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media/image1.svg" ContentType="image/svg+xml"/>
  <Override PartName="/ppt/media/image2.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2" r:id="rId4"/>
  </p:sldMasterIdLst>
  <p:notesMasterIdLst>
    <p:notesMasterId r:id="rId24"/>
  </p:notesMasterIdLst>
  <p:sldIdLst>
    <p:sldId id="614" r:id="rId5"/>
    <p:sldId id="480" r:id="rId6"/>
    <p:sldId id="542" r:id="rId7"/>
    <p:sldId id="535" r:id="rId8"/>
    <p:sldId id="541" r:id="rId9"/>
    <p:sldId id="592" r:id="rId10"/>
    <p:sldId id="537" r:id="rId11"/>
    <p:sldId id="538" r:id="rId12"/>
    <p:sldId id="540" r:id="rId13"/>
    <p:sldId id="497" r:id="rId14"/>
    <p:sldId id="544" r:id="rId15"/>
    <p:sldId id="545" r:id="rId16"/>
    <p:sldId id="577" r:id="rId17"/>
    <p:sldId id="578" r:id="rId18"/>
    <p:sldId id="546" r:id="rId19"/>
    <p:sldId id="547" r:id="rId20"/>
    <p:sldId id="548" r:id="rId21"/>
    <p:sldId id="549" r:id="rId22"/>
    <p:sldId id="557" r:id="rId23"/>
    <p:sldId id="558" r:id="rId25"/>
    <p:sldId id="559" r:id="rId26"/>
    <p:sldId id="560" r:id="rId27"/>
    <p:sldId id="565" r:id="rId28"/>
    <p:sldId id="566" r:id="rId29"/>
    <p:sldId id="579" r:id="rId30"/>
    <p:sldId id="575" r:id="rId31"/>
    <p:sldId id="531" r:id="rId32"/>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ong yuan" initials="dy" lastIdx="0" clrIdx="0"/>
  <p:cmAuthor id="2" name="Windows User" initials="WU"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8C344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97" autoAdjust="0"/>
    <p:restoredTop sz="93992" autoAdjust="0"/>
  </p:normalViewPr>
  <p:slideViewPr>
    <p:cSldViewPr snapToGrid="0" showGuides="1">
      <p:cViewPr varScale="1">
        <p:scale>
          <a:sx n="104" d="100"/>
          <a:sy n="104" d="100"/>
        </p:scale>
        <p:origin x="427" y="77"/>
      </p:cViewPr>
      <p:guideLst>
        <p:guide orient="horz" pos="2594"/>
        <p:guide pos="979"/>
      </p:guideLst>
    </p:cSldViewPr>
  </p:slideViewPr>
  <p:notesTextViewPr>
    <p:cViewPr>
      <p:scale>
        <a:sx n="1" d="1"/>
        <a:sy n="1" d="1"/>
      </p:scale>
      <p:origin x="0" y="0"/>
    </p:cViewPr>
  </p:notesTextViewPr>
  <p:notesViewPr>
    <p:cSldViewPr>
      <p:cViewPr>
        <p:scale>
          <a:sx n="1" d="100"/>
          <a:sy n="1" d="100"/>
        </p:scale>
        <p:origin x="0" y="0"/>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slide" Target="slides/slide1.xml"/><Relationship Id="rId4" Type="http://schemas.openxmlformats.org/officeDocument/2006/relationships/slideMaster" Target="slideMasters/slideMaster3.xml"/><Relationship Id="rId36" Type="http://schemas.openxmlformats.org/officeDocument/2006/relationships/commentAuthors" Target="commentAuthors.xml"/><Relationship Id="rId35" Type="http://schemas.openxmlformats.org/officeDocument/2006/relationships/tableStyles" Target="tableStyles.xml"/><Relationship Id="rId34" Type="http://schemas.openxmlformats.org/officeDocument/2006/relationships/viewProps" Target="viewProps.xml"/><Relationship Id="rId33" Type="http://schemas.openxmlformats.org/officeDocument/2006/relationships/presProps" Target="presProps.xml"/><Relationship Id="rId32" Type="http://schemas.openxmlformats.org/officeDocument/2006/relationships/slide" Target="slides/slide27.xml"/><Relationship Id="rId31" Type="http://schemas.openxmlformats.org/officeDocument/2006/relationships/slide" Target="slides/slide26.xml"/><Relationship Id="rId30" Type="http://schemas.openxmlformats.org/officeDocument/2006/relationships/slide" Target="slides/slide25.xml"/><Relationship Id="rId3" Type="http://schemas.openxmlformats.org/officeDocument/2006/relationships/slideMaster" Target="slideMasters/slideMaster2.xml"/><Relationship Id="rId29" Type="http://schemas.openxmlformats.org/officeDocument/2006/relationships/slide" Target="slides/slide24.xml"/><Relationship Id="rId28" Type="http://schemas.openxmlformats.org/officeDocument/2006/relationships/slide" Target="slides/slide23.xml"/><Relationship Id="rId27" Type="http://schemas.openxmlformats.org/officeDocument/2006/relationships/slide" Target="slides/slide22.xml"/><Relationship Id="rId26" Type="http://schemas.openxmlformats.org/officeDocument/2006/relationships/slide" Target="slides/slide21.xml"/><Relationship Id="rId25" Type="http://schemas.openxmlformats.org/officeDocument/2006/relationships/slide" Target="slides/slide20.xml"/><Relationship Id="rId24" Type="http://schemas.openxmlformats.org/officeDocument/2006/relationships/notesMaster" Target="notesMasters/notesMaster1.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0DFCB8-7EF4-48C1-8984-7222E239D7EE}"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A3BA41-6BA2-47AC-9C1D-5ECEA0A6E282}"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灯片编号占位符 1"/>
          <p:cNvSpPr>
            <a:spLocks noGrp="1"/>
          </p:cNvSpPr>
          <p:nvPr>
            <p:ph type="sldNum" sz="quarter"/>
          </p:nvPr>
        </p:nvSpPr>
        <p:spPr>
          <a:xfrm>
            <a:off x="3884613" y="8685213"/>
            <a:ext cx="2971800" cy="457200"/>
          </a:xfrm>
          <a:prstGeom prst="rect">
            <a:avLst/>
          </a:prstGeom>
          <a:noFill/>
          <a:ln w="9525">
            <a:noFill/>
          </a:ln>
        </p:spPr>
        <p:txBody>
          <a:bodyPr anchor="b"/>
          <a:lstStyle/>
          <a:p>
            <a:pPr lvl="0" algn="r"/>
            <a:fld id="{9A0DB2DC-4C9A-4742-B13C-FB6460FD3503}" type="slidenum">
              <a:rPr lang="zh-CN" altLang="en-US" sz="1200" dirty="0">
                <a:latin typeface="Arial" panose="020B0604020202020204" pitchFamily="34" charset="0"/>
                <a:ea typeface="宋体" panose="02010600030101010101" pitchFamily="2" charset="-122"/>
              </a:rPr>
            </a:fld>
            <a:endParaRPr lang="zh-CN" altLang="en-US" sz="1200" dirty="0">
              <a:latin typeface="Arial" panose="020B0604020202020204" pitchFamily="34" charset="0"/>
              <a:ea typeface="宋体" panose="02010600030101010101" pitchFamily="2" charset="-122"/>
            </a:endParaRPr>
          </a:p>
        </p:txBody>
      </p:sp>
      <p:sp>
        <p:nvSpPr>
          <p:cNvPr id="27650" name="幻灯片图像占位符 58369"/>
          <p:cNvSpPr>
            <a:spLocks noGrp="1" noRot="1" noChangeAspect="1" noTextEdit="1"/>
          </p:cNvSpPr>
          <p:nvPr>
            <p:ph type="sldImg"/>
          </p:nvPr>
        </p:nvSpPr>
        <p:spPr/>
      </p:sp>
      <p:sp>
        <p:nvSpPr>
          <p:cNvPr id="27651" name="文本占位符 58370"/>
          <p:cNvSpPr>
            <a:spLocks noGrp="1"/>
          </p:cNvSpPr>
          <p:nvPr>
            <p:ph type="body"/>
          </p:nvPr>
        </p:nvSpPr>
        <p:spPr/>
        <p:txBody>
          <a:bodyPr anchor="t"/>
          <a:lstStyle/>
          <a:p>
            <a:pPr lvl="0"/>
            <a:r>
              <a:rPr lang="en-US" altLang="zh-CN" dirty="0"/>
              <a:t>Passagetiona</a:t>
            </a:r>
            <a:endParaRPr lang="en-US" altLang="zh-CN"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a:xfrm>
            <a:off x="457200" y="4683919"/>
            <a:ext cx="2133600" cy="357188"/>
          </a:xfrm>
          <a:prstGeom prst="rect">
            <a:avLst/>
          </a:prstGeom>
          <a:noFill/>
          <a:ln w="9525">
            <a:noFill/>
          </a:ln>
        </p:spPr>
        <p:txBody>
          <a:bodyPr/>
          <a:lstStyle/>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a:xfrm>
            <a:off x="3124200" y="4683919"/>
            <a:ext cx="2895600" cy="357188"/>
          </a:xfrm>
          <a:prstGeom prst="rect">
            <a:avLst/>
          </a:prstGeom>
          <a:noFill/>
          <a:ln w="9525">
            <a:noFill/>
          </a:ln>
        </p:spPr>
        <p:txBody>
          <a:bodyPr/>
          <a:lstStyle/>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a:xfrm>
            <a:off x="6553200" y="4683919"/>
            <a:ext cx="2133600" cy="357188"/>
          </a:xfrm>
          <a:prstGeom prst="rect">
            <a:avLst/>
          </a:prstGeom>
          <a:noFill/>
          <a:ln w="9525">
            <a:noFill/>
          </a:ln>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zh-CN" altLang="en-US" smtClean="0"/>
              <a:t>单击此处编辑母版标题样式</a:t>
            </a:r>
            <a:endParaRPr lang="en-US" dirty="0"/>
          </a:p>
        </p:txBody>
      </p:sp>
      <p:sp>
        <p:nvSpPr>
          <p:cNvPr id="3" name="日期占位符 2"/>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7E209CE7-C191-49CB-93DE-563C8614E8C5}" type="datetimeFigureOut">
              <a:rPr kumimoji="0" lang="zh-CN" altLang="en-US" sz="1600" b="0" i="0" u="none" strike="noStrike" kern="1200" cap="none" spc="0" normalizeH="0" baseline="0" noProof="0" smtClean="0">
                <a:ln>
                  <a:noFill/>
                </a:ln>
                <a:solidFill>
                  <a:schemeClr val="tx1">
                    <a:tint val="75000"/>
                  </a:schemeClr>
                </a:solidFill>
                <a:effectLst/>
                <a:uLnTx/>
                <a:uFillTx/>
                <a:latin typeface="Arial" panose="020B0604020202020204" pitchFamily="34" charset="0"/>
                <a:ea typeface="黑体" panose="02010609060101010101" charset="-122"/>
                <a:cs typeface="+mn-cs"/>
              </a:rPr>
            </a:fld>
            <a:endParaRPr kumimoji="0" lang="zh-CN" altLang="en-US" sz="1600" b="0" i="0" u="none" strike="noStrike" kern="1200" cap="none" spc="0" normalizeH="0" baseline="0" noProof="0" smtClean="0">
              <a:ln>
                <a:noFill/>
              </a:ln>
              <a:solidFill>
                <a:schemeClr val="tx1">
                  <a:tint val="75000"/>
                </a:schemeClr>
              </a:solidFill>
              <a:effectLst/>
              <a:uLnTx/>
              <a:uFillTx/>
              <a:latin typeface="Arial" panose="020B0604020202020204" pitchFamily="34" charset="0"/>
              <a:ea typeface="黑体" panose="02010609060101010101"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schemeClr val="tx1">
                  <a:tint val="75000"/>
                </a:schemeClr>
              </a:solidFill>
              <a:effectLst/>
              <a:uLnTx/>
              <a:uFillTx/>
              <a:latin typeface="Arial" panose="020B0604020202020204" pitchFamily="34" charset="0"/>
              <a:ea typeface="黑体" panose="02010609060101010101" charset="-122"/>
              <a:cs typeface="+mn-cs"/>
            </a:endParaRPr>
          </a:p>
        </p:txBody>
      </p:sp>
      <p:sp>
        <p:nvSpPr>
          <p:cNvPr id="5" name="灯片编号占位符 4"/>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B31067DD-7756-4DF3-904A-8F40BA684AA6}" type="slidenum">
              <a:rPr kumimoji="0" lang="zh-CN" altLang="en-US" sz="1600" b="0" i="0" u="none" strike="noStrike" kern="1200" cap="none" spc="0" normalizeH="0" baseline="0" noProof="0" smtClean="0">
                <a:ln>
                  <a:noFill/>
                </a:ln>
                <a:solidFill>
                  <a:schemeClr val="tx1">
                    <a:tint val="75000"/>
                  </a:schemeClr>
                </a:solidFill>
                <a:effectLst/>
                <a:uLnTx/>
                <a:uFillTx/>
                <a:latin typeface="Arial" panose="020B0604020202020204" pitchFamily="34" charset="0"/>
                <a:ea typeface="黑体" panose="02010609060101010101" charset="-122"/>
                <a:cs typeface="+mn-cs"/>
              </a:rPr>
            </a:fld>
            <a:endParaRPr kumimoji="0" lang="zh-CN" altLang="en-US" sz="1600" b="0" i="0" u="none" strike="noStrike" kern="1200" cap="none" spc="0" normalizeH="0" baseline="0" noProof="0">
              <a:ln>
                <a:noFill/>
              </a:ln>
              <a:solidFill>
                <a:schemeClr val="tx1">
                  <a:tint val="75000"/>
                </a:schemeClr>
              </a:solidFill>
              <a:effectLst/>
              <a:uLnTx/>
              <a:uFillTx/>
              <a:latin typeface="Arial" panose="020B0604020202020204" pitchFamily="34" charset="0"/>
              <a:ea typeface="黑体" panose="02010609060101010101"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showMasterSp="0">
  <p:cSld name="标题幻灯片">
    <p:bg>
      <p:bgRef idx="1001">
        <a:schemeClr val="bg1"/>
      </p:bgRef>
    </p:bg>
    <p:spTree>
      <p:nvGrpSpPr>
        <p:cNvPr id="1" name=""/>
        <p:cNvGrpSpPr/>
        <p:nvPr/>
      </p:nvGrpSpPr>
      <p:grpSpPr>
        <a:xfrm>
          <a:off x="0" y="0"/>
          <a:ext cx="0" cy="0"/>
          <a:chOff x="0" y="0"/>
          <a:chExt cx="0" cy="0"/>
        </a:xfrm>
      </p:grpSpPr>
      <p:pic>
        <p:nvPicPr>
          <p:cNvPr id="2050" name="图片 8"/>
          <p:cNvPicPr>
            <a:picLocks noChangeAspect="1"/>
          </p:cNvPicPr>
          <p:nvPr/>
        </p:nvPicPr>
        <p:blipFill>
          <a:blip r:embed="rId2"/>
          <a:stretch>
            <a:fillRect/>
          </a:stretch>
        </p:blipFill>
        <p:spPr>
          <a:xfrm>
            <a:off x="0" y="0"/>
            <a:ext cx="9144000" cy="5143500"/>
          </a:xfrm>
          <a:prstGeom prst="rect">
            <a:avLst/>
          </a:prstGeom>
          <a:noFill/>
          <a:ln w="9525">
            <a:noFill/>
            <a:miter/>
          </a:ln>
        </p:spPr>
      </p:pic>
      <p:sp>
        <p:nvSpPr>
          <p:cNvPr id="11" name="剪去对角的矩形 10"/>
          <p:cNvSpPr/>
          <p:nvPr/>
        </p:nvSpPr>
        <p:spPr>
          <a:xfrm>
            <a:off x="2156222" y="1298972"/>
            <a:ext cx="4831556" cy="2545556"/>
          </a:xfrm>
          <a:prstGeom prst="snip2Diag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lt1"/>
              </a:solidFill>
              <a:effectLst/>
              <a:uLnTx/>
              <a:uFillTx/>
              <a:latin typeface="Arial" panose="020B0604020202020204" pitchFamily="34" charset="0"/>
              <a:ea typeface="黑体" panose="02010609060101010101" charset="-122"/>
              <a:cs typeface="+mn-cs"/>
            </a:endParaRPr>
          </a:p>
        </p:txBody>
      </p:sp>
      <p:sp>
        <p:nvSpPr>
          <p:cNvPr id="3" name="KSO_CT2"/>
          <p:cNvSpPr>
            <a:spLocks noGrp="1"/>
          </p:cNvSpPr>
          <p:nvPr>
            <p:ph type="subTitle" idx="1"/>
          </p:nvPr>
        </p:nvSpPr>
        <p:spPr>
          <a:xfrm>
            <a:off x="2524541" y="2820569"/>
            <a:ext cx="3933410" cy="350408"/>
          </a:xfrm>
          <a:noFill/>
        </p:spPr>
        <p:txBody>
          <a:bodyPr>
            <a:noAutofit/>
          </a:bodyPr>
          <a:lstStyle>
            <a:lvl1pPr marL="0" indent="0" algn="ctr">
              <a:buNone/>
              <a:defRPr sz="1350" baseline="0">
                <a:solidFill>
                  <a:schemeClr val="accent2"/>
                </a:solidFill>
                <a:effectLst/>
                <a:latin typeface="Arial" panose="020B0604020202020204" pitchFamily="34" charset="0"/>
                <a:ea typeface="黑体" panose="02010609060101010101" charset="-122"/>
              </a:defRPr>
            </a:lvl1pPr>
            <a:lvl2pPr marL="257175" indent="0" algn="ctr">
              <a:buNone/>
              <a:defRPr sz="1125"/>
            </a:lvl2pPr>
            <a:lvl3pPr marL="514350" indent="0" algn="ctr">
              <a:buNone/>
              <a:defRPr sz="1015"/>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zh-CN" altLang="en-US" smtClean="0"/>
              <a:t>单击此处编辑母版副标题样式</a:t>
            </a:r>
            <a:endParaRPr lang="zh-CN" altLang="en-US" dirty="0" smtClean="0"/>
          </a:p>
        </p:txBody>
      </p:sp>
      <p:sp>
        <p:nvSpPr>
          <p:cNvPr id="7" name="KSO_CT1"/>
          <p:cNvSpPr>
            <a:spLocks noGrp="1"/>
          </p:cNvSpPr>
          <p:nvPr>
            <p:ph type="title"/>
          </p:nvPr>
        </p:nvSpPr>
        <p:spPr>
          <a:xfrm>
            <a:off x="2524541" y="1878496"/>
            <a:ext cx="3933410" cy="913328"/>
          </a:xfrm>
        </p:spPr>
        <p:txBody>
          <a:bodyPr>
            <a:noAutofit/>
          </a:bodyPr>
          <a:lstStyle>
            <a:lvl1pPr algn="ctr">
              <a:defRPr sz="3000" baseline="0">
                <a:solidFill>
                  <a:schemeClr val="accent1">
                    <a:lumMod val="75000"/>
                  </a:schemeClr>
                </a:solidFill>
                <a:effectLst/>
                <a:latin typeface="Arial" panose="020B0604020202020204" pitchFamily="34" charset="0"/>
                <a:ea typeface="黑体" panose="02010609060101010101" charset="-122"/>
              </a:defRPr>
            </a:lvl1pPr>
          </a:lstStyle>
          <a:p>
            <a:r>
              <a:rPr lang="zh-CN" altLang="en-US" smtClean="0"/>
              <a:t>单击此处编辑母版标题样式</a:t>
            </a:r>
            <a:endParaRPr lang="zh-CN" altLang="en-US" dirty="0"/>
          </a:p>
        </p:txBody>
      </p:sp>
      <p:sp>
        <p:nvSpPr>
          <p:cNvPr id="12" name="KSO_FD"/>
          <p:cNvSpPr>
            <a:spLocks noGrp="1"/>
          </p:cNvSpPr>
          <p:nvPr>
            <p:ph type="dt" sz="half" idx="2"/>
          </p:nvPr>
        </p:nvSpPr>
        <p:spPr>
          <a:xfrm>
            <a:off x="628650" y="4810125"/>
            <a:ext cx="2057400" cy="273844"/>
          </a:xfrm>
          <a:prstGeom prst="rect">
            <a:avLst/>
          </a:prstGeom>
        </p:spPr>
        <p:txBody>
          <a:bodyPr vert="horz" lIns="91440" tIns="45720" rIns="91440" bIns="45720" rtlCol="0" anchor="ctr"/>
          <a:lstStyle>
            <a:lvl1pPr>
              <a:defRPr baseline="0">
                <a:solidFill>
                  <a:srgbClr val="FFFFFF"/>
                </a:solidFill>
                <a:latin typeface="Arial" panose="020B0604020202020204" pitchFamily="34" charset="0"/>
                <a:ea typeface="黑体" panose="02010609060101010101" charset="-122"/>
              </a:defRPr>
            </a:lvl1pPr>
          </a:lstStyle>
          <a:p>
            <a:pPr marL="0" marR="0" indent="0" defTabSz="914400" rtl="0" eaLnBrk="1" fontAlgn="auto" latinLnBrk="0" hangingPunct="1">
              <a:lnSpc>
                <a:spcPct val="100000"/>
              </a:lnSpc>
              <a:spcBef>
                <a:spcPts val="0"/>
              </a:spcBef>
              <a:spcAft>
                <a:spcPts val="0"/>
              </a:spcAft>
              <a:buClrTx/>
              <a:buSzTx/>
              <a:buFontTx/>
              <a:buNone/>
              <a:defRPr/>
            </a:pPr>
            <a:fld id="{7E209CE7-C191-49CB-93DE-563C8614E8C5}" type="datetimeFigureOut">
              <a:rPr kumimoji="0" lang="zh-CN" altLang="en-US" b="0" i="0" kern="1200" cap="none" spc="0" normalizeH="0" baseline="0" noProof="0" smtClean="0">
                <a:latin typeface="Arial" panose="020B0604020202020204" pitchFamily="34" charset="0"/>
                <a:ea typeface="黑体" panose="02010609060101010101" charset="-122"/>
                <a:cs typeface="+mn-cs"/>
              </a:rPr>
            </a:fld>
            <a:endParaRPr kumimoji="0" lang="zh-CN" altLang="en-US" b="0" i="0" kern="1200" cap="none" spc="0" normalizeH="0" baseline="0" noProof="0" smtClean="0">
              <a:latin typeface="Arial" panose="020B0604020202020204" pitchFamily="34" charset="0"/>
              <a:ea typeface="黑体" panose="02010609060101010101" charset="-122"/>
              <a:cs typeface="+mn-cs"/>
            </a:endParaRPr>
          </a:p>
        </p:txBody>
      </p:sp>
      <p:sp>
        <p:nvSpPr>
          <p:cNvPr id="13" name="KSO_FT"/>
          <p:cNvSpPr>
            <a:spLocks noGrp="1"/>
          </p:cNvSpPr>
          <p:nvPr>
            <p:ph type="ftr" sz="quarter" idx="3"/>
          </p:nvPr>
        </p:nvSpPr>
        <p:spPr>
          <a:xfrm>
            <a:off x="3028950" y="4810125"/>
            <a:ext cx="3086100" cy="273844"/>
          </a:xfrm>
          <a:prstGeom prst="rect">
            <a:avLst/>
          </a:prstGeom>
        </p:spPr>
        <p:txBody>
          <a:bodyPr vert="horz" lIns="91440" tIns="45720" rIns="91440" bIns="45720" rtlCol="0" anchor="ctr"/>
          <a:lstStyle>
            <a:lvl1pPr>
              <a:defRPr baseline="0">
                <a:solidFill>
                  <a:srgbClr val="FFFFFF"/>
                </a:solidFill>
                <a:latin typeface="Arial" panose="020B0604020202020204" pitchFamily="34" charset="0"/>
                <a:ea typeface="黑体" panose="02010609060101010101" charset="-122"/>
              </a:defRPr>
            </a:lvl1pPr>
          </a:lstStyle>
          <a:p>
            <a:pPr marL="0" marR="0" indent="0" defTabSz="914400" rtl="0" eaLnBrk="1" fontAlgn="auto" latinLnBrk="0" hangingPunct="1">
              <a:lnSpc>
                <a:spcPct val="100000"/>
              </a:lnSpc>
              <a:spcBef>
                <a:spcPts val="0"/>
              </a:spcBef>
              <a:spcAft>
                <a:spcPts val="0"/>
              </a:spcAft>
              <a:buClrTx/>
              <a:buSzTx/>
              <a:buFontTx/>
              <a:buNone/>
              <a:defRPr/>
            </a:pPr>
            <a:endParaRPr kumimoji="0" lang="zh-CN" altLang="en-US" b="0" i="0" kern="1200" cap="none" spc="0" normalizeH="0" baseline="0" noProof="0">
              <a:latin typeface="Arial" panose="020B0604020202020204" pitchFamily="34" charset="0"/>
              <a:ea typeface="黑体" panose="02010609060101010101" charset="-122"/>
              <a:cs typeface="+mn-cs"/>
            </a:endParaRPr>
          </a:p>
        </p:txBody>
      </p:sp>
      <p:sp>
        <p:nvSpPr>
          <p:cNvPr id="15" name="KSO_FN"/>
          <p:cNvSpPr>
            <a:spLocks noGrp="1"/>
          </p:cNvSpPr>
          <p:nvPr>
            <p:ph type="sldNum" sz="quarter" idx="4"/>
          </p:nvPr>
        </p:nvSpPr>
        <p:spPr>
          <a:xfrm>
            <a:off x="6457950" y="4810125"/>
            <a:ext cx="2057400" cy="273844"/>
          </a:xfrm>
          <a:prstGeom prst="rect">
            <a:avLst/>
          </a:prstGeom>
        </p:spPr>
        <p:txBody>
          <a:bodyPr vert="horz" lIns="91440" tIns="45720" rIns="91440" bIns="45720" rtlCol="0" anchor="ctr"/>
          <a:lstStyle>
            <a:lvl1pPr>
              <a:defRPr baseline="0">
                <a:solidFill>
                  <a:srgbClr val="FFFFFF"/>
                </a:solidFill>
                <a:latin typeface="Arial" panose="020B0604020202020204" pitchFamily="34" charset="0"/>
                <a:ea typeface="黑体" panose="02010609060101010101" charset="-122"/>
              </a:defRPr>
            </a:lvl1pPr>
          </a:lstStyle>
          <a:p>
            <a:pPr marL="0" marR="0" indent="0" defTabSz="914400" rtl="0" eaLnBrk="1" fontAlgn="auto" latinLnBrk="0" hangingPunct="1">
              <a:lnSpc>
                <a:spcPct val="100000"/>
              </a:lnSpc>
              <a:spcBef>
                <a:spcPts val="0"/>
              </a:spcBef>
              <a:spcAft>
                <a:spcPts val="0"/>
              </a:spcAft>
              <a:buClrTx/>
              <a:buSzTx/>
              <a:buFontTx/>
              <a:buNone/>
              <a:defRPr/>
            </a:pPr>
            <a:fld id="{B31067DD-7756-4DF3-904A-8F40BA684AA6}" type="slidenum">
              <a:rPr kumimoji="0" lang="zh-CN" altLang="en-US" b="0" i="0" kern="1200" cap="none" spc="0" normalizeH="0" baseline="0" noProof="0" smtClean="0">
                <a:latin typeface="Arial" panose="020B0604020202020204" pitchFamily="34" charset="0"/>
                <a:ea typeface="黑体" panose="02010609060101010101" charset="-122"/>
                <a:cs typeface="+mn-cs"/>
              </a:rPr>
            </a:fld>
            <a:endParaRPr kumimoji="0" lang="zh-CN" altLang="en-US" b="0" i="0" kern="1200" cap="none" spc="0" normalizeH="0" baseline="0" noProof="0">
              <a:latin typeface="Arial" panose="020B0604020202020204" pitchFamily="34" charset="0"/>
              <a:ea typeface="黑体" panose="02010609060101010101" charset="-122"/>
              <a:cs typeface="+mn-cs"/>
            </a:endParaRPr>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KSO_BT1"/>
          <p:cNvSpPr>
            <a:spLocks noGrp="1"/>
          </p:cNvSpPr>
          <p:nvPr>
            <p:ph type="title"/>
          </p:nvPr>
        </p:nvSpPr>
        <p:spPr>
          <a:xfrm>
            <a:off x="426602" y="122632"/>
            <a:ext cx="8236070" cy="524696"/>
          </a:xfrm>
        </p:spPr>
        <p:txBody>
          <a:bodyPr/>
          <a:lstStyle/>
          <a:p>
            <a:r>
              <a:rPr lang="zh-CN" altLang="en-US" smtClean="0"/>
              <a:t>单击此处编辑母版标题样式</a:t>
            </a:r>
            <a:endParaRPr lang="en-US" dirty="0"/>
          </a:p>
        </p:txBody>
      </p:sp>
      <p:sp>
        <p:nvSpPr>
          <p:cNvPr id="3" name="KSO_BC1"/>
          <p:cNvSpPr>
            <a:spLocks noGrp="1"/>
          </p:cNvSpPr>
          <p:nvPr>
            <p:ph idx="1" hasCustomPrompt="1"/>
          </p:nvPr>
        </p:nvSpPr>
        <p:spPr>
          <a:xfrm>
            <a:off x="433478" y="985838"/>
            <a:ext cx="8236070" cy="3781427"/>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7E209CE7-C191-49CB-93DE-563C8614E8C5}" type="datetimeFigureOut">
              <a:rPr kumimoji="0" lang="zh-CN" altLang="en-US" sz="1600" b="0" i="0" u="none" strike="noStrike" kern="1200" cap="none" spc="0" normalizeH="0" baseline="0" noProof="0" smtClean="0">
                <a:ln>
                  <a:noFill/>
                </a:ln>
                <a:solidFill>
                  <a:schemeClr val="tx1">
                    <a:tint val="75000"/>
                  </a:schemeClr>
                </a:solidFill>
                <a:effectLst/>
                <a:uLnTx/>
                <a:uFillTx/>
                <a:latin typeface="Arial" panose="020B0604020202020204" pitchFamily="34" charset="0"/>
                <a:ea typeface="黑体" panose="02010609060101010101" charset="-122"/>
                <a:cs typeface="+mn-cs"/>
              </a:rPr>
            </a:fld>
            <a:endParaRPr kumimoji="0" lang="zh-CN" altLang="en-US" sz="1600" b="0" i="0" u="none" strike="noStrike" kern="1200" cap="none" spc="0" normalizeH="0" baseline="0" noProof="0" smtClean="0">
              <a:ln>
                <a:noFill/>
              </a:ln>
              <a:solidFill>
                <a:schemeClr val="tx1">
                  <a:tint val="75000"/>
                </a:schemeClr>
              </a:solidFill>
              <a:effectLst/>
              <a:uLnTx/>
              <a:uFillTx/>
              <a:latin typeface="Arial" panose="020B0604020202020204" pitchFamily="34" charset="0"/>
              <a:ea typeface="黑体" panose="02010609060101010101"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schemeClr val="tx1">
                  <a:tint val="75000"/>
                </a:schemeClr>
              </a:solidFill>
              <a:effectLst/>
              <a:uLnTx/>
              <a:uFillTx/>
              <a:latin typeface="Arial" panose="020B0604020202020204" pitchFamily="34" charset="0"/>
              <a:ea typeface="黑体" panose="02010609060101010101"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B31067DD-7756-4DF3-904A-8F40BA684AA6}" type="slidenum">
              <a:rPr kumimoji="0" lang="zh-CN" altLang="en-US" sz="1600" b="0" i="0" u="none" strike="noStrike" kern="1200" cap="none" spc="0" normalizeH="0" baseline="0" noProof="0" smtClean="0">
                <a:ln>
                  <a:noFill/>
                </a:ln>
                <a:solidFill>
                  <a:schemeClr val="tx1">
                    <a:tint val="75000"/>
                  </a:schemeClr>
                </a:solidFill>
                <a:effectLst/>
                <a:uLnTx/>
                <a:uFillTx/>
                <a:latin typeface="Arial" panose="020B0604020202020204" pitchFamily="34" charset="0"/>
                <a:ea typeface="黑体" panose="02010609060101010101" charset="-122"/>
                <a:cs typeface="+mn-cs"/>
              </a:rPr>
            </a:fld>
            <a:endParaRPr kumimoji="0" lang="zh-CN" altLang="en-US" sz="1600" b="0" i="0" u="none" strike="noStrike" kern="1200" cap="none" spc="0" normalizeH="0" baseline="0" noProof="0">
              <a:ln>
                <a:noFill/>
              </a:ln>
              <a:solidFill>
                <a:schemeClr val="tx1">
                  <a:tint val="75000"/>
                </a:schemeClr>
              </a:solidFill>
              <a:effectLst/>
              <a:uLnTx/>
              <a:uFillTx/>
              <a:latin typeface="Arial" panose="020B0604020202020204" pitchFamily="34" charset="0"/>
              <a:ea typeface="黑体" panose="02010609060101010101" charset="-122"/>
              <a:cs typeface="+mn-cs"/>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bg>
      <p:bgRef idx="1001">
        <a:schemeClr val="bg1"/>
      </p:bgRef>
    </p:bg>
    <p:spTree>
      <p:nvGrpSpPr>
        <p:cNvPr id="1" name=""/>
        <p:cNvGrpSpPr/>
        <p:nvPr/>
      </p:nvGrpSpPr>
      <p:grpSpPr>
        <a:xfrm>
          <a:off x="0" y="0"/>
          <a:ext cx="0" cy="0"/>
          <a:chOff x="0" y="0"/>
          <a:chExt cx="0" cy="0"/>
        </a:xfrm>
      </p:grpSpPr>
      <p:sp>
        <p:nvSpPr>
          <p:cNvPr id="9" name="矩形 8"/>
          <p:cNvSpPr/>
          <p:nvPr/>
        </p:nvSpPr>
        <p:spPr>
          <a:xfrm>
            <a:off x="0" y="1273969"/>
            <a:ext cx="9144000" cy="2370535"/>
          </a:xfrm>
          <a:prstGeom prst="rect">
            <a:avLst/>
          </a:prstGeom>
          <a:solidFill>
            <a:schemeClr val="accent1">
              <a:lumMod val="20000"/>
              <a:lumOff val="80000"/>
              <a:alpha val="7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lt1"/>
              </a:solidFill>
              <a:effectLst/>
              <a:uLnTx/>
              <a:uFillTx/>
              <a:latin typeface="+mn-lt"/>
              <a:ea typeface="+mn-ea"/>
              <a:cs typeface="+mn-cs"/>
            </a:endParaRPr>
          </a:p>
        </p:txBody>
      </p:sp>
      <p:pic>
        <p:nvPicPr>
          <p:cNvPr id="3077" name="图片 10"/>
          <p:cNvPicPr>
            <a:picLocks noChangeAspect="1"/>
          </p:cNvPicPr>
          <p:nvPr/>
        </p:nvPicPr>
        <p:blipFill>
          <a:blip r:embed="rId2"/>
          <a:stretch>
            <a:fillRect/>
          </a:stretch>
        </p:blipFill>
        <p:spPr>
          <a:xfrm>
            <a:off x="4942285" y="1273969"/>
            <a:ext cx="4213622" cy="2370535"/>
          </a:xfrm>
          <a:prstGeom prst="rect">
            <a:avLst/>
          </a:prstGeom>
          <a:noFill/>
          <a:ln w="9525">
            <a:noFill/>
            <a:miter/>
          </a:ln>
        </p:spPr>
      </p:pic>
      <p:sp>
        <p:nvSpPr>
          <p:cNvPr id="12" name="矩形 11"/>
          <p:cNvSpPr/>
          <p:nvPr/>
        </p:nvSpPr>
        <p:spPr>
          <a:xfrm>
            <a:off x="0" y="1273969"/>
            <a:ext cx="267891" cy="2370535"/>
          </a:xfrm>
          <a:prstGeom prst="rect">
            <a:avLst/>
          </a:prstGeom>
          <a:solidFill>
            <a:srgbClr val="775D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lt1"/>
              </a:solidFill>
              <a:effectLst/>
              <a:uLnTx/>
              <a:uFillTx/>
              <a:latin typeface="+mn-lt"/>
              <a:ea typeface="+mn-ea"/>
              <a:cs typeface="+mn-cs"/>
            </a:endParaRPr>
          </a:p>
        </p:txBody>
      </p:sp>
      <p:sp>
        <p:nvSpPr>
          <p:cNvPr id="2" name="KSO_ST1"/>
          <p:cNvSpPr>
            <a:spLocks noGrp="1"/>
          </p:cNvSpPr>
          <p:nvPr>
            <p:ph type="title"/>
          </p:nvPr>
        </p:nvSpPr>
        <p:spPr>
          <a:xfrm>
            <a:off x="472819" y="1748690"/>
            <a:ext cx="4349552" cy="926306"/>
          </a:xfrm>
        </p:spPr>
        <p:txBody>
          <a:bodyPr anchor="b">
            <a:normAutofit/>
          </a:bodyPr>
          <a:lstStyle>
            <a:lvl1pPr algn="ctr">
              <a:defRPr sz="3000">
                <a:solidFill>
                  <a:schemeClr val="accent1"/>
                </a:solidFill>
                <a:effectLst/>
              </a:defRPr>
            </a:lvl1pPr>
          </a:lstStyle>
          <a:p>
            <a:r>
              <a:rPr lang="zh-CN" altLang="en-US" smtClean="0"/>
              <a:t>单击此处编辑母版标题样式</a:t>
            </a:r>
            <a:endParaRPr lang="en-US" dirty="0"/>
          </a:p>
        </p:txBody>
      </p:sp>
      <p:sp>
        <p:nvSpPr>
          <p:cNvPr id="3" name="KSO_ST2"/>
          <p:cNvSpPr>
            <a:spLocks noGrp="1"/>
          </p:cNvSpPr>
          <p:nvPr>
            <p:ph type="body" idx="1"/>
          </p:nvPr>
        </p:nvSpPr>
        <p:spPr>
          <a:xfrm>
            <a:off x="472820" y="2717858"/>
            <a:ext cx="4349551" cy="351000"/>
          </a:xfrm>
          <a:prstGeom prst="rect">
            <a:avLst/>
          </a:prstGeom>
          <a:noFill/>
        </p:spPr>
        <p:txBody>
          <a:bodyPr anchor="ctr">
            <a:normAutofit/>
          </a:bodyPr>
          <a:lstStyle>
            <a:lvl1pPr marL="0" indent="0" algn="ctr">
              <a:buNone/>
              <a:defRPr sz="1350">
                <a:solidFill>
                  <a:schemeClr val="accent2"/>
                </a:solidFill>
              </a:defRPr>
            </a:lvl1pPr>
            <a:lvl2pPr marL="257175" indent="0">
              <a:buNone/>
              <a:defRPr sz="1125">
                <a:solidFill>
                  <a:schemeClr val="tx1">
                    <a:tint val="75000"/>
                  </a:schemeClr>
                </a:solidFill>
              </a:defRPr>
            </a:lvl2pPr>
            <a:lvl3pPr marL="514350" indent="0">
              <a:buNone/>
              <a:defRPr sz="1015">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zh-CN" altLang="en-US" smtClean="0"/>
              <a:t>单击此处编辑母版文本样式</a:t>
            </a:r>
            <a:endParaRPr lang="zh-CN" altLang="en-US" smtClean="0"/>
          </a:p>
        </p:txBody>
      </p:sp>
      <p:sp>
        <p:nvSpPr>
          <p:cNvPr id="13" name="KSO_FD"/>
          <p:cNvSpPr>
            <a:spLocks noGrp="1"/>
          </p:cNvSpPr>
          <p:nvPr>
            <p:ph type="dt" sz="half" idx="2"/>
          </p:nvPr>
        </p:nvSpPr>
        <p:spPr>
          <a:xfrm>
            <a:off x="628650" y="4810125"/>
            <a:ext cx="2057400" cy="273844"/>
          </a:xfrm>
          <a:prstGeom prst="rect">
            <a:avLst/>
          </a:prstGeom>
        </p:spPr>
        <p:txBody>
          <a:bodyPr vert="horz" lIns="91440" tIns="45720" rIns="91440" bIns="45720" rtlCol="0" anchor="ctr"/>
          <a:lstStyle/>
          <a:p>
            <a:pPr marL="0" marR="0" indent="0" defTabSz="914400" rtl="0" eaLnBrk="1" fontAlgn="auto" latinLnBrk="0" hangingPunct="1">
              <a:lnSpc>
                <a:spcPct val="100000"/>
              </a:lnSpc>
              <a:spcBef>
                <a:spcPts val="0"/>
              </a:spcBef>
              <a:spcAft>
                <a:spcPts val="0"/>
              </a:spcAft>
              <a:buClrTx/>
              <a:buSzTx/>
              <a:buFontTx/>
              <a:buNone/>
              <a:defRPr/>
            </a:pPr>
            <a:fld id="{7E209CE7-C191-49CB-93DE-563C8614E8C5}" type="datetimeFigureOut">
              <a:rPr kumimoji="0" lang="zh-CN" altLang="en-US" b="0" i="0" kern="1200" cap="none" spc="0" normalizeH="0" baseline="0" noProof="0" smtClean="0">
                <a:latin typeface="Arial" panose="020B0604020202020204" pitchFamily="34" charset="0"/>
                <a:ea typeface="黑体" panose="02010609060101010101" charset="-122"/>
                <a:cs typeface="+mn-cs"/>
              </a:rPr>
            </a:fld>
            <a:endParaRPr kumimoji="0" lang="zh-CN" altLang="en-US" b="0" i="0" kern="1200" cap="none" spc="0" normalizeH="0" baseline="0" noProof="0" smtClean="0">
              <a:latin typeface="Arial" panose="020B0604020202020204" pitchFamily="34" charset="0"/>
              <a:ea typeface="黑体" panose="02010609060101010101" charset="-122"/>
              <a:cs typeface="+mn-cs"/>
            </a:endParaRPr>
          </a:p>
        </p:txBody>
      </p:sp>
      <p:sp>
        <p:nvSpPr>
          <p:cNvPr id="15" name="KSO_FT"/>
          <p:cNvSpPr>
            <a:spLocks noGrp="1"/>
          </p:cNvSpPr>
          <p:nvPr>
            <p:ph type="ftr" sz="quarter" idx="3"/>
          </p:nvPr>
        </p:nvSpPr>
        <p:spPr>
          <a:xfrm>
            <a:off x="3028950" y="4810125"/>
            <a:ext cx="3086100" cy="273844"/>
          </a:xfrm>
          <a:prstGeom prst="rect">
            <a:avLst/>
          </a:prstGeom>
        </p:spPr>
        <p:txBody>
          <a:bodyPr vert="horz" lIns="91440" tIns="45720" rIns="91440" bIns="45720" rtlCol="0" anchor="ctr"/>
          <a:lstStyle/>
          <a:p>
            <a:pPr marL="0" marR="0" indent="0" defTabSz="914400" rtl="0" eaLnBrk="1" fontAlgn="auto" latinLnBrk="0" hangingPunct="1">
              <a:lnSpc>
                <a:spcPct val="100000"/>
              </a:lnSpc>
              <a:spcBef>
                <a:spcPts val="0"/>
              </a:spcBef>
              <a:spcAft>
                <a:spcPts val="0"/>
              </a:spcAft>
              <a:buClrTx/>
              <a:buSzTx/>
              <a:buFontTx/>
              <a:buNone/>
              <a:defRPr/>
            </a:pPr>
            <a:endParaRPr kumimoji="0" lang="zh-CN" altLang="en-US" b="0" i="0" kern="1200" cap="none" spc="0" normalizeH="0" baseline="0" noProof="0">
              <a:latin typeface="Arial" panose="020B0604020202020204" pitchFamily="34" charset="0"/>
              <a:ea typeface="黑体" panose="02010609060101010101" charset="-122"/>
              <a:cs typeface="+mn-cs"/>
            </a:endParaRPr>
          </a:p>
        </p:txBody>
      </p:sp>
      <p:sp>
        <p:nvSpPr>
          <p:cNvPr id="16" name="KSO_FN"/>
          <p:cNvSpPr>
            <a:spLocks noGrp="1"/>
          </p:cNvSpPr>
          <p:nvPr>
            <p:ph type="sldNum" sz="quarter" idx="4"/>
          </p:nvPr>
        </p:nvSpPr>
        <p:spPr>
          <a:xfrm>
            <a:off x="6457950" y="4810125"/>
            <a:ext cx="2057400" cy="273844"/>
          </a:xfrm>
          <a:prstGeom prst="rect">
            <a:avLst/>
          </a:prstGeom>
        </p:spPr>
        <p:txBody>
          <a:bodyPr vert="horz" lIns="91440" tIns="45720" rIns="91440" bIns="45720" rtlCol="0" anchor="ctr"/>
          <a:lstStyle/>
          <a:p>
            <a:pPr marL="0" marR="0" indent="0" defTabSz="914400" rtl="0" eaLnBrk="1" fontAlgn="auto" latinLnBrk="0" hangingPunct="1">
              <a:lnSpc>
                <a:spcPct val="100000"/>
              </a:lnSpc>
              <a:spcBef>
                <a:spcPts val="0"/>
              </a:spcBef>
              <a:spcAft>
                <a:spcPts val="0"/>
              </a:spcAft>
              <a:buClrTx/>
              <a:buSzTx/>
              <a:buFontTx/>
              <a:buNone/>
              <a:defRPr/>
            </a:pPr>
            <a:fld id="{B31067DD-7756-4DF3-904A-8F40BA684AA6}" type="slidenum">
              <a:rPr kumimoji="0" lang="zh-CN" altLang="en-US" b="0" i="0" kern="1200" cap="none" spc="0" normalizeH="0" baseline="0" noProof="0" smtClean="0">
                <a:latin typeface="Arial" panose="020B0604020202020204" pitchFamily="34" charset="0"/>
                <a:ea typeface="黑体" panose="02010609060101010101" charset="-122"/>
                <a:cs typeface="+mn-cs"/>
              </a:rPr>
            </a:fld>
            <a:endParaRPr kumimoji="0" lang="zh-CN" altLang="en-US" b="0" i="0" kern="1200" cap="none" spc="0" normalizeH="0" baseline="0" noProof="0">
              <a:latin typeface="Arial" panose="020B0604020202020204" pitchFamily="34" charset="0"/>
              <a:ea typeface="黑体" panose="02010609060101010101" charset="-122"/>
              <a:cs typeface="+mn-cs"/>
            </a:endParaRPr>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zh-CN" altLang="en-US" smtClean="0"/>
              <a:t>单击此处编辑母版标题样式</a:t>
            </a:r>
            <a:endParaRPr lang="en-US" dirty="0"/>
          </a:p>
        </p:txBody>
      </p:sp>
      <p:sp>
        <p:nvSpPr>
          <p:cNvPr id="3" name="KSO_BC1"/>
          <p:cNvSpPr>
            <a:spLocks noGrp="1"/>
          </p:cNvSpPr>
          <p:nvPr>
            <p:ph sz="half" idx="1" hasCustomPrompt="1"/>
          </p:nvPr>
        </p:nvSpPr>
        <p:spPr>
          <a:xfrm>
            <a:off x="419102" y="933452"/>
            <a:ext cx="3942000" cy="3699272"/>
          </a:xfrm>
        </p:spPr>
        <p:txBody>
          <a:bodyPr>
            <a:normAutofit/>
          </a:bodyPr>
          <a:lstStyle>
            <a:lvl1pPr>
              <a:defRPr sz="1500"/>
            </a:lvl1pPr>
            <a:lvl2pPr>
              <a:defRPr sz="1500"/>
            </a:lvl2pPr>
          </a:lstStyle>
          <a:p>
            <a:pPr lvl="0"/>
            <a:r>
              <a:rPr lang="zh-CN" altLang="en-US" smtClean="0"/>
              <a:t>编辑母版文本样式</a:t>
            </a:r>
            <a:endParaRPr lang="zh-CN" altLang="en-US" smtClean="0"/>
          </a:p>
          <a:p>
            <a:pPr lvl="1"/>
            <a:r>
              <a:rPr lang="zh-CN" altLang="en-US" smtClean="0"/>
              <a:t>第二级</a:t>
            </a:r>
            <a:endParaRPr lang="zh-CN" altLang="en-US" smtClean="0"/>
          </a:p>
        </p:txBody>
      </p:sp>
      <p:sp>
        <p:nvSpPr>
          <p:cNvPr id="4" name="KSO_BC2"/>
          <p:cNvSpPr>
            <a:spLocks noGrp="1"/>
          </p:cNvSpPr>
          <p:nvPr>
            <p:ph sz="half" idx="2" hasCustomPrompt="1"/>
          </p:nvPr>
        </p:nvSpPr>
        <p:spPr>
          <a:xfrm>
            <a:off x="4780488" y="933452"/>
            <a:ext cx="3942000" cy="3699272"/>
          </a:xfrm>
        </p:spPr>
        <p:txBody>
          <a:bodyPr>
            <a:normAutofit/>
          </a:bodyPr>
          <a:lstStyle>
            <a:lvl1pPr>
              <a:defRPr sz="1500"/>
            </a:lvl1pPr>
            <a:lvl2pPr>
              <a:defRPr sz="1500"/>
            </a:lvl2pPr>
          </a:lstStyle>
          <a:p>
            <a:pPr lvl="0"/>
            <a:r>
              <a:rPr lang="zh-CN" altLang="en-US" smtClean="0"/>
              <a:t>编辑母版文本样式</a:t>
            </a:r>
            <a:endParaRPr lang="zh-CN" altLang="en-US" smtClean="0"/>
          </a:p>
          <a:p>
            <a:pPr lvl="1"/>
            <a:r>
              <a:rPr lang="zh-CN" altLang="en-US" smtClean="0"/>
              <a:t>第二级</a:t>
            </a:r>
            <a:endParaRPr lang="zh-CN" altLang="en-US" smtClean="0"/>
          </a:p>
        </p:txBody>
      </p:sp>
      <p:sp>
        <p:nvSpPr>
          <p:cNvPr id="5" name="日期占位符 4"/>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7E209CE7-C191-49CB-93DE-563C8614E8C5}" type="datetimeFigureOut">
              <a:rPr kumimoji="0" lang="zh-CN" altLang="en-US" sz="1600" b="0" i="0" u="none" strike="noStrike" kern="1200" cap="none" spc="0" normalizeH="0" baseline="0" noProof="0" smtClean="0">
                <a:ln>
                  <a:noFill/>
                </a:ln>
                <a:solidFill>
                  <a:schemeClr val="tx1">
                    <a:tint val="75000"/>
                  </a:schemeClr>
                </a:solidFill>
                <a:effectLst/>
                <a:uLnTx/>
                <a:uFillTx/>
                <a:latin typeface="Arial" panose="020B0604020202020204" pitchFamily="34" charset="0"/>
                <a:ea typeface="黑体" panose="02010609060101010101" charset="-122"/>
                <a:cs typeface="+mn-cs"/>
              </a:rPr>
            </a:fld>
            <a:endParaRPr kumimoji="0" lang="zh-CN" altLang="en-US" sz="1600" b="0" i="0" u="none" strike="noStrike" kern="1200" cap="none" spc="0" normalizeH="0" baseline="0" noProof="0" smtClean="0">
              <a:ln>
                <a:noFill/>
              </a:ln>
              <a:solidFill>
                <a:schemeClr val="tx1">
                  <a:tint val="75000"/>
                </a:schemeClr>
              </a:solidFill>
              <a:effectLst/>
              <a:uLnTx/>
              <a:uFillTx/>
              <a:latin typeface="Arial" panose="020B0604020202020204" pitchFamily="34" charset="0"/>
              <a:ea typeface="黑体" panose="02010609060101010101"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schemeClr val="tx1">
                  <a:tint val="75000"/>
                </a:schemeClr>
              </a:solidFill>
              <a:effectLst/>
              <a:uLnTx/>
              <a:uFillTx/>
              <a:latin typeface="Arial" panose="020B0604020202020204" pitchFamily="34" charset="0"/>
              <a:ea typeface="黑体" panose="02010609060101010101" charset="-122"/>
              <a:cs typeface="+mn-cs"/>
            </a:endParaRPr>
          </a:p>
        </p:txBody>
      </p:sp>
      <p:sp>
        <p:nvSpPr>
          <p:cNvPr id="7" name="灯片编号占位符 6"/>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B31067DD-7756-4DF3-904A-8F40BA684AA6}" type="slidenum">
              <a:rPr kumimoji="0" lang="zh-CN" altLang="en-US" sz="1600" b="0" i="0" u="none" strike="noStrike" kern="1200" cap="none" spc="0" normalizeH="0" baseline="0" noProof="0" smtClean="0">
                <a:ln>
                  <a:noFill/>
                </a:ln>
                <a:solidFill>
                  <a:schemeClr val="tx1">
                    <a:tint val="75000"/>
                  </a:schemeClr>
                </a:solidFill>
                <a:effectLst/>
                <a:uLnTx/>
                <a:uFillTx/>
                <a:latin typeface="Arial" panose="020B0604020202020204" pitchFamily="34" charset="0"/>
                <a:ea typeface="黑体" panose="02010609060101010101" charset="-122"/>
                <a:cs typeface="+mn-cs"/>
              </a:rPr>
            </a:fld>
            <a:endParaRPr kumimoji="0" lang="zh-CN" altLang="en-US" sz="1600" b="0" i="0" u="none" strike="noStrike" kern="1200" cap="none" spc="0" normalizeH="0" baseline="0" noProof="0">
              <a:ln>
                <a:noFill/>
              </a:ln>
              <a:solidFill>
                <a:schemeClr val="tx1">
                  <a:tint val="75000"/>
                </a:schemeClr>
              </a:solidFill>
              <a:effectLst/>
              <a:uLnTx/>
              <a:uFillTx/>
              <a:latin typeface="Arial" panose="020B0604020202020204" pitchFamily="34" charset="0"/>
              <a:ea typeface="黑体" panose="02010609060101010101" charset="-122"/>
              <a:cs typeface="+mn-cs"/>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KSO_BT1"/>
          <p:cNvSpPr>
            <a:spLocks noGrp="1"/>
          </p:cNvSpPr>
          <p:nvPr>
            <p:ph type="title"/>
          </p:nvPr>
        </p:nvSpPr>
        <p:spPr>
          <a:xfrm>
            <a:off x="1727199" y="88899"/>
            <a:ext cx="6984076" cy="537767"/>
          </a:xfrm>
        </p:spPr>
        <p:txBody>
          <a:bodyPr/>
          <a:lstStyle/>
          <a:p>
            <a:r>
              <a:rPr lang="zh-CN" altLang="en-US" smtClean="0"/>
              <a:t>单击此处编辑母版标题样式</a:t>
            </a:r>
            <a:endParaRPr lang="en-US" dirty="0"/>
          </a:p>
        </p:txBody>
      </p:sp>
      <p:sp>
        <p:nvSpPr>
          <p:cNvPr id="3" name="Text Placeholder 2"/>
          <p:cNvSpPr>
            <a:spLocks noGrp="1"/>
          </p:cNvSpPr>
          <p:nvPr>
            <p:ph type="body" idx="1" hasCustomPrompt="1"/>
          </p:nvPr>
        </p:nvSpPr>
        <p:spPr>
          <a:xfrm>
            <a:off x="824576" y="1032272"/>
            <a:ext cx="3868340" cy="617934"/>
          </a:xfrm>
        </p:spPr>
        <p:txBody>
          <a:bodyPr anchor="b">
            <a:normAutofit/>
          </a:bodyPr>
          <a:lstStyle>
            <a:lvl1pPr marL="0" indent="0">
              <a:buNone/>
              <a:defRPr sz="1015" b="1"/>
            </a:lvl1pPr>
            <a:lvl2pPr marL="257175" indent="0">
              <a:buNone/>
              <a:defRPr sz="1125" b="1"/>
            </a:lvl2pPr>
            <a:lvl3pPr marL="514350" indent="0">
              <a:buNone/>
              <a:defRPr sz="1015"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zh-CN" altLang="en-US" smtClean="0"/>
              <a:t>编辑母版文本样式</a:t>
            </a:r>
            <a:endParaRPr lang="zh-CN" altLang="en-US" smtClean="0"/>
          </a:p>
        </p:txBody>
      </p:sp>
      <p:sp>
        <p:nvSpPr>
          <p:cNvPr id="4" name="KSO_BC1"/>
          <p:cNvSpPr>
            <a:spLocks noGrp="1"/>
          </p:cNvSpPr>
          <p:nvPr>
            <p:ph sz="half" idx="2" hasCustomPrompt="1"/>
          </p:nvPr>
        </p:nvSpPr>
        <p:spPr>
          <a:xfrm>
            <a:off x="824576" y="1650206"/>
            <a:ext cx="3868340" cy="2763441"/>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p:txBody>
      </p:sp>
      <p:sp>
        <p:nvSpPr>
          <p:cNvPr id="5" name="Text Placeholder 4"/>
          <p:cNvSpPr>
            <a:spLocks noGrp="1"/>
          </p:cNvSpPr>
          <p:nvPr>
            <p:ph type="body" sz="quarter" idx="3" hasCustomPrompt="1"/>
          </p:nvPr>
        </p:nvSpPr>
        <p:spPr>
          <a:xfrm>
            <a:off x="4823887" y="1032272"/>
            <a:ext cx="3887391" cy="617934"/>
          </a:xfrm>
        </p:spPr>
        <p:txBody>
          <a:bodyPr anchor="b">
            <a:normAutofit/>
          </a:bodyPr>
          <a:lstStyle>
            <a:lvl1pPr marL="0" indent="0">
              <a:buNone/>
              <a:defRPr sz="1015" b="1"/>
            </a:lvl1pPr>
            <a:lvl2pPr marL="257175" indent="0">
              <a:buNone/>
              <a:defRPr sz="1125" b="1"/>
            </a:lvl2pPr>
            <a:lvl3pPr marL="514350" indent="0">
              <a:buNone/>
              <a:defRPr sz="1015"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zh-CN" altLang="en-US" smtClean="0"/>
              <a:t>编辑母版文本样式</a:t>
            </a:r>
            <a:endParaRPr lang="zh-CN" altLang="en-US" smtClean="0"/>
          </a:p>
        </p:txBody>
      </p:sp>
      <p:sp>
        <p:nvSpPr>
          <p:cNvPr id="6" name="KSO_BC2"/>
          <p:cNvSpPr>
            <a:spLocks noGrp="1"/>
          </p:cNvSpPr>
          <p:nvPr>
            <p:ph sz="quarter" idx="4" hasCustomPrompt="1"/>
          </p:nvPr>
        </p:nvSpPr>
        <p:spPr>
          <a:xfrm>
            <a:off x="4823887" y="1650206"/>
            <a:ext cx="3887391" cy="2763441"/>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p:txBody>
      </p:sp>
      <p:sp>
        <p:nvSpPr>
          <p:cNvPr id="7" name="日期占位符 6"/>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7E209CE7-C191-49CB-93DE-563C8614E8C5}" type="datetimeFigureOut">
              <a:rPr kumimoji="0" lang="zh-CN" altLang="en-US" sz="1600" b="0" i="0" u="none" strike="noStrike" kern="1200" cap="none" spc="0" normalizeH="0" baseline="0" noProof="0" smtClean="0">
                <a:ln>
                  <a:noFill/>
                </a:ln>
                <a:solidFill>
                  <a:schemeClr val="tx1">
                    <a:tint val="75000"/>
                  </a:schemeClr>
                </a:solidFill>
                <a:effectLst/>
                <a:uLnTx/>
                <a:uFillTx/>
                <a:latin typeface="Arial" panose="020B0604020202020204" pitchFamily="34" charset="0"/>
                <a:ea typeface="黑体" panose="02010609060101010101" charset="-122"/>
                <a:cs typeface="+mn-cs"/>
              </a:rPr>
            </a:fld>
            <a:endParaRPr kumimoji="0" lang="zh-CN" altLang="en-US" sz="1600" b="0" i="0" u="none" strike="noStrike" kern="1200" cap="none" spc="0" normalizeH="0" baseline="0" noProof="0" smtClean="0">
              <a:ln>
                <a:noFill/>
              </a:ln>
              <a:solidFill>
                <a:schemeClr val="tx1">
                  <a:tint val="75000"/>
                </a:schemeClr>
              </a:solidFill>
              <a:effectLst/>
              <a:uLnTx/>
              <a:uFillTx/>
              <a:latin typeface="Arial" panose="020B0604020202020204" pitchFamily="34" charset="0"/>
              <a:ea typeface="黑体" panose="02010609060101010101"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schemeClr val="tx1">
                  <a:tint val="75000"/>
                </a:schemeClr>
              </a:solidFill>
              <a:effectLst/>
              <a:uLnTx/>
              <a:uFillTx/>
              <a:latin typeface="Arial" panose="020B0604020202020204" pitchFamily="34" charset="0"/>
              <a:ea typeface="黑体" panose="02010609060101010101" charset="-122"/>
              <a:cs typeface="+mn-cs"/>
            </a:endParaRPr>
          </a:p>
        </p:txBody>
      </p:sp>
      <p:sp>
        <p:nvSpPr>
          <p:cNvPr id="9" name="灯片编号占位符 8"/>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B31067DD-7756-4DF3-904A-8F40BA684AA6}" type="slidenum">
              <a:rPr kumimoji="0" lang="zh-CN" altLang="en-US" sz="1600" b="0" i="0" u="none" strike="noStrike" kern="1200" cap="none" spc="0" normalizeH="0" baseline="0" noProof="0" smtClean="0">
                <a:ln>
                  <a:noFill/>
                </a:ln>
                <a:solidFill>
                  <a:schemeClr val="tx1">
                    <a:tint val="75000"/>
                  </a:schemeClr>
                </a:solidFill>
                <a:effectLst/>
                <a:uLnTx/>
                <a:uFillTx/>
                <a:latin typeface="Arial" panose="020B0604020202020204" pitchFamily="34" charset="0"/>
                <a:ea typeface="黑体" panose="02010609060101010101" charset="-122"/>
                <a:cs typeface="+mn-cs"/>
              </a:rPr>
            </a:fld>
            <a:endParaRPr kumimoji="0" lang="zh-CN" altLang="en-US" sz="1600" b="0" i="0" u="none" strike="noStrike" kern="1200" cap="none" spc="0" normalizeH="0" baseline="0" noProof="0">
              <a:ln>
                <a:noFill/>
              </a:ln>
              <a:solidFill>
                <a:schemeClr val="tx1">
                  <a:tint val="75000"/>
                </a:schemeClr>
              </a:solidFill>
              <a:effectLst/>
              <a:uLnTx/>
              <a:uFillTx/>
              <a:latin typeface="Arial" panose="020B0604020202020204" pitchFamily="34" charset="0"/>
              <a:ea typeface="黑体" panose="02010609060101010101" charset="-122"/>
              <a:cs typeface="+mn-cs"/>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zh-CN" altLang="en-US" smtClean="0"/>
              <a:t>单击此处编辑母版标题样式</a:t>
            </a:r>
            <a:endParaRPr lang="en-US" dirty="0"/>
          </a:p>
        </p:txBody>
      </p:sp>
      <p:sp>
        <p:nvSpPr>
          <p:cNvPr id="3" name="日期占位符 2"/>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7E209CE7-C191-49CB-93DE-563C8614E8C5}" type="datetimeFigureOut">
              <a:rPr kumimoji="0" lang="zh-CN" altLang="en-US" sz="1600" b="0" i="0" u="none" strike="noStrike" kern="1200" cap="none" spc="0" normalizeH="0" baseline="0" noProof="0" smtClean="0">
                <a:ln>
                  <a:noFill/>
                </a:ln>
                <a:solidFill>
                  <a:schemeClr val="tx1">
                    <a:tint val="75000"/>
                  </a:schemeClr>
                </a:solidFill>
                <a:effectLst/>
                <a:uLnTx/>
                <a:uFillTx/>
                <a:latin typeface="Arial" panose="020B0604020202020204" pitchFamily="34" charset="0"/>
                <a:ea typeface="黑体" panose="02010609060101010101" charset="-122"/>
                <a:cs typeface="+mn-cs"/>
              </a:rPr>
            </a:fld>
            <a:endParaRPr kumimoji="0" lang="zh-CN" altLang="en-US" sz="1600" b="0" i="0" u="none" strike="noStrike" kern="1200" cap="none" spc="0" normalizeH="0" baseline="0" noProof="0" smtClean="0">
              <a:ln>
                <a:noFill/>
              </a:ln>
              <a:solidFill>
                <a:schemeClr val="tx1">
                  <a:tint val="75000"/>
                </a:schemeClr>
              </a:solidFill>
              <a:effectLst/>
              <a:uLnTx/>
              <a:uFillTx/>
              <a:latin typeface="Arial" panose="020B0604020202020204" pitchFamily="34" charset="0"/>
              <a:ea typeface="黑体" panose="02010609060101010101"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schemeClr val="tx1">
                  <a:tint val="75000"/>
                </a:schemeClr>
              </a:solidFill>
              <a:effectLst/>
              <a:uLnTx/>
              <a:uFillTx/>
              <a:latin typeface="Arial" panose="020B0604020202020204" pitchFamily="34" charset="0"/>
              <a:ea typeface="黑体" panose="02010609060101010101" charset="-122"/>
              <a:cs typeface="+mn-cs"/>
            </a:endParaRPr>
          </a:p>
        </p:txBody>
      </p:sp>
      <p:sp>
        <p:nvSpPr>
          <p:cNvPr id="5" name="灯片编号占位符 4"/>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B31067DD-7756-4DF3-904A-8F40BA684AA6}" type="slidenum">
              <a:rPr kumimoji="0" lang="zh-CN" altLang="en-US" sz="1600" b="0" i="0" u="none" strike="noStrike" kern="1200" cap="none" spc="0" normalizeH="0" baseline="0" noProof="0" smtClean="0">
                <a:ln>
                  <a:noFill/>
                </a:ln>
                <a:solidFill>
                  <a:schemeClr val="tx1">
                    <a:tint val="75000"/>
                  </a:schemeClr>
                </a:solidFill>
                <a:effectLst/>
                <a:uLnTx/>
                <a:uFillTx/>
                <a:latin typeface="Arial" panose="020B0604020202020204" pitchFamily="34" charset="0"/>
                <a:ea typeface="黑体" panose="02010609060101010101" charset="-122"/>
                <a:cs typeface="+mn-cs"/>
              </a:rPr>
            </a:fld>
            <a:endParaRPr kumimoji="0" lang="zh-CN" altLang="en-US" sz="1600" b="0" i="0" u="none" strike="noStrike" kern="1200" cap="none" spc="0" normalizeH="0" baseline="0" noProof="0">
              <a:ln>
                <a:noFill/>
              </a:ln>
              <a:solidFill>
                <a:schemeClr val="tx1">
                  <a:tint val="75000"/>
                </a:schemeClr>
              </a:solidFill>
              <a:effectLst/>
              <a:uLnTx/>
              <a:uFillTx/>
              <a:latin typeface="Arial" panose="020B0604020202020204" pitchFamily="34" charset="0"/>
              <a:ea typeface="黑体" panose="02010609060101010101" charset="-122"/>
              <a:cs typeface="+mn-cs"/>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7E209CE7-C191-49CB-93DE-563C8614E8C5}" type="datetimeFigureOut">
              <a:rPr kumimoji="0" lang="zh-CN" altLang="en-US" sz="1600" b="0" i="0" u="none" strike="noStrike" kern="1200" cap="none" spc="0" normalizeH="0" baseline="0" noProof="0" smtClean="0">
                <a:ln>
                  <a:noFill/>
                </a:ln>
                <a:solidFill>
                  <a:schemeClr val="tx1">
                    <a:tint val="75000"/>
                  </a:schemeClr>
                </a:solidFill>
                <a:effectLst/>
                <a:uLnTx/>
                <a:uFillTx/>
                <a:latin typeface="Arial" panose="020B0604020202020204" pitchFamily="34" charset="0"/>
                <a:ea typeface="黑体" panose="02010609060101010101" charset="-122"/>
                <a:cs typeface="+mn-cs"/>
              </a:rPr>
            </a:fld>
            <a:endParaRPr kumimoji="0" lang="zh-CN" altLang="en-US" sz="1600" b="0" i="0" u="none" strike="noStrike" kern="1200" cap="none" spc="0" normalizeH="0" baseline="0" noProof="0" smtClean="0">
              <a:ln>
                <a:noFill/>
              </a:ln>
              <a:solidFill>
                <a:schemeClr val="tx1">
                  <a:tint val="75000"/>
                </a:schemeClr>
              </a:solidFill>
              <a:effectLst/>
              <a:uLnTx/>
              <a:uFillTx/>
              <a:latin typeface="Arial" panose="020B0604020202020204" pitchFamily="34" charset="0"/>
              <a:ea typeface="黑体" panose="02010609060101010101"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schemeClr val="tx1">
                  <a:tint val="75000"/>
                </a:schemeClr>
              </a:solidFill>
              <a:effectLst/>
              <a:uLnTx/>
              <a:uFillTx/>
              <a:latin typeface="Arial" panose="020B0604020202020204" pitchFamily="34" charset="0"/>
              <a:ea typeface="黑体" panose="02010609060101010101" charset="-122"/>
              <a:cs typeface="+mn-cs"/>
            </a:endParaRPr>
          </a:p>
        </p:txBody>
      </p:sp>
      <p:sp>
        <p:nvSpPr>
          <p:cNvPr id="4" name="灯片编号占位符 3"/>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B31067DD-7756-4DF3-904A-8F40BA684AA6}" type="slidenum">
              <a:rPr kumimoji="0" lang="zh-CN" altLang="en-US" sz="1600" b="0" i="0" u="none" strike="noStrike" kern="1200" cap="none" spc="0" normalizeH="0" baseline="0" noProof="0" smtClean="0">
                <a:ln>
                  <a:noFill/>
                </a:ln>
                <a:solidFill>
                  <a:schemeClr val="tx1">
                    <a:tint val="75000"/>
                  </a:schemeClr>
                </a:solidFill>
                <a:effectLst/>
                <a:uLnTx/>
                <a:uFillTx/>
                <a:latin typeface="Arial" panose="020B0604020202020204" pitchFamily="34" charset="0"/>
                <a:ea typeface="黑体" panose="02010609060101010101" charset="-122"/>
                <a:cs typeface="+mn-cs"/>
              </a:rPr>
            </a:fld>
            <a:endParaRPr kumimoji="0" lang="zh-CN" altLang="en-US" sz="1600" b="0" i="0" u="none" strike="noStrike" kern="1200" cap="none" spc="0" normalizeH="0" baseline="0" noProof="0">
              <a:ln>
                <a:noFill/>
              </a:ln>
              <a:solidFill>
                <a:schemeClr val="tx1">
                  <a:tint val="75000"/>
                </a:schemeClr>
              </a:solidFill>
              <a:effectLst/>
              <a:uLnTx/>
              <a:uFillTx/>
              <a:latin typeface="Arial" panose="020B0604020202020204" pitchFamily="34" charset="0"/>
              <a:ea typeface="黑体" panose="02010609060101010101" charset="-122"/>
              <a:cs typeface="+mn-cs"/>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KSO_BT1"/>
          <p:cNvSpPr>
            <a:spLocks noGrp="1"/>
          </p:cNvSpPr>
          <p:nvPr>
            <p:ph type="title"/>
          </p:nvPr>
        </p:nvSpPr>
        <p:spPr>
          <a:xfrm>
            <a:off x="757589" y="769959"/>
            <a:ext cx="2949178" cy="1200150"/>
          </a:xfrm>
        </p:spPr>
        <p:txBody>
          <a:bodyPr anchor="b"/>
          <a:lstStyle>
            <a:lvl1pPr>
              <a:defRPr sz="1800"/>
            </a:lvl1pPr>
          </a:lstStyle>
          <a:p>
            <a:r>
              <a:rPr lang="zh-CN" altLang="en-US" smtClean="0"/>
              <a:t>单击此处编辑母版标题样式</a:t>
            </a:r>
            <a:endParaRPr lang="en-US" dirty="0"/>
          </a:p>
        </p:txBody>
      </p:sp>
      <p:sp>
        <p:nvSpPr>
          <p:cNvPr id="3" name="KSO_BC1"/>
          <p:cNvSpPr>
            <a:spLocks noGrp="1"/>
          </p:cNvSpPr>
          <p:nvPr>
            <p:ph idx="1" hasCustomPrompt="1"/>
          </p:nvPr>
        </p:nvSpPr>
        <p:spPr>
          <a:xfrm>
            <a:off x="4015139" y="1167629"/>
            <a:ext cx="4629150" cy="3655219"/>
          </a:xfrm>
        </p:spPr>
        <p:txBody>
          <a:bodyPr>
            <a:normAutofit/>
          </a:bodyPr>
          <a:lstStyle>
            <a:lvl1pPr>
              <a:defRPr sz="1125"/>
            </a:lvl1pPr>
            <a:lvl2pPr>
              <a:defRPr sz="1015"/>
            </a:lvl2pPr>
            <a:lvl3pPr>
              <a:defRPr sz="900"/>
            </a:lvl3pPr>
            <a:lvl4pPr>
              <a:defRPr sz="790"/>
            </a:lvl4pPr>
            <a:lvl5pPr>
              <a:defRPr sz="790"/>
            </a:lvl5pPr>
            <a:lvl6pPr>
              <a:defRPr sz="1125"/>
            </a:lvl6pPr>
            <a:lvl7pPr>
              <a:defRPr sz="1125"/>
            </a:lvl7pPr>
            <a:lvl8pPr>
              <a:defRPr sz="1125"/>
            </a:lvl8pPr>
            <a:lvl9pPr>
              <a:defRPr sz="1125"/>
            </a:lvl9pPr>
          </a:lstStyle>
          <a:p>
            <a:pPr lvl="0"/>
            <a:r>
              <a:rPr lang="zh-CN" altLang="en-US" smtClean="0"/>
              <a:t>编辑母版文本样式</a:t>
            </a:r>
            <a:endParaRPr lang="zh-CN" altLang="en-US" smtClean="0"/>
          </a:p>
          <a:p>
            <a:pPr lvl="1"/>
            <a:r>
              <a:rPr lang="zh-CN" altLang="en-US" smtClean="0"/>
              <a:t>第二级</a:t>
            </a:r>
            <a:endParaRPr lang="zh-CN" altLang="en-US" smtClean="0"/>
          </a:p>
        </p:txBody>
      </p:sp>
      <p:sp>
        <p:nvSpPr>
          <p:cNvPr id="4" name="KSO_BC2"/>
          <p:cNvSpPr>
            <a:spLocks noGrp="1"/>
          </p:cNvSpPr>
          <p:nvPr>
            <p:ph type="body" sz="half" idx="2" hasCustomPrompt="1"/>
          </p:nvPr>
        </p:nvSpPr>
        <p:spPr>
          <a:xfrm>
            <a:off x="757589" y="1970109"/>
            <a:ext cx="2949178" cy="2858691"/>
          </a:xfrm>
        </p:spPr>
        <p:txBody>
          <a:bodyPr/>
          <a:lstStyle>
            <a:lvl1pPr marL="0" indent="0">
              <a:buNone/>
              <a:defRPr sz="900"/>
            </a:lvl1pPr>
            <a:lvl2pPr marL="257175" indent="0">
              <a:buNone/>
              <a:defRPr sz="790"/>
            </a:lvl2pPr>
            <a:lvl3pPr marL="514350" indent="0">
              <a:buNone/>
              <a:defRPr sz="675"/>
            </a:lvl3pPr>
            <a:lvl4pPr marL="771525" indent="0">
              <a:buNone/>
              <a:defRPr sz="565"/>
            </a:lvl4pPr>
            <a:lvl5pPr marL="1028700" indent="0">
              <a:buNone/>
              <a:defRPr sz="565"/>
            </a:lvl5pPr>
            <a:lvl6pPr marL="1285875" indent="0">
              <a:buNone/>
              <a:defRPr sz="565"/>
            </a:lvl6pPr>
            <a:lvl7pPr marL="1543050" indent="0">
              <a:buNone/>
              <a:defRPr sz="565"/>
            </a:lvl7pPr>
            <a:lvl8pPr marL="1800225" indent="0">
              <a:buNone/>
              <a:defRPr sz="565"/>
            </a:lvl8pPr>
            <a:lvl9pPr marL="2057400" indent="0">
              <a:buNone/>
              <a:defRPr sz="565"/>
            </a:lvl9pPr>
          </a:lstStyle>
          <a:p>
            <a:pPr lvl="0"/>
            <a:r>
              <a:rPr lang="zh-CN" altLang="en-US" smtClean="0"/>
              <a:t>编辑母版文本样式</a:t>
            </a:r>
            <a:endParaRPr lang="zh-CN" altLang="en-US" smtClean="0"/>
          </a:p>
        </p:txBody>
      </p:sp>
      <p:sp>
        <p:nvSpPr>
          <p:cNvPr id="5" name="日期占位符 4"/>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7E209CE7-C191-49CB-93DE-563C8614E8C5}" type="datetimeFigureOut">
              <a:rPr kumimoji="0" lang="zh-CN" altLang="en-US" sz="1600" b="0" i="0" u="none" strike="noStrike" kern="1200" cap="none" spc="0" normalizeH="0" baseline="0" noProof="0" smtClean="0">
                <a:ln>
                  <a:noFill/>
                </a:ln>
                <a:solidFill>
                  <a:schemeClr val="tx1">
                    <a:tint val="75000"/>
                  </a:schemeClr>
                </a:solidFill>
                <a:effectLst/>
                <a:uLnTx/>
                <a:uFillTx/>
                <a:latin typeface="Arial" panose="020B0604020202020204" pitchFamily="34" charset="0"/>
                <a:ea typeface="黑体" panose="02010609060101010101" charset="-122"/>
                <a:cs typeface="+mn-cs"/>
              </a:rPr>
            </a:fld>
            <a:endParaRPr kumimoji="0" lang="zh-CN" altLang="en-US" sz="1600" b="0" i="0" u="none" strike="noStrike" kern="1200" cap="none" spc="0" normalizeH="0" baseline="0" noProof="0" smtClean="0">
              <a:ln>
                <a:noFill/>
              </a:ln>
              <a:solidFill>
                <a:schemeClr val="tx1">
                  <a:tint val="75000"/>
                </a:schemeClr>
              </a:solidFill>
              <a:effectLst/>
              <a:uLnTx/>
              <a:uFillTx/>
              <a:latin typeface="Arial" panose="020B0604020202020204" pitchFamily="34" charset="0"/>
              <a:ea typeface="黑体" panose="02010609060101010101"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schemeClr val="tx1">
                  <a:tint val="75000"/>
                </a:schemeClr>
              </a:solidFill>
              <a:effectLst/>
              <a:uLnTx/>
              <a:uFillTx/>
              <a:latin typeface="Arial" panose="020B0604020202020204" pitchFamily="34" charset="0"/>
              <a:ea typeface="黑体" panose="02010609060101010101" charset="-122"/>
              <a:cs typeface="+mn-cs"/>
            </a:endParaRPr>
          </a:p>
        </p:txBody>
      </p:sp>
      <p:sp>
        <p:nvSpPr>
          <p:cNvPr id="7" name="灯片编号占位符 6"/>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B31067DD-7756-4DF3-904A-8F40BA684AA6}" type="slidenum">
              <a:rPr kumimoji="0" lang="zh-CN" altLang="en-US" sz="1600" b="0" i="0" u="none" strike="noStrike" kern="1200" cap="none" spc="0" normalizeH="0" baseline="0" noProof="0" smtClean="0">
                <a:ln>
                  <a:noFill/>
                </a:ln>
                <a:solidFill>
                  <a:schemeClr val="tx1">
                    <a:tint val="75000"/>
                  </a:schemeClr>
                </a:solidFill>
                <a:effectLst/>
                <a:uLnTx/>
                <a:uFillTx/>
                <a:latin typeface="Arial" panose="020B0604020202020204" pitchFamily="34" charset="0"/>
                <a:ea typeface="黑体" panose="02010609060101010101" charset="-122"/>
                <a:cs typeface="+mn-cs"/>
              </a:rPr>
            </a:fld>
            <a:endParaRPr kumimoji="0" lang="zh-CN" altLang="en-US" sz="1600" b="0" i="0" u="none" strike="noStrike" kern="1200" cap="none" spc="0" normalizeH="0" baseline="0" noProof="0">
              <a:ln>
                <a:noFill/>
              </a:ln>
              <a:solidFill>
                <a:schemeClr val="tx1">
                  <a:tint val="75000"/>
                </a:schemeClr>
              </a:solidFill>
              <a:effectLst/>
              <a:uLnTx/>
              <a:uFillTx/>
              <a:latin typeface="Arial" panose="020B0604020202020204" pitchFamily="34" charset="0"/>
              <a:ea typeface="黑体" panose="02010609060101010101" charset="-122"/>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sp>
        <p:nvSpPr>
          <p:cNvPr id="2" name="椭圆 1"/>
          <p:cNvSpPr/>
          <p:nvPr userDrawn="1"/>
        </p:nvSpPr>
        <p:spPr>
          <a:xfrm>
            <a:off x="-959224" y="-915150"/>
            <a:ext cx="2079812" cy="207981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userDrawn="1"/>
        </p:nvSpPr>
        <p:spPr>
          <a:xfrm>
            <a:off x="8104094" y="4011613"/>
            <a:ext cx="2079812" cy="207981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p:nvPr userDrawn="1"/>
        </p:nvSpPr>
        <p:spPr>
          <a:xfrm>
            <a:off x="8388341" y="-522941"/>
            <a:ext cx="1295393" cy="129539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userDrawn="1"/>
        </p:nvSpPr>
        <p:spPr>
          <a:xfrm>
            <a:off x="-140032" y="4047389"/>
            <a:ext cx="1004130" cy="100413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KSO_BT1"/>
          <p:cNvSpPr>
            <a:spLocks noGrp="1"/>
          </p:cNvSpPr>
          <p:nvPr>
            <p:ph type="title"/>
          </p:nvPr>
        </p:nvSpPr>
        <p:spPr>
          <a:xfrm>
            <a:off x="738719" y="769959"/>
            <a:ext cx="2949178" cy="1200150"/>
          </a:xfrm>
        </p:spPr>
        <p:txBody>
          <a:bodyPr anchor="b"/>
          <a:lstStyle>
            <a:lvl1pPr>
              <a:defRPr sz="1800"/>
            </a:lvl1pPr>
          </a:lstStyle>
          <a:p>
            <a:r>
              <a:rPr lang="zh-CN" altLang="en-US" smtClean="0"/>
              <a:t>单击此处编辑母版标题样式</a:t>
            </a:r>
            <a:endParaRPr lang="en-US" dirty="0"/>
          </a:p>
        </p:txBody>
      </p:sp>
      <p:sp>
        <p:nvSpPr>
          <p:cNvPr id="3" name="KSO_BC1"/>
          <p:cNvSpPr>
            <a:spLocks noGrp="1" noChangeAspect="1"/>
          </p:cNvSpPr>
          <p:nvPr>
            <p:ph type="pic" idx="1"/>
          </p:nvPr>
        </p:nvSpPr>
        <p:spPr>
          <a:xfrm>
            <a:off x="3886200" y="1167631"/>
            <a:ext cx="4629150" cy="3655219"/>
          </a:xfrm>
        </p:spPr>
        <p:txBody>
          <a:bodyPr vert="horz" lIns="91440" tIns="45720" rIns="91440" bIns="45720" rtlCol="0" anchor="t">
            <a:normAutofit/>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pPr marL="0" marR="0" lvl="0" indent="0" algn="just" defTabSz="685800" rtl="0" eaLnBrk="1" fontAlgn="auto" latinLnBrk="0" hangingPunct="1">
              <a:lnSpc>
                <a:spcPct val="150000"/>
              </a:lnSpc>
              <a:spcBef>
                <a:spcPts val="600"/>
              </a:spcBef>
              <a:spcAft>
                <a:spcPts val="600"/>
              </a:spcAft>
              <a:buClr>
                <a:schemeClr val="accent1"/>
              </a:buClr>
              <a:buSzPct val="110000"/>
              <a:buFont typeface="Wingdings" panose="05000000000000000000" pitchFamily="2" charset="2"/>
              <a:buNone/>
              <a:defRPr/>
            </a:pPr>
            <a:r>
              <a:rPr kumimoji="0" lang="zh-CN" altLang="en-US" sz="2400" b="0" i="0" u="none" strike="noStrike" kern="1200" cap="none" spc="0" normalizeH="0" baseline="0" noProof="0" smtClean="0">
                <a:ln>
                  <a:noFill/>
                </a:ln>
                <a:solidFill>
                  <a:schemeClr val="accent1"/>
                </a:solidFill>
                <a:effectLst/>
                <a:uLnTx/>
                <a:uFillTx/>
                <a:latin typeface="Arial" panose="020B0604020202020204" pitchFamily="34" charset="0"/>
                <a:ea typeface="黑体" panose="02010609060101010101" charset="-122"/>
                <a:cs typeface="+mn-cs"/>
              </a:rPr>
              <a:t>单击图标添加图片</a:t>
            </a:r>
            <a:endParaRPr kumimoji="0" lang="en-US" sz="2400" b="0" i="0" u="none" strike="noStrike" kern="1200" cap="none" spc="0" normalizeH="0" baseline="0" noProof="0" dirty="0">
              <a:ln>
                <a:noFill/>
              </a:ln>
              <a:solidFill>
                <a:schemeClr val="accent1"/>
              </a:solidFill>
              <a:effectLst/>
              <a:uLnTx/>
              <a:uFillTx/>
              <a:latin typeface="Arial" panose="020B0604020202020204" pitchFamily="34" charset="0"/>
              <a:ea typeface="黑体" panose="02010609060101010101" charset="-122"/>
              <a:cs typeface="+mn-cs"/>
            </a:endParaRPr>
          </a:p>
        </p:txBody>
      </p:sp>
      <p:sp>
        <p:nvSpPr>
          <p:cNvPr id="4" name="KSO_BC2"/>
          <p:cNvSpPr>
            <a:spLocks noGrp="1"/>
          </p:cNvSpPr>
          <p:nvPr>
            <p:ph type="body" sz="half" idx="2" hasCustomPrompt="1"/>
          </p:nvPr>
        </p:nvSpPr>
        <p:spPr>
          <a:xfrm>
            <a:off x="738719" y="1970110"/>
            <a:ext cx="2949178" cy="2858691"/>
          </a:xfrm>
        </p:spPr>
        <p:txBody>
          <a:bodyPr/>
          <a:lstStyle>
            <a:lvl1pPr marL="0" indent="0">
              <a:buNone/>
              <a:defRPr sz="900"/>
            </a:lvl1pPr>
            <a:lvl2pPr marL="257175" indent="0">
              <a:buNone/>
              <a:defRPr sz="790"/>
            </a:lvl2pPr>
            <a:lvl3pPr marL="514350" indent="0">
              <a:buNone/>
              <a:defRPr sz="675"/>
            </a:lvl3pPr>
            <a:lvl4pPr marL="771525" indent="0">
              <a:buNone/>
              <a:defRPr sz="565"/>
            </a:lvl4pPr>
            <a:lvl5pPr marL="1028700" indent="0">
              <a:buNone/>
              <a:defRPr sz="565"/>
            </a:lvl5pPr>
            <a:lvl6pPr marL="1285875" indent="0">
              <a:buNone/>
              <a:defRPr sz="565"/>
            </a:lvl6pPr>
            <a:lvl7pPr marL="1543050" indent="0">
              <a:buNone/>
              <a:defRPr sz="565"/>
            </a:lvl7pPr>
            <a:lvl8pPr marL="1800225" indent="0">
              <a:buNone/>
              <a:defRPr sz="565"/>
            </a:lvl8pPr>
            <a:lvl9pPr marL="2057400" indent="0">
              <a:buNone/>
              <a:defRPr sz="565"/>
            </a:lvl9pPr>
          </a:lstStyle>
          <a:p>
            <a:pPr lvl="0"/>
            <a:r>
              <a:rPr lang="zh-CN" altLang="en-US" smtClean="0"/>
              <a:t>编辑母版文本样式</a:t>
            </a:r>
            <a:endParaRPr lang="zh-CN" altLang="en-US" smtClean="0"/>
          </a:p>
        </p:txBody>
      </p:sp>
      <p:sp>
        <p:nvSpPr>
          <p:cNvPr id="5" name="日期占位符 4"/>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7E209CE7-C191-49CB-93DE-563C8614E8C5}" type="datetimeFigureOut">
              <a:rPr kumimoji="0" lang="zh-CN" altLang="en-US" sz="1600" b="0" i="0" u="none" strike="noStrike" kern="1200" cap="none" spc="0" normalizeH="0" baseline="0" noProof="0" smtClean="0">
                <a:ln>
                  <a:noFill/>
                </a:ln>
                <a:solidFill>
                  <a:schemeClr val="tx1">
                    <a:tint val="75000"/>
                  </a:schemeClr>
                </a:solidFill>
                <a:effectLst/>
                <a:uLnTx/>
                <a:uFillTx/>
                <a:latin typeface="Arial" panose="020B0604020202020204" pitchFamily="34" charset="0"/>
                <a:ea typeface="黑体" panose="02010609060101010101" charset="-122"/>
                <a:cs typeface="+mn-cs"/>
              </a:rPr>
            </a:fld>
            <a:endParaRPr kumimoji="0" lang="zh-CN" altLang="en-US" sz="1600" b="0" i="0" u="none" strike="noStrike" kern="1200" cap="none" spc="0" normalizeH="0" baseline="0" noProof="0" smtClean="0">
              <a:ln>
                <a:noFill/>
              </a:ln>
              <a:solidFill>
                <a:schemeClr val="tx1">
                  <a:tint val="75000"/>
                </a:schemeClr>
              </a:solidFill>
              <a:effectLst/>
              <a:uLnTx/>
              <a:uFillTx/>
              <a:latin typeface="Arial" panose="020B0604020202020204" pitchFamily="34" charset="0"/>
              <a:ea typeface="黑体" panose="02010609060101010101"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schemeClr val="tx1">
                  <a:tint val="75000"/>
                </a:schemeClr>
              </a:solidFill>
              <a:effectLst/>
              <a:uLnTx/>
              <a:uFillTx/>
              <a:latin typeface="Arial" panose="020B0604020202020204" pitchFamily="34" charset="0"/>
              <a:ea typeface="黑体" panose="02010609060101010101" charset="-122"/>
              <a:cs typeface="+mn-cs"/>
            </a:endParaRPr>
          </a:p>
        </p:txBody>
      </p:sp>
      <p:sp>
        <p:nvSpPr>
          <p:cNvPr id="7" name="灯片编号占位符 6"/>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B31067DD-7756-4DF3-904A-8F40BA684AA6}" type="slidenum">
              <a:rPr kumimoji="0" lang="zh-CN" altLang="en-US" sz="1600" b="0" i="0" u="none" strike="noStrike" kern="1200" cap="none" spc="0" normalizeH="0" baseline="0" noProof="0" smtClean="0">
                <a:ln>
                  <a:noFill/>
                </a:ln>
                <a:solidFill>
                  <a:schemeClr val="tx1">
                    <a:tint val="75000"/>
                  </a:schemeClr>
                </a:solidFill>
                <a:effectLst/>
                <a:uLnTx/>
                <a:uFillTx/>
                <a:latin typeface="Arial" panose="020B0604020202020204" pitchFamily="34" charset="0"/>
                <a:ea typeface="黑体" panose="02010609060101010101" charset="-122"/>
                <a:cs typeface="+mn-cs"/>
              </a:rPr>
            </a:fld>
            <a:endParaRPr kumimoji="0" lang="zh-CN" altLang="en-US" sz="1600" b="0" i="0" u="none" strike="noStrike" kern="1200" cap="none" spc="0" normalizeH="0" baseline="0" noProof="0">
              <a:ln>
                <a:noFill/>
              </a:ln>
              <a:solidFill>
                <a:schemeClr val="tx1">
                  <a:tint val="75000"/>
                </a:schemeClr>
              </a:solidFill>
              <a:effectLst/>
              <a:uLnTx/>
              <a:uFillTx/>
              <a:latin typeface="Arial" panose="020B0604020202020204" pitchFamily="34" charset="0"/>
              <a:ea typeface="黑体" panose="02010609060101010101" charset="-122"/>
              <a:cs typeface="+mn-c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zh-CN" altLang="en-US" smtClean="0"/>
              <a:t>单击此处编辑母版标题样式</a:t>
            </a:r>
            <a:endParaRPr lang="en-US" dirty="0"/>
          </a:p>
        </p:txBody>
      </p:sp>
      <p:sp>
        <p:nvSpPr>
          <p:cNvPr id="3" name="KSO_BC1"/>
          <p:cNvSpPr>
            <a:spLocks noGrp="1"/>
          </p:cNvSpPr>
          <p:nvPr>
            <p:ph type="body" orient="vert" idx="1" hasCustomPrompt="1"/>
          </p:nvPr>
        </p:nvSpPr>
        <p:spPr/>
        <p:txBody>
          <a:bodyPr vert="eaVert"/>
          <a:lstStyle/>
          <a:p>
            <a:pPr lvl="0"/>
            <a:r>
              <a:rPr lang="zh-CN" altLang="en-US" smtClean="0"/>
              <a:t>编辑母版文本样式</a:t>
            </a:r>
            <a:endParaRPr lang="zh-CN" altLang="en-US" smtClean="0"/>
          </a:p>
          <a:p>
            <a:pPr lvl="1"/>
            <a:r>
              <a:rPr lang="zh-CN" altLang="en-US" smtClean="0"/>
              <a:t>第二级</a:t>
            </a:r>
            <a:endParaRPr lang="zh-CN" altLang="en-US" smtClean="0"/>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7E209CE7-C191-49CB-93DE-563C8614E8C5}" type="datetimeFigureOut">
              <a:rPr kumimoji="0" lang="zh-CN" altLang="en-US" sz="1600" b="0" i="0" u="none" strike="noStrike" kern="1200" cap="none" spc="0" normalizeH="0" baseline="0" noProof="0" smtClean="0">
                <a:ln>
                  <a:noFill/>
                </a:ln>
                <a:solidFill>
                  <a:schemeClr val="tx1">
                    <a:tint val="75000"/>
                  </a:schemeClr>
                </a:solidFill>
                <a:effectLst/>
                <a:uLnTx/>
                <a:uFillTx/>
                <a:latin typeface="Arial" panose="020B0604020202020204" pitchFamily="34" charset="0"/>
                <a:ea typeface="黑体" panose="02010609060101010101" charset="-122"/>
                <a:cs typeface="+mn-cs"/>
              </a:rPr>
            </a:fld>
            <a:endParaRPr kumimoji="0" lang="zh-CN" altLang="en-US" sz="1600" b="0" i="0" u="none" strike="noStrike" kern="1200" cap="none" spc="0" normalizeH="0" baseline="0" noProof="0" smtClean="0">
              <a:ln>
                <a:noFill/>
              </a:ln>
              <a:solidFill>
                <a:schemeClr val="tx1">
                  <a:tint val="75000"/>
                </a:schemeClr>
              </a:solidFill>
              <a:effectLst/>
              <a:uLnTx/>
              <a:uFillTx/>
              <a:latin typeface="Arial" panose="020B0604020202020204" pitchFamily="34" charset="0"/>
              <a:ea typeface="黑体" panose="02010609060101010101"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schemeClr val="tx1">
                  <a:tint val="75000"/>
                </a:schemeClr>
              </a:solidFill>
              <a:effectLst/>
              <a:uLnTx/>
              <a:uFillTx/>
              <a:latin typeface="Arial" panose="020B0604020202020204" pitchFamily="34" charset="0"/>
              <a:ea typeface="黑体" panose="02010609060101010101"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B31067DD-7756-4DF3-904A-8F40BA684AA6}" type="slidenum">
              <a:rPr kumimoji="0" lang="zh-CN" altLang="en-US" sz="1600" b="0" i="0" u="none" strike="noStrike" kern="1200" cap="none" spc="0" normalizeH="0" baseline="0" noProof="0" smtClean="0">
                <a:ln>
                  <a:noFill/>
                </a:ln>
                <a:solidFill>
                  <a:schemeClr val="tx1">
                    <a:tint val="75000"/>
                  </a:schemeClr>
                </a:solidFill>
                <a:effectLst/>
                <a:uLnTx/>
                <a:uFillTx/>
                <a:latin typeface="Arial" panose="020B0604020202020204" pitchFamily="34" charset="0"/>
                <a:ea typeface="黑体" panose="02010609060101010101" charset="-122"/>
                <a:cs typeface="+mn-cs"/>
              </a:rPr>
            </a:fld>
            <a:endParaRPr kumimoji="0" lang="zh-CN" altLang="en-US" sz="1600" b="0" i="0" u="none" strike="noStrike" kern="1200" cap="none" spc="0" normalizeH="0" baseline="0" noProof="0">
              <a:ln>
                <a:noFill/>
              </a:ln>
              <a:solidFill>
                <a:schemeClr val="tx1">
                  <a:tint val="75000"/>
                </a:schemeClr>
              </a:solidFill>
              <a:effectLst/>
              <a:uLnTx/>
              <a:uFillTx/>
              <a:latin typeface="Arial" panose="020B0604020202020204" pitchFamily="34" charset="0"/>
              <a:ea typeface="黑体" panose="02010609060101010101" charset="-122"/>
              <a:cs typeface="+mn-cs"/>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KSO_BT1"/>
          <p:cNvSpPr>
            <a:spLocks noGrp="1"/>
          </p:cNvSpPr>
          <p:nvPr>
            <p:ph type="title" orient="vert"/>
          </p:nvPr>
        </p:nvSpPr>
        <p:spPr>
          <a:xfrm>
            <a:off x="7628468" y="273845"/>
            <a:ext cx="886883" cy="4358879"/>
          </a:xfrm>
        </p:spPr>
        <p:txBody>
          <a:bodyPr vert="eaVert"/>
          <a:lstStyle/>
          <a:p>
            <a:r>
              <a:rPr lang="zh-CN" altLang="en-US" smtClean="0"/>
              <a:t>单击此处编辑母版标题样式</a:t>
            </a:r>
            <a:endParaRPr lang="en-US" dirty="0"/>
          </a:p>
        </p:txBody>
      </p:sp>
      <p:sp>
        <p:nvSpPr>
          <p:cNvPr id="3" name="KSO_BC1"/>
          <p:cNvSpPr>
            <a:spLocks noGrp="1"/>
          </p:cNvSpPr>
          <p:nvPr>
            <p:ph type="body" orient="vert" idx="1" hasCustomPrompt="1"/>
          </p:nvPr>
        </p:nvSpPr>
        <p:spPr>
          <a:xfrm>
            <a:off x="1585382" y="273845"/>
            <a:ext cx="5949952" cy="4358879"/>
          </a:xfrm>
        </p:spPr>
        <p:txBody>
          <a:bodyPr vert="eaVert"/>
          <a:lstStyle/>
          <a:p>
            <a:pPr lvl="0"/>
            <a:r>
              <a:rPr lang="zh-CN" altLang="en-US" smtClean="0"/>
              <a:t>编辑母版文本样式</a:t>
            </a:r>
            <a:endParaRPr lang="zh-CN" altLang="en-US" smtClean="0"/>
          </a:p>
          <a:p>
            <a:pPr lvl="1"/>
            <a:r>
              <a:rPr lang="zh-CN" altLang="en-US" smtClean="0"/>
              <a:t>第二级</a:t>
            </a:r>
            <a:endParaRPr lang="zh-CN" altLang="en-US" smtClean="0"/>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7E209CE7-C191-49CB-93DE-563C8614E8C5}" type="datetimeFigureOut">
              <a:rPr kumimoji="0" lang="zh-CN" altLang="en-US" sz="1600" b="0" i="0" u="none" strike="noStrike" kern="1200" cap="none" spc="0" normalizeH="0" baseline="0" noProof="0" smtClean="0">
                <a:ln>
                  <a:noFill/>
                </a:ln>
                <a:solidFill>
                  <a:schemeClr val="tx1">
                    <a:tint val="75000"/>
                  </a:schemeClr>
                </a:solidFill>
                <a:effectLst/>
                <a:uLnTx/>
                <a:uFillTx/>
                <a:latin typeface="Arial" panose="020B0604020202020204" pitchFamily="34" charset="0"/>
                <a:ea typeface="黑体" panose="02010609060101010101" charset="-122"/>
                <a:cs typeface="+mn-cs"/>
              </a:rPr>
            </a:fld>
            <a:endParaRPr kumimoji="0" lang="zh-CN" altLang="en-US" sz="1600" b="0" i="0" u="none" strike="noStrike" kern="1200" cap="none" spc="0" normalizeH="0" baseline="0" noProof="0" smtClean="0">
              <a:ln>
                <a:noFill/>
              </a:ln>
              <a:solidFill>
                <a:schemeClr val="tx1">
                  <a:tint val="75000"/>
                </a:schemeClr>
              </a:solidFill>
              <a:effectLst/>
              <a:uLnTx/>
              <a:uFillTx/>
              <a:latin typeface="Arial" panose="020B0604020202020204" pitchFamily="34" charset="0"/>
              <a:ea typeface="黑体" panose="02010609060101010101"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schemeClr val="tx1">
                  <a:tint val="75000"/>
                </a:schemeClr>
              </a:solidFill>
              <a:effectLst/>
              <a:uLnTx/>
              <a:uFillTx/>
              <a:latin typeface="Arial" panose="020B0604020202020204" pitchFamily="34" charset="0"/>
              <a:ea typeface="黑体" panose="02010609060101010101"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B31067DD-7756-4DF3-904A-8F40BA684AA6}" type="slidenum">
              <a:rPr kumimoji="0" lang="zh-CN" altLang="en-US" sz="1600" b="0" i="0" u="none" strike="noStrike" kern="1200" cap="none" spc="0" normalizeH="0" baseline="0" noProof="0" smtClean="0">
                <a:ln>
                  <a:noFill/>
                </a:ln>
                <a:solidFill>
                  <a:schemeClr val="tx1">
                    <a:tint val="75000"/>
                  </a:schemeClr>
                </a:solidFill>
                <a:effectLst/>
                <a:uLnTx/>
                <a:uFillTx/>
                <a:latin typeface="Arial" panose="020B0604020202020204" pitchFamily="34" charset="0"/>
                <a:ea typeface="黑体" panose="02010609060101010101" charset="-122"/>
                <a:cs typeface="+mn-cs"/>
              </a:rPr>
            </a:fld>
            <a:endParaRPr kumimoji="0" lang="zh-CN" altLang="en-US" sz="1600" b="0" i="0" u="none" strike="noStrike" kern="1200" cap="none" spc="0" normalizeH="0" baseline="0" noProof="0">
              <a:ln>
                <a:noFill/>
              </a:ln>
              <a:solidFill>
                <a:schemeClr val="tx1">
                  <a:tint val="75000"/>
                </a:schemeClr>
              </a:solidFill>
              <a:effectLst/>
              <a:uLnTx/>
              <a:uFillTx/>
              <a:latin typeface="Arial" panose="020B0604020202020204" pitchFamily="34" charset="0"/>
              <a:ea typeface="黑体" panose="02010609060101010101" charset="-122"/>
              <a:cs typeface="+mn-cs"/>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2266950" y="699611"/>
            <a:ext cx="6248400" cy="994410"/>
          </a:xfrm>
        </p:spPr>
        <p:txBody>
          <a:bodyPr/>
          <a:lstStyle>
            <a:lvl1pPr>
              <a:defRPr sz="2700"/>
            </a:lvl1pPr>
          </a:lstStyle>
          <a:p>
            <a:r>
              <a:rPr lang="zh-CN" altLang="en-US"/>
              <a:t>单击此处编辑标题</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ransition spd="slow">
    <p:push dir="u"/>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2686050" y="2238851"/>
            <a:ext cx="5263515" cy="665321"/>
          </a:xfrm>
        </p:spPr>
        <p:txBody>
          <a:bodyPr anchor="b"/>
          <a:lstStyle>
            <a:lvl1pPr>
              <a:defRPr sz="3000"/>
            </a:lvl1pPr>
          </a:lstStyle>
          <a:p>
            <a:r>
              <a:rPr lang="zh-CN" altLang="en-US"/>
              <a:t>单击此处编辑标题</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ransition spd="slow">
    <p:push dir="u"/>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4" name="文本占位符 3"/>
          <p:cNvSpPr>
            <a:spLocks noGrp="1"/>
          </p:cNvSpPr>
          <p:nvPr>
            <p:ph type="body" sz="half" idx="2"/>
          </p:nvPr>
        </p:nvSpPr>
        <p:spPr>
          <a:xfrm>
            <a:off x="628650" y="1142524"/>
            <a:ext cx="7728109" cy="2858929"/>
          </a:xfrm>
        </p:spPr>
        <p:txBody>
          <a:bodyPr/>
          <a:lstStyle>
            <a:lvl1pPr marL="0" indent="0">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ransition spd="slow">
    <p:push dir="u"/>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sp>
        <p:nvSpPr>
          <p:cNvPr id="10" name="Picture Placeholder 7"/>
          <p:cNvSpPr>
            <a:spLocks noGrp="1"/>
          </p:cNvSpPr>
          <p:nvPr>
            <p:ph type="pic" sz="quarter" idx="14"/>
          </p:nvPr>
        </p:nvSpPr>
        <p:spPr>
          <a:xfrm>
            <a:off x="4572000" y="261916"/>
            <a:ext cx="2144059" cy="18118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lvl1pPr marL="0" indent="0">
              <a:buFontTx/>
              <a:buNone/>
              <a:defRPr lang="en-US" sz="1050">
                <a:solidFill>
                  <a:schemeClr val="tx1">
                    <a:lumMod val="85000"/>
                    <a:lumOff val="15000"/>
                  </a:schemeClr>
                </a:solidFill>
              </a:defRPr>
            </a:lvl1pPr>
          </a:lstStyle>
          <a:p>
            <a:pPr marL="0" lvl="0" algn="ctr"/>
            <a:endParaRPr lang="en-US"/>
          </a:p>
        </p:txBody>
      </p:sp>
      <p:sp>
        <p:nvSpPr>
          <p:cNvPr id="12" name="Picture Placeholder 7"/>
          <p:cNvSpPr>
            <a:spLocks noGrp="1"/>
          </p:cNvSpPr>
          <p:nvPr>
            <p:ph type="pic" sz="quarter" idx="15"/>
          </p:nvPr>
        </p:nvSpPr>
        <p:spPr>
          <a:xfrm>
            <a:off x="6854208" y="3142680"/>
            <a:ext cx="2136538" cy="18118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lvl1pPr marL="0" indent="0">
              <a:buFontTx/>
              <a:buNone/>
              <a:defRPr lang="en-US" sz="1050">
                <a:solidFill>
                  <a:schemeClr val="tx1">
                    <a:lumMod val="85000"/>
                    <a:lumOff val="15000"/>
                  </a:schemeClr>
                </a:solidFill>
              </a:defRPr>
            </a:lvl1pPr>
          </a:lstStyle>
          <a:p>
            <a:pPr marL="0" lvl="0" algn="ctr"/>
            <a:endParaRPr lang="en-US"/>
          </a:p>
        </p:txBody>
      </p:sp>
      <p:sp>
        <p:nvSpPr>
          <p:cNvPr id="2" name="矩形 1"/>
          <p:cNvSpPr/>
          <p:nvPr userDrawn="1"/>
        </p:nvSpPr>
        <p:spPr>
          <a:xfrm>
            <a:off x="6846686" y="261916"/>
            <a:ext cx="2144059" cy="2662698"/>
          </a:xfrm>
          <a:prstGeom prst="rect">
            <a:avLst/>
          </a:prstGeom>
          <a:solidFill>
            <a:schemeClr val="accent1"/>
          </a:solidFill>
          <a:ln>
            <a:noFill/>
          </a:ln>
          <a:effectLst>
            <a:outerShdw blurRad="1016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a:endParaRPr lang="zh-CN" altLang="en-US"/>
          </a:p>
        </p:txBody>
      </p:sp>
      <p:sp>
        <p:nvSpPr>
          <p:cNvPr id="13" name="矩形 12"/>
          <p:cNvSpPr/>
          <p:nvPr userDrawn="1"/>
        </p:nvSpPr>
        <p:spPr>
          <a:xfrm>
            <a:off x="4572000" y="2291795"/>
            <a:ext cx="2144059" cy="2662698"/>
          </a:xfrm>
          <a:prstGeom prst="rect">
            <a:avLst/>
          </a:prstGeom>
          <a:solidFill>
            <a:schemeClr val="accent1"/>
          </a:solidFill>
          <a:ln>
            <a:noFill/>
          </a:ln>
          <a:effectLst>
            <a:outerShdw blurRad="1016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69989D-4831-4E99-B76E-9A53CB0F3A88}" type="datetimeFigureOut">
              <a:rPr lang="zh-CN" altLang="en-US" smtClean="0"/>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EE3F9CDB-1F21-4789-A81E-8FEA25CE194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p:txBody>
          <a:bodyPr/>
          <a:lstStyle/>
          <a:p>
            <a:fld id="{D669989D-4831-4E99-B76E-9A53CB0F3A88}"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EE3F9CDB-1F21-4789-A81E-8FEA25CE194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p:txBody>
          <a:bodyPr/>
          <a:lstStyle/>
          <a:p>
            <a:fld id="{D669989D-4831-4E99-B76E-9A53CB0F3A88}"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EE3F9CDB-1F21-4789-A81E-8FEA25CE194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a:p>
        </p:txBody>
      </p:sp>
      <p:sp>
        <p:nvSpPr>
          <p:cNvPr id="4" name="Date Placeholder 3"/>
          <p:cNvSpPr>
            <a:spLocks noGrp="1"/>
          </p:cNvSpPr>
          <p:nvPr>
            <p:ph type="dt" sz="half" idx="10"/>
          </p:nvPr>
        </p:nvSpPr>
        <p:spPr/>
        <p:txBody>
          <a:bodyPr/>
          <a:lstStyle/>
          <a:p>
            <a:fld id="{D669989D-4831-4E99-B76E-9A53CB0F3A88}"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E3F9CDB-1F21-4789-A81E-8FEA25CE194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a:t>单击此处编辑母版标题样式</a:t>
            </a:r>
            <a:endParaRPr lang="en-US"/>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a:p>
        </p:txBody>
      </p:sp>
      <p:sp>
        <p:nvSpPr>
          <p:cNvPr id="4" name="Date Placeholder 3"/>
          <p:cNvSpPr>
            <a:spLocks noGrp="1"/>
          </p:cNvSpPr>
          <p:nvPr>
            <p:ph type="dt" sz="half" idx="10"/>
          </p:nvPr>
        </p:nvSpPr>
        <p:spPr/>
        <p:txBody>
          <a:bodyPr/>
          <a:lstStyle/>
          <a:p>
            <a:fld id="{D669989D-4831-4E99-B76E-9A53CB0F3A88}"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E3F9CDB-1F21-4789-A81E-8FEA25CE194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3" Type="http://schemas.openxmlformats.org/officeDocument/2006/relationships/theme" Target="../theme/theme2.xml"/><Relationship Id="rId12" Type="http://schemas.openxmlformats.org/officeDocument/2006/relationships/image" Target="../media/image2.jpeg"/><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6" Type="http://schemas.openxmlformats.org/officeDocument/2006/relationships/theme" Target="../theme/theme3.xml"/><Relationship Id="rId5" Type="http://schemas.openxmlformats.org/officeDocument/2006/relationships/image" Target="../media/image4.jpeg"/><Relationship Id="rId4" Type="http://schemas.openxmlformats.org/officeDocument/2006/relationships/slideLayout" Target="../slideLayouts/slideLayout26.xml"/><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endParaRPr lang="en-US"/>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D669989D-4831-4E99-B76E-9A53CB0F3A88}" type="datetimeFigureOut">
              <a:rPr lang="zh-CN" altLang="en-US" smtClean="0"/>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EE3F9CDB-1F21-4789-A81E-8FEA25CE194B}" type="slidenum">
              <a:rPr lang="zh-CN" altLang="en-US" smtClean="0"/>
            </a:fld>
            <a:endParaRPr lang="zh-CN" altLang="en-US"/>
          </a:p>
        </p:txBody>
      </p:sp>
      <p:pic>
        <p:nvPicPr>
          <p:cNvPr id="12" name="图片 11" descr="水印"/>
          <p:cNvPicPr>
            <a:picLocks noChangeAspect="1"/>
          </p:cNvPicPr>
          <p:nvPr userDrawn="1"/>
        </p:nvPicPr>
        <p:blipFill>
          <a:blip r:embed="rId12"/>
          <a:stretch>
            <a:fillRect/>
          </a:stretch>
        </p:blipFill>
        <p:spPr>
          <a:xfrm>
            <a:off x="5389721" y="47625"/>
            <a:ext cx="3676650" cy="119014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p:pic>
        <p:nvPicPr>
          <p:cNvPr id="1026" name="图片 9"/>
          <p:cNvPicPr>
            <a:picLocks noChangeAspect="1"/>
          </p:cNvPicPr>
          <p:nvPr/>
        </p:nvPicPr>
        <p:blipFill>
          <a:blip r:embed="rId12"/>
          <a:stretch>
            <a:fillRect/>
          </a:stretch>
        </p:blipFill>
        <p:spPr>
          <a:xfrm>
            <a:off x="0" y="0"/>
            <a:ext cx="9144000" cy="5143500"/>
          </a:xfrm>
          <a:prstGeom prst="rect">
            <a:avLst/>
          </a:prstGeom>
          <a:noFill/>
          <a:ln w="9525">
            <a:noFill/>
            <a:miter/>
          </a:ln>
        </p:spPr>
      </p:pic>
      <p:sp>
        <p:nvSpPr>
          <p:cNvPr id="14" name="矩形 13"/>
          <p:cNvSpPr/>
          <p:nvPr/>
        </p:nvSpPr>
        <p:spPr>
          <a:xfrm>
            <a:off x="0" y="0"/>
            <a:ext cx="9144000" cy="5143500"/>
          </a:xfrm>
          <a:prstGeom prst="rect">
            <a:avLst/>
          </a:prstGeom>
          <a:solidFill>
            <a:srgbClr val="FEFAF8">
              <a:alpha val="8745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lt1"/>
              </a:solidFill>
              <a:effectLst/>
              <a:uLnTx/>
              <a:uFillTx/>
              <a:latin typeface="Arial" panose="020B0604020202020204" pitchFamily="34" charset="0"/>
              <a:ea typeface="黑体" panose="02010609060101010101" charset="-122"/>
              <a:cs typeface="+mn-cs"/>
            </a:endParaRPr>
          </a:p>
        </p:txBody>
      </p:sp>
      <p:sp>
        <p:nvSpPr>
          <p:cNvPr id="1028" name="KSO_BT1"/>
          <p:cNvSpPr>
            <a:spLocks noGrp="1"/>
          </p:cNvSpPr>
          <p:nvPr>
            <p:ph type="title"/>
          </p:nvPr>
        </p:nvSpPr>
        <p:spPr>
          <a:xfrm>
            <a:off x="419100" y="122635"/>
            <a:ext cx="8291513" cy="525065"/>
          </a:xfrm>
          <a:prstGeom prst="rect">
            <a:avLst/>
          </a:prstGeom>
          <a:noFill/>
          <a:ln w="9525">
            <a:noFill/>
            <a:miter/>
          </a:ln>
        </p:spPr>
        <p:txBody>
          <a:bodyPr anchor="b"/>
          <a:p>
            <a:pPr lvl="0"/>
            <a:r>
              <a:rPr lang="zh-CN" altLang="en-US" dirty="0"/>
              <a:t>单击此处编辑母版标题样式</a:t>
            </a:r>
            <a:endParaRPr lang="en-US" altLang="x-none" dirty="0"/>
          </a:p>
        </p:txBody>
      </p:sp>
      <p:sp>
        <p:nvSpPr>
          <p:cNvPr id="4" name="KSO_FD"/>
          <p:cNvSpPr>
            <a:spLocks noGrp="1"/>
          </p:cNvSpPr>
          <p:nvPr>
            <p:ph type="dt" sz="half" idx="2"/>
          </p:nvPr>
        </p:nvSpPr>
        <p:spPr>
          <a:xfrm>
            <a:off x="628650" y="4810125"/>
            <a:ext cx="2057400" cy="273844"/>
          </a:xfrm>
          <a:prstGeom prst="rect">
            <a:avLst/>
          </a:prstGeom>
        </p:spPr>
        <p:txBody>
          <a:bodyPr vert="horz" lIns="91440" tIns="45720" rIns="91440" bIns="45720" rtlCol="0" anchor="ctr"/>
          <a:lstStyle>
            <a:lvl1pPr algn="l">
              <a:defRPr sz="1200" baseline="0">
                <a:solidFill>
                  <a:schemeClr val="tx1">
                    <a:tint val="75000"/>
                  </a:schemeClr>
                </a:solidFill>
                <a:latin typeface="Arial" panose="020B0604020202020204" pitchFamily="34" charset="0"/>
                <a:ea typeface="黑体" panose="02010609060101010101"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7E209CE7-C191-49CB-93DE-563C8614E8C5}" type="datetimeFigureOut">
              <a:rPr kumimoji="0" lang="zh-CN" altLang="en-US" sz="1600" b="0" i="0" u="none" strike="noStrike" kern="1200" cap="none" spc="0" normalizeH="0" baseline="0" noProof="0" smtClean="0">
                <a:ln>
                  <a:noFill/>
                </a:ln>
                <a:solidFill>
                  <a:schemeClr val="tx1">
                    <a:tint val="75000"/>
                  </a:schemeClr>
                </a:solidFill>
                <a:effectLst/>
                <a:uLnTx/>
                <a:uFillTx/>
                <a:latin typeface="Arial" panose="020B0604020202020204" pitchFamily="34" charset="0"/>
                <a:ea typeface="黑体" panose="02010609060101010101" charset="-122"/>
                <a:cs typeface="+mn-cs"/>
              </a:rPr>
            </a:fld>
            <a:endParaRPr kumimoji="0" lang="zh-CN" altLang="en-US" sz="1600" b="0" i="0" u="none" strike="noStrike" kern="1200" cap="none" spc="0" normalizeH="0" baseline="0" noProof="0" smtClean="0">
              <a:ln>
                <a:noFill/>
              </a:ln>
              <a:solidFill>
                <a:schemeClr val="tx1">
                  <a:tint val="75000"/>
                </a:schemeClr>
              </a:solidFill>
              <a:effectLst/>
              <a:uLnTx/>
              <a:uFillTx/>
              <a:latin typeface="Arial" panose="020B0604020202020204" pitchFamily="34" charset="0"/>
              <a:ea typeface="黑体" panose="02010609060101010101" charset="-122"/>
              <a:cs typeface="+mn-cs"/>
            </a:endParaRPr>
          </a:p>
        </p:txBody>
      </p:sp>
      <p:sp>
        <p:nvSpPr>
          <p:cNvPr id="5" name="KSO_FT"/>
          <p:cNvSpPr>
            <a:spLocks noGrp="1"/>
          </p:cNvSpPr>
          <p:nvPr>
            <p:ph type="ftr" sz="quarter" idx="3"/>
          </p:nvPr>
        </p:nvSpPr>
        <p:spPr>
          <a:xfrm>
            <a:off x="3028950" y="4810125"/>
            <a:ext cx="3086100" cy="273844"/>
          </a:xfrm>
          <a:prstGeom prst="rect">
            <a:avLst/>
          </a:prstGeom>
        </p:spPr>
        <p:txBody>
          <a:bodyPr vert="horz" lIns="91440" tIns="45720" rIns="91440" bIns="45720" rtlCol="0" anchor="ctr"/>
          <a:lstStyle>
            <a:lvl1pPr algn="ctr">
              <a:defRPr sz="1200" baseline="0">
                <a:solidFill>
                  <a:schemeClr val="tx1">
                    <a:tint val="75000"/>
                  </a:schemeClr>
                </a:solidFill>
                <a:latin typeface="Arial" panose="020B0604020202020204" pitchFamily="34" charset="0"/>
                <a:ea typeface="黑体" panose="02010609060101010101"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schemeClr val="tx1">
                  <a:tint val="75000"/>
                </a:schemeClr>
              </a:solidFill>
              <a:effectLst/>
              <a:uLnTx/>
              <a:uFillTx/>
              <a:latin typeface="Arial" panose="020B0604020202020204" pitchFamily="34" charset="0"/>
              <a:ea typeface="黑体" panose="02010609060101010101" charset="-122"/>
              <a:cs typeface="+mn-cs"/>
            </a:endParaRPr>
          </a:p>
        </p:txBody>
      </p:sp>
      <p:sp>
        <p:nvSpPr>
          <p:cNvPr id="6" name="KSO_FN"/>
          <p:cNvSpPr>
            <a:spLocks noGrp="1"/>
          </p:cNvSpPr>
          <p:nvPr>
            <p:ph type="sldNum" sz="quarter" idx="4"/>
          </p:nvPr>
        </p:nvSpPr>
        <p:spPr>
          <a:xfrm>
            <a:off x="6457950" y="4810125"/>
            <a:ext cx="2057400" cy="273844"/>
          </a:xfrm>
          <a:prstGeom prst="rect">
            <a:avLst/>
          </a:prstGeom>
        </p:spPr>
        <p:txBody>
          <a:bodyPr vert="horz" lIns="91440" tIns="45720" rIns="91440" bIns="45720" rtlCol="0" anchor="ctr"/>
          <a:lstStyle>
            <a:lvl1pPr algn="r">
              <a:defRPr sz="1200" baseline="0">
                <a:solidFill>
                  <a:schemeClr val="tx1">
                    <a:tint val="75000"/>
                  </a:schemeClr>
                </a:solidFill>
                <a:latin typeface="Arial" panose="020B0604020202020204" pitchFamily="34" charset="0"/>
                <a:ea typeface="黑体" panose="02010609060101010101" charset="-122"/>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B31067DD-7756-4DF3-904A-8F40BA684AA6}" type="slidenum">
              <a:rPr kumimoji="0" lang="zh-CN" altLang="en-US" sz="1600" b="0" i="0" u="none" strike="noStrike" kern="1200" cap="none" spc="0" normalizeH="0" baseline="0" noProof="0" smtClean="0">
                <a:ln>
                  <a:noFill/>
                </a:ln>
                <a:solidFill>
                  <a:schemeClr val="tx1">
                    <a:tint val="75000"/>
                  </a:schemeClr>
                </a:solidFill>
                <a:effectLst/>
                <a:uLnTx/>
                <a:uFillTx/>
                <a:latin typeface="Arial" panose="020B0604020202020204" pitchFamily="34" charset="0"/>
                <a:ea typeface="黑体" panose="02010609060101010101" charset="-122"/>
                <a:cs typeface="+mn-cs"/>
              </a:rPr>
            </a:fld>
            <a:endParaRPr kumimoji="0" lang="zh-CN" altLang="en-US" sz="1600" b="0" i="0" u="none" strike="noStrike" kern="1200" cap="none" spc="0" normalizeH="0" baseline="0" noProof="0">
              <a:ln>
                <a:noFill/>
              </a:ln>
              <a:solidFill>
                <a:schemeClr val="tx1">
                  <a:tint val="75000"/>
                </a:schemeClr>
              </a:solidFill>
              <a:effectLst/>
              <a:uLnTx/>
              <a:uFillTx/>
              <a:latin typeface="Arial" panose="020B0604020202020204" pitchFamily="34" charset="0"/>
              <a:ea typeface="黑体" panose="02010609060101010101" charset="-122"/>
              <a:cs typeface="+mn-cs"/>
            </a:endParaRPr>
          </a:p>
        </p:txBody>
      </p:sp>
      <p:sp>
        <p:nvSpPr>
          <p:cNvPr id="1032" name="KSO_BC1"/>
          <p:cNvSpPr>
            <a:spLocks noGrp="1"/>
          </p:cNvSpPr>
          <p:nvPr>
            <p:ph type="body" idx="1"/>
          </p:nvPr>
        </p:nvSpPr>
        <p:spPr>
          <a:xfrm>
            <a:off x="419100" y="957263"/>
            <a:ext cx="8291513" cy="3810000"/>
          </a:xfrm>
          <a:prstGeom prst="rect">
            <a:avLst/>
          </a:prstGeom>
          <a:noFill/>
          <a:ln w="9525">
            <a:noFill/>
            <a:miter/>
          </a:ln>
        </p:spPr>
        <p:txBody>
          <a:bodyPr/>
          <a:p>
            <a:pPr lvl="0"/>
            <a:r>
              <a:rPr lang="zh-CN" altLang="en-US" dirty="0"/>
              <a:t>单击此处编辑母版文本样式</a:t>
            </a:r>
            <a:endParaRPr lang="zh-CN" altLang="en-US" dirty="0"/>
          </a:p>
          <a:p>
            <a:pPr lvl="1"/>
            <a:r>
              <a:rPr lang="zh-CN" altLang="en-US" dirty="0"/>
              <a:t>第二级</a:t>
            </a:r>
            <a:endParaRPr lang="zh-CN" alt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defTabSz="514350" rtl="0" eaLnBrk="1" latinLnBrk="0" hangingPunct="1">
        <a:lnSpc>
          <a:spcPct val="90000"/>
        </a:lnSpc>
        <a:spcBef>
          <a:spcPct val="0"/>
        </a:spcBef>
        <a:buNone/>
        <a:defRPr sz="2400" b="1" i="0" kern="1200" baseline="0">
          <a:solidFill>
            <a:srgbClr val="775D85"/>
          </a:solidFill>
          <a:effectLst/>
          <a:latin typeface="Arial" panose="020B0604020202020204" pitchFamily="34" charset="0"/>
          <a:ea typeface="黑体" panose="02010609060101010101" charset="-122"/>
          <a:cs typeface="+mj-cs"/>
        </a:defRPr>
      </a:lvl1pPr>
    </p:titleStyle>
    <p:bodyStyle>
      <a:lvl1pPr marL="266700" indent="-266700" algn="just" defTabSz="514350" rtl="0" eaLnBrk="1" latinLnBrk="0" hangingPunct="1">
        <a:lnSpc>
          <a:spcPct val="150000"/>
        </a:lnSpc>
        <a:spcBef>
          <a:spcPts val="450"/>
        </a:spcBef>
        <a:spcAft>
          <a:spcPts val="600"/>
        </a:spcAft>
        <a:buClr>
          <a:schemeClr val="accent1"/>
        </a:buClr>
        <a:buSzPct val="110000"/>
        <a:buFont typeface="Wingdings" panose="05000000000000000000" pitchFamily="2" charset="2"/>
        <a:buChar char=""/>
        <a:defRPr sz="1800" kern="1200" baseline="0">
          <a:solidFill>
            <a:schemeClr val="accent1"/>
          </a:solidFill>
          <a:latin typeface="Arial" panose="020B0604020202020204" pitchFamily="34" charset="0"/>
          <a:ea typeface="黑体" panose="02010609060101010101" charset="-122"/>
          <a:cs typeface="+mn-cs"/>
        </a:defRPr>
      </a:lvl1pPr>
      <a:lvl2pPr marL="266700" indent="-266700" algn="just" defTabSz="514350" rtl="0" eaLnBrk="1" latinLnBrk="0" hangingPunct="1">
        <a:lnSpc>
          <a:spcPct val="150000"/>
        </a:lnSpc>
        <a:spcBef>
          <a:spcPts val="450"/>
        </a:spcBef>
        <a:spcAft>
          <a:spcPts val="600"/>
        </a:spcAft>
        <a:buClr>
          <a:schemeClr val="accent2">
            <a:lumMod val="60000"/>
            <a:lumOff val="40000"/>
          </a:schemeClr>
        </a:buClr>
        <a:buFont typeface="幼圆" panose="02010509060101010101" pitchFamily="49" charset="-122"/>
        <a:buChar char=" "/>
        <a:defRPr sz="1500" kern="1200" baseline="0">
          <a:solidFill>
            <a:schemeClr val="tx1"/>
          </a:solidFill>
          <a:latin typeface="Arial" panose="020B0604020202020204" pitchFamily="34" charset="0"/>
          <a:ea typeface="黑体" panose="02010609060101010101" charset="-122"/>
          <a:cs typeface="+mn-cs"/>
        </a:defRPr>
      </a:lvl2pPr>
      <a:lvl3pPr marL="643255" indent="-128270" algn="l" defTabSz="514350" rtl="0" eaLnBrk="1" latinLnBrk="0" hangingPunct="1">
        <a:lnSpc>
          <a:spcPct val="90000"/>
        </a:lnSpc>
        <a:spcBef>
          <a:spcPts val="280"/>
        </a:spcBef>
        <a:buFont typeface="Arial" panose="020B0604020202020204" pitchFamily="34" charset="0"/>
        <a:buChar char="•"/>
        <a:defRPr sz="1125" kern="1200">
          <a:solidFill>
            <a:schemeClr val="tx1"/>
          </a:solidFill>
          <a:latin typeface="+mn-lt"/>
          <a:ea typeface="+mn-ea"/>
          <a:cs typeface="+mn-cs"/>
        </a:defRPr>
      </a:lvl3pPr>
      <a:lvl4pPr marL="900430"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4pPr>
      <a:lvl5pPr marL="1157605"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5pPr>
      <a:lvl6pPr marL="1414780"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6pPr>
      <a:lvl7pPr marL="1671955"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7pPr>
      <a:lvl8pPr marL="1929130"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8pPr>
      <a:lvl9pPr marL="2186305"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9pPr>
    </p:bodyStyle>
    <p:otherStyle>
      <a:defPPr>
        <a:defRPr lang="en-US"/>
      </a:defPPr>
      <a:lvl1pPr marL="0" algn="l" defTabSz="514350" rtl="0" eaLnBrk="1" latinLnBrk="0" hangingPunct="1">
        <a:defRPr sz="1015" kern="1200">
          <a:solidFill>
            <a:schemeClr val="tx1"/>
          </a:solidFill>
          <a:latin typeface="+mn-lt"/>
          <a:ea typeface="+mn-ea"/>
          <a:cs typeface="+mn-cs"/>
        </a:defRPr>
      </a:lvl1pPr>
      <a:lvl2pPr marL="257175" algn="l" defTabSz="514350" rtl="0" eaLnBrk="1" latinLnBrk="0" hangingPunct="1">
        <a:defRPr sz="1015" kern="1200">
          <a:solidFill>
            <a:schemeClr val="tx1"/>
          </a:solidFill>
          <a:latin typeface="+mn-lt"/>
          <a:ea typeface="+mn-ea"/>
          <a:cs typeface="+mn-cs"/>
        </a:defRPr>
      </a:lvl2pPr>
      <a:lvl3pPr marL="514350" algn="l" defTabSz="514350" rtl="0" eaLnBrk="1" latinLnBrk="0" hangingPunct="1">
        <a:defRPr sz="1015" kern="1200">
          <a:solidFill>
            <a:schemeClr val="tx1"/>
          </a:solidFill>
          <a:latin typeface="+mn-lt"/>
          <a:ea typeface="+mn-ea"/>
          <a:cs typeface="+mn-cs"/>
        </a:defRPr>
      </a:lvl3pPr>
      <a:lvl4pPr marL="771525" algn="l" defTabSz="514350" rtl="0" eaLnBrk="1" latinLnBrk="0" hangingPunct="1">
        <a:defRPr sz="1015" kern="1200">
          <a:solidFill>
            <a:schemeClr val="tx1"/>
          </a:solidFill>
          <a:latin typeface="+mn-lt"/>
          <a:ea typeface="+mn-ea"/>
          <a:cs typeface="+mn-cs"/>
        </a:defRPr>
      </a:lvl4pPr>
      <a:lvl5pPr marL="1028700" algn="l" defTabSz="514350" rtl="0" eaLnBrk="1" latinLnBrk="0" hangingPunct="1">
        <a:defRPr sz="1015" kern="1200">
          <a:solidFill>
            <a:schemeClr val="tx1"/>
          </a:solidFill>
          <a:latin typeface="+mn-lt"/>
          <a:ea typeface="+mn-ea"/>
          <a:cs typeface="+mn-cs"/>
        </a:defRPr>
      </a:lvl5pPr>
      <a:lvl6pPr marL="1285875" algn="l" defTabSz="514350" rtl="0" eaLnBrk="1" latinLnBrk="0" hangingPunct="1">
        <a:defRPr sz="1015" kern="1200">
          <a:solidFill>
            <a:schemeClr val="tx1"/>
          </a:solidFill>
          <a:latin typeface="+mn-lt"/>
          <a:ea typeface="+mn-ea"/>
          <a:cs typeface="+mn-cs"/>
        </a:defRPr>
      </a:lvl6pPr>
      <a:lvl7pPr marL="1543050" algn="l" defTabSz="514350" rtl="0" eaLnBrk="1" latinLnBrk="0" hangingPunct="1">
        <a:defRPr sz="1015" kern="1200">
          <a:solidFill>
            <a:schemeClr val="tx1"/>
          </a:solidFill>
          <a:latin typeface="+mn-lt"/>
          <a:ea typeface="+mn-ea"/>
          <a:cs typeface="+mn-cs"/>
        </a:defRPr>
      </a:lvl7pPr>
      <a:lvl8pPr marL="1800225" algn="l" defTabSz="514350" rtl="0" eaLnBrk="1" latinLnBrk="0" hangingPunct="1">
        <a:defRPr sz="1015" kern="1200">
          <a:solidFill>
            <a:schemeClr val="tx1"/>
          </a:solidFill>
          <a:latin typeface="+mn-lt"/>
          <a:ea typeface="+mn-ea"/>
          <a:cs typeface="+mn-cs"/>
        </a:defRPr>
      </a:lvl8pPr>
      <a:lvl9pPr marL="2057400" algn="l" defTabSz="514350" rtl="0" eaLnBrk="1" latinLnBrk="0" hangingPunct="1">
        <a:defRPr sz="1015"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Lst>
  <p:transition spd="slow">
    <p:push dir="u"/>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image" Target="../media/image1.png"/><Relationship Id="rId1"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9.xml"/><Relationship Id="rId3" Type="http://schemas.openxmlformats.org/officeDocument/2006/relationships/tags" Target="../tags/tag18.xml"/><Relationship Id="rId2" Type="http://schemas.openxmlformats.org/officeDocument/2006/relationships/slide" Target="slide3.xml"/><Relationship Id="rId1" Type="http://schemas.openxmlformats.org/officeDocument/2006/relationships/tags" Target="../tags/tag17.xml"/></Relationships>
</file>

<file path=ppt/slides/_rels/slide12.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24.xml"/><Relationship Id="rId5" Type="http://schemas.openxmlformats.org/officeDocument/2006/relationships/tags" Target="../tags/tag23.xml"/><Relationship Id="rId4" Type="http://schemas.openxmlformats.org/officeDocument/2006/relationships/slide" Target="slide3.xml"/><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tags" Target="../tags/tag20.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5.xml"/><Relationship Id="rId1" Type="http://schemas.openxmlformats.org/officeDocument/2006/relationships/slide" Target="slide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6.png"/><Relationship Id="rId1" Type="http://schemas.openxmlformats.org/officeDocument/2006/relationships/image" Target="../media/image15.png"/></Relationships>
</file>

<file path=ppt/slides/_rels/slide1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27.xml"/><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tags" Target="../tags/tag26.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9.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0.png"/></Relationships>
</file>

<file path=ppt/slides/_rels/slide18.xml.rels><?xml version="1.0" encoding="UTF-8" standalone="yes"?>
<Relationships xmlns="http://schemas.openxmlformats.org/package/2006/relationships"><Relationship Id="rId9" Type="http://schemas.openxmlformats.org/officeDocument/2006/relationships/tags" Target="../tags/tag36.xml"/><Relationship Id="rId8" Type="http://schemas.openxmlformats.org/officeDocument/2006/relationships/tags" Target="../tags/tag35.xml"/><Relationship Id="rId7" Type="http://schemas.openxmlformats.org/officeDocument/2006/relationships/tags" Target="../tags/tag34.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 Id="rId3" Type="http://schemas.openxmlformats.org/officeDocument/2006/relationships/tags" Target="../tags/tag30.xml"/><Relationship Id="rId2" Type="http://schemas.openxmlformats.org/officeDocument/2006/relationships/tags" Target="../tags/tag29.xml"/><Relationship Id="rId16" Type="http://schemas.openxmlformats.org/officeDocument/2006/relationships/slideLayout" Target="../slideLayouts/slideLayout2.xml"/><Relationship Id="rId15" Type="http://schemas.openxmlformats.org/officeDocument/2006/relationships/tags" Target="../tags/tag41.xml"/><Relationship Id="rId14" Type="http://schemas.openxmlformats.org/officeDocument/2006/relationships/tags" Target="../tags/tag40.xml"/><Relationship Id="rId13" Type="http://schemas.openxmlformats.org/officeDocument/2006/relationships/slide" Target="slide3.xml"/><Relationship Id="rId12" Type="http://schemas.openxmlformats.org/officeDocument/2006/relationships/tags" Target="../tags/tag39.xml"/><Relationship Id="rId11" Type="http://schemas.openxmlformats.org/officeDocument/2006/relationships/tags" Target="../tags/tag38.xml"/><Relationship Id="rId10" Type="http://schemas.openxmlformats.org/officeDocument/2006/relationships/tags" Target="../tags/tag37.xml"/><Relationship Id="rId1" Type="http://schemas.openxmlformats.org/officeDocument/2006/relationships/tags" Target="../tags/tag28.xml"/></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2.xml"/><Relationship Id="rId2" Type="http://schemas.openxmlformats.org/officeDocument/2006/relationships/tags" Target="../tags/tag42.xml"/><Relationship Id="rId1" Type="http://schemas.openxmlformats.org/officeDocument/2006/relationships/slide" Target="slide3.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image" Target="../media/image21.jpeg"/></Relationships>
</file>

<file path=ppt/slides/_rels/slide2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3.png"/><Relationship Id="rId2" Type="http://schemas.openxmlformats.org/officeDocument/2006/relationships/image" Target="../media/image2.svg"/><Relationship Id="rId1" Type="http://schemas.openxmlformats.org/officeDocument/2006/relationships/image" Target="../media/image22.png"/></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svg"/><Relationship Id="rId2" Type="http://schemas.openxmlformats.org/officeDocument/2006/relationships/image" Target="../media/image8.png"/><Relationship Id="rId1"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xml"/><Relationship Id="rId1" Type="http://schemas.openxmlformats.org/officeDocument/2006/relationships/image" Target="../media/image9.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2.png"/><Relationship Id="rId1"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xml"/><Relationship Id="rId1" Type="http://schemas.openxmlformats.org/officeDocument/2006/relationships/image" Target="../media/image14.jpeg"/></Relationships>
</file>

<file path=ppt/slides/_rels/slide9.xml.rels><?xml version="1.0" encoding="UTF-8" standalone="yes"?>
<Relationships xmlns="http://schemas.openxmlformats.org/package/2006/relationships"><Relationship Id="rId9" Type="http://schemas.openxmlformats.org/officeDocument/2006/relationships/tags" Target="../tags/tag11.xml"/><Relationship Id="rId8" Type="http://schemas.openxmlformats.org/officeDocument/2006/relationships/tags" Target="../tags/tag10.xml"/><Relationship Id="rId7" Type="http://schemas.openxmlformats.org/officeDocument/2006/relationships/tags" Target="../tags/tag9.xml"/><Relationship Id="rId6" Type="http://schemas.openxmlformats.org/officeDocument/2006/relationships/tags" Target="../tags/tag8.xml"/><Relationship Id="rId5" Type="http://schemas.openxmlformats.org/officeDocument/2006/relationships/tags" Target="../tags/tag7.xml"/><Relationship Id="rId4" Type="http://schemas.openxmlformats.org/officeDocument/2006/relationships/tags" Target="../tags/tag6.xml"/><Relationship Id="rId3" Type="http://schemas.openxmlformats.org/officeDocument/2006/relationships/tags" Target="../tags/tag5.xml"/><Relationship Id="rId2" Type="http://schemas.openxmlformats.org/officeDocument/2006/relationships/tags" Target="../tags/tag4.xml"/><Relationship Id="rId15" Type="http://schemas.openxmlformats.org/officeDocument/2006/relationships/slideLayout" Target="../slideLayouts/slideLayout1.xml"/><Relationship Id="rId14" Type="http://schemas.openxmlformats.org/officeDocument/2006/relationships/tags" Target="../tags/tag16.xml"/><Relationship Id="rId13" Type="http://schemas.openxmlformats.org/officeDocument/2006/relationships/tags" Target="../tags/tag15.xml"/><Relationship Id="rId12" Type="http://schemas.openxmlformats.org/officeDocument/2006/relationships/tags" Target="../tags/tag14.xml"/><Relationship Id="rId11" Type="http://schemas.openxmlformats.org/officeDocument/2006/relationships/tags" Target="../tags/tag13.xml"/><Relationship Id="rId10" Type="http://schemas.openxmlformats.org/officeDocument/2006/relationships/tags" Target="../tags/tag12.xml"/><Relationship Id="rId1" Type="http://schemas.openxmlformats.org/officeDocument/2006/relationships/slide" Target="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571500" y="934879"/>
            <a:ext cx="4903946" cy="378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300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3000" b="1">
              <a:solidFill>
                <a:srgbClr val="FF0000"/>
              </a:solidFill>
              <a:latin typeface="HelveticaNeue" panose="02000503000000020004" pitchFamily="2" charset="0"/>
            </a:endParaRPr>
          </a:p>
          <a:p>
            <a:pPr eaLnBrk="1" hangingPunct="1">
              <a:spcBef>
                <a:spcPct val="0"/>
              </a:spcBef>
              <a:buFontTx/>
              <a:buNone/>
              <a:defRPr/>
            </a:pPr>
            <a:endParaRPr lang="en-US" altLang="zh-CN" sz="3000" b="1">
              <a:solidFill>
                <a:srgbClr val="FF0000"/>
              </a:solidFill>
              <a:latin typeface="HelveticaNeue" panose="02000503000000020004" pitchFamily="2" charset="0"/>
            </a:endParaRPr>
          </a:p>
          <a:p>
            <a:pPr eaLnBrk="1" hangingPunct="1">
              <a:spcBef>
                <a:spcPct val="0"/>
              </a:spcBef>
              <a:buFontTx/>
              <a:buNone/>
              <a:defRPr/>
            </a:pPr>
            <a:r>
              <a:rPr lang="zh-CN" altLang="en-US" sz="3000" b="1">
                <a:solidFill>
                  <a:srgbClr val="FF0000"/>
                </a:solidFill>
                <a:latin typeface="HelveticaNeue" panose="02000503000000020004" pitchFamily="2" charset="0"/>
              </a:rPr>
              <a:t>更多教学资源请关注</a:t>
            </a:r>
            <a:endParaRPr lang="en-US" altLang="zh-CN" sz="3000" b="1">
              <a:solidFill>
                <a:srgbClr val="FF0000"/>
              </a:solidFill>
              <a:latin typeface="HelveticaNeue" panose="02000503000000020004" pitchFamily="2" charset="0"/>
            </a:endParaRPr>
          </a:p>
          <a:p>
            <a:pPr eaLnBrk="1" hangingPunct="1">
              <a:spcBef>
                <a:spcPct val="0"/>
              </a:spcBef>
              <a:buFontTx/>
              <a:buNone/>
              <a:defRPr/>
            </a:pPr>
            <a:r>
              <a:rPr lang="zh-CN" altLang="en-US" sz="3000" b="1">
                <a:solidFill>
                  <a:srgbClr val="FF0000"/>
                </a:solidFill>
                <a:latin typeface="HelveticaNeue" panose="02000503000000020004" pitchFamily="2" charset="0"/>
              </a:rPr>
              <a:t>公众号：溯恩高中英语</a:t>
            </a:r>
            <a:endParaRPr lang="zh-CN" altLang="en-US" sz="3000" b="1">
              <a:solidFill>
                <a:srgbClr val="FF0000"/>
              </a:solidFill>
              <a:latin typeface="HelveticaNeue" panose="02000503000000020004" pitchFamily="2" charset="0"/>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453539" y="1705451"/>
            <a:ext cx="2519363" cy="251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5483543" y="1212533"/>
            <a:ext cx="2702719" cy="553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3000" b="1">
                <a:latin typeface="华文新魏" panose="02010800040101010101" pitchFamily="2" charset="-122"/>
              </a:rPr>
              <a:t>知识产权声明</a:t>
            </a:r>
            <a:endParaRPr lang="zh-CN" altLang="en-US" sz="3000" b="1">
              <a:latin typeface="华文新魏" panose="02010800040101010101" pitchFamily="2" charset="-122"/>
            </a:endParaRPr>
          </a:p>
        </p:txBody>
      </p:sp>
      <p:pic>
        <p:nvPicPr>
          <p:cNvPr id="12" name="图片 11" descr="水印"/>
          <p:cNvPicPr>
            <a:picLocks noChangeAspect="1"/>
          </p:cNvPicPr>
          <p:nvPr userDrawn="1"/>
        </p:nvPicPr>
        <p:blipFill>
          <a:blip r:embed="rId2"/>
          <a:stretch>
            <a:fillRect/>
          </a:stretch>
        </p:blipFill>
        <p:spPr>
          <a:xfrm>
            <a:off x="5389721" y="47625"/>
            <a:ext cx="3676650" cy="1190149"/>
          </a:xfrm>
          <a:prstGeom prst="rect">
            <a:avLst/>
          </a:prstGeom>
        </p:spPr>
      </p:pic>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椭圆 2"/>
          <p:cNvSpPr/>
          <p:nvPr/>
        </p:nvSpPr>
        <p:spPr>
          <a:xfrm>
            <a:off x="2050790" y="1177487"/>
            <a:ext cx="557053" cy="55705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椭圆 1"/>
          <p:cNvSpPr/>
          <p:nvPr/>
        </p:nvSpPr>
        <p:spPr>
          <a:xfrm>
            <a:off x="-959224" y="-915150"/>
            <a:ext cx="2079812" cy="207981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8104094" y="4011613"/>
            <a:ext cx="2079812" cy="207981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p:nvSpPr>
        <p:spPr>
          <a:xfrm>
            <a:off x="8388341" y="-522941"/>
            <a:ext cx="1295393" cy="129539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p:nvPr/>
        </p:nvSpPr>
        <p:spPr>
          <a:xfrm>
            <a:off x="163905" y="3933289"/>
            <a:ext cx="1004130" cy="100413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rot="220627">
            <a:off x="-819032" y="1478509"/>
            <a:ext cx="509451" cy="509451"/>
          </a:xfrm>
          <a:prstGeom prst="ellipse">
            <a:avLst/>
          </a:prstGeom>
          <a:solidFill>
            <a:srgbClr val="E2AC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p:nvSpPr>
        <p:spPr>
          <a:xfrm rot="220627">
            <a:off x="-819032" y="2175451"/>
            <a:ext cx="509451" cy="509451"/>
          </a:xfrm>
          <a:prstGeom prst="ellipse">
            <a:avLst/>
          </a:prstGeom>
          <a:solidFill>
            <a:srgbClr val="DFBE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p:nvPr/>
        </p:nvSpPr>
        <p:spPr>
          <a:xfrm rot="220627">
            <a:off x="-819032" y="2872393"/>
            <a:ext cx="509451" cy="509451"/>
          </a:xfrm>
          <a:prstGeom prst="ellipse">
            <a:avLst/>
          </a:prstGeom>
          <a:solidFill>
            <a:srgbClr val="F0C5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rot="220627">
            <a:off x="-819032" y="3569335"/>
            <a:ext cx="509451" cy="509451"/>
          </a:xfrm>
          <a:prstGeom prst="ellipse">
            <a:avLst/>
          </a:prstGeom>
          <a:solidFill>
            <a:srgbClr val="CFD2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6945220" y="1217103"/>
            <a:ext cx="858933" cy="858933"/>
          </a:xfrm>
          <a:prstGeom prst="ellipse">
            <a:avLst/>
          </a:prstGeom>
          <a:solidFill>
            <a:srgbClr val="EDDE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椭圆 48"/>
          <p:cNvSpPr/>
          <p:nvPr/>
        </p:nvSpPr>
        <p:spPr>
          <a:xfrm>
            <a:off x="447306" y="1895948"/>
            <a:ext cx="541077" cy="541077"/>
          </a:xfrm>
          <a:prstGeom prst="ellips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椭圆 49"/>
          <p:cNvSpPr/>
          <p:nvPr/>
        </p:nvSpPr>
        <p:spPr>
          <a:xfrm>
            <a:off x="7258891" y="3852757"/>
            <a:ext cx="379175" cy="379175"/>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椭圆 50"/>
          <p:cNvSpPr/>
          <p:nvPr/>
        </p:nvSpPr>
        <p:spPr>
          <a:xfrm rot="220627">
            <a:off x="-827387" y="4266278"/>
            <a:ext cx="509451" cy="509451"/>
          </a:xfrm>
          <a:prstGeom prst="ellipse">
            <a:avLst/>
          </a:prstGeom>
          <a:solidFill>
            <a:srgbClr val="EDDE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椭圆 53"/>
          <p:cNvSpPr/>
          <p:nvPr/>
        </p:nvSpPr>
        <p:spPr>
          <a:xfrm>
            <a:off x="5493523" y="1093363"/>
            <a:ext cx="369332" cy="369332"/>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椭圆 54"/>
          <p:cNvSpPr/>
          <p:nvPr/>
        </p:nvSpPr>
        <p:spPr>
          <a:xfrm>
            <a:off x="7919428" y="3099821"/>
            <a:ext cx="369332" cy="369332"/>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标题 4"/>
          <p:cNvSpPr>
            <a:spLocks noGrp="1"/>
          </p:cNvSpPr>
          <p:nvPr>
            <p:ph type="title" idx="4294967295"/>
          </p:nvPr>
        </p:nvSpPr>
        <p:spPr>
          <a:xfrm>
            <a:off x="0" y="605790"/>
            <a:ext cx="1949450" cy="611505"/>
          </a:xfrm>
        </p:spPr>
        <p:txBody>
          <a:bodyPr>
            <a:normAutofit fontScale="90000"/>
          </a:bodyPr>
          <a:lstStyle/>
          <a:p>
            <a:br>
              <a:rPr lang="en-US" altLang="zh-CN" sz="2400" b="1" smtClean="0">
                <a:latin typeface="Verdana" panose="020B0604030504040204" pitchFamily="34" charset="0"/>
                <a:ea typeface="Verdana" panose="020B0604030504040204" pitchFamily="34" charset="0"/>
                <a:cs typeface="Verdana" panose="020B0604030504040204" pitchFamily="34" charset="0"/>
              </a:rPr>
            </a:br>
            <a:r>
              <a:rPr lang="en-US" altLang="zh-CN" sz="2400" b="1" smtClean="0">
                <a:latin typeface="Verdana" panose="020B0604030504040204" pitchFamily="34" charset="0"/>
                <a:ea typeface="Verdana" panose="020B0604030504040204" pitchFamily="34" charset="0"/>
                <a:cs typeface="Verdana" panose="020B0604030504040204" pitchFamily="34" charset="0"/>
              </a:rPr>
              <a:t>Activity </a:t>
            </a:r>
            <a:r>
              <a:rPr lang="en-US" altLang="zh-CN" sz="2400" b="1">
                <a:latin typeface="Verdana" panose="020B0604030504040204" pitchFamily="34" charset="0"/>
                <a:ea typeface="Verdana" panose="020B0604030504040204" pitchFamily="34" charset="0"/>
                <a:cs typeface="Verdana" panose="020B0604030504040204" pitchFamily="34" charset="0"/>
              </a:rPr>
              <a:t>1 </a:t>
            </a:r>
            <a:endParaRPr lang="zh-CN" altLang="en-US" sz="2400" b="1">
              <a:latin typeface="Verdana" panose="020B0604030504040204" pitchFamily="34" charset="0"/>
              <a:cs typeface="Verdana" panose="020B0604030504040204" pitchFamily="34" charset="0"/>
            </a:endParaRPr>
          </a:p>
        </p:txBody>
      </p:sp>
      <p:sp>
        <p:nvSpPr>
          <p:cNvPr id="4" name="文本框 3"/>
          <p:cNvSpPr txBox="1"/>
          <p:nvPr/>
        </p:nvSpPr>
        <p:spPr>
          <a:xfrm>
            <a:off x="179070" y="1683385"/>
            <a:ext cx="3446145" cy="1309370"/>
          </a:xfrm>
          <a:prstGeom prst="rect">
            <a:avLst/>
          </a:prstGeom>
          <a:noFill/>
          <a:ln w="28575" cmpd="sng">
            <a:solidFill>
              <a:schemeClr val="accent1">
                <a:shade val="50000"/>
              </a:schemeClr>
            </a:solidFill>
            <a:prstDash val="sysDot"/>
          </a:ln>
        </p:spPr>
        <p:txBody>
          <a:bodyPr wrap="square" rtlCol="0">
            <a:spAutoFit/>
          </a:bodyPr>
          <a:p>
            <a:pPr algn="just" fontAlgn="auto">
              <a:lnSpc>
                <a:spcPct val="110000"/>
              </a:lnSpc>
            </a:pPr>
            <a:r>
              <a:rPr lang="en-US" altLang="zh-CN" sz="3200" b="1" dirty="0" smtClean="0">
                <a:solidFill>
                  <a:srgbClr val="0000FF"/>
                </a:solidFill>
              </a:rPr>
              <a:t>F</a:t>
            </a:r>
            <a:r>
              <a:rPr lang="en-US" altLang="zh-CN" sz="2000" b="1" smtClean="0">
                <a:latin typeface="Calibri" panose="020F0502020204030204" pitchFamily="34" charset="0"/>
                <a:cs typeface="Calibri" panose="020F0502020204030204" pitchFamily="34" charset="0"/>
              </a:rPr>
              <a:t>ind more sentences with the –ing form as the subject from</a:t>
            </a:r>
            <a:r>
              <a:rPr lang="en-US" altLang="zh-CN" sz="2000" b="1" smtClean="0">
                <a:latin typeface="Calibri" panose="020F0502020204030204" pitchFamily="34" charset="0"/>
                <a:cs typeface="Calibri" panose="020F0502020204030204" pitchFamily="34" charset="0"/>
                <a:sym typeface="+mn-ea"/>
              </a:rPr>
              <a:t> </a:t>
            </a:r>
            <a:r>
              <a:rPr lang="en-US" altLang="zh-CN" sz="2000" b="1" smtClean="0">
                <a:latin typeface="Calibri" panose="020F0502020204030204" pitchFamily="34" charset="0"/>
                <a:cs typeface="Calibri" panose="020F0502020204030204" pitchFamily="34" charset="0"/>
              </a:rPr>
              <a:t> the reading passage.</a:t>
            </a:r>
            <a:endParaRPr lang="en-US" altLang="zh-CN" sz="2000" b="1" smtClean="0">
              <a:latin typeface="Calibri" panose="020F0502020204030204" pitchFamily="34" charset="0"/>
              <a:cs typeface="Calibri" panose="020F0502020204030204" pitchFamily="34" charset="0"/>
            </a:endParaRPr>
          </a:p>
        </p:txBody>
      </p:sp>
      <p:sp>
        <p:nvSpPr>
          <p:cNvPr id="10243" name="内容占位符 2"/>
          <p:cNvSpPr>
            <a:spLocks noGrp="1"/>
          </p:cNvSpPr>
          <p:nvPr>
            <p:ph idx="4294967295"/>
          </p:nvPr>
        </p:nvSpPr>
        <p:spPr>
          <a:xfrm>
            <a:off x="3797935" y="772160"/>
            <a:ext cx="5110480" cy="3478530"/>
          </a:xfrm>
          <a:solidFill>
            <a:schemeClr val="bg1">
              <a:alpha val="100000"/>
            </a:schemeClr>
          </a:solidFill>
          <a:ln w="50800" cmpd="sng">
            <a:solidFill>
              <a:srgbClr val="C00000"/>
            </a:solidFill>
            <a:prstDash val="lgDashDot"/>
          </a:ln>
        </p:spPr>
        <p:txBody>
          <a:bodyPr vert="horz" wrap="square" lIns="91440" tIns="45720" rIns="91440" bIns="45720" anchor="t">
            <a:normAutofit lnSpcReduction="20000"/>
          </a:bodyPr>
          <a:p>
            <a:pPr algn="just" fontAlgn="auto">
              <a:spcBef>
                <a:spcPts val="700"/>
              </a:spcBef>
            </a:pPr>
            <a:endParaRPr lang="en-US" altLang="zh-CN" b="1" i="1" dirty="0">
              <a:solidFill>
                <a:srgbClr val="FF0000"/>
              </a:solidFill>
              <a:latin typeface="Times New Roman" panose="02020603050405020304" pitchFamily="18" charset="0"/>
            </a:endParaRPr>
          </a:p>
          <a:p>
            <a:pPr algn="just" fontAlgn="auto">
              <a:spcBef>
                <a:spcPts val="700"/>
              </a:spcBef>
            </a:pPr>
            <a:r>
              <a:rPr lang="en-US" altLang="zh-CN" b="1" i="1" dirty="0">
                <a:solidFill>
                  <a:srgbClr val="FF0000"/>
                </a:solidFill>
                <a:latin typeface="Times New Roman" panose="02020603050405020304" pitchFamily="18" charset="0"/>
              </a:rPr>
              <a:t>Being in such a beautiful and wild place</a:t>
            </a:r>
            <a:r>
              <a:rPr lang="en-US" altLang="zh-CN" b="1" dirty="0">
                <a:latin typeface="Times New Roman" panose="02020603050405020304" pitchFamily="18" charset="0"/>
              </a:rPr>
              <a:t> makes me feel blessed to be alive.</a:t>
            </a:r>
            <a:endParaRPr lang="en-US" altLang="zh-CN" b="1" dirty="0">
              <a:latin typeface="Times New Roman" panose="02020603050405020304" pitchFamily="18" charset="0"/>
            </a:endParaRPr>
          </a:p>
          <a:p>
            <a:pPr algn="just" fontAlgn="auto">
              <a:spcBef>
                <a:spcPts val="700"/>
              </a:spcBef>
            </a:pPr>
            <a:r>
              <a:rPr lang="en-US" altLang="zh-CN" b="1" dirty="0">
                <a:latin typeface="Times New Roman" panose="02020603050405020304" pitchFamily="18" charset="0"/>
              </a:rPr>
              <a:t> </a:t>
            </a:r>
            <a:r>
              <a:rPr lang="en-US" altLang="zh-CN" b="1" dirty="0">
                <a:latin typeface="Times New Roman" panose="02020603050405020304" pitchFamily="18" charset="0"/>
                <a:cs typeface="Times New Roman" panose="02020603050405020304" pitchFamily="18" charset="0"/>
                <a:sym typeface="+mn-ea"/>
              </a:rPr>
              <a:t>Even though the sun is brightly shining, </a:t>
            </a:r>
            <a:r>
              <a:rPr lang="en-US" altLang="zh-CN" b="1" i="1" dirty="0">
                <a:solidFill>
                  <a:srgbClr val="FF0000"/>
                </a:solidFill>
                <a:latin typeface="Times New Roman" panose="02020603050405020304" pitchFamily="18" charset="0"/>
                <a:sym typeface="+mn-ea"/>
              </a:rPr>
              <a:t>telling whether it is morning or night</a:t>
            </a:r>
            <a:r>
              <a:rPr lang="en-US" altLang="zh-CN" b="1" dirty="0">
                <a:latin typeface="Times New Roman" panose="02020603050405020304" pitchFamily="18" charset="0"/>
                <a:cs typeface="Times New Roman" panose="02020603050405020304" pitchFamily="18" charset="0"/>
                <a:sym typeface="+mn-ea"/>
              </a:rPr>
              <a:t> is impossible. </a:t>
            </a:r>
            <a:endParaRPr lang="en-US" altLang="zh-CN" b="1" dirty="0">
              <a:latin typeface="Times New Roman" panose="02020603050405020304" pitchFamily="18" charset="0"/>
              <a:cs typeface="Times New Roman" panose="02020603050405020304" pitchFamily="18" charset="0"/>
              <a:sym typeface="+mn-ea"/>
            </a:endParaRPr>
          </a:p>
          <a:p>
            <a:pPr algn="just" fontAlgn="auto">
              <a:spcBef>
                <a:spcPts val="700"/>
              </a:spcBef>
            </a:pPr>
            <a:r>
              <a:rPr lang="en-US" altLang="zh-CN" b="1" i="1" dirty="0">
                <a:solidFill>
                  <a:srgbClr val="FF0000"/>
                </a:solidFill>
                <a:latin typeface="Times New Roman" panose="02020603050405020304" pitchFamily="18" charset="0"/>
                <a:sym typeface="+mn-ea"/>
              </a:rPr>
              <a:t>Getting here</a:t>
            </a:r>
            <a:r>
              <a:rPr lang="en-US" altLang="zh-CN" b="1" dirty="0">
                <a:latin typeface="Times New Roman" panose="02020603050405020304" pitchFamily="18" charset="0"/>
                <a:cs typeface="Times New Roman" panose="02020603050405020304" pitchFamily="18" charset="0"/>
                <a:sym typeface="+mn-ea"/>
              </a:rPr>
              <a:t> is quite difficult, so apart from the Semi very few people have ever seen Sarek. </a:t>
            </a:r>
            <a:endParaRPr lang="en-US" altLang="zh-CN" b="1" dirty="0">
              <a:latin typeface="Times New Roman" panose="02020603050405020304" pitchFamily="18" charset="0"/>
              <a:cs typeface="Times New Roman" panose="02020603050405020304" pitchFamily="18" charset="0"/>
              <a:sym typeface="+mn-ea"/>
            </a:endParaRPr>
          </a:p>
          <a:p>
            <a:pPr algn="just" fontAlgn="auto">
              <a:spcBef>
                <a:spcPts val="700"/>
              </a:spcBef>
            </a:pPr>
            <a:r>
              <a:rPr lang="en-US" altLang="zh-CN" b="1" dirty="0">
                <a:latin typeface="Times New Roman" panose="02020603050405020304" pitchFamily="18" charset="0"/>
                <a:cs typeface="Times New Roman" panose="02020603050405020304" pitchFamily="18" charset="0"/>
                <a:sym typeface="+mn-ea"/>
              </a:rPr>
              <a:t>For hundreds of years, </a:t>
            </a:r>
            <a:r>
              <a:rPr lang="en-US" altLang="zh-CN" b="1" i="1" dirty="0">
                <a:solidFill>
                  <a:srgbClr val="FF0000"/>
                </a:solidFill>
                <a:latin typeface="Times New Roman" panose="02020603050405020304" pitchFamily="18" charset="0"/>
                <a:sym typeface="+mn-ea"/>
              </a:rPr>
              <a:t>looking after reindeer </a:t>
            </a:r>
            <a:r>
              <a:rPr lang="en-US" altLang="zh-CN" b="1" dirty="0">
                <a:latin typeface="Times New Roman" panose="02020603050405020304" pitchFamily="18" charset="0"/>
                <a:cs typeface="Times New Roman" panose="02020603050405020304" pitchFamily="18" charset="0"/>
                <a:sym typeface="+mn-ea"/>
              </a:rPr>
              <a:t>was a way of life for the Sami. </a:t>
            </a:r>
            <a:endParaRPr lang="en-US" altLang="zh-CN" b="1" dirty="0">
              <a:latin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97" name="MH_Others_2"/>
          <p:cNvSpPr txBox="1"/>
          <p:nvPr>
            <p:custDataLst>
              <p:tags r:id="rId1"/>
            </p:custDataLst>
          </p:nvPr>
        </p:nvSpPr>
        <p:spPr>
          <a:xfrm>
            <a:off x="8071485" y="492443"/>
            <a:ext cx="805815" cy="3087053"/>
          </a:xfrm>
          <a:prstGeom prst="rect">
            <a:avLst/>
          </a:prstGeom>
          <a:noFill/>
          <a:ln w="9525">
            <a:noFill/>
            <a:miter/>
          </a:ln>
        </p:spPr>
        <p:txBody>
          <a:bodyPr anchor="ctr"/>
          <a:p>
            <a:pPr lvl="0" eaLnBrk="1" hangingPunct="1"/>
            <a:r>
              <a:rPr lang="zh-CN" altLang="en-US" sz="4500" b="1" dirty="0">
                <a:solidFill>
                  <a:schemeClr val="accent2"/>
                </a:solidFill>
                <a:latin typeface="Arial" panose="020B0604020202020204" pitchFamily="34" charset="0"/>
                <a:ea typeface="黑体" panose="02010609060101010101" charset="-122"/>
              </a:rPr>
              <a:t>主谓一致</a:t>
            </a:r>
            <a:endParaRPr lang="zh-CN" altLang="en-US" sz="4500" b="1" dirty="0">
              <a:solidFill>
                <a:schemeClr val="accent2"/>
              </a:solidFill>
              <a:latin typeface="Arial" panose="020B0604020202020204" pitchFamily="34" charset="0"/>
              <a:ea typeface="黑体" panose="02010609060101010101" charset="-122"/>
            </a:endParaRPr>
          </a:p>
        </p:txBody>
      </p:sp>
      <p:sp>
        <p:nvSpPr>
          <p:cNvPr id="4" name="文本框 3"/>
          <p:cNvSpPr txBox="1"/>
          <p:nvPr/>
        </p:nvSpPr>
        <p:spPr>
          <a:xfrm>
            <a:off x="172244" y="393859"/>
            <a:ext cx="4605020" cy="570865"/>
          </a:xfrm>
          <a:prstGeom prst="rect">
            <a:avLst/>
          </a:prstGeom>
          <a:noFill/>
        </p:spPr>
        <p:txBody>
          <a:bodyPr wrap="none" rtlCol="0">
            <a:spAutoFit/>
          </a:bodyPr>
          <a:p>
            <a:pPr>
              <a:lnSpc>
                <a:spcPct val="130000"/>
              </a:lnSpc>
            </a:pPr>
            <a:r>
              <a:rPr lang="en-US" altLang="zh-CN" sz="2400" dirty="0" smtClean="0">
                <a:solidFill>
                  <a:srgbClr val="7030A0"/>
                </a:solidFill>
                <a:latin typeface="Times New Roman" panose="02020603050405020304" pitchFamily="18" charset="0"/>
                <a:ea typeface="微软雅黑" panose="020B0503020204020204" charset="-122"/>
                <a:cs typeface="+mn-ea"/>
              </a:rPr>
              <a:t>Playing basketball </a:t>
            </a:r>
            <a:r>
              <a:rPr lang="en-US" altLang="zh-CN" sz="2400" dirty="0" smtClean="0">
                <a:solidFill>
                  <a:srgbClr val="FF0000"/>
                </a:solidFill>
                <a:latin typeface="Times New Roman" panose="02020603050405020304" pitchFamily="18" charset="0"/>
                <a:ea typeface="微软雅黑" panose="020B0503020204020204" charset="-122"/>
                <a:cs typeface="+mn-ea"/>
              </a:rPr>
              <a:t>makes</a:t>
            </a:r>
            <a:r>
              <a:rPr lang="en-US" altLang="zh-CN" sz="2400" dirty="0" smtClean="0">
                <a:solidFill>
                  <a:srgbClr val="7030A0"/>
                </a:solidFill>
                <a:latin typeface="Times New Roman" panose="02020603050405020304" pitchFamily="18" charset="0"/>
                <a:ea typeface="微软雅黑" panose="020B0503020204020204" charset="-122"/>
                <a:cs typeface="+mn-ea"/>
              </a:rPr>
              <a:t> me happy.</a:t>
            </a:r>
            <a:endParaRPr lang="en-US" altLang="zh-CN" sz="2400" dirty="0" smtClean="0">
              <a:solidFill>
                <a:srgbClr val="7030A0"/>
              </a:solidFill>
              <a:latin typeface="Times New Roman" panose="02020603050405020304" pitchFamily="18" charset="0"/>
              <a:ea typeface="微软雅黑" panose="020B0503020204020204" charset="-122"/>
              <a:cs typeface="+mn-ea"/>
            </a:endParaRPr>
          </a:p>
        </p:txBody>
      </p:sp>
      <p:sp>
        <p:nvSpPr>
          <p:cNvPr id="5" name="文本框 4"/>
          <p:cNvSpPr txBox="1"/>
          <p:nvPr/>
        </p:nvSpPr>
        <p:spPr>
          <a:xfrm>
            <a:off x="212884" y="964248"/>
            <a:ext cx="3914140" cy="570865"/>
          </a:xfrm>
          <a:prstGeom prst="rect">
            <a:avLst/>
          </a:prstGeom>
          <a:noFill/>
        </p:spPr>
        <p:txBody>
          <a:bodyPr wrap="none" rtlCol="0">
            <a:spAutoFit/>
          </a:bodyPr>
          <a:p>
            <a:pPr>
              <a:lnSpc>
                <a:spcPct val="130000"/>
              </a:lnSpc>
            </a:pPr>
            <a:r>
              <a:rPr lang="en-US" altLang="zh-CN" sz="2400" dirty="0" smtClean="0">
                <a:solidFill>
                  <a:srgbClr val="7030A0"/>
                </a:solidFill>
                <a:latin typeface="Times New Roman" panose="02020603050405020304" pitchFamily="18" charset="0"/>
                <a:ea typeface="微软雅黑" panose="020B0503020204020204" charset="-122"/>
                <a:cs typeface="+mn-ea"/>
              </a:rPr>
              <a:t>Laughing at others </a:t>
            </a:r>
            <a:r>
              <a:rPr lang="en-US" altLang="zh-CN" sz="2400" dirty="0" smtClean="0">
                <a:solidFill>
                  <a:srgbClr val="FF0000"/>
                </a:solidFill>
                <a:latin typeface="Times New Roman" panose="02020603050405020304" pitchFamily="18" charset="0"/>
                <a:ea typeface="微软雅黑" panose="020B0503020204020204" charset="-122"/>
                <a:cs typeface="+mn-ea"/>
              </a:rPr>
              <a:t>is</a:t>
            </a:r>
            <a:r>
              <a:rPr lang="en-US" altLang="zh-CN" sz="2400" dirty="0" smtClean="0">
                <a:solidFill>
                  <a:srgbClr val="7030A0"/>
                </a:solidFill>
                <a:latin typeface="Times New Roman" panose="02020603050405020304" pitchFamily="18" charset="0"/>
                <a:ea typeface="微软雅黑" panose="020B0503020204020204" charset="-122"/>
                <a:cs typeface="+mn-ea"/>
              </a:rPr>
              <a:t> impolite.</a:t>
            </a:r>
            <a:endParaRPr lang="en-US" altLang="zh-CN" sz="2400" dirty="0" smtClean="0">
              <a:solidFill>
                <a:srgbClr val="7030A0"/>
              </a:solidFill>
              <a:latin typeface="Times New Roman" panose="02020603050405020304" pitchFamily="18" charset="0"/>
              <a:ea typeface="微软雅黑" panose="020B0503020204020204" charset="-122"/>
              <a:cs typeface="+mn-ea"/>
            </a:endParaRPr>
          </a:p>
        </p:txBody>
      </p:sp>
      <p:sp>
        <p:nvSpPr>
          <p:cNvPr id="2" name="文本框 1"/>
          <p:cNvSpPr txBox="1"/>
          <p:nvPr/>
        </p:nvSpPr>
        <p:spPr>
          <a:xfrm>
            <a:off x="171926" y="1402556"/>
            <a:ext cx="6248400" cy="570865"/>
          </a:xfrm>
          <a:prstGeom prst="rect">
            <a:avLst/>
          </a:prstGeom>
          <a:noFill/>
        </p:spPr>
        <p:txBody>
          <a:bodyPr wrap="none" rtlCol="0">
            <a:spAutoFit/>
          </a:bodyPr>
          <a:p>
            <a:pPr>
              <a:lnSpc>
                <a:spcPct val="130000"/>
              </a:lnSpc>
            </a:pPr>
            <a:r>
              <a:rPr lang="en-US" altLang="zh-CN" sz="2400" dirty="0" smtClean="0">
                <a:solidFill>
                  <a:srgbClr val="7030A0"/>
                </a:solidFill>
                <a:latin typeface="Times New Roman" panose="02020603050405020304" pitchFamily="18" charset="0"/>
                <a:ea typeface="微软雅黑" panose="020B0503020204020204" charset="-122"/>
                <a:cs typeface="+mn-ea"/>
              </a:rPr>
              <a:t>Watching TV and reading books ____ interesting.</a:t>
            </a:r>
            <a:endParaRPr lang="en-US" altLang="zh-CN" sz="2400" dirty="0" smtClean="0">
              <a:solidFill>
                <a:srgbClr val="7030A0"/>
              </a:solidFill>
              <a:latin typeface="Times New Roman" panose="02020603050405020304" pitchFamily="18" charset="0"/>
              <a:ea typeface="微软雅黑" panose="020B0503020204020204" charset="-122"/>
              <a:cs typeface="+mn-ea"/>
            </a:endParaRPr>
          </a:p>
        </p:txBody>
      </p:sp>
      <p:sp>
        <p:nvSpPr>
          <p:cNvPr id="6" name="文本框 5"/>
          <p:cNvSpPr txBox="1"/>
          <p:nvPr/>
        </p:nvSpPr>
        <p:spPr>
          <a:xfrm>
            <a:off x="212408" y="1929289"/>
            <a:ext cx="7579043" cy="1170940"/>
          </a:xfrm>
          <a:prstGeom prst="rect">
            <a:avLst/>
          </a:prstGeom>
          <a:noFill/>
        </p:spPr>
        <p:txBody>
          <a:bodyPr wrap="square" rtlCol="0">
            <a:spAutoFit/>
          </a:bodyPr>
          <a:p>
            <a:pPr>
              <a:lnSpc>
                <a:spcPct val="130000"/>
              </a:lnSpc>
            </a:pPr>
            <a:r>
              <a:rPr lang="en-US" altLang="zh-CN" sz="2400" dirty="0" smtClean="0">
                <a:solidFill>
                  <a:srgbClr val="7030A0"/>
                </a:solidFill>
                <a:latin typeface="Times New Roman" panose="02020603050405020304" pitchFamily="18" charset="0"/>
                <a:ea typeface="微软雅黑" panose="020B0503020204020204" charset="-122"/>
              </a:rPr>
              <a:t>Listening, speaking, reading and writing ____ basic skills of a language</a:t>
            </a:r>
            <a:r>
              <a:rPr lang="en-US" altLang="zh-CN" sz="3000" dirty="0" smtClean="0">
                <a:solidFill>
                  <a:srgbClr val="7030A0"/>
                </a:solidFill>
                <a:latin typeface="Times New Roman" panose="02020603050405020304" pitchFamily="18" charset="0"/>
                <a:ea typeface="微软雅黑" panose="020B0503020204020204" charset="-122"/>
              </a:rPr>
              <a:t>.</a:t>
            </a:r>
            <a:endParaRPr lang="en-US" altLang="zh-CN" sz="3000" dirty="0" smtClean="0">
              <a:solidFill>
                <a:srgbClr val="7030A0"/>
              </a:solidFill>
              <a:latin typeface="Times New Roman" panose="02020603050405020304" pitchFamily="18" charset="0"/>
              <a:ea typeface="微软雅黑" panose="020B0503020204020204" charset="-122"/>
            </a:endParaRPr>
          </a:p>
        </p:txBody>
      </p:sp>
      <p:sp>
        <p:nvSpPr>
          <p:cNvPr id="7" name="文本框 6"/>
          <p:cNvSpPr txBox="1"/>
          <p:nvPr/>
        </p:nvSpPr>
        <p:spPr>
          <a:xfrm>
            <a:off x="4258628" y="1405414"/>
            <a:ext cx="600075" cy="570865"/>
          </a:xfrm>
          <a:prstGeom prst="rect">
            <a:avLst/>
          </a:prstGeom>
          <a:noFill/>
        </p:spPr>
        <p:txBody>
          <a:bodyPr wrap="none" rtlCol="0">
            <a:spAutoFit/>
          </a:bodyPr>
          <a:p>
            <a:pPr>
              <a:lnSpc>
                <a:spcPct val="130000"/>
              </a:lnSpc>
            </a:pPr>
            <a:r>
              <a:rPr lang="en-US" altLang="zh-CN" sz="2400" b="1" dirty="0" smtClean="0">
                <a:solidFill>
                  <a:srgbClr val="FF0000"/>
                </a:solidFill>
                <a:latin typeface="Times New Roman" panose="02020603050405020304" pitchFamily="18" charset="0"/>
                <a:ea typeface="微软雅黑" panose="020B0503020204020204" charset="-122"/>
              </a:rPr>
              <a:t>are</a:t>
            </a:r>
            <a:endParaRPr lang="en-US" altLang="zh-CN" sz="2400" b="1" dirty="0" smtClean="0">
              <a:solidFill>
                <a:srgbClr val="FF0000"/>
              </a:solidFill>
              <a:latin typeface="Times New Roman" panose="02020603050405020304" pitchFamily="18" charset="0"/>
              <a:ea typeface="微软雅黑" panose="020B0503020204020204" charset="-122"/>
            </a:endParaRPr>
          </a:p>
        </p:txBody>
      </p:sp>
      <p:sp>
        <p:nvSpPr>
          <p:cNvPr id="8" name="文本框 7"/>
          <p:cNvSpPr txBox="1"/>
          <p:nvPr/>
        </p:nvSpPr>
        <p:spPr>
          <a:xfrm>
            <a:off x="5308759" y="1950720"/>
            <a:ext cx="600075" cy="570865"/>
          </a:xfrm>
          <a:prstGeom prst="rect">
            <a:avLst/>
          </a:prstGeom>
          <a:noFill/>
        </p:spPr>
        <p:txBody>
          <a:bodyPr wrap="none" rtlCol="0">
            <a:spAutoFit/>
          </a:bodyPr>
          <a:p>
            <a:pPr>
              <a:lnSpc>
                <a:spcPct val="130000"/>
              </a:lnSpc>
            </a:pPr>
            <a:r>
              <a:rPr lang="en-US" altLang="zh-CN" sz="2400" b="1" dirty="0" smtClean="0">
                <a:solidFill>
                  <a:srgbClr val="FF0000"/>
                </a:solidFill>
                <a:latin typeface="Times New Roman" panose="02020603050405020304" pitchFamily="18" charset="0"/>
                <a:ea typeface="微软雅黑" panose="020B0503020204020204" charset="-122"/>
              </a:rPr>
              <a:t>are</a:t>
            </a:r>
            <a:endParaRPr lang="en-US" altLang="zh-CN" sz="2400" b="1" dirty="0" smtClean="0">
              <a:solidFill>
                <a:srgbClr val="FF0000"/>
              </a:solidFill>
              <a:latin typeface="Times New Roman" panose="02020603050405020304" pitchFamily="18" charset="0"/>
              <a:ea typeface="微软雅黑" panose="020B0503020204020204" charset="-122"/>
            </a:endParaRPr>
          </a:p>
        </p:txBody>
      </p:sp>
      <p:sp>
        <p:nvSpPr>
          <p:cNvPr id="9" name="圆角矩形 8"/>
          <p:cNvSpPr/>
          <p:nvPr/>
        </p:nvSpPr>
        <p:spPr>
          <a:xfrm>
            <a:off x="421958" y="3259931"/>
            <a:ext cx="7564755" cy="1312545"/>
          </a:xfrm>
          <a:prstGeom prst="roundRect">
            <a:avLst/>
          </a:prstGeom>
          <a:solidFill>
            <a:schemeClr val="accent1">
              <a:lumMod val="20000"/>
              <a:lumOff val="80000"/>
            </a:schemeClr>
          </a:solidFill>
          <a:ln w="66675" cmpd="sng">
            <a:solidFill>
              <a:schemeClr val="accent1">
                <a:shade val="50000"/>
              </a:schemeClr>
            </a:solidFill>
            <a:prstDash val="sysDot"/>
          </a:ln>
        </p:spPr>
        <p:style>
          <a:lnRef idx="1">
            <a:schemeClr val="accent1"/>
          </a:lnRef>
          <a:fillRef idx="2">
            <a:schemeClr val="accent1"/>
          </a:fillRef>
          <a:effectRef idx="1">
            <a:schemeClr val="accent1"/>
          </a:effectRef>
          <a:fontRef idx="minor">
            <a:schemeClr val="dk1"/>
          </a:fontRef>
        </p:style>
        <p:txBody>
          <a:bodyPr rtlCol="0" anchor="ctr"/>
          <a:p>
            <a:pPr algn="ctr"/>
            <a:endParaRPr lang="zh-CN" altLang="en-US" sz="1350"/>
          </a:p>
        </p:txBody>
      </p:sp>
      <p:sp>
        <p:nvSpPr>
          <p:cNvPr id="10" name="文本框 9"/>
          <p:cNvSpPr txBox="1"/>
          <p:nvPr/>
        </p:nvSpPr>
        <p:spPr>
          <a:xfrm>
            <a:off x="531971" y="3241834"/>
            <a:ext cx="5561965" cy="1351280"/>
          </a:xfrm>
          <a:prstGeom prst="rect">
            <a:avLst/>
          </a:prstGeom>
          <a:noFill/>
        </p:spPr>
        <p:txBody>
          <a:bodyPr wrap="none" rtlCol="0">
            <a:spAutoFit/>
          </a:bodyPr>
          <a:p>
            <a:pPr>
              <a:lnSpc>
                <a:spcPct val="130000"/>
              </a:lnSpc>
            </a:pPr>
            <a:r>
              <a:rPr lang="zh-CN" altLang="en-US" sz="2100" dirty="0" smtClean="0">
                <a:latin typeface="Arial" panose="020B0604020202020204" pitchFamily="34" charset="0"/>
                <a:ea typeface="微软雅黑" panose="020B0503020204020204" charset="-122"/>
              </a:rPr>
              <a:t>单个</a:t>
            </a:r>
            <a:r>
              <a:rPr lang="en-US" altLang="zh-CN" sz="2100" dirty="0" smtClean="0">
                <a:latin typeface="Arial" panose="020B0604020202020204" pitchFamily="34" charset="0"/>
                <a:ea typeface="微软雅黑" panose="020B0503020204020204" charset="-122"/>
              </a:rPr>
              <a:t>v-ing</a:t>
            </a:r>
            <a:r>
              <a:rPr lang="zh-CN" altLang="en-US" sz="2100" dirty="0" smtClean="0">
                <a:latin typeface="Arial" panose="020B0604020202020204" pitchFamily="34" charset="0"/>
                <a:ea typeface="微软雅黑" panose="020B0503020204020204" charset="-122"/>
              </a:rPr>
              <a:t>作主语，谓语动词用</a:t>
            </a:r>
            <a:r>
              <a:rPr lang="en-US" altLang="zh-CN" sz="2100" dirty="0" smtClean="0">
                <a:latin typeface="Arial" panose="020B0604020202020204" pitchFamily="34" charset="0"/>
                <a:ea typeface="微软雅黑" panose="020B0503020204020204" charset="-122"/>
              </a:rPr>
              <a:t>_____</a:t>
            </a:r>
            <a:r>
              <a:rPr lang="zh-CN" altLang="en-US" sz="2100" dirty="0" smtClean="0">
                <a:latin typeface="Arial" panose="020B0604020202020204" pitchFamily="34" charset="0"/>
                <a:ea typeface="微软雅黑" panose="020B0503020204020204" charset="-122"/>
              </a:rPr>
              <a:t>； </a:t>
            </a:r>
            <a:endParaRPr lang="zh-CN" altLang="en-US" sz="2100" dirty="0" smtClean="0">
              <a:latin typeface="Arial" panose="020B0604020202020204" pitchFamily="34" charset="0"/>
              <a:ea typeface="微软雅黑" panose="020B0503020204020204" charset="-122"/>
            </a:endParaRPr>
          </a:p>
          <a:p>
            <a:pPr>
              <a:lnSpc>
                <a:spcPct val="130000"/>
              </a:lnSpc>
            </a:pPr>
            <a:r>
              <a:rPr lang="zh-CN" altLang="en-US" sz="2100" dirty="0" smtClean="0">
                <a:latin typeface="Arial" panose="020B0604020202020204" pitchFamily="34" charset="0"/>
                <a:ea typeface="微软雅黑" panose="020B0503020204020204" charset="-122"/>
              </a:rPr>
              <a:t>两个或两个以上表达不同意义的</a:t>
            </a:r>
            <a:r>
              <a:rPr lang="en-US" altLang="zh-CN" sz="2100" dirty="0" smtClean="0">
                <a:latin typeface="Arial" panose="020B0604020202020204" pitchFamily="34" charset="0"/>
                <a:ea typeface="微软雅黑" panose="020B0503020204020204" charset="-122"/>
              </a:rPr>
              <a:t>v-ing</a:t>
            </a:r>
            <a:r>
              <a:rPr lang="zh-CN" altLang="en-US" sz="2100" dirty="0" smtClean="0">
                <a:latin typeface="Arial" panose="020B0604020202020204" pitchFamily="34" charset="0"/>
                <a:ea typeface="微软雅黑" panose="020B0503020204020204" charset="-122"/>
              </a:rPr>
              <a:t>作主语，</a:t>
            </a:r>
            <a:endParaRPr lang="zh-CN" altLang="en-US" sz="2100" dirty="0" smtClean="0">
              <a:latin typeface="Arial" panose="020B0604020202020204" pitchFamily="34" charset="0"/>
              <a:ea typeface="微软雅黑" panose="020B0503020204020204" charset="-122"/>
            </a:endParaRPr>
          </a:p>
          <a:p>
            <a:pPr>
              <a:lnSpc>
                <a:spcPct val="130000"/>
              </a:lnSpc>
            </a:pPr>
            <a:r>
              <a:rPr lang="zh-CN" altLang="en-US" sz="2100" dirty="0" smtClean="0">
                <a:latin typeface="Arial" panose="020B0604020202020204" pitchFamily="34" charset="0"/>
                <a:ea typeface="微软雅黑" panose="020B0503020204020204" charset="-122"/>
              </a:rPr>
              <a:t>谓语动词常用</a:t>
            </a:r>
            <a:r>
              <a:rPr lang="en-US" altLang="zh-CN" sz="2100" dirty="0" smtClean="0">
                <a:latin typeface="Arial" panose="020B0604020202020204" pitchFamily="34" charset="0"/>
                <a:ea typeface="微软雅黑" panose="020B0503020204020204" charset="-122"/>
              </a:rPr>
              <a:t>_____.</a:t>
            </a:r>
            <a:r>
              <a:rPr lang="zh-CN" altLang="en-US" sz="2100" dirty="0" smtClean="0">
                <a:latin typeface="Arial" panose="020B0604020202020204" pitchFamily="34" charset="0"/>
                <a:ea typeface="微软雅黑" panose="020B0503020204020204" charset="-122"/>
              </a:rPr>
              <a:t> </a:t>
            </a:r>
            <a:endParaRPr lang="zh-CN" altLang="en-US" sz="2100" dirty="0" smtClean="0">
              <a:latin typeface="Arial" panose="020B0604020202020204" pitchFamily="34" charset="0"/>
              <a:ea typeface="微软雅黑" panose="020B0503020204020204" charset="-122"/>
            </a:endParaRPr>
          </a:p>
        </p:txBody>
      </p:sp>
      <p:sp>
        <p:nvSpPr>
          <p:cNvPr id="11" name="文本框 10"/>
          <p:cNvSpPr txBox="1"/>
          <p:nvPr/>
        </p:nvSpPr>
        <p:spPr>
          <a:xfrm>
            <a:off x="4213384" y="3214211"/>
            <a:ext cx="716280" cy="511175"/>
          </a:xfrm>
          <a:prstGeom prst="rect">
            <a:avLst/>
          </a:prstGeom>
          <a:noFill/>
        </p:spPr>
        <p:txBody>
          <a:bodyPr wrap="none" rtlCol="0">
            <a:spAutoFit/>
          </a:bodyPr>
          <a:p>
            <a:pPr>
              <a:lnSpc>
                <a:spcPct val="130000"/>
              </a:lnSpc>
            </a:pPr>
            <a:r>
              <a:rPr lang="zh-CN" altLang="en-US" sz="2100" dirty="0" smtClean="0">
                <a:solidFill>
                  <a:srgbClr val="FF0000"/>
                </a:solidFill>
                <a:latin typeface="Arial" panose="020B0604020202020204" pitchFamily="34" charset="0"/>
                <a:ea typeface="微软雅黑" panose="020B0503020204020204" charset="-122"/>
              </a:rPr>
              <a:t>单数</a:t>
            </a:r>
            <a:endParaRPr lang="zh-CN" altLang="en-US" sz="2100" dirty="0" smtClean="0">
              <a:solidFill>
                <a:srgbClr val="FF0000"/>
              </a:solidFill>
              <a:latin typeface="Arial" panose="020B0604020202020204" pitchFamily="34" charset="0"/>
              <a:ea typeface="微软雅黑" panose="020B0503020204020204" charset="-122"/>
            </a:endParaRPr>
          </a:p>
        </p:txBody>
      </p:sp>
      <p:sp>
        <p:nvSpPr>
          <p:cNvPr id="12" name="文本框 11"/>
          <p:cNvSpPr txBox="1"/>
          <p:nvPr/>
        </p:nvSpPr>
        <p:spPr>
          <a:xfrm>
            <a:off x="2270760" y="3998119"/>
            <a:ext cx="716280" cy="511175"/>
          </a:xfrm>
          <a:prstGeom prst="rect">
            <a:avLst/>
          </a:prstGeom>
          <a:noFill/>
        </p:spPr>
        <p:txBody>
          <a:bodyPr wrap="none" rtlCol="0">
            <a:spAutoFit/>
          </a:bodyPr>
          <a:p>
            <a:pPr>
              <a:lnSpc>
                <a:spcPct val="130000"/>
              </a:lnSpc>
            </a:pPr>
            <a:r>
              <a:rPr lang="zh-CN" altLang="en-US" sz="2100" dirty="0" smtClean="0">
                <a:solidFill>
                  <a:srgbClr val="FF0000"/>
                </a:solidFill>
                <a:latin typeface="Arial" panose="020B0604020202020204" pitchFamily="34" charset="0"/>
                <a:ea typeface="微软雅黑" panose="020B0503020204020204" charset="-122"/>
              </a:rPr>
              <a:t>复数</a:t>
            </a:r>
            <a:endParaRPr lang="zh-CN" altLang="en-US" sz="2100" dirty="0" smtClean="0">
              <a:solidFill>
                <a:srgbClr val="FF0000"/>
              </a:solidFill>
              <a:latin typeface="Arial" panose="020B0604020202020204" pitchFamily="34" charset="0"/>
              <a:ea typeface="微软雅黑" panose="020B0503020204020204" charset="-122"/>
            </a:endParaRPr>
          </a:p>
        </p:txBody>
      </p:sp>
      <p:sp>
        <p:nvSpPr>
          <p:cNvPr id="3" name="MH_Entry_1">
            <a:hlinkClick r:id="rId2" action="ppaction://hlinksldjump"/>
          </p:cNvPr>
          <p:cNvSpPr/>
          <p:nvPr>
            <p:custDataLst>
              <p:tags r:id="rId3"/>
            </p:custDataLst>
          </p:nvPr>
        </p:nvSpPr>
        <p:spPr>
          <a:xfrm>
            <a:off x="2730950" y="-26670"/>
            <a:ext cx="4194360" cy="519113"/>
          </a:xfrm>
          <a:prstGeom prst="roundRect">
            <a:avLst>
              <a:gd name="adj" fmla="val 9124"/>
            </a:avLst>
          </a:prstGeom>
          <a:solidFill>
            <a:srgbClr val="7F648E"/>
          </a:solidFill>
          <a:ln>
            <a:noFill/>
          </a:ln>
        </p:spPr>
        <p:style>
          <a:lnRef idx="2">
            <a:srgbClr val="7F648E">
              <a:shade val="50000"/>
            </a:srgbClr>
          </a:lnRef>
          <a:fillRef idx="1">
            <a:srgbClr val="7F648E"/>
          </a:fillRef>
          <a:effectRef idx="0">
            <a:srgbClr val="7F648E"/>
          </a:effectRef>
          <a:fontRef idx="minor">
            <a:srgbClr val="FFFFFF"/>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200" normalizeH="0" baseline="0" noProof="0">
                <a:ln>
                  <a:noFill/>
                </a:ln>
                <a:solidFill>
                  <a:srgbClr val="FFFFFF"/>
                </a:solidFill>
                <a:effectLst/>
                <a:uLnTx/>
                <a:uFillTx/>
                <a:latin typeface="Arial" panose="020B0604020202020204" pitchFamily="34" charset="0"/>
                <a:ea typeface="黑体" panose="02010609060101010101" charset="-122"/>
                <a:cs typeface="+mn-ea"/>
              </a:rPr>
              <a:t>Observe and discover1</a:t>
            </a:r>
            <a:endParaRPr kumimoji="0" lang="en-US" altLang="zh-CN" sz="2400" b="1" i="0" u="none" strike="noStrike" kern="1200" cap="none" spc="200" normalizeH="0" baseline="0" noProof="0">
              <a:ln>
                <a:noFill/>
              </a:ln>
              <a:solidFill>
                <a:srgbClr val="FFFFFF"/>
              </a:solidFill>
              <a:effectLst/>
              <a:uLnTx/>
              <a:uFillTx/>
              <a:latin typeface="Arial" panose="020B0604020202020204" pitchFamily="34" charset="0"/>
              <a:ea typeface="黑体" panose="02010609060101010101" charset="-122"/>
              <a:cs typeface="+mn-ea"/>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2297"/>
                                        </p:tgtEl>
                                        <p:attrNameLst>
                                          <p:attrName>style.visibility</p:attrName>
                                        </p:attrNameLst>
                                      </p:cBhvr>
                                      <p:to>
                                        <p:strVal val="visible"/>
                                      </p:to>
                                    </p:set>
                                    <p:anim calcmode="lin" valueType="num">
                                      <p:cBhvr additive="base">
                                        <p:cTn id="15" dur="500" fill="hold"/>
                                        <p:tgtEl>
                                          <p:spTgt spid="12297"/>
                                        </p:tgtEl>
                                        <p:attrNameLst>
                                          <p:attrName>ppt_x</p:attrName>
                                        </p:attrNameLst>
                                      </p:cBhvr>
                                      <p:tavLst>
                                        <p:tav tm="0">
                                          <p:val>
                                            <p:strVal val="#ppt_x"/>
                                          </p:val>
                                        </p:tav>
                                        <p:tav tm="100000">
                                          <p:val>
                                            <p:strVal val="#ppt_x"/>
                                          </p:val>
                                        </p:tav>
                                      </p:tavLst>
                                    </p:anim>
                                    <p:anim calcmode="lin" valueType="num">
                                      <p:cBhvr additive="base">
                                        <p:cTn id="16" dur="500" fill="hold"/>
                                        <p:tgtEl>
                                          <p:spTgt spid="1229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linds(horizontal)">
                                      <p:cBhvr>
                                        <p:cTn id="21" dur="500"/>
                                        <p:tgtEl>
                                          <p:spTgt spid="2"/>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blinds(horizontal)">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blinds(horizontal)">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blinds(horizontal)">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blinds(horizontal)">
                                      <p:cBhvr>
                                        <p:cTn id="39" dur="500"/>
                                        <p:tgtEl>
                                          <p:spTgt spid="9"/>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blinds(horizontal)">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blinds(horizontal)">
                                      <p:cBhvr>
                                        <p:cTn id="47" dur="5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blinds(horizontal)">
                                      <p:cBhvr>
                                        <p:cTn id="5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2297" grpId="0"/>
      <p:bldP spid="2" grpId="0"/>
      <p:bldP spid="6" grpId="0"/>
      <p:bldP spid="7" grpId="0"/>
      <p:bldP spid="8" grpId="0"/>
      <p:bldP spid="9" grpId="0" bldLvl="0" animBg="1"/>
      <p:bldP spid="10" grpId="0"/>
      <p:bldP spid="11"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custDataLst>
              <p:tags r:id="rId1"/>
            </p:custDataLst>
          </p:nvPr>
        </p:nvSpPr>
        <p:spPr>
          <a:xfrm>
            <a:off x="141685" y="145733"/>
            <a:ext cx="669131" cy="3253979"/>
          </a:xfrm>
          <a:prstGeom prst="rect">
            <a:avLst/>
          </a:prstGeom>
          <a:no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7200" b="0" i="0" u="none" strike="noStrike" kern="1200" cap="none" spc="0" normalizeH="0" baseline="0" noProof="0" dirty="0">
                <a:ln>
                  <a:noFill/>
                </a:ln>
                <a:solidFill>
                  <a:schemeClr val="accent1">
                    <a:lumMod val="20000"/>
                    <a:lumOff val="80000"/>
                  </a:schemeClr>
                </a:solidFill>
                <a:effectLst>
                  <a:outerShdw dist="38100" dir="5400000" algn="t" rotWithShape="0">
                    <a:prstClr val="white">
                      <a:alpha val="40000"/>
                    </a:prstClr>
                  </a:outerShdw>
                </a:effectLst>
                <a:uLnTx/>
                <a:uFillTx/>
                <a:latin typeface="Arial" panose="020B0604020202020204" pitchFamily="34" charset="0"/>
                <a:ea typeface="黑体" panose="02010609060101010101" charset="-122"/>
                <a:cs typeface="+mn-cs"/>
              </a:rPr>
              <a:t>ONE</a:t>
            </a:r>
            <a:endParaRPr kumimoji="0" lang="zh-CN" altLang="en-US" sz="7200" b="0" i="0" u="none" strike="noStrike" kern="1200" cap="none" spc="0" normalizeH="0" baseline="0" noProof="0" dirty="0">
              <a:ln>
                <a:noFill/>
              </a:ln>
              <a:solidFill>
                <a:schemeClr val="accent1">
                  <a:lumMod val="20000"/>
                  <a:lumOff val="80000"/>
                </a:schemeClr>
              </a:solidFill>
              <a:effectLst>
                <a:outerShdw dist="38100" dir="5400000" algn="t" rotWithShape="0">
                  <a:prstClr val="white">
                    <a:alpha val="40000"/>
                  </a:prstClr>
                </a:outerShdw>
              </a:effectLst>
              <a:uLnTx/>
              <a:uFillTx/>
              <a:latin typeface="Arial" panose="020B0604020202020204" pitchFamily="34" charset="0"/>
              <a:ea typeface="黑体" panose="02010609060101010101" charset="-122"/>
              <a:cs typeface="+mn-cs"/>
            </a:endParaRPr>
          </a:p>
        </p:txBody>
      </p:sp>
      <p:cxnSp>
        <p:nvCxnSpPr>
          <p:cNvPr id="13" name="直接连接符 12"/>
          <p:cNvCxnSpPr/>
          <p:nvPr>
            <p:custDataLst>
              <p:tags r:id="rId2"/>
            </p:custDataLst>
          </p:nvPr>
        </p:nvCxnSpPr>
        <p:spPr>
          <a:xfrm>
            <a:off x="630794" y="-225483"/>
            <a:ext cx="0" cy="3235070"/>
          </a:xfrm>
          <a:prstGeom prst="line">
            <a:avLst/>
          </a:prstGeom>
          <a:noFill/>
          <a:ln w="34925" cap="flat" cmpd="sng" algn="ctr">
            <a:gradFill>
              <a:gsLst>
                <a:gs pos="0">
                  <a:schemeClr val="accent1">
                    <a:lumMod val="20000"/>
                    <a:lumOff val="80000"/>
                    <a:alpha val="0"/>
                  </a:schemeClr>
                </a:gs>
                <a:gs pos="100000">
                  <a:schemeClr val="accent1">
                    <a:lumMod val="20000"/>
                    <a:lumOff val="80000"/>
                    <a:alpha val="0"/>
                  </a:schemeClr>
                </a:gs>
                <a:gs pos="67000">
                  <a:schemeClr val="accent1"/>
                </a:gs>
                <a:gs pos="50000">
                  <a:schemeClr val="accent1"/>
                </a:gs>
              </a:gsLst>
              <a:lin ang="5400000" scaled="0"/>
            </a:gradFill>
            <a:prstDash val="solid"/>
            <a:miter lim="800000"/>
          </a:ln>
          <a:effectLst/>
        </p:spPr>
      </p:cxnSp>
      <p:sp>
        <p:nvSpPr>
          <p:cNvPr id="11" name="圆角矩形 10"/>
          <p:cNvSpPr/>
          <p:nvPr>
            <p:custDataLst>
              <p:tags r:id="rId3"/>
            </p:custDataLst>
          </p:nvPr>
        </p:nvSpPr>
        <p:spPr>
          <a:xfrm>
            <a:off x="682466" y="445294"/>
            <a:ext cx="4005263" cy="834866"/>
          </a:xfrm>
          <a:prstGeom prst="roundRect">
            <a:avLst>
              <a:gd name="adj" fmla="val 4043"/>
            </a:avLst>
          </a:prstGeom>
          <a:solidFill>
            <a:schemeClr val="accent1"/>
          </a:solidFill>
          <a:ln w="38100" cap="flat" cmpd="sng" algn="ctr">
            <a:solidFill>
              <a:schemeClr val="accent1">
                <a:lumMod val="20000"/>
                <a:lumOff val="80000"/>
              </a:schemeClr>
            </a:solidFill>
            <a:prstDash val="solid"/>
            <a:miter lim="800000"/>
          </a:ln>
          <a:effectLst/>
        </p:spPr>
        <p:txBody>
          <a:bodyPr anchor="ctr"/>
          <a:lstStyle/>
          <a:p>
            <a:pPr marL="0" marR="0" lvl="0" indent="0" algn="l" defTabSz="914400" rtl="0" eaLnBrk="1" fontAlgn="auto" latinLnBrk="0" hangingPunct="1">
              <a:lnSpc>
                <a:spcPct val="130000"/>
              </a:lnSpc>
              <a:spcBef>
                <a:spcPts val="0"/>
              </a:spcBef>
              <a:spcAft>
                <a:spcPts val="0"/>
              </a:spcAft>
              <a:buClrTx/>
              <a:buSzTx/>
              <a:buFontTx/>
              <a:buNone/>
              <a:defRPr/>
            </a:pPr>
            <a:r>
              <a:rPr kumimoji="0" lang="en-US" altLang="zh-CN" sz="2400" b="0" i="0" u="none" strike="noStrike" kern="0" cap="none" spc="0" normalizeH="0" baseline="0" noProof="0" dirty="0">
                <a:ln>
                  <a:noFill/>
                </a:ln>
                <a:solidFill>
                  <a:prstClr val="white"/>
                </a:solidFill>
                <a:effectLst/>
                <a:uLnTx/>
                <a:uFillTx/>
                <a:latin typeface="Arial" panose="020B0604020202020204" pitchFamily="34" charset="0"/>
                <a:ea typeface="黑体" panose="02010609060101010101" charset="-122"/>
                <a:cs typeface="+mn-cs"/>
              </a:rPr>
              <a:t>V-ing </a:t>
            </a:r>
            <a:r>
              <a:rPr kumimoji="0" lang="zh-CN" altLang="en-US" sz="2400" b="0" i="0" u="none" strike="noStrike" kern="0" cap="none" spc="0" normalizeH="0" baseline="0" noProof="0" dirty="0">
                <a:ln>
                  <a:noFill/>
                </a:ln>
                <a:solidFill>
                  <a:prstClr val="white"/>
                </a:solidFill>
                <a:effectLst/>
                <a:uLnTx/>
                <a:uFillTx/>
                <a:latin typeface="Arial" panose="020B0604020202020204" pitchFamily="34" charset="0"/>
                <a:ea typeface="黑体" panose="02010609060101010101" charset="-122"/>
                <a:cs typeface="+mn-cs"/>
              </a:rPr>
              <a:t>和 </a:t>
            </a:r>
            <a:r>
              <a:rPr kumimoji="0" lang="en-US" altLang="zh-CN" sz="2400" b="0" i="0" u="none" strike="noStrike" kern="0" cap="none" spc="0" normalizeH="0" baseline="0" noProof="0" dirty="0">
                <a:ln>
                  <a:noFill/>
                </a:ln>
                <a:solidFill>
                  <a:prstClr val="white"/>
                </a:solidFill>
                <a:effectLst/>
                <a:uLnTx/>
                <a:uFillTx/>
                <a:latin typeface="Arial" panose="020B0604020202020204" pitchFamily="34" charset="0"/>
                <a:ea typeface="黑体" panose="02010609060101010101" charset="-122"/>
                <a:cs typeface="+mn-cs"/>
              </a:rPr>
              <a:t>to do </a:t>
            </a:r>
            <a:r>
              <a:rPr kumimoji="0" lang="zh-CN" altLang="en-US" sz="2400" b="0" i="0" u="none" strike="noStrike" kern="0" cap="none" spc="0" normalizeH="0" baseline="0" noProof="0" dirty="0">
                <a:ln>
                  <a:noFill/>
                </a:ln>
                <a:solidFill>
                  <a:prstClr val="white"/>
                </a:solidFill>
                <a:effectLst/>
                <a:uLnTx/>
                <a:uFillTx/>
                <a:latin typeface="Arial" panose="020B0604020202020204" pitchFamily="34" charset="0"/>
                <a:ea typeface="黑体" panose="02010609060101010101" charset="-122"/>
                <a:cs typeface="+mn-cs"/>
              </a:rPr>
              <a:t>作主语的区别</a:t>
            </a:r>
            <a:endParaRPr kumimoji="0" lang="zh-CN" altLang="en-US" sz="2400" b="0" i="0" u="none" strike="noStrike" kern="0" cap="none" spc="0" normalizeH="0" baseline="0" noProof="0" dirty="0">
              <a:ln>
                <a:noFill/>
              </a:ln>
              <a:solidFill>
                <a:prstClr val="white"/>
              </a:solidFill>
              <a:effectLst/>
              <a:uLnTx/>
              <a:uFillTx/>
              <a:latin typeface="Arial" panose="020B0604020202020204" pitchFamily="34" charset="0"/>
              <a:ea typeface="黑体" panose="02010609060101010101" charset="-122"/>
              <a:cs typeface="+mn-cs"/>
            </a:endParaRPr>
          </a:p>
        </p:txBody>
      </p:sp>
      <p:sp>
        <p:nvSpPr>
          <p:cNvPr id="2" name="文本框 1"/>
          <p:cNvSpPr txBox="1"/>
          <p:nvPr/>
        </p:nvSpPr>
        <p:spPr>
          <a:xfrm>
            <a:off x="853440" y="1714500"/>
            <a:ext cx="8228965" cy="511175"/>
          </a:xfrm>
          <a:prstGeom prst="rect">
            <a:avLst/>
          </a:prstGeom>
          <a:noFill/>
        </p:spPr>
        <p:txBody>
          <a:bodyPr wrap="none" rtlCol="0">
            <a:spAutoFit/>
          </a:bodyPr>
          <a:p>
            <a:pPr>
              <a:lnSpc>
                <a:spcPct val="130000"/>
              </a:lnSpc>
            </a:pPr>
            <a:r>
              <a:rPr lang="en-US" altLang="zh-CN" sz="2100" dirty="0" smtClean="0">
                <a:latin typeface="Times New Roman" panose="02020603050405020304" pitchFamily="18" charset="0"/>
                <a:ea typeface="微软雅黑" panose="020B0503020204020204" charset="-122"/>
              </a:rPr>
              <a:t>Singing is my hobby, and to sing at my friend's birthday party is my dream.</a:t>
            </a:r>
            <a:endParaRPr lang="en-US" altLang="zh-CN" sz="2100" dirty="0" smtClean="0">
              <a:latin typeface="Times New Roman" panose="02020603050405020304" pitchFamily="18" charset="0"/>
              <a:ea typeface="微软雅黑" panose="020B0503020204020204" charset="-122"/>
            </a:endParaRPr>
          </a:p>
        </p:txBody>
      </p:sp>
      <p:sp>
        <p:nvSpPr>
          <p:cNvPr id="3" name="左大括号 2"/>
          <p:cNvSpPr/>
          <p:nvPr/>
        </p:nvSpPr>
        <p:spPr>
          <a:xfrm>
            <a:off x="752475" y="2394585"/>
            <a:ext cx="165259" cy="1018223"/>
          </a:xfrm>
          <a:prstGeom prst="leftBrace">
            <a:avLst/>
          </a:prstGeom>
        </p:spPr>
        <p:style>
          <a:lnRef idx="3">
            <a:schemeClr val="dk1"/>
          </a:lnRef>
          <a:fillRef idx="0">
            <a:schemeClr val="dk1"/>
          </a:fillRef>
          <a:effectRef idx="2">
            <a:schemeClr val="dk1"/>
          </a:effectRef>
          <a:fontRef idx="minor">
            <a:schemeClr val="tx1"/>
          </a:fontRef>
        </p:style>
        <p:txBody>
          <a:bodyPr rtlCol="0" anchor="ctr"/>
          <a:p>
            <a:pPr algn="ctr"/>
            <a:endParaRPr lang="zh-CN" altLang="en-US" sz="1350"/>
          </a:p>
        </p:txBody>
      </p:sp>
      <p:sp>
        <p:nvSpPr>
          <p:cNvPr id="4" name="文本框 3"/>
          <p:cNvSpPr txBox="1"/>
          <p:nvPr/>
        </p:nvSpPr>
        <p:spPr>
          <a:xfrm>
            <a:off x="899160" y="2219325"/>
            <a:ext cx="5245735" cy="1351280"/>
          </a:xfrm>
          <a:prstGeom prst="rect">
            <a:avLst/>
          </a:prstGeom>
          <a:noFill/>
        </p:spPr>
        <p:txBody>
          <a:bodyPr wrap="none" rtlCol="0">
            <a:spAutoFit/>
          </a:bodyPr>
          <a:p>
            <a:pPr>
              <a:lnSpc>
                <a:spcPct val="130000"/>
              </a:lnSpc>
            </a:pPr>
            <a:r>
              <a:rPr lang="en-US" altLang="zh-CN" sz="2100" dirty="0" smtClean="0">
                <a:latin typeface="Times New Roman" panose="02020603050405020304" pitchFamily="18" charset="0"/>
                <a:ea typeface="微软雅黑" panose="020B0503020204020204" charset="-122"/>
                <a:cs typeface="+mn-ea"/>
              </a:rPr>
              <a:t>Playing with fire is dangerous.</a:t>
            </a:r>
            <a:endParaRPr lang="en-US" altLang="zh-CN" sz="2100" dirty="0" smtClean="0">
              <a:latin typeface="Times New Roman" panose="02020603050405020304" pitchFamily="18" charset="0"/>
              <a:ea typeface="微软雅黑" panose="020B0503020204020204" charset="-122"/>
              <a:cs typeface="+mn-ea"/>
            </a:endParaRPr>
          </a:p>
          <a:p>
            <a:pPr>
              <a:lnSpc>
                <a:spcPct val="130000"/>
              </a:lnSpc>
            </a:pPr>
            <a:endParaRPr lang="en-US" altLang="zh-CN" sz="2100" dirty="0" smtClean="0">
              <a:latin typeface="Times New Roman" panose="02020603050405020304" pitchFamily="18" charset="0"/>
              <a:ea typeface="微软雅黑" panose="020B0503020204020204" charset="-122"/>
              <a:cs typeface="+mn-ea"/>
            </a:endParaRPr>
          </a:p>
          <a:p>
            <a:pPr>
              <a:lnSpc>
                <a:spcPct val="130000"/>
              </a:lnSpc>
            </a:pPr>
            <a:r>
              <a:rPr lang="en-US" altLang="zh-CN" sz="2100" dirty="0" smtClean="0">
                <a:latin typeface="Times New Roman" panose="02020603050405020304" pitchFamily="18" charset="0"/>
                <a:ea typeface="微软雅黑" panose="020B0503020204020204" charset="-122"/>
                <a:cs typeface="+mn-ea"/>
              </a:rPr>
              <a:t>Be careful! To play with fire will be dangerous.</a:t>
            </a:r>
            <a:endParaRPr lang="en-US" altLang="zh-CN" sz="2100" dirty="0" smtClean="0">
              <a:latin typeface="Times New Roman" panose="02020603050405020304" pitchFamily="18" charset="0"/>
              <a:ea typeface="微软雅黑" panose="020B0503020204020204" charset="-122"/>
              <a:cs typeface="+mn-ea"/>
            </a:endParaRPr>
          </a:p>
        </p:txBody>
      </p:sp>
      <p:sp>
        <p:nvSpPr>
          <p:cNvPr id="5" name="圆角矩形 4"/>
          <p:cNvSpPr/>
          <p:nvPr/>
        </p:nvSpPr>
        <p:spPr>
          <a:xfrm>
            <a:off x="770573" y="3651885"/>
            <a:ext cx="7959566" cy="134921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p>
            <a:pPr algn="ctr"/>
            <a:endParaRPr lang="zh-CN" altLang="en-US" sz="1350"/>
          </a:p>
        </p:txBody>
      </p:sp>
      <p:sp>
        <p:nvSpPr>
          <p:cNvPr id="6" name="文本框 5"/>
          <p:cNvSpPr txBox="1"/>
          <p:nvPr/>
        </p:nvSpPr>
        <p:spPr>
          <a:xfrm>
            <a:off x="898049" y="3651568"/>
            <a:ext cx="7705725" cy="1351280"/>
          </a:xfrm>
          <a:prstGeom prst="rect">
            <a:avLst/>
          </a:prstGeom>
          <a:noFill/>
          <a:ln w="60325" cmpd="sng">
            <a:solidFill>
              <a:schemeClr val="accent1">
                <a:shade val="50000"/>
              </a:schemeClr>
            </a:solidFill>
            <a:prstDash val="sysDot"/>
          </a:ln>
        </p:spPr>
        <p:txBody>
          <a:bodyPr wrap="none" rtlCol="0">
            <a:spAutoFit/>
          </a:bodyPr>
          <a:p>
            <a:pPr>
              <a:lnSpc>
                <a:spcPct val="130000"/>
              </a:lnSpc>
            </a:pPr>
            <a:r>
              <a:rPr lang="en-US" altLang="zh-CN" sz="2100" dirty="0" smtClean="0">
                <a:latin typeface="Arial" panose="020B0604020202020204" pitchFamily="34" charset="0"/>
                <a:ea typeface="微软雅黑" panose="020B0503020204020204" charset="-122"/>
              </a:rPr>
              <a:t>V- ing </a:t>
            </a:r>
            <a:r>
              <a:rPr lang="zh-CN" altLang="en-US" sz="2100" dirty="0" smtClean="0">
                <a:latin typeface="Arial" panose="020B0604020202020204" pitchFamily="34" charset="0"/>
                <a:ea typeface="微软雅黑" panose="020B0503020204020204" charset="-122"/>
              </a:rPr>
              <a:t>形式和 </a:t>
            </a:r>
            <a:r>
              <a:rPr lang="en-US" altLang="zh-CN" sz="2100" dirty="0" smtClean="0">
                <a:latin typeface="Arial" panose="020B0604020202020204" pitchFamily="34" charset="0"/>
                <a:ea typeface="微软雅黑" panose="020B0503020204020204" charset="-122"/>
              </a:rPr>
              <a:t>to do </a:t>
            </a:r>
            <a:r>
              <a:rPr lang="zh-CN" altLang="en-US" sz="2100" dirty="0" smtClean="0">
                <a:latin typeface="Arial" panose="020B0604020202020204" pitchFamily="34" charset="0"/>
                <a:ea typeface="微软雅黑" panose="020B0503020204020204" charset="-122"/>
              </a:rPr>
              <a:t>不定式都可以作主语，但 </a:t>
            </a:r>
            <a:r>
              <a:rPr lang="en-US" altLang="zh-CN" sz="2100" dirty="0" smtClean="0">
                <a:latin typeface="Arial" panose="020B0604020202020204" pitchFamily="34" charset="0"/>
                <a:ea typeface="微软雅黑" panose="020B0503020204020204" charset="-122"/>
              </a:rPr>
              <a:t>v-ing </a:t>
            </a:r>
            <a:r>
              <a:rPr lang="zh-CN" altLang="en-US" sz="2100" dirty="0" smtClean="0">
                <a:latin typeface="Arial" panose="020B0604020202020204" pitchFamily="34" charset="0"/>
                <a:ea typeface="微软雅黑" panose="020B0503020204020204" charset="-122"/>
              </a:rPr>
              <a:t>通常表示</a:t>
            </a:r>
            <a:endParaRPr lang="zh-CN" altLang="en-US" sz="2100" dirty="0" smtClean="0">
              <a:latin typeface="Arial" panose="020B0604020202020204" pitchFamily="34" charset="0"/>
              <a:ea typeface="微软雅黑" panose="020B0503020204020204" charset="-122"/>
            </a:endParaRPr>
          </a:p>
          <a:p>
            <a:pPr>
              <a:lnSpc>
                <a:spcPct val="130000"/>
              </a:lnSpc>
            </a:pPr>
            <a:r>
              <a:rPr lang="zh-CN" altLang="en-US" sz="2100" dirty="0" smtClean="0">
                <a:latin typeface="Arial" panose="020B0604020202020204" pitchFamily="34" charset="0"/>
                <a:ea typeface="微软雅黑" panose="020B0503020204020204" charset="-122"/>
              </a:rPr>
              <a:t> </a:t>
            </a:r>
            <a:r>
              <a:rPr lang="en-US" altLang="zh-CN" sz="2100" dirty="0" smtClean="0">
                <a:latin typeface="Arial" panose="020B0604020202020204" pitchFamily="34" charset="0"/>
                <a:ea typeface="微软雅黑" panose="020B0503020204020204" charset="-122"/>
              </a:rPr>
              <a:t>___________________ </a:t>
            </a:r>
            <a:r>
              <a:rPr lang="zh-CN" altLang="en-US" sz="2100" dirty="0" smtClean="0">
                <a:latin typeface="Arial" panose="020B0604020202020204" pitchFamily="34" charset="0"/>
                <a:ea typeface="微软雅黑" panose="020B0503020204020204" charset="-122"/>
              </a:rPr>
              <a:t>动作或行为； 而 </a:t>
            </a:r>
            <a:r>
              <a:rPr lang="en-US" altLang="zh-CN" sz="2100" dirty="0" smtClean="0">
                <a:latin typeface="Arial" panose="020B0604020202020204" pitchFamily="34" charset="0"/>
                <a:ea typeface="微软雅黑" panose="020B0503020204020204" charset="-122"/>
              </a:rPr>
              <a:t>to do </a:t>
            </a:r>
            <a:r>
              <a:rPr lang="zh-CN" altLang="en-US" sz="2100" dirty="0" smtClean="0">
                <a:latin typeface="Arial" panose="020B0604020202020204" pitchFamily="34" charset="0"/>
                <a:ea typeface="微软雅黑" panose="020B0503020204020204" charset="-122"/>
              </a:rPr>
              <a:t>不定式通常表示</a:t>
            </a:r>
            <a:endParaRPr lang="zh-CN" altLang="en-US" sz="2100" dirty="0" smtClean="0">
              <a:latin typeface="Arial" panose="020B0604020202020204" pitchFamily="34" charset="0"/>
              <a:ea typeface="微软雅黑" panose="020B0503020204020204" charset="-122"/>
            </a:endParaRPr>
          </a:p>
          <a:p>
            <a:pPr>
              <a:lnSpc>
                <a:spcPct val="130000"/>
              </a:lnSpc>
            </a:pPr>
            <a:r>
              <a:rPr lang="en-US" altLang="zh-CN" sz="2100" dirty="0" smtClean="0">
                <a:latin typeface="Arial" panose="020B0604020202020204" pitchFamily="34" charset="0"/>
                <a:ea typeface="微软雅黑" panose="020B0503020204020204" charset="-122"/>
              </a:rPr>
              <a:t>____________ </a:t>
            </a:r>
            <a:r>
              <a:rPr lang="zh-CN" altLang="en-US" sz="2100" dirty="0" smtClean="0">
                <a:latin typeface="Arial" panose="020B0604020202020204" pitchFamily="34" charset="0"/>
                <a:ea typeface="微软雅黑" panose="020B0503020204020204" charset="-122"/>
              </a:rPr>
              <a:t>动作或意义。</a:t>
            </a:r>
            <a:endParaRPr lang="zh-CN" altLang="en-US" sz="2100" dirty="0" smtClean="0">
              <a:latin typeface="Arial" panose="020B0604020202020204" pitchFamily="34" charset="0"/>
              <a:ea typeface="微软雅黑" panose="020B0503020204020204" charset="-122"/>
            </a:endParaRPr>
          </a:p>
        </p:txBody>
      </p:sp>
      <p:sp>
        <p:nvSpPr>
          <p:cNvPr id="7" name="文本框 6"/>
          <p:cNvSpPr txBox="1"/>
          <p:nvPr/>
        </p:nvSpPr>
        <p:spPr>
          <a:xfrm>
            <a:off x="1239203" y="4028123"/>
            <a:ext cx="2049780" cy="511175"/>
          </a:xfrm>
          <a:prstGeom prst="rect">
            <a:avLst/>
          </a:prstGeom>
          <a:noFill/>
        </p:spPr>
        <p:txBody>
          <a:bodyPr wrap="none" rtlCol="0">
            <a:spAutoFit/>
          </a:bodyPr>
          <a:p>
            <a:pPr>
              <a:lnSpc>
                <a:spcPct val="130000"/>
              </a:lnSpc>
            </a:pPr>
            <a:r>
              <a:rPr lang="zh-CN" altLang="en-US" sz="2100" dirty="0" smtClean="0">
                <a:solidFill>
                  <a:srgbClr val="FF0000"/>
                </a:solidFill>
                <a:latin typeface="Arial" panose="020B0604020202020204" pitchFamily="34" charset="0"/>
                <a:ea typeface="微软雅黑" panose="020B0503020204020204" charset="-122"/>
              </a:rPr>
              <a:t>习惯性，经常性</a:t>
            </a:r>
            <a:endParaRPr lang="zh-CN" altLang="en-US" sz="2100" dirty="0" smtClean="0">
              <a:solidFill>
                <a:srgbClr val="FF0000"/>
              </a:solidFill>
              <a:latin typeface="Arial" panose="020B0604020202020204" pitchFamily="34" charset="0"/>
              <a:ea typeface="微软雅黑" panose="020B0503020204020204" charset="-122"/>
            </a:endParaRPr>
          </a:p>
        </p:txBody>
      </p:sp>
      <p:sp>
        <p:nvSpPr>
          <p:cNvPr id="8" name="文本框 7"/>
          <p:cNvSpPr txBox="1"/>
          <p:nvPr/>
        </p:nvSpPr>
        <p:spPr>
          <a:xfrm>
            <a:off x="1132523" y="4435793"/>
            <a:ext cx="1249680" cy="511175"/>
          </a:xfrm>
          <a:prstGeom prst="rect">
            <a:avLst/>
          </a:prstGeom>
          <a:noFill/>
        </p:spPr>
        <p:txBody>
          <a:bodyPr wrap="none" rtlCol="0">
            <a:spAutoFit/>
          </a:bodyPr>
          <a:p>
            <a:pPr>
              <a:lnSpc>
                <a:spcPct val="130000"/>
              </a:lnSpc>
            </a:pPr>
            <a:r>
              <a:rPr lang="zh-CN" altLang="en-US" sz="2100" dirty="0" smtClean="0">
                <a:solidFill>
                  <a:srgbClr val="FF0000"/>
                </a:solidFill>
                <a:latin typeface="Arial" panose="020B0604020202020204" pitchFamily="34" charset="0"/>
                <a:ea typeface="微软雅黑" panose="020B0503020204020204" charset="-122"/>
              </a:rPr>
              <a:t>某次具体</a:t>
            </a:r>
            <a:endParaRPr lang="zh-CN" altLang="en-US" sz="2100" dirty="0" smtClean="0">
              <a:solidFill>
                <a:srgbClr val="FF0000"/>
              </a:solidFill>
              <a:latin typeface="Arial" panose="020B0604020202020204" pitchFamily="34" charset="0"/>
              <a:ea typeface="微软雅黑" panose="020B0503020204020204" charset="-122"/>
            </a:endParaRPr>
          </a:p>
        </p:txBody>
      </p:sp>
      <p:sp>
        <p:nvSpPr>
          <p:cNvPr id="9" name="MH_Entry_1">
            <a:hlinkClick r:id="rId4" action="ppaction://hlinksldjump"/>
          </p:cNvPr>
          <p:cNvSpPr/>
          <p:nvPr>
            <p:custDataLst>
              <p:tags r:id="rId5"/>
            </p:custDataLst>
          </p:nvPr>
        </p:nvSpPr>
        <p:spPr>
          <a:xfrm>
            <a:off x="2730950" y="-26670"/>
            <a:ext cx="4194360" cy="519113"/>
          </a:xfrm>
          <a:prstGeom prst="roundRect">
            <a:avLst>
              <a:gd name="adj" fmla="val 9124"/>
            </a:avLst>
          </a:prstGeom>
          <a:solidFill>
            <a:srgbClr val="7F648E"/>
          </a:solidFill>
          <a:ln>
            <a:noFill/>
          </a:ln>
        </p:spPr>
        <p:style>
          <a:lnRef idx="2">
            <a:srgbClr val="7F648E">
              <a:shade val="50000"/>
            </a:srgbClr>
          </a:lnRef>
          <a:fillRef idx="1">
            <a:srgbClr val="7F648E"/>
          </a:fillRef>
          <a:effectRef idx="0">
            <a:srgbClr val="7F648E"/>
          </a:effectRef>
          <a:fontRef idx="minor">
            <a:srgbClr val="FFFFFF"/>
          </a:fontRef>
        </p:style>
        <p:txBody>
          <a:bodyPr wrap="square" rtlCol="0" anchor="ctr">
            <a:no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200" normalizeH="0" baseline="0" noProof="0">
                <a:ln>
                  <a:noFill/>
                </a:ln>
                <a:solidFill>
                  <a:srgbClr val="FFFFFF"/>
                </a:solidFill>
                <a:effectLst/>
                <a:uLnTx/>
                <a:uFillTx/>
                <a:latin typeface="Arial" panose="020B0604020202020204" pitchFamily="34" charset="0"/>
                <a:ea typeface="黑体" panose="02010609060101010101" charset="-122"/>
                <a:cs typeface="+mn-ea"/>
              </a:rPr>
              <a:t>Observe and discover2</a:t>
            </a:r>
            <a:endParaRPr kumimoji="0" lang="en-US" altLang="zh-CN" sz="2400" b="1" i="0" u="none" strike="noStrike" kern="1200" cap="none" spc="200" normalizeH="0" baseline="0" noProof="0">
              <a:ln>
                <a:noFill/>
              </a:ln>
              <a:solidFill>
                <a:srgbClr val="FFFFFF"/>
              </a:solidFill>
              <a:effectLst/>
              <a:uLnTx/>
              <a:uFillTx/>
              <a:latin typeface="Arial" panose="020B0604020202020204" pitchFamily="34" charset="0"/>
              <a:ea typeface="黑体" panose="02010609060101010101" charset="-122"/>
              <a:cs typeface="+mn-ea"/>
            </a:endParaRPr>
          </a:p>
        </p:txBody>
      </p:sp>
    </p:spTree>
    <p:custDataLst>
      <p:tags r:id="rId6"/>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linds(horizont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linds(horizontal)">
                                      <p:cBhvr>
                                        <p:cTn id="18" dur="500"/>
                                        <p:tgtEl>
                                          <p:spTgt spid="11"/>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linds(horizontal)">
                                      <p:cBhvr>
                                        <p:cTn id="21" dur="500"/>
                                        <p:tgtEl>
                                          <p:spTgt spid="5"/>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blinds(horizontal)">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blinds(horizontal)">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blinds(horizontal)">
                                      <p:cBhvr>
                                        <p:cTn id="3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ldLvl="0" animBg="1"/>
      <p:bldP spid="4" grpId="0"/>
      <p:bldP spid="11" grpId="0" bldLvl="0" animBg="1"/>
      <p:bldP spid="5" grpId="0" bldLvl="0" animBg="1"/>
      <p:bldP spid="6" grpId="0" bldLvl="0" animBg="1"/>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6" name="内容占位符 3"/>
          <p:cNvSpPr>
            <a:spLocks noGrp="1"/>
          </p:cNvSpPr>
          <p:nvPr>
            <p:ph idx="4294967295"/>
          </p:nvPr>
        </p:nvSpPr>
        <p:spPr>
          <a:xfrm>
            <a:off x="357505" y="214630"/>
            <a:ext cx="8786495" cy="4451350"/>
          </a:xfrm>
          <a:noFill/>
          <a:ln>
            <a:noFill/>
          </a:ln>
        </p:spPr>
        <p:txBody>
          <a:bodyPr anchor="t"/>
          <a:p>
            <a:pPr>
              <a:buNone/>
            </a:pPr>
            <a:endParaRPr lang="zh-CN" altLang="zh-CN" dirty="0"/>
          </a:p>
          <a:p>
            <a:endParaRPr lang="en-US" altLang="zh-CN" dirty="0"/>
          </a:p>
          <a:p>
            <a:endParaRPr lang="en-US" altLang="zh-CN" dirty="0"/>
          </a:p>
          <a:p>
            <a:endParaRPr lang="en-US" altLang="zh-CN" dirty="0"/>
          </a:p>
        </p:txBody>
      </p:sp>
      <p:sp>
        <p:nvSpPr>
          <p:cNvPr id="5" name="立方体 4"/>
          <p:cNvSpPr/>
          <p:nvPr/>
        </p:nvSpPr>
        <p:spPr>
          <a:xfrm>
            <a:off x="500063" y="666750"/>
            <a:ext cx="3297238" cy="547688"/>
          </a:xfrm>
          <a:prstGeom prst="cub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8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Playing video games</a:t>
            </a:r>
            <a:endParaRPr kumimoji="0" lang="zh-CN" altLang="en-US" sz="28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endParaRPr>
          </a:p>
        </p:txBody>
      </p:sp>
      <p:sp>
        <p:nvSpPr>
          <p:cNvPr id="6" name="立方体 5"/>
          <p:cNvSpPr/>
          <p:nvPr/>
        </p:nvSpPr>
        <p:spPr>
          <a:xfrm>
            <a:off x="3616325" y="666750"/>
            <a:ext cx="643255" cy="548005"/>
          </a:xfrm>
          <a:prstGeom prst="cub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8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is</a:t>
            </a:r>
            <a:endParaRPr kumimoji="0" lang="zh-CN" altLang="en-US" sz="28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endParaRPr>
          </a:p>
        </p:txBody>
      </p:sp>
      <p:sp>
        <p:nvSpPr>
          <p:cNvPr id="7" name="立方体 6"/>
          <p:cNvSpPr/>
          <p:nvPr/>
        </p:nvSpPr>
        <p:spPr>
          <a:xfrm>
            <a:off x="4083368" y="666750"/>
            <a:ext cx="2571750" cy="547688"/>
          </a:xfrm>
          <a:prstGeom prst="cube">
            <a:avLst/>
          </a:prstGeom>
          <a:solidFill>
            <a:srgbClr val="1CF03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8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a waste of time</a:t>
            </a:r>
            <a:endParaRPr kumimoji="0" lang="zh-CN" altLang="en-US" sz="28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endParaRPr>
          </a:p>
        </p:txBody>
      </p:sp>
      <p:sp>
        <p:nvSpPr>
          <p:cNvPr id="8" name="立方体 7"/>
          <p:cNvSpPr/>
          <p:nvPr/>
        </p:nvSpPr>
        <p:spPr>
          <a:xfrm>
            <a:off x="6571933" y="666750"/>
            <a:ext cx="642938" cy="547688"/>
          </a:xfrm>
          <a:prstGeom prst="cub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800" b="1" i="0" u="none" strike="noStrike" kern="1200" cap="none" spc="0" normalizeH="0" baseline="0" noProof="0" dirty="0">
                <a:ln>
                  <a:noFill/>
                </a:ln>
                <a:solidFill>
                  <a:schemeClr val="tx1"/>
                </a:solidFill>
                <a:effectLst/>
                <a:uLnTx/>
                <a:uFillTx/>
                <a:latin typeface="+mn-lt"/>
                <a:ea typeface="+mn-ea"/>
                <a:cs typeface="+mn-cs"/>
              </a:rPr>
              <a:t>.</a:t>
            </a:r>
            <a:endParaRPr kumimoji="0" lang="zh-CN" altLang="en-US" sz="2800" b="1" i="0" u="none" strike="noStrike" kern="1200" cap="none" spc="0" normalizeH="0" baseline="0" noProof="0" dirty="0">
              <a:ln>
                <a:noFill/>
              </a:ln>
              <a:solidFill>
                <a:schemeClr val="tx1"/>
              </a:solidFill>
              <a:effectLst/>
              <a:uLnTx/>
              <a:uFillTx/>
              <a:latin typeface="+mn-lt"/>
              <a:ea typeface="+mn-ea"/>
              <a:cs typeface="+mn-cs"/>
            </a:endParaRPr>
          </a:p>
        </p:txBody>
      </p:sp>
      <p:sp>
        <p:nvSpPr>
          <p:cNvPr id="19" name="立方体 18"/>
          <p:cNvSpPr/>
          <p:nvPr/>
        </p:nvSpPr>
        <p:spPr>
          <a:xfrm>
            <a:off x="614363" y="1610043"/>
            <a:ext cx="642938" cy="547688"/>
          </a:xfrm>
          <a:prstGeom prst="cub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8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It</a:t>
            </a:r>
            <a:endParaRPr kumimoji="0" lang="zh-CN" altLang="en-US" sz="28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endParaRPr>
          </a:p>
        </p:txBody>
      </p:sp>
      <p:sp>
        <p:nvSpPr>
          <p:cNvPr id="20" name="立方体 19"/>
          <p:cNvSpPr/>
          <p:nvPr/>
        </p:nvSpPr>
        <p:spPr>
          <a:xfrm>
            <a:off x="1143635" y="1610043"/>
            <a:ext cx="642938" cy="547688"/>
          </a:xfrm>
          <a:prstGeom prst="cub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8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is</a:t>
            </a:r>
            <a:endParaRPr kumimoji="0" lang="zh-CN" altLang="en-US" sz="28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endParaRPr>
          </a:p>
        </p:txBody>
      </p:sp>
      <p:sp>
        <p:nvSpPr>
          <p:cNvPr id="21" name="立方体 20"/>
          <p:cNvSpPr/>
          <p:nvPr/>
        </p:nvSpPr>
        <p:spPr>
          <a:xfrm>
            <a:off x="1687513" y="1610043"/>
            <a:ext cx="2571750" cy="547688"/>
          </a:xfrm>
          <a:prstGeom prst="cube">
            <a:avLst/>
          </a:prstGeom>
          <a:solidFill>
            <a:srgbClr val="1CF03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8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a waste of time</a:t>
            </a:r>
            <a:endParaRPr kumimoji="0" lang="zh-CN" altLang="en-US" sz="28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endParaRPr>
          </a:p>
        </p:txBody>
      </p:sp>
      <p:cxnSp>
        <p:nvCxnSpPr>
          <p:cNvPr id="25" name="直接箭头连接符 24"/>
          <p:cNvCxnSpPr/>
          <p:nvPr/>
        </p:nvCxnSpPr>
        <p:spPr bwMode="auto">
          <a:xfrm rot="5400000">
            <a:off x="607854" y="3519011"/>
            <a:ext cx="428625" cy="1588"/>
          </a:xfrm>
          <a:prstGeom prst="straightConnector1">
            <a:avLst/>
          </a:prstGeom>
          <a:ln>
            <a:headEnd type="none" w="med" len="med"/>
            <a:tailEnd type="arrow"/>
          </a:ln>
        </p:spPr>
        <p:style>
          <a:lnRef idx="3">
            <a:schemeClr val="accent2"/>
          </a:lnRef>
          <a:fillRef idx="0">
            <a:schemeClr val="accent2"/>
          </a:fillRef>
          <a:effectRef idx="2">
            <a:schemeClr val="accent2"/>
          </a:effectRef>
          <a:fontRef idx="minor">
            <a:schemeClr val="tx1"/>
          </a:fontRef>
        </p:style>
      </p:cxnSp>
      <p:sp>
        <p:nvSpPr>
          <p:cNvPr id="26" name="TextBox 25"/>
          <p:cNvSpPr txBox="1"/>
          <p:nvPr/>
        </p:nvSpPr>
        <p:spPr>
          <a:xfrm>
            <a:off x="127953" y="3734435"/>
            <a:ext cx="1857375" cy="5835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3200" b="1" i="0" u="none" strike="noStrike" kern="1200" cap="none" spc="0" normalizeH="0" baseline="0" noProof="0" dirty="0">
                <a:ln>
                  <a:noFill/>
                </a:ln>
                <a:solidFill>
                  <a:srgbClr val="FF0000"/>
                </a:solidFill>
                <a:effectLst/>
                <a:uLnTx/>
                <a:uFillTx/>
                <a:latin typeface="微软雅黑" panose="020B0503020204020204" charset="-122"/>
                <a:ea typeface="微软雅黑" panose="020B0503020204020204" charset="-122"/>
                <a:cs typeface="+mn-cs"/>
              </a:rPr>
              <a:t>形式主语</a:t>
            </a:r>
            <a:endParaRPr kumimoji="0" lang="zh-CN" altLang="en-US" sz="3200" b="1" i="0" u="none" strike="noStrike" kern="1200" cap="none" spc="0" normalizeH="0" baseline="0" noProof="0" dirty="0">
              <a:ln>
                <a:noFill/>
              </a:ln>
              <a:solidFill>
                <a:srgbClr val="FF0000"/>
              </a:solidFill>
              <a:effectLst/>
              <a:uLnTx/>
              <a:uFillTx/>
              <a:latin typeface="微软雅黑" panose="020B0503020204020204" charset="-122"/>
              <a:ea typeface="微软雅黑" panose="020B0503020204020204" charset="-122"/>
              <a:cs typeface="+mn-cs"/>
            </a:endParaRPr>
          </a:p>
        </p:txBody>
      </p:sp>
      <p:sp>
        <p:nvSpPr>
          <p:cNvPr id="27" name="左大括号 26"/>
          <p:cNvSpPr/>
          <p:nvPr/>
        </p:nvSpPr>
        <p:spPr bwMode="auto">
          <a:xfrm rot="16200000">
            <a:off x="5500846" y="1984216"/>
            <a:ext cx="285750" cy="2928938"/>
          </a:xfrm>
          <a:prstGeom prst="leftBrace">
            <a:avLst>
              <a:gd name="adj1" fmla="val 8333"/>
              <a:gd name="adj2" fmla="val 50994"/>
            </a:avLst>
          </a:prstGeom>
          <a:ln>
            <a:headEnd type="none" w="med" len="med"/>
            <a:tailEnd type="none" w="med" len="med"/>
          </a:ln>
        </p:spPr>
        <p:style>
          <a:lnRef idx="3">
            <a:schemeClr val="accent2"/>
          </a:lnRef>
          <a:fillRef idx="0">
            <a:schemeClr val="accent2"/>
          </a:fillRef>
          <a:effectRef idx="2">
            <a:schemeClr val="accent2"/>
          </a:effectRef>
          <a:fontRef idx="minor">
            <a:schemeClr val="tx1"/>
          </a:fontRef>
        </p:style>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28" name="TextBox 27"/>
          <p:cNvSpPr txBox="1"/>
          <p:nvPr/>
        </p:nvSpPr>
        <p:spPr>
          <a:xfrm>
            <a:off x="4714875" y="3674745"/>
            <a:ext cx="1857375" cy="5835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3200" b="1" i="0" u="none" strike="noStrike" kern="1200" cap="none" spc="0" normalizeH="0" baseline="0" noProof="0" dirty="0">
                <a:ln>
                  <a:noFill/>
                </a:ln>
                <a:solidFill>
                  <a:srgbClr val="FF0000"/>
                </a:solidFill>
                <a:effectLst/>
                <a:uLnTx/>
                <a:uFillTx/>
                <a:latin typeface="微软雅黑" panose="020B0503020204020204" charset="-122"/>
                <a:ea typeface="微软雅黑" panose="020B0503020204020204" charset="-122"/>
                <a:cs typeface="+mn-cs"/>
              </a:rPr>
              <a:t>真正主语</a:t>
            </a:r>
            <a:endParaRPr kumimoji="0" lang="zh-CN" altLang="en-US" sz="3200" b="1" i="0" u="none" strike="noStrike" kern="1200" cap="none" spc="0" normalizeH="0" baseline="0" noProof="0" dirty="0">
              <a:ln>
                <a:noFill/>
              </a:ln>
              <a:solidFill>
                <a:srgbClr val="FF0000"/>
              </a:solidFill>
              <a:effectLst/>
              <a:uLnTx/>
              <a:uFillTx/>
              <a:latin typeface="微软雅黑" panose="020B0503020204020204" charset="-122"/>
              <a:ea typeface="微软雅黑" panose="020B0503020204020204" charset="-122"/>
              <a:cs typeface="+mn-cs"/>
            </a:endParaRPr>
          </a:p>
        </p:txBody>
      </p:sp>
      <p:sp>
        <p:nvSpPr>
          <p:cNvPr id="33" name="立方体 32"/>
          <p:cNvSpPr/>
          <p:nvPr/>
        </p:nvSpPr>
        <p:spPr>
          <a:xfrm>
            <a:off x="500063" y="2757488"/>
            <a:ext cx="642938" cy="547688"/>
          </a:xfrm>
          <a:prstGeom prst="cub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8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It</a:t>
            </a:r>
            <a:endParaRPr kumimoji="0" lang="zh-CN" altLang="en-US" sz="28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endParaRPr>
          </a:p>
        </p:txBody>
      </p:sp>
      <p:sp>
        <p:nvSpPr>
          <p:cNvPr id="34" name="立方体 33"/>
          <p:cNvSpPr/>
          <p:nvPr/>
        </p:nvSpPr>
        <p:spPr>
          <a:xfrm>
            <a:off x="1000125" y="2757488"/>
            <a:ext cx="642938" cy="547688"/>
          </a:xfrm>
          <a:prstGeom prst="cub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8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is</a:t>
            </a:r>
            <a:endParaRPr kumimoji="0" lang="zh-CN" altLang="en-US" sz="28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endParaRPr>
          </a:p>
        </p:txBody>
      </p:sp>
      <p:sp>
        <p:nvSpPr>
          <p:cNvPr id="35" name="立方体 34"/>
          <p:cNvSpPr/>
          <p:nvPr/>
        </p:nvSpPr>
        <p:spPr>
          <a:xfrm>
            <a:off x="1432243" y="2757488"/>
            <a:ext cx="2571750" cy="547688"/>
          </a:xfrm>
          <a:prstGeom prst="cube">
            <a:avLst/>
          </a:prstGeom>
          <a:solidFill>
            <a:srgbClr val="1CF03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8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a waste of time</a:t>
            </a:r>
            <a:endParaRPr kumimoji="0" lang="zh-CN" altLang="en-US" sz="28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endParaRPr>
          </a:p>
        </p:txBody>
      </p:sp>
      <p:sp>
        <p:nvSpPr>
          <p:cNvPr id="36" name="立方体 35"/>
          <p:cNvSpPr/>
          <p:nvPr/>
        </p:nvSpPr>
        <p:spPr>
          <a:xfrm>
            <a:off x="3887153" y="2757488"/>
            <a:ext cx="3297238" cy="547688"/>
          </a:xfrm>
          <a:prstGeom prst="cub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8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playing video games</a:t>
            </a:r>
            <a:endParaRPr kumimoji="0" lang="zh-CN" altLang="en-US" sz="28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endParaRPr>
          </a:p>
        </p:txBody>
      </p:sp>
      <p:sp>
        <p:nvSpPr>
          <p:cNvPr id="37" name="立方体 36"/>
          <p:cNvSpPr/>
          <p:nvPr/>
        </p:nvSpPr>
        <p:spPr>
          <a:xfrm>
            <a:off x="7000558" y="2757488"/>
            <a:ext cx="642938" cy="547688"/>
          </a:xfrm>
          <a:prstGeom prst="cub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800" b="1" i="0" u="none" strike="noStrike" kern="1200" cap="none" spc="0" normalizeH="0" baseline="0" noProof="0" dirty="0">
                <a:ln>
                  <a:noFill/>
                </a:ln>
                <a:solidFill>
                  <a:schemeClr val="tx1"/>
                </a:solidFill>
                <a:effectLst/>
                <a:uLnTx/>
                <a:uFillTx/>
                <a:latin typeface="+mn-lt"/>
                <a:ea typeface="+mn-ea"/>
                <a:cs typeface="+mn-cs"/>
              </a:rPr>
              <a:t>.</a:t>
            </a:r>
            <a:endParaRPr kumimoji="0" lang="zh-CN" altLang="en-US" sz="2800" b="1" i="0" u="none" strike="noStrike" kern="1200" cap="none" spc="0" normalizeH="0" baseline="0" noProof="0" dirty="0">
              <a:ln>
                <a:noFill/>
              </a:ln>
              <a:solidFill>
                <a:schemeClr val="tx1"/>
              </a:solidFill>
              <a:effectLst/>
              <a:uLnTx/>
              <a:uFillTx/>
              <a:latin typeface="+mn-lt"/>
              <a:ea typeface="+mn-ea"/>
              <a:cs typeface="+mn-cs"/>
            </a:endParaRPr>
          </a:p>
        </p:txBody>
      </p:sp>
      <p:sp>
        <p:nvSpPr>
          <p:cNvPr id="22" name="立方体 21"/>
          <p:cNvSpPr/>
          <p:nvPr/>
        </p:nvSpPr>
        <p:spPr>
          <a:xfrm>
            <a:off x="500380" y="777875"/>
            <a:ext cx="3297238" cy="547688"/>
          </a:xfrm>
          <a:prstGeom prst="cub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8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playing video games</a:t>
            </a:r>
            <a:endParaRPr kumimoji="0" lang="zh-CN" altLang="en-US" sz="28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endParaRPr>
          </a:p>
        </p:txBody>
      </p:sp>
      <p:sp>
        <p:nvSpPr>
          <p:cNvPr id="30" name="立方体 29"/>
          <p:cNvSpPr/>
          <p:nvPr/>
        </p:nvSpPr>
        <p:spPr>
          <a:xfrm>
            <a:off x="7315835" y="1610043"/>
            <a:ext cx="714375" cy="547688"/>
          </a:xfrm>
          <a:prstGeom prst="cub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8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a:t>
            </a:r>
            <a:endParaRPr kumimoji="0" lang="zh-CN" altLang="en-US" sz="28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endParaRPr>
          </a:p>
        </p:txBody>
      </p:sp>
      <p:sp>
        <p:nvSpPr>
          <p:cNvPr id="9" name="MH_Entry_1">
            <a:hlinkClick r:id="rId1" action="ppaction://hlinksldjump"/>
          </p:cNvPr>
          <p:cNvSpPr/>
          <p:nvPr>
            <p:custDataLst>
              <p:tags r:id="rId2"/>
            </p:custDataLst>
          </p:nvPr>
        </p:nvSpPr>
        <p:spPr>
          <a:xfrm>
            <a:off x="2730950" y="-26670"/>
            <a:ext cx="4194360" cy="519113"/>
          </a:xfrm>
          <a:prstGeom prst="roundRect">
            <a:avLst>
              <a:gd name="adj" fmla="val 9124"/>
            </a:avLst>
          </a:prstGeom>
          <a:solidFill>
            <a:srgbClr val="7F648E"/>
          </a:solidFill>
          <a:ln>
            <a:noFill/>
          </a:ln>
        </p:spPr>
        <p:style>
          <a:lnRef idx="2">
            <a:srgbClr val="7F648E">
              <a:shade val="50000"/>
            </a:srgbClr>
          </a:lnRef>
          <a:fillRef idx="1">
            <a:srgbClr val="7F648E"/>
          </a:fillRef>
          <a:effectRef idx="0">
            <a:srgbClr val="7F648E"/>
          </a:effectRef>
          <a:fontRef idx="minor">
            <a:srgbClr val="FFFFFF"/>
          </a:fontRef>
        </p:style>
        <p:txBody>
          <a:bodyPr wrap="square" rtlCol="0" anchor="ctr">
            <a:no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200" normalizeH="0" baseline="0" noProof="0">
                <a:ln>
                  <a:noFill/>
                </a:ln>
                <a:solidFill>
                  <a:srgbClr val="FFFFFF"/>
                </a:solidFill>
                <a:effectLst/>
                <a:uLnTx/>
                <a:uFillTx/>
                <a:latin typeface="Arial" panose="020B0604020202020204" pitchFamily="34" charset="0"/>
                <a:ea typeface="黑体" panose="02010609060101010101" charset="-122"/>
                <a:cs typeface="+mn-ea"/>
              </a:rPr>
              <a:t>Observe and discover3</a:t>
            </a:r>
            <a:endParaRPr kumimoji="0" lang="en-US" altLang="zh-CN" sz="2400" b="1" i="0" u="none" strike="noStrike" kern="1200" cap="none" spc="200" normalizeH="0" baseline="0" noProof="0">
              <a:ln>
                <a:noFill/>
              </a:ln>
              <a:solidFill>
                <a:srgbClr val="FFFFFF"/>
              </a:solidFill>
              <a:effectLst/>
              <a:uLnTx/>
              <a:uFillTx/>
              <a:latin typeface="Arial" panose="020B0604020202020204" pitchFamily="34" charset="0"/>
              <a:ea typeface="黑体" panose="02010609060101010101" charset="-122"/>
              <a:cs typeface="+mn-ea"/>
            </a:endParaRPr>
          </a:p>
        </p:txBody>
      </p:sp>
      <p:sp>
        <p:nvSpPr>
          <p:cNvPr id="2" name="矩形 1"/>
          <p:cNvSpPr/>
          <p:nvPr/>
        </p:nvSpPr>
        <p:spPr>
          <a:xfrm>
            <a:off x="1258094" y="4317930"/>
            <a:ext cx="5360670" cy="714375"/>
          </a:xfrm>
          <a:prstGeom prst="rect">
            <a:avLst/>
          </a:prstGeom>
          <a:ln w="69850" cmpd="sng">
            <a:solidFill>
              <a:schemeClr val="accent1">
                <a:shade val="50000"/>
              </a:schemeClr>
            </a:solidFill>
            <a:prstDash val="sysDot"/>
          </a:ln>
        </p:spPr>
        <p:style>
          <a:lnRef idx="1">
            <a:schemeClr val="accent2"/>
          </a:lnRef>
          <a:fillRef idx="2">
            <a:schemeClr val="accent2"/>
          </a:fillRef>
          <a:effectRef idx="1">
            <a:schemeClr val="accent2"/>
          </a:effectRef>
          <a:fontRef idx="minor">
            <a:schemeClr val="dk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sz="1350">
              <a:sym typeface="+mn-ea"/>
            </a:endParaRPr>
          </a:p>
          <a:p>
            <a:pPr lvl="0" algn="ctr">
              <a:buClrTx/>
              <a:buSzTx/>
              <a:buFontTx/>
            </a:pPr>
            <a:r>
              <a:rPr lang="en-US" altLang="zh-CN" sz="2100" dirty="0" smtClean="0">
                <a:solidFill>
                  <a:schemeClr val="tx1"/>
                </a:solidFill>
                <a:latin typeface="Arial" panose="020B0604020202020204" pitchFamily="34" charset="0"/>
                <a:ea typeface="微软雅黑" panose="020B0503020204020204" charset="-122"/>
                <a:sym typeface="+mn-ea"/>
              </a:rPr>
              <a:t>V-ing 形式作主语时常后置,用it作形式主语。</a:t>
            </a:r>
            <a:endParaRPr lang="en-US" altLang="zh-CN" sz="2100" dirty="0" smtClean="0">
              <a:solidFill>
                <a:schemeClr val="tx1"/>
              </a:solidFill>
              <a:latin typeface="Arial" panose="020B0604020202020204" pitchFamily="34" charset="0"/>
              <a:ea typeface="微软雅黑" panose="020B0503020204020204" charset="-122"/>
              <a:sym typeface="+mn-ea"/>
            </a:endParaRPr>
          </a:p>
          <a:p>
            <a:pPr lvl="0" algn="ctr">
              <a:buClrTx/>
              <a:buSzTx/>
              <a:buFontTx/>
            </a:pPr>
            <a:endParaRPr lang="zh-CN" altLang="en-US" sz="1350">
              <a:sym typeface="+mn-ea"/>
            </a:endParaRPr>
          </a:p>
          <a:p>
            <a:pPr lvl="0" algn="ctr">
              <a:buClrTx/>
              <a:buSzTx/>
              <a:buFontTx/>
            </a:pPr>
            <a:endParaRPr lang="zh-CN" altLang="en-US" sz="1350">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0" presetClass="path" presetSubtype="0" accel="50000" decel="50000" fill="hold" grpId="1" nodeType="clickEffect">
                                  <p:stCondLst>
                                    <p:cond delay="0"/>
                                  </p:stCondLst>
                                  <p:childTnLst>
                                    <p:animMotion origin="layout" path="M 0.16268 0.04903 C 0.26094 0.09529 0.35955 0.14216 0.39896 0.16097 " pathEditMode="relative" rAng="0" ptsTypes="aA">
                                      <p:cBhvr>
                                        <p:cTn id="20" dur="2000" fill="hold"/>
                                        <p:tgtEl>
                                          <p:spTgt spid="22"/>
                                        </p:tgtEl>
                                        <p:attrNameLst>
                                          <p:attrName>ppt_x</p:attrName>
                                          <p:attrName>ppt_y</p:attrName>
                                        </p:attrNameLst>
                                      </p:cBhvr>
                                      <p:rCtr x="11800" y="5600"/>
                                    </p:animMotion>
                                  </p:childTnLst>
                                </p:cTn>
                              </p:par>
                            </p:childTnLst>
                          </p:cTn>
                        </p:par>
                        <p:par>
                          <p:cTn id="21" fill="hold">
                            <p:stCondLst>
                              <p:cond delay="2000"/>
                            </p:stCondLst>
                            <p:childTnLst>
                              <p:par>
                                <p:cTn id="22" presetID="2" presetClass="entr" presetSubtype="2"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1+#ppt_w/2"/>
                                          </p:val>
                                        </p:tav>
                                        <p:tav tm="100000">
                                          <p:val>
                                            <p:strVal val="#ppt_x"/>
                                          </p:val>
                                        </p:tav>
                                      </p:tavLst>
                                    </p:anim>
                                    <p:anim calcmode="lin" valueType="num">
                                      <p:cBhvr additive="base">
                                        <p:cTn id="25" dur="500" fill="hold"/>
                                        <p:tgtEl>
                                          <p:spTgt spid="30"/>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37"/>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36"/>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35"/>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34"/>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33"/>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26"/>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25"/>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27"/>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28"/>
                                        </p:tgtEl>
                                        <p:attrNameLst>
                                          <p:attrName>style.visibility</p:attrName>
                                        </p:attrNameLst>
                                      </p:cBhvr>
                                      <p:to>
                                        <p:strVal val="visible"/>
                                      </p:to>
                                    </p:set>
                                  </p:childTnLst>
                                </p:cTn>
                              </p:par>
                              <p:par>
                                <p:cTn id="50" presetID="3" presetClass="entr" presetSubtype="10" fill="hold" grpId="0" nodeType="withEffect">
                                  <p:stCondLst>
                                    <p:cond delay="0"/>
                                  </p:stCondLst>
                                  <p:childTnLst>
                                    <p:set>
                                      <p:cBhvr>
                                        <p:cTn id="51" dur="1" fill="hold">
                                          <p:stCondLst>
                                            <p:cond delay="0"/>
                                          </p:stCondLst>
                                        </p:cTn>
                                        <p:tgtEl>
                                          <p:spTgt spid="2"/>
                                        </p:tgtEl>
                                        <p:attrNameLst>
                                          <p:attrName>style.visibility</p:attrName>
                                        </p:attrNameLst>
                                      </p:cBhvr>
                                      <p:to>
                                        <p:strVal val="visible"/>
                                      </p:to>
                                    </p:set>
                                    <p:animEffect transition="in" filter="blinds(horizontal)">
                                      <p:cBhvr>
                                        <p:cTn id="5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ldLvl="0" animBg="1"/>
      <p:bldP spid="20" grpId="0" bldLvl="0" animBg="1"/>
      <p:bldP spid="21" grpId="0" bldLvl="0" animBg="1"/>
      <p:bldP spid="26" grpId="0" bldLvl="0" animBg="1"/>
      <p:bldP spid="27" grpId="0" bldLvl="0" animBg="1"/>
      <p:bldP spid="28" grpId="0" bldLvl="0" animBg="1"/>
      <p:bldP spid="33" grpId="0" bldLvl="0" animBg="1"/>
      <p:bldP spid="34" grpId="0" bldLvl="0" animBg="1"/>
      <p:bldP spid="35" grpId="0" bldLvl="0" animBg="1"/>
      <p:bldP spid="36" grpId="0" bldLvl="0" animBg="1"/>
      <p:bldP spid="37" grpId="0" bldLvl="0" animBg="1"/>
      <p:bldP spid="22" grpId="0" bldLvl="0" animBg="1"/>
      <p:bldP spid="22" grpId="1" bldLvl="0" animBg="1"/>
      <p:bldP spid="30" grpId="0" bldLvl="0" animBg="1"/>
      <p:bldP spid="2"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3553" name="内容占位符 6" descr="mtsc_body44.png"/>
          <p:cNvPicPr>
            <a:picLocks noGrp="1" noChangeAspect="1"/>
          </p:cNvPicPr>
          <p:nvPr>
            <p:ph sz="half" idx="4294967295"/>
          </p:nvPr>
        </p:nvPicPr>
        <p:blipFill>
          <a:blip r:embed="rId1"/>
          <a:stretch>
            <a:fillRect/>
          </a:stretch>
        </p:blipFill>
        <p:spPr>
          <a:xfrm>
            <a:off x="6611620" y="1285875"/>
            <a:ext cx="2532380" cy="3394075"/>
          </a:xfrm>
          <a:noFill/>
          <a:ln>
            <a:noFill/>
          </a:ln>
        </p:spPr>
      </p:pic>
      <p:sp>
        <p:nvSpPr>
          <p:cNvPr id="8" name="标题 7"/>
          <p:cNvSpPr>
            <a:spLocks noGrp="1"/>
          </p:cNvSpPr>
          <p:nvPr>
            <p:ph type="title" idx="4294967295"/>
          </p:nvPr>
        </p:nvSpPr>
        <p:spPr bwMode="auto">
          <a:xfrm>
            <a:off x="0" y="312420"/>
            <a:ext cx="8229600" cy="645160"/>
          </a:xfrm>
          <a:ln>
            <a:miter lim="800000"/>
          </a:ln>
          <a:effectLst/>
          <a:scene3d>
            <a:camera prst="orthographicFront"/>
            <a:lightRig rig="balanced" dir="t"/>
          </a:scene3d>
          <a:sp3d prstMaterial="plastic"/>
        </p:spPr>
        <p:txBody>
          <a:bodyPr vert="horz" wrap="square" lIns="91440" tIns="45720" rIns="91440" bIns="45720" numCol="1" anchor="ctr" anchorCtr="0" compatLnSpc="1">
            <a:spAutoFit/>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3600" b="1" i="0" u="none" strike="noStrike" kern="0" cap="none" spc="0" normalizeH="0" baseline="0" noProof="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uLnTx/>
                <a:uFillTx/>
                <a:latin typeface="Arial" panose="020B0604020202020204" pitchFamily="34" charset="0"/>
                <a:ea typeface="+mj-ea"/>
                <a:cs typeface="+mj-cs"/>
              </a:rPr>
              <a:t>It is no use crying over spilt milk.</a:t>
            </a:r>
            <a:endParaRPr kumimoji="0" lang="zh-CN" altLang="en-US" sz="3600" b="1" i="0" u="none" strike="noStrike" kern="0" cap="none" spc="0" normalizeH="0" baseline="0" noProof="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uLnTx/>
              <a:uFillTx/>
              <a:latin typeface="Arial" panose="020B0604020202020204" pitchFamily="34" charset="0"/>
              <a:ea typeface="+mj-ea"/>
              <a:cs typeface="+mj-cs"/>
            </a:endParaRPr>
          </a:p>
        </p:txBody>
      </p:sp>
      <p:pic>
        <p:nvPicPr>
          <p:cNvPr id="23555" name="内容占位符 12" descr="artworks-000028030507-nmfpbj-original_副本.png"/>
          <p:cNvPicPr>
            <a:picLocks noGrp="1" noChangeAspect="1"/>
          </p:cNvPicPr>
          <p:nvPr>
            <p:ph sz="half" idx="4294967295"/>
          </p:nvPr>
        </p:nvPicPr>
        <p:blipFill>
          <a:blip r:embed="rId2"/>
          <a:stretch>
            <a:fillRect/>
          </a:stretch>
        </p:blipFill>
        <p:spPr>
          <a:xfrm>
            <a:off x="0" y="1071880"/>
            <a:ext cx="3261995" cy="3195320"/>
          </a:xfrm>
          <a:noFill/>
          <a:ln>
            <a:noFill/>
          </a:ln>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8" name="MH_PageTitle"/>
          <p:cNvSpPr>
            <a:spLocks noGrp="1"/>
          </p:cNvSpPr>
          <p:nvPr>
            <p:ph type="title" idx="4294967295"/>
            <p:custDataLst>
              <p:tags r:id="rId1"/>
            </p:custDataLst>
          </p:nvPr>
        </p:nvSpPr>
        <p:spPr>
          <a:xfrm>
            <a:off x="0" y="273685"/>
            <a:ext cx="7886700" cy="994410"/>
          </a:xfrm>
        </p:spPr>
        <p:txBody>
          <a:bodyPr vert="horz" wrap="square" lIns="68580" tIns="34290" rIns="68580" bIns="34290" anchor="b"/>
          <a:p>
            <a:r>
              <a:rPr lang="en-US" altLang="zh-CN" dirty="0"/>
              <a:t>Translate the following sentence </a:t>
            </a:r>
            <a:endParaRPr lang="zh-CN" altLang="en-US" dirty="0"/>
          </a:p>
        </p:txBody>
      </p:sp>
      <p:pic>
        <p:nvPicPr>
          <p:cNvPr id="2" name="图片 1" descr="33"/>
          <p:cNvPicPr>
            <a:picLocks noChangeAspect="1"/>
          </p:cNvPicPr>
          <p:nvPr/>
        </p:nvPicPr>
        <p:blipFill>
          <a:blip r:embed="rId2"/>
          <a:stretch>
            <a:fillRect/>
          </a:stretch>
        </p:blipFill>
        <p:spPr>
          <a:xfrm>
            <a:off x="4805839" y="2469356"/>
            <a:ext cx="2917984" cy="1749743"/>
          </a:xfrm>
          <a:prstGeom prst="rect">
            <a:avLst/>
          </a:prstGeom>
        </p:spPr>
      </p:pic>
      <p:sp>
        <p:nvSpPr>
          <p:cNvPr id="4" name="文本框 3"/>
          <p:cNvSpPr txBox="1"/>
          <p:nvPr/>
        </p:nvSpPr>
        <p:spPr>
          <a:xfrm>
            <a:off x="330041" y="1120616"/>
            <a:ext cx="8392954" cy="691515"/>
          </a:xfrm>
          <a:prstGeom prst="rect">
            <a:avLst/>
          </a:prstGeom>
          <a:noFill/>
        </p:spPr>
        <p:txBody>
          <a:bodyPr wrap="square" rtlCol="0">
            <a:spAutoFit/>
          </a:bodyPr>
          <a:p>
            <a:pPr>
              <a:lnSpc>
                <a:spcPct val="130000"/>
              </a:lnSpc>
            </a:pPr>
            <a:r>
              <a:rPr lang="en-US" altLang="zh-CN" sz="3000" dirty="0" smtClean="0">
                <a:latin typeface="Times New Roman" panose="02020603050405020304" pitchFamily="18" charset="0"/>
                <a:ea typeface="微软雅黑" panose="020B0503020204020204" charset="-122"/>
              </a:rPr>
              <a:t>It's a waste of time arguing with such a stupid person.</a:t>
            </a:r>
            <a:endParaRPr lang="en-US" altLang="zh-CN" sz="3000" dirty="0" smtClean="0">
              <a:latin typeface="Times New Roman" panose="02020603050405020304" pitchFamily="18" charset="0"/>
              <a:ea typeface="微软雅黑" panose="020B0503020204020204" charset="-122"/>
            </a:endParaRPr>
          </a:p>
        </p:txBody>
      </p:sp>
      <p:pic>
        <p:nvPicPr>
          <p:cNvPr id="5" name="图片 4" descr="88"/>
          <p:cNvPicPr>
            <a:picLocks noChangeAspect="1"/>
          </p:cNvPicPr>
          <p:nvPr/>
        </p:nvPicPr>
        <p:blipFill>
          <a:blip r:embed="rId3"/>
          <a:stretch>
            <a:fillRect/>
          </a:stretch>
        </p:blipFill>
        <p:spPr>
          <a:xfrm>
            <a:off x="910590" y="2351723"/>
            <a:ext cx="2790825" cy="1953578"/>
          </a:xfrm>
          <a:prstGeom prst="rect">
            <a:avLst/>
          </a:prstGeom>
        </p:spPr>
      </p:pic>
      <p:sp>
        <p:nvSpPr>
          <p:cNvPr id="8" name="矩形 7"/>
          <p:cNvSpPr/>
          <p:nvPr/>
        </p:nvSpPr>
        <p:spPr>
          <a:xfrm>
            <a:off x="3917950" y="2807018"/>
            <a:ext cx="812800" cy="852805"/>
          </a:xfrm>
          <a:prstGeom prst="rect">
            <a:avLst/>
          </a:prstGeom>
          <a:noFill/>
          <a:ln>
            <a:noFill/>
          </a:ln>
        </p:spPr>
        <p:txBody>
          <a:bodyPr wrap="none" rtlCol="0" anchor="t">
            <a:spAutoFit/>
          </a:bodyPr>
          <a:p>
            <a:pPr algn="ctr"/>
            <a:r>
              <a:rPr lang="en-US" altLang="zh-CN" sz="4950">
                <a:ln w="22225">
                  <a:solidFill>
                    <a:schemeClr val="accent2"/>
                  </a:solidFill>
                  <a:prstDash val="solid"/>
                </a:ln>
                <a:solidFill>
                  <a:schemeClr val="accent2">
                    <a:lumMod val="40000"/>
                    <a:lumOff val="60000"/>
                  </a:schemeClr>
                </a:solidFill>
                <a:effectLst/>
              </a:rPr>
              <a:t>VS</a:t>
            </a:r>
            <a:endParaRPr lang="en-US" altLang="zh-CN" sz="4950">
              <a:ln w="22225">
                <a:solidFill>
                  <a:schemeClr val="accent2"/>
                </a:solidFill>
                <a:prstDash val="solid"/>
              </a:ln>
              <a:solidFill>
                <a:schemeClr val="accent2">
                  <a:lumMod val="40000"/>
                  <a:lumOff val="60000"/>
                </a:schemeClr>
              </a:solidFill>
              <a:effectLst/>
            </a:endParaRPr>
          </a:p>
        </p:txBody>
      </p:sp>
      <p:sp>
        <p:nvSpPr>
          <p:cNvPr id="3" name="圆角矩形 2"/>
          <p:cNvSpPr/>
          <p:nvPr/>
        </p:nvSpPr>
        <p:spPr>
          <a:xfrm>
            <a:off x="596265" y="2005013"/>
            <a:ext cx="7218045" cy="2445544"/>
          </a:xfrm>
          <a:prstGeom prst="roundRect">
            <a:avLst/>
          </a:prstGeom>
          <a:ln w="57150" cmpd="sng">
            <a:solidFill>
              <a:schemeClr val="accent1">
                <a:shade val="50000"/>
              </a:schemeClr>
            </a:solidFill>
            <a:prstDash val="sysDot"/>
          </a:ln>
        </p:spPr>
        <p:style>
          <a:lnRef idx="1">
            <a:schemeClr val="accent2"/>
          </a:lnRef>
          <a:fillRef idx="2">
            <a:schemeClr val="accent2"/>
          </a:fillRef>
          <a:effectRef idx="1">
            <a:schemeClr val="accent2"/>
          </a:effectRef>
          <a:fontRef idx="minor">
            <a:schemeClr val="dk1"/>
          </a:fontRef>
        </p:style>
        <p:txBody>
          <a:bodyPr rtlCol="0" anchor="ctr"/>
          <a:p>
            <a:pPr algn="ctr"/>
            <a:endParaRPr lang="zh-CN" altLang="en-US" sz="1350"/>
          </a:p>
        </p:txBody>
      </p:sp>
      <p:sp>
        <p:nvSpPr>
          <p:cNvPr id="6" name="文本框 5"/>
          <p:cNvSpPr txBox="1"/>
          <p:nvPr/>
        </p:nvSpPr>
        <p:spPr>
          <a:xfrm>
            <a:off x="844868" y="2342198"/>
            <a:ext cx="6785610" cy="1771015"/>
          </a:xfrm>
          <a:prstGeom prst="rect">
            <a:avLst/>
          </a:prstGeom>
          <a:noFill/>
        </p:spPr>
        <p:txBody>
          <a:bodyPr wrap="none" rtlCol="0">
            <a:spAutoFit/>
          </a:bodyPr>
          <a:p>
            <a:pPr>
              <a:lnSpc>
                <a:spcPct val="130000"/>
              </a:lnSpc>
            </a:pPr>
            <a:r>
              <a:rPr lang="en-US" altLang="zh-CN" sz="2100" b="1" dirty="0" smtClean="0">
                <a:latin typeface="Times New Roman" panose="02020603050405020304" pitchFamily="18" charset="0"/>
                <a:ea typeface="微软雅黑" panose="020B0503020204020204" charset="-122"/>
              </a:rPr>
              <a:t>It is a waste of time doing...    </a:t>
            </a:r>
            <a:r>
              <a:rPr lang="zh-CN" altLang="en-US" sz="2100" b="1" dirty="0" smtClean="0">
                <a:latin typeface="Times New Roman" panose="02020603050405020304" pitchFamily="18" charset="0"/>
                <a:ea typeface="微软雅黑" panose="020B0503020204020204" charset="-122"/>
              </a:rPr>
              <a:t>做</a:t>
            </a:r>
            <a:r>
              <a:rPr lang="en-US" altLang="zh-CN" sz="2100" b="1" dirty="0" smtClean="0">
                <a:latin typeface="Times New Roman" panose="02020603050405020304" pitchFamily="18" charset="0"/>
                <a:ea typeface="微软雅黑" panose="020B0503020204020204" charset="-122"/>
              </a:rPr>
              <a:t>...</a:t>
            </a:r>
            <a:r>
              <a:rPr lang="zh-CN" altLang="en-US" sz="2100" b="1" dirty="0" smtClean="0">
                <a:latin typeface="Times New Roman" panose="02020603050405020304" pitchFamily="18" charset="0"/>
                <a:ea typeface="微软雅黑" panose="020B0503020204020204" charset="-122"/>
              </a:rPr>
              <a:t>是浪费时间的</a:t>
            </a:r>
            <a:endParaRPr lang="zh-CN" altLang="en-US" sz="2100" b="1" dirty="0" smtClean="0">
              <a:latin typeface="Times New Roman" panose="02020603050405020304" pitchFamily="18" charset="0"/>
              <a:ea typeface="微软雅黑" panose="020B0503020204020204" charset="-122"/>
            </a:endParaRPr>
          </a:p>
          <a:p>
            <a:pPr>
              <a:lnSpc>
                <a:spcPct val="130000"/>
              </a:lnSpc>
            </a:pPr>
            <a:r>
              <a:rPr lang="en-US" altLang="zh-CN" sz="2100" b="1" dirty="0" smtClean="0">
                <a:latin typeface="Times New Roman" panose="02020603050405020304" pitchFamily="18" charset="0"/>
                <a:ea typeface="微软雅黑" panose="020B0503020204020204" charset="-122"/>
              </a:rPr>
              <a:t>It is / was no good / use doing..  </a:t>
            </a:r>
            <a:r>
              <a:rPr lang="zh-CN" altLang="en-US" sz="2100" b="1" dirty="0" smtClean="0">
                <a:latin typeface="Times New Roman" panose="02020603050405020304" pitchFamily="18" charset="0"/>
                <a:ea typeface="微软雅黑" panose="020B0503020204020204" charset="-122"/>
              </a:rPr>
              <a:t>做</a:t>
            </a:r>
            <a:r>
              <a:rPr lang="en-US" altLang="zh-CN" sz="2100" b="1" dirty="0" smtClean="0">
                <a:latin typeface="Times New Roman" panose="02020603050405020304" pitchFamily="18" charset="0"/>
                <a:ea typeface="微软雅黑" panose="020B0503020204020204" charset="-122"/>
              </a:rPr>
              <a:t>... </a:t>
            </a:r>
            <a:r>
              <a:rPr lang="zh-CN" altLang="en-US" sz="2100" b="1" dirty="0" smtClean="0">
                <a:latin typeface="Times New Roman" panose="02020603050405020304" pitchFamily="18" charset="0"/>
                <a:ea typeface="微软雅黑" panose="020B0503020204020204" charset="-122"/>
              </a:rPr>
              <a:t>是没用的</a:t>
            </a:r>
            <a:endParaRPr lang="zh-CN" altLang="en-US" sz="2100" b="1" dirty="0" smtClean="0">
              <a:latin typeface="Times New Roman" panose="02020603050405020304" pitchFamily="18" charset="0"/>
              <a:ea typeface="微软雅黑" panose="020B0503020204020204" charset="-122"/>
            </a:endParaRPr>
          </a:p>
          <a:p>
            <a:pPr>
              <a:lnSpc>
                <a:spcPct val="130000"/>
              </a:lnSpc>
            </a:pPr>
            <a:r>
              <a:rPr lang="en-US" altLang="zh-CN" sz="2100" b="1" dirty="0" smtClean="0">
                <a:latin typeface="Times New Roman" panose="02020603050405020304" pitchFamily="18" charset="0"/>
                <a:ea typeface="微软雅黑" panose="020B0503020204020204" charset="-122"/>
              </a:rPr>
              <a:t>It is /was hardly / scarcely worth doing...  </a:t>
            </a:r>
            <a:r>
              <a:rPr lang="zh-CN" altLang="en-US" sz="2100" b="1" dirty="0" smtClean="0">
                <a:latin typeface="Times New Roman" panose="02020603050405020304" pitchFamily="18" charset="0"/>
                <a:ea typeface="微软雅黑" panose="020B0503020204020204" charset="-122"/>
              </a:rPr>
              <a:t>做</a:t>
            </a:r>
            <a:r>
              <a:rPr lang="en-US" altLang="zh-CN" sz="2100" b="1" dirty="0" smtClean="0">
                <a:latin typeface="Times New Roman" panose="02020603050405020304" pitchFamily="18" charset="0"/>
                <a:ea typeface="微软雅黑" panose="020B0503020204020204" charset="-122"/>
              </a:rPr>
              <a:t>... </a:t>
            </a:r>
            <a:r>
              <a:rPr lang="zh-CN" altLang="en-US" sz="2100" b="1" dirty="0" smtClean="0">
                <a:latin typeface="Times New Roman" panose="02020603050405020304" pitchFamily="18" charset="0"/>
                <a:ea typeface="微软雅黑" panose="020B0503020204020204" charset="-122"/>
              </a:rPr>
              <a:t>是不值得的</a:t>
            </a:r>
            <a:endParaRPr lang="zh-CN" altLang="en-US" sz="2100" b="1" dirty="0" smtClean="0">
              <a:latin typeface="Times New Roman" panose="02020603050405020304" pitchFamily="18" charset="0"/>
              <a:ea typeface="微软雅黑" panose="020B0503020204020204" charset="-122"/>
            </a:endParaRPr>
          </a:p>
          <a:p>
            <a:pPr>
              <a:lnSpc>
                <a:spcPct val="130000"/>
              </a:lnSpc>
            </a:pPr>
            <a:r>
              <a:rPr lang="en-US" altLang="zh-CN" sz="2100" b="1" dirty="0" smtClean="0">
                <a:latin typeface="Times New Roman" panose="02020603050405020304" pitchFamily="18" charset="0"/>
                <a:ea typeface="微软雅黑" panose="020B0503020204020204" charset="-122"/>
              </a:rPr>
              <a:t>It is worth / worthwihile doing ... </a:t>
            </a:r>
            <a:r>
              <a:rPr lang="zh-CN" altLang="en-US" sz="2100" b="1" dirty="0" smtClean="0">
                <a:latin typeface="Times New Roman" panose="02020603050405020304" pitchFamily="18" charset="0"/>
                <a:ea typeface="微软雅黑" panose="020B0503020204020204" charset="-122"/>
              </a:rPr>
              <a:t>做</a:t>
            </a:r>
            <a:r>
              <a:rPr lang="en-US" altLang="zh-CN" sz="2100" b="1" dirty="0" smtClean="0">
                <a:latin typeface="Times New Roman" panose="02020603050405020304" pitchFamily="18" charset="0"/>
                <a:ea typeface="微软雅黑" panose="020B0503020204020204" charset="-122"/>
              </a:rPr>
              <a:t>... </a:t>
            </a:r>
            <a:r>
              <a:rPr lang="zh-CN" altLang="en-US" sz="2100" b="1" dirty="0" smtClean="0">
                <a:latin typeface="Times New Roman" panose="02020603050405020304" pitchFamily="18" charset="0"/>
                <a:ea typeface="微软雅黑" panose="020B0503020204020204" charset="-122"/>
              </a:rPr>
              <a:t>是值得的</a:t>
            </a:r>
            <a:endParaRPr lang="zh-CN" altLang="en-US" sz="2100" b="1" dirty="0" smtClean="0">
              <a:latin typeface="Times New Roman" panose="02020603050405020304" pitchFamily="18" charset="0"/>
              <a:ea typeface="微软雅黑" panose="020B0503020204020204" charset="-122"/>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blinds(horizontal)">
                                      <p:cBhvr>
                                        <p:cTn id="7" dur="500"/>
                                        <p:tgtEl>
                                          <p:spTgt spid="1433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par>
                                <p:cTn id="11" presetID="3" presetClass="entr" presetSubtype="1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linds(horizontal)">
                                      <p:cBhvr>
                                        <p:cTn id="13" dur="500"/>
                                        <p:tgtEl>
                                          <p:spTgt spid="5"/>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linds(horizontal)">
                                      <p:cBhvr>
                                        <p:cTn id="16" dur="500"/>
                                        <p:tgtEl>
                                          <p:spTgt spid="8"/>
                                        </p:tgtEl>
                                      </p:cBhvr>
                                    </p:animEffect>
                                  </p:childTnLst>
                                </p:cTn>
                              </p:par>
                              <p:par>
                                <p:cTn id="17" presetID="3" presetClass="entr" presetSubtype="1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linds(horizontal)">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ppt_x"/>
                                          </p:val>
                                        </p:tav>
                                        <p:tav tm="100000">
                                          <p:val>
                                            <p:strVal val="#ppt_x"/>
                                          </p:val>
                                        </p:tav>
                                      </p:tavLst>
                                    </p:anim>
                                    <p:anim calcmode="lin" valueType="num">
                                      <p:cBhvr additive="base">
                                        <p:cTn id="25" dur="500" fill="hold"/>
                                        <p:tgtEl>
                                          <p:spTgt spid="6"/>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500" fill="hold"/>
                                        <p:tgtEl>
                                          <p:spTgt spid="3"/>
                                        </p:tgtEl>
                                        <p:attrNameLst>
                                          <p:attrName>ppt_x</p:attrName>
                                        </p:attrNameLst>
                                      </p:cBhvr>
                                      <p:tavLst>
                                        <p:tav tm="0">
                                          <p:val>
                                            <p:strVal val="#ppt_x"/>
                                          </p:val>
                                        </p:tav>
                                        <p:tav tm="100000">
                                          <p:val>
                                            <p:strVal val="#ppt_x"/>
                                          </p:val>
                                        </p:tav>
                                      </p:tavLst>
                                    </p:anim>
                                    <p:anim calcmode="lin" valueType="num">
                                      <p:cBhvr additive="base">
                                        <p:cTn id="2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P spid="4" grpId="0"/>
      <p:bldP spid="8" grpId="0"/>
      <p:bldP spid="6" grpId="0"/>
      <p:bldP spid="3"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4" name="标题 1"/>
          <p:cNvSpPr>
            <a:spLocks noGrp="1"/>
          </p:cNvSpPr>
          <p:nvPr>
            <p:ph type="title" idx="4294967295"/>
          </p:nvPr>
        </p:nvSpPr>
        <p:spPr>
          <a:xfrm>
            <a:off x="0" y="273685"/>
            <a:ext cx="7886700" cy="994410"/>
          </a:xfrm>
        </p:spPr>
        <p:txBody>
          <a:bodyPr vert="horz" wrap="square" lIns="68580" tIns="34290" rIns="68580" bIns="34290" anchor="b"/>
          <a:p>
            <a:r>
              <a:rPr lang="en-US" altLang="zh-CN" dirty="0"/>
              <a:t>Think about it!</a:t>
            </a:r>
            <a:endParaRPr lang="en-US" altLang="zh-CN" dirty="0"/>
          </a:p>
        </p:txBody>
      </p:sp>
      <p:sp>
        <p:nvSpPr>
          <p:cNvPr id="3" name="矩形 2"/>
          <p:cNvSpPr/>
          <p:nvPr/>
        </p:nvSpPr>
        <p:spPr>
          <a:xfrm>
            <a:off x="8643461" y="1321118"/>
            <a:ext cx="492919" cy="3211116"/>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lt1"/>
              </a:solidFill>
              <a:effectLst/>
              <a:uLnTx/>
              <a:uFillTx/>
              <a:latin typeface="+mn-lt"/>
              <a:ea typeface="+mn-ea"/>
              <a:cs typeface="+mn-cs"/>
            </a:endParaRPr>
          </a:p>
        </p:txBody>
      </p:sp>
      <p:sp>
        <p:nvSpPr>
          <p:cNvPr id="5" name="矩形 4"/>
          <p:cNvSpPr/>
          <p:nvPr/>
        </p:nvSpPr>
        <p:spPr>
          <a:xfrm>
            <a:off x="8255" y="1369060"/>
            <a:ext cx="4176395" cy="26898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4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pitchFamily="34" charset="0"/>
              <a:ea typeface="黑体" panose="02010609060101010101" charset="-122"/>
              <a:cs typeface="+mn-cs"/>
            </a:endParaRPr>
          </a:p>
        </p:txBody>
      </p:sp>
      <p:sp>
        <p:nvSpPr>
          <p:cNvPr id="6" name="文本框 5"/>
          <p:cNvSpPr txBox="1"/>
          <p:nvPr/>
        </p:nvSpPr>
        <p:spPr>
          <a:xfrm>
            <a:off x="110490" y="1884680"/>
            <a:ext cx="3735070" cy="1291590"/>
          </a:xfrm>
          <a:prstGeom prst="rect">
            <a:avLst/>
          </a:prstGeom>
          <a:noFill/>
        </p:spPr>
        <p:txBody>
          <a:bodyPr wrap="square" rtlCol="0">
            <a:spAutoFit/>
          </a:bodyPr>
          <a:p>
            <a:pPr>
              <a:lnSpc>
                <a:spcPct val="130000"/>
              </a:lnSpc>
            </a:pPr>
            <a:r>
              <a:rPr lang="en-US" altLang="zh-CN" sz="3000" b="1" dirty="0" smtClean="0">
                <a:solidFill>
                  <a:schemeClr val="bg2"/>
                </a:solidFill>
                <a:latin typeface="Times New Roman" panose="02020603050405020304" pitchFamily="18" charset="0"/>
                <a:ea typeface="微软雅黑" panose="020B0503020204020204" charset="-122"/>
              </a:rPr>
              <a:t>His coming made me excited.</a:t>
            </a:r>
            <a:endParaRPr lang="en-US" altLang="zh-CN" sz="3000" b="1" dirty="0" smtClean="0">
              <a:solidFill>
                <a:schemeClr val="bg2"/>
              </a:solidFill>
              <a:latin typeface="Times New Roman" panose="02020603050405020304" pitchFamily="18" charset="0"/>
              <a:ea typeface="微软雅黑" panose="020B0503020204020204" charset="-122"/>
            </a:endParaRPr>
          </a:p>
        </p:txBody>
      </p:sp>
      <p:pic>
        <p:nvPicPr>
          <p:cNvPr id="4" name="图片 3"/>
          <p:cNvPicPr>
            <a:picLocks noChangeAspect="1"/>
          </p:cNvPicPr>
          <p:nvPr/>
        </p:nvPicPr>
        <p:blipFill>
          <a:blip r:embed="rId1"/>
          <a:stretch>
            <a:fillRect/>
          </a:stretch>
        </p:blipFill>
        <p:spPr>
          <a:xfrm>
            <a:off x="4338320" y="1438275"/>
            <a:ext cx="4528185" cy="255143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5"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4" name="标题 1"/>
          <p:cNvSpPr>
            <a:spLocks noGrp="1"/>
          </p:cNvSpPr>
          <p:nvPr>
            <p:ph type="title" idx="4294967295"/>
          </p:nvPr>
        </p:nvSpPr>
        <p:spPr>
          <a:xfrm>
            <a:off x="0" y="273685"/>
            <a:ext cx="7886700" cy="994410"/>
          </a:xfrm>
        </p:spPr>
        <p:txBody>
          <a:bodyPr vert="horz" wrap="square" lIns="68580" tIns="34290" rIns="68580" bIns="34290" anchor="b"/>
          <a:p>
            <a:r>
              <a:rPr lang="en-US" altLang="zh-CN" dirty="0"/>
              <a:t>Think about it!</a:t>
            </a:r>
            <a:endParaRPr lang="en-US" altLang="zh-CN" dirty="0"/>
          </a:p>
        </p:txBody>
      </p:sp>
      <p:sp>
        <p:nvSpPr>
          <p:cNvPr id="3" name="矩形 2"/>
          <p:cNvSpPr/>
          <p:nvPr/>
        </p:nvSpPr>
        <p:spPr>
          <a:xfrm>
            <a:off x="8643461" y="1321118"/>
            <a:ext cx="492919" cy="3211116"/>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lt1"/>
              </a:solidFill>
              <a:effectLst/>
              <a:uLnTx/>
              <a:uFillTx/>
              <a:latin typeface="+mn-lt"/>
              <a:ea typeface="+mn-ea"/>
              <a:cs typeface="+mn-cs"/>
            </a:endParaRPr>
          </a:p>
        </p:txBody>
      </p:sp>
      <p:sp>
        <p:nvSpPr>
          <p:cNvPr id="5" name="矩形 4"/>
          <p:cNvSpPr/>
          <p:nvPr/>
        </p:nvSpPr>
        <p:spPr>
          <a:xfrm>
            <a:off x="0" y="1146175"/>
            <a:ext cx="4584700" cy="32111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4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pitchFamily="34" charset="0"/>
              <a:ea typeface="黑体" panose="02010609060101010101" charset="-122"/>
              <a:cs typeface="+mn-cs"/>
            </a:endParaRPr>
          </a:p>
        </p:txBody>
      </p:sp>
      <p:sp>
        <p:nvSpPr>
          <p:cNvPr id="6" name="文本框 5"/>
          <p:cNvSpPr txBox="1"/>
          <p:nvPr/>
        </p:nvSpPr>
        <p:spPr>
          <a:xfrm>
            <a:off x="0" y="1325880"/>
            <a:ext cx="6489700" cy="3091815"/>
          </a:xfrm>
          <a:prstGeom prst="rect">
            <a:avLst/>
          </a:prstGeom>
          <a:noFill/>
        </p:spPr>
        <p:txBody>
          <a:bodyPr wrap="square" rtlCol="0">
            <a:spAutoFit/>
          </a:bodyPr>
          <a:p>
            <a:pPr algn="just" fontAlgn="auto">
              <a:lnSpc>
                <a:spcPct val="130000"/>
              </a:lnSpc>
            </a:pPr>
            <a:r>
              <a:rPr lang="en-US" altLang="zh-CN" sz="3000" b="1" dirty="0" smtClean="0">
                <a:solidFill>
                  <a:schemeClr val="bg2"/>
                </a:solidFill>
                <a:latin typeface="Times New Roman" panose="02020603050405020304" pitchFamily="18" charset="0"/>
                <a:ea typeface="微软雅黑" panose="020B0503020204020204" charset="-122"/>
              </a:rPr>
              <a:t>The president's attending</a:t>
            </a:r>
            <a:endParaRPr lang="en-US" altLang="zh-CN" sz="3000" b="1" dirty="0" smtClean="0">
              <a:solidFill>
                <a:schemeClr val="bg2"/>
              </a:solidFill>
              <a:latin typeface="Times New Roman" panose="02020603050405020304" pitchFamily="18" charset="0"/>
              <a:ea typeface="微软雅黑" panose="020B0503020204020204" charset="-122"/>
            </a:endParaRPr>
          </a:p>
          <a:p>
            <a:pPr algn="just" fontAlgn="auto">
              <a:lnSpc>
                <a:spcPct val="130000"/>
              </a:lnSpc>
            </a:pPr>
            <a:r>
              <a:rPr lang="en-US" altLang="zh-CN" sz="3000" b="1" dirty="0" smtClean="0">
                <a:solidFill>
                  <a:schemeClr val="bg2"/>
                </a:solidFill>
                <a:latin typeface="Times New Roman" panose="02020603050405020304" pitchFamily="18" charset="0"/>
                <a:ea typeface="微软雅黑" panose="020B0503020204020204" charset="-122"/>
              </a:rPr>
              <a:t>the graduation ceremony </a:t>
            </a:r>
            <a:endParaRPr lang="en-US" altLang="zh-CN" sz="3000" b="1" dirty="0" smtClean="0">
              <a:solidFill>
                <a:schemeClr val="bg2"/>
              </a:solidFill>
              <a:latin typeface="Times New Roman" panose="02020603050405020304" pitchFamily="18" charset="0"/>
              <a:ea typeface="微软雅黑" panose="020B0503020204020204" charset="-122"/>
            </a:endParaRPr>
          </a:p>
          <a:p>
            <a:pPr algn="just" fontAlgn="auto">
              <a:lnSpc>
                <a:spcPct val="130000"/>
              </a:lnSpc>
            </a:pPr>
            <a:r>
              <a:rPr lang="en-US" altLang="zh-CN" sz="3000" b="1" dirty="0" smtClean="0">
                <a:solidFill>
                  <a:schemeClr val="bg2"/>
                </a:solidFill>
                <a:latin typeface="Times New Roman" panose="02020603050405020304" pitchFamily="18" charset="0"/>
                <a:ea typeface="微软雅黑" panose="020B0503020204020204" charset="-122"/>
              </a:rPr>
              <a:t>himself gave them a big </a:t>
            </a:r>
            <a:endParaRPr lang="en-US" altLang="zh-CN" sz="3000" b="1" dirty="0" smtClean="0">
              <a:solidFill>
                <a:schemeClr val="bg2"/>
              </a:solidFill>
              <a:latin typeface="Times New Roman" panose="02020603050405020304" pitchFamily="18" charset="0"/>
              <a:ea typeface="微软雅黑" panose="020B0503020204020204" charset="-122"/>
            </a:endParaRPr>
          </a:p>
          <a:p>
            <a:pPr algn="just" fontAlgn="auto">
              <a:lnSpc>
                <a:spcPct val="130000"/>
              </a:lnSpc>
            </a:pPr>
            <a:r>
              <a:rPr lang="en-US" altLang="zh-CN" sz="3000" b="1" dirty="0" smtClean="0">
                <a:solidFill>
                  <a:schemeClr val="bg2"/>
                </a:solidFill>
                <a:latin typeface="Times New Roman" panose="02020603050405020304" pitchFamily="18" charset="0"/>
                <a:ea typeface="微软雅黑" panose="020B0503020204020204" charset="-122"/>
              </a:rPr>
              <a:t>surprise.</a:t>
            </a:r>
            <a:endParaRPr lang="en-US" altLang="zh-CN" sz="3000" b="1" dirty="0" smtClean="0">
              <a:solidFill>
                <a:schemeClr val="bg2"/>
              </a:solidFill>
              <a:latin typeface="Times New Roman" panose="02020603050405020304" pitchFamily="18" charset="0"/>
              <a:ea typeface="微软雅黑" panose="020B0503020204020204" charset="-122"/>
            </a:endParaRPr>
          </a:p>
          <a:p>
            <a:pPr>
              <a:lnSpc>
                <a:spcPct val="130000"/>
              </a:lnSpc>
            </a:pPr>
            <a:r>
              <a:rPr lang="en-US" altLang="zh-CN" sz="3000" b="1" dirty="0" smtClean="0">
                <a:solidFill>
                  <a:schemeClr val="bg2"/>
                </a:solidFill>
                <a:latin typeface="Times New Roman" panose="02020603050405020304" pitchFamily="18" charset="0"/>
                <a:ea typeface="微软雅黑" panose="020B0503020204020204" charset="-122"/>
              </a:rPr>
              <a:t>.</a:t>
            </a:r>
            <a:endParaRPr lang="en-US" altLang="zh-CN" sz="3000" b="1" dirty="0" smtClean="0">
              <a:solidFill>
                <a:schemeClr val="bg2"/>
              </a:solidFill>
              <a:latin typeface="Times New Roman" panose="02020603050405020304" pitchFamily="18" charset="0"/>
              <a:ea typeface="微软雅黑" panose="020B0503020204020204" charset="-122"/>
            </a:endParaRPr>
          </a:p>
        </p:txBody>
      </p:sp>
      <p:sp>
        <p:nvSpPr>
          <p:cNvPr id="8" name="矩形 7"/>
          <p:cNvSpPr/>
          <p:nvPr/>
        </p:nvSpPr>
        <p:spPr>
          <a:xfrm>
            <a:off x="8624888" y="1312069"/>
            <a:ext cx="492919" cy="3211116"/>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lt1"/>
              </a:solidFill>
              <a:effectLst/>
              <a:uLnTx/>
              <a:uFillTx/>
              <a:latin typeface="+mn-lt"/>
              <a:ea typeface="+mn-ea"/>
              <a:cs typeface="+mn-cs"/>
            </a:endParaRPr>
          </a:p>
        </p:txBody>
      </p:sp>
      <p:pic>
        <p:nvPicPr>
          <p:cNvPr id="2" name="图片 1"/>
          <p:cNvPicPr/>
          <p:nvPr/>
        </p:nvPicPr>
        <p:blipFill>
          <a:blip r:embed="rId1"/>
          <a:stretch>
            <a:fillRect/>
          </a:stretch>
        </p:blipFill>
        <p:spPr>
          <a:xfrm>
            <a:off x="4615180" y="1475105"/>
            <a:ext cx="4528800" cy="25524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5"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3554" name="组合 12"/>
          <p:cNvGrpSpPr/>
          <p:nvPr/>
        </p:nvGrpSpPr>
        <p:grpSpPr>
          <a:xfrm>
            <a:off x="313373" y="199549"/>
            <a:ext cx="416243" cy="576263"/>
            <a:chOff x="1840399" y="2379897"/>
            <a:chExt cx="1711605" cy="2839804"/>
          </a:xfrm>
        </p:grpSpPr>
        <p:sp>
          <p:nvSpPr>
            <p:cNvPr id="5" name="MH_SubTitle_1"/>
            <p:cNvSpPr/>
            <p:nvPr>
              <p:custDataLst>
                <p:tags r:id="rId1"/>
              </p:custDataLst>
            </p:nvPr>
          </p:nvSpPr>
          <p:spPr>
            <a:xfrm>
              <a:off x="1840399" y="2379897"/>
              <a:ext cx="1711605" cy="2068865"/>
            </a:xfrm>
            <a:custGeom>
              <a:avLst/>
              <a:gdLst>
                <a:gd name="connsiteX0" fmla="*/ 788019 w 1576037"/>
                <a:gd name="connsiteY0" fmla="*/ 148697 h 1905000"/>
                <a:gd name="connsiteX1" fmla="*/ 153283 w 1576037"/>
                <a:gd name="connsiteY1" fmla="*/ 783433 h 1905000"/>
                <a:gd name="connsiteX2" fmla="*/ 788019 w 1576037"/>
                <a:gd name="connsiteY2" fmla="*/ 1418169 h 1905000"/>
                <a:gd name="connsiteX3" fmla="*/ 1422755 w 1576037"/>
                <a:gd name="connsiteY3" fmla="*/ 783433 h 1905000"/>
                <a:gd name="connsiteX4" fmla="*/ 788019 w 1576037"/>
                <a:gd name="connsiteY4" fmla="*/ 148697 h 1905000"/>
                <a:gd name="connsiteX5" fmla="*/ 788019 w 1576037"/>
                <a:gd name="connsiteY5" fmla="*/ 0 h 1905000"/>
                <a:gd name="connsiteX6" fmla="*/ 1345231 w 1576037"/>
                <a:gd name="connsiteY6" fmla="*/ 231116 h 1905000"/>
                <a:gd name="connsiteX7" fmla="*/ 1345231 w 1576037"/>
                <a:gd name="connsiteY7" fmla="*/ 1347039 h 1905000"/>
                <a:gd name="connsiteX8" fmla="*/ 788019 w 1576037"/>
                <a:gd name="connsiteY8" fmla="*/ 1905000 h 1905000"/>
                <a:gd name="connsiteX9" fmla="*/ 230806 w 1576037"/>
                <a:gd name="connsiteY9" fmla="*/ 1347039 h 1905000"/>
                <a:gd name="connsiteX10" fmla="*/ 230806 w 1576037"/>
                <a:gd name="connsiteY10" fmla="*/ 231116 h 1905000"/>
                <a:gd name="connsiteX11" fmla="*/ 788019 w 1576037"/>
                <a:gd name="connsiteY11" fmla="*/ 0 h 190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76037" h="1905000">
                  <a:moveTo>
                    <a:pt x="788019" y="148697"/>
                  </a:moveTo>
                  <a:cubicBezTo>
                    <a:pt x="437464" y="148697"/>
                    <a:pt x="153283" y="432878"/>
                    <a:pt x="153283" y="783433"/>
                  </a:cubicBezTo>
                  <a:cubicBezTo>
                    <a:pt x="153283" y="1133988"/>
                    <a:pt x="437464" y="1418169"/>
                    <a:pt x="788019" y="1418169"/>
                  </a:cubicBezTo>
                  <a:cubicBezTo>
                    <a:pt x="1138574" y="1418169"/>
                    <a:pt x="1422755" y="1133988"/>
                    <a:pt x="1422755" y="783433"/>
                  </a:cubicBezTo>
                  <a:cubicBezTo>
                    <a:pt x="1422755" y="432878"/>
                    <a:pt x="1138574" y="148697"/>
                    <a:pt x="788019" y="148697"/>
                  </a:cubicBezTo>
                  <a:close/>
                  <a:moveTo>
                    <a:pt x="788019" y="0"/>
                  </a:moveTo>
                  <a:cubicBezTo>
                    <a:pt x="989689" y="-2"/>
                    <a:pt x="1191361" y="77039"/>
                    <a:pt x="1345231" y="231116"/>
                  </a:cubicBezTo>
                  <a:cubicBezTo>
                    <a:pt x="1652973" y="539269"/>
                    <a:pt x="1652973" y="1038884"/>
                    <a:pt x="1345231" y="1347039"/>
                  </a:cubicBezTo>
                  <a:lnTo>
                    <a:pt x="788019" y="1905000"/>
                  </a:lnTo>
                  <a:lnTo>
                    <a:pt x="230806" y="1347039"/>
                  </a:lnTo>
                  <a:cubicBezTo>
                    <a:pt x="-76936" y="1038884"/>
                    <a:pt x="-76936" y="539269"/>
                    <a:pt x="230806" y="231116"/>
                  </a:cubicBezTo>
                  <a:cubicBezTo>
                    <a:pt x="384676" y="77039"/>
                    <a:pt x="586348" y="-2"/>
                    <a:pt x="788019"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bIns="243000" anchor="ctr">
              <a:normAutofit fontScale="50000"/>
              <a:scene3d>
                <a:camera prst="orthographicFront"/>
                <a:lightRig rig="threePt" dir="t"/>
              </a:scene3d>
              <a:sp3d contourW="12700">
                <a:contourClr>
                  <a:srgbClr val="FFFFFF"/>
                </a:contourClr>
              </a:sp3d>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dirty="0">
                <a:ln>
                  <a:noFill/>
                </a:ln>
                <a:solidFill>
                  <a:schemeClr val="accent1"/>
                </a:solidFill>
                <a:effectLst/>
                <a:uLnTx/>
                <a:uFillTx/>
                <a:latin typeface="Arial" panose="020B0604020202020204" pitchFamily="34" charset="0"/>
                <a:ea typeface="黑体" panose="02010609060101010101" charset="-122"/>
                <a:cs typeface="+mn-cs"/>
              </a:endParaRPr>
            </a:p>
          </p:txBody>
        </p:sp>
        <p:sp>
          <p:nvSpPr>
            <p:cNvPr id="7" name="MH_Other_1"/>
            <p:cNvSpPr/>
            <p:nvPr>
              <p:custDataLst>
                <p:tags r:id="rId2"/>
              </p:custDataLst>
            </p:nvPr>
          </p:nvSpPr>
          <p:spPr>
            <a:xfrm rot="16200000">
              <a:off x="2422063" y="4286092"/>
              <a:ext cx="547717" cy="227895"/>
            </a:xfrm>
            <a:custGeom>
              <a:avLst/>
              <a:gdLst>
                <a:gd name="connsiteX0" fmla="*/ 0 w 284318"/>
                <a:gd name="connsiteY0" fmla="*/ 0 h 164768"/>
                <a:gd name="connsiteX1" fmla="*/ 7916 w 284318"/>
                <a:gd name="connsiteY1" fmla="*/ 0 h 164768"/>
                <a:gd name="connsiteX2" fmla="*/ 36481 w 284318"/>
                <a:gd name="connsiteY2" fmla="*/ 19259 h 164768"/>
                <a:gd name="connsiteX3" fmla="*/ 142159 w 284318"/>
                <a:gd name="connsiteY3" fmla="*/ 40594 h 164768"/>
                <a:gd name="connsiteX4" fmla="*/ 247838 w 284318"/>
                <a:gd name="connsiteY4" fmla="*/ 19259 h 164768"/>
                <a:gd name="connsiteX5" fmla="*/ 276402 w 284318"/>
                <a:gd name="connsiteY5" fmla="*/ 0 h 164768"/>
                <a:gd name="connsiteX6" fmla="*/ 284318 w 284318"/>
                <a:gd name="connsiteY6" fmla="*/ 0 h 164768"/>
                <a:gd name="connsiteX7" fmla="*/ 284318 w 284318"/>
                <a:gd name="connsiteY7" fmla="*/ 164768 h 164768"/>
                <a:gd name="connsiteX8" fmla="*/ 271691 w 284318"/>
                <a:gd name="connsiteY8" fmla="*/ 164768 h 164768"/>
                <a:gd name="connsiteX9" fmla="*/ 247838 w 284318"/>
                <a:gd name="connsiteY9" fmla="*/ 148686 h 164768"/>
                <a:gd name="connsiteX10" fmla="*/ 142159 w 284318"/>
                <a:gd name="connsiteY10" fmla="*/ 127350 h 164768"/>
                <a:gd name="connsiteX11" fmla="*/ 36481 w 284318"/>
                <a:gd name="connsiteY11" fmla="*/ 148686 h 164768"/>
                <a:gd name="connsiteX12" fmla="*/ 12627 w 284318"/>
                <a:gd name="connsiteY12" fmla="*/ 164768 h 164768"/>
                <a:gd name="connsiteX13" fmla="*/ 0 w 284318"/>
                <a:gd name="connsiteY13" fmla="*/ 164768 h 164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4318" h="164768">
                  <a:moveTo>
                    <a:pt x="0" y="0"/>
                  </a:moveTo>
                  <a:lnTo>
                    <a:pt x="7916" y="0"/>
                  </a:lnTo>
                  <a:lnTo>
                    <a:pt x="36481" y="19259"/>
                  </a:lnTo>
                  <a:cubicBezTo>
                    <a:pt x="68962" y="32997"/>
                    <a:pt x="104673" y="40594"/>
                    <a:pt x="142159" y="40594"/>
                  </a:cubicBezTo>
                  <a:cubicBezTo>
                    <a:pt x="179645" y="40594"/>
                    <a:pt x="215356" y="32997"/>
                    <a:pt x="247838" y="19259"/>
                  </a:cubicBezTo>
                  <a:lnTo>
                    <a:pt x="276402" y="0"/>
                  </a:lnTo>
                  <a:lnTo>
                    <a:pt x="284318" y="0"/>
                  </a:lnTo>
                  <a:lnTo>
                    <a:pt x="284318" y="164768"/>
                  </a:lnTo>
                  <a:lnTo>
                    <a:pt x="271691" y="164768"/>
                  </a:lnTo>
                  <a:lnTo>
                    <a:pt x="247838" y="148686"/>
                  </a:lnTo>
                  <a:cubicBezTo>
                    <a:pt x="215356" y="134947"/>
                    <a:pt x="179645" y="127350"/>
                    <a:pt x="142159" y="127350"/>
                  </a:cubicBezTo>
                  <a:cubicBezTo>
                    <a:pt x="104673" y="127350"/>
                    <a:pt x="68962" y="134947"/>
                    <a:pt x="36481" y="148686"/>
                  </a:cubicBezTo>
                  <a:lnTo>
                    <a:pt x="12627" y="164768"/>
                  </a:lnTo>
                  <a:lnTo>
                    <a:pt x="0" y="16476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500" b="1" i="0" u="none" strike="noStrike" kern="1200" cap="none" spc="0" normalizeH="0" baseline="0" noProof="0" dirty="0">
                <a:ln>
                  <a:noFill/>
                </a:ln>
                <a:solidFill>
                  <a:schemeClr val="tx1">
                    <a:lumMod val="65000"/>
                    <a:lumOff val="35000"/>
                  </a:schemeClr>
                </a:solidFill>
                <a:effectLst/>
                <a:uLnTx/>
                <a:uFillTx/>
                <a:latin typeface="Arial" panose="020B0604020202020204" pitchFamily="34" charset="0"/>
                <a:ea typeface="黑体" panose="02010609060101010101" charset="-122"/>
                <a:cs typeface="+mn-cs"/>
              </a:endParaRPr>
            </a:p>
          </p:txBody>
        </p:sp>
        <p:sp>
          <p:nvSpPr>
            <p:cNvPr id="11" name="MH_Other_2"/>
            <p:cNvSpPr/>
            <p:nvPr>
              <p:custDataLst>
                <p:tags r:id="rId3"/>
              </p:custDataLst>
            </p:nvPr>
          </p:nvSpPr>
          <p:spPr>
            <a:xfrm>
              <a:off x="2367482" y="4562823"/>
              <a:ext cx="656876" cy="65687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dirty="0">
                <a:ln>
                  <a:noFill/>
                </a:ln>
                <a:solidFill>
                  <a:srgbClr val="FFFFFF"/>
                </a:solidFill>
                <a:effectLst/>
                <a:uLnTx/>
                <a:uFillTx/>
                <a:latin typeface="Arial" panose="020B0604020202020204" pitchFamily="34" charset="0"/>
                <a:ea typeface="黑体" panose="02010609060101010101" charset="-122"/>
                <a:cs typeface="+mn-cs"/>
              </a:endParaRPr>
            </a:p>
          </p:txBody>
        </p:sp>
      </p:grpSp>
      <p:grpSp>
        <p:nvGrpSpPr>
          <p:cNvPr id="23555" name="组合 11"/>
          <p:cNvGrpSpPr/>
          <p:nvPr/>
        </p:nvGrpSpPr>
        <p:grpSpPr>
          <a:xfrm>
            <a:off x="324326" y="838200"/>
            <a:ext cx="415766" cy="615315"/>
            <a:chOff x="4106388" y="2379897"/>
            <a:chExt cx="1711605" cy="2839804"/>
          </a:xfrm>
        </p:grpSpPr>
        <p:sp>
          <p:nvSpPr>
            <p:cNvPr id="8" name="MH_SubTitle_2"/>
            <p:cNvSpPr/>
            <p:nvPr>
              <p:custDataLst>
                <p:tags r:id="rId4"/>
              </p:custDataLst>
            </p:nvPr>
          </p:nvSpPr>
          <p:spPr>
            <a:xfrm>
              <a:off x="4106388" y="2379897"/>
              <a:ext cx="1711605" cy="2068865"/>
            </a:xfrm>
            <a:custGeom>
              <a:avLst/>
              <a:gdLst>
                <a:gd name="connsiteX0" fmla="*/ 788019 w 1576037"/>
                <a:gd name="connsiteY0" fmla="*/ 148697 h 1905000"/>
                <a:gd name="connsiteX1" fmla="*/ 153283 w 1576037"/>
                <a:gd name="connsiteY1" fmla="*/ 783433 h 1905000"/>
                <a:gd name="connsiteX2" fmla="*/ 788019 w 1576037"/>
                <a:gd name="connsiteY2" fmla="*/ 1418169 h 1905000"/>
                <a:gd name="connsiteX3" fmla="*/ 1422755 w 1576037"/>
                <a:gd name="connsiteY3" fmla="*/ 783433 h 1905000"/>
                <a:gd name="connsiteX4" fmla="*/ 788019 w 1576037"/>
                <a:gd name="connsiteY4" fmla="*/ 148697 h 1905000"/>
                <a:gd name="connsiteX5" fmla="*/ 788019 w 1576037"/>
                <a:gd name="connsiteY5" fmla="*/ 0 h 1905000"/>
                <a:gd name="connsiteX6" fmla="*/ 1345231 w 1576037"/>
                <a:gd name="connsiteY6" fmla="*/ 231116 h 1905000"/>
                <a:gd name="connsiteX7" fmla="*/ 1345231 w 1576037"/>
                <a:gd name="connsiteY7" fmla="*/ 1347039 h 1905000"/>
                <a:gd name="connsiteX8" fmla="*/ 788019 w 1576037"/>
                <a:gd name="connsiteY8" fmla="*/ 1905000 h 1905000"/>
                <a:gd name="connsiteX9" fmla="*/ 230806 w 1576037"/>
                <a:gd name="connsiteY9" fmla="*/ 1347039 h 1905000"/>
                <a:gd name="connsiteX10" fmla="*/ 230806 w 1576037"/>
                <a:gd name="connsiteY10" fmla="*/ 231116 h 1905000"/>
                <a:gd name="connsiteX11" fmla="*/ 788019 w 1576037"/>
                <a:gd name="connsiteY11" fmla="*/ 0 h 190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76037" h="1905000">
                  <a:moveTo>
                    <a:pt x="788019" y="148697"/>
                  </a:moveTo>
                  <a:cubicBezTo>
                    <a:pt x="437464" y="148697"/>
                    <a:pt x="153283" y="432878"/>
                    <a:pt x="153283" y="783433"/>
                  </a:cubicBezTo>
                  <a:cubicBezTo>
                    <a:pt x="153283" y="1133988"/>
                    <a:pt x="437464" y="1418169"/>
                    <a:pt x="788019" y="1418169"/>
                  </a:cubicBezTo>
                  <a:cubicBezTo>
                    <a:pt x="1138574" y="1418169"/>
                    <a:pt x="1422755" y="1133988"/>
                    <a:pt x="1422755" y="783433"/>
                  </a:cubicBezTo>
                  <a:cubicBezTo>
                    <a:pt x="1422755" y="432878"/>
                    <a:pt x="1138574" y="148697"/>
                    <a:pt x="788019" y="148697"/>
                  </a:cubicBezTo>
                  <a:close/>
                  <a:moveTo>
                    <a:pt x="788019" y="0"/>
                  </a:moveTo>
                  <a:cubicBezTo>
                    <a:pt x="989689" y="-2"/>
                    <a:pt x="1191361" y="77039"/>
                    <a:pt x="1345231" y="231116"/>
                  </a:cubicBezTo>
                  <a:cubicBezTo>
                    <a:pt x="1652973" y="539269"/>
                    <a:pt x="1652973" y="1038884"/>
                    <a:pt x="1345231" y="1347039"/>
                  </a:cubicBezTo>
                  <a:lnTo>
                    <a:pt x="788019" y="1905000"/>
                  </a:lnTo>
                  <a:lnTo>
                    <a:pt x="230806" y="1347039"/>
                  </a:lnTo>
                  <a:cubicBezTo>
                    <a:pt x="-76936" y="1038884"/>
                    <a:pt x="-76936" y="539269"/>
                    <a:pt x="230806" y="231116"/>
                  </a:cubicBezTo>
                  <a:cubicBezTo>
                    <a:pt x="384676" y="77039"/>
                    <a:pt x="586348" y="-2"/>
                    <a:pt x="788019"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bIns="243000" anchor="ctr">
              <a:normAutofit fontScale="60000"/>
              <a:scene3d>
                <a:camera prst="orthographicFront"/>
                <a:lightRig rig="threePt" dir="t"/>
              </a:scene3d>
              <a:sp3d contourW="12700">
                <a:contourClr>
                  <a:srgbClr val="FFFFFF"/>
                </a:contourClr>
              </a:sp3d>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dirty="0">
                <a:ln>
                  <a:noFill/>
                </a:ln>
                <a:solidFill>
                  <a:schemeClr val="accent2"/>
                </a:solidFill>
                <a:effectLst/>
                <a:uLnTx/>
                <a:uFillTx/>
                <a:latin typeface="Arial" panose="020B0604020202020204" pitchFamily="34" charset="0"/>
                <a:ea typeface="黑体" panose="02010609060101010101" charset="-122"/>
                <a:cs typeface="+mn-cs"/>
              </a:endParaRPr>
            </a:p>
          </p:txBody>
        </p:sp>
        <p:sp>
          <p:nvSpPr>
            <p:cNvPr id="9" name="MH_Other_3"/>
            <p:cNvSpPr/>
            <p:nvPr>
              <p:custDataLst>
                <p:tags r:id="rId5"/>
              </p:custDataLst>
            </p:nvPr>
          </p:nvSpPr>
          <p:spPr>
            <a:xfrm rot="16200000">
              <a:off x="4687618" y="4286092"/>
              <a:ext cx="547717" cy="227897"/>
            </a:xfrm>
            <a:custGeom>
              <a:avLst/>
              <a:gdLst>
                <a:gd name="connsiteX0" fmla="*/ 0 w 284318"/>
                <a:gd name="connsiteY0" fmla="*/ 0 h 164768"/>
                <a:gd name="connsiteX1" fmla="*/ 7916 w 284318"/>
                <a:gd name="connsiteY1" fmla="*/ 0 h 164768"/>
                <a:gd name="connsiteX2" fmla="*/ 36481 w 284318"/>
                <a:gd name="connsiteY2" fmla="*/ 19259 h 164768"/>
                <a:gd name="connsiteX3" fmla="*/ 142159 w 284318"/>
                <a:gd name="connsiteY3" fmla="*/ 40594 h 164768"/>
                <a:gd name="connsiteX4" fmla="*/ 247838 w 284318"/>
                <a:gd name="connsiteY4" fmla="*/ 19259 h 164768"/>
                <a:gd name="connsiteX5" fmla="*/ 276402 w 284318"/>
                <a:gd name="connsiteY5" fmla="*/ 0 h 164768"/>
                <a:gd name="connsiteX6" fmla="*/ 284318 w 284318"/>
                <a:gd name="connsiteY6" fmla="*/ 0 h 164768"/>
                <a:gd name="connsiteX7" fmla="*/ 284318 w 284318"/>
                <a:gd name="connsiteY7" fmla="*/ 164768 h 164768"/>
                <a:gd name="connsiteX8" fmla="*/ 271691 w 284318"/>
                <a:gd name="connsiteY8" fmla="*/ 164768 h 164768"/>
                <a:gd name="connsiteX9" fmla="*/ 247838 w 284318"/>
                <a:gd name="connsiteY9" fmla="*/ 148686 h 164768"/>
                <a:gd name="connsiteX10" fmla="*/ 142159 w 284318"/>
                <a:gd name="connsiteY10" fmla="*/ 127350 h 164768"/>
                <a:gd name="connsiteX11" fmla="*/ 36481 w 284318"/>
                <a:gd name="connsiteY11" fmla="*/ 148686 h 164768"/>
                <a:gd name="connsiteX12" fmla="*/ 12627 w 284318"/>
                <a:gd name="connsiteY12" fmla="*/ 164768 h 164768"/>
                <a:gd name="connsiteX13" fmla="*/ 0 w 284318"/>
                <a:gd name="connsiteY13" fmla="*/ 164768 h 164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4318" h="164768">
                  <a:moveTo>
                    <a:pt x="0" y="0"/>
                  </a:moveTo>
                  <a:lnTo>
                    <a:pt x="7916" y="0"/>
                  </a:lnTo>
                  <a:lnTo>
                    <a:pt x="36481" y="19259"/>
                  </a:lnTo>
                  <a:cubicBezTo>
                    <a:pt x="68962" y="32997"/>
                    <a:pt x="104673" y="40594"/>
                    <a:pt x="142159" y="40594"/>
                  </a:cubicBezTo>
                  <a:cubicBezTo>
                    <a:pt x="179645" y="40594"/>
                    <a:pt x="215356" y="32997"/>
                    <a:pt x="247838" y="19259"/>
                  </a:cubicBezTo>
                  <a:lnTo>
                    <a:pt x="276402" y="0"/>
                  </a:lnTo>
                  <a:lnTo>
                    <a:pt x="284318" y="0"/>
                  </a:lnTo>
                  <a:lnTo>
                    <a:pt x="284318" y="164768"/>
                  </a:lnTo>
                  <a:lnTo>
                    <a:pt x="271691" y="164768"/>
                  </a:lnTo>
                  <a:lnTo>
                    <a:pt x="247838" y="148686"/>
                  </a:lnTo>
                  <a:cubicBezTo>
                    <a:pt x="215356" y="134947"/>
                    <a:pt x="179645" y="127350"/>
                    <a:pt x="142159" y="127350"/>
                  </a:cubicBezTo>
                  <a:cubicBezTo>
                    <a:pt x="104673" y="127350"/>
                    <a:pt x="68962" y="134947"/>
                    <a:pt x="36481" y="148686"/>
                  </a:cubicBezTo>
                  <a:lnTo>
                    <a:pt x="12627" y="164768"/>
                  </a:lnTo>
                  <a:lnTo>
                    <a:pt x="0" y="1647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500" b="1" i="0" u="none" strike="noStrike" kern="1200" cap="none" spc="0" normalizeH="0" baseline="0" noProof="0" dirty="0">
                <a:ln>
                  <a:noFill/>
                </a:ln>
                <a:solidFill>
                  <a:schemeClr val="tx1">
                    <a:lumMod val="65000"/>
                    <a:lumOff val="35000"/>
                  </a:schemeClr>
                </a:solidFill>
                <a:effectLst/>
                <a:uLnTx/>
                <a:uFillTx/>
                <a:latin typeface="Arial" panose="020B0604020202020204" pitchFamily="34" charset="0"/>
                <a:ea typeface="黑体" panose="02010609060101010101" charset="-122"/>
                <a:cs typeface="+mn-cs"/>
              </a:endParaRPr>
            </a:p>
          </p:txBody>
        </p:sp>
        <p:sp>
          <p:nvSpPr>
            <p:cNvPr id="10" name="MH_Other_4"/>
            <p:cNvSpPr/>
            <p:nvPr>
              <p:custDataLst>
                <p:tags r:id="rId6"/>
              </p:custDataLst>
            </p:nvPr>
          </p:nvSpPr>
          <p:spPr>
            <a:xfrm>
              <a:off x="4634954" y="4562823"/>
              <a:ext cx="654962" cy="65687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4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dirty="0">
                <a:ln>
                  <a:noFill/>
                </a:ln>
                <a:solidFill>
                  <a:srgbClr val="FFFFFF"/>
                </a:solidFill>
                <a:effectLst/>
                <a:uLnTx/>
                <a:uFillTx/>
                <a:latin typeface="Arial" panose="020B0604020202020204" pitchFamily="34" charset="0"/>
                <a:ea typeface="黑体" panose="02010609060101010101" charset="-122"/>
                <a:cs typeface="+mn-cs"/>
              </a:endParaRPr>
            </a:p>
          </p:txBody>
        </p:sp>
      </p:grpSp>
      <p:sp>
        <p:nvSpPr>
          <p:cNvPr id="6" name="文本框 5"/>
          <p:cNvSpPr txBox="1"/>
          <p:nvPr/>
        </p:nvSpPr>
        <p:spPr>
          <a:xfrm>
            <a:off x="804863" y="374174"/>
            <a:ext cx="7422833" cy="511175"/>
          </a:xfrm>
          <a:prstGeom prst="rect">
            <a:avLst/>
          </a:prstGeom>
          <a:noFill/>
        </p:spPr>
        <p:txBody>
          <a:bodyPr wrap="square" rtlCol="0">
            <a:spAutoFit/>
          </a:bodyPr>
          <a:p>
            <a:pPr>
              <a:lnSpc>
                <a:spcPct val="130000"/>
              </a:lnSpc>
            </a:pPr>
            <a:r>
              <a:rPr lang="en-US" altLang="zh-CN" sz="2100" b="1" dirty="0" smtClean="0">
                <a:solidFill>
                  <a:srgbClr val="FF0000"/>
                </a:solidFill>
                <a:latin typeface="Times New Roman" panose="02020603050405020304" pitchFamily="18" charset="0"/>
                <a:ea typeface="微软雅黑" panose="020B0503020204020204" charset="-122"/>
              </a:rPr>
              <a:t>His</a:t>
            </a:r>
            <a:r>
              <a:rPr lang="en-US" altLang="zh-CN" sz="2100" b="1" dirty="0" smtClean="0">
                <a:solidFill>
                  <a:schemeClr val="tx1"/>
                </a:solidFill>
                <a:latin typeface="Times New Roman" panose="02020603050405020304" pitchFamily="18" charset="0"/>
                <a:ea typeface="微软雅黑" panose="020B0503020204020204" charset="-122"/>
              </a:rPr>
              <a:t> coming made me excited.</a:t>
            </a:r>
            <a:endParaRPr lang="en-US" altLang="zh-CN" sz="2100" b="1" dirty="0" smtClean="0">
              <a:solidFill>
                <a:schemeClr val="tx1"/>
              </a:solidFill>
              <a:latin typeface="Times New Roman" panose="02020603050405020304" pitchFamily="18" charset="0"/>
              <a:ea typeface="微软雅黑" panose="020B0503020204020204" charset="-122"/>
            </a:endParaRPr>
          </a:p>
        </p:txBody>
      </p:sp>
      <p:sp>
        <p:nvSpPr>
          <p:cNvPr id="3" name="文本框 2"/>
          <p:cNvSpPr txBox="1"/>
          <p:nvPr/>
        </p:nvSpPr>
        <p:spPr>
          <a:xfrm>
            <a:off x="828040" y="775970"/>
            <a:ext cx="7487920" cy="1351280"/>
          </a:xfrm>
          <a:prstGeom prst="rect">
            <a:avLst/>
          </a:prstGeom>
          <a:noFill/>
        </p:spPr>
        <p:txBody>
          <a:bodyPr wrap="square" rtlCol="0">
            <a:spAutoFit/>
          </a:bodyPr>
          <a:p>
            <a:pPr algn="just" fontAlgn="auto">
              <a:lnSpc>
                <a:spcPct val="130000"/>
              </a:lnSpc>
            </a:pPr>
            <a:r>
              <a:rPr lang="en-US" altLang="zh-CN" sz="2100" b="1" dirty="0" smtClean="0">
                <a:solidFill>
                  <a:srgbClr val="FF0000"/>
                </a:solidFill>
                <a:latin typeface="Times New Roman" panose="02020603050405020304" pitchFamily="18" charset="0"/>
                <a:ea typeface="微软雅黑" panose="020B0503020204020204" charset="-122"/>
                <a:sym typeface="+mn-ea"/>
              </a:rPr>
              <a:t>The president's attending the graduation ceremony </a:t>
            </a:r>
            <a:endParaRPr lang="en-US" altLang="zh-CN" sz="2100" b="1" dirty="0" smtClean="0">
              <a:solidFill>
                <a:srgbClr val="FF0000"/>
              </a:solidFill>
              <a:latin typeface="Times New Roman" panose="02020603050405020304" pitchFamily="18" charset="0"/>
              <a:ea typeface="微软雅黑" panose="020B0503020204020204" charset="-122"/>
            </a:endParaRPr>
          </a:p>
          <a:p>
            <a:pPr algn="just" fontAlgn="auto">
              <a:lnSpc>
                <a:spcPct val="130000"/>
              </a:lnSpc>
            </a:pPr>
            <a:r>
              <a:rPr lang="en-US" altLang="zh-CN" sz="2100" b="1" dirty="0" smtClean="0">
                <a:latin typeface="Times New Roman" panose="02020603050405020304" pitchFamily="18" charset="0"/>
                <a:ea typeface="微软雅黑" panose="020B0503020204020204" charset="-122"/>
                <a:sym typeface="+mn-ea"/>
              </a:rPr>
              <a:t>gave them a big surprise.</a:t>
            </a:r>
            <a:endParaRPr lang="en-US" altLang="zh-CN" sz="2100" b="1" dirty="0" smtClean="0">
              <a:solidFill>
                <a:srgbClr val="FF0000"/>
              </a:solidFill>
              <a:latin typeface="Times New Roman" panose="02020603050405020304" pitchFamily="18" charset="0"/>
              <a:ea typeface="微软雅黑" panose="020B0503020204020204" charset="-122"/>
            </a:endParaRPr>
          </a:p>
          <a:p>
            <a:pPr algn="just" fontAlgn="auto">
              <a:lnSpc>
                <a:spcPct val="130000"/>
              </a:lnSpc>
            </a:pPr>
            <a:endParaRPr lang="en-US" altLang="zh-CN" sz="2100" b="1" dirty="0" smtClean="0">
              <a:solidFill>
                <a:schemeClr val="tx1"/>
              </a:solidFill>
              <a:latin typeface="Times New Roman" panose="02020603050405020304" pitchFamily="18" charset="0"/>
              <a:ea typeface="微软雅黑" panose="020B0503020204020204" charset="-122"/>
            </a:endParaRPr>
          </a:p>
        </p:txBody>
      </p:sp>
      <p:sp>
        <p:nvSpPr>
          <p:cNvPr id="12" name="文本框 11"/>
          <p:cNvSpPr txBox="1"/>
          <p:nvPr/>
        </p:nvSpPr>
        <p:spPr>
          <a:xfrm>
            <a:off x="385445" y="847249"/>
            <a:ext cx="271780" cy="300990"/>
          </a:xfrm>
          <a:prstGeom prst="rect">
            <a:avLst/>
          </a:prstGeom>
          <a:noFill/>
        </p:spPr>
        <p:txBody>
          <a:bodyPr wrap="none" rtlCol="0">
            <a:spAutoFit/>
          </a:bodyPr>
          <a:p>
            <a:pPr>
              <a:lnSpc>
                <a:spcPct val="130000"/>
              </a:lnSpc>
            </a:pPr>
            <a:r>
              <a:rPr lang="en-US" altLang="zh-CN" sz="1600" b="1" dirty="0" smtClean="0">
                <a:latin typeface="Arial" panose="020B0604020202020204" pitchFamily="34" charset="0"/>
                <a:ea typeface="微软雅黑" panose="020B0503020204020204" charset="-122"/>
              </a:rPr>
              <a:t>B</a:t>
            </a:r>
            <a:endParaRPr lang="en-US" altLang="zh-CN" sz="1050" dirty="0" smtClean="0">
              <a:latin typeface="Arial" panose="020B0604020202020204" pitchFamily="34" charset="0"/>
              <a:ea typeface="微软雅黑" panose="020B0503020204020204" charset="-122"/>
            </a:endParaRPr>
          </a:p>
        </p:txBody>
      </p:sp>
      <p:sp>
        <p:nvSpPr>
          <p:cNvPr id="13" name="圆角矩形 12"/>
          <p:cNvSpPr/>
          <p:nvPr/>
        </p:nvSpPr>
        <p:spPr>
          <a:xfrm>
            <a:off x="433070" y="1568926"/>
            <a:ext cx="6492240" cy="101012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p>
            <a:pPr algn="ctr"/>
            <a:endParaRPr lang="zh-CN" altLang="en-US" sz="1350"/>
          </a:p>
        </p:txBody>
      </p:sp>
      <p:sp>
        <p:nvSpPr>
          <p:cNvPr id="14" name="文本框 13"/>
          <p:cNvSpPr txBox="1"/>
          <p:nvPr/>
        </p:nvSpPr>
        <p:spPr>
          <a:xfrm>
            <a:off x="569119" y="1568926"/>
            <a:ext cx="5817870" cy="930910"/>
          </a:xfrm>
          <a:prstGeom prst="rect">
            <a:avLst/>
          </a:prstGeom>
          <a:noFill/>
        </p:spPr>
        <p:txBody>
          <a:bodyPr wrap="none" rtlCol="0">
            <a:spAutoFit/>
          </a:bodyPr>
          <a:p>
            <a:pPr>
              <a:lnSpc>
                <a:spcPct val="130000"/>
              </a:lnSpc>
            </a:pPr>
            <a:r>
              <a:rPr lang="zh-CN" altLang="en-US" sz="2100" dirty="0" smtClean="0">
                <a:latin typeface="Arial" panose="020B0604020202020204" pitchFamily="34" charset="0"/>
                <a:ea typeface="微软雅黑" panose="020B0503020204020204" charset="-122"/>
              </a:rPr>
              <a:t>当动名词作主语时，其逻辑主语由</a:t>
            </a:r>
            <a:r>
              <a:rPr lang="en-US" altLang="zh-CN" sz="2100" dirty="0" smtClean="0">
                <a:latin typeface="Arial" panose="020B0604020202020204" pitchFamily="34" charset="0"/>
                <a:ea typeface="微软雅黑" panose="020B0503020204020204" charset="-122"/>
              </a:rPr>
              <a:t>___________ </a:t>
            </a:r>
            <a:endParaRPr lang="en-US" altLang="zh-CN" sz="2100" dirty="0" smtClean="0">
              <a:latin typeface="Arial" panose="020B0604020202020204" pitchFamily="34" charset="0"/>
              <a:ea typeface="微软雅黑" panose="020B0503020204020204" charset="-122"/>
            </a:endParaRPr>
          </a:p>
          <a:p>
            <a:pPr>
              <a:lnSpc>
                <a:spcPct val="130000"/>
              </a:lnSpc>
            </a:pPr>
            <a:r>
              <a:rPr lang="zh-CN" altLang="en-US" sz="2100" dirty="0" smtClean="0">
                <a:latin typeface="Arial" panose="020B0604020202020204" pitchFamily="34" charset="0"/>
                <a:ea typeface="微软雅黑" panose="020B0503020204020204" charset="-122"/>
              </a:rPr>
              <a:t>或者 </a:t>
            </a:r>
            <a:r>
              <a:rPr lang="en-US" altLang="zh-CN" sz="2100" dirty="0" smtClean="0">
                <a:latin typeface="Arial" panose="020B0604020202020204" pitchFamily="34" charset="0"/>
                <a:ea typeface="微软雅黑" panose="020B0503020204020204" charset="-122"/>
              </a:rPr>
              <a:t>____________ </a:t>
            </a:r>
            <a:r>
              <a:rPr lang="zh-CN" altLang="en-US" sz="2100" dirty="0" smtClean="0">
                <a:latin typeface="Arial" panose="020B0604020202020204" pitchFamily="34" charset="0"/>
                <a:ea typeface="微软雅黑" panose="020B0503020204020204" charset="-122"/>
              </a:rPr>
              <a:t>构成。</a:t>
            </a:r>
            <a:endParaRPr lang="zh-CN" altLang="en-US" sz="2100" dirty="0" smtClean="0">
              <a:latin typeface="Arial" panose="020B0604020202020204" pitchFamily="34" charset="0"/>
              <a:ea typeface="微软雅黑" panose="020B0503020204020204" charset="-122"/>
            </a:endParaRPr>
          </a:p>
        </p:txBody>
      </p:sp>
      <p:sp>
        <p:nvSpPr>
          <p:cNvPr id="15" name="文本框 14"/>
          <p:cNvSpPr txBox="1"/>
          <p:nvPr/>
        </p:nvSpPr>
        <p:spPr>
          <a:xfrm>
            <a:off x="4599623" y="1490186"/>
            <a:ext cx="2316480" cy="511175"/>
          </a:xfrm>
          <a:prstGeom prst="rect">
            <a:avLst/>
          </a:prstGeom>
          <a:noFill/>
        </p:spPr>
        <p:txBody>
          <a:bodyPr wrap="none" rtlCol="0">
            <a:spAutoFit/>
          </a:bodyPr>
          <a:p>
            <a:pPr>
              <a:lnSpc>
                <a:spcPct val="130000"/>
              </a:lnSpc>
            </a:pPr>
            <a:r>
              <a:rPr lang="zh-CN" altLang="en-US" sz="2100" dirty="0" smtClean="0">
                <a:solidFill>
                  <a:srgbClr val="FF0000"/>
                </a:solidFill>
                <a:latin typeface="Arial" panose="020B0604020202020204" pitchFamily="34" charset="0"/>
                <a:ea typeface="微软雅黑" panose="020B0503020204020204" charset="-122"/>
              </a:rPr>
              <a:t>形容词性物主代词</a:t>
            </a:r>
            <a:endParaRPr lang="zh-CN" altLang="en-US" sz="2100" dirty="0" smtClean="0">
              <a:solidFill>
                <a:srgbClr val="FF0000"/>
              </a:solidFill>
              <a:latin typeface="Arial" panose="020B0604020202020204" pitchFamily="34" charset="0"/>
              <a:ea typeface="微软雅黑" panose="020B0503020204020204" charset="-122"/>
            </a:endParaRPr>
          </a:p>
        </p:txBody>
      </p:sp>
      <p:sp>
        <p:nvSpPr>
          <p:cNvPr id="16" name="文本框 15"/>
          <p:cNvSpPr txBox="1"/>
          <p:nvPr/>
        </p:nvSpPr>
        <p:spPr>
          <a:xfrm>
            <a:off x="1310164" y="1925003"/>
            <a:ext cx="1516380" cy="511175"/>
          </a:xfrm>
          <a:prstGeom prst="rect">
            <a:avLst/>
          </a:prstGeom>
          <a:noFill/>
        </p:spPr>
        <p:txBody>
          <a:bodyPr wrap="none" rtlCol="0">
            <a:spAutoFit/>
          </a:bodyPr>
          <a:p>
            <a:pPr>
              <a:lnSpc>
                <a:spcPct val="130000"/>
              </a:lnSpc>
            </a:pPr>
            <a:r>
              <a:rPr lang="zh-CN" altLang="en-US" sz="2100" dirty="0" smtClean="0">
                <a:solidFill>
                  <a:srgbClr val="FF0000"/>
                </a:solidFill>
                <a:latin typeface="Arial" panose="020B0604020202020204" pitchFamily="34" charset="0"/>
                <a:ea typeface="微软雅黑" panose="020B0503020204020204" charset="-122"/>
              </a:rPr>
              <a:t>名词所有格</a:t>
            </a:r>
            <a:endParaRPr lang="zh-CN" altLang="en-US" sz="2100" dirty="0" smtClean="0">
              <a:solidFill>
                <a:srgbClr val="FF0000"/>
              </a:solidFill>
              <a:latin typeface="Arial" panose="020B0604020202020204" pitchFamily="34" charset="0"/>
              <a:ea typeface="微软雅黑" panose="020B0503020204020204" charset="-122"/>
            </a:endParaRPr>
          </a:p>
        </p:txBody>
      </p:sp>
      <p:sp>
        <p:nvSpPr>
          <p:cNvPr id="17" name="文本框 16"/>
          <p:cNvSpPr txBox="1"/>
          <p:nvPr/>
        </p:nvSpPr>
        <p:spPr>
          <a:xfrm>
            <a:off x="494189" y="2804160"/>
            <a:ext cx="6072505" cy="2219325"/>
          </a:xfrm>
          <a:prstGeom prst="rect">
            <a:avLst/>
          </a:prstGeom>
          <a:noFill/>
        </p:spPr>
        <p:txBody>
          <a:bodyPr wrap="none" rtlCol="0">
            <a:spAutoFit/>
          </a:bodyPr>
          <a:p>
            <a:pPr>
              <a:lnSpc>
                <a:spcPct val="130000"/>
              </a:lnSpc>
            </a:pPr>
            <a:r>
              <a:rPr lang="en-US" altLang="zh-CN" sz="2400" dirty="0" smtClean="0">
                <a:solidFill>
                  <a:srgbClr val="FF0000"/>
                </a:solidFill>
                <a:latin typeface="Times New Roman" panose="02020603050405020304" pitchFamily="18" charset="0"/>
                <a:ea typeface="微软雅黑" panose="020B0503020204020204" charset="-122"/>
              </a:rPr>
              <a:t>Her</a:t>
            </a:r>
            <a:r>
              <a:rPr lang="en-US" altLang="zh-CN" sz="2400" dirty="0" smtClean="0">
                <a:latin typeface="Times New Roman" panose="02020603050405020304" pitchFamily="18" charset="0"/>
                <a:ea typeface="微软雅黑" panose="020B0503020204020204" charset="-122"/>
              </a:rPr>
              <a:t> coming late made the boss angry.</a:t>
            </a:r>
            <a:endParaRPr lang="en-US" altLang="zh-CN" sz="2400" dirty="0" smtClean="0">
              <a:latin typeface="Times New Roman" panose="02020603050405020304" pitchFamily="18" charset="0"/>
              <a:ea typeface="微软雅黑" panose="020B0503020204020204" charset="-122"/>
            </a:endParaRPr>
          </a:p>
          <a:p>
            <a:pPr>
              <a:lnSpc>
                <a:spcPct val="130000"/>
              </a:lnSpc>
            </a:pPr>
            <a:r>
              <a:rPr lang="en-US" altLang="zh-CN" sz="2400" dirty="0" smtClean="0">
                <a:latin typeface="Times New Roman" panose="02020603050405020304" pitchFamily="18" charset="0"/>
                <a:ea typeface="微软雅黑" panose="020B0503020204020204" charset="-122"/>
              </a:rPr>
              <a:t>_________________________________</a:t>
            </a:r>
            <a:endParaRPr lang="zh-CN" altLang="en-US" sz="2400" dirty="0" smtClean="0">
              <a:latin typeface="Times New Roman" panose="02020603050405020304" pitchFamily="18" charset="0"/>
              <a:ea typeface="微软雅黑" panose="020B0503020204020204" charset="-122"/>
            </a:endParaRPr>
          </a:p>
          <a:p>
            <a:pPr>
              <a:lnSpc>
                <a:spcPct val="130000"/>
              </a:lnSpc>
            </a:pPr>
            <a:r>
              <a:rPr lang="en-US" altLang="zh-CN" sz="2400" dirty="0" smtClean="0">
                <a:solidFill>
                  <a:srgbClr val="FF0000"/>
                </a:solidFill>
                <a:latin typeface="Times New Roman" panose="02020603050405020304" pitchFamily="18" charset="0"/>
                <a:ea typeface="微软雅黑" panose="020B0503020204020204" charset="-122"/>
              </a:rPr>
              <a:t>Tom's</a:t>
            </a:r>
            <a:r>
              <a:rPr lang="en-US" altLang="zh-CN" sz="2400" dirty="0" smtClean="0">
                <a:latin typeface="Times New Roman" panose="02020603050405020304" pitchFamily="18" charset="0"/>
                <a:ea typeface="微软雅黑" panose="020B0503020204020204" charset="-122"/>
              </a:rPr>
              <a:t> being so careless caused so much trouble.</a:t>
            </a:r>
            <a:endParaRPr lang="en-US" altLang="zh-CN" sz="2400" dirty="0" smtClean="0">
              <a:latin typeface="Times New Roman" panose="02020603050405020304" pitchFamily="18" charset="0"/>
              <a:ea typeface="微软雅黑" panose="020B0503020204020204" charset="-122"/>
            </a:endParaRPr>
          </a:p>
          <a:p>
            <a:pPr>
              <a:lnSpc>
                <a:spcPct val="130000"/>
              </a:lnSpc>
            </a:pPr>
            <a:r>
              <a:rPr lang="en-US" altLang="zh-CN" sz="2400" dirty="0" smtClean="0">
                <a:latin typeface="Times New Roman" panose="02020603050405020304" pitchFamily="18" charset="0"/>
                <a:ea typeface="微软雅黑" panose="020B0503020204020204" charset="-122"/>
              </a:rPr>
              <a:t>———————————————————</a:t>
            </a:r>
            <a:endParaRPr lang="zh-CN" altLang="en-US" sz="2400" dirty="0" smtClean="0">
              <a:latin typeface="Times New Roman" panose="02020603050405020304" pitchFamily="18" charset="0"/>
              <a:ea typeface="微软雅黑" panose="020B0503020204020204" charset="-122"/>
            </a:endParaRPr>
          </a:p>
          <a:p>
            <a:pPr>
              <a:lnSpc>
                <a:spcPct val="130000"/>
              </a:lnSpc>
            </a:pPr>
            <a:endParaRPr lang="en-US" altLang="zh-CN" sz="1050" dirty="0" smtClean="0">
              <a:latin typeface="Arial" panose="020B0604020202020204" pitchFamily="34" charset="0"/>
              <a:ea typeface="微软雅黑" panose="020B0503020204020204" charset="-122"/>
            </a:endParaRPr>
          </a:p>
        </p:txBody>
      </p:sp>
      <p:sp>
        <p:nvSpPr>
          <p:cNvPr id="18" name="文本框 17"/>
          <p:cNvSpPr txBox="1"/>
          <p:nvPr/>
        </p:nvSpPr>
        <p:spPr>
          <a:xfrm>
            <a:off x="552450" y="3257550"/>
            <a:ext cx="3383280" cy="511175"/>
          </a:xfrm>
          <a:prstGeom prst="rect">
            <a:avLst/>
          </a:prstGeom>
          <a:noFill/>
        </p:spPr>
        <p:txBody>
          <a:bodyPr wrap="none" rtlCol="0">
            <a:spAutoFit/>
          </a:bodyPr>
          <a:p>
            <a:pPr>
              <a:lnSpc>
                <a:spcPct val="130000"/>
              </a:lnSpc>
            </a:pPr>
            <a:r>
              <a:rPr lang="zh-CN" altLang="en-US" sz="2100" dirty="0" smtClean="0">
                <a:latin typeface="Arial" panose="020B0604020202020204" pitchFamily="34" charset="0"/>
                <a:ea typeface="微软雅黑" panose="020B0503020204020204" charset="-122"/>
              </a:rPr>
              <a:t>她的迟到使得老板很生气。</a:t>
            </a:r>
            <a:endParaRPr lang="zh-CN" altLang="en-US" sz="2100" dirty="0" smtClean="0">
              <a:latin typeface="Arial" panose="020B0604020202020204" pitchFamily="34" charset="0"/>
              <a:ea typeface="微软雅黑" panose="020B0503020204020204" charset="-122"/>
            </a:endParaRPr>
          </a:p>
        </p:txBody>
      </p:sp>
      <p:sp>
        <p:nvSpPr>
          <p:cNvPr id="19" name="文本框 18"/>
          <p:cNvSpPr txBox="1"/>
          <p:nvPr/>
        </p:nvSpPr>
        <p:spPr>
          <a:xfrm>
            <a:off x="600551" y="4118134"/>
            <a:ext cx="4183380" cy="511175"/>
          </a:xfrm>
          <a:prstGeom prst="rect">
            <a:avLst/>
          </a:prstGeom>
          <a:noFill/>
        </p:spPr>
        <p:txBody>
          <a:bodyPr wrap="none" rtlCol="0">
            <a:spAutoFit/>
          </a:bodyPr>
          <a:p>
            <a:pPr>
              <a:lnSpc>
                <a:spcPct val="130000"/>
              </a:lnSpc>
            </a:pPr>
            <a:r>
              <a:rPr lang="zh-CN" altLang="en-US" sz="2100" dirty="0" smtClean="0">
                <a:latin typeface="Arial" panose="020B0604020202020204" pitchFamily="34" charset="0"/>
                <a:ea typeface="微软雅黑" panose="020B0503020204020204" charset="-122"/>
              </a:rPr>
              <a:t>汤姆这么粗心，引来了不少麻烦。</a:t>
            </a:r>
            <a:endParaRPr lang="zh-CN" altLang="en-US" sz="2100" dirty="0" smtClean="0">
              <a:latin typeface="Arial" panose="020B0604020202020204" pitchFamily="34" charset="0"/>
              <a:ea typeface="微软雅黑" panose="020B0503020204020204" charset="-122"/>
            </a:endParaRPr>
          </a:p>
        </p:txBody>
      </p:sp>
      <p:grpSp>
        <p:nvGrpSpPr>
          <p:cNvPr id="20" name="组合 12"/>
          <p:cNvGrpSpPr/>
          <p:nvPr/>
        </p:nvGrpSpPr>
        <p:grpSpPr>
          <a:xfrm>
            <a:off x="322421" y="208598"/>
            <a:ext cx="416243" cy="576263"/>
            <a:chOff x="1840399" y="2379897"/>
            <a:chExt cx="1711605" cy="2839804"/>
          </a:xfrm>
        </p:grpSpPr>
        <p:sp>
          <p:nvSpPr>
            <p:cNvPr id="21" name="MH_SubTitle_1"/>
            <p:cNvSpPr/>
            <p:nvPr>
              <p:custDataLst>
                <p:tags r:id="rId7"/>
              </p:custDataLst>
            </p:nvPr>
          </p:nvSpPr>
          <p:spPr>
            <a:xfrm>
              <a:off x="1840399" y="2379897"/>
              <a:ext cx="1711605" cy="2068865"/>
            </a:xfrm>
            <a:custGeom>
              <a:avLst/>
              <a:gdLst>
                <a:gd name="connsiteX0" fmla="*/ 788019 w 1576037"/>
                <a:gd name="connsiteY0" fmla="*/ 148697 h 1905000"/>
                <a:gd name="connsiteX1" fmla="*/ 153283 w 1576037"/>
                <a:gd name="connsiteY1" fmla="*/ 783433 h 1905000"/>
                <a:gd name="connsiteX2" fmla="*/ 788019 w 1576037"/>
                <a:gd name="connsiteY2" fmla="*/ 1418169 h 1905000"/>
                <a:gd name="connsiteX3" fmla="*/ 1422755 w 1576037"/>
                <a:gd name="connsiteY3" fmla="*/ 783433 h 1905000"/>
                <a:gd name="connsiteX4" fmla="*/ 788019 w 1576037"/>
                <a:gd name="connsiteY4" fmla="*/ 148697 h 1905000"/>
                <a:gd name="connsiteX5" fmla="*/ 788019 w 1576037"/>
                <a:gd name="connsiteY5" fmla="*/ 0 h 1905000"/>
                <a:gd name="connsiteX6" fmla="*/ 1345231 w 1576037"/>
                <a:gd name="connsiteY6" fmla="*/ 231116 h 1905000"/>
                <a:gd name="connsiteX7" fmla="*/ 1345231 w 1576037"/>
                <a:gd name="connsiteY7" fmla="*/ 1347039 h 1905000"/>
                <a:gd name="connsiteX8" fmla="*/ 788019 w 1576037"/>
                <a:gd name="connsiteY8" fmla="*/ 1905000 h 1905000"/>
                <a:gd name="connsiteX9" fmla="*/ 230806 w 1576037"/>
                <a:gd name="connsiteY9" fmla="*/ 1347039 h 1905000"/>
                <a:gd name="connsiteX10" fmla="*/ 230806 w 1576037"/>
                <a:gd name="connsiteY10" fmla="*/ 231116 h 1905000"/>
                <a:gd name="connsiteX11" fmla="*/ 788019 w 1576037"/>
                <a:gd name="connsiteY11" fmla="*/ 0 h 190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76037" h="1905000">
                  <a:moveTo>
                    <a:pt x="788019" y="148697"/>
                  </a:moveTo>
                  <a:cubicBezTo>
                    <a:pt x="437464" y="148697"/>
                    <a:pt x="153283" y="432878"/>
                    <a:pt x="153283" y="783433"/>
                  </a:cubicBezTo>
                  <a:cubicBezTo>
                    <a:pt x="153283" y="1133988"/>
                    <a:pt x="437464" y="1418169"/>
                    <a:pt x="788019" y="1418169"/>
                  </a:cubicBezTo>
                  <a:cubicBezTo>
                    <a:pt x="1138574" y="1418169"/>
                    <a:pt x="1422755" y="1133988"/>
                    <a:pt x="1422755" y="783433"/>
                  </a:cubicBezTo>
                  <a:cubicBezTo>
                    <a:pt x="1422755" y="432878"/>
                    <a:pt x="1138574" y="148697"/>
                    <a:pt x="788019" y="148697"/>
                  </a:cubicBezTo>
                  <a:close/>
                  <a:moveTo>
                    <a:pt x="788019" y="0"/>
                  </a:moveTo>
                  <a:cubicBezTo>
                    <a:pt x="989689" y="-2"/>
                    <a:pt x="1191361" y="77039"/>
                    <a:pt x="1345231" y="231116"/>
                  </a:cubicBezTo>
                  <a:cubicBezTo>
                    <a:pt x="1652973" y="539269"/>
                    <a:pt x="1652973" y="1038884"/>
                    <a:pt x="1345231" y="1347039"/>
                  </a:cubicBezTo>
                  <a:lnTo>
                    <a:pt x="788019" y="1905000"/>
                  </a:lnTo>
                  <a:lnTo>
                    <a:pt x="230806" y="1347039"/>
                  </a:lnTo>
                  <a:cubicBezTo>
                    <a:pt x="-76936" y="1038884"/>
                    <a:pt x="-76936" y="539269"/>
                    <a:pt x="230806" y="231116"/>
                  </a:cubicBezTo>
                  <a:cubicBezTo>
                    <a:pt x="384676" y="77039"/>
                    <a:pt x="586348" y="-2"/>
                    <a:pt x="788019"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bIns="243000" anchor="ctr">
              <a:normAutofit fontScale="50000"/>
              <a:scene3d>
                <a:camera prst="orthographicFront"/>
                <a:lightRig rig="threePt" dir="t"/>
              </a:scene3d>
              <a:sp3d contourW="12700">
                <a:contourClr>
                  <a:srgbClr val="FFFFFF"/>
                </a:contourClr>
              </a:sp3d>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dirty="0">
                <a:ln>
                  <a:noFill/>
                </a:ln>
                <a:solidFill>
                  <a:schemeClr val="accent1"/>
                </a:solidFill>
                <a:effectLst/>
                <a:uLnTx/>
                <a:uFillTx/>
                <a:latin typeface="Arial" panose="020B0604020202020204" pitchFamily="34" charset="0"/>
                <a:ea typeface="黑体" panose="02010609060101010101" charset="-122"/>
                <a:cs typeface="+mn-cs"/>
              </a:endParaRPr>
            </a:p>
          </p:txBody>
        </p:sp>
        <p:sp>
          <p:nvSpPr>
            <p:cNvPr id="22" name="MH_Other_1"/>
            <p:cNvSpPr/>
            <p:nvPr>
              <p:custDataLst>
                <p:tags r:id="rId8"/>
              </p:custDataLst>
            </p:nvPr>
          </p:nvSpPr>
          <p:spPr>
            <a:xfrm rot="16200000">
              <a:off x="2422063" y="4286092"/>
              <a:ext cx="547717" cy="227895"/>
            </a:xfrm>
            <a:custGeom>
              <a:avLst/>
              <a:gdLst>
                <a:gd name="connsiteX0" fmla="*/ 0 w 284318"/>
                <a:gd name="connsiteY0" fmla="*/ 0 h 164768"/>
                <a:gd name="connsiteX1" fmla="*/ 7916 w 284318"/>
                <a:gd name="connsiteY1" fmla="*/ 0 h 164768"/>
                <a:gd name="connsiteX2" fmla="*/ 36481 w 284318"/>
                <a:gd name="connsiteY2" fmla="*/ 19259 h 164768"/>
                <a:gd name="connsiteX3" fmla="*/ 142159 w 284318"/>
                <a:gd name="connsiteY3" fmla="*/ 40594 h 164768"/>
                <a:gd name="connsiteX4" fmla="*/ 247838 w 284318"/>
                <a:gd name="connsiteY4" fmla="*/ 19259 h 164768"/>
                <a:gd name="connsiteX5" fmla="*/ 276402 w 284318"/>
                <a:gd name="connsiteY5" fmla="*/ 0 h 164768"/>
                <a:gd name="connsiteX6" fmla="*/ 284318 w 284318"/>
                <a:gd name="connsiteY6" fmla="*/ 0 h 164768"/>
                <a:gd name="connsiteX7" fmla="*/ 284318 w 284318"/>
                <a:gd name="connsiteY7" fmla="*/ 164768 h 164768"/>
                <a:gd name="connsiteX8" fmla="*/ 271691 w 284318"/>
                <a:gd name="connsiteY8" fmla="*/ 164768 h 164768"/>
                <a:gd name="connsiteX9" fmla="*/ 247838 w 284318"/>
                <a:gd name="connsiteY9" fmla="*/ 148686 h 164768"/>
                <a:gd name="connsiteX10" fmla="*/ 142159 w 284318"/>
                <a:gd name="connsiteY10" fmla="*/ 127350 h 164768"/>
                <a:gd name="connsiteX11" fmla="*/ 36481 w 284318"/>
                <a:gd name="connsiteY11" fmla="*/ 148686 h 164768"/>
                <a:gd name="connsiteX12" fmla="*/ 12627 w 284318"/>
                <a:gd name="connsiteY12" fmla="*/ 164768 h 164768"/>
                <a:gd name="connsiteX13" fmla="*/ 0 w 284318"/>
                <a:gd name="connsiteY13" fmla="*/ 164768 h 164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4318" h="164768">
                  <a:moveTo>
                    <a:pt x="0" y="0"/>
                  </a:moveTo>
                  <a:lnTo>
                    <a:pt x="7916" y="0"/>
                  </a:lnTo>
                  <a:lnTo>
                    <a:pt x="36481" y="19259"/>
                  </a:lnTo>
                  <a:cubicBezTo>
                    <a:pt x="68962" y="32997"/>
                    <a:pt x="104673" y="40594"/>
                    <a:pt x="142159" y="40594"/>
                  </a:cubicBezTo>
                  <a:cubicBezTo>
                    <a:pt x="179645" y="40594"/>
                    <a:pt x="215356" y="32997"/>
                    <a:pt x="247838" y="19259"/>
                  </a:cubicBezTo>
                  <a:lnTo>
                    <a:pt x="276402" y="0"/>
                  </a:lnTo>
                  <a:lnTo>
                    <a:pt x="284318" y="0"/>
                  </a:lnTo>
                  <a:lnTo>
                    <a:pt x="284318" y="164768"/>
                  </a:lnTo>
                  <a:lnTo>
                    <a:pt x="271691" y="164768"/>
                  </a:lnTo>
                  <a:lnTo>
                    <a:pt x="247838" y="148686"/>
                  </a:lnTo>
                  <a:cubicBezTo>
                    <a:pt x="215356" y="134947"/>
                    <a:pt x="179645" y="127350"/>
                    <a:pt x="142159" y="127350"/>
                  </a:cubicBezTo>
                  <a:cubicBezTo>
                    <a:pt x="104673" y="127350"/>
                    <a:pt x="68962" y="134947"/>
                    <a:pt x="36481" y="148686"/>
                  </a:cubicBezTo>
                  <a:lnTo>
                    <a:pt x="12627" y="164768"/>
                  </a:lnTo>
                  <a:lnTo>
                    <a:pt x="0" y="16476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fontScale="25000" lnSpcReduction="20000"/>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500" b="1" i="0" u="none" strike="noStrike" kern="1200" cap="none" spc="0" normalizeH="0" baseline="0" noProof="0" dirty="0">
                <a:ln>
                  <a:noFill/>
                </a:ln>
                <a:solidFill>
                  <a:schemeClr val="tx1">
                    <a:lumMod val="65000"/>
                    <a:lumOff val="35000"/>
                  </a:schemeClr>
                </a:solidFill>
                <a:effectLst/>
                <a:uLnTx/>
                <a:uFillTx/>
                <a:latin typeface="Arial" panose="020B0604020202020204" pitchFamily="34" charset="0"/>
                <a:ea typeface="黑体" panose="02010609060101010101" charset="-122"/>
                <a:cs typeface="+mn-cs"/>
              </a:endParaRPr>
            </a:p>
          </p:txBody>
        </p:sp>
        <p:sp>
          <p:nvSpPr>
            <p:cNvPr id="23" name="MH_Other_2"/>
            <p:cNvSpPr/>
            <p:nvPr>
              <p:custDataLst>
                <p:tags r:id="rId9"/>
              </p:custDataLst>
            </p:nvPr>
          </p:nvSpPr>
          <p:spPr>
            <a:xfrm>
              <a:off x="2367482" y="4562823"/>
              <a:ext cx="656876" cy="65687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dirty="0">
                <a:ln>
                  <a:noFill/>
                </a:ln>
                <a:solidFill>
                  <a:srgbClr val="FFFFFF"/>
                </a:solidFill>
                <a:effectLst/>
                <a:uLnTx/>
                <a:uFillTx/>
                <a:latin typeface="Arial" panose="020B0604020202020204" pitchFamily="34" charset="0"/>
                <a:ea typeface="黑体" panose="02010609060101010101" charset="-122"/>
                <a:cs typeface="+mn-cs"/>
              </a:endParaRPr>
            </a:p>
          </p:txBody>
        </p:sp>
      </p:grpSp>
      <p:grpSp>
        <p:nvGrpSpPr>
          <p:cNvPr id="24" name="组合 11"/>
          <p:cNvGrpSpPr/>
          <p:nvPr/>
        </p:nvGrpSpPr>
        <p:grpSpPr>
          <a:xfrm>
            <a:off x="333375" y="847249"/>
            <a:ext cx="415766" cy="615315"/>
            <a:chOff x="4106388" y="2379897"/>
            <a:chExt cx="1711605" cy="2839804"/>
          </a:xfrm>
        </p:grpSpPr>
        <p:sp>
          <p:nvSpPr>
            <p:cNvPr id="25" name="MH_SubTitle_2"/>
            <p:cNvSpPr/>
            <p:nvPr>
              <p:custDataLst>
                <p:tags r:id="rId10"/>
              </p:custDataLst>
            </p:nvPr>
          </p:nvSpPr>
          <p:spPr>
            <a:xfrm>
              <a:off x="4106388" y="2379897"/>
              <a:ext cx="1711605" cy="2068865"/>
            </a:xfrm>
            <a:custGeom>
              <a:avLst/>
              <a:gdLst>
                <a:gd name="connsiteX0" fmla="*/ 788019 w 1576037"/>
                <a:gd name="connsiteY0" fmla="*/ 148697 h 1905000"/>
                <a:gd name="connsiteX1" fmla="*/ 153283 w 1576037"/>
                <a:gd name="connsiteY1" fmla="*/ 783433 h 1905000"/>
                <a:gd name="connsiteX2" fmla="*/ 788019 w 1576037"/>
                <a:gd name="connsiteY2" fmla="*/ 1418169 h 1905000"/>
                <a:gd name="connsiteX3" fmla="*/ 1422755 w 1576037"/>
                <a:gd name="connsiteY3" fmla="*/ 783433 h 1905000"/>
                <a:gd name="connsiteX4" fmla="*/ 788019 w 1576037"/>
                <a:gd name="connsiteY4" fmla="*/ 148697 h 1905000"/>
                <a:gd name="connsiteX5" fmla="*/ 788019 w 1576037"/>
                <a:gd name="connsiteY5" fmla="*/ 0 h 1905000"/>
                <a:gd name="connsiteX6" fmla="*/ 1345231 w 1576037"/>
                <a:gd name="connsiteY6" fmla="*/ 231116 h 1905000"/>
                <a:gd name="connsiteX7" fmla="*/ 1345231 w 1576037"/>
                <a:gd name="connsiteY7" fmla="*/ 1347039 h 1905000"/>
                <a:gd name="connsiteX8" fmla="*/ 788019 w 1576037"/>
                <a:gd name="connsiteY8" fmla="*/ 1905000 h 1905000"/>
                <a:gd name="connsiteX9" fmla="*/ 230806 w 1576037"/>
                <a:gd name="connsiteY9" fmla="*/ 1347039 h 1905000"/>
                <a:gd name="connsiteX10" fmla="*/ 230806 w 1576037"/>
                <a:gd name="connsiteY10" fmla="*/ 231116 h 1905000"/>
                <a:gd name="connsiteX11" fmla="*/ 788019 w 1576037"/>
                <a:gd name="connsiteY11" fmla="*/ 0 h 190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76037" h="1905000">
                  <a:moveTo>
                    <a:pt x="788019" y="148697"/>
                  </a:moveTo>
                  <a:cubicBezTo>
                    <a:pt x="437464" y="148697"/>
                    <a:pt x="153283" y="432878"/>
                    <a:pt x="153283" y="783433"/>
                  </a:cubicBezTo>
                  <a:cubicBezTo>
                    <a:pt x="153283" y="1133988"/>
                    <a:pt x="437464" y="1418169"/>
                    <a:pt x="788019" y="1418169"/>
                  </a:cubicBezTo>
                  <a:cubicBezTo>
                    <a:pt x="1138574" y="1418169"/>
                    <a:pt x="1422755" y="1133988"/>
                    <a:pt x="1422755" y="783433"/>
                  </a:cubicBezTo>
                  <a:cubicBezTo>
                    <a:pt x="1422755" y="432878"/>
                    <a:pt x="1138574" y="148697"/>
                    <a:pt x="788019" y="148697"/>
                  </a:cubicBezTo>
                  <a:close/>
                  <a:moveTo>
                    <a:pt x="788019" y="0"/>
                  </a:moveTo>
                  <a:cubicBezTo>
                    <a:pt x="989689" y="-2"/>
                    <a:pt x="1191361" y="77039"/>
                    <a:pt x="1345231" y="231116"/>
                  </a:cubicBezTo>
                  <a:cubicBezTo>
                    <a:pt x="1652973" y="539269"/>
                    <a:pt x="1652973" y="1038884"/>
                    <a:pt x="1345231" y="1347039"/>
                  </a:cubicBezTo>
                  <a:lnTo>
                    <a:pt x="788019" y="1905000"/>
                  </a:lnTo>
                  <a:lnTo>
                    <a:pt x="230806" y="1347039"/>
                  </a:lnTo>
                  <a:cubicBezTo>
                    <a:pt x="-76936" y="1038884"/>
                    <a:pt x="-76936" y="539269"/>
                    <a:pt x="230806" y="231116"/>
                  </a:cubicBezTo>
                  <a:cubicBezTo>
                    <a:pt x="384676" y="77039"/>
                    <a:pt x="586348" y="-2"/>
                    <a:pt x="788019"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bIns="243000" anchor="ctr">
              <a:normAutofit fontScale="60000"/>
              <a:scene3d>
                <a:camera prst="orthographicFront"/>
                <a:lightRig rig="threePt" dir="t"/>
              </a:scene3d>
              <a:sp3d contourW="12700">
                <a:contourClr>
                  <a:srgbClr val="FFFFFF"/>
                </a:contourClr>
              </a:sp3d>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dirty="0">
                <a:ln>
                  <a:noFill/>
                </a:ln>
                <a:solidFill>
                  <a:schemeClr val="accent2"/>
                </a:solidFill>
                <a:effectLst/>
                <a:uLnTx/>
                <a:uFillTx/>
                <a:latin typeface="Arial" panose="020B0604020202020204" pitchFamily="34" charset="0"/>
                <a:ea typeface="黑体" panose="02010609060101010101" charset="-122"/>
                <a:cs typeface="+mn-cs"/>
              </a:endParaRPr>
            </a:p>
          </p:txBody>
        </p:sp>
        <p:sp>
          <p:nvSpPr>
            <p:cNvPr id="26" name="MH_Other_3"/>
            <p:cNvSpPr/>
            <p:nvPr>
              <p:custDataLst>
                <p:tags r:id="rId11"/>
              </p:custDataLst>
            </p:nvPr>
          </p:nvSpPr>
          <p:spPr>
            <a:xfrm rot="16200000">
              <a:off x="4687618" y="4286092"/>
              <a:ext cx="547717" cy="227897"/>
            </a:xfrm>
            <a:custGeom>
              <a:avLst/>
              <a:gdLst>
                <a:gd name="connsiteX0" fmla="*/ 0 w 284318"/>
                <a:gd name="connsiteY0" fmla="*/ 0 h 164768"/>
                <a:gd name="connsiteX1" fmla="*/ 7916 w 284318"/>
                <a:gd name="connsiteY1" fmla="*/ 0 h 164768"/>
                <a:gd name="connsiteX2" fmla="*/ 36481 w 284318"/>
                <a:gd name="connsiteY2" fmla="*/ 19259 h 164768"/>
                <a:gd name="connsiteX3" fmla="*/ 142159 w 284318"/>
                <a:gd name="connsiteY3" fmla="*/ 40594 h 164768"/>
                <a:gd name="connsiteX4" fmla="*/ 247838 w 284318"/>
                <a:gd name="connsiteY4" fmla="*/ 19259 h 164768"/>
                <a:gd name="connsiteX5" fmla="*/ 276402 w 284318"/>
                <a:gd name="connsiteY5" fmla="*/ 0 h 164768"/>
                <a:gd name="connsiteX6" fmla="*/ 284318 w 284318"/>
                <a:gd name="connsiteY6" fmla="*/ 0 h 164768"/>
                <a:gd name="connsiteX7" fmla="*/ 284318 w 284318"/>
                <a:gd name="connsiteY7" fmla="*/ 164768 h 164768"/>
                <a:gd name="connsiteX8" fmla="*/ 271691 w 284318"/>
                <a:gd name="connsiteY8" fmla="*/ 164768 h 164768"/>
                <a:gd name="connsiteX9" fmla="*/ 247838 w 284318"/>
                <a:gd name="connsiteY9" fmla="*/ 148686 h 164768"/>
                <a:gd name="connsiteX10" fmla="*/ 142159 w 284318"/>
                <a:gd name="connsiteY10" fmla="*/ 127350 h 164768"/>
                <a:gd name="connsiteX11" fmla="*/ 36481 w 284318"/>
                <a:gd name="connsiteY11" fmla="*/ 148686 h 164768"/>
                <a:gd name="connsiteX12" fmla="*/ 12627 w 284318"/>
                <a:gd name="connsiteY12" fmla="*/ 164768 h 164768"/>
                <a:gd name="connsiteX13" fmla="*/ 0 w 284318"/>
                <a:gd name="connsiteY13" fmla="*/ 164768 h 164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4318" h="164768">
                  <a:moveTo>
                    <a:pt x="0" y="0"/>
                  </a:moveTo>
                  <a:lnTo>
                    <a:pt x="7916" y="0"/>
                  </a:lnTo>
                  <a:lnTo>
                    <a:pt x="36481" y="19259"/>
                  </a:lnTo>
                  <a:cubicBezTo>
                    <a:pt x="68962" y="32997"/>
                    <a:pt x="104673" y="40594"/>
                    <a:pt x="142159" y="40594"/>
                  </a:cubicBezTo>
                  <a:cubicBezTo>
                    <a:pt x="179645" y="40594"/>
                    <a:pt x="215356" y="32997"/>
                    <a:pt x="247838" y="19259"/>
                  </a:cubicBezTo>
                  <a:lnTo>
                    <a:pt x="276402" y="0"/>
                  </a:lnTo>
                  <a:lnTo>
                    <a:pt x="284318" y="0"/>
                  </a:lnTo>
                  <a:lnTo>
                    <a:pt x="284318" y="164768"/>
                  </a:lnTo>
                  <a:lnTo>
                    <a:pt x="271691" y="164768"/>
                  </a:lnTo>
                  <a:lnTo>
                    <a:pt x="247838" y="148686"/>
                  </a:lnTo>
                  <a:cubicBezTo>
                    <a:pt x="215356" y="134947"/>
                    <a:pt x="179645" y="127350"/>
                    <a:pt x="142159" y="127350"/>
                  </a:cubicBezTo>
                  <a:cubicBezTo>
                    <a:pt x="104673" y="127350"/>
                    <a:pt x="68962" y="134947"/>
                    <a:pt x="36481" y="148686"/>
                  </a:cubicBezTo>
                  <a:lnTo>
                    <a:pt x="12627" y="164768"/>
                  </a:lnTo>
                  <a:lnTo>
                    <a:pt x="0" y="1647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fontScale="25000" lnSpcReduction="20000"/>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500" b="1" i="0" u="none" strike="noStrike" kern="1200" cap="none" spc="0" normalizeH="0" baseline="0" noProof="0" dirty="0">
                <a:ln>
                  <a:noFill/>
                </a:ln>
                <a:solidFill>
                  <a:schemeClr val="tx1">
                    <a:lumMod val="65000"/>
                    <a:lumOff val="35000"/>
                  </a:schemeClr>
                </a:solidFill>
                <a:effectLst/>
                <a:uLnTx/>
                <a:uFillTx/>
                <a:latin typeface="Arial" panose="020B0604020202020204" pitchFamily="34" charset="0"/>
                <a:ea typeface="黑体" panose="02010609060101010101" charset="-122"/>
                <a:cs typeface="+mn-cs"/>
              </a:endParaRPr>
            </a:p>
          </p:txBody>
        </p:sp>
        <p:sp>
          <p:nvSpPr>
            <p:cNvPr id="27" name="MH_Other_4"/>
            <p:cNvSpPr/>
            <p:nvPr>
              <p:custDataLst>
                <p:tags r:id="rId12"/>
              </p:custDataLst>
            </p:nvPr>
          </p:nvSpPr>
          <p:spPr>
            <a:xfrm>
              <a:off x="4634954" y="4562823"/>
              <a:ext cx="654962" cy="65687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40000"/>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dirty="0">
                <a:ln>
                  <a:noFill/>
                </a:ln>
                <a:solidFill>
                  <a:srgbClr val="FFFFFF"/>
                </a:solidFill>
                <a:effectLst/>
                <a:uLnTx/>
                <a:uFillTx/>
                <a:latin typeface="Arial" panose="020B0604020202020204" pitchFamily="34" charset="0"/>
                <a:ea typeface="黑体" panose="02010609060101010101" charset="-122"/>
                <a:cs typeface="+mn-cs"/>
              </a:endParaRPr>
            </a:p>
          </p:txBody>
        </p:sp>
      </p:grpSp>
      <p:sp>
        <p:nvSpPr>
          <p:cNvPr id="30" name="文本框 29"/>
          <p:cNvSpPr txBox="1"/>
          <p:nvPr/>
        </p:nvSpPr>
        <p:spPr>
          <a:xfrm>
            <a:off x="386080" y="492760"/>
            <a:ext cx="365125" cy="410845"/>
          </a:xfrm>
          <a:prstGeom prst="rect">
            <a:avLst/>
          </a:prstGeom>
          <a:noFill/>
        </p:spPr>
        <p:txBody>
          <a:bodyPr wrap="square" rtlCol="0">
            <a:spAutoFit/>
          </a:bodyPr>
          <a:p>
            <a:pPr>
              <a:lnSpc>
                <a:spcPct val="130000"/>
              </a:lnSpc>
            </a:pPr>
            <a:r>
              <a:rPr lang="en-US" altLang="zh-CN" sz="1600" b="1" dirty="0" smtClean="0">
                <a:latin typeface="Arial" panose="020B0604020202020204" pitchFamily="34" charset="0"/>
                <a:ea typeface="微软雅黑" panose="020B0503020204020204" charset="-122"/>
              </a:rPr>
              <a:t>A</a:t>
            </a:r>
            <a:endParaRPr lang="en-US" altLang="zh-CN" sz="1600" b="1" dirty="0" smtClean="0">
              <a:latin typeface="Arial" panose="020B0604020202020204" pitchFamily="34" charset="0"/>
              <a:ea typeface="微软雅黑" panose="020B0503020204020204" charset="-122"/>
            </a:endParaRPr>
          </a:p>
        </p:txBody>
      </p:sp>
      <p:sp>
        <p:nvSpPr>
          <p:cNvPr id="2" name="MH_Entry_1">
            <a:hlinkClick r:id="rId13" action="ppaction://hlinksldjump"/>
          </p:cNvPr>
          <p:cNvSpPr/>
          <p:nvPr>
            <p:custDataLst>
              <p:tags r:id="rId14"/>
            </p:custDataLst>
          </p:nvPr>
        </p:nvSpPr>
        <p:spPr>
          <a:xfrm>
            <a:off x="2730950" y="-26670"/>
            <a:ext cx="4194360" cy="519113"/>
          </a:xfrm>
          <a:prstGeom prst="roundRect">
            <a:avLst>
              <a:gd name="adj" fmla="val 9124"/>
            </a:avLst>
          </a:prstGeom>
          <a:solidFill>
            <a:srgbClr val="7F648E"/>
          </a:solidFill>
          <a:ln>
            <a:noFill/>
          </a:ln>
        </p:spPr>
        <p:style>
          <a:lnRef idx="2">
            <a:srgbClr val="7F648E">
              <a:shade val="50000"/>
            </a:srgbClr>
          </a:lnRef>
          <a:fillRef idx="1">
            <a:srgbClr val="7F648E"/>
          </a:fillRef>
          <a:effectRef idx="0">
            <a:srgbClr val="7F648E"/>
          </a:effectRef>
          <a:fontRef idx="minor">
            <a:srgbClr val="FFFFFF"/>
          </a:fontRef>
        </p:style>
        <p:txBody>
          <a:bodyPr wrap="square" rtlCol="0" anchor="ctr">
            <a:no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200" normalizeH="0" baseline="0" noProof="0">
                <a:ln>
                  <a:noFill/>
                </a:ln>
                <a:solidFill>
                  <a:srgbClr val="FFFFFF"/>
                </a:solidFill>
                <a:effectLst/>
                <a:uLnTx/>
                <a:uFillTx/>
                <a:latin typeface="Arial" panose="020B0604020202020204" pitchFamily="34" charset="0"/>
                <a:ea typeface="黑体" panose="02010609060101010101" charset="-122"/>
                <a:cs typeface="+mn-ea"/>
              </a:rPr>
              <a:t>Observe and discover4</a:t>
            </a:r>
            <a:endParaRPr kumimoji="0" lang="en-US" altLang="zh-CN" sz="2400" b="1" i="0" u="none" strike="noStrike" kern="1200" cap="none" spc="200" normalizeH="0" baseline="0" noProof="0">
              <a:ln>
                <a:noFill/>
              </a:ln>
              <a:solidFill>
                <a:srgbClr val="FFFFFF"/>
              </a:solidFill>
              <a:effectLst/>
              <a:uLnTx/>
              <a:uFillTx/>
              <a:latin typeface="Arial" panose="020B0604020202020204" pitchFamily="34" charset="0"/>
              <a:ea typeface="黑体" panose="02010609060101010101" charset="-122"/>
              <a:cs typeface="+mn-ea"/>
            </a:endParaRPr>
          </a:p>
        </p:txBody>
      </p:sp>
    </p:spTree>
    <p:custDataLst>
      <p:tags r:id="rId15"/>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3554"/>
                                        </p:tgtEl>
                                        <p:attrNameLst>
                                          <p:attrName>style.visibility</p:attrName>
                                        </p:attrNameLst>
                                      </p:cBhvr>
                                      <p:to>
                                        <p:strVal val="visible"/>
                                      </p:to>
                                    </p:set>
                                    <p:animEffect transition="in" filter="blinds(horizontal)">
                                      <p:cBhvr>
                                        <p:cTn id="7" dur="500"/>
                                        <p:tgtEl>
                                          <p:spTgt spid="23554"/>
                                        </p:tgtEl>
                                      </p:cBhvr>
                                    </p:animEffect>
                                  </p:childTnLst>
                                </p:cTn>
                              </p:par>
                              <p:par>
                                <p:cTn id="8" presetID="3" presetClass="entr" presetSubtype="10" fill="hold" nodeType="withEffect">
                                  <p:stCondLst>
                                    <p:cond delay="0"/>
                                  </p:stCondLst>
                                  <p:childTnLst>
                                    <p:set>
                                      <p:cBhvr>
                                        <p:cTn id="9" dur="1" fill="hold">
                                          <p:stCondLst>
                                            <p:cond delay="0"/>
                                          </p:stCondLst>
                                        </p:cTn>
                                        <p:tgtEl>
                                          <p:spTgt spid="23555"/>
                                        </p:tgtEl>
                                        <p:attrNameLst>
                                          <p:attrName>style.visibility</p:attrName>
                                        </p:attrNameLst>
                                      </p:cBhvr>
                                      <p:to>
                                        <p:strVal val="visible"/>
                                      </p:to>
                                    </p:set>
                                    <p:animEffect transition="in" filter="blinds(horizontal)">
                                      <p:cBhvr>
                                        <p:cTn id="10" dur="500"/>
                                        <p:tgtEl>
                                          <p:spTgt spid="23555"/>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linds(horizontal)">
                                      <p:cBhvr>
                                        <p:cTn id="13" dur="500"/>
                                        <p:tgtEl>
                                          <p:spTgt spid="3"/>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blinds(horizontal)">
                                      <p:cBhvr>
                                        <p:cTn id="16" dur="500"/>
                                        <p:tgtEl>
                                          <p:spTgt spid="12"/>
                                        </p:tgtEl>
                                      </p:cBhvr>
                                    </p:animEffect>
                                  </p:childTnLst>
                                </p:cTn>
                              </p:par>
                              <p:par>
                                <p:cTn id="17" presetID="3" presetClass="entr" presetSubtype="10"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blinds(horizontal)">
                                      <p:cBhvr>
                                        <p:cTn id="19" dur="500"/>
                                        <p:tgtEl>
                                          <p:spTgt spid="20"/>
                                        </p:tgtEl>
                                      </p:cBhvr>
                                    </p:animEffect>
                                  </p:childTnLst>
                                </p:cTn>
                              </p:par>
                              <p:par>
                                <p:cTn id="20" presetID="3" presetClass="entr" presetSubtype="10" fill="hold"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blinds(horizontal)">
                                      <p:cBhvr>
                                        <p:cTn id="22" dur="500"/>
                                        <p:tgtEl>
                                          <p:spTgt spid="24"/>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blinds(horizontal)">
                                      <p:cBhvr>
                                        <p:cTn id="25" dur="500"/>
                                        <p:tgtEl>
                                          <p:spTgt spid="30"/>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blinds(horizontal)">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blinds(horizontal)">
                                      <p:cBhvr>
                                        <p:cTn id="33" dur="500"/>
                                        <p:tgtEl>
                                          <p:spTgt spid="13"/>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blinds(horizontal)">
                                      <p:cBhvr>
                                        <p:cTn id="36" dur="500"/>
                                        <p:tgtEl>
                                          <p:spTgt spid="14"/>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blinds(horizontal)">
                                      <p:cBhvr>
                                        <p:cTn id="41" dur="500"/>
                                        <p:tgtEl>
                                          <p:spTgt spid="15"/>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grpId="0" nodeType="click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blinds(horizontal)">
                                      <p:cBhvr>
                                        <p:cTn id="46" dur="500"/>
                                        <p:tgtEl>
                                          <p:spTgt spid="16"/>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grpId="0" nodeType="click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blinds(horizontal)">
                                      <p:cBhvr>
                                        <p:cTn id="51" dur="500"/>
                                        <p:tgtEl>
                                          <p:spTgt spid="17"/>
                                        </p:tgtEl>
                                      </p:cBhvr>
                                    </p:animEffect>
                                  </p:childTnLst>
                                </p:cTn>
                              </p:par>
                            </p:childTnLst>
                          </p:cTn>
                        </p:par>
                      </p:childTnLst>
                    </p:cTn>
                  </p:par>
                  <p:par>
                    <p:cTn id="52" fill="hold">
                      <p:stCondLst>
                        <p:cond delay="indefinite"/>
                      </p:stCondLst>
                      <p:childTnLst>
                        <p:par>
                          <p:cTn id="53" fill="hold">
                            <p:stCondLst>
                              <p:cond delay="0"/>
                            </p:stCondLst>
                            <p:childTnLst>
                              <p:par>
                                <p:cTn id="54" presetID="3" presetClass="entr" presetSubtype="10" fill="hold" grpId="0" nodeType="click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blinds(horizontal)">
                                      <p:cBhvr>
                                        <p:cTn id="56" dur="500"/>
                                        <p:tgtEl>
                                          <p:spTgt spid="18"/>
                                        </p:tgtEl>
                                      </p:cBhvr>
                                    </p:animEffect>
                                  </p:childTnLst>
                                </p:cTn>
                              </p:par>
                            </p:childTnLst>
                          </p:cTn>
                        </p:par>
                      </p:childTnLst>
                    </p:cTn>
                  </p:par>
                  <p:par>
                    <p:cTn id="57" fill="hold">
                      <p:stCondLst>
                        <p:cond delay="indefinite"/>
                      </p:stCondLst>
                      <p:childTnLst>
                        <p:par>
                          <p:cTn id="58" fill="hold">
                            <p:stCondLst>
                              <p:cond delay="0"/>
                            </p:stCondLst>
                            <p:childTnLst>
                              <p:par>
                                <p:cTn id="59" presetID="3" presetClass="entr" presetSubtype="10" fill="hold" grpId="0" nodeType="click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blinds(horizontal)">
                                      <p:cBhvr>
                                        <p:cTn id="6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p:bldP spid="30" grpId="0"/>
      <p:bldP spid="6" grpId="0"/>
      <p:bldP spid="13" grpId="0" bldLvl="0" animBg="1"/>
      <p:bldP spid="14" grpId="0"/>
      <p:bldP spid="15" grpId="0"/>
      <p:bldP spid="16" grpId="0"/>
      <p:bldP spid="17" grpId="0"/>
      <p:bldP spid="18"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06070" y="492760"/>
            <a:ext cx="8531225" cy="829945"/>
          </a:xfrm>
          <a:prstGeom prst="rect">
            <a:avLst/>
          </a:prstGeom>
          <a:noFill/>
          <a:ln w="9525">
            <a:noFill/>
          </a:ln>
        </p:spPr>
        <p:txBody>
          <a:bodyPr wrap="square">
            <a:spAutoFit/>
          </a:bodyPr>
          <a:lstStyle/>
          <a:p>
            <a:r>
              <a:rPr lang="en-US" sz="2400" b="1" dirty="0" smtClean="0">
                <a:solidFill>
                  <a:srgbClr val="0000FF"/>
                </a:solidFill>
                <a:latin typeface="Times New Roman" panose="02020603050405020304" pitchFamily="18" charset="0"/>
                <a:ea typeface="宋体" panose="02010600030101010101" pitchFamily="2" charset="-122"/>
                <a:cs typeface="Times New Roman" panose="02020603050405020304" pitchFamily="18" charset="0"/>
              </a:rPr>
              <a:t>Rewrite </a:t>
            </a:r>
            <a:r>
              <a:rPr lang="en-US" sz="2400" b="1"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each of the following sentences using the </a:t>
            </a:r>
            <a:r>
              <a:rPr lang="en-US" sz="2400" b="1" i="1"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a:t>
            </a:r>
            <a:r>
              <a:rPr lang="en-US" sz="2400" b="1" i="1" dirty="0" err="1">
                <a:solidFill>
                  <a:srgbClr val="0000FF"/>
                </a:solidFill>
                <a:latin typeface="Times New Roman" panose="02020603050405020304" pitchFamily="18" charset="0"/>
                <a:ea typeface="宋体" panose="02010600030101010101" pitchFamily="2" charset="-122"/>
                <a:cs typeface="Times New Roman" panose="02020603050405020304" pitchFamily="18" charset="0"/>
              </a:rPr>
              <a:t>ing</a:t>
            </a:r>
            <a:r>
              <a:rPr lang="en-US" sz="2400" b="1" i="1"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 </a:t>
            </a:r>
            <a:r>
              <a:rPr lang="en-US" sz="2400" b="1"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form as the subject</a:t>
            </a:r>
            <a:r>
              <a:rPr lang="en-US" sz="2400" b="1" dirty="0" smtClean="0">
                <a:solidFill>
                  <a:srgbClr val="0000FF"/>
                </a:solidFill>
                <a:latin typeface="Times New Roman" panose="02020603050405020304" pitchFamily="18" charset="0"/>
                <a:ea typeface="宋体" panose="02010600030101010101" pitchFamily="2" charset="-122"/>
                <a:cs typeface="Times New Roman" panose="02020603050405020304" pitchFamily="18" charset="0"/>
              </a:rPr>
              <a:t>.</a:t>
            </a:r>
            <a:endParaRPr lang="en-US" sz="2400" b="1" dirty="0">
              <a:solidFill>
                <a:srgbClr val="0000FF"/>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2" name="矩形 1"/>
          <p:cNvSpPr/>
          <p:nvPr/>
        </p:nvSpPr>
        <p:spPr>
          <a:xfrm>
            <a:off x="135255" y="1602740"/>
            <a:ext cx="8873490" cy="1938020"/>
          </a:xfrm>
          <a:prstGeom prst="rect">
            <a:avLst/>
          </a:prstGeom>
        </p:spPr>
        <p:txBody>
          <a:bodyPr wrap="square">
            <a:spAutoFit/>
          </a:bodyPr>
          <a:lstStyle/>
          <a:p>
            <a:r>
              <a:rPr lang="zh-CN" altLang="en-US" sz="2400" b="1" dirty="0">
                <a:solidFill>
                  <a:srgbClr val="FF0000"/>
                </a:solidFill>
                <a:latin typeface="Times New Roman" panose="02020603050405020304" pitchFamily="18" charset="0"/>
                <a:cs typeface="Times New Roman" panose="02020603050405020304" pitchFamily="18" charset="0"/>
              </a:rPr>
              <a:t>EXAMPLE</a:t>
            </a:r>
            <a:endParaRPr lang="zh-CN" altLang="en-US" sz="2400" b="1" dirty="0">
              <a:solidFill>
                <a:srgbClr val="FF0000"/>
              </a:solidFill>
              <a:latin typeface="Times New Roman" panose="02020603050405020304" pitchFamily="18" charset="0"/>
              <a:cs typeface="Times New Roman" panose="02020603050405020304" pitchFamily="18" charset="0"/>
            </a:endParaRPr>
          </a:p>
          <a:p>
            <a:r>
              <a:rPr lang="zh-CN" altLang="en-US" sz="2400" b="1" dirty="0">
                <a:latin typeface="Times New Roman" panose="02020603050405020304" pitchFamily="18" charset="0"/>
                <a:cs typeface="Times New Roman" panose="02020603050405020304" pitchFamily="18" charset="0"/>
              </a:rPr>
              <a:t>It is challenging yet really fascinating to hike through the mountains in the pathless Sarek.</a:t>
            </a:r>
            <a:endParaRPr lang="zh-CN" altLang="en-US" sz="2400" b="1" dirty="0">
              <a:latin typeface="Times New Roman" panose="02020603050405020304" pitchFamily="18" charset="0"/>
              <a:cs typeface="Times New Roman" panose="02020603050405020304" pitchFamily="18" charset="0"/>
            </a:endParaRPr>
          </a:p>
          <a:p>
            <a:r>
              <a:rPr lang="zh-CN" altLang="en-US" sz="2400" b="1" i="1" dirty="0">
                <a:solidFill>
                  <a:srgbClr val="FF0000"/>
                </a:solidFill>
                <a:latin typeface="Times New Roman" panose="02020603050405020304" pitchFamily="18" charset="0"/>
                <a:cs typeface="Times New Roman" panose="02020603050405020304" pitchFamily="18" charset="0"/>
              </a:rPr>
              <a:t>Hiking through the mountains in the pathless Sarek</a:t>
            </a:r>
            <a:r>
              <a:rPr lang="zh-CN" altLang="en-US" sz="2400" b="1" dirty="0">
                <a:latin typeface="Times New Roman" panose="02020603050405020304" pitchFamily="18" charset="0"/>
                <a:cs typeface="Times New Roman" panose="02020603050405020304" pitchFamily="18" charset="0"/>
              </a:rPr>
              <a:t> is challenging yet really </a:t>
            </a:r>
            <a:r>
              <a:rPr lang="zh-CN" altLang="en-US" sz="2400" b="1" dirty="0" smtClean="0">
                <a:latin typeface="Times New Roman" panose="02020603050405020304" pitchFamily="18" charset="0"/>
                <a:cs typeface="Times New Roman" panose="02020603050405020304" pitchFamily="18" charset="0"/>
              </a:rPr>
              <a:t>fascinating</a:t>
            </a:r>
            <a:r>
              <a:rPr lang="en-US" altLang="zh-CN" sz="2400" b="1" dirty="0" smtClean="0">
                <a:latin typeface="Times New Roman" panose="02020603050405020304" pitchFamily="18" charset="0"/>
                <a:cs typeface="Times New Roman" panose="02020603050405020304" pitchFamily="18" charset="0"/>
              </a:rPr>
              <a:t>.</a:t>
            </a:r>
            <a:endParaRPr lang="zh-CN" altLang="en-US" sz="2400" b="1" dirty="0">
              <a:latin typeface="Times New Roman" panose="02020603050405020304" pitchFamily="18" charset="0"/>
              <a:cs typeface="Times New Roman" panose="02020603050405020304" pitchFamily="18" charset="0"/>
            </a:endParaRPr>
          </a:p>
        </p:txBody>
      </p:sp>
      <p:sp>
        <p:nvSpPr>
          <p:cNvPr id="4" name="MH_Entry_1">
            <a:hlinkClick r:id="rId1" action="ppaction://hlinksldjump"/>
          </p:cNvPr>
          <p:cNvSpPr/>
          <p:nvPr>
            <p:custDataLst>
              <p:tags r:id="rId2"/>
            </p:custDataLst>
          </p:nvPr>
        </p:nvSpPr>
        <p:spPr>
          <a:xfrm>
            <a:off x="2730950" y="-26670"/>
            <a:ext cx="4194360" cy="519113"/>
          </a:xfrm>
          <a:prstGeom prst="roundRect">
            <a:avLst>
              <a:gd name="adj" fmla="val 9124"/>
            </a:avLst>
          </a:prstGeom>
          <a:solidFill>
            <a:srgbClr val="7F648E"/>
          </a:solidFill>
          <a:ln>
            <a:noFill/>
          </a:ln>
        </p:spPr>
        <p:style>
          <a:lnRef idx="2">
            <a:srgbClr val="7F648E">
              <a:shade val="50000"/>
            </a:srgbClr>
          </a:lnRef>
          <a:fillRef idx="1">
            <a:srgbClr val="7F648E"/>
          </a:fillRef>
          <a:effectRef idx="0">
            <a:srgbClr val="7F648E"/>
          </a:effectRef>
          <a:fontRef idx="minor">
            <a:srgbClr val="FFFFFF"/>
          </a:fontRef>
        </p:style>
        <p:txBody>
          <a:bodyPr wrap="square" rtlCol="0" anchor="ctr">
            <a:no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200" normalizeH="0" baseline="0" noProof="0">
                <a:ln>
                  <a:noFill/>
                </a:ln>
                <a:solidFill>
                  <a:srgbClr val="FFFFFF"/>
                </a:solidFill>
                <a:effectLst/>
                <a:uLnTx/>
                <a:uFillTx/>
                <a:latin typeface="Arial" panose="020B0604020202020204" pitchFamily="34" charset="0"/>
                <a:ea typeface="黑体" panose="02010609060101010101" charset="-122"/>
                <a:cs typeface="+mn-ea"/>
              </a:rPr>
              <a:t>Practice</a:t>
            </a:r>
            <a:endParaRPr kumimoji="0" lang="en-US" altLang="zh-CN" sz="2400" b="1" i="0" u="none" strike="noStrike" kern="1200" cap="none" spc="200" normalizeH="0" baseline="0" noProof="0">
              <a:ln>
                <a:noFill/>
              </a:ln>
              <a:solidFill>
                <a:srgbClr val="FFFFFF"/>
              </a:solidFill>
              <a:effectLst/>
              <a:uLnTx/>
              <a:uFillTx/>
              <a:latin typeface="Arial" panose="020B0604020202020204" pitchFamily="34" charset="0"/>
              <a:ea typeface="黑体" panose="02010609060101010101" charset="-122"/>
              <a:cs typeface="+mn-ea"/>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椭圆 51"/>
          <p:cNvSpPr/>
          <p:nvPr/>
        </p:nvSpPr>
        <p:spPr>
          <a:xfrm>
            <a:off x="2643866" y="951813"/>
            <a:ext cx="1135097" cy="113509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a:off x="1547813" y="4162481"/>
            <a:ext cx="312058" cy="31205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a:off x="3168380" y="4162481"/>
            <a:ext cx="312058" cy="31205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Freeform 5"/>
          <p:cNvSpPr>
            <a:spLocks noEditPoints="1"/>
          </p:cNvSpPr>
          <p:nvPr/>
        </p:nvSpPr>
        <p:spPr bwMode="auto">
          <a:xfrm>
            <a:off x="3246186" y="4225929"/>
            <a:ext cx="157245" cy="178159"/>
          </a:xfrm>
          <a:custGeom>
            <a:avLst/>
            <a:gdLst>
              <a:gd name="T0" fmla="*/ 329 w 700"/>
              <a:gd name="T1" fmla="*/ 750 h 800"/>
              <a:gd name="T2" fmla="*/ 62 w 700"/>
              <a:gd name="T3" fmla="*/ 750 h 800"/>
              <a:gd name="T4" fmla="*/ 50 w 700"/>
              <a:gd name="T5" fmla="*/ 737 h 800"/>
              <a:gd name="T6" fmla="*/ 50 w 700"/>
              <a:gd name="T7" fmla="*/ 62 h 800"/>
              <a:gd name="T8" fmla="*/ 62 w 700"/>
              <a:gd name="T9" fmla="*/ 50 h 800"/>
              <a:gd name="T10" fmla="*/ 637 w 700"/>
              <a:gd name="T11" fmla="*/ 50 h 800"/>
              <a:gd name="T12" fmla="*/ 650 w 700"/>
              <a:gd name="T13" fmla="*/ 62 h 800"/>
              <a:gd name="T14" fmla="*/ 650 w 700"/>
              <a:gd name="T15" fmla="*/ 513 h 800"/>
              <a:gd name="T16" fmla="*/ 700 w 700"/>
              <a:gd name="T17" fmla="*/ 534 h 800"/>
              <a:gd name="T18" fmla="*/ 700 w 700"/>
              <a:gd name="T19" fmla="*/ 62 h 800"/>
              <a:gd name="T20" fmla="*/ 637 w 700"/>
              <a:gd name="T21" fmla="*/ 0 h 800"/>
              <a:gd name="T22" fmla="*/ 62 w 700"/>
              <a:gd name="T23" fmla="*/ 0 h 800"/>
              <a:gd name="T24" fmla="*/ 0 w 700"/>
              <a:gd name="T25" fmla="*/ 62 h 800"/>
              <a:gd name="T26" fmla="*/ 0 w 700"/>
              <a:gd name="T27" fmla="*/ 737 h 800"/>
              <a:gd name="T28" fmla="*/ 62 w 700"/>
              <a:gd name="T29" fmla="*/ 800 h 800"/>
              <a:gd name="T30" fmla="*/ 329 w 700"/>
              <a:gd name="T31" fmla="*/ 800 h 800"/>
              <a:gd name="T32" fmla="*/ 329 w 700"/>
              <a:gd name="T33" fmla="*/ 750 h 800"/>
              <a:gd name="T34" fmla="*/ 622 w 700"/>
              <a:gd name="T35" fmla="*/ 508 h 800"/>
              <a:gd name="T36" fmla="*/ 544 w 700"/>
              <a:gd name="T37" fmla="*/ 430 h 800"/>
              <a:gd name="T38" fmla="*/ 466 w 700"/>
              <a:gd name="T39" fmla="*/ 508 h 800"/>
              <a:gd name="T40" fmla="*/ 544 w 700"/>
              <a:gd name="T41" fmla="*/ 586 h 800"/>
              <a:gd name="T42" fmla="*/ 622 w 700"/>
              <a:gd name="T43" fmla="*/ 508 h 800"/>
              <a:gd name="T44" fmla="*/ 648 w 700"/>
              <a:gd name="T45" fmla="*/ 612 h 800"/>
              <a:gd name="T46" fmla="*/ 648 w 700"/>
              <a:gd name="T47" fmla="*/ 612 h 800"/>
              <a:gd name="T48" fmla="*/ 634 w 700"/>
              <a:gd name="T49" fmla="*/ 612 h 800"/>
              <a:gd name="T50" fmla="*/ 553 w 700"/>
              <a:gd name="T51" fmla="*/ 777 h 800"/>
              <a:gd name="T52" fmla="*/ 583 w 700"/>
              <a:gd name="T53" fmla="*/ 625 h 800"/>
              <a:gd name="T54" fmla="*/ 544 w 700"/>
              <a:gd name="T55" fmla="*/ 586 h 800"/>
              <a:gd name="T56" fmla="*/ 505 w 700"/>
              <a:gd name="T57" fmla="*/ 625 h 800"/>
              <a:gd name="T58" fmla="*/ 535 w 700"/>
              <a:gd name="T59" fmla="*/ 777 h 800"/>
              <a:gd name="T60" fmla="*/ 454 w 700"/>
              <a:gd name="T61" fmla="*/ 612 h 800"/>
              <a:gd name="T62" fmla="*/ 438 w 700"/>
              <a:gd name="T63" fmla="*/ 612 h 800"/>
              <a:gd name="T64" fmla="*/ 438 w 700"/>
              <a:gd name="T65" fmla="*/ 612 h 800"/>
              <a:gd name="T66" fmla="*/ 387 w 700"/>
              <a:gd name="T67" fmla="*/ 690 h 800"/>
              <a:gd name="T68" fmla="*/ 387 w 700"/>
              <a:gd name="T69" fmla="*/ 800 h 800"/>
              <a:gd name="T70" fmla="*/ 700 w 700"/>
              <a:gd name="T71" fmla="*/ 800 h 800"/>
              <a:gd name="T72" fmla="*/ 700 w 700"/>
              <a:gd name="T73" fmla="*/ 690 h 800"/>
              <a:gd name="T74" fmla="*/ 648 w 700"/>
              <a:gd name="T75" fmla="*/ 612 h 800"/>
              <a:gd name="T76" fmla="*/ 129 w 700"/>
              <a:gd name="T77" fmla="*/ 131 h 800"/>
              <a:gd name="T78" fmla="*/ 568 w 700"/>
              <a:gd name="T79" fmla="*/ 131 h 800"/>
              <a:gd name="T80" fmla="*/ 568 w 700"/>
              <a:gd name="T81" fmla="*/ 177 h 800"/>
              <a:gd name="T82" fmla="*/ 129 w 700"/>
              <a:gd name="T83" fmla="*/ 177 h 800"/>
              <a:gd name="T84" fmla="*/ 129 w 700"/>
              <a:gd name="T85" fmla="*/ 131 h 800"/>
              <a:gd name="T86" fmla="*/ 129 w 700"/>
              <a:gd name="T87" fmla="*/ 249 h 800"/>
              <a:gd name="T88" fmla="*/ 483 w 700"/>
              <a:gd name="T89" fmla="*/ 249 h 800"/>
              <a:gd name="T90" fmla="*/ 483 w 700"/>
              <a:gd name="T91" fmla="*/ 299 h 800"/>
              <a:gd name="T92" fmla="*/ 129 w 700"/>
              <a:gd name="T93" fmla="*/ 299 h 800"/>
              <a:gd name="T94" fmla="*/ 129 w 700"/>
              <a:gd name="T95" fmla="*/ 249 h 800"/>
              <a:gd name="T96" fmla="*/ 129 w 700"/>
              <a:gd name="T97" fmla="*/ 376 h 800"/>
              <a:gd name="T98" fmla="*/ 417 w 700"/>
              <a:gd name="T99" fmla="*/ 376 h 800"/>
              <a:gd name="T100" fmla="*/ 417 w 700"/>
              <a:gd name="T101" fmla="*/ 422 h 800"/>
              <a:gd name="T102" fmla="*/ 129 w 700"/>
              <a:gd name="T103" fmla="*/ 422 h 800"/>
              <a:gd name="T104" fmla="*/ 129 w 700"/>
              <a:gd name="T105" fmla="*/ 376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00" h="800">
                <a:moveTo>
                  <a:pt x="329" y="750"/>
                </a:moveTo>
                <a:cubicBezTo>
                  <a:pt x="62" y="750"/>
                  <a:pt x="62" y="750"/>
                  <a:pt x="62" y="750"/>
                </a:cubicBezTo>
                <a:cubicBezTo>
                  <a:pt x="55" y="750"/>
                  <a:pt x="50" y="744"/>
                  <a:pt x="50" y="737"/>
                </a:cubicBezTo>
                <a:cubicBezTo>
                  <a:pt x="50" y="62"/>
                  <a:pt x="50" y="62"/>
                  <a:pt x="50" y="62"/>
                </a:cubicBezTo>
                <a:cubicBezTo>
                  <a:pt x="50" y="56"/>
                  <a:pt x="55" y="50"/>
                  <a:pt x="62" y="50"/>
                </a:cubicBezTo>
                <a:cubicBezTo>
                  <a:pt x="637" y="50"/>
                  <a:pt x="637" y="50"/>
                  <a:pt x="637" y="50"/>
                </a:cubicBezTo>
                <a:cubicBezTo>
                  <a:pt x="644" y="50"/>
                  <a:pt x="650" y="56"/>
                  <a:pt x="650" y="62"/>
                </a:cubicBezTo>
                <a:cubicBezTo>
                  <a:pt x="650" y="513"/>
                  <a:pt x="650" y="513"/>
                  <a:pt x="650" y="513"/>
                </a:cubicBezTo>
                <a:cubicBezTo>
                  <a:pt x="700" y="534"/>
                  <a:pt x="700" y="534"/>
                  <a:pt x="700" y="534"/>
                </a:cubicBezTo>
                <a:cubicBezTo>
                  <a:pt x="700" y="62"/>
                  <a:pt x="700" y="62"/>
                  <a:pt x="700" y="62"/>
                </a:cubicBezTo>
                <a:cubicBezTo>
                  <a:pt x="700" y="28"/>
                  <a:pt x="672" y="0"/>
                  <a:pt x="637" y="0"/>
                </a:cubicBezTo>
                <a:cubicBezTo>
                  <a:pt x="62" y="0"/>
                  <a:pt x="62" y="0"/>
                  <a:pt x="62" y="0"/>
                </a:cubicBezTo>
                <a:cubicBezTo>
                  <a:pt x="28" y="0"/>
                  <a:pt x="0" y="28"/>
                  <a:pt x="0" y="62"/>
                </a:cubicBezTo>
                <a:cubicBezTo>
                  <a:pt x="0" y="737"/>
                  <a:pt x="0" y="737"/>
                  <a:pt x="0" y="737"/>
                </a:cubicBezTo>
                <a:cubicBezTo>
                  <a:pt x="0" y="771"/>
                  <a:pt x="28" y="800"/>
                  <a:pt x="62" y="800"/>
                </a:cubicBezTo>
                <a:cubicBezTo>
                  <a:pt x="329" y="800"/>
                  <a:pt x="329" y="800"/>
                  <a:pt x="329" y="800"/>
                </a:cubicBezTo>
                <a:cubicBezTo>
                  <a:pt x="329" y="750"/>
                  <a:pt x="329" y="750"/>
                  <a:pt x="329" y="750"/>
                </a:cubicBezTo>
                <a:close/>
                <a:moveTo>
                  <a:pt x="622" y="508"/>
                </a:moveTo>
                <a:cubicBezTo>
                  <a:pt x="622" y="465"/>
                  <a:pt x="587" y="430"/>
                  <a:pt x="544" y="430"/>
                </a:cubicBezTo>
                <a:cubicBezTo>
                  <a:pt x="501" y="430"/>
                  <a:pt x="466" y="465"/>
                  <a:pt x="466" y="508"/>
                </a:cubicBezTo>
                <a:cubicBezTo>
                  <a:pt x="466" y="551"/>
                  <a:pt x="501" y="586"/>
                  <a:pt x="544" y="586"/>
                </a:cubicBezTo>
                <a:cubicBezTo>
                  <a:pt x="587" y="586"/>
                  <a:pt x="622" y="551"/>
                  <a:pt x="622" y="508"/>
                </a:cubicBezTo>
                <a:close/>
                <a:moveTo>
                  <a:pt x="648" y="612"/>
                </a:moveTo>
                <a:cubicBezTo>
                  <a:pt x="648" y="612"/>
                  <a:pt x="648" y="612"/>
                  <a:pt x="648" y="612"/>
                </a:cubicBezTo>
                <a:cubicBezTo>
                  <a:pt x="634" y="612"/>
                  <a:pt x="634" y="612"/>
                  <a:pt x="634" y="612"/>
                </a:cubicBezTo>
                <a:cubicBezTo>
                  <a:pt x="553" y="777"/>
                  <a:pt x="553" y="777"/>
                  <a:pt x="553" y="777"/>
                </a:cubicBezTo>
                <a:cubicBezTo>
                  <a:pt x="583" y="625"/>
                  <a:pt x="583" y="625"/>
                  <a:pt x="583" y="625"/>
                </a:cubicBezTo>
                <a:cubicBezTo>
                  <a:pt x="544" y="586"/>
                  <a:pt x="544" y="586"/>
                  <a:pt x="544" y="586"/>
                </a:cubicBezTo>
                <a:cubicBezTo>
                  <a:pt x="505" y="625"/>
                  <a:pt x="505" y="625"/>
                  <a:pt x="505" y="625"/>
                </a:cubicBezTo>
                <a:cubicBezTo>
                  <a:pt x="535" y="777"/>
                  <a:pt x="535" y="777"/>
                  <a:pt x="535" y="777"/>
                </a:cubicBezTo>
                <a:cubicBezTo>
                  <a:pt x="454" y="612"/>
                  <a:pt x="454" y="612"/>
                  <a:pt x="454" y="612"/>
                </a:cubicBezTo>
                <a:cubicBezTo>
                  <a:pt x="438" y="612"/>
                  <a:pt x="438" y="612"/>
                  <a:pt x="438" y="612"/>
                </a:cubicBezTo>
                <a:cubicBezTo>
                  <a:pt x="438" y="612"/>
                  <a:pt x="438" y="612"/>
                  <a:pt x="438" y="612"/>
                </a:cubicBezTo>
                <a:cubicBezTo>
                  <a:pt x="387" y="612"/>
                  <a:pt x="387" y="647"/>
                  <a:pt x="387" y="690"/>
                </a:cubicBezTo>
                <a:cubicBezTo>
                  <a:pt x="387" y="800"/>
                  <a:pt x="387" y="800"/>
                  <a:pt x="387" y="800"/>
                </a:cubicBezTo>
                <a:cubicBezTo>
                  <a:pt x="700" y="800"/>
                  <a:pt x="700" y="800"/>
                  <a:pt x="700" y="800"/>
                </a:cubicBezTo>
                <a:cubicBezTo>
                  <a:pt x="700" y="690"/>
                  <a:pt x="700" y="690"/>
                  <a:pt x="700" y="690"/>
                </a:cubicBezTo>
                <a:cubicBezTo>
                  <a:pt x="700" y="647"/>
                  <a:pt x="700" y="612"/>
                  <a:pt x="648" y="612"/>
                </a:cubicBezTo>
                <a:close/>
                <a:moveTo>
                  <a:pt x="129" y="131"/>
                </a:moveTo>
                <a:cubicBezTo>
                  <a:pt x="568" y="131"/>
                  <a:pt x="568" y="131"/>
                  <a:pt x="568" y="131"/>
                </a:cubicBezTo>
                <a:cubicBezTo>
                  <a:pt x="568" y="177"/>
                  <a:pt x="568" y="177"/>
                  <a:pt x="568" y="177"/>
                </a:cubicBezTo>
                <a:cubicBezTo>
                  <a:pt x="129" y="177"/>
                  <a:pt x="129" y="177"/>
                  <a:pt x="129" y="177"/>
                </a:cubicBezTo>
                <a:cubicBezTo>
                  <a:pt x="129" y="131"/>
                  <a:pt x="129" y="131"/>
                  <a:pt x="129" y="131"/>
                </a:cubicBezTo>
                <a:close/>
                <a:moveTo>
                  <a:pt x="129" y="249"/>
                </a:moveTo>
                <a:cubicBezTo>
                  <a:pt x="483" y="249"/>
                  <a:pt x="483" y="249"/>
                  <a:pt x="483" y="249"/>
                </a:cubicBezTo>
                <a:cubicBezTo>
                  <a:pt x="483" y="299"/>
                  <a:pt x="483" y="299"/>
                  <a:pt x="483" y="299"/>
                </a:cubicBezTo>
                <a:cubicBezTo>
                  <a:pt x="129" y="299"/>
                  <a:pt x="129" y="299"/>
                  <a:pt x="129" y="299"/>
                </a:cubicBezTo>
                <a:cubicBezTo>
                  <a:pt x="129" y="249"/>
                  <a:pt x="129" y="249"/>
                  <a:pt x="129" y="249"/>
                </a:cubicBezTo>
                <a:close/>
                <a:moveTo>
                  <a:pt x="129" y="376"/>
                </a:moveTo>
                <a:cubicBezTo>
                  <a:pt x="417" y="376"/>
                  <a:pt x="417" y="376"/>
                  <a:pt x="417" y="376"/>
                </a:cubicBezTo>
                <a:cubicBezTo>
                  <a:pt x="417" y="422"/>
                  <a:pt x="417" y="422"/>
                  <a:pt x="417" y="422"/>
                </a:cubicBezTo>
                <a:cubicBezTo>
                  <a:pt x="129" y="422"/>
                  <a:pt x="129" y="422"/>
                  <a:pt x="129" y="422"/>
                </a:cubicBezTo>
                <a:cubicBezTo>
                  <a:pt x="129" y="376"/>
                  <a:pt x="129" y="376"/>
                  <a:pt x="129" y="376"/>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nvGrpSpPr>
          <p:cNvPr id="40" name="Group 8"/>
          <p:cNvGrpSpPr>
            <a:grpSpLocks noChangeAspect="1"/>
          </p:cNvGrpSpPr>
          <p:nvPr/>
        </p:nvGrpSpPr>
        <p:grpSpPr>
          <a:xfrm>
            <a:off x="1597868" y="4209612"/>
            <a:ext cx="211947" cy="210792"/>
            <a:chOff x="2514" y="1255"/>
            <a:chExt cx="734" cy="730"/>
          </a:xfrm>
          <a:solidFill>
            <a:schemeClr val="bg1"/>
          </a:solidFill>
        </p:grpSpPr>
        <p:sp>
          <p:nvSpPr>
            <p:cNvPr id="41" name="Freeform 9"/>
            <p:cNvSpPr/>
            <p:nvPr/>
          </p:nvSpPr>
          <p:spPr bwMode="auto">
            <a:xfrm>
              <a:off x="2514" y="1255"/>
              <a:ext cx="734" cy="189"/>
            </a:xfrm>
            <a:custGeom>
              <a:avLst/>
              <a:gdLst>
                <a:gd name="T0" fmla="*/ 367 w 734"/>
                <a:gd name="T1" fmla="*/ 0 h 189"/>
                <a:gd name="T2" fmla="*/ 0 w 734"/>
                <a:gd name="T3" fmla="*/ 189 h 189"/>
                <a:gd name="T4" fmla="*/ 734 w 734"/>
                <a:gd name="T5" fmla="*/ 189 h 189"/>
                <a:gd name="T6" fmla="*/ 367 w 734"/>
                <a:gd name="T7" fmla="*/ 0 h 189"/>
              </a:gdLst>
              <a:ahLst/>
              <a:cxnLst>
                <a:cxn ang="0">
                  <a:pos x="T0" y="T1"/>
                </a:cxn>
                <a:cxn ang="0">
                  <a:pos x="T2" y="T3"/>
                </a:cxn>
                <a:cxn ang="0">
                  <a:pos x="T4" y="T5"/>
                </a:cxn>
                <a:cxn ang="0">
                  <a:pos x="T6" y="T7"/>
                </a:cxn>
              </a:cxnLst>
              <a:rect l="0" t="0" r="r" b="b"/>
              <a:pathLst>
                <a:path w="734" h="189">
                  <a:moveTo>
                    <a:pt x="367" y="0"/>
                  </a:moveTo>
                  <a:lnTo>
                    <a:pt x="0" y="189"/>
                  </a:lnTo>
                  <a:lnTo>
                    <a:pt x="734" y="189"/>
                  </a:lnTo>
                  <a:lnTo>
                    <a:pt x="36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Rectangle 10"/>
            <p:cNvSpPr>
              <a:spLocks noChangeArrowheads="1"/>
            </p:cNvSpPr>
            <p:nvPr/>
          </p:nvSpPr>
          <p:spPr bwMode="auto">
            <a:xfrm>
              <a:off x="2514" y="1924"/>
              <a:ext cx="734" cy="6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3" name="Freeform 11"/>
            <p:cNvSpPr/>
            <p:nvPr/>
          </p:nvSpPr>
          <p:spPr bwMode="auto">
            <a:xfrm>
              <a:off x="2612" y="1468"/>
              <a:ext cx="61" cy="426"/>
            </a:xfrm>
            <a:custGeom>
              <a:avLst/>
              <a:gdLst>
                <a:gd name="T0" fmla="*/ 0 w 50"/>
                <a:gd name="T1" fmla="*/ 25 h 350"/>
                <a:gd name="T2" fmla="*/ 0 w 50"/>
                <a:gd name="T3" fmla="*/ 325 h 350"/>
                <a:gd name="T4" fmla="*/ 25 w 50"/>
                <a:gd name="T5" fmla="*/ 350 h 350"/>
                <a:gd name="T6" fmla="*/ 50 w 50"/>
                <a:gd name="T7" fmla="*/ 325 h 350"/>
                <a:gd name="T8" fmla="*/ 50 w 50"/>
                <a:gd name="T9" fmla="*/ 25 h 350"/>
                <a:gd name="T10" fmla="*/ 25 w 50"/>
                <a:gd name="T11" fmla="*/ 0 h 350"/>
                <a:gd name="T12" fmla="*/ 0 w 50"/>
                <a:gd name="T13" fmla="*/ 25 h 350"/>
              </a:gdLst>
              <a:ahLst/>
              <a:cxnLst>
                <a:cxn ang="0">
                  <a:pos x="T0" y="T1"/>
                </a:cxn>
                <a:cxn ang="0">
                  <a:pos x="T2" y="T3"/>
                </a:cxn>
                <a:cxn ang="0">
                  <a:pos x="T4" y="T5"/>
                </a:cxn>
                <a:cxn ang="0">
                  <a:pos x="T6" y="T7"/>
                </a:cxn>
                <a:cxn ang="0">
                  <a:pos x="T8" y="T9"/>
                </a:cxn>
                <a:cxn ang="0">
                  <a:pos x="T10" y="T11"/>
                </a:cxn>
                <a:cxn ang="0">
                  <a:pos x="T12" y="T13"/>
                </a:cxn>
              </a:cxnLst>
              <a:rect l="0" t="0" r="r" b="b"/>
              <a:pathLst>
                <a:path w="50" h="350">
                  <a:moveTo>
                    <a:pt x="0" y="25"/>
                  </a:moveTo>
                  <a:cubicBezTo>
                    <a:pt x="0" y="325"/>
                    <a:pt x="0" y="325"/>
                    <a:pt x="0" y="325"/>
                  </a:cubicBezTo>
                  <a:cubicBezTo>
                    <a:pt x="0" y="340"/>
                    <a:pt x="10" y="350"/>
                    <a:pt x="25" y="350"/>
                  </a:cubicBezTo>
                  <a:cubicBezTo>
                    <a:pt x="40" y="350"/>
                    <a:pt x="50" y="340"/>
                    <a:pt x="50" y="325"/>
                  </a:cubicBezTo>
                  <a:cubicBezTo>
                    <a:pt x="50" y="25"/>
                    <a:pt x="50" y="25"/>
                    <a:pt x="50" y="25"/>
                  </a:cubicBezTo>
                  <a:cubicBezTo>
                    <a:pt x="50" y="10"/>
                    <a:pt x="40" y="0"/>
                    <a:pt x="25" y="0"/>
                  </a:cubicBezTo>
                  <a:cubicBezTo>
                    <a:pt x="10" y="0"/>
                    <a:pt x="0" y="10"/>
                    <a:pt x="0"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12"/>
            <p:cNvSpPr/>
            <p:nvPr/>
          </p:nvSpPr>
          <p:spPr bwMode="auto">
            <a:xfrm>
              <a:off x="2765" y="1468"/>
              <a:ext cx="61" cy="426"/>
            </a:xfrm>
            <a:custGeom>
              <a:avLst/>
              <a:gdLst>
                <a:gd name="T0" fmla="*/ 0 w 50"/>
                <a:gd name="T1" fmla="*/ 25 h 350"/>
                <a:gd name="T2" fmla="*/ 0 w 50"/>
                <a:gd name="T3" fmla="*/ 325 h 350"/>
                <a:gd name="T4" fmla="*/ 25 w 50"/>
                <a:gd name="T5" fmla="*/ 350 h 350"/>
                <a:gd name="T6" fmla="*/ 50 w 50"/>
                <a:gd name="T7" fmla="*/ 325 h 350"/>
                <a:gd name="T8" fmla="*/ 50 w 50"/>
                <a:gd name="T9" fmla="*/ 25 h 350"/>
                <a:gd name="T10" fmla="*/ 25 w 50"/>
                <a:gd name="T11" fmla="*/ 0 h 350"/>
                <a:gd name="T12" fmla="*/ 0 w 50"/>
                <a:gd name="T13" fmla="*/ 25 h 350"/>
              </a:gdLst>
              <a:ahLst/>
              <a:cxnLst>
                <a:cxn ang="0">
                  <a:pos x="T0" y="T1"/>
                </a:cxn>
                <a:cxn ang="0">
                  <a:pos x="T2" y="T3"/>
                </a:cxn>
                <a:cxn ang="0">
                  <a:pos x="T4" y="T5"/>
                </a:cxn>
                <a:cxn ang="0">
                  <a:pos x="T6" y="T7"/>
                </a:cxn>
                <a:cxn ang="0">
                  <a:pos x="T8" y="T9"/>
                </a:cxn>
                <a:cxn ang="0">
                  <a:pos x="T10" y="T11"/>
                </a:cxn>
                <a:cxn ang="0">
                  <a:pos x="T12" y="T13"/>
                </a:cxn>
              </a:cxnLst>
              <a:rect l="0" t="0" r="r" b="b"/>
              <a:pathLst>
                <a:path w="50" h="350">
                  <a:moveTo>
                    <a:pt x="0" y="25"/>
                  </a:moveTo>
                  <a:cubicBezTo>
                    <a:pt x="0" y="325"/>
                    <a:pt x="0" y="325"/>
                    <a:pt x="0" y="325"/>
                  </a:cubicBezTo>
                  <a:cubicBezTo>
                    <a:pt x="0" y="340"/>
                    <a:pt x="10" y="350"/>
                    <a:pt x="25" y="350"/>
                  </a:cubicBezTo>
                  <a:cubicBezTo>
                    <a:pt x="40" y="350"/>
                    <a:pt x="50" y="340"/>
                    <a:pt x="50" y="325"/>
                  </a:cubicBezTo>
                  <a:cubicBezTo>
                    <a:pt x="50" y="25"/>
                    <a:pt x="50" y="25"/>
                    <a:pt x="50" y="25"/>
                  </a:cubicBezTo>
                  <a:cubicBezTo>
                    <a:pt x="50" y="10"/>
                    <a:pt x="40" y="0"/>
                    <a:pt x="25" y="0"/>
                  </a:cubicBezTo>
                  <a:cubicBezTo>
                    <a:pt x="10" y="0"/>
                    <a:pt x="0" y="10"/>
                    <a:pt x="0"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13"/>
            <p:cNvSpPr/>
            <p:nvPr/>
          </p:nvSpPr>
          <p:spPr bwMode="auto">
            <a:xfrm>
              <a:off x="2936" y="1468"/>
              <a:ext cx="62" cy="426"/>
            </a:xfrm>
            <a:custGeom>
              <a:avLst/>
              <a:gdLst>
                <a:gd name="T0" fmla="*/ 0 w 50"/>
                <a:gd name="T1" fmla="*/ 25 h 350"/>
                <a:gd name="T2" fmla="*/ 0 w 50"/>
                <a:gd name="T3" fmla="*/ 325 h 350"/>
                <a:gd name="T4" fmla="*/ 25 w 50"/>
                <a:gd name="T5" fmla="*/ 350 h 350"/>
                <a:gd name="T6" fmla="*/ 50 w 50"/>
                <a:gd name="T7" fmla="*/ 325 h 350"/>
                <a:gd name="T8" fmla="*/ 50 w 50"/>
                <a:gd name="T9" fmla="*/ 25 h 350"/>
                <a:gd name="T10" fmla="*/ 25 w 50"/>
                <a:gd name="T11" fmla="*/ 0 h 350"/>
                <a:gd name="T12" fmla="*/ 0 w 50"/>
                <a:gd name="T13" fmla="*/ 25 h 350"/>
              </a:gdLst>
              <a:ahLst/>
              <a:cxnLst>
                <a:cxn ang="0">
                  <a:pos x="T0" y="T1"/>
                </a:cxn>
                <a:cxn ang="0">
                  <a:pos x="T2" y="T3"/>
                </a:cxn>
                <a:cxn ang="0">
                  <a:pos x="T4" y="T5"/>
                </a:cxn>
                <a:cxn ang="0">
                  <a:pos x="T6" y="T7"/>
                </a:cxn>
                <a:cxn ang="0">
                  <a:pos x="T8" y="T9"/>
                </a:cxn>
                <a:cxn ang="0">
                  <a:pos x="T10" y="T11"/>
                </a:cxn>
                <a:cxn ang="0">
                  <a:pos x="T12" y="T13"/>
                </a:cxn>
              </a:cxnLst>
              <a:rect l="0" t="0" r="r" b="b"/>
              <a:pathLst>
                <a:path w="50" h="350">
                  <a:moveTo>
                    <a:pt x="0" y="25"/>
                  </a:moveTo>
                  <a:cubicBezTo>
                    <a:pt x="0" y="325"/>
                    <a:pt x="0" y="325"/>
                    <a:pt x="0" y="325"/>
                  </a:cubicBezTo>
                  <a:cubicBezTo>
                    <a:pt x="0" y="340"/>
                    <a:pt x="10" y="350"/>
                    <a:pt x="25" y="350"/>
                  </a:cubicBezTo>
                  <a:cubicBezTo>
                    <a:pt x="40" y="350"/>
                    <a:pt x="50" y="340"/>
                    <a:pt x="50" y="325"/>
                  </a:cubicBezTo>
                  <a:cubicBezTo>
                    <a:pt x="50" y="25"/>
                    <a:pt x="50" y="25"/>
                    <a:pt x="50" y="25"/>
                  </a:cubicBezTo>
                  <a:cubicBezTo>
                    <a:pt x="50" y="10"/>
                    <a:pt x="40" y="0"/>
                    <a:pt x="25" y="0"/>
                  </a:cubicBezTo>
                  <a:cubicBezTo>
                    <a:pt x="10" y="0"/>
                    <a:pt x="0" y="10"/>
                    <a:pt x="0"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14"/>
            <p:cNvSpPr/>
            <p:nvPr/>
          </p:nvSpPr>
          <p:spPr bwMode="auto">
            <a:xfrm>
              <a:off x="3095" y="1468"/>
              <a:ext cx="62" cy="426"/>
            </a:xfrm>
            <a:custGeom>
              <a:avLst/>
              <a:gdLst>
                <a:gd name="T0" fmla="*/ 0 w 50"/>
                <a:gd name="T1" fmla="*/ 25 h 350"/>
                <a:gd name="T2" fmla="*/ 0 w 50"/>
                <a:gd name="T3" fmla="*/ 325 h 350"/>
                <a:gd name="T4" fmla="*/ 25 w 50"/>
                <a:gd name="T5" fmla="*/ 350 h 350"/>
                <a:gd name="T6" fmla="*/ 50 w 50"/>
                <a:gd name="T7" fmla="*/ 325 h 350"/>
                <a:gd name="T8" fmla="*/ 50 w 50"/>
                <a:gd name="T9" fmla="*/ 25 h 350"/>
                <a:gd name="T10" fmla="*/ 25 w 50"/>
                <a:gd name="T11" fmla="*/ 0 h 350"/>
                <a:gd name="T12" fmla="*/ 0 w 50"/>
                <a:gd name="T13" fmla="*/ 25 h 350"/>
              </a:gdLst>
              <a:ahLst/>
              <a:cxnLst>
                <a:cxn ang="0">
                  <a:pos x="T0" y="T1"/>
                </a:cxn>
                <a:cxn ang="0">
                  <a:pos x="T2" y="T3"/>
                </a:cxn>
                <a:cxn ang="0">
                  <a:pos x="T4" y="T5"/>
                </a:cxn>
                <a:cxn ang="0">
                  <a:pos x="T6" y="T7"/>
                </a:cxn>
                <a:cxn ang="0">
                  <a:pos x="T8" y="T9"/>
                </a:cxn>
                <a:cxn ang="0">
                  <a:pos x="T10" y="T11"/>
                </a:cxn>
                <a:cxn ang="0">
                  <a:pos x="T12" y="T13"/>
                </a:cxn>
              </a:cxnLst>
              <a:rect l="0" t="0" r="r" b="b"/>
              <a:pathLst>
                <a:path w="50" h="350">
                  <a:moveTo>
                    <a:pt x="0" y="25"/>
                  </a:moveTo>
                  <a:cubicBezTo>
                    <a:pt x="0" y="325"/>
                    <a:pt x="0" y="325"/>
                    <a:pt x="0" y="325"/>
                  </a:cubicBezTo>
                  <a:cubicBezTo>
                    <a:pt x="0" y="340"/>
                    <a:pt x="10" y="350"/>
                    <a:pt x="25" y="350"/>
                  </a:cubicBezTo>
                  <a:cubicBezTo>
                    <a:pt x="40" y="350"/>
                    <a:pt x="50" y="340"/>
                    <a:pt x="50" y="325"/>
                  </a:cubicBezTo>
                  <a:cubicBezTo>
                    <a:pt x="50" y="25"/>
                    <a:pt x="50" y="25"/>
                    <a:pt x="50" y="25"/>
                  </a:cubicBezTo>
                  <a:cubicBezTo>
                    <a:pt x="50" y="10"/>
                    <a:pt x="40" y="0"/>
                    <a:pt x="25" y="0"/>
                  </a:cubicBezTo>
                  <a:cubicBezTo>
                    <a:pt x="10" y="0"/>
                    <a:pt x="0" y="10"/>
                    <a:pt x="0"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 name="椭圆 1"/>
          <p:cNvSpPr/>
          <p:nvPr/>
        </p:nvSpPr>
        <p:spPr>
          <a:xfrm>
            <a:off x="-959224" y="-915150"/>
            <a:ext cx="2079812" cy="207981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8104094" y="4011613"/>
            <a:ext cx="2079812" cy="207981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p:nvSpPr>
        <p:spPr>
          <a:xfrm>
            <a:off x="8388341" y="-522941"/>
            <a:ext cx="1295393" cy="129539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p:nvPr/>
        </p:nvSpPr>
        <p:spPr>
          <a:xfrm>
            <a:off x="163905" y="3933289"/>
            <a:ext cx="1004130" cy="100413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rot="220627">
            <a:off x="-819032" y="1478509"/>
            <a:ext cx="509451" cy="509451"/>
          </a:xfrm>
          <a:prstGeom prst="ellipse">
            <a:avLst/>
          </a:prstGeom>
          <a:solidFill>
            <a:srgbClr val="E2AC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p:nvSpPr>
        <p:spPr>
          <a:xfrm rot="220627">
            <a:off x="-819032" y="2175451"/>
            <a:ext cx="509451" cy="509451"/>
          </a:xfrm>
          <a:prstGeom prst="ellipse">
            <a:avLst/>
          </a:prstGeom>
          <a:solidFill>
            <a:srgbClr val="DFBE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p:nvPr/>
        </p:nvSpPr>
        <p:spPr>
          <a:xfrm rot="220627">
            <a:off x="-819032" y="2872393"/>
            <a:ext cx="509451" cy="509451"/>
          </a:xfrm>
          <a:prstGeom prst="ellipse">
            <a:avLst/>
          </a:prstGeom>
          <a:solidFill>
            <a:srgbClr val="F0C5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rot="220627">
            <a:off x="-819032" y="3569335"/>
            <a:ext cx="509451" cy="509451"/>
          </a:xfrm>
          <a:prstGeom prst="ellipse">
            <a:avLst/>
          </a:prstGeom>
          <a:solidFill>
            <a:srgbClr val="CFD2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椭圆 48"/>
          <p:cNvSpPr/>
          <p:nvPr/>
        </p:nvSpPr>
        <p:spPr>
          <a:xfrm>
            <a:off x="447306" y="1895948"/>
            <a:ext cx="541077" cy="541077"/>
          </a:xfrm>
          <a:prstGeom prst="ellips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椭圆 49"/>
          <p:cNvSpPr/>
          <p:nvPr/>
        </p:nvSpPr>
        <p:spPr>
          <a:xfrm>
            <a:off x="7258891" y="3852757"/>
            <a:ext cx="379175" cy="379175"/>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椭圆 50"/>
          <p:cNvSpPr/>
          <p:nvPr/>
        </p:nvSpPr>
        <p:spPr>
          <a:xfrm rot="220627">
            <a:off x="-827387" y="4266278"/>
            <a:ext cx="509451" cy="509451"/>
          </a:xfrm>
          <a:prstGeom prst="ellipse">
            <a:avLst/>
          </a:prstGeom>
          <a:solidFill>
            <a:srgbClr val="EDDE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椭圆 53"/>
          <p:cNvSpPr/>
          <p:nvPr/>
        </p:nvSpPr>
        <p:spPr>
          <a:xfrm>
            <a:off x="5493523" y="1093363"/>
            <a:ext cx="369332" cy="369332"/>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标题 2"/>
          <p:cNvSpPr>
            <a:spLocks noGrp="1"/>
          </p:cNvSpPr>
          <p:nvPr>
            <p:ph type="ctrTitle" idx="4294967295"/>
          </p:nvPr>
        </p:nvSpPr>
        <p:spPr>
          <a:xfrm>
            <a:off x="0" y="1741805"/>
            <a:ext cx="6674485" cy="2270125"/>
          </a:xfrm>
        </p:spPr>
        <p:txBody>
          <a:bodyPr>
            <a:normAutofit fontScale="90000"/>
          </a:bodyPr>
          <a:lstStyle/>
          <a:p>
            <a:r>
              <a:rPr lang="en-US" altLang="zh-CN" b="1">
                <a:latin typeface="Verdana" panose="020B0604030504040204" pitchFamily="34" charset="0"/>
                <a:ea typeface="Verdana" panose="020B0604030504040204" pitchFamily="34" charset="0"/>
                <a:cs typeface="Verdana" panose="020B0604030504040204" pitchFamily="34" charset="0"/>
                <a:sym typeface="+mn-ea"/>
              </a:rPr>
              <a:t>                     Unit 3</a:t>
            </a:r>
            <a:br>
              <a:rPr lang="en-US" altLang="zh-CN" b="1">
                <a:latin typeface="Verdana" panose="020B0604030504040204" pitchFamily="34" charset="0"/>
                <a:ea typeface="Verdana" panose="020B0604030504040204" pitchFamily="34" charset="0"/>
                <a:cs typeface="Verdana" panose="020B0604030504040204" pitchFamily="34" charset="0"/>
                <a:sym typeface="+mn-ea"/>
              </a:rPr>
            </a:br>
            <a:r>
              <a:rPr lang="en-US" altLang="zh-CN" b="1">
                <a:latin typeface="Verdana" panose="020B0604030504040204" pitchFamily="34" charset="0"/>
                <a:ea typeface="Verdana" panose="020B0604030504040204" pitchFamily="34" charset="0"/>
                <a:cs typeface="Verdana" panose="020B0604030504040204" pitchFamily="34" charset="0"/>
                <a:sym typeface="+mn-ea"/>
              </a:rPr>
              <a:t>      FASCINATING PARKS</a:t>
            </a:r>
            <a:br>
              <a:rPr lang="en-US" altLang="zh-CN" b="1" kern="1200" dirty="0">
                <a:solidFill>
                  <a:schemeClr val="bg1"/>
                </a:solidFill>
                <a:latin typeface="Times New Roman" panose="02020603050405020304" pitchFamily="18" charset="0"/>
                <a:ea typeface="+mj-ea"/>
                <a:cs typeface="+mj-cs"/>
              </a:rPr>
            </a:br>
            <a:r>
              <a:rPr lang="en-US" altLang="zh-CN" b="1" kern="1200" dirty="0">
                <a:solidFill>
                  <a:schemeClr val="bg1"/>
                </a:solidFill>
                <a:latin typeface="Times New Roman" panose="02020603050405020304" pitchFamily="18" charset="0"/>
                <a:ea typeface="+mj-ea"/>
                <a:cs typeface="+mj-cs"/>
              </a:rPr>
              <a:t>      </a:t>
            </a:r>
            <a:br>
              <a:rPr lang="en-US" altLang="zh-CN" b="1" kern="1200" dirty="0">
                <a:solidFill>
                  <a:schemeClr val="bg1"/>
                </a:solidFill>
                <a:latin typeface="Times New Roman" panose="02020603050405020304" pitchFamily="18" charset="0"/>
                <a:ea typeface="+mj-ea"/>
                <a:cs typeface="+mj-cs"/>
              </a:rPr>
            </a:br>
            <a:r>
              <a:rPr lang="en-US" altLang="zh-CN" b="1" kern="1200" dirty="0">
                <a:solidFill>
                  <a:schemeClr val="bg1"/>
                </a:solidFill>
                <a:latin typeface="Times New Roman" panose="02020603050405020304" pitchFamily="18" charset="0"/>
                <a:ea typeface="+mj-ea"/>
                <a:cs typeface="+mj-cs"/>
              </a:rPr>
              <a:t>            </a:t>
            </a:r>
            <a:r>
              <a:rPr lang="en-US" altLang="zh-CN" b="1" dirty="0">
                <a:solidFill>
                  <a:srgbClr val="368185"/>
                </a:solidFill>
                <a:latin typeface="Tw Cen MT Condensed Extra Bold" panose="020B0803020202020204" pitchFamily="34" charset="0"/>
                <a:sym typeface="宋体" panose="02010600030101010101" pitchFamily="2" charset="-122"/>
              </a:rPr>
              <a:t>Discover useful structures</a:t>
            </a:r>
            <a:br>
              <a:rPr lang="en-US" altLang="zh-CN" b="1" dirty="0">
                <a:solidFill>
                  <a:srgbClr val="368185"/>
                </a:solidFill>
                <a:latin typeface="Tw Cen MT Condensed Extra Bold" panose="020B0803020202020204" pitchFamily="34" charset="0"/>
                <a:sym typeface="宋体" panose="02010600030101010101" pitchFamily="2" charset="-122"/>
              </a:rPr>
            </a:br>
            <a:br>
              <a:rPr lang="en-US" altLang="zh-CN" sz="3300" b="1">
                <a:latin typeface="Verdana" panose="020B0604030504040204" pitchFamily="34" charset="0"/>
                <a:ea typeface="Verdana" panose="020B0604030504040204" pitchFamily="34" charset="0"/>
                <a:cs typeface="Verdana" panose="020B0604030504040204" pitchFamily="34" charset="0"/>
              </a:rPr>
            </a:br>
            <a:r>
              <a:rPr lang="en-US" altLang="zh-CN" b="1" i="1" smtClean="0">
                <a:solidFill>
                  <a:srgbClr val="FF0000"/>
                </a:solidFill>
                <a:latin typeface="Verdana" panose="020B0604030504040204" pitchFamily="34" charset="0"/>
                <a:ea typeface="Verdana" panose="020B0604030504040204" pitchFamily="34" charset="0"/>
                <a:cs typeface="Verdana" panose="020B0604030504040204" pitchFamily="34" charset="0"/>
                <a:sym typeface="+mn-ea"/>
              </a:rPr>
              <a:t>The -ing form as the subject</a:t>
            </a:r>
            <a:br>
              <a:rPr lang="en-US" altLang="zh-CN" b="1" i="1" smtClean="0">
                <a:solidFill>
                  <a:schemeClr val="accent5">
                    <a:lumMod val="75000"/>
                  </a:schemeClr>
                </a:solidFill>
                <a:latin typeface="Verdana" panose="020B0604030504040204" pitchFamily="34" charset="0"/>
                <a:ea typeface="Verdana" panose="020B0604030504040204" pitchFamily="34" charset="0"/>
                <a:cs typeface="Verdana" panose="020B0604030504040204" pitchFamily="34" charset="0"/>
              </a:rPr>
            </a:br>
            <a:endParaRPr lang="en-US" altLang="zh-CN" sz="3600" b="1" i="1" smtClean="0">
              <a:solidFill>
                <a:schemeClr val="accent5">
                  <a:lumMod val="75000"/>
                </a:schemeClr>
              </a:solidFill>
              <a:latin typeface="Verdana" panose="020B0604030504040204" pitchFamily="34" charset="0"/>
              <a:ea typeface="Verdana" panose="020B0604030504040204" pitchFamily="34" charset="0"/>
              <a:cs typeface="Verdana" panose="020B0604030504040204" pitchFamily="34" charset="0"/>
              <a:sym typeface="+mn-ea"/>
            </a:endParaRPr>
          </a:p>
        </p:txBody>
      </p:sp>
      <p:grpSp>
        <p:nvGrpSpPr>
          <p:cNvPr id="7" name="组合 6"/>
          <p:cNvGrpSpPr/>
          <p:nvPr/>
        </p:nvGrpSpPr>
        <p:grpSpPr>
          <a:xfrm>
            <a:off x="6091898" y="1271232"/>
            <a:ext cx="2400883" cy="2389129"/>
            <a:chOff x="3428641" y="1139468"/>
            <a:chExt cx="2270781" cy="2259664"/>
          </a:xfrm>
        </p:grpSpPr>
        <p:sp>
          <p:nvSpPr>
            <p:cNvPr id="8" name="任意多边形: 形状 4"/>
            <p:cNvSpPr/>
            <p:nvPr/>
          </p:nvSpPr>
          <p:spPr>
            <a:xfrm>
              <a:off x="3629723" y="1260114"/>
              <a:ext cx="1948893" cy="1948893"/>
            </a:xfrm>
            <a:custGeom>
              <a:avLst/>
              <a:gdLst>
                <a:gd name="connsiteX0" fmla="*/ 974446 w 1948893"/>
                <a:gd name="connsiteY0" fmla="*/ 0 h 1948893"/>
                <a:gd name="connsiteX1" fmla="*/ 1818342 w 1948893"/>
                <a:gd name="connsiteY1" fmla="*/ 487223 h 1948893"/>
                <a:gd name="connsiteX2" fmla="*/ 1818342 w 1948893"/>
                <a:gd name="connsiteY2" fmla="*/ 1461670 h 1948893"/>
                <a:gd name="connsiteX3" fmla="*/ 974447 w 1948893"/>
                <a:gd name="connsiteY3" fmla="*/ 974447 h 1948893"/>
                <a:gd name="connsiteX4" fmla="*/ 974446 w 1948893"/>
                <a:gd name="connsiteY4" fmla="*/ 0 h 19488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8893" h="1948893">
                  <a:moveTo>
                    <a:pt x="974446" y="0"/>
                  </a:moveTo>
                  <a:cubicBezTo>
                    <a:pt x="1322582" y="0"/>
                    <a:pt x="1644274" y="185729"/>
                    <a:pt x="1818342" y="487223"/>
                  </a:cubicBezTo>
                  <a:cubicBezTo>
                    <a:pt x="1992410" y="788718"/>
                    <a:pt x="1992410" y="1160175"/>
                    <a:pt x="1818342" y="1461670"/>
                  </a:cubicBezTo>
                  <a:lnTo>
                    <a:pt x="974447" y="974447"/>
                  </a:lnTo>
                  <a:cubicBezTo>
                    <a:pt x="974447" y="649631"/>
                    <a:pt x="974446" y="324816"/>
                    <a:pt x="974446" y="0"/>
                  </a:cubicBezTo>
                  <a:close/>
                </a:path>
              </a:pathLst>
            </a:custGeom>
            <a:solidFill>
              <a:schemeClr val="accent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3783" tIns="439649" rIns="252417" bIns="982557" numCol="1" spcCol="1270" anchor="ctr" anchorCtr="0">
              <a:noAutofit/>
            </a:bodyPr>
            <a:lstStyle/>
            <a:p>
              <a:pPr marL="0" lvl="0" indent="0" algn="ctr" defTabSz="933450">
                <a:lnSpc>
                  <a:spcPct val="90000"/>
                </a:lnSpc>
                <a:spcBef>
                  <a:spcPct val="0"/>
                </a:spcBef>
                <a:spcAft>
                  <a:spcPct val="35000"/>
                </a:spcAft>
                <a:buNone/>
              </a:pPr>
              <a:endParaRPr lang="zh-CN" altLang="en-US" sz="2100" kern="1200"/>
            </a:p>
          </p:txBody>
        </p:sp>
        <p:sp>
          <p:nvSpPr>
            <p:cNvPr id="9" name="任意多边形: 形状 6"/>
            <p:cNvSpPr/>
            <p:nvPr/>
          </p:nvSpPr>
          <p:spPr>
            <a:xfrm>
              <a:off x="3589585" y="1329717"/>
              <a:ext cx="1948893" cy="1948893"/>
            </a:xfrm>
            <a:custGeom>
              <a:avLst/>
              <a:gdLst>
                <a:gd name="connsiteX0" fmla="*/ 1818342 w 1948893"/>
                <a:gd name="connsiteY0" fmla="*/ 1461670 h 1948893"/>
                <a:gd name="connsiteX1" fmla="*/ 974446 w 1948893"/>
                <a:gd name="connsiteY1" fmla="*/ 1948894 h 1948893"/>
                <a:gd name="connsiteX2" fmla="*/ 130550 w 1948893"/>
                <a:gd name="connsiteY2" fmla="*/ 1461671 h 1948893"/>
                <a:gd name="connsiteX3" fmla="*/ 974447 w 1948893"/>
                <a:gd name="connsiteY3" fmla="*/ 974447 h 1948893"/>
                <a:gd name="connsiteX4" fmla="*/ 1818342 w 1948893"/>
                <a:gd name="connsiteY4" fmla="*/ 1461670 h 19488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8893" h="1948893">
                  <a:moveTo>
                    <a:pt x="1818342" y="1461670"/>
                  </a:moveTo>
                  <a:cubicBezTo>
                    <a:pt x="1644274" y="1763165"/>
                    <a:pt x="1322583" y="1948894"/>
                    <a:pt x="974446" y="1948894"/>
                  </a:cubicBezTo>
                  <a:cubicBezTo>
                    <a:pt x="626310" y="1948894"/>
                    <a:pt x="304618" y="1763165"/>
                    <a:pt x="130550" y="1461671"/>
                  </a:cubicBezTo>
                  <a:lnTo>
                    <a:pt x="974447" y="974447"/>
                  </a:lnTo>
                  <a:lnTo>
                    <a:pt x="1818342" y="1461670"/>
                  </a:lnTo>
                  <a:close/>
                </a:path>
              </a:pathLst>
            </a:custGeom>
            <a:solidFill>
              <a:schemeClr val="accent4">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93233" tIns="1293671" rIns="470031" bIns="203218" numCol="1" spcCol="1270" anchor="ctr" anchorCtr="0">
              <a:noAutofit/>
            </a:bodyPr>
            <a:lstStyle/>
            <a:p>
              <a:pPr marL="0" lvl="0" indent="0" algn="ctr" defTabSz="1022350">
                <a:lnSpc>
                  <a:spcPct val="90000"/>
                </a:lnSpc>
                <a:spcBef>
                  <a:spcPct val="0"/>
                </a:spcBef>
                <a:spcAft>
                  <a:spcPct val="35000"/>
                </a:spcAft>
                <a:buNone/>
              </a:pPr>
              <a:endParaRPr lang="zh-CN" altLang="en-US" sz="2300" kern="1200"/>
            </a:p>
          </p:txBody>
        </p:sp>
        <p:sp>
          <p:nvSpPr>
            <p:cNvPr id="10" name="任意多边形: 形状 7"/>
            <p:cNvSpPr/>
            <p:nvPr/>
          </p:nvSpPr>
          <p:spPr>
            <a:xfrm>
              <a:off x="3549447" y="1260114"/>
              <a:ext cx="1948893" cy="1948893"/>
            </a:xfrm>
            <a:custGeom>
              <a:avLst/>
              <a:gdLst>
                <a:gd name="connsiteX0" fmla="*/ 130551 w 1948893"/>
                <a:gd name="connsiteY0" fmla="*/ 1461670 h 1948893"/>
                <a:gd name="connsiteX1" fmla="*/ 130551 w 1948893"/>
                <a:gd name="connsiteY1" fmla="*/ 487223 h 1948893"/>
                <a:gd name="connsiteX2" fmla="*/ 974447 w 1948893"/>
                <a:gd name="connsiteY2" fmla="*/ -1 h 1948893"/>
                <a:gd name="connsiteX3" fmla="*/ 974447 w 1948893"/>
                <a:gd name="connsiteY3" fmla="*/ 974447 h 1948893"/>
                <a:gd name="connsiteX4" fmla="*/ 130551 w 1948893"/>
                <a:gd name="connsiteY4" fmla="*/ 1461670 h 19488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8893" h="1948893">
                  <a:moveTo>
                    <a:pt x="130551" y="1461670"/>
                  </a:moveTo>
                  <a:cubicBezTo>
                    <a:pt x="-43517" y="1160175"/>
                    <a:pt x="-43517" y="788718"/>
                    <a:pt x="130551" y="487223"/>
                  </a:cubicBezTo>
                  <a:cubicBezTo>
                    <a:pt x="304619" y="185728"/>
                    <a:pt x="626310" y="-1"/>
                    <a:pt x="974447" y="-1"/>
                  </a:cubicBezTo>
                  <a:lnTo>
                    <a:pt x="974447" y="974447"/>
                  </a:lnTo>
                  <a:lnTo>
                    <a:pt x="130551" y="146167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2417" tIns="439649" rIns="1053783" bIns="982557" numCol="1" spcCol="1270" anchor="ctr" anchorCtr="0">
              <a:noAutofit/>
            </a:bodyPr>
            <a:lstStyle/>
            <a:p>
              <a:pPr marL="0" lvl="0" indent="0" algn="ctr" defTabSz="933450">
                <a:lnSpc>
                  <a:spcPct val="90000"/>
                </a:lnSpc>
                <a:spcBef>
                  <a:spcPct val="0"/>
                </a:spcBef>
                <a:spcAft>
                  <a:spcPct val="35000"/>
                </a:spcAft>
                <a:buNone/>
              </a:pPr>
              <a:endParaRPr lang="zh-CN" altLang="en-US" sz="2100" kern="1200"/>
            </a:p>
          </p:txBody>
        </p:sp>
        <p:sp>
          <p:nvSpPr>
            <p:cNvPr id="11" name="箭头: 环形 8"/>
            <p:cNvSpPr/>
            <p:nvPr/>
          </p:nvSpPr>
          <p:spPr>
            <a:xfrm>
              <a:off x="3509238" y="1139468"/>
              <a:ext cx="2190184" cy="2190184"/>
            </a:xfrm>
            <a:prstGeom prst="circularArrow">
              <a:avLst>
                <a:gd name="adj1" fmla="val 5085"/>
                <a:gd name="adj2" fmla="val 327528"/>
                <a:gd name="adj3" fmla="val 1472472"/>
                <a:gd name="adj4" fmla="val 16199432"/>
                <a:gd name="adj5" fmla="val 5932"/>
              </a:avLst>
            </a:prstGeom>
            <a:solidFill>
              <a:schemeClr val="accent2">
                <a:lumMod val="60000"/>
                <a:lumOff val="40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p:txBody>
        </p:sp>
        <p:sp>
          <p:nvSpPr>
            <p:cNvPr id="12" name="箭头: 环形 9"/>
            <p:cNvSpPr/>
            <p:nvPr/>
          </p:nvSpPr>
          <p:spPr>
            <a:xfrm>
              <a:off x="3468940" y="1208948"/>
              <a:ext cx="2190184" cy="2190184"/>
            </a:xfrm>
            <a:prstGeom prst="circularArrow">
              <a:avLst>
                <a:gd name="adj1" fmla="val 5085"/>
                <a:gd name="adj2" fmla="val 327528"/>
                <a:gd name="adj3" fmla="val 8671970"/>
                <a:gd name="adj4" fmla="val 1800502"/>
                <a:gd name="adj5" fmla="val 5932"/>
              </a:avLst>
            </a:prstGeom>
            <a:solidFill>
              <a:schemeClr val="accent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p:txBody>
        </p:sp>
        <p:sp>
          <p:nvSpPr>
            <p:cNvPr id="13" name="箭头: 环形 10"/>
            <p:cNvSpPr/>
            <p:nvPr/>
          </p:nvSpPr>
          <p:spPr>
            <a:xfrm>
              <a:off x="3428641" y="1139468"/>
              <a:ext cx="2190184" cy="2190184"/>
            </a:xfrm>
            <a:prstGeom prst="circularArrow">
              <a:avLst>
                <a:gd name="adj1" fmla="val 5085"/>
                <a:gd name="adj2" fmla="val 327528"/>
                <a:gd name="adj3" fmla="val 15873039"/>
                <a:gd name="adj4" fmla="val 9000000"/>
                <a:gd name="adj5" fmla="val 5932"/>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p:txBody>
        </p:sp>
      </p:grpSp>
      <p:grpSp>
        <p:nvGrpSpPr>
          <p:cNvPr id="19" name="Group 112"/>
          <p:cNvGrpSpPr/>
          <p:nvPr/>
        </p:nvGrpSpPr>
        <p:grpSpPr>
          <a:xfrm>
            <a:off x="7022653" y="2804514"/>
            <a:ext cx="539373" cy="505318"/>
            <a:chOff x="5368132" y="3540125"/>
            <a:chExt cx="465138" cy="435769"/>
          </a:xfrm>
          <a:solidFill>
            <a:schemeClr val="bg1"/>
          </a:solidFill>
        </p:grpSpPr>
        <p:sp>
          <p:nvSpPr>
            <p:cNvPr id="20" name="AutoShape 110"/>
            <p:cNvSpPr/>
            <p:nvPr/>
          </p:nvSpPr>
          <p:spPr bwMode="auto">
            <a:xfrm>
              <a:off x="5426869" y="3598069"/>
              <a:ext cx="347663" cy="2325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21" name="AutoShape 111"/>
            <p:cNvSpPr/>
            <p:nvPr/>
          </p:nvSpPr>
          <p:spPr bwMode="auto">
            <a:xfrm>
              <a:off x="5368132" y="3540125"/>
              <a:ext cx="465138"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grpSp>
      <p:sp>
        <p:nvSpPr>
          <p:cNvPr id="14" name="AutoShape 112"/>
          <p:cNvSpPr/>
          <p:nvPr/>
        </p:nvSpPr>
        <p:spPr bwMode="auto">
          <a:xfrm>
            <a:off x="7514809" y="1866689"/>
            <a:ext cx="540249" cy="537868"/>
          </a:xfrm>
          <a:custGeom>
            <a:avLst/>
            <a:gdLst>
              <a:gd name="T0" fmla="*/ 10510 w 21020"/>
              <a:gd name="T1" fmla="*/ 10800 h 21600"/>
              <a:gd name="T2" fmla="*/ 10510 w 21020"/>
              <a:gd name="T3" fmla="*/ 10800 h 21600"/>
              <a:gd name="T4" fmla="*/ 10510 w 21020"/>
              <a:gd name="T5" fmla="*/ 10800 h 21600"/>
              <a:gd name="T6" fmla="*/ 10510 w 21020"/>
              <a:gd name="T7" fmla="*/ 10800 h 21600"/>
            </a:gdLst>
            <a:ahLst/>
            <a:cxnLst>
              <a:cxn ang="0">
                <a:pos x="T0" y="T1"/>
              </a:cxn>
              <a:cxn ang="0">
                <a:pos x="T2" y="T3"/>
              </a:cxn>
              <a:cxn ang="0">
                <a:pos x="T4" y="T5"/>
              </a:cxn>
              <a:cxn ang="0">
                <a:pos x="T6" y="T7"/>
              </a:cxn>
            </a:cxnLst>
            <a:rect l="0" t="0" r="r" b="b"/>
            <a:pathLst>
              <a:path w="21020" h="2160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solidFill>
            <a:schemeClr val="bg1"/>
          </a:solid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grpSp>
        <p:nvGrpSpPr>
          <p:cNvPr id="15" name="组合 14"/>
          <p:cNvGrpSpPr/>
          <p:nvPr/>
        </p:nvGrpSpPr>
        <p:grpSpPr>
          <a:xfrm flipH="1">
            <a:off x="6520411" y="1890613"/>
            <a:ext cx="538453" cy="538453"/>
            <a:chOff x="2473104" y="2145028"/>
            <a:chExt cx="359165" cy="359165"/>
          </a:xfrm>
          <a:solidFill>
            <a:schemeClr val="bg1"/>
          </a:solidFill>
        </p:grpSpPr>
        <p:sp>
          <p:nvSpPr>
            <p:cNvPr id="27" name="AutoShape 126"/>
            <p:cNvSpPr/>
            <p:nvPr/>
          </p:nvSpPr>
          <p:spPr bwMode="auto">
            <a:xfrm>
              <a:off x="2473104" y="2145028"/>
              <a:ext cx="359165" cy="3591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16" name="AutoShape 127"/>
            <p:cNvSpPr/>
            <p:nvPr/>
          </p:nvSpPr>
          <p:spPr bwMode="auto">
            <a:xfrm>
              <a:off x="2618611" y="2200897"/>
              <a:ext cx="84727" cy="841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0"/>
                  </a:moveTo>
                  <a:cubicBezTo>
                    <a:pt x="9025" y="0"/>
                    <a:pt x="0" y="9025"/>
                    <a:pt x="0" y="20160"/>
                  </a:cubicBezTo>
                  <a:cubicBezTo>
                    <a:pt x="0" y="20954"/>
                    <a:pt x="644" y="21600"/>
                    <a:pt x="1440" y="21600"/>
                  </a:cubicBezTo>
                  <a:cubicBezTo>
                    <a:pt x="2235" y="21600"/>
                    <a:pt x="2880" y="20954"/>
                    <a:pt x="2880" y="20160"/>
                  </a:cubicBezTo>
                  <a:cubicBezTo>
                    <a:pt x="2880" y="10618"/>
                    <a:pt x="10617" y="2880"/>
                    <a:pt x="20160" y="2880"/>
                  </a:cubicBezTo>
                  <a:cubicBezTo>
                    <a:pt x="20955" y="2880"/>
                    <a:pt x="21599" y="2234"/>
                    <a:pt x="21599" y="1440"/>
                  </a:cubicBezTo>
                  <a:cubicBezTo>
                    <a:pt x="21599" y="645"/>
                    <a:pt x="20955" y="0"/>
                    <a:pt x="20160"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grpSp>
      <p:sp>
        <p:nvSpPr>
          <p:cNvPr id="3075" name="矩形 26"/>
          <p:cNvSpPr/>
          <p:nvPr/>
        </p:nvSpPr>
        <p:spPr>
          <a:xfrm>
            <a:off x="1943735" y="187960"/>
            <a:ext cx="3673475" cy="583565"/>
          </a:xfrm>
          <a:prstGeom prst="rect">
            <a:avLst/>
          </a:prstGeom>
          <a:noFill/>
          <a:ln w="9525">
            <a:noFill/>
          </a:ln>
        </p:spPr>
        <p:txBody>
          <a:bodyPr>
            <a:spAutoFit/>
          </a:bodyPr>
          <a:p>
            <a:r>
              <a:rPr lang="zh-CN" altLang="en-US" sz="3200" b="1" dirty="0">
                <a:solidFill>
                  <a:srgbClr val="0070C0"/>
                </a:solidFill>
                <a:latin typeface="华文新魏" panose="02010800040101010101" pitchFamily="2" charset="-122"/>
                <a:ea typeface="华文新魏" panose="02010800040101010101" pitchFamily="2" charset="-122"/>
              </a:rPr>
              <a:t>选择性必修 第一册</a:t>
            </a:r>
            <a:endParaRPr lang="zh-CN" altLang="en-US" sz="3200" b="1" dirty="0">
              <a:solidFill>
                <a:srgbClr val="0070C0"/>
              </a:solidFill>
              <a:latin typeface="华文新魏" panose="02010800040101010101" pitchFamily="2" charset="-122"/>
              <a:ea typeface="华文新魏" panose="02010800040101010101" pitchFamily="2" charset="-122"/>
            </a:endParaRPr>
          </a:p>
        </p:txBody>
      </p:sp>
      <p:pic>
        <p:nvPicPr>
          <p:cNvPr id="4" name="图片 2" descr="bg-frame-hor"/>
          <p:cNvPicPr>
            <a:picLocks noChangeAspect="1"/>
          </p:cNvPicPr>
          <p:nvPr/>
        </p:nvPicPr>
        <p:blipFill>
          <a:blip r:embed="rId1"/>
          <a:stretch>
            <a:fillRect/>
          </a:stretch>
        </p:blipFill>
        <p:spPr>
          <a:xfrm>
            <a:off x="1379855" y="135255"/>
            <a:ext cx="5800725" cy="816610"/>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38430" y="514350"/>
            <a:ext cx="8405495" cy="2932430"/>
          </a:xfrm>
          <a:prstGeom prst="rect">
            <a:avLst/>
          </a:prstGeom>
        </p:spPr>
        <p:txBody>
          <a:bodyPr wrap="square">
            <a:spAutoFit/>
          </a:bodyPr>
          <a:lstStyle/>
          <a:p>
            <a:pPr marL="355600" indent="-355600">
              <a:lnSpc>
                <a:spcPct val="110000"/>
              </a:lnSpc>
            </a:pPr>
            <a:r>
              <a:rPr lang="zh-CN" altLang="en-US" sz="2400" b="1" dirty="0">
                <a:latin typeface="Times New Roman" panose="02020603050405020304" pitchFamily="18" charset="0"/>
                <a:cs typeface="Times New Roman" panose="02020603050405020304" pitchFamily="18" charset="0"/>
              </a:rPr>
              <a:t>1</a:t>
            </a:r>
            <a:r>
              <a:rPr lang="en-US" altLang="zh-CN" sz="2400" b="1" dirty="0">
                <a:latin typeface="Times New Roman" panose="02020603050405020304" pitchFamily="18" charset="0"/>
                <a:cs typeface="Times New Roman" panose="02020603050405020304" pitchFamily="18" charset="0"/>
              </a:rPr>
              <a:t>.</a:t>
            </a:r>
            <a:r>
              <a:rPr lang="zh-CN" altLang="en-US" sz="2400" b="1" dirty="0">
                <a:latin typeface="Times New Roman" panose="02020603050405020304" pitchFamily="18" charset="0"/>
                <a:cs typeface="Times New Roman" panose="02020603050405020304" pitchFamily="18" charset="0"/>
              </a:rPr>
              <a:t> It is both challenging and rewarding to study abroad. </a:t>
            </a:r>
            <a:endParaRPr lang="en-US" altLang="zh-CN" sz="2400" b="1" dirty="0" smtClean="0">
              <a:latin typeface="Times New Roman" panose="02020603050405020304" pitchFamily="18" charset="0"/>
              <a:cs typeface="Times New Roman" panose="02020603050405020304" pitchFamily="18" charset="0"/>
            </a:endParaRPr>
          </a:p>
          <a:p>
            <a:pPr marL="355600" indent="-355600">
              <a:lnSpc>
                <a:spcPct val="110000"/>
              </a:lnSpc>
            </a:pPr>
            <a:endParaRPr lang="en-US" altLang="zh-CN" sz="2400" b="1" dirty="0">
              <a:latin typeface="Times New Roman" panose="02020603050405020304" pitchFamily="18" charset="0"/>
              <a:cs typeface="Times New Roman" panose="02020603050405020304" pitchFamily="18" charset="0"/>
            </a:endParaRPr>
          </a:p>
          <a:p>
            <a:pPr marL="355600" indent="-355600">
              <a:lnSpc>
                <a:spcPct val="110000"/>
              </a:lnSpc>
            </a:pPr>
            <a:endParaRPr lang="zh-CN" altLang="en-US" sz="2400" b="1" dirty="0">
              <a:latin typeface="Times New Roman" panose="02020603050405020304" pitchFamily="18" charset="0"/>
              <a:cs typeface="Times New Roman" panose="02020603050405020304" pitchFamily="18" charset="0"/>
            </a:endParaRPr>
          </a:p>
          <a:p>
            <a:pPr marL="355600" indent="-355600">
              <a:lnSpc>
                <a:spcPct val="110000"/>
              </a:lnSpc>
            </a:pPr>
            <a:r>
              <a:rPr lang="zh-CN" altLang="en-US" sz="2400" b="1" dirty="0">
                <a:latin typeface="Times New Roman" panose="02020603050405020304" pitchFamily="18" charset="0"/>
                <a:cs typeface="Times New Roman" panose="02020603050405020304" pitchFamily="18" charset="0"/>
              </a:rPr>
              <a:t>2</a:t>
            </a:r>
            <a:r>
              <a:rPr lang="en-US" altLang="zh-CN" sz="2400" b="1" dirty="0">
                <a:latin typeface="Times New Roman" panose="02020603050405020304" pitchFamily="18" charset="0"/>
                <a:cs typeface="Times New Roman" panose="02020603050405020304" pitchFamily="18" charset="0"/>
              </a:rPr>
              <a:t>.</a:t>
            </a:r>
            <a:r>
              <a:rPr lang="zh-CN" altLang="en-US" sz="2400" b="1" dirty="0">
                <a:latin typeface="Times New Roman" panose="02020603050405020304" pitchFamily="18" charset="0"/>
                <a:cs typeface="Times New Roman" panose="02020603050405020304" pitchFamily="18" charset="0"/>
              </a:rPr>
              <a:t> It would hardly be possible to go on a hiking tour in Sarek in winter due to the extreme cold</a:t>
            </a:r>
            <a:r>
              <a:rPr lang="zh-CN" altLang="en-US" sz="2400" b="1" dirty="0" smtClean="0">
                <a:latin typeface="Times New Roman" panose="02020603050405020304" pitchFamily="18" charset="0"/>
                <a:cs typeface="Times New Roman" panose="02020603050405020304" pitchFamily="18" charset="0"/>
              </a:rPr>
              <a:t>.</a:t>
            </a:r>
            <a:endParaRPr lang="en-US" altLang="zh-CN" sz="2400" b="1" dirty="0" smtClean="0">
              <a:latin typeface="Times New Roman" panose="02020603050405020304" pitchFamily="18" charset="0"/>
              <a:cs typeface="Times New Roman" panose="02020603050405020304" pitchFamily="18" charset="0"/>
            </a:endParaRPr>
          </a:p>
          <a:p>
            <a:pPr marL="355600" indent="-355600">
              <a:lnSpc>
                <a:spcPct val="110000"/>
              </a:lnSpc>
            </a:pPr>
            <a:endParaRPr lang="en-US" altLang="zh-CN" sz="2400" b="1" dirty="0">
              <a:latin typeface="Times New Roman" panose="02020603050405020304" pitchFamily="18" charset="0"/>
              <a:cs typeface="Times New Roman" panose="02020603050405020304" pitchFamily="18" charset="0"/>
            </a:endParaRPr>
          </a:p>
          <a:p>
            <a:pPr marL="355600" indent="-355600">
              <a:lnSpc>
                <a:spcPct val="110000"/>
              </a:lnSpc>
            </a:pPr>
            <a:endParaRPr lang="zh-CN" altLang="en-US" sz="2400" b="1" dirty="0">
              <a:latin typeface="Times New Roman" panose="02020603050405020304" pitchFamily="18" charset="0"/>
              <a:cs typeface="Times New Roman" panose="02020603050405020304" pitchFamily="18" charset="0"/>
            </a:endParaRPr>
          </a:p>
        </p:txBody>
      </p:sp>
      <p:sp>
        <p:nvSpPr>
          <p:cNvPr id="3" name="文本框 2"/>
          <p:cNvSpPr txBox="1"/>
          <p:nvPr/>
        </p:nvSpPr>
        <p:spPr>
          <a:xfrm>
            <a:off x="593090" y="942340"/>
            <a:ext cx="7322820" cy="497205"/>
          </a:xfrm>
          <a:prstGeom prst="rect">
            <a:avLst/>
          </a:prstGeom>
          <a:noFill/>
          <a:ln w="9525">
            <a:noFill/>
          </a:ln>
        </p:spPr>
        <p:txBody>
          <a:bodyPr wrap="square">
            <a:spAutoFit/>
          </a:bodyPr>
          <a:lstStyle/>
          <a:p>
            <a:pPr>
              <a:lnSpc>
                <a:spcPct val="110000"/>
              </a:lnSpc>
            </a:pPr>
            <a:r>
              <a:rPr lang="en-US" sz="2400" b="1" i="1" dirty="0" smtClean="0">
                <a:solidFill>
                  <a:srgbClr val="FF0000"/>
                </a:solidFill>
                <a:latin typeface="Times New Roman" panose="02020603050405020304" pitchFamily="18" charset="0"/>
                <a:cs typeface="Times New Roman" panose="02020603050405020304" pitchFamily="18" charset="0"/>
              </a:rPr>
              <a:t>Studying </a:t>
            </a:r>
            <a:r>
              <a:rPr lang="en-US" sz="2400" b="1" i="1" dirty="0">
                <a:solidFill>
                  <a:srgbClr val="FF0000"/>
                </a:solidFill>
                <a:latin typeface="Times New Roman" panose="02020603050405020304" pitchFamily="18" charset="0"/>
                <a:cs typeface="Times New Roman" panose="02020603050405020304" pitchFamily="18" charset="0"/>
              </a:rPr>
              <a:t>abroad</a:t>
            </a:r>
            <a:r>
              <a:rPr lang="en-US" sz="2400" b="1" dirty="0">
                <a:solidFill>
                  <a:srgbClr val="FF0000"/>
                </a:solidFill>
                <a:latin typeface="Times New Roman" panose="02020603050405020304" pitchFamily="18" charset="0"/>
                <a:cs typeface="Times New Roman" panose="02020603050405020304" pitchFamily="18" charset="0"/>
              </a:rPr>
              <a:t> is both challenging and rewarding.</a:t>
            </a:r>
            <a:endParaRPr lang="zh-CN" altLang="en-US" sz="2400" b="1" dirty="0">
              <a:solidFill>
                <a:srgbClr val="FF0000"/>
              </a:solidFill>
            </a:endParaRPr>
          </a:p>
        </p:txBody>
      </p:sp>
      <p:sp>
        <p:nvSpPr>
          <p:cNvPr id="4" name="文本框 3"/>
          <p:cNvSpPr txBox="1"/>
          <p:nvPr/>
        </p:nvSpPr>
        <p:spPr>
          <a:xfrm>
            <a:off x="288290" y="2773045"/>
            <a:ext cx="8015605" cy="902970"/>
          </a:xfrm>
          <a:prstGeom prst="rect">
            <a:avLst/>
          </a:prstGeom>
          <a:noFill/>
          <a:ln w="9525">
            <a:noFill/>
          </a:ln>
        </p:spPr>
        <p:txBody>
          <a:bodyPr wrap="square">
            <a:spAutoFit/>
          </a:bodyPr>
          <a:lstStyle/>
          <a:p>
            <a:pPr>
              <a:lnSpc>
                <a:spcPct val="110000"/>
              </a:lnSpc>
            </a:pPr>
            <a:r>
              <a:rPr lang="en-US" sz="2400" b="1" i="1" dirty="0" smtClean="0">
                <a:solidFill>
                  <a:srgbClr val="FF0000"/>
                </a:solidFill>
                <a:latin typeface="Times New Roman" panose="02020603050405020304" pitchFamily="18" charset="0"/>
                <a:cs typeface="Times New Roman" panose="02020603050405020304" pitchFamily="18" charset="0"/>
              </a:rPr>
              <a:t>Going </a:t>
            </a:r>
            <a:r>
              <a:rPr lang="en-US" sz="2400" b="1" i="1" dirty="0">
                <a:solidFill>
                  <a:srgbClr val="FF0000"/>
                </a:solidFill>
                <a:latin typeface="Times New Roman" panose="02020603050405020304" pitchFamily="18" charset="0"/>
                <a:cs typeface="Times New Roman" panose="02020603050405020304" pitchFamily="18" charset="0"/>
              </a:rPr>
              <a:t>on a hiking tour in </a:t>
            </a:r>
            <a:r>
              <a:rPr lang="en-US" sz="2400" b="1" i="1" dirty="0" err="1">
                <a:solidFill>
                  <a:srgbClr val="FF0000"/>
                </a:solidFill>
                <a:latin typeface="Times New Roman" panose="02020603050405020304" pitchFamily="18" charset="0"/>
                <a:cs typeface="Times New Roman" panose="02020603050405020304" pitchFamily="18" charset="0"/>
              </a:rPr>
              <a:t>Sarek</a:t>
            </a:r>
            <a:r>
              <a:rPr lang="en-US" sz="2400" b="1" i="1" dirty="0">
                <a:solidFill>
                  <a:srgbClr val="FF0000"/>
                </a:solidFill>
                <a:latin typeface="Times New Roman" panose="02020603050405020304" pitchFamily="18" charset="0"/>
                <a:cs typeface="Times New Roman" panose="02020603050405020304" pitchFamily="18" charset="0"/>
              </a:rPr>
              <a:t> in winter </a:t>
            </a:r>
            <a:r>
              <a:rPr lang="en-US" sz="2400" b="1" dirty="0" smtClean="0">
                <a:solidFill>
                  <a:srgbClr val="FF0000"/>
                </a:solidFill>
                <a:latin typeface="Times New Roman" panose="02020603050405020304" pitchFamily="18" charset="0"/>
                <a:cs typeface="Times New Roman" panose="02020603050405020304" pitchFamily="18" charset="0"/>
              </a:rPr>
              <a:t>would </a:t>
            </a:r>
            <a:r>
              <a:rPr lang="en-US" sz="2400" b="1" dirty="0">
                <a:solidFill>
                  <a:srgbClr val="FF0000"/>
                </a:solidFill>
                <a:latin typeface="Times New Roman" panose="02020603050405020304" pitchFamily="18" charset="0"/>
                <a:cs typeface="Times New Roman" panose="02020603050405020304" pitchFamily="18" charset="0"/>
              </a:rPr>
              <a:t>hardly be </a:t>
            </a:r>
            <a:r>
              <a:rPr lang="en-US" sz="2400" b="1" dirty="0" smtClean="0">
                <a:solidFill>
                  <a:srgbClr val="FF0000"/>
                </a:solidFill>
                <a:latin typeface="Times New Roman" panose="02020603050405020304" pitchFamily="18" charset="0"/>
                <a:cs typeface="Times New Roman" panose="02020603050405020304" pitchFamily="18" charset="0"/>
              </a:rPr>
              <a:t>possible </a:t>
            </a:r>
            <a:r>
              <a:rPr lang="en-US" altLang="zh-CN" sz="2400" b="1" dirty="0">
                <a:solidFill>
                  <a:srgbClr val="FF0000"/>
                </a:solidFill>
                <a:latin typeface="Times New Roman" panose="02020603050405020304" pitchFamily="18" charset="0"/>
                <a:cs typeface="Times New Roman" panose="02020603050405020304" pitchFamily="18" charset="0"/>
              </a:rPr>
              <a:t>due to the extreme </a:t>
            </a:r>
            <a:r>
              <a:rPr lang="en-US" altLang="zh-CN" sz="2400" b="1" dirty="0" smtClean="0">
                <a:solidFill>
                  <a:srgbClr val="FF0000"/>
                </a:solidFill>
                <a:latin typeface="Times New Roman" panose="02020603050405020304" pitchFamily="18" charset="0"/>
                <a:cs typeface="Times New Roman" panose="02020603050405020304" pitchFamily="18" charset="0"/>
              </a:rPr>
              <a:t>cold</a:t>
            </a:r>
            <a:r>
              <a:rPr lang="en-US" sz="2400" b="1" dirty="0" smtClean="0">
                <a:solidFill>
                  <a:srgbClr val="FF0000"/>
                </a:solidFill>
                <a:latin typeface="Times New Roman" panose="02020603050405020304" pitchFamily="18" charset="0"/>
                <a:cs typeface="Times New Roman" panose="02020603050405020304" pitchFamily="18" charset="0"/>
              </a:rPr>
              <a:t>.</a:t>
            </a:r>
            <a:endParaRPr lang="zh-CN" altLang="en-US" sz="2400" b="1" dirty="0">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6520" y="710565"/>
            <a:ext cx="8938895" cy="3338195"/>
          </a:xfrm>
          <a:prstGeom prst="rect">
            <a:avLst/>
          </a:prstGeom>
        </p:spPr>
        <p:txBody>
          <a:bodyPr wrap="square">
            <a:spAutoFit/>
          </a:bodyPr>
          <a:lstStyle/>
          <a:p>
            <a:pPr marL="355600" indent="-355600">
              <a:lnSpc>
                <a:spcPct val="110000"/>
              </a:lnSpc>
            </a:pPr>
            <a:r>
              <a:rPr lang="zh-CN" altLang="en-US" sz="2400" b="1" dirty="0" smtClean="0">
                <a:latin typeface="Times New Roman" panose="02020603050405020304" pitchFamily="18" charset="0"/>
                <a:cs typeface="Times New Roman" panose="02020603050405020304" pitchFamily="18" charset="0"/>
              </a:rPr>
              <a:t>3</a:t>
            </a:r>
            <a:r>
              <a:rPr lang="en-US" altLang="zh-CN" sz="2400" b="1" dirty="0" smtClean="0">
                <a:latin typeface="Times New Roman" panose="02020603050405020304" pitchFamily="18" charset="0"/>
                <a:cs typeface="Times New Roman" panose="02020603050405020304" pitchFamily="18" charset="0"/>
              </a:rPr>
              <a:t>.</a:t>
            </a:r>
            <a:r>
              <a:rPr lang="zh-CN" altLang="en-US" sz="2400" b="1" dirty="0" smtClean="0">
                <a:latin typeface="Times New Roman" panose="02020603050405020304" pitchFamily="18" charset="0"/>
                <a:cs typeface="Times New Roman" panose="02020603050405020304" pitchFamily="18" charset="0"/>
              </a:rPr>
              <a:t> </a:t>
            </a:r>
            <a:r>
              <a:rPr lang="zh-CN" altLang="en-US" sz="2400" b="1" dirty="0">
                <a:latin typeface="Times New Roman" panose="02020603050405020304" pitchFamily="18" charset="0"/>
                <a:cs typeface="Times New Roman" panose="02020603050405020304" pitchFamily="18" charset="0"/>
              </a:rPr>
              <a:t>Honestly, it can be both exciting and terrifying to explore a vast unknown land</a:t>
            </a:r>
            <a:r>
              <a:rPr lang="zh-CN" altLang="en-US" sz="2400" b="1" dirty="0" smtClean="0">
                <a:latin typeface="Times New Roman" panose="02020603050405020304" pitchFamily="18" charset="0"/>
                <a:cs typeface="Times New Roman" panose="02020603050405020304" pitchFamily="18" charset="0"/>
              </a:rPr>
              <a:t>.</a:t>
            </a:r>
            <a:endParaRPr lang="en-US" altLang="zh-CN" sz="2400" b="1" dirty="0" smtClean="0">
              <a:latin typeface="Times New Roman" panose="02020603050405020304" pitchFamily="18" charset="0"/>
              <a:cs typeface="Times New Roman" panose="02020603050405020304" pitchFamily="18" charset="0"/>
            </a:endParaRPr>
          </a:p>
          <a:p>
            <a:pPr marL="355600" indent="-355600">
              <a:lnSpc>
                <a:spcPct val="110000"/>
              </a:lnSpc>
            </a:pPr>
            <a:endParaRPr lang="en-US" altLang="zh-CN" sz="2400" b="1" dirty="0">
              <a:latin typeface="Times New Roman" panose="02020603050405020304" pitchFamily="18" charset="0"/>
              <a:cs typeface="Times New Roman" panose="02020603050405020304" pitchFamily="18" charset="0"/>
            </a:endParaRPr>
          </a:p>
          <a:p>
            <a:pPr marL="355600" indent="-355600">
              <a:lnSpc>
                <a:spcPct val="110000"/>
              </a:lnSpc>
            </a:pPr>
            <a:r>
              <a:rPr lang="zh-CN" altLang="en-US" sz="2400" b="1" dirty="0" smtClean="0">
                <a:latin typeface="Times New Roman" panose="02020603050405020304" pitchFamily="18" charset="0"/>
                <a:cs typeface="Times New Roman" panose="02020603050405020304" pitchFamily="18" charset="0"/>
              </a:rPr>
              <a:t> </a:t>
            </a:r>
            <a:endParaRPr lang="zh-CN" altLang="en-US" sz="2400" b="1" dirty="0">
              <a:latin typeface="Times New Roman" panose="02020603050405020304" pitchFamily="18" charset="0"/>
              <a:cs typeface="Times New Roman" panose="02020603050405020304" pitchFamily="18" charset="0"/>
            </a:endParaRPr>
          </a:p>
          <a:p>
            <a:pPr marL="355600" indent="-355600">
              <a:lnSpc>
                <a:spcPct val="110000"/>
              </a:lnSpc>
            </a:pPr>
            <a:r>
              <a:rPr lang="zh-CN" altLang="en-US" sz="2400" b="1" dirty="0">
                <a:latin typeface="Times New Roman" panose="02020603050405020304" pitchFamily="18" charset="0"/>
                <a:cs typeface="Times New Roman" panose="02020603050405020304" pitchFamily="18" charset="0"/>
              </a:rPr>
              <a:t>4</a:t>
            </a:r>
            <a:r>
              <a:rPr lang="en-US" altLang="zh-CN" sz="2400" b="1" dirty="0">
                <a:latin typeface="Times New Roman" panose="02020603050405020304" pitchFamily="18" charset="0"/>
                <a:cs typeface="Times New Roman" panose="02020603050405020304" pitchFamily="18" charset="0"/>
              </a:rPr>
              <a:t>.</a:t>
            </a:r>
            <a:r>
              <a:rPr lang="zh-CN" altLang="en-US" sz="2400" b="1" dirty="0">
                <a:latin typeface="Times New Roman" panose="02020603050405020304" pitchFamily="18" charset="0"/>
                <a:cs typeface="Times New Roman" panose="02020603050405020304" pitchFamily="18" charset="0"/>
              </a:rPr>
              <a:t> It is good to adopt a positive attitude, even when things are difficult</a:t>
            </a:r>
            <a:r>
              <a:rPr lang="zh-CN" altLang="en-US" sz="2400" b="1" dirty="0" smtClean="0">
                <a:latin typeface="Times New Roman" panose="02020603050405020304" pitchFamily="18" charset="0"/>
                <a:cs typeface="Times New Roman" panose="02020603050405020304" pitchFamily="18" charset="0"/>
              </a:rPr>
              <a:t>.</a:t>
            </a:r>
            <a:endParaRPr lang="en-US" altLang="zh-CN" sz="2400" b="1" dirty="0" smtClean="0">
              <a:latin typeface="Times New Roman" panose="02020603050405020304" pitchFamily="18" charset="0"/>
              <a:cs typeface="Times New Roman" panose="02020603050405020304" pitchFamily="18" charset="0"/>
            </a:endParaRPr>
          </a:p>
          <a:p>
            <a:pPr marL="355600" indent="-355600">
              <a:lnSpc>
                <a:spcPct val="110000"/>
              </a:lnSpc>
            </a:pPr>
            <a:endParaRPr lang="en-US" altLang="zh-CN" sz="2400" b="1" dirty="0">
              <a:latin typeface="Times New Roman" panose="02020603050405020304" pitchFamily="18" charset="0"/>
              <a:cs typeface="Times New Roman" panose="02020603050405020304" pitchFamily="18" charset="0"/>
            </a:endParaRPr>
          </a:p>
          <a:p>
            <a:pPr marL="355600" indent="-355600">
              <a:lnSpc>
                <a:spcPct val="110000"/>
              </a:lnSpc>
            </a:pPr>
            <a:endParaRPr lang="zh-CN" altLang="en-US" sz="2400" b="1" dirty="0">
              <a:latin typeface="Times New Roman" panose="02020603050405020304" pitchFamily="18" charset="0"/>
              <a:cs typeface="Times New Roman" panose="02020603050405020304" pitchFamily="18" charset="0"/>
            </a:endParaRPr>
          </a:p>
        </p:txBody>
      </p:sp>
      <p:sp>
        <p:nvSpPr>
          <p:cNvPr id="3" name="文本框 2"/>
          <p:cNvSpPr txBox="1"/>
          <p:nvPr/>
        </p:nvSpPr>
        <p:spPr>
          <a:xfrm>
            <a:off x="325120" y="1503680"/>
            <a:ext cx="8212455" cy="902970"/>
          </a:xfrm>
          <a:prstGeom prst="rect">
            <a:avLst/>
          </a:prstGeom>
          <a:noFill/>
          <a:ln w="9525">
            <a:noFill/>
          </a:ln>
        </p:spPr>
        <p:txBody>
          <a:bodyPr wrap="square">
            <a:spAutoFit/>
          </a:bodyPr>
          <a:lstStyle/>
          <a:p>
            <a:pPr>
              <a:lnSpc>
                <a:spcPct val="110000"/>
              </a:lnSpc>
            </a:pPr>
            <a:r>
              <a:rPr lang="en-US" sz="2400" b="1" dirty="0" smtClean="0">
                <a:solidFill>
                  <a:srgbClr val="FF0000"/>
                </a:solidFill>
                <a:latin typeface="Times New Roman" panose="02020603050405020304" pitchFamily="18" charset="0"/>
                <a:cs typeface="Times New Roman" panose="02020603050405020304" pitchFamily="18" charset="0"/>
              </a:rPr>
              <a:t>Honestly</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i="1" dirty="0">
                <a:solidFill>
                  <a:srgbClr val="FF0000"/>
                </a:solidFill>
                <a:latin typeface="Times New Roman" panose="02020603050405020304" pitchFamily="18" charset="0"/>
                <a:cs typeface="Times New Roman" panose="02020603050405020304" pitchFamily="18" charset="0"/>
              </a:rPr>
              <a:t>exploring a vast unknown land</a:t>
            </a:r>
            <a:r>
              <a:rPr lang="en-US" sz="2400" b="1" dirty="0">
                <a:solidFill>
                  <a:srgbClr val="FF0000"/>
                </a:solidFill>
                <a:latin typeface="Times New Roman" panose="02020603050405020304" pitchFamily="18" charset="0"/>
                <a:cs typeface="Times New Roman" panose="02020603050405020304" pitchFamily="18" charset="0"/>
              </a:rPr>
              <a:t> can be both exciting and terrifying.</a:t>
            </a:r>
            <a:endParaRPr lang="zh-CN" altLang="en-US" sz="2400" b="1" dirty="0">
              <a:solidFill>
                <a:srgbClr val="FF0000"/>
              </a:solidFill>
            </a:endParaRPr>
          </a:p>
        </p:txBody>
      </p:sp>
      <p:sp>
        <p:nvSpPr>
          <p:cNvPr id="4" name="文本框 3"/>
          <p:cNvSpPr txBox="1"/>
          <p:nvPr/>
        </p:nvSpPr>
        <p:spPr>
          <a:xfrm>
            <a:off x="411480" y="3118485"/>
            <a:ext cx="8248650" cy="902970"/>
          </a:xfrm>
          <a:prstGeom prst="rect">
            <a:avLst/>
          </a:prstGeom>
          <a:noFill/>
          <a:ln w="9525">
            <a:noFill/>
          </a:ln>
        </p:spPr>
        <p:txBody>
          <a:bodyPr wrap="square">
            <a:spAutoFit/>
          </a:bodyPr>
          <a:lstStyle/>
          <a:p>
            <a:pPr>
              <a:lnSpc>
                <a:spcPct val="110000"/>
              </a:lnSpc>
            </a:pPr>
            <a:r>
              <a:rPr lang="en-US" sz="2400" b="1" i="1" dirty="0" smtClean="0">
                <a:solidFill>
                  <a:srgbClr val="FF0000"/>
                </a:solidFill>
                <a:latin typeface="Times New Roman" panose="02020603050405020304" pitchFamily="18" charset="0"/>
                <a:cs typeface="Times New Roman" panose="02020603050405020304" pitchFamily="18" charset="0"/>
              </a:rPr>
              <a:t>Adopting </a:t>
            </a:r>
            <a:r>
              <a:rPr lang="en-US" sz="2400" b="1" i="1" dirty="0">
                <a:solidFill>
                  <a:srgbClr val="FF0000"/>
                </a:solidFill>
                <a:latin typeface="Times New Roman" panose="02020603050405020304" pitchFamily="18" charset="0"/>
                <a:cs typeface="Times New Roman" panose="02020603050405020304" pitchFamily="18" charset="0"/>
              </a:rPr>
              <a:t>a positive attitude </a:t>
            </a:r>
            <a:r>
              <a:rPr lang="en-US" sz="2400" b="1" dirty="0">
                <a:solidFill>
                  <a:srgbClr val="FF0000"/>
                </a:solidFill>
                <a:latin typeface="Times New Roman" panose="02020603050405020304" pitchFamily="18" charset="0"/>
                <a:cs typeface="Times New Roman" panose="02020603050405020304" pitchFamily="18" charset="0"/>
              </a:rPr>
              <a:t>is </a:t>
            </a:r>
            <a:r>
              <a:rPr lang="en-US" sz="2400" b="1" dirty="0" smtClean="0">
                <a:solidFill>
                  <a:srgbClr val="FF0000"/>
                </a:solidFill>
                <a:latin typeface="Times New Roman" panose="02020603050405020304" pitchFamily="18" charset="0"/>
                <a:cs typeface="Times New Roman" panose="02020603050405020304" pitchFamily="18" charset="0"/>
              </a:rPr>
              <a:t>good, </a:t>
            </a:r>
            <a:r>
              <a:rPr lang="en-US" sz="2400" b="1" dirty="0">
                <a:solidFill>
                  <a:srgbClr val="FF0000"/>
                </a:solidFill>
                <a:latin typeface="Times New Roman" panose="02020603050405020304" pitchFamily="18" charset="0"/>
                <a:cs typeface="Times New Roman" panose="02020603050405020304" pitchFamily="18" charset="0"/>
              </a:rPr>
              <a:t>even when things are difficult.</a:t>
            </a:r>
            <a:endParaRPr lang="zh-CN" altLang="en-US" sz="2400" b="1" dirty="0">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4455" y="824230"/>
            <a:ext cx="8640445" cy="829945"/>
          </a:xfrm>
          <a:prstGeom prst="rect">
            <a:avLst/>
          </a:prstGeom>
        </p:spPr>
        <p:txBody>
          <a:bodyPr wrap="square">
            <a:spAutoFit/>
          </a:bodyPr>
          <a:lstStyle/>
          <a:p>
            <a:pPr marL="355600" indent="-355600"/>
            <a:r>
              <a:rPr lang="zh-CN" altLang="en-US" sz="2400" b="1" dirty="0" smtClean="0">
                <a:latin typeface="Times New Roman" panose="02020603050405020304" pitchFamily="18" charset="0"/>
                <a:cs typeface="Times New Roman" panose="02020603050405020304" pitchFamily="18" charset="0"/>
              </a:rPr>
              <a:t>5</a:t>
            </a:r>
            <a:r>
              <a:rPr lang="en-US" altLang="zh-CN" sz="2400" b="1" dirty="0" smtClean="0">
                <a:latin typeface="Times New Roman" panose="02020603050405020304" pitchFamily="18" charset="0"/>
                <a:cs typeface="Times New Roman" panose="02020603050405020304" pitchFamily="18" charset="0"/>
              </a:rPr>
              <a:t>.</a:t>
            </a:r>
            <a:r>
              <a:rPr lang="zh-CN" altLang="en-US" sz="2400" b="1" dirty="0" smtClean="0">
                <a:latin typeface="Times New Roman" panose="02020603050405020304" pitchFamily="18" charset="0"/>
                <a:cs typeface="Times New Roman" panose="02020603050405020304" pitchFamily="18" charset="0"/>
              </a:rPr>
              <a:t> </a:t>
            </a:r>
            <a:r>
              <a:rPr lang="zh-CN" altLang="en-US" sz="2400" b="1" dirty="0">
                <a:latin typeface="Times New Roman" panose="02020603050405020304" pitchFamily="18" charset="0"/>
                <a:cs typeface="Times New Roman" panose="02020603050405020304" pitchFamily="18" charset="0"/>
              </a:rPr>
              <a:t>It is strongly advised to hire local guides, because they can offer accurate knowledge </a:t>
            </a:r>
            <a:r>
              <a:rPr lang="zh-CN" altLang="en-US" sz="2400" b="1" dirty="0" smtClean="0">
                <a:latin typeface="Times New Roman" panose="02020603050405020304" pitchFamily="18" charset="0"/>
                <a:cs typeface="Times New Roman" panose="02020603050405020304" pitchFamily="18" charset="0"/>
              </a:rPr>
              <a:t>of Sarek </a:t>
            </a:r>
            <a:r>
              <a:rPr lang="zh-CN" altLang="en-US" sz="2400" b="1" dirty="0">
                <a:latin typeface="Times New Roman" panose="02020603050405020304" pitchFamily="18" charset="0"/>
                <a:cs typeface="Times New Roman" panose="02020603050405020304" pitchFamily="18" charset="0"/>
              </a:rPr>
              <a:t>culture and history. </a:t>
            </a:r>
            <a:endParaRPr lang="zh-CN" altLang="en-US" sz="2400" b="1" dirty="0">
              <a:latin typeface="Times New Roman" panose="02020603050405020304" pitchFamily="18" charset="0"/>
              <a:cs typeface="Times New Roman" panose="02020603050405020304" pitchFamily="18" charset="0"/>
            </a:endParaRPr>
          </a:p>
        </p:txBody>
      </p:sp>
      <p:sp>
        <p:nvSpPr>
          <p:cNvPr id="5" name="文本框 4"/>
          <p:cNvSpPr txBox="1"/>
          <p:nvPr/>
        </p:nvSpPr>
        <p:spPr>
          <a:xfrm>
            <a:off x="84455" y="2023110"/>
            <a:ext cx="8639810" cy="829945"/>
          </a:xfrm>
          <a:prstGeom prst="rect">
            <a:avLst/>
          </a:prstGeom>
          <a:noFill/>
          <a:ln w="9525">
            <a:noFill/>
          </a:ln>
        </p:spPr>
        <p:txBody>
          <a:bodyPr wrap="square">
            <a:spAutoFit/>
          </a:bodyPr>
          <a:lstStyle/>
          <a:p>
            <a:r>
              <a:rPr lang="en-US" sz="2400" b="1" i="1" dirty="0" smtClean="0">
                <a:solidFill>
                  <a:srgbClr val="FF0000"/>
                </a:solidFill>
                <a:latin typeface="Times New Roman" panose="02020603050405020304" pitchFamily="18" charset="0"/>
                <a:cs typeface="Times New Roman" panose="02020603050405020304" pitchFamily="18" charset="0"/>
              </a:rPr>
              <a:t>Hiring </a:t>
            </a:r>
            <a:r>
              <a:rPr lang="en-US" sz="2400" b="1" i="1" dirty="0">
                <a:solidFill>
                  <a:srgbClr val="FF0000"/>
                </a:solidFill>
                <a:latin typeface="Times New Roman" panose="02020603050405020304" pitchFamily="18" charset="0"/>
                <a:cs typeface="Times New Roman" panose="02020603050405020304" pitchFamily="18" charset="0"/>
              </a:rPr>
              <a:t>local guides </a:t>
            </a:r>
            <a:r>
              <a:rPr lang="en-US" sz="2400" b="1" dirty="0">
                <a:solidFill>
                  <a:srgbClr val="FF0000"/>
                </a:solidFill>
                <a:latin typeface="Times New Roman" panose="02020603050405020304" pitchFamily="18" charset="0"/>
                <a:cs typeface="Times New Roman" panose="02020603050405020304" pitchFamily="18" charset="0"/>
              </a:rPr>
              <a:t>is strongly advised because they can offer accurate knowledge of </a:t>
            </a:r>
            <a:r>
              <a:rPr lang="en-US" sz="2400" b="1" dirty="0" err="1">
                <a:solidFill>
                  <a:srgbClr val="FF0000"/>
                </a:solidFill>
                <a:latin typeface="Times New Roman" panose="02020603050405020304" pitchFamily="18" charset="0"/>
                <a:cs typeface="Times New Roman" panose="02020603050405020304" pitchFamily="18" charset="0"/>
              </a:rPr>
              <a:t>Sarek</a:t>
            </a:r>
            <a:r>
              <a:rPr lang="en-US" sz="2400" b="1" dirty="0">
                <a:solidFill>
                  <a:srgbClr val="FF0000"/>
                </a:solidFill>
                <a:latin typeface="Times New Roman" panose="02020603050405020304" pitchFamily="18" charset="0"/>
                <a:cs typeface="Times New Roman" panose="02020603050405020304" pitchFamily="18" charset="0"/>
              </a:rPr>
              <a:t> culture and history.</a:t>
            </a:r>
            <a:endParaRPr lang="zh-CN" altLang="en-US" sz="2400" b="1" dirty="0">
              <a:solidFill>
                <a:srgbClr val="FF0000"/>
              </a:solidFill>
            </a:endParaRPr>
          </a:p>
        </p:txBody>
      </p:sp>
      <p:sp>
        <p:nvSpPr>
          <p:cNvPr id="6" name="文本框 5"/>
          <p:cNvSpPr txBox="1"/>
          <p:nvPr/>
        </p:nvSpPr>
        <p:spPr>
          <a:xfrm>
            <a:off x="591185" y="2853055"/>
            <a:ext cx="7110730" cy="460375"/>
          </a:xfrm>
          <a:prstGeom prst="rect">
            <a:avLst/>
          </a:prstGeom>
          <a:noFill/>
          <a:ln w="9525">
            <a:noFill/>
          </a:ln>
        </p:spPr>
        <p:txBody>
          <a:bodyPr wrap="square">
            <a:spAutoFit/>
          </a:bodyPr>
          <a:lstStyle/>
          <a:p>
            <a:r>
              <a:rPr lang="en-US" altLang="zh-CN" sz="2400" b="1" dirty="0" smtClean="0">
                <a:solidFill>
                  <a:srgbClr val="0000FF"/>
                </a:solidFill>
                <a:latin typeface="Arial" panose="020B0604020202020204" pitchFamily="34" charset="0"/>
              </a:rPr>
              <a:t>Discuss</a:t>
            </a:r>
            <a:r>
              <a:rPr lang="en-US" altLang="zh-CN" sz="2400" b="1" dirty="0">
                <a:solidFill>
                  <a:srgbClr val="0000FF"/>
                </a:solidFill>
                <a:latin typeface="Arial" panose="020B0604020202020204" pitchFamily="34" charset="0"/>
              </a:rPr>
              <a:t>: How does the sentence focus change.  </a:t>
            </a:r>
            <a:endParaRPr lang="en-US" altLang="zh-CN" sz="2400" b="1" dirty="0">
              <a:solidFill>
                <a:srgbClr val="0000FF"/>
              </a:solidFill>
              <a:latin typeface="Arial" panose="020B0604020202020204" pitchFamily="34" charset="0"/>
            </a:endParaRPr>
          </a:p>
        </p:txBody>
      </p:sp>
      <p:sp>
        <p:nvSpPr>
          <p:cNvPr id="3" name="矩形 2"/>
          <p:cNvSpPr/>
          <p:nvPr/>
        </p:nvSpPr>
        <p:spPr>
          <a:xfrm>
            <a:off x="392430" y="3243580"/>
            <a:ext cx="7508240" cy="953135"/>
          </a:xfrm>
          <a:prstGeom prst="rect">
            <a:avLst/>
          </a:prstGeom>
          <a:noFill/>
          <a:ln w="9525">
            <a:noFill/>
          </a:ln>
        </p:spPr>
        <p:txBody>
          <a:bodyPr wrap="square">
            <a:spAutoFit/>
          </a:bodyPr>
          <a:p>
            <a:r>
              <a:rPr lang="en-US" altLang="zh-CN" sz="2800" b="1" dirty="0">
                <a:solidFill>
                  <a:srgbClr val="800080"/>
                </a:solidFill>
                <a:latin typeface="Times New Roman" panose="02020603050405020304" pitchFamily="18" charset="0"/>
                <a:cs typeface="Times New Roman" panose="02020603050405020304" pitchFamily="18" charset="0"/>
              </a:rPr>
              <a:t>The use of </a:t>
            </a:r>
            <a:r>
              <a:rPr lang="en-US" altLang="zh-CN" sz="2800" b="1" i="1" dirty="0">
                <a:solidFill>
                  <a:srgbClr val="800080"/>
                </a:solidFill>
                <a:latin typeface="Times New Roman" panose="02020603050405020304" pitchFamily="18" charset="0"/>
                <a:cs typeface="Times New Roman" panose="02020603050405020304" pitchFamily="18" charset="0"/>
              </a:rPr>
              <a:t>-ing </a:t>
            </a:r>
            <a:r>
              <a:rPr lang="en-US" altLang="zh-CN" sz="2800" b="1" dirty="0">
                <a:solidFill>
                  <a:srgbClr val="800080"/>
                </a:solidFill>
                <a:latin typeface="Times New Roman" panose="02020603050405020304" pitchFamily="18" charset="0"/>
                <a:cs typeface="Times New Roman" panose="02020603050405020304" pitchFamily="18" charset="0"/>
              </a:rPr>
              <a:t>forms as subjects puts the action first, making the sentences seem more dynamic. </a:t>
            </a:r>
            <a:endParaRPr lang="en-US" altLang="zh-CN" sz="2800" b="1" dirty="0">
              <a:solidFill>
                <a:srgbClr val="800080"/>
              </a:solidFill>
              <a:latin typeface="Times New Roman" panose="02020603050405020304" pitchFamily="18" charset="0"/>
              <a:ea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986" name="矩形 3"/>
          <p:cNvSpPr/>
          <p:nvPr/>
        </p:nvSpPr>
        <p:spPr>
          <a:xfrm>
            <a:off x="506095" y="417195"/>
            <a:ext cx="7799705" cy="645160"/>
          </a:xfrm>
          <a:prstGeom prst="rect">
            <a:avLst/>
          </a:prstGeom>
          <a:noFill/>
          <a:ln w="9525">
            <a:noFill/>
          </a:ln>
        </p:spPr>
        <p:txBody>
          <a:bodyPr wrap="square">
            <a:spAutoFit/>
          </a:bodyPr>
          <a:p>
            <a:r>
              <a:rPr lang="en-US" altLang="zh-CN" b="1" dirty="0">
                <a:latin typeface="Times New Roman" panose="02020603050405020304" pitchFamily="18" charset="0"/>
                <a:cs typeface="Times New Roman" panose="02020603050405020304" pitchFamily="18" charset="0"/>
              </a:rPr>
              <a:t> Fill in each blank using the </a:t>
            </a:r>
            <a:r>
              <a:rPr lang="en-US" altLang="zh-CN" b="1" i="1" dirty="0">
                <a:latin typeface="Times New Roman" panose="02020603050405020304" pitchFamily="18" charset="0"/>
                <a:cs typeface="Times New Roman" panose="02020603050405020304" pitchFamily="18" charset="0"/>
              </a:rPr>
              <a:t>-ing </a:t>
            </a:r>
            <a:r>
              <a:rPr lang="en-US" altLang="zh-CN" b="1" dirty="0">
                <a:latin typeface="Times New Roman" panose="02020603050405020304" pitchFamily="18" charset="0"/>
                <a:cs typeface="Times New Roman" panose="02020603050405020304" pitchFamily="18" charset="0"/>
              </a:rPr>
              <a:t>form of a verb from the box and state its function. One word will be used twice. </a:t>
            </a:r>
            <a:endParaRPr lang="en-US" altLang="zh-CN" b="1" dirty="0">
              <a:latin typeface="Times New Roman" panose="02020603050405020304" pitchFamily="18" charset="0"/>
              <a:ea typeface="Times New Roman" panose="02020603050405020304" pitchFamily="18" charset="0"/>
            </a:endParaRPr>
          </a:p>
        </p:txBody>
      </p:sp>
      <p:sp>
        <p:nvSpPr>
          <p:cNvPr id="41987" name="圆角矩形 4"/>
          <p:cNvSpPr/>
          <p:nvPr/>
        </p:nvSpPr>
        <p:spPr>
          <a:xfrm>
            <a:off x="988060" y="1171575"/>
            <a:ext cx="6840855" cy="408148"/>
          </a:xfrm>
          <a:prstGeom prst="roundRect">
            <a:avLst>
              <a:gd name="adj" fmla="val 16667"/>
            </a:avLst>
          </a:prstGeom>
          <a:solidFill>
            <a:srgbClr val="FFCCCC">
              <a:alpha val="50195"/>
            </a:srgbClr>
          </a:solidFill>
          <a:ln w="66675" cmpd="sng">
            <a:solidFill>
              <a:schemeClr val="accent1">
                <a:shade val="50000"/>
              </a:schemeClr>
            </a:solidFill>
            <a:prstDash val="sysDot"/>
          </a:ln>
        </p:spPr>
        <p:txBody>
          <a:bodyPr wrap="square">
            <a:spAutoFit/>
          </a:bodyPr>
          <a:p>
            <a:pPr algn="ctr"/>
            <a:r>
              <a:rPr lang="en-US" altLang="zh-CN" b="1" dirty="0">
                <a:latin typeface="Times New Roman" panose="02020603050405020304" pitchFamily="18" charset="0"/>
                <a:cs typeface="Times New Roman" panose="02020603050405020304" pitchFamily="18" charset="0"/>
              </a:rPr>
              <a:t>combine   cover   grow   take   limit   walk   experience </a:t>
            </a:r>
            <a:endParaRPr lang="en-US" altLang="zh-CN" b="1" dirty="0">
              <a:latin typeface="Times New Roman" panose="02020603050405020304" pitchFamily="18" charset="0"/>
              <a:ea typeface="Times New Roman" panose="02020603050405020304" pitchFamily="18" charset="0"/>
            </a:endParaRPr>
          </a:p>
        </p:txBody>
      </p:sp>
      <p:sp>
        <p:nvSpPr>
          <p:cNvPr id="41988" name="矩形 5"/>
          <p:cNvSpPr/>
          <p:nvPr/>
        </p:nvSpPr>
        <p:spPr>
          <a:xfrm>
            <a:off x="645160" y="1623060"/>
            <a:ext cx="8172450" cy="2306955"/>
          </a:xfrm>
          <a:prstGeom prst="rect">
            <a:avLst/>
          </a:prstGeom>
          <a:noFill/>
          <a:ln w="9525">
            <a:noFill/>
          </a:ln>
        </p:spPr>
        <p:txBody>
          <a:bodyPr wrap="square">
            <a:spAutoFit/>
          </a:bodyPr>
          <a:p>
            <a:pPr algn="just" fontAlgn="auto"/>
            <a:r>
              <a:rPr lang="en-US" altLang="zh-CN" b="1" dirty="0">
                <a:latin typeface="Times New Roman" panose="02020603050405020304" pitchFamily="18" charset="0"/>
                <a:cs typeface="Times New Roman" panose="02020603050405020304" pitchFamily="18" charset="0"/>
              </a:rPr>
              <a:t>Xixi National Wetland Perk, ________________ 10 square kilometres In western Hangzhou, Is the first national wetland park in China. __________________ city life, nature, and wetlands makes the park a popular destination both for tourists and local residents. At Xlxi. ______________ a boat lour, ______________ along paths, and __________________ local customs and traditions of the villages in this park are at the top of the list of people’s favourite activities. With trees, bushes, and colourful flowers ________________ along the riversides, the perk shows different sides of beauty in different seasons.</a:t>
            </a:r>
            <a:endParaRPr lang="en-US" altLang="zh-CN" b="1" dirty="0">
              <a:latin typeface="Times New Roman" panose="02020603050405020304" pitchFamily="18" charset="0"/>
              <a:ea typeface="Times New Roman" panose="02020603050405020304" pitchFamily="18" charset="0"/>
            </a:endParaRPr>
          </a:p>
        </p:txBody>
      </p:sp>
      <p:sp>
        <p:nvSpPr>
          <p:cNvPr id="41989" name="TextBox 6"/>
          <p:cNvSpPr txBox="1"/>
          <p:nvPr/>
        </p:nvSpPr>
        <p:spPr>
          <a:xfrm>
            <a:off x="3525044" y="1580119"/>
            <a:ext cx="2094230" cy="368300"/>
          </a:xfrm>
          <a:prstGeom prst="rect">
            <a:avLst/>
          </a:prstGeom>
          <a:noFill/>
          <a:ln w="9525">
            <a:noFill/>
          </a:ln>
        </p:spPr>
        <p:txBody>
          <a:bodyPr wrap="none">
            <a:spAutoFit/>
          </a:bodyPr>
          <a:p>
            <a:r>
              <a:rPr lang="en-US" altLang="zh-CN" b="1" dirty="0">
                <a:solidFill>
                  <a:srgbClr val="FF5050"/>
                </a:solidFill>
                <a:latin typeface="Times New Roman" panose="02020603050405020304" pitchFamily="18" charset="0"/>
                <a:cs typeface="Times New Roman" panose="02020603050405020304" pitchFamily="18" charset="0"/>
              </a:rPr>
              <a:t>covering (attribute)</a:t>
            </a:r>
            <a:endParaRPr lang="zh-CN" altLang="en-US" b="1" dirty="0">
              <a:solidFill>
                <a:srgbClr val="FF5050"/>
              </a:solidFill>
              <a:latin typeface="Times New Roman" panose="02020603050405020304" pitchFamily="18" charset="0"/>
              <a:ea typeface="Times New Roman" panose="02020603050405020304" pitchFamily="18" charset="0"/>
            </a:endParaRPr>
          </a:p>
        </p:txBody>
      </p:sp>
      <p:sp>
        <p:nvSpPr>
          <p:cNvPr id="41990" name="矩形 8"/>
          <p:cNvSpPr/>
          <p:nvPr/>
        </p:nvSpPr>
        <p:spPr>
          <a:xfrm>
            <a:off x="6122353" y="1837294"/>
            <a:ext cx="2183130" cy="368300"/>
          </a:xfrm>
          <a:prstGeom prst="rect">
            <a:avLst/>
          </a:prstGeom>
          <a:noFill/>
          <a:ln w="9525">
            <a:noFill/>
          </a:ln>
        </p:spPr>
        <p:txBody>
          <a:bodyPr wrap="none">
            <a:spAutoFit/>
          </a:bodyPr>
          <a:p>
            <a:r>
              <a:rPr lang="en-US" altLang="zh-CN" b="1" dirty="0">
                <a:solidFill>
                  <a:srgbClr val="FF5050"/>
                </a:solidFill>
                <a:latin typeface="Times New Roman" panose="02020603050405020304" pitchFamily="18" charset="0"/>
                <a:cs typeface="Times New Roman" panose="02020603050405020304" pitchFamily="18" charset="0"/>
              </a:rPr>
              <a:t>Combining (subject) </a:t>
            </a:r>
            <a:endParaRPr lang="zh-CN" altLang="en-US" b="1" dirty="0">
              <a:solidFill>
                <a:srgbClr val="FF5050"/>
              </a:solidFill>
              <a:latin typeface="Times New Roman" panose="02020603050405020304" pitchFamily="18" charset="0"/>
              <a:ea typeface="Times New Roman" panose="02020603050405020304" pitchFamily="18" charset="0"/>
            </a:endParaRPr>
          </a:p>
        </p:txBody>
      </p:sp>
      <p:sp>
        <p:nvSpPr>
          <p:cNvPr id="41991" name="矩形 9"/>
          <p:cNvSpPr/>
          <p:nvPr/>
        </p:nvSpPr>
        <p:spPr>
          <a:xfrm>
            <a:off x="3551873" y="2387362"/>
            <a:ext cx="1713230" cy="368300"/>
          </a:xfrm>
          <a:prstGeom prst="rect">
            <a:avLst/>
          </a:prstGeom>
          <a:noFill/>
          <a:ln w="9525">
            <a:noFill/>
          </a:ln>
        </p:spPr>
        <p:txBody>
          <a:bodyPr wrap="none">
            <a:spAutoFit/>
          </a:bodyPr>
          <a:p>
            <a:r>
              <a:rPr lang="en-US" altLang="zh-CN" b="1" dirty="0">
                <a:solidFill>
                  <a:srgbClr val="FF5050"/>
                </a:solidFill>
                <a:latin typeface="Times New Roman" panose="02020603050405020304" pitchFamily="18" charset="0"/>
                <a:cs typeface="Times New Roman" panose="02020603050405020304" pitchFamily="18" charset="0"/>
              </a:rPr>
              <a:t>taking (subject) </a:t>
            </a:r>
            <a:endParaRPr lang="zh-CN" altLang="en-US" b="1" dirty="0">
              <a:solidFill>
                <a:srgbClr val="FF5050"/>
              </a:solidFill>
              <a:latin typeface="Times New Roman" panose="02020603050405020304" pitchFamily="18" charset="0"/>
              <a:ea typeface="Times New Roman" panose="02020603050405020304" pitchFamily="18" charset="0"/>
            </a:endParaRPr>
          </a:p>
        </p:txBody>
      </p:sp>
      <p:sp>
        <p:nvSpPr>
          <p:cNvPr id="41992" name="矩形 10"/>
          <p:cNvSpPr/>
          <p:nvPr/>
        </p:nvSpPr>
        <p:spPr>
          <a:xfrm>
            <a:off x="6439853" y="2387600"/>
            <a:ext cx="1865630" cy="368300"/>
          </a:xfrm>
          <a:prstGeom prst="rect">
            <a:avLst/>
          </a:prstGeom>
          <a:noFill/>
          <a:ln w="9525">
            <a:noFill/>
          </a:ln>
        </p:spPr>
        <p:txBody>
          <a:bodyPr wrap="none">
            <a:spAutoFit/>
          </a:bodyPr>
          <a:p>
            <a:r>
              <a:rPr lang="en-US" altLang="zh-CN" b="1" dirty="0">
                <a:solidFill>
                  <a:srgbClr val="FF5050"/>
                </a:solidFill>
                <a:latin typeface="Times New Roman" panose="02020603050405020304" pitchFamily="18" charset="0"/>
                <a:cs typeface="Times New Roman" panose="02020603050405020304" pitchFamily="18" charset="0"/>
              </a:rPr>
              <a:t>walking (subject)</a:t>
            </a:r>
            <a:endParaRPr lang="zh-CN" altLang="en-US" b="1" dirty="0">
              <a:solidFill>
                <a:srgbClr val="FF5050"/>
              </a:solidFill>
              <a:latin typeface="Times New Roman" panose="02020603050405020304" pitchFamily="18" charset="0"/>
              <a:ea typeface="Times New Roman" panose="02020603050405020304" pitchFamily="18" charset="0"/>
            </a:endParaRPr>
          </a:p>
        </p:txBody>
      </p:sp>
      <p:sp>
        <p:nvSpPr>
          <p:cNvPr id="41993" name="矩形 11"/>
          <p:cNvSpPr/>
          <p:nvPr/>
        </p:nvSpPr>
        <p:spPr>
          <a:xfrm>
            <a:off x="1746250" y="2679859"/>
            <a:ext cx="2335530" cy="368300"/>
          </a:xfrm>
          <a:prstGeom prst="rect">
            <a:avLst/>
          </a:prstGeom>
          <a:noFill/>
          <a:ln w="9525">
            <a:noFill/>
          </a:ln>
        </p:spPr>
        <p:txBody>
          <a:bodyPr wrap="none">
            <a:spAutoFit/>
          </a:bodyPr>
          <a:p>
            <a:r>
              <a:rPr lang="en-US" altLang="zh-CN" b="1" dirty="0">
                <a:solidFill>
                  <a:srgbClr val="FF5050"/>
                </a:solidFill>
                <a:latin typeface="Times New Roman" panose="02020603050405020304" pitchFamily="18" charset="0"/>
                <a:cs typeface="Times New Roman" panose="02020603050405020304" pitchFamily="18" charset="0"/>
              </a:rPr>
              <a:t>experiencing (subject)</a:t>
            </a:r>
            <a:endParaRPr lang="zh-CN" altLang="en-US" b="1" dirty="0">
              <a:solidFill>
                <a:srgbClr val="FF5050"/>
              </a:solidFill>
              <a:latin typeface="Times New Roman" panose="02020603050405020304" pitchFamily="18" charset="0"/>
              <a:ea typeface="Times New Roman" panose="02020603050405020304" pitchFamily="18" charset="0"/>
            </a:endParaRPr>
          </a:p>
        </p:txBody>
      </p:sp>
      <p:sp>
        <p:nvSpPr>
          <p:cNvPr id="41994" name="矩形 12"/>
          <p:cNvSpPr/>
          <p:nvPr/>
        </p:nvSpPr>
        <p:spPr>
          <a:xfrm>
            <a:off x="2983469" y="3244136"/>
            <a:ext cx="2051685" cy="368300"/>
          </a:xfrm>
          <a:prstGeom prst="rect">
            <a:avLst/>
          </a:prstGeom>
          <a:noFill/>
          <a:ln w="9525">
            <a:noFill/>
          </a:ln>
        </p:spPr>
        <p:txBody>
          <a:bodyPr wrap="none">
            <a:spAutoFit/>
          </a:bodyPr>
          <a:p>
            <a:r>
              <a:rPr lang="en-US" altLang="zh-CN" b="1" dirty="0">
                <a:solidFill>
                  <a:srgbClr val="FF5050"/>
                </a:solidFill>
                <a:latin typeface="Times New Roman" panose="02020603050405020304" pitchFamily="18" charset="0"/>
                <a:cs typeface="Times New Roman" panose="02020603050405020304" pitchFamily="18" charset="0"/>
              </a:rPr>
              <a:t>growing (attribute) </a:t>
            </a:r>
            <a:endParaRPr lang="zh-CN" altLang="en-US" b="1" dirty="0">
              <a:solidFill>
                <a:srgbClr val="FF5050"/>
              </a:solidFill>
              <a:latin typeface="Times New Roman" panose="02020603050405020304" pitchFamily="18" charset="0"/>
              <a:ea typeface="Times New Roman" panose="02020603050405020304" pitchFamily="18" charset="0"/>
            </a:endParaRPr>
          </a:p>
        </p:txBody>
      </p:sp>
      <p:sp>
        <p:nvSpPr>
          <p:cNvPr id="4" name="标题 1"/>
          <p:cNvSpPr>
            <a:spLocks noGrp="1"/>
          </p:cNvSpPr>
          <p:nvPr/>
        </p:nvSpPr>
        <p:spPr>
          <a:xfrm>
            <a:off x="2192020" y="0"/>
            <a:ext cx="3634296" cy="500685"/>
          </a:xfrm>
          <a:prstGeom prst="rect">
            <a:avLst/>
          </a:prstGeom>
          <a:solidFill>
            <a:schemeClr val="accent1">
              <a:lumMod val="60000"/>
              <a:lumOff val="40000"/>
            </a:schemeClr>
          </a:solidFill>
          <a:ln w="28575" cmpd="sng">
            <a:solidFill>
              <a:schemeClr val="accent1">
                <a:shade val="50000"/>
              </a:schemeClr>
            </a:solidFill>
            <a:prstDash val="solid"/>
          </a:ln>
        </p:spPr>
        <p:txBody>
          <a:bodyPr vert="horz" wrap="square" lIns="68580" tIns="34290" rIns="68580" bIns="34290" anchor="ctr"/>
          <a:lst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等线 Light" panose="02010600030101010101" charset="-122"/>
                <a:ea typeface="等线 Light" panose="02010600030101010101" charset="-122"/>
              </a:defRPr>
            </a:lvl2pPr>
            <a:lvl3pPr algn="l" defTabSz="685800" rtl="0" eaLnBrk="0" fontAlgn="base" hangingPunct="0">
              <a:lnSpc>
                <a:spcPct val="90000"/>
              </a:lnSpc>
              <a:spcBef>
                <a:spcPct val="0"/>
              </a:spcBef>
              <a:spcAft>
                <a:spcPct val="0"/>
              </a:spcAft>
              <a:defRPr sz="3300">
                <a:solidFill>
                  <a:schemeClr val="tx1"/>
                </a:solidFill>
                <a:latin typeface="等线 Light" panose="02010600030101010101" charset="-122"/>
                <a:ea typeface="等线 Light" panose="02010600030101010101" charset="-122"/>
              </a:defRPr>
            </a:lvl3pPr>
            <a:lvl4pPr algn="l" defTabSz="685800" rtl="0" eaLnBrk="0" fontAlgn="base" hangingPunct="0">
              <a:lnSpc>
                <a:spcPct val="90000"/>
              </a:lnSpc>
              <a:spcBef>
                <a:spcPct val="0"/>
              </a:spcBef>
              <a:spcAft>
                <a:spcPct val="0"/>
              </a:spcAft>
              <a:defRPr sz="3300">
                <a:solidFill>
                  <a:schemeClr val="tx1"/>
                </a:solidFill>
                <a:latin typeface="等线 Light" panose="02010600030101010101" charset="-122"/>
                <a:ea typeface="等线 Light" panose="02010600030101010101" charset="-122"/>
              </a:defRPr>
            </a:lvl4pPr>
            <a:lvl5pPr algn="l" defTabSz="685800" rtl="0" eaLnBrk="0" fontAlgn="base" hangingPunct="0">
              <a:lnSpc>
                <a:spcPct val="90000"/>
              </a:lnSpc>
              <a:spcBef>
                <a:spcPct val="0"/>
              </a:spcBef>
              <a:spcAft>
                <a:spcPct val="0"/>
              </a:spcAft>
              <a:defRPr sz="3300">
                <a:solidFill>
                  <a:schemeClr val="tx1"/>
                </a:solidFill>
                <a:latin typeface="等线 Light" panose="02010600030101010101" charset="-122"/>
                <a:ea typeface="等线 Light" panose="02010600030101010101" charset="-122"/>
              </a:defRPr>
            </a:lvl5pPr>
            <a:lvl6pPr marL="457200" algn="l" defTabSz="685800" rtl="0" fontAlgn="base">
              <a:lnSpc>
                <a:spcPct val="90000"/>
              </a:lnSpc>
              <a:spcBef>
                <a:spcPct val="0"/>
              </a:spcBef>
              <a:spcAft>
                <a:spcPct val="0"/>
              </a:spcAft>
              <a:defRPr sz="3300">
                <a:solidFill>
                  <a:schemeClr val="tx1"/>
                </a:solidFill>
                <a:latin typeface="等线 Light" panose="02010600030101010101" charset="-122"/>
                <a:ea typeface="等线 Light" panose="02010600030101010101" charset="-122"/>
              </a:defRPr>
            </a:lvl6pPr>
            <a:lvl7pPr marL="914400" algn="l" defTabSz="685800" rtl="0" fontAlgn="base">
              <a:lnSpc>
                <a:spcPct val="90000"/>
              </a:lnSpc>
              <a:spcBef>
                <a:spcPct val="0"/>
              </a:spcBef>
              <a:spcAft>
                <a:spcPct val="0"/>
              </a:spcAft>
              <a:defRPr sz="3300">
                <a:solidFill>
                  <a:schemeClr val="tx1"/>
                </a:solidFill>
                <a:latin typeface="等线 Light" panose="02010600030101010101" charset="-122"/>
                <a:ea typeface="等线 Light" panose="02010600030101010101" charset="-122"/>
              </a:defRPr>
            </a:lvl7pPr>
            <a:lvl8pPr marL="1371600" algn="l" defTabSz="685800" rtl="0" fontAlgn="base">
              <a:lnSpc>
                <a:spcPct val="90000"/>
              </a:lnSpc>
              <a:spcBef>
                <a:spcPct val="0"/>
              </a:spcBef>
              <a:spcAft>
                <a:spcPct val="0"/>
              </a:spcAft>
              <a:defRPr sz="3300">
                <a:solidFill>
                  <a:schemeClr val="tx1"/>
                </a:solidFill>
                <a:latin typeface="等线 Light" panose="02010600030101010101" charset="-122"/>
                <a:ea typeface="等线 Light" panose="02010600030101010101" charset="-122"/>
              </a:defRPr>
            </a:lvl8pPr>
            <a:lvl9pPr marL="1828800" algn="l" defTabSz="685800" rtl="0" fontAlgn="base">
              <a:lnSpc>
                <a:spcPct val="90000"/>
              </a:lnSpc>
              <a:spcBef>
                <a:spcPct val="0"/>
              </a:spcBef>
              <a:spcAft>
                <a:spcPct val="0"/>
              </a:spcAft>
              <a:defRPr sz="3300">
                <a:solidFill>
                  <a:schemeClr val="tx1"/>
                </a:solidFill>
                <a:latin typeface="等线 Light" panose="02010600030101010101" charset="-122"/>
                <a:ea typeface="等线 Light" panose="02010600030101010101" charset="-122"/>
              </a:defRPr>
            </a:lvl9pPr>
          </a:lstStyle>
          <a:p>
            <a:pPr eaLnBrk="1" hangingPunct="1"/>
            <a:r>
              <a:rPr lang="en-US" altLang="zh-CN" sz="2000" b="1">
                <a:solidFill>
                  <a:srgbClr val="C00000"/>
                </a:solidFill>
                <a:latin typeface="Verdana" panose="020B0604030504040204" pitchFamily="34" charset="0"/>
              </a:rPr>
              <a:t>Language use </a:t>
            </a:r>
            <a:r>
              <a:rPr lang="en-US" altLang="zh-CN" sz="2000" b="1">
                <a:solidFill>
                  <a:srgbClr val="C00000"/>
                </a:solidFill>
                <a:latin typeface="Verdana" panose="020B0604030504040204" pitchFamily="34" charset="0"/>
                <a:sym typeface="+mn-ea"/>
              </a:rPr>
              <a:t>Activity</a:t>
            </a:r>
            <a:r>
              <a:rPr lang="zh-CN" sz="2000" b="1">
                <a:solidFill>
                  <a:srgbClr val="C00000"/>
                </a:solidFill>
                <a:ea typeface="宋体" panose="02010600030101010101" pitchFamily="2" charset="-122"/>
                <a:cs typeface="+mj-lt"/>
                <a:sym typeface="+mn-ea"/>
              </a:rPr>
              <a:t> </a:t>
            </a:r>
            <a:r>
              <a:rPr lang="en-US" sz="2000" b="1">
                <a:solidFill>
                  <a:srgbClr val="C00000"/>
                </a:solidFill>
                <a:ea typeface="宋体" panose="02010600030101010101" pitchFamily="2" charset="-122"/>
                <a:cs typeface="+mj-lt"/>
                <a:sym typeface="+mn-ea"/>
              </a:rPr>
              <a:t>1</a:t>
            </a:r>
            <a:endParaRPr lang="en-US" sz="2000" b="1">
              <a:solidFill>
                <a:srgbClr val="C00000"/>
              </a:solidFill>
              <a:latin typeface="Verdana" panose="020B060403050404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98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99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199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199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199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19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9" grpId="0"/>
      <p:bldP spid="41990" grpId="0"/>
      <p:bldP spid="41991" grpId="0"/>
      <p:bldP spid="41992" grpId="0"/>
      <p:bldP spid="41993" grpId="0"/>
      <p:bldP spid="4199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3010" name="矩形 3"/>
          <p:cNvSpPr/>
          <p:nvPr/>
        </p:nvSpPr>
        <p:spPr>
          <a:xfrm>
            <a:off x="269240" y="86995"/>
            <a:ext cx="8136255" cy="645160"/>
          </a:xfrm>
          <a:prstGeom prst="rect">
            <a:avLst/>
          </a:prstGeom>
          <a:noFill/>
          <a:ln w="9525">
            <a:noFill/>
          </a:ln>
        </p:spPr>
        <p:txBody>
          <a:bodyPr wrap="square">
            <a:spAutoFit/>
          </a:bodyPr>
          <a:p>
            <a:r>
              <a:rPr lang="en-US" altLang="zh-CN" b="1" dirty="0">
                <a:latin typeface="Times New Roman" panose="02020603050405020304" pitchFamily="18" charset="0"/>
                <a:cs typeface="Times New Roman" panose="02020603050405020304" pitchFamily="18" charset="0"/>
              </a:rPr>
              <a:t>Fill in each blank using the </a:t>
            </a:r>
            <a:r>
              <a:rPr lang="en-US" altLang="zh-CN" b="1" i="1" dirty="0">
                <a:latin typeface="Times New Roman" panose="02020603050405020304" pitchFamily="18" charset="0"/>
                <a:cs typeface="Times New Roman" panose="02020603050405020304" pitchFamily="18" charset="0"/>
              </a:rPr>
              <a:t>-ing </a:t>
            </a:r>
            <a:r>
              <a:rPr lang="en-US" altLang="zh-CN" b="1" dirty="0">
                <a:latin typeface="Times New Roman" panose="02020603050405020304" pitchFamily="18" charset="0"/>
                <a:cs typeface="Times New Roman" panose="02020603050405020304" pitchFamily="18" charset="0"/>
              </a:rPr>
              <a:t>form of a verb from the box and state its function. One word will be used twice. </a:t>
            </a:r>
            <a:endParaRPr lang="en-US" altLang="zh-CN" b="1" dirty="0">
              <a:latin typeface="Times New Roman" panose="02020603050405020304" pitchFamily="18" charset="0"/>
              <a:ea typeface="Times New Roman" panose="02020603050405020304" pitchFamily="18" charset="0"/>
            </a:endParaRPr>
          </a:p>
        </p:txBody>
      </p:sp>
      <p:sp>
        <p:nvSpPr>
          <p:cNvPr id="43011" name="圆角矩形 4"/>
          <p:cNvSpPr/>
          <p:nvPr/>
        </p:nvSpPr>
        <p:spPr>
          <a:xfrm>
            <a:off x="974090" y="843915"/>
            <a:ext cx="7228840" cy="408148"/>
          </a:xfrm>
          <a:prstGeom prst="roundRect">
            <a:avLst>
              <a:gd name="adj" fmla="val 16667"/>
            </a:avLst>
          </a:prstGeom>
          <a:solidFill>
            <a:srgbClr val="FFCCCC">
              <a:alpha val="50195"/>
            </a:srgbClr>
          </a:solidFill>
          <a:ln w="66675" cmpd="sng">
            <a:solidFill>
              <a:schemeClr val="accent1">
                <a:shade val="50000"/>
              </a:schemeClr>
            </a:solidFill>
            <a:prstDash val="sysDot"/>
          </a:ln>
        </p:spPr>
        <p:txBody>
          <a:bodyPr wrap="square">
            <a:spAutoFit/>
          </a:bodyPr>
          <a:p>
            <a:pPr lvl="0" algn="ctr">
              <a:buClrTx/>
              <a:buSzTx/>
              <a:buFontTx/>
            </a:pPr>
            <a:r>
              <a:rPr lang="en-US" altLang="zh-CN" b="1" dirty="0">
                <a:latin typeface="Times New Roman" panose="02020603050405020304" pitchFamily="18" charset="0"/>
                <a:cs typeface="Times New Roman" panose="02020603050405020304" pitchFamily="18" charset="0"/>
                <a:sym typeface="+mn-ea"/>
              </a:rPr>
              <a:t>combine   cover   grow   take   limit   walk   experience </a:t>
            </a:r>
            <a:endParaRPr lang="en-US" altLang="zh-CN" b="1" dirty="0">
              <a:latin typeface="Times New Roman" panose="02020603050405020304" pitchFamily="18" charset="0"/>
              <a:cs typeface="Times New Roman" panose="02020603050405020304" pitchFamily="18" charset="0"/>
              <a:sym typeface="+mn-ea"/>
            </a:endParaRPr>
          </a:p>
        </p:txBody>
      </p:sp>
      <p:sp>
        <p:nvSpPr>
          <p:cNvPr id="43012" name="矩形 5"/>
          <p:cNvSpPr/>
          <p:nvPr/>
        </p:nvSpPr>
        <p:spPr>
          <a:xfrm>
            <a:off x="455930" y="1623060"/>
            <a:ext cx="8100060" cy="2030095"/>
          </a:xfrm>
          <a:prstGeom prst="rect">
            <a:avLst/>
          </a:prstGeom>
          <a:noFill/>
          <a:ln w="9525">
            <a:noFill/>
          </a:ln>
        </p:spPr>
        <p:txBody>
          <a:bodyPr wrap="square">
            <a:spAutoFit/>
          </a:bodyPr>
          <a:p>
            <a:pPr algn="just" fontAlgn="auto"/>
            <a:r>
              <a:rPr lang="en-US" altLang="zh-CN" b="1" dirty="0">
                <a:latin typeface="Times New Roman" panose="02020603050405020304" pitchFamily="18" charset="0"/>
                <a:cs typeface="Times New Roman" panose="02020603050405020304" pitchFamily="18" charset="0"/>
              </a:rPr>
              <a:t>In order to better develop as well as preserve this place, _______________ human impact on Xixi Wetland was considered by the park designers. All the now buildings were designed in a traditional way to fit into the natural environment. This green, watery world is home to many birds and fishes. With trees ________________ in the shallows, the wetland is a natural system for providing clean water and producing oxygen, which makes it the “green lungs of Hangzhou”. </a:t>
            </a:r>
            <a:endParaRPr lang="en-US" altLang="zh-CN" b="1" dirty="0">
              <a:latin typeface="Times New Roman" panose="02020603050405020304" pitchFamily="18" charset="0"/>
              <a:ea typeface="Times New Roman" panose="02020603050405020304" pitchFamily="18" charset="0"/>
            </a:endParaRPr>
          </a:p>
        </p:txBody>
      </p:sp>
      <p:sp>
        <p:nvSpPr>
          <p:cNvPr id="43013" name="TextBox 6"/>
          <p:cNvSpPr txBox="1"/>
          <p:nvPr/>
        </p:nvSpPr>
        <p:spPr>
          <a:xfrm>
            <a:off x="1064101" y="2690019"/>
            <a:ext cx="2430066" cy="368300"/>
          </a:xfrm>
          <a:prstGeom prst="rect">
            <a:avLst/>
          </a:prstGeom>
          <a:noFill/>
          <a:ln w="9525">
            <a:noFill/>
          </a:ln>
        </p:spPr>
        <p:txBody>
          <a:bodyPr>
            <a:spAutoFit/>
          </a:bodyPr>
          <a:p>
            <a:r>
              <a:rPr lang="en-US" altLang="zh-CN" b="1" dirty="0">
                <a:solidFill>
                  <a:srgbClr val="FF5050"/>
                </a:solidFill>
                <a:latin typeface="Times New Roman" panose="02020603050405020304" pitchFamily="18" charset="0"/>
                <a:cs typeface="Times New Roman" panose="02020603050405020304" pitchFamily="18" charset="0"/>
              </a:rPr>
              <a:t>growing (attribute)</a:t>
            </a:r>
            <a:endParaRPr lang="zh-CN" altLang="en-US" b="1" dirty="0">
              <a:solidFill>
                <a:srgbClr val="FF5050"/>
              </a:solidFill>
              <a:latin typeface="Times New Roman" panose="02020603050405020304" pitchFamily="18" charset="0"/>
              <a:ea typeface="Times New Roman" panose="02020603050405020304" pitchFamily="18" charset="0"/>
            </a:endParaRPr>
          </a:p>
        </p:txBody>
      </p:sp>
      <p:sp>
        <p:nvSpPr>
          <p:cNvPr id="43014" name="矩形 7"/>
          <p:cNvSpPr/>
          <p:nvPr/>
        </p:nvSpPr>
        <p:spPr>
          <a:xfrm>
            <a:off x="6471603" y="1546701"/>
            <a:ext cx="1852930" cy="368300"/>
          </a:xfrm>
          <a:prstGeom prst="rect">
            <a:avLst/>
          </a:prstGeom>
          <a:noFill/>
          <a:ln w="9525">
            <a:noFill/>
          </a:ln>
        </p:spPr>
        <p:txBody>
          <a:bodyPr wrap="none">
            <a:spAutoFit/>
          </a:bodyPr>
          <a:p>
            <a:r>
              <a:rPr lang="en-US" altLang="zh-CN" b="1" dirty="0">
                <a:solidFill>
                  <a:srgbClr val="FF5050"/>
                </a:solidFill>
                <a:latin typeface="Times New Roman" panose="02020603050405020304" pitchFamily="18" charset="0"/>
                <a:cs typeface="Times New Roman" panose="02020603050405020304" pitchFamily="18" charset="0"/>
              </a:rPr>
              <a:t>limiting (subject) </a:t>
            </a:r>
            <a:endParaRPr lang="zh-CN" altLang="en-US" b="1" dirty="0">
              <a:solidFill>
                <a:srgbClr val="FF5050"/>
              </a:solidFill>
              <a:latin typeface="Times New Roman" panose="02020603050405020304" pitchFamily="18" charset="0"/>
              <a:ea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0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30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4" grpId="0"/>
      <p:bldP spid="4301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18123" y="543401"/>
            <a:ext cx="8796814" cy="922020"/>
          </a:xfrm>
          <a:prstGeom prst="rect">
            <a:avLst/>
          </a:prstGeom>
          <a:solidFill>
            <a:schemeClr val="bg1">
              <a:alpha val="44000"/>
            </a:schemeClr>
          </a:solidFill>
          <a:effectLst>
            <a:softEdge rad="50800"/>
          </a:effectLst>
        </p:spPr>
        <p:txBody>
          <a:bodyPr wrap="square" rtlCol="0" anchor="t">
            <a:spAutoFit/>
          </a:bodyPr>
          <a:lstStyle/>
          <a:p>
            <a:pPr indent="457200"/>
            <a:r>
              <a:rPr lang="en-US" altLang="zh-CN" sz="1800" b="1" dirty="0">
                <a:latin typeface="Times New Roman" panose="02020603050405020304" pitchFamily="18" charset="0"/>
                <a:cs typeface="Times New Roman" panose="02020603050405020304" pitchFamily="18" charset="0"/>
              </a:rPr>
              <a:t>Translate the Chinese in brackets into English to complete the passage. Use the -ing form where possible. </a:t>
            </a:r>
            <a:endParaRPr lang="en-US" altLang="zh-CN" sz="1800" b="1" dirty="0">
              <a:latin typeface="Times New Roman" panose="02020603050405020304" pitchFamily="18" charset="0"/>
              <a:cs typeface="Times New Roman" panose="02020603050405020304" pitchFamily="18" charset="0"/>
            </a:endParaRPr>
          </a:p>
          <a:p>
            <a:pPr indent="457200" fontAlgn="auto">
              <a:lnSpc>
                <a:spcPct val="100000"/>
              </a:lnSpc>
            </a:pPr>
            <a:endParaRPr lang="en-US" altLang="zh-CN" sz="1800" b="1" dirty="0">
              <a:latin typeface="Times New Roman" panose="02020603050405020304" pitchFamily="18" charset="0"/>
              <a:cs typeface="Times New Roman" panose="02020603050405020304" pitchFamily="18" charset="0"/>
              <a:sym typeface="+mn-ea"/>
            </a:endParaRPr>
          </a:p>
        </p:txBody>
      </p:sp>
      <p:sp>
        <p:nvSpPr>
          <p:cNvPr id="100" name="文本框 99"/>
          <p:cNvSpPr txBox="1"/>
          <p:nvPr/>
        </p:nvSpPr>
        <p:spPr>
          <a:xfrm>
            <a:off x="105410" y="1308135"/>
            <a:ext cx="8916964" cy="3204667"/>
          </a:xfrm>
          <a:prstGeom prst="rect">
            <a:avLst/>
          </a:prstGeom>
          <a:solidFill>
            <a:schemeClr val="accent2">
              <a:lumMod val="40000"/>
              <a:lumOff val="60000"/>
              <a:alpha val="44000"/>
            </a:schemeClr>
          </a:solidFill>
          <a:ln w="9525">
            <a:noFill/>
          </a:ln>
        </p:spPr>
        <p:txBody>
          <a:bodyPr wrap="square">
            <a:spAutoFit/>
          </a:bodyPr>
          <a:lstStyle/>
          <a:p>
            <a:r>
              <a:rPr lang="en-US" altLang="zh-CN" b="1" i="1" u="sng"/>
              <a:t>T</a:t>
            </a:r>
            <a:r>
              <a:rPr lang="zh-TW" altLang="zh-CN" b="1" i="1" u="sng"/>
              <a:t>ravelling to cold, dark, and remote Arctic Norway in mid-winter</a:t>
            </a:r>
            <a:r>
              <a:rPr lang="zh-TW" altLang="zh-CN" b="1"/>
              <a:t> （在隆冬季节去寒冷、黑暗而偏远的北极圏内的挪威旅游）can be </a:t>
            </a:r>
            <a:r>
              <a:rPr lang="zh-TW" altLang="zh-CN" b="1" u="sng"/>
              <a:t> 	             </a:t>
            </a:r>
            <a:r>
              <a:rPr lang="zh-TW" altLang="zh-CN" b="1"/>
              <a:t>（激动人心的）especially for those</a:t>
            </a:r>
            <a:r>
              <a:rPr lang="zh-TW" altLang="zh-CN" b="1" u="sng"/>
              <a:t> 	</a:t>
            </a:r>
            <a:r>
              <a:rPr lang="en-US" altLang="zh-TW" b="1" u="sng"/>
              <a:t>                                                 </a:t>
            </a:r>
            <a:r>
              <a:rPr lang="en-US" altLang="zh-TW" b="1" u="sng" smtClean="0"/>
              <a:t>                           </a:t>
            </a:r>
            <a:r>
              <a:rPr lang="zh-TW" altLang="zh-CN" b="1"/>
              <a:t>（寻求完全不一样的体验</a:t>
            </a:r>
            <a:r>
              <a:rPr lang="en-US" altLang="zh-CN" b="1"/>
              <a:t>）</a:t>
            </a:r>
            <a:r>
              <a:rPr lang="zh-TW" altLang="zh-CN" b="1"/>
              <a:t>.</a:t>
            </a:r>
            <a:r>
              <a:rPr lang="zh-TW" altLang="zh-CN" b="1" u="sng"/>
              <a:t> </a:t>
            </a:r>
            <a:r>
              <a:rPr lang="zh-TW" altLang="zh-CN" b="1" u="sng" smtClean="0"/>
              <a:t>   </a:t>
            </a:r>
            <a:r>
              <a:rPr lang="en-US" altLang="zh-TW" b="1" u="sng" smtClean="0"/>
              <a:t>         </a:t>
            </a:r>
            <a:r>
              <a:rPr lang="zh-TW" altLang="zh-CN" b="1" u="sng" smtClean="0"/>
              <a:t>     </a:t>
            </a:r>
            <a:r>
              <a:rPr lang="zh-TW" altLang="zh-CN" b="1"/>
              <a:t>（意识到）the lack of daylight and difficulties in transport is extremely important. Last January, we found a few mountain passes were closed, so </a:t>
            </a:r>
            <a:r>
              <a:rPr lang="zh-TW" altLang="zh-CN" b="1" u="sng"/>
              <a:t> 	</a:t>
            </a:r>
            <a:r>
              <a:rPr lang="en-US" altLang="zh-TW" b="1" u="sng"/>
              <a:t>                   </a:t>
            </a:r>
            <a:r>
              <a:rPr lang="en-US" altLang="zh-TW" b="1" u="sng" smtClean="0"/>
              <a:t>            </a:t>
            </a:r>
            <a:r>
              <a:rPr lang="zh-TW" altLang="zh-CN" b="1"/>
              <a:t>（走动）was not easy, but（欣 赏）</a:t>
            </a:r>
            <a:r>
              <a:rPr lang="zh-TW" altLang="zh-CN" b="1" u="sng"/>
              <a:t> 	   </a:t>
            </a:r>
            <a:r>
              <a:rPr lang="en-US" altLang="zh-TW" b="1" u="sng"/>
              <a:t>        </a:t>
            </a:r>
            <a:r>
              <a:rPr lang="zh-TW" altLang="zh-CN" b="1" u="sng"/>
              <a:t>    </a:t>
            </a:r>
            <a:r>
              <a:rPr lang="en-US" altLang="zh-TW" b="1" u="sng" smtClean="0"/>
              <a:t>         </a:t>
            </a:r>
            <a:r>
              <a:rPr lang="zh-TW" altLang="zh-CN" b="1" u="sng" smtClean="0"/>
              <a:t>  </a:t>
            </a:r>
            <a:r>
              <a:rPr lang="zh-TW" altLang="zh-CN" b="1"/>
              <a:t>the northern lights was an incredible experience.</a:t>
            </a:r>
            <a:endParaRPr lang="zh-CN" altLang="zh-CN" b="1"/>
          </a:p>
          <a:p>
            <a:r>
              <a:rPr lang="zh-TW" altLang="zh-CN" b="1" u="sng"/>
              <a:t> 	</a:t>
            </a:r>
            <a:r>
              <a:rPr lang="en-US" altLang="zh-TW" b="1" u="sng"/>
              <a:t>                                                                  </a:t>
            </a:r>
            <a:r>
              <a:rPr lang="zh-TW" altLang="zh-CN" b="1"/>
              <a:t>（在线订交通和宾馆</a:t>
            </a:r>
            <a:r>
              <a:rPr lang="zh-TW" altLang="zh-CN" b="1" i="1"/>
              <a:t>）</a:t>
            </a:r>
            <a:r>
              <a:rPr lang="zh-TW" altLang="zh-CN" b="1"/>
              <a:t> did help a lot.</a:t>
            </a:r>
            <a:endParaRPr lang="zh-TW" altLang="zh-CN" b="1"/>
          </a:p>
          <a:p>
            <a:r>
              <a:rPr lang="zh-TW" altLang="zh-CN" b="1" u="sng"/>
              <a:t>         	</a:t>
            </a:r>
            <a:r>
              <a:rPr lang="en-US" altLang="zh-TW" b="1" u="sng"/>
              <a:t>                                                  </a:t>
            </a:r>
            <a:r>
              <a:rPr lang="zh-TW" altLang="zh-CN" b="1" u="sng">
                <a:sym typeface="+mn-ea"/>
              </a:rPr>
              <a:t>          </a:t>
            </a:r>
            <a:r>
              <a:rPr lang="zh-TW" altLang="zh-CN" b="1"/>
              <a:t>（想出如何拍照）in low light actually took us quite some time during our</a:t>
            </a:r>
            <a:r>
              <a:rPr lang="zh-TW" altLang="zh-CN" b="1" u="sng"/>
              <a:t> 	</a:t>
            </a:r>
            <a:r>
              <a:rPr lang="en-US" altLang="zh-TW" b="1" u="sng"/>
              <a:t>         </a:t>
            </a:r>
            <a:r>
              <a:rPr lang="zh-TW" altLang="zh-CN" b="1" u="sng"/>
              <a:t>     </a:t>
            </a:r>
            <a:r>
              <a:rPr lang="zh-TW" altLang="zh-CN" b="1"/>
              <a:t> （筹划）stage. Finally</a:t>
            </a:r>
            <a:r>
              <a:rPr lang="zh-TW" altLang="zh-CN" b="1" u="sng"/>
              <a:t> 	   </a:t>
            </a:r>
            <a:r>
              <a:rPr lang="en-US" altLang="zh-TW" b="1" u="sng"/>
              <a:t>                      </a:t>
            </a:r>
            <a:r>
              <a:rPr lang="zh-TW" altLang="zh-CN" b="1" u="sng"/>
              <a:t>          </a:t>
            </a:r>
            <a:r>
              <a:rPr lang="zh-TW" altLang="zh-CN" b="1"/>
              <a:t> （雇一位当地的导游）was necessary and helpful for this trip.</a:t>
            </a:r>
            <a:endParaRPr lang="zh-CN" altLang="zh-CN" b="1"/>
          </a:p>
        </p:txBody>
      </p:sp>
      <p:sp>
        <p:nvSpPr>
          <p:cNvPr id="3074" name="标题 1"/>
          <p:cNvSpPr>
            <a:spLocks noGrp="1"/>
          </p:cNvSpPr>
          <p:nvPr/>
        </p:nvSpPr>
        <p:spPr>
          <a:xfrm>
            <a:off x="17621" y="21908"/>
            <a:ext cx="3073241" cy="426720"/>
          </a:xfrm>
          <a:prstGeom prst="rect">
            <a:avLst/>
          </a:prstGeom>
          <a:noFill/>
          <a:ln w="9525">
            <a:noFill/>
          </a:ln>
        </p:spPr>
        <p:txBody>
          <a:bodyPr vert="horz" wrap="square" lIns="51435" tIns="25717" rIns="51435" bIns="25717" anchor="ctr"/>
          <a:lst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等线 Light" panose="02010600030101010101" charset="-122"/>
                <a:ea typeface="等线 Light" panose="02010600030101010101" charset="-122"/>
              </a:defRPr>
            </a:lvl2pPr>
            <a:lvl3pPr algn="l" defTabSz="685800" rtl="0" eaLnBrk="0" fontAlgn="base" hangingPunct="0">
              <a:lnSpc>
                <a:spcPct val="90000"/>
              </a:lnSpc>
              <a:spcBef>
                <a:spcPct val="0"/>
              </a:spcBef>
              <a:spcAft>
                <a:spcPct val="0"/>
              </a:spcAft>
              <a:defRPr sz="3300">
                <a:solidFill>
                  <a:schemeClr val="tx1"/>
                </a:solidFill>
                <a:latin typeface="等线 Light" panose="02010600030101010101" charset="-122"/>
                <a:ea typeface="等线 Light" panose="02010600030101010101" charset="-122"/>
              </a:defRPr>
            </a:lvl3pPr>
            <a:lvl4pPr algn="l" defTabSz="685800" rtl="0" eaLnBrk="0" fontAlgn="base" hangingPunct="0">
              <a:lnSpc>
                <a:spcPct val="90000"/>
              </a:lnSpc>
              <a:spcBef>
                <a:spcPct val="0"/>
              </a:spcBef>
              <a:spcAft>
                <a:spcPct val="0"/>
              </a:spcAft>
              <a:defRPr sz="3300">
                <a:solidFill>
                  <a:schemeClr val="tx1"/>
                </a:solidFill>
                <a:latin typeface="等线 Light" panose="02010600030101010101" charset="-122"/>
                <a:ea typeface="等线 Light" panose="02010600030101010101" charset="-122"/>
              </a:defRPr>
            </a:lvl4pPr>
            <a:lvl5pPr algn="l" defTabSz="685800" rtl="0" eaLnBrk="0" fontAlgn="base" hangingPunct="0">
              <a:lnSpc>
                <a:spcPct val="90000"/>
              </a:lnSpc>
              <a:spcBef>
                <a:spcPct val="0"/>
              </a:spcBef>
              <a:spcAft>
                <a:spcPct val="0"/>
              </a:spcAft>
              <a:defRPr sz="3300">
                <a:solidFill>
                  <a:schemeClr val="tx1"/>
                </a:solidFill>
                <a:latin typeface="等线 Light" panose="02010600030101010101" charset="-122"/>
                <a:ea typeface="等线 Light" panose="02010600030101010101" charset="-122"/>
              </a:defRPr>
            </a:lvl5pPr>
            <a:lvl6pPr marL="457200" algn="l" defTabSz="685800" rtl="0" fontAlgn="base">
              <a:lnSpc>
                <a:spcPct val="90000"/>
              </a:lnSpc>
              <a:spcBef>
                <a:spcPct val="0"/>
              </a:spcBef>
              <a:spcAft>
                <a:spcPct val="0"/>
              </a:spcAft>
              <a:defRPr sz="3300">
                <a:solidFill>
                  <a:schemeClr val="tx1"/>
                </a:solidFill>
                <a:latin typeface="等线 Light" panose="02010600030101010101" charset="-122"/>
                <a:ea typeface="等线 Light" panose="02010600030101010101" charset="-122"/>
              </a:defRPr>
            </a:lvl6pPr>
            <a:lvl7pPr marL="914400" algn="l" defTabSz="685800" rtl="0" fontAlgn="base">
              <a:lnSpc>
                <a:spcPct val="90000"/>
              </a:lnSpc>
              <a:spcBef>
                <a:spcPct val="0"/>
              </a:spcBef>
              <a:spcAft>
                <a:spcPct val="0"/>
              </a:spcAft>
              <a:defRPr sz="3300">
                <a:solidFill>
                  <a:schemeClr val="tx1"/>
                </a:solidFill>
                <a:latin typeface="等线 Light" panose="02010600030101010101" charset="-122"/>
                <a:ea typeface="等线 Light" panose="02010600030101010101" charset="-122"/>
              </a:defRPr>
            </a:lvl7pPr>
            <a:lvl8pPr marL="1371600" algn="l" defTabSz="685800" rtl="0" fontAlgn="base">
              <a:lnSpc>
                <a:spcPct val="90000"/>
              </a:lnSpc>
              <a:spcBef>
                <a:spcPct val="0"/>
              </a:spcBef>
              <a:spcAft>
                <a:spcPct val="0"/>
              </a:spcAft>
              <a:defRPr sz="3300">
                <a:solidFill>
                  <a:schemeClr val="tx1"/>
                </a:solidFill>
                <a:latin typeface="等线 Light" panose="02010600030101010101" charset="-122"/>
                <a:ea typeface="等线 Light" panose="02010600030101010101" charset="-122"/>
              </a:defRPr>
            </a:lvl8pPr>
            <a:lvl9pPr marL="1828800" algn="l" defTabSz="685800" rtl="0" fontAlgn="base">
              <a:lnSpc>
                <a:spcPct val="90000"/>
              </a:lnSpc>
              <a:spcBef>
                <a:spcPct val="0"/>
              </a:spcBef>
              <a:spcAft>
                <a:spcPct val="0"/>
              </a:spcAft>
              <a:defRPr sz="3300">
                <a:solidFill>
                  <a:schemeClr val="tx1"/>
                </a:solidFill>
                <a:latin typeface="等线 Light" panose="02010600030101010101" charset="-122"/>
                <a:ea typeface="等线 Light" panose="02010600030101010101" charset="-122"/>
              </a:defRPr>
            </a:lvl9pPr>
          </a:lstStyle>
          <a:p>
            <a:pPr eaLnBrk="1" hangingPunct="1"/>
            <a:endParaRPr lang="en-US" altLang="zh-CN" sz="1800" b="1">
              <a:solidFill>
                <a:srgbClr val="C00000"/>
              </a:solidFill>
              <a:latin typeface="Verdana" panose="020B0604030504040204" pitchFamily="34" charset="0"/>
              <a:ea typeface="宋体" panose="02010600030101010101" pitchFamily="2" charset="-122"/>
              <a:cs typeface="+mj-lt"/>
              <a:sym typeface="+mn-ea"/>
            </a:endParaRPr>
          </a:p>
        </p:txBody>
      </p:sp>
      <p:sp>
        <p:nvSpPr>
          <p:cNvPr id="3" name="标题 1"/>
          <p:cNvSpPr>
            <a:spLocks noGrp="1"/>
          </p:cNvSpPr>
          <p:nvPr/>
        </p:nvSpPr>
        <p:spPr>
          <a:xfrm>
            <a:off x="2414111" y="116681"/>
            <a:ext cx="3898106" cy="426720"/>
          </a:xfrm>
          <a:prstGeom prst="rect">
            <a:avLst/>
          </a:prstGeom>
          <a:solidFill>
            <a:schemeClr val="accent2">
              <a:lumMod val="40000"/>
              <a:lumOff val="60000"/>
            </a:schemeClr>
          </a:solidFill>
          <a:ln w="28575" cmpd="sng">
            <a:solidFill>
              <a:schemeClr val="accent1">
                <a:shade val="50000"/>
              </a:schemeClr>
            </a:solidFill>
            <a:prstDash val="solid"/>
          </a:ln>
        </p:spPr>
        <p:txBody>
          <a:bodyPr vert="horz" wrap="square" lIns="68580" tIns="34290" rIns="68580" bIns="34290" anchor="ctr">
            <a:noAutofit/>
          </a:bodyPr>
          <a:lst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等线 Light" panose="02010600030101010101" charset="-122"/>
                <a:ea typeface="等线 Light" panose="02010600030101010101" charset="-122"/>
              </a:defRPr>
            </a:lvl2pPr>
            <a:lvl3pPr algn="l" defTabSz="685800" rtl="0" eaLnBrk="0" fontAlgn="base" hangingPunct="0">
              <a:lnSpc>
                <a:spcPct val="90000"/>
              </a:lnSpc>
              <a:spcBef>
                <a:spcPct val="0"/>
              </a:spcBef>
              <a:spcAft>
                <a:spcPct val="0"/>
              </a:spcAft>
              <a:defRPr sz="3300">
                <a:solidFill>
                  <a:schemeClr val="tx1"/>
                </a:solidFill>
                <a:latin typeface="等线 Light" panose="02010600030101010101" charset="-122"/>
                <a:ea typeface="等线 Light" panose="02010600030101010101" charset="-122"/>
              </a:defRPr>
            </a:lvl3pPr>
            <a:lvl4pPr algn="l" defTabSz="685800" rtl="0" eaLnBrk="0" fontAlgn="base" hangingPunct="0">
              <a:lnSpc>
                <a:spcPct val="90000"/>
              </a:lnSpc>
              <a:spcBef>
                <a:spcPct val="0"/>
              </a:spcBef>
              <a:spcAft>
                <a:spcPct val="0"/>
              </a:spcAft>
              <a:defRPr sz="3300">
                <a:solidFill>
                  <a:schemeClr val="tx1"/>
                </a:solidFill>
                <a:latin typeface="等线 Light" panose="02010600030101010101" charset="-122"/>
                <a:ea typeface="等线 Light" panose="02010600030101010101" charset="-122"/>
              </a:defRPr>
            </a:lvl4pPr>
            <a:lvl5pPr algn="l" defTabSz="685800" rtl="0" eaLnBrk="0" fontAlgn="base" hangingPunct="0">
              <a:lnSpc>
                <a:spcPct val="90000"/>
              </a:lnSpc>
              <a:spcBef>
                <a:spcPct val="0"/>
              </a:spcBef>
              <a:spcAft>
                <a:spcPct val="0"/>
              </a:spcAft>
              <a:defRPr sz="3300">
                <a:solidFill>
                  <a:schemeClr val="tx1"/>
                </a:solidFill>
                <a:latin typeface="等线 Light" panose="02010600030101010101" charset="-122"/>
                <a:ea typeface="等线 Light" panose="02010600030101010101" charset="-122"/>
              </a:defRPr>
            </a:lvl5pPr>
            <a:lvl6pPr marL="457200" algn="l" defTabSz="685800" rtl="0" fontAlgn="base">
              <a:lnSpc>
                <a:spcPct val="90000"/>
              </a:lnSpc>
              <a:spcBef>
                <a:spcPct val="0"/>
              </a:spcBef>
              <a:spcAft>
                <a:spcPct val="0"/>
              </a:spcAft>
              <a:defRPr sz="3300">
                <a:solidFill>
                  <a:schemeClr val="tx1"/>
                </a:solidFill>
                <a:latin typeface="等线 Light" panose="02010600030101010101" charset="-122"/>
                <a:ea typeface="等线 Light" panose="02010600030101010101" charset="-122"/>
              </a:defRPr>
            </a:lvl6pPr>
            <a:lvl7pPr marL="914400" algn="l" defTabSz="685800" rtl="0" fontAlgn="base">
              <a:lnSpc>
                <a:spcPct val="90000"/>
              </a:lnSpc>
              <a:spcBef>
                <a:spcPct val="0"/>
              </a:spcBef>
              <a:spcAft>
                <a:spcPct val="0"/>
              </a:spcAft>
              <a:defRPr sz="3300">
                <a:solidFill>
                  <a:schemeClr val="tx1"/>
                </a:solidFill>
                <a:latin typeface="等线 Light" panose="02010600030101010101" charset="-122"/>
                <a:ea typeface="等线 Light" panose="02010600030101010101" charset="-122"/>
              </a:defRPr>
            </a:lvl7pPr>
            <a:lvl8pPr marL="1371600" algn="l" defTabSz="685800" rtl="0" fontAlgn="base">
              <a:lnSpc>
                <a:spcPct val="90000"/>
              </a:lnSpc>
              <a:spcBef>
                <a:spcPct val="0"/>
              </a:spcBef>
              <a:spcAft>
                <a:spcPct val="0"/>
              </a:spcAft>
              <a:defRPr sz="3300">
                <a:solidFill>
                  <a:schemeClr val="tx1"/>
                </a:solidFill>
                <a:latin typeface="等线 Light" panose="02010600030101010101" charset="-122"/>
                <a:ea typeface="等线 Light" panose="02010600030101010101" charset="-122"/>
              </a:defRPr>
            </a:lvl8pPr>
            <a:lvl9pPr marL="1828800" algn="l" defTabSz="685800" rtl="0" fontAlgn="base">
              <a:lnSpc>
                <a:spcPct val="90000"/>
              </a:lnSpc>
              <a:spcBef>
                <a:spcPct val="0"/>
              </a:spcBef>
              <a:spcAft>
                <a:spcPct val="0"/>
              </a:spcAft>
              <a:defRPr sz="3300">
                <a:solidFill>
                  <a:schemeClr val="tx1"/>
                </a:solidFill>
                <a:latin typeface="等线 Light" panose="02010600030101010101" charset="-122"/>
                <a:ea typeface="等线 Light" panose="02010600030101010101" charset="-122"/>
              </a:defRPr>
            </a:lvl9pPr>
          </a:lstStyle>
          <a:p>
            <a:pPr lvl="0" algn="l" eaLnBrk="1" hangingPunct="1">
              <a:buClrTx/>
              <a:buSzTx/>
              <a:buFontTx/>
            </a:pPr>
            <a:r>
              <a:rPr lang="en-US" altLang="zh-CN" sz="2000" b="1">
                <a:solidFill>
                  <a:srgbClr val="C00000"/>
                </a:solidFill>
                <a:latin typeface="Verdana" panose="020B0604030504040204" pitchFamily="34" charset="0"/>
                <a:sym typeface="+mn-ea"/>
              </a:rPr>
              <a:t>Language use Activity 2</a:t>
            </a:r>
            <a:endParaRPr lang="en-US" altLang="zh-CN" sz="2000" b="1">
              <a:solidFill>
                <a:srgbClr val="C00000"/>
              </a:solidFill>
              <a:latin typeface="Verdana" panose="020B0604030504040204" pitchFamily="34" charset="0"/>
              <a:sym typeface="+mn-ea"/>
            </a:endParaRPr>
          </a:p>
        </p:txBody>
      </p:sp>
      <p:sp>
        <p:nvSpPr>
          <p:cNvPr id="19" name="文本框 18"/>
          <p:cNvSpPr txBox="1"/>
          <p:nvPr/>
        </p:nvSpPr>
        <p:spPr>
          <a:xfrm>
            <a:off x="4107180" y="1583055"/>
            <a:ext cx="1481455" cy="368300"/>
          </a:xfrm>
          <a:prstGeom prst="rect">
            <a:avLst/>
          </a:prstGeom>
          <a:noFill/>
        </p:spPr>
        <p:txBody>
          <a:bodyPr wrap="square">
            <a:spAutoFit/>
          </a:bodyPr>
          <a:lstStyle/>
          <a:p>
            <a:r>
              <a:rPr lang="en-US" altLang="zh-CN" b="1" kern="100">
                <a:solidFill>
                  <a:srgbClr val="FF0000"/>
                </a:solidFill>
                <a:effectLst/>
                <a:latin typeface="Calibri" panose="020F0502020204030204" pitchFamily="34" charset="0"/>
                <a:ea typeface="宋体" panose="02010600030101010101" pitchFamily="2" charset="-122"/>
                <a:cs typeface="Times New Roman" panose="02020603050405020304" pitchFamily="18" charset="0"/>
              </a:rPr>
              <a:t>fascinating</a:t>
            </a:r>
            <a:endParaRPr lang="zh-CN" altLang="en-US" b="1">
              <a:solidFill>
                <a:srgbClr val="FF0000"/>
              </a:solidFill>
            </a:endParaRPr>
          </a:p>
        </p:txBody>
      </p:sp>
      <p:sp>
        <p:nvSpPr>
          <p:cNvPr id="21" name="文本框 20"/>
          <p:cNvSpPr txBox="1"/>
          <p:nvPr/>
        </p:nvSpPr>
        <p:spPr>
          <a:xfrm>
            <a:off x="321062" y="1856953"/>
            <a:ext cx="4570979" cy="368300"/>
          </a:xfrm>
          <a:prstGeom prst="rect">
            <a:avLst/>
          </a:prstGeom>
          <a:noFill/>
        </p:spPr>
        <p:txBody>
          <a:bodyPr wrap="square">
            <a:spAutoFit/>
          </a:bodyPr>
          <a:lstStyle/>
          <a:p>
            <a:pPr algn="just" fontAlgn="auto"/>
            <a:r>
              <a:rPr lang="en-US" altLang="zh-CN" b="1" kern="100">
                <a:solidFill>
                  <a:srgbClr val="FF0000"/>
                </a:solidFill>
                <a:effectLst/>
                <a:latin typeface="Calibri" panose="020F0502020204030204" pitchFamily="34" charset="0"/>
                <a:ea typeface="宋体" panose="02010600030101010101" pitchFamily="2" charset="-122"/>
                <a:cs typeface="Times New Roman" panose="02020603050405020304" pitchFamily="18" charset="0"/>
              </a:rPr>
              <a:t>looking for totally different experiences</a:t>
            </a:r>
            <a:endParaRPr lang="zh-CN" altLang="en-US" b="1">
              <a:solidFill>
                <a:srgbClr val="FF0000"/>
              </a:solidFill>
            </a:endParaRPr>
          </a:p>
        </p:txBody>
      </p:sp>
      <p:sp>
        <p:nvSpPr>
          <p:cNvPr id="23" name="文本框 22"/>
          <p:cNvSpPr txBox="1"/>
          <p:nvPr/>
        </p:nvSpPr>
        <p:spPr>
          <a:xfrm>
            <a:off x="7288428" y="1856863"/>
            <a:ext cx="1076155" cy="368300"/>
          </a:xfrm>
          <a:prstGeom prst="rect">
            <a:avLst/>
          </a:prstGeom>
          <a:noFill/>
        </p:spPr>
        <p:txBody>
          <a:bodyPr wrap="square">
            <a:spAutoFit/>
          </a:bodyPr>
          <a:lstStyle/>
          <a:p>
            <a:r>
              <a:rPr lang="en-US" altLang="zh-CN" b="1" kern="100" err="1">
                <a:solidFill>
                  <a:srgbClr val="FF0000"/>
                </a:solidFill>
                <a:effectLst/>
                <a:latin typeface="Calibri" panose="020F0502020204030204" pitchFamily="34" charset="0"/>
                <a:ea typeface="宋体" panose="02010600030101010101" pitchFamily="2" charset="-122"/>
                <a:cs typeface="Times New Roman" panose="02020603050405020304" pitchFamily="18" charset="0"/>
              </a:rPr>
              <a:t>Realising</a:t>
            </a:r>
            <a:endParaRPr lang="zh-CN" altLang="en-US" b="1">
              <a:solidFill>
                <a:srgbClr val="FF0000"/>
              </a:solidFill>
            </a:endParaRPr>
          </a:p>
        </p:txBody>
      </p:sp>
      <p:sp>
        <p:nvSpPr>
          <p:cNvPr id="25" name="文本框 24"/>
          <p:cNvSpPr txBox="1"/>
          <p:nvPr/>
        </p:nvSpPr>
        <p:spPr>
          <a:xfrm>
            <a:off x="4892040" y="2387600"/>
            <a:ext cx="2313940" cy="368300"/>
          </a:xfrm>
          <a:prstGeom prst="rect">
            <a:avLst/>
          </a:prstGeom>
          <a:noFill/>
        </p:spPr>
        <p:txBody>
          <a:bodyPr wrap="square">
            <a:spAutoFit/>
          </a:bodyPr>
          <a:lstStyle/>
          <a:p>
            <a:r>
              <a:rPr lang="en-US" altLang="zh-CN" b="1" kern="100">
                <a:solidFill>
                  <a:srgbClr val="FF0000"/>
                </a:solidFill>
                <a:effectLst/>
                <a:latin typeface="Calibri" panose="020F0502020204030204" pitchFamily="34" charset="0"/>
                <a:ea typeface="宋体" panose="02010600030101010101" pitchFamily="2" charset="-122"/>
                <a:cs typeface="Times New Roman" panose="02020603050405020304" pitchFamily="18" charset="0"/>
              </a:rPr>
              <a:t>moving around</a:t>
            </a:r>
            <a:endParaRPr lang="zh-CN" altLang="en-US" b="1">
              <a:solidFill>
                <a:srgbClr val="FF0000"/>
              </a:solidFill>
            </a:endParaRPr>
          </a:p>
        </p:txBody>
      </p:sp>
      <p:sp>
        <p:nvSpPr>
          <p:cNvPr id="27" name="文本框 26"/>
          <p:cNvSpPr txBox="1"/>
          <p:nvPr/>
        </p:nvSpPr>
        <p:spPr>
          <a:xfrm>
            <a:off x="2079274" y="2641485"/>
            <a:ext cx="1370069" cy="368300"/>
          </a:xfrm>
          <a:prstGeom prst="rect">
            <a:avLst/>
          </a:prstGeom>
          <a:noFill/>
        </p:spPr>
        <p:txBody>
          <a:bodyPr wrap="square">
            <a:spAutoFit/>
          </a:bodyPr>
          <a:lstStyle/>
          <a:p>
            <a:r>
              <a:rPr lang="en-US" altLang="zh-CN" b="1" kern="100">
                <a:solidFill>
                  <a:srgbClr val="FF0000"/>
                </a:solidFill>
                <a:effectLst/>
                <a:latin typeface="Calibri" panose="020F0502020204030204" pitchFamily="34" charset="0"/>
                <a:ea typeface="宋体" panose="02010600030101010101" pitchFamily="2" charset="-122"/>
                <a:cs typeface="Times New Roman" panose="02020603050405020304" pitchFamily="18" charset="0"/>
              </a:rPr>
              <a:t>appreciating</a:t>
            </a:r>
            <a:endParaRPr lang="zh-CN" altLang="en-US" b="1">
              <a:solidFill>
                <a:srgbClr val="FF0000"/>
              </a:solidFill>
            </a:endParaRPr>
          </a:p>
        </p:txBody>
      </p:sp>
      <p:sp>
        <p:nvSpPr>
          <p:cNvPr id="29" name="文本框 28"/>
          <p:cNvSpPr txBox="1"/>
          <p:nvPr/>
        </p:nvSpPr>
        <p:spPr>
          <a:xfrm>
            <a:off x="105568" y="3009898"/>
            <a:ext cx="4570979" cy="368300"/>
          </a:xfrm>
          <a:prstGeom prst="rect">
            <a:avLst/>
          </a:prstGeom>
          <a:noFill/>
        </p:spPr>
        <p:txBody>
          <a:bodyPr wrap="square">
            <a:spAutoFit/>
          </a:bodyPr>
          <a:lstStyle/>
          <a:p>
            <a:r>
              <a:rPr lang="en-US" altLang="zh-CN" b="1" kern="100">
                <a:solidFill>
                  <a:srgbClr val="FF0000"/>
                </a:solidFill>
                <a:effectLst/>
                <a:latin typeface="Calibri" panose="020F0502020204030204" pitchFamily="34" charset="0"/>
                <a:ea typeface="宋体" panose="02010600030101010101" pitchFamily="2" charset="-122"/>
                <a:cs typeface="Times New Roman" panose="02020603050405020304" pitchFamily="18" charset="0"/>
              </a:rPr>
              <a:t>Booking transportation and hotels online</a:t>
            </a:r>
            <a:endParaRPr lang="zh-CN" altLang="en-US" b="1">
              <a:solidFill>
                <a:srgbClr val="FF0000"/>
              </a:solidFill>
            </a:endParaRPr>
          </a:p>
        </p:txBody>
      </p:sp>
      <p:sp>
        <p:nvSpPr>
          <p:cNvPr id="31" name="文本框 30"/>
          <p:cNvSpPr txBox="1"/>
          <p:nvPr/>
        </p:nvSpPr>
        <p:spPr>
          <a:xfrm>
            <a:off x="320993" y="3238087"/>
            <a:ext cx="4570979" cy="368300"/>
          </a:xfrm>
          <a:prstGeom prst="rect">
            <a:avLst/>
          </a:prstGeom>
          <a:noFill/>
        </p:spPr>
        <p:txBody>
          <a:bodyPr wrap="square">
            <a:spAutoFit/>
          </a:bodyPr>
          <a:lstStyle/>
          <a:p>
            <a:r>
              <a:rPr lang="en-US" altLang="zh-CN" b="1" kern="100">
                <a:solidFill>
                  <a:srgbClr val="FF0000"/>
                </a:solidFill>
                <a:effectLst/>
                <a:latin typeface="Calibri" panose="020F0502020204030204" pitchFamily="34" charset="0"/>
                <a:ea typeface="宋体" panose="02010600030101010101" pitchFamily="2" charset="-122"/>
                <a:cs typeface="Times New Roman" panose="02020603050405020304" pitchFamily="18" charset="0"/>
              </a:rPr>
              <a:t>Figuring out how to take pictures</a:t>
            </a:r>
            <a:endParaRPr lang="zh-CN" altLang="en-US" b="1">
              <a:solidFill>
                <a:srgbClr val="FF0000"/>
              </a:solidFill>
            </a:endParaRPr>
          </a:p>
        </p:txBody>
      </p:sp>
      <p:sp>
        <p:nvSpPr>
          <p:cNvPr id="33" name="文本框 32"/>
          <p:cNvSpPr txBox="1"/>
          <p:nvPr/>
        </p:nvSpPr>
        <p:spPr>
          <a:xfrm>
            <a:off x="2638707" y="3535221"/>
            <a:ext cx="1146946" cy="368300"/>
          </a:xfrm>
          <a:prstGeom prst="rect">
            <a:avLst/>
          </a:prstGeom>
          <a:noFill/>
        </p:spPr>
        <p:txBody>
          <a:bodyPr wrap="square">
            <a:spAutoFit/>
          </a:bodyPr>
          <a:lstStyle/>
          <a:p>
            <a:r>
              <a:rPr lang="en-US" altLang="zh-CN" b="1" kern="100">
                <a:solidFill>
                  <a:srgbClr val="FF0000"/>
                </a:solidFill>
                <a:effectLst/>
                <a:latin typeface="Calibri" panose="020F0502020204030204" pitchFamily="34" charset="0"/>
                <a:ea typeface="宋体" panose="02010600030101010101" pitchFamily="2" charset="-122"/>
                <a:cs typeface="Times New Roman" panose="02020603050405020304" pitchFamily="18" charset="0"/>
              </a:rPr>
              <a:t>planning</a:t>
            </a:r>
            <a:endParaRPr lang="zh-CN" altLang="en-US" b="1">
              <a:solidFill>
                <a:srgbClr val="FF0000"/>
              </a:solidFill>
            </a:endParaRPr>
          </a:p>
        </p:txBody>
      </p:sp>
      <p:sp>
        <p:nvSpPr>
          <p:cNvPr id="35" name="文本框 34"/>
          <p:cNvSpPr txBox="1"/>
          <p:nvPr/>
        </p:nvSpPr>
        <p:spPr>
          <a:xfrm>
            <a:off x="5671004" y="3535221"/>
            <a:ext cx="3143113" cy="368300"/>
          </a:xfrm>
          <a:prstGeom prst="rect">
            <a:avLst/>
          </a:prstGeom>
          <a:noFill/>
        </p:spPr>
        <p:txBody>
          <a:bodyPr wrap="square">
            <a:spAutoFit/>
          </a:bodyPr>
          <a:lstStyle/>
          <a:p>
            <a:r>
              <a:rPr lang="en-US" altLang="zh-CN" b="1" kern="100">
                <a:solidFill>
                  <a:srgbClr val="FF0000"/>
                </a:solidFill>
                <a:effectLst/>
                <a:latin typeface="Calibri" panose="020F0502020204030204" pitchFamily="34" charset="0"/>
                <a:ea typeface="宋体" panose="02010600030101010101" pitchFamily="2" charset="-122"/>
                <a:cs typeface="Times New Roman" panose="02020603050405020304" pitchFamily="18" charset="0"/>
              </a:rPr>
              <a:t>hiring a local tour guide</a:t>
            </a:r>
            <a:endParaRPr lang="zh-CN" altLang="en-US" b="1">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wipe(left)">
                                      <p:cBhvr>
                                        <p:cTn id="7" dur="500"/>
                                        <p:tgtEl>
                                          <p:spTgt spid="10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00">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00">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00">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wheel(1)">
                                      <p:cBhvr>
                                        <p:cTn id="24" dur="750"/>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randombar(horizontal)">
                                      <p:cBhvr>
                                        <p:cTn id="29" dur="10"/>
                                        <p:tgtEl>
                                          <p:spTgt spid="21"/>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randombar(horizontal)">
                                      <p:cBhvr>
                                        <p:cTn id="34" dur="500"/>
                                        <p:tgtEl>
                                          <p:spTgt spid="23"/>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randombar(horizontal)">
                                      <p:cBhvr>
                                        <p:cTn id="39" dur="500"/>
                                        <p:tgtEl>
                                          <p:spTgt spid="25"/>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grpId="0" nodeType="click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randombar(horizontal)">
                                      <p:cBhvr>
                                        <p:cTn id="44" dur="500"/>
                                        <p:tgtEl>
                                          <p:spTgt spid="27"/>
                                        </p:tgtEl>
                                      </p:cBhvr>
                                    </p:animEffect>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grpId="0" nodeType="click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randombar(horizontal)">
                                      <p:cBhvr>
                                        <p:cTn id="49" dur="500"/>
                                        <p:tgtEl>
                                          <p:spTgt spid="29"/>
                                        </p:tgtEl>
                                      </p:cBhvr>
                                    </p:animEffect>
                                  </p:childTnLst>
                                </p:cTn>
                              </p:par>
                            </p:childTnLst>
                          </p:cTn>
                        </p:par>
                      </p:childTnLst>
                    </p:cTn>
                  </p:par>
                  <p:par>
                    <p:cTn id="50" fill="hold">
                      <p:stCondLst>
                        <p:cond delay="indefinite"/>
                      </p:stCondLst>
                      <p:childTnLst>
                        <p:par>
                          <p:cTn id="51" fill="hold">
                            <p:stCondLst>
                              <p:cond delay="0"/>
                            </p:stCondLst>
                            <p:childTnLst>
                              <p:par>
                                <p:cTn id="52" presetID="14" presetClass="entr" presetSubtype="10" fill="hold" grpId="0" nodeType="click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randombar(horizontal)">
                                      <p:cBhvr>
                                        <p:cTn id="54" dur="500"/>
                                        <p:tgtEl>
                                          <p:spTgt spid="31"/>
                                        </p:tgtEl>
                                      </p:cBhvr>
                                    </p:animEffect>
                                  </p:childTnLst>
                                </p:cTn>
                              </p:par>
                            </p:childTnLst>
                          </p:cTn>
                        </p:par>
                      </p:childTnLst>
                    </p:cTn>
                  </p:par>
                  <p:par>
                    <p:cTn id="55" fill="hold">
                      <p:stCondLst>
                        <p:cond delay="indefinite"/>
                      </p:stCondLst>
                      <p:childTnLst>
                        <p:par>
                          <p:cTn id="56" fill="hold">
                            <p:stCondLst>
                              <p:cond delay="0"/>
                            </p:stCondLst>
                            <p:childTnLst>
                              <p:par>
                                <p:cTn id="57" presetID="14" presetClass="entr" presetSubtype="10" fill="hold" grpId="0" nodeType="click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randombar(horizontal)">
                                      <p:cBhvr>
                                        <p:cTn id="59" dur="500"/>
                                        <p:tgtEl>
                                          <p:spTgt spid="33"/>
                                        </p:tgtEl>
                                      </p:cBhvr>
                                    </p:animEffect>
                                  </p:childTnLst>
                                </p:cTn>
                              </p:par>
                            </p:childTnLst>
                          </p:cTn>
                        </p:par>
                      </p:childTnLst>
                    </p:cTn>
                  </p:par>
                  <p:par>
                    <p:cTn id="60" fill="hold">
                      <p:stCondLst>
                        <p:cond delay="indefinite"/>
                      </p:stCondLst>
                      <p:childTnLst>
                        <p:par>
                          <p:cTn id="61" fill="hold">
                            <p:stCondLst>
                              <p:cond delay="0"/>
                            </p:stCondLst>
                            <p:childTnLst>
                              <p:par>
                                <p:cTn id="62" presetID="14" presetClass="entr" presetSubtype="10" fill="hold" grpId="0" nodeType="click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randombar(horizontal)">
                                      <p:cBhvr>
                                        <p:cTn id="64"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bldLvl="0" animBg="1"/>
      <p:bldP spid="19" grpId="0"/>
      <p:bldP spid="21" grpId="0"/>
      <p:bldP spid="23" grpId="0"/>
      <p:bldP spid="25" grpId="0"/>
      <p:bldP spid="27" grpId="0"/>
      <p:bldP spid="29" grpId="0"/>
      <p:bldP spid="31" grpId="0"/>
      <p:bldP spid="33" grpId="0"/>
      <p:bldP spid="3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4034" name="矩形 3"/>
          <p:cNvSpPr/>
          <p:nvPr/>
        </p:nvSpPr>
        <p:spPr>
          <a:xfrm>
            <a:off x="107950" y="621665"/>
            <a:ext cx="8023225" cy="645160"/>
          </a:xfrm>
          <a:prstGeom prst="rect">
            <a:avLst/>
          </a:prstGeom>
          <a:noFill/>
          <a:ln w="9525">
            <a:noFill/>
          </a:ln>
        </p:spPr>
        <p:txBody>
          <a:bodyPr wrap="square">
            <a:spAutoFit/>
          </a:bodyPr>
          <a:p>
            <a:r>
              <a:rPr lang="en-US" altLang="zh-CN" b="1" dirty="0">
                <a:latin typeface="Times New Roman" panose="02020603050405020304" pitchFamily="18" charset="0"/>
                <a:cs typeface="Times New Roman" panose="02020603050405020304" pitchFamily="18" charset="0"/>
              </a:rPr>
              <a:t>Choose a place in your city or town as a destination for a school trip. Use the passage above as an example and write about your choice. </a:t>
            </a:r>
            <a:endParaRPr lang="en-US" altLang="zh-CN" b="1" dirty="0">
              <a:latin typeface="Times New Roman" panose="02020603050405020304" pitchFamily="18" charset="0"/>
              <a:ea typeface="Times New Roman" panose="02020603050405020304" pitchFamily="18" charset="0"/>
            </a:endParaRPr>
          </a:p>
        </p:txBody>
      </p:sp>
      <p:pic>
        <p:nvPicPr>
          <p:cNvPr id="44035" name="Picture 2" descr="F:\PPT\贴图\kids\write a letter.jpg"/>
          <p:cNvPicPr>
            <a:picLocks noChangeAspect="1"/>
          </p:cNvPicPr>
          <p:nvPr/>
        </p:nvPicPr>
        <p:blipFill>
          <a:blip r:embed="rId1"/>
          <a:stretch>
            <a:fillRect/>
          </a:stretch>
        </p:blipFill>
        <p:spPr>
          <a:xfrm>
            <a:off x="7665085" y="-635"/>
            <a:ext cx="1393190" cy="1649730"/>
          </a:xfrm>
          <a:prstGeom prst="rect">
            <a:avLst/>
          </a:prstGeom>
          <a:noFill/>
          <a:ln w="9525">
            <a:noFill/>
          </a:ln>
        </p:spPr>
      </p:pic>
      <p:sp>
        <p:nvSpPr>
          <p:cNvPr id="45059" name="矩形 4"/>
          <p:cNvSpPr/>
          <p:nvPr/>
        </p:nvSpPr>
        <p:spPr>
          <a:xfrm>
            <a:off x="306070" y="1688465"/>
            <a:ext cx="8258175" cy="3138170"/>
          </a:xfrm>
          <a:prstGeom prst="rect">
            <a:avLst/>
          </a:prstGeom>
          <a:noFill/>
          <a:ln w="66675" cmpd="sng">
            <a:solidFill>
              <a:srgbClr val="C00000"/>
            </a:solidFill>
            <a:prstDash val="sysDot"/>
          </a:ln>
        </p:spPr>
        <p:txBody>
          <a:bodyPr wrap="square">
            <a:spAutoFit/>
          </a:bodyPr>
          <a:p>
            <a:pPr algn="just" fontAlgn="auto"/>
            <a:r>
              <a:rPr lang="en-US" altLang="zh-CN" b="1" dirty="0">
                <a:latin typeface="Times New Roman" panose="02020603050405020304" pitchFamily="18" charset="0"/>
                <a:cs typeface="Times New Roman" panose="02020603050405020304" pitchFamily="18" charset="0"/>
              </a:rPr>
              <a:t>      With the colourful scenery and wonderful hiking trails, </a:t>
            </a:r>
            <a:r>
              <a:rPr lang="en-US" altLang="zh-CN" b="1" dirty="0">
                <a:solidFill>
                  <a:srgbClr val="FF0000"/>
                </a:solidFill>
                <a:latin typeface="Times New Roman" panose="02020603050405020304" pitchFamily="18" charset="0"/>
                <a:cs typeface="Times New Roman" panose="02020603050405020304" pitchFamily="18" charset="0"/>
              </a:rPr>
              <a:t>taking a trip to Danxia Geothermal Park in Gansu Province</a:t>
            </a:r>
            <a:r>
              <a:rPr lang="en-US" altLang="zh-CN" b="1" dirty="0">
                <a:latin typeface="Times New Roman" panose="02020603050405020304" pitchFamily="18" charset="0"/>
                <a:cs typeface="Times New Roman" panose="02020603050405020304" pitchFamily="18" charset="0"/>
              </a:rPr>
              <a:t> is one of the highlights of any trip to the northwestern part of China. You’re welcome to visit! It is near the city of Zhangye in Gansu Province, my hometown and where my school is, and it covers about 510 square kilometres. </a:t>
            </a:r>
            <a:r>
              <a:rPr lang="en-US" altLang="zh-CN" b="1" dirty="0">
                <a:solidFill>
                  <a:srgbClr val="FF0000"/>
                </a:solidFill>
                <a:latin typeface="Times New Roman" panose="02020603050405020304" pitchFamily="18" charset="0"/>
                <a:cs typeface="Times New Roman" panose="02020603050405020304" pitchFamily="18" charset="0"/>
              </a:rPr>
              <a:t>Forming of the rocks</a:t>
            </a:r>
            <a:r>
              <a:rPr lang="en-US" altLang="zh-CN" b="1" dirty="0">
                <a:latin typeface="Times New Roman" panose="02020603050405020304" pitchFamily="18" charset="0"/>
                <a:cs typeface="Times New Roman" panose="02020603050405020304" pitchFamily="18" charset="0"/>
              </a:rPr>
              <a:t> took many millions of years and involved many kinds of erosion such as wind and water on the red sandstone. What encourages thousands of people to come here each year is the natural beauty of the rocks. </a:t>
            </a:r>
            <a:r>
              <a:rPr lang="en-US" altLang="zh-CN" b="1" dirty="0">
                <a:solidFill>
                  <a:srgbClr val="FF0000"/>
                </a:solidFill>
                <a:latin typeface="Times New Roman" panose="02020603050405020304" pitchFamily="18" charset="0"/>
                <a:cs typeface="Times New Roman" panose="02020603050405020304" pitchFamily="18" charset="0"/>
              </a:rPr>
              <a:t>Walking around the park</a:t>
            </a:r>
            <a:r>
              <a:rPr lang="en-US" altLang="zh-CN" b="1" dirty="0">
                <a:latin typeface="Times New Roman" panose="02020603050405020304" pitchFamily="18" charset="0"/>
                <a:cs typeface="Times New Roman" panose="02020603050405020304" pitchFamily="18" charset="0"/>
              </a:rPr>
              <a:t> will allow you to see iridescent tall peaks, deep cave holes, and stone halls. </a:t>
            </a:r>
            <a:r>
              <a:rPr lang="en-US" altLang="zh-CN" b="1" dirty="0">
                <a:solidFill>
                  <a:srgbClr val="FF0000"/>
                </a:solidFill>
                <a:latin typeface="Times New Roman" panose="02020603050405020304" pitchFamily="18" charset="0"/>
                <a:cs typeface="Times New Roman" panose="02020603050405020304" pitchFamily="18" charset="0"/>
              </a:rPr>
              <a:t>Visiting the colourful, magical rock formations in person </a:t>
            </a:r>
            <a:r>
              <a:rPr lang="en-US" altLang="zh-CN" b="1" dirty="0">
                <a:latin typeface="Times New Roman" panose="02020603050405020304" pitchFamily="18" charset="0"/>
                <a:cs typeface="Times New Roman" panose="02020603050405020304" pitchFamily="18" charset="0"/>
              </a:rPr>
              <a:t>will surely be an unforgettable experience and one you will share with friends and family for years to come. </a:t>
            </a:r>
            <a:endParaRPr lang="en-US" altLang="zh-CN" b="1" dirty="0">
              <a:latin typeface="Times New Roman" panose="02020603050405020304" pitchFamily="18" charset="0"/>
              <a:ea typeface="Times New Roman" panose="02020603050405020304" pitchFamily="18" charset="0"/>
            </a:endParaRPr>
          </a:p>
        </p:txBody>
      </p:sp>
      <p:sp>
        <p:nvSpPr>
          <p:cNvPr id="45058" name="WordArt 16"/>
          <p:cNvSpPr>
            <a:spLocks noTextEdit="1"/>
          </p:cNvSpPr>
          <p:nvPr/>
        </p:nvSpPr>
        <p:spPr>
          <a:xfrm>
            <a:off x="3500120" y="1164590"/>
            <a:ext cx="1538288" cy="523875"/>
          </a:xfrm>
          <a:prstGeom prst="rect">
            <a:avLst/>
          </a:prstGeom>
        </p:spPr>
        <p:txBody>
          <a:bodyPr wrap="none" fromWordArt="1">
            <a:prstTxWarp prst="textCanUp">
              <a:avLst>
                <a:gd name="adj" fmla="val 85713"/>
              </a:avLst>
            </a:prstTxWarp>
            <a:normAutofit/>
          </a:bodyPr>
          <a:p>
            <a:pPr algn="ctr"/>
            <a:r>
              <a:rPr lang="zh-CN" altLang="en-US" b="1">
                <a:solidFill>
                  <a:srgbClr val="7030A0"/>
                </a:solidFill>
                <a:effectLst>
                  <a:outerShdw dist="53882" dir="2699999" algn="ctr" rotWithShape="0">
                    <a:srgbClr val="C0C0C0">
                      <a:alpha val="79999"/>
                    </a:srgbClr>
                  </a:outerShdw>
                </a:effectLst>
                <a:latin typeface="Times New Roman" panose="02020603050405020304" pitchFamily="18" charset="0"/>
                <a:ea typeface="Times New Roman" panose="02020603050405020304" pitchFamily="18" charset="0"/>
              </a:rPr>
              <a:t>Sample</a:t>
            </a:r>
            <a:endParaRPr lang="zh-CN" altLang="en-US" b="1">
              <a:solidFill>
                <a:srgbClr val="7030A0"/>
              </a:solidFill>
              <a:effectLst>
                <a:outerShdw dist="53882" dir="2699999" algn="ctr" rotWithShape="0">
                  <a:srgbClr val="C0C0C0">
                    <a:alpha val="79999"/>
                  </a:srgbClr>
                </a:outerShdw>
              </a:effectLst>
              <a:latin typeface="Times New Roman" panose="02020603050405020304" pitchFamily="18" charset="0"/>
              <a:ea typeface="Times New Roman" panose="02020603050405020304" pitchFamily="18" charset="0"/>
            </a:endParaRPr>
          </a:p>
        </p:txBody>
      </p:sp>
      <p:sp>
        <p:nvSpPr>
          <p:cNvPr id="4" name="标题 1"/>
          <p:cNvSpPr>
            <a:spLocks noGrp="1"/>
          </p:cNvSpPr>
          <p:nvPr/>
        </p:nvSpPr>
        <p:spPr>
          <a:xfrm>
            <a:off x="2754630" y="121285"/>
            <a:ext cx="3634296" cy="500685"/>
          </a:xfrm>
          <a:prstGeom prst="rect">
            <a:avLst/>
          </a:prstGeom>
          <a:solidFill>
            <a:schemeClr val="accent1">
              <a:lumMod val="60000"/>
              <a:lumOff val="40000"/>
            </a:schemeClr>
          </a:solidFill>
          <a:ln w="28575" cmpd="sng">
            <a:solidFill>
              <a:schemeClr val="accent1">
                <a:shade val="50000"/>
              </a:schemeClr>
            </a:solidFill>
            <a:prstDash val="solid"/>
          </a:ln>
        </p:spPr>
        <p:txBody>
          <a:bodyPr vert="horz" wrap="square" lIns="68580" tIns="34290" rIns="68580" bIns="34290" anchor="ctr"/>
          <a:lst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等线 Light" panose="02010600030101010101" charset="-122"/>
                <a:ea typeface="等线 Light" panose="02010600030101010101" charset="-122"/>
              </a:defRPr>
            </a:lvl2pPr>
            <a:lvl3pPr algn="l" defTabSz="685800" rtl="0" eaLnBrk="0" fontAlgn="base" hangingPunct="0">
              <a:lnSpc>
                <a:spcPct val="90000"/>
              </a:lnSpc>
              <a:spcBef>
                <a:spcPct val="0"/>
              </a:spcBef>
              <a:spcAft>
                <a:spcPct val="0"/>
              </a:spcAft>
              <a:defRPr sz="3300">
                <a:solidFill>
                  <a:schemeClr val="tx1"/>
                </a:solidFill>
                <a:latin typeface="等线 Light" panose="02010600030101010101" charset="-122"/>
                <a:ea typeface="等线 Light" panose="02010600030101010101" charset="-122"/>
              </a:defRPr>
            </a:lvl3pPr>
            <a:lvl4pPr algn="l" defTabSz="685800" rtl="0" eaLnBrk="0" fontAlgn="base" hangingPunct="0">
              <a:lnSpc>
                <a:spcPct val="90000"/>
              </a:lnSpc>
              <a:spcBef>
                <a:spcPct val="0"/>
              </a:spcBef>
              <a:spcAft>
                <a:spcPct val="0"/>
              </a:spcAft>
              <a:defRPr sz="3300">
                <a:solidFill>
                  <a:schemeClr val="tx1"/>
                </a:solidFill>
                <a:latin typeface="等线 Light" panose="02010600030101010101" charset="-122"/>
                <a:ea typeface="等线 Light" panose="02010600030101010101" charset="-122"/>
              </a:defRPr>
            </a:lvl4pPr>
            <a:lvl5pPr algn="l" defTabSz="685800" rtl="0" eaLnBrk="0" fontAlgn="base" hangingPunct="0">
              <a:lnSpc>
                <a:spcPct val="90000"/>
              </a:lnSpc>
              <a:spcBef>
                <a:spcPct val="0"/>
              </a:spcBef>
              <a:spcAft>
                <a:spcPct val="0"/>
              </a:spcAft>
              <a:defRPr sz="3300">
                <a:solidFill>
                  <a:schemeClr val="tx1"/>
                </a:solidFill>
                <a:latin typeface="等线 Light" panose="02010600030101010101" charset="-122"/>
                <a:ea typeface="等线 Light" panose="02010600030101010101" charset="-122"/>
              </a:defRPr>
            </a:lvl5pPr>
            <a:lvl6pPr marL="457200" algn="l" defTabSz="685800" rtl="0" fontAlgn="base">
              <a:lnSpc>
                <a:spcPct val="90000"/>
              </a:lnSpc>
              <a:spcBef>
                <a:spcPct val="0"/>
              </a:spcBef>
              <a:spcAft>
                <a:spcPct val="0"/>
              </a:spcAft>
              <a:defRPr sz="3300">
                <a:solidFill>
                  <a:schemeClr val="tx1"/>
                </a:solidFill>
                <a:latin typeface="等线 Light" panose="02010600030101010101" charset="-122"/>
                <a:ea typeface="等线 Light" panose="02010600030101010101" charset="-122"/>
              </a:defRPr>
            </a:lvl6pPr>
            <a:lvl7pPr marL="914400" algn="l" defTabSz="685800" rtl="0" fontAlgn="base">
              <a:lnSpc>
                <a:spcPct val="90000"/>
              </a:lnSpc>
              <a:spcBef>
                <a:spcPct val="0"/>
              </a:spcBef>
              <a:spcAft>
                <a:spcPct val="0"/>
              </a:spcAft>
              <a:defRPr sz="3300">
                <a:solidFill>
                  <a:schemeClr val="tx1"/>
                </a:solidFill>
                <a:latin typeface="等线 Light" panose="02010600030101010101" charset="-122"/>
                <a:ea typeface="等线 Light" panose="02010600030101010101" charset="-122"/>
              </a:defRPr>
            </a:lvl7pPr>
            <a:lvl8pPr marL="1371600" algn="l" defTabSz="685800" rtl="0" fontAlgn="base">
              <a:lnSpc>
                <a:spcPct val="90000"/>
              </a:lnSpc>
              <a:spcBef>
                <a:spcPct val="0"/>
              </a:spcBef>
              <a:spcAft>
                <a:spcPct val="0"/>
              </a:spcAft>
              <a:defRPr sz="3300">
                <a:solidFill>
                  <a:schemeClr val="tx1"/>
                </a:solidFill>
                <a:latin typeface="等线 Light" panose="02010600030101010101" charset="-122"/>
                <a:ea typeface="等线 Light" panose="02010600030101010101" charset="-122"/>
              </a:defRPr>
            </a:lvl8pPr>
            <a:lvl9pPr marL="1828800" algn="l" defTabSz="685800" rtl="0" fontAlgn="base">
              <a:lnSpc>
                <a:spcPct val="90000"/>
              </a:lnSpc>
              <a:spcBef>
                <a:spcPct val="0"/>
              </a:spcBef>
              <a:spcAft>
                <a:spcPct val="0"/>
              </a:spcAft>
              <a:defRPr sz="3300">
                <a:solidFill>
                  <a:schemeClr val="tx1"/>
                </a:solidFill>
                <a:latin typeface="等线 Light" panose="02010600030101010101" charset="-122"/>
                <a:ea typeface="等线 Light" panose="02010600030101010101" charset="-122"/>
              </a:defRPr>
            </a:lvl9pPr>
          </a:lstStyle>
          <a:p>
            <a:pPr eaLnBrk="1" hangingPunct="1"/>
            <a:r>
              <a:rPr lang="en-US" altLang="zh-CN" sz="2000" b="1">
                <a:solidFill>
                  <a:srgbClr val="C00000"/>
                </a:solidFill>
                <a:latin typeface="Verdana" panose="020B0604030504040204" pitchFamily="34" charset="0"/>
              </a:rPr>
              <a:t>Language use </a:t>
            </a:r>
            <a:r>
              <a:rPr lang="en-US" altLang="zh-CN" sz="2000" b="1">
                <a:solidFill>
                  <a:srgbClr val="C00000"/>
                </a:solidFill>
                <a:latin typeface="Verdana" panose="020B0604030504040204" pitchFamily="34" charset="0"/>
                <a:sym typeface="+mn-ea"/>
              </a:rPr>
              <a:t>Activity</a:t>
            </a:r>
            <a:r>
              <a:rPr lang="zh-CN" sz="2000" b="1">
                <a:solidFill>
                  <a:srgbClr val="C00000"/>
                </a:solidFill>
                <a:ea typeface="宋体" panose="02010600030101010101" pitchFamily="2" charset="-122"/>
                <a:cs typeface="+mj-lt"/>
                <a:sym typeface="+mn-ea"/>
              </a:rPr>
              <a:t> </a:t>
            </a:r>
            <a:r>
              <a:rPr lang="en-US" sz="2000" b="1">
                <a:solidFill>
                  <a:srgbClr val="C00000"/>
                </a:solidFill>
                <a:ea typeface="宋体" panose="02010600030101010101" pitchFamily="2" charset="-122"/>
                <a:cs typeface="+mj-lt"/>
                <a:sym typeface="+mn-ea"/>
              </a:rPr>
              <a:t>3</a:t>
            </a:r>
            <a:endParaRPr lang="en-US" sz="2000" b="1">
              <a:solidFill>
                <a:srgbClr val="C00000"/>
              </a:solidFill>
              <a:latin typeface="Verdana" panose="020B060403050404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05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50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animBg="1"/>
      <p:bldP spid="4505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椭圆 2"/>
          <p:cNvSpPr/>
          <p:nvPr/>
        </p:nvSpPr>
        <p:spPr>
          <a:xfrm>
            <a:off x="2181600" y="905707"/>
            <a:ext cx="557053" cy="55705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椭圆 1"/>
          <p:cNvSpPr/>
          <p:nvPr/>
        </p:nvSpPr>
        <p:spPr>
          <a:xfrm>
            <a:off x="-959224" y="-915150"/>
            <a:ext cx="2079812" cy="207981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8104094" y="4011613"/>
            <a:ext cx="2079812" cy="207981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p:nvSpPr>
        <p:spPr>
          <a:xfrm>
            <a:off x="8388341" y="-522941"/>
            <a:ext cx="1295393" cy="129539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p:nvPr/>
        </p:nvSpPr>
        <p:spPr>
          <a:xfrm>
            <a:off x="163905" y="3933289"/>
            <a:ext cx="1004130" cy="100413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rot="220627">
            <a:off x="-819032" y="1478509"/>
            <a:ext cx="509451" cy="509451"/>
          </a:xfrm>
          <a:prstGeom prst="ellipse">
            <a:avLst/>
          </a:prstGeom>
          <a:solidFill>
            <a:srgbClr val="E2AC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p:nvSpPr>
        <p:spPr>
          <a:xfrm rot="220627">
            <a:off x="-819032" y="2175451"/>
            <a:ext cx="509451" cy="509451"/>
          </a:xfrm>
          <a:prstGeom prst="ellipse">
            <a:avLst/>
          </a:prstGeom>
          <a:solidFill>
            <a:srgbClr val="DFBE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p:nvPr/>
        </p:nvSpPr>
        <p:spPr>
          <a:xfrm rot="220627">
            <a:off x="-819032" y="2872393"/>
            <a:ext cx="509451" cy="509451"/>
          </a:xfrm>
          <a:prstGeom prst="ellipse">
            <a:avLst/>
          </a:prstGeom>
          <a:solidFill>
            <a:srgbClr val="F0C5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rot="220627">
            <a:off x="-819032" y="3569335"/>
            <a:ext cx="509451" cy="509451"/>
          </a:xfrm>
          <a:prstGeom prst="ellipse">
            <a:avLst/>
          </a:prstGeom>
          <a:solidFill>
            <a:srgbClr val="CFD2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101825" y="-88457"/>
            <a:ext cx="858933" cy="858933"/>
          </a:xfrm>
          <a:prstGeom prst="ellipse">
            <a:avLst/>
          </a:prstGeom>
          <a:solidFill>
            <a:srgbClr val="EDDE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椭圆 48"/>
          <p:cNvSpPr/>
          <p:nvPr/>
        </p:nvSpPr>
        <p:spPr>
          <a:xfrm>
            <a:off x="447306" y="1895948"/>
            <a:ext cx="541077" cy="541077"/>
          </a:xfrm>
          <a:prstGeom prst="ellips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椭圆 49"/>
          <p:cNvSpPr/>
          <p:nvPr/>
        </p:nvSpPr>
        <p:spPr>
          <a:xfrm>
            <a:off x="7258891" y="3852757"/>
            <a:ext cx="379175" cy="379175"/>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椭圆 50"/>
          <p:cNvSpPr/>
          <p:nvPr/>
        </p:nvSpPr>
        <p:spPr>
          <a:xfrm rot="220627">
            <a:off x="-827387" y="4266278"/>
            <a:ext cx="509451" cy="509451"/>
          </a:xfrm>
          <a:prstGeom prst="ellipse">
            <a:avLst/>
          </a:prstGeom>
          <a:solidFill>
            <a:srgbClr val="EDDE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椭圆 53"/>
          <p:cNvSpPr/>
          <p:nvPr/>
        </p:nvSpPr>
        <p:spPr>
          <a:xfrm>
            <a:off x="6242188" y="772053"/>
            <a:ext cx="369332" cy="369332"/>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椭圆 54"/>
          <p:cNvSpPr/>
          <p:nvPr/>
        </p:nvSpPr>
        <p:spPr>
          <a:xfrm>
            <a:off x="446748" y="201681"/>
            <a:ext cx="369332" cy="369332"/>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7" name="组合 26"/>
          <p:cNvGrpSpPr/>
          <p:nvPr/>
        </p:nvGrpSpPr>
        <p:grpSpPr>
          <a:xfrm>
            <a:off x="8388041" y="-164197"/>
            <a:ext cx="817321" cy="817321"/>
            <a:chOff x="10650538" y="5692776"/>
            <a:chExt cx="612775" cy="612775"/>
          </a:xfrm>
          <a:solidFill>
            <a:schemeClr val="bg1"/>
          </a:solidFill>
        </p:grpSpPr>
        <p:sp>
          <p:nvSpPr>
            <p:cNvPr id="18" name="Freeform 367"/>
            <p:cNvSpPr/>
            <p:nvPr/>
          </p:nvSpPr>
          <p:spPr bwMode="auto">
            <a:xfrm>
              <a:off x="10879138" y="5692776"/>
              <a:ext cx="153988" cy="219075"/>
            </a:xfrm>
            <a:custGeom>
              <a:avLst/>
              <a:gdLst>
                <a:gd name="T0" fmla="*/ 20 w 41"/>
                <a:gd name="T1" fmla="*/ 9 h 58"/>
                <a:gd name="T2" fmla="*/ 9 w 41"/>
                <a:gd name="T3" fmla="*/ 23 h 58"/>
                <a:gd name="T4" fmla="*/ 16 w 41"/>
                <a:gd name="T5" fmla="*/ 52 h 58"/>
                <a:gd name="T6" fmla="*/ 17 w 41"/>
                <a:gd name="T7" fmla="*/ 56 h 58"/>
                <a:gd name="T8" fmla="*/ 9 w 41"/>
                <a:gd name="T9" fmla="*/ 58 h 58"/>
                <a:gd name="T10" fmla="*/ 7 w 41"/>
                <a:gd name="T11" fmla="*/ 55 h 58"/>
                <a:gd name="T12" fmla="*/ 0 w 41"/>
                <a:gd name="T13" fmla="*/ 23 h 58"/>
                <a:gd name="T14" fmla="*/ 20 w 41"/>
                <a:gd name="T15" fmla="*/ 0 h 58"/>
                <a:gd name="T16" fmla="*/ 41 w 41"/>
                <a:gd name="T17" fmla="*/ 23 h 58"/>
                <a:gd name="T18" fmla="*/ 33 w 41"/>
                <a:gd name="T19" fmla="*/ 55 h 58"/>
                <a:gd name="T20" fmla="*/ 32 w 41"/>
                <a:gd name="T21" fmla="*/ 58 h 58"/>
                <a:gd name="T22" fmla="*/ 24 w 41"/>
                <a:gd name="T23" fmla="*/ 56 h 58"/>
                <a:gd name="T24" fmla="*/ 25 w 41"/>
                <a:gd name="T25" fmla="*/ 52 h 58"/>
                <a:gd name="T26" fmla="*/ 32 w 41"/>
                <a:gd name="T27" fmla="*/ 23 h 58"/>
                <a:gd name="T28" fmla="*/ 20 w 41"/>
                <a:gd name="T29" fmla="*/ 9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 h="57">
                  <a:moveTo>
                    <a:pt x="20" y="9"/>
                  </a:moveTo>
                  <a:cubicBezTo>
                    <a:pt x="14" y="9"/>
                    <a:pt x="9" y="17"/>
                    <a:pt x="9" y="23"/>
                  </a:cubicBezTo>
                  <a:cubicBezTo>
                    <a:pt x="9" y="28"/>
                    <a:pt x="12" y="41"/>
                    <a:pt x="16" y="52"/>
                  </a:cubicBezTo>
                  <a:cubicBezTo>
                    <a:pt x="17" y="56"/>
                    <a:pt x="17" y="56"/>
                    <a:pt x="17" y="56"/>
                  </a:cubicBezTo>
                  <a:cubicBezTo>
                    <a:pt x="14" y="56"/>
                    <a:pt x="11" y="57"/>
                    <a:pt x="9" y="58"/>
                  </a:cubicBezTo>
                  <a:cubicBezTo>
                    <a:pt x="8" y="57"/>
                    <a:pt x="8" y="56"/>
                    <a:pt x="7" y="55"/>
                  </a:cubicBezTo>
                  <a:cubicBezTo>
                    <a:pt x="3" y="43"/>
                    <a:pt x="0" y="29"/>
                    <a:pt x="0" y="23"/>
                  </a:cubicBezTo>
                  <a:cubicBezTo>
                    <a:pt x="0" y="12"/>
                    <a:pt x="9" y="0"/>
                    <a:pt x="20" y="0"/>
                  </a:cubicBezTo>
                  <a:cubicBezTo>
                    <a:pt x="32" y="0"/>
                    <a:pt x="41" y="12"/>
                    <a:pt x="41" y="23"/>
                  </a:cubicBezTo>
                  <a:cubicBezTo>
                    <a:pt x="41" y="29"/>
                    <a:pt x="37" y="43"/>
                    <a:pt x="33" y="55"/>
                  </a:cubicBezTo>
                  <a:cubicBezTo>
                    <a:pt x="33" y="56"/>
                    <a:pt x="33" y="57"/>
                    <a:pt x="32" y="58"/>
                  </a:cubicBezTo>
                  <a:cubicBezTo>
                    <a:pt x="30" y="57"/>
                    <a:pt x="27" y="56"/>
                    <a:pt x="24" y="56"/>
                  </a:cubicBezTo>
                  <a:cubicBezTo>
                    <a:pt x="25" y="52"/>
                    <a:pt x="25" y="52"/>
                    <a:pt x="25" y="52"/>
                  </a:cubicBezTo>
                  <a:cubicBezTo>
                    <a:pt x="29" y="41"/>
                    <a:pt x="32" y="28"/>
                    <a:pt x="32" y="23"/>
                  </a:cubicBezTo>
                  <a:cubicBezTo>
                    <a:pt x="32" y="17"/>
                    <a:pt x="27" y="9"/>
                    <a:pt x="20"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微软雅黑" panose="020B0503020204020204" charset="-122"/>
                <a:ea typeface="微软雅黑" panose="020B0503020204020204" charset="-122"/>
                <a:cs typeface="+mn-cs"/>
              </a:endParaRPr>
            </a:p>
          </p:txBody>
        </p:sp>
        <p:sp>
          <p:nvSpPr>
            <p:cNvPr id="19" name="Freeform 368"/>
            <p:cNvSpPr/>
            <p:nvPr/>
          </p:nvSpPr>
          <p:spPr bwMode="auto">
            <a:xfrm>
              <a:off x="10879138" y="6083301"/>
              <a:ext cx="153988" cy="222250"/>
            </a:xfrm>
            <a:custGeom>
              <a:avLst/>
              <a:gdLst>
                <a:gd name="T0" fmla="*/ 20 w 41"/>
                <a:gd name="T1" fmla="*/ 50 h 59"/>
                <a:gd name="T2" fmla="*/ 9 w 41"/>
                <a:gd name="T3" fmla="*/ 35 h 59"/>
                <a:gd name="T4" fmla="*/ 16 w 41"/>
                <a:gd name="T5" fmla="*/ 6 h 59"/>
                <a:gd name="T6" fmla="*/ 17 w 41"/>
                <a:gd name="T7" fmla="*/ 2 h 59"/>
                <a:gd name="T8" fmla="*/ 9 w 41"/>
                <a:gd name="T9" fmla="*/ 0 h 59"/>
                <a:gd name="T10" fmla="*/ 7 w 41"/>
                <a:gd name="T11" fmla="*/ 3 h 59"/>
                <a:gd name="T12" fmla="*/ 0 w 41"/>
                <a:gd name="T13" fmla="*/ 35 h 59"/>
                <a:gd name="T14" fmla="*/ 20 w 41"/>
                <a:gd name="T15" fmla="*/ 59 h 59"/>
                <a:gd name="T16" fmla="*/ 41 w 41"/>
                <a:gd name="T17" fmla="*/ 35 h 59"/>
                <a:gd name="T18" fmla="*/ 33 w 41"/>
                <a:gd name="T19" fmla="*/ 3 h 59"/>
                <a:gd name="T20" fmla="*/ 32 w 41"/>
                <a:gd name="T21" fmla="*/ 0 h 59"/>
                <a:gd name="T22" fmla="*/ 23 w 41"/>
                <a:gd name="T23" fmla="*/ 2 h 59"/>
                <a:gd name="T24" fmla="*/ 25 w 41"/>
                <a:gd name="T25" fmla="*/ 6 h 59"/>
                <a:gd name="T26" fmla="*/ 32 w 41"/>
                <a:gd name="T27" fmla="*/ 35 h 59"/>
                <a:gd name="T28" fmla="*/ 20 w 41"/>
                <a:gd name="T29" fmla="*/ 5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 h="59">
                  <a:moveTo>
                    <a:pt x="20" y="50"/>
                  </a:moveTo>
                  <a:cubicBezTo>
                    <a:pt x="14" y="50"/>
                    <a:pt x="9" y="41"/>
                    <a:pt x="9" y="35"/>
                  </a:cubicBezTo>
                  <a:cubicBezTo>
                    <a:pt x="9" y="30"/>
                    <a:pt x="12" y="17"/>
                    <a:pt x="16" y="6"/>
                  </a:cubicBezTo>
                  <a:cubicBezTo>
                    <a:pt x="16" y="5"/>
                    <a:pt x="17" y="3"/>
                    <a:pt x="17" y="2"/>
                  </a:cubicBezTo>
                  <a:cubicBezTo>
                    <a:pt x="14" y="2"/>
                    <a:pt x="11" y="1"/>
                    <a:pt x="9" y="0"/>
                  </a:cubicBezTo>
                  <a:cubicBezTo>
                    <a:pt x="8" y="1"/>
                    <a:pt x="8" y="2"/>
                    <a:pt x="7" y="3"/>
                  </a:cubicBezTo>
                  <a:cubicBezTo>
                    <a:pt x="3" y="15"/>
                    <a:pt x="0" y="30"/>
                    <a:pt x="0" y="35"/>
                  </a:cubicBezTo>
                  <a:cubicBezTo>
                    <a:pt x="0" y="46"/>
                    <a:pt x="9" y="59"/>
                    <a:pt x="20" y="59"/>
                  </a:cubicBezTo>
                  <a:cubicBezTo>
                    <a:pt x="32" y="59"/>
                    <a:pt x="41" y="46"/>
                    <a:pt x="41" y="35"/>
                  </a:cubicBezTo>
                  <a:cubicBezTo>
                    <a:pt x="41" y="30"/>
                    <a:pt x="37" y="15"/>
                    <a:pt x="33" y="3"/>
                  </a:cubicBezTo>
                  <a:cubicBezTo>
                    <a:pt x="33" y="2"/>
                    <a:pt x="32" y="1"/>
                    <a:pt x="32" y="0"/>
                  </a:cubicBezTo>
                  <a:cubicBezTo>
                    <a:pt x="29" y="1"/>
                    <a:pt x="26" y="2"/>
                    <a:pt x="23" y="2"/>
                  </a:cubicBezTo>
                  <a:cubicBezTo>
                    <a:pt x="24" y="3"/>
                    <a:pt x="24" y="5"/>
                    <a:pt x="25" y="6"/>
                  </a:cubicBezTo>
                  <a:cubicBezTo>
                    <a:pt x="29" y="17"/>
                    <a:pt x="32" y="30"/>
                    <a:pt x="32" y="35"/>
                  </a:cubicBezTo>
                  <a:cubicBezTo>
                    <a:pt x="32" y="41"/>
                    <a:pt x="27" y="50"/>
                    <a:pt x="20" y="5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微软雅黑" panose="020B0503020204020204" charset="-122"/>
                <a:ea typeface="微软雅黑" panose="020B0503020204020204" charset="-122"/>
                <a:cs typeface="+mn-cs"/>
              </a:endParaRPr>
            </a:p>
          </p:txBody>
        </p:sp>
        <p:sp>
          <p:nvSpPr>
            <p:cNvPr id="20" name="Freeform 369"/>
            <p:cNvSpPr/>
            <p:nvPr/>
          </p:nvSpPr>
          <p:spPr bwMode="auto">
            <a:xfrm>
              <a:off x="11041063" y="5922963"/>
              <a:ext cx="222250" cy="153988"/>
            </a:xfrm>
            <a:custGeom>
              <a:avLst/>
              <a:gdLst>
                <a:gd name="T0" fmla="*/ 50 w 59"/>
                <a:gd name="T1" fmla="*/ 20 h 41"/>
                <a:gd name="T2" fmla="*/ 35 w 59"/>
                <a:gd name="T3" fmla="*/ 9 h 41"/>
                <a:gd name="T4" fmla="*/ 6 w 59"/>
                <a:gd name="T5" fmla="*/ 16 h 41"/>
                <a:gd name="T6" fmla="*/ 3 w 59"/>
                <a:gd name="T7" fmla="*/ 17 h 41"/>
                <a:gd name="T8" fmla="*/ 0 w 59"/>
                <a:gd name="T9" fmla="*/ 9 h 41"/>
                <a:gd name="T10" fmla="*/ 4 w 59"/>
                <a:gd name="T11" fmla="*/ 7 h 41"/>
                <a:gd name="T12" fmla="*/ 35 w 59"/>
                <a:gd name="T13" fmla="*/ 0 h 41"/>
                <a:gd name="T14" fmla="*/ 59 w 59"/>
                <a:gd name="T15" fmla="*/ 20 h 41"/>
                <a:gd name="T16" fmla="*/ 35 w 59"/>
                <a:gd name="T17" fmla="*/ 41 h 41"/>
                <a:gd name="T18" fmla="*/ 4 w 59"/>
                <a:gd name="T19" fmla="*/ 33 h 41"/>
                <a:gd name="T20" fmla="*/ 0 w 59"/>
                <a:gd name="T21" fmla="*/ 32 h 41"/>
                <a:gd name="T22" fmla="*/ 3 w 59"/>
                <a:gd name="T23" fmla="*/ 23 h 41"/>
                <a:gd name="T24" fmla="*/ 6 w 59"/>
                <a:gd name="T25" fmla="*/ 25 h 41"/>
                <a:gd name="T26" fmla="*/ 35 w 59"/>
                <a:gd name="T27" fmla="*/ 32 h 41"/>
                <a:gd name="T28" fmla="*/ 50 w 59"/>
                <a:gd name="T29" fmla="*/ 2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9" h="41">
                  <a:moveTo>
                    <a:pt x="50" y="20"/>
                  </a:moveTo>
                  <a:cubicBezTo>
                    <a:pt x="50" y="14"/>
                    <a:pt x="41" y="9"/>
                    <a:pt x="35" y="9"/>
                  </a:cubicBezTo>
                  <a:cubicBezTo>
                    <a:pt x="31" y="9"/>
                    <a:pt x="17" y="12"/>
                    <a:pt x="6" y="16"/>
                  </a:cubicBezTo>
                  <a:cubicBezTo>
                    <a:pt x="5" y="16"/>
                    <a:pt x="4" y="17"/>
                    <a:pt x="3" y="17"/>
                  </a:cubicBezTo>
                  <a:cubicBezTo>
                    <a:pt x="2" y="14"/>
                    <a:pt x="2" y="11"/>
                    <a:pt x="0" y="9"/>
                  </a:cubicBezTo>
                  <a:cubicBezTo>
                    <a:pt x="1" y="8"/>
                    <a:pt x="2" y="8"/>
                    <a:pt x="4" y="7"/>
                  </a:cubicBezTo>
                  <a:cubicBezTo>
                    <a:pt x="15" y="3"/>
                    <a:pt x="30" y="0"/>
                    <a:pt x="35" y="0"/>
                  </a:cubicBezTo>
                  <a:cubicBezTo>
                    <a:pt x="46" y="0"/>
                    <a:pt x="59" y="8"/>
                    <a:pt x="59" y="20"/>
                  </a:cubicBezTo>
                  <a:cubicBezTo>
                    <a:pt x="59" y="32"/>
                    <a:pt x="46" y="41"/>
                    <a:pt x="35" y="41"/>
                  </a:cubicBezTo>
                  <a:cubicBezTo>
                    <a:pt x="30" y="41"/>
                    <a:pt x="15" y="37"/>
                    <a:pt x="4" y="33"/>
                  </a:cubicBezTo>
                  <a:cubicBezTo>
                    <a:pt x="2" y="33"/>
                    <a:pt x="1" y="32"/>
                    <a:pt x="0" y="32"/>
                  </a:cubicBezTo>
                  <a:cubicBezTo>
                    <a:pt x="1" y="29"/>
                    <a:pt x="2" y="26"/>
                    <a:pt x="3" y="23"/>
                  </a:cubicBezTo>
                  <a:cubicBezTo>
                    <a:pt x="4" y="24"/>
                    <a:pt x="5" y="24"/>
                    <a:pt x="6" y="25"/>
                  </a:cubicBezTo>
                  <a:cubicBezTo>
                    <a:pt x="17" y="28"/>
                    <a:pt x="31" y="32"/>
                    <a:pt x="35" y="32"/>
                  </a:cubicBezTo>
                  <a:cubicBezTo>
                    <a:pt x="41" y="32"/>
                    <a:pt x="50" y="27"/>
                    <a:pt x="50"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微软雅黑" panose="020B0503020204020204" charset="-122"/>
                <a:ea typeface="微软雅黑" panose="020B0503020204020204" charset="-122"/>
                <a:cs typeface="+mn-cs"/>
              </a:endParaRPr>
            </a:p>
          </p:txBody>
        </p:sp>
        <p:sp>
          <p:nvSpPr>
            <p:cNvPr id="21" name="Freeform 370"/>
            <p:cNvSpPr/>
            <p:nvPr/>
          </p:nvSpPr>
          <p:spPr bwMode="auto">
            <a:xfrm>
              <a:off x="10650538" y="5922963"/>
              <a:ext cx="220663" cy="153988"/>
            </a:xfrm>
            <a:custGeom>
              <a:avLst/>
              <a:gdLst>
                <a:gd name="T0" fmla="*/ 9 w 59"/>
                <a:gd name="T1" fmla="*/ 20 h 41"/>
                <a:gd name="T2" fmla="*/ 23 w 59"/>
                <a:gd name="T3" fmla="*/ 9 h 41"/>
                <a:gd name="T4" fmla="*/ 52 w 59"/>
                <a:gd name="T5" fmla="*/ 16 h 41"/>
                <a:gd name="T6" fmla="*/ 56 w 59"/>
                <a:gd name="T7" fmla="*/ 17 h 41"/>
                <a:gd name="T8" fmla="*/ 59 w 59"/>
                <a:gd name="T9" fmla="*/ 9 h 41"/>
                <a:gd name="T10" fmla="*/ 55 w 59"/>
                <a:gd name="T11" fmla="*/ 7 h 41"/>
                <a:gd name="T12" fmla="*/ 23 w 59"/>
                <a:gd name="T13" fmla="*/ 0 h 41"/>
                <a:gd name="T14" fmla="*/ 0 w 59"/>
                <a:gd name="T15" fmla="*/ 20 h 41"/>
                <a:gd name="T16" fmla="*/ 23 w 59"/>
                <a:gd name="T17" fmla="*/ 41 h 41"/>
                <a:gd name="T18" fmla="*/ 55 w 59"/>
                <a:gd name="T19" fmla="*/ 33 h 41"/>
                <a:gd name="T20" fmla="*/ 59 w 59"/>
                <a:gd name="T21" fmla="*/ 32 h 41"/>
                <a:gd name="T22" fmla="*/ 56 w 59"/>
                <a:gd name="T23" fmla="*/ 23 h 41"/>
                <a:gd name="T24" fmla="*/ 52 w 59"/>
                <a:gd name="T25" fmla="*/ 25 h 41"/>
                <a:gd name="T26" fmla="*/ 23 w 59"/>
                <a:gd name="T27" fmla="*/ 32 h 41"/>
                <a:gd name="T28" fmla="*/ 9 w 59"/>
                <a:gd name="T29" fmla="*/ 2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9" h="41">
                  <a:moveTo>
                    <a:pt x="9" y="20"/>
                  </a:moveTo>
                  <a:cubicBezTo>
                    <a:pt x="9" y="14"/>
                    <a:pt x="18" y="9"/>
                    <a:pt x="23" y="9"/>
                  </a:cubicBezTo>
                  <a:cubicBezTo>
                    <a:pt x="28" y="9"/>
                    <a:pt x="41" y="12"/>
                    <a:pt x="52" y="16"/>
                  </a:cubicBezTo>
                  <a:cubicBezTo>
                    <a:pt x="54" y="16"/>
                    <a:pt x="55" y="17"/>
                    <a:pt x="56" y="17"/>
                  </a:cubicBezTo>
                  <a:cubicBezTo>
                    <a:pt x="56" y="14"/>
                    <a:pt x="57" y="11"/>
                    <a:pt x="59" y="9"/>
                  </a:cubicBezTo>
                  <a:cubicBezTo>
                    <a:pt x="58" y="8"/>
                    <a:pt x="56" y="8"/>
                    <a:pt x="55" y="7"/>
                  </a:cubicBezTo>
                  <a:cubicBezTo>
                    <a:pt x="44" y="3"/>
                    <a:pt x="29" y="0"/>
                    <a:pt x="23" y="0"/>
                  </a:cubicBezTo>
                  <a:cubicBezTo>
                    <a:pt x="12" y="0"/>
                    <a:pt x="0" y="8"/>
                    <a:pt x="0" y="20"/>
                  </a:cubicBezTo>
                  <a:cubicBezTo>
                    <a:pt x="0" y="32"/>
                    <a:pt x="12" y="41"/>
                    <a:pt x="23" y="41"/>
                  </a:cubicBezTo>
                  <a:cubicBezTo>
                    <a:pt x="29" y="41"/>
                    <a:pt x="44" y="37"/>
                    <a:pt x="55" y="33"/>
                  </a:cubicBezTo>
                  <a:cubicBezTo>
                    <a:pt x="57" y="33"/>
                    <a:pt x="58" y="32"/>
                    <a:pt x="59" y="32"/>
                  </a:cubicBezTo>
                  <a:cubicBezTo>
                    <a:pt x="58" y="29"/>
                    <a:pt x="57" y="26"/>
                    <a:pt x="56" y="23"/>
                  </a:cubicBezTo>
                  <a:cubicBezTo>
                    <a:pt x="55" y="24"/>
                    <a:pt x="54" y="24"/>
                    <a:pt x="52" y="25"/>
                  </a:cubicBezTo>
                  <a:cubicBezTo>
                    <a:pt x="41" y="28"/>
                    <a:pt x="28" y="32"/>
                    <a:pt x="23" y="32"/>
                  </a:cubicBezTo>
                  <a:cubicBezTo>
                    <a:pt x="18" y="32"/>
                    <a:pt x="9" y="27"/>
                    <a:pt x="9"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微软雅黑" panose="020B0503020204020204" charset="-122"/>
                <a:ea typeface="微软雅黑" panose="020B0503020204020204" charset="-122"/>
                <a:cs typeface="+mn-cs"/>
              </a:endParaRPr>
            </a:p>
          </p:txBody>
        </p:sp>
        <p:sp>
          <p:nvSpPr>
            <p:cNvPr id="4" name="Freeform 371"/>
            <p:cNvSpPr/>
            <p:nvPr/>
          </p:nvSpPr>
          <p:spPr bwMode="auto">
            <a:xfrm>
              <a:off x="10983913" y="5749926"/>
              <a:ext cx="222250" cy="217488"/>
            </a:xfrm>
            <a:custGeom>
              <a:avLst/>
              <a:gdLst>
                <a:gd name="T0" fmla="*/ 44 w 59"/>
                <a:gd name="T1" fmla="*/ 15 h 58"/>
                <a:gd name="T2" fmla="*/ 25 w 59"/>
                <a:gd name="T3" fmla="*/ 17 h 58"/>
                <a:gd name="T4" fmla="*/ 10 w 59"/>
                <a:gd name="T5" fmla="*/ 43 h 58"/>
                <a:gd name="T6" fmla="*/ 8 w 59"/>
                <a:gd name="T7" fmla="*/ 46 h 58"/>
                <a:gd name="T8" fmla="*/ 0 w 59"/>
                <a:gd name="T9" fmla="*/ 42 h 58"/>
                <a:gd name="T10" fmla="*/ 2 w 59"/>
                <a:gd name="T11" fmla="*/ 39 h 58"/>
                <a:gd name="T12" fmla="*/ 19 w 59"/>
                <a:gd name="T13" fmla="*/ 11 h 58"/>
                <a:gd name="T14" fmla="*/ 50 w 59"/>
                <a:gd name="T15" fmla="*/ 8 h 58"/>
                <a:gd name="T16" fmla="*/ 48 w 59"/>
                <a:gd name="T17" fmla="*/ 40 h 58"/>
                <a:gd name="T18" fmla="*/ 20 w 59"/>
                <a:gd name="T19" fmla="*/ 57 h 58"/>
                <a:gd name="T20" fmla="*/ 17 w 59"/>
                <a:gd name="T21" fmla="*/ 58 h 58"/>
                <a:gd name="T22" fmla="*/ 13 w 59"/>
                <a:gd name="T23" fmla="*/ 51 h 58"/>
                <a:gd name="T24" fmla="*/ 16 w 59"/>
                <a:gd name="T25" fmla="*/ 49 h 58"/>
                <a:gd name="T26" fmla="*/ 41 w 59"/>
                <a:gd name="T27" fmla="*/ 33 h 58"/>
                <a:gd name="T28" fmla="*/ 44 w 59"/>
                <a:gd name="T29" fmla="*/ 15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9" h="57">
                  <a:moveTo>
                    <a:pt x="44" y="15"/>
                  </a:moveTo>
                  <a:cubicBezTo>
                    <a:pt x="39" y="10"/>
                    <a:pt x="29" y="13"/>
                    <a:pt x="25" y="17"/>
                  </a:cubicBezTo>
                  <a:cubicBezTo>
                    <a:pt x="22" y="20"/>
                    <a:pt x="15" y="32"/>
                    <a:pt x="10" y="43"/>
                  </a:cubicBezTo>
                  <a:cubicBezTo>
                    <a:pt x="8" y="46"/>
                    <a:pt x="8" y="46"/>
                    <a:pt x="8" y="46"/>
                  </a:cubicBezTo>
                  <a:cubicBezTo>
                    <a:pt x="6" y="44"/>
                    <a:pt x="3" y="43"/>
                    <a:pt x="0" y="42"/>
                  </a:cubicBezTo>
                  <a:cubicBezTo>
                    <a:pt x="1" y="41"/>
                    <a:pt x="1" y="40"/>
                    <a:pt x="2" y="39"/>
                  </a:cubicBezTo>
                  <a:cubicBezTo>
                    <a:pt x="7" y="27"/>
                    <a:pt x="15" y="15"/>
                    <a:pt x="19" y="11"/>
                  </a:cubicBezTo>
                  <a:cubicBezTo>
                    <a:pt x="27" y="3"/>
                    <a:pt x="42" y="0"/>
                    <a:pt x="50" y="8"/>
                  </a:cubicBezTo>
                  <a:cubicBezTo>
                    <a:pt x="59" y="17"/>
                    <a:pt x="56" y="32"/>
                    <a:pt x="48" y="40"/>
                  </a:cubicBezTo>
                  <a:cubicBezTo>
                    <a:pt x="44" y="44"/>
                    <a:pt x="31" y="51"/>
                    <a:pt x="20" y="57"/>
                  </a:cubicBezTo>
                  <a:cubicBezTo>
                    <a:pt x="19" y="57"/>
                    <a:pt x="18" y="58"/>
                    <a:pt x="17" y="58"/>
                  </a:cubicBezTo>
                  <a:cubicBezTo>
                    <a:pt x="16" y="56"/>
                    <a:pt x="15" y="53"/>
                    <a:pt x="13" y="51"/>
                  </a:cubicBezTo>
                  <a:cubicBezTo>
                    <a:pt x="16" y="49"/>
                    <a:pt x="16" y="49"/>
                    <a:pt x="16" y="49"/>
                  </a:cubicBezTo>
                  <a:cubicBezTo>
                    <a:pt x="26" y="44"/>
                    <a:pt x="38" y="37"/>
                    <a:pt x="41" y="33"/>
                  </a:cubicBezTo>
                  <a:cubicBezTo>
                    <a:pt x="46" y="29"/>
                    <a:pt x="49" y="20"/>
                    <a:pt x="44"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微软雅黑" panose="020B0503020204020204" charset="-122"/>
                <a:ea typeface="微软雅黑" panose="020B0503020204020204" charset="-122"/>
                <a:cs typeface="+mn-cs"/>
              </a:endParaRPr>
            </a:p>
          </p:txBody>
        </p:sp>
        <p:sp>
          <p:nvSpPr>
            <p:cNvPr id="23" name="Freeform 372"/>
            <p:cNvSpPr/>
            <p:nvPr/>
          </p:nvSpPr>
          <p:spPr bwMode="auto">
            <a:xfrm>
              <a:off x="10706101" y="6027738"/>
              <a:ext cx="222250" cy="217488"/>
            </a:xfrm>
            <a:custGeom>
              <a:avLst/>
              <a:gdLst>
                <a:gd name="T0" fmla="*/ 15 w 59"/>
                <a:gd name="T1" fmla="*/ 44 h 58"/>
                <a:gd name="T2" fmla="*/ 17 w 59"/>
                <a:gd name="T3" fmla="*/ 25 h 58"/>
                <a:gd name="T4" fmla="*/ 43 w 59"/>
                <a:gd name="T5" fmla="*/ 10 h 58"/>
                <a:gd name="T6" fmla="*/ 47 w 59"/>
                <a:gd name="T7" fmla="*/ 8 h 58"/>
                <a:gd name="T8" fmla="*/ 42 w 59"/>
                <a:gd name="T9" fmla="*/ 0 h 58"/>
                <a:gd name="T10" fmla="*/ 39 w 59"/>
                <a:gd name="T11" fmla="*/ 2 h 58"/>
                <a:gd name="T12" fmla="*/ 11 w 59"/>
                <a:gd name="T13" fmla="*/ 19 h 58"/>
                <a:gd name="T14" fmla="*/ 9 w 59"/>
                <a:gd name="T15" fmla="*/ 50 h 58"/>
                <a:gd name="T16" fmla="*/ 40 w 59"/>
                <a:gd name="T17" fmla="*/ 48 h 58"/>
                <a:gd name="T18" fmla="*/ 57 w 59"/>
                <a:gd name="T19" fmla="*/ 20 h 58"/>
                <a:gd name="T20" fmla="*/ 59 w 59"/>
                <a:gd name="T21" fmla="*/ 16 h 58"/>
                <a:gd name="T22" fmla="*/ 51 w 59"/>
                <a:gd name="T23" fmla="*/ 12 h 58"/>
                <a:gd name="T24" fmla="*/ 49 w 59"/>
                <a:gd name="T25" fmla="*/ 16 h 58"/>
                <a:gd name="T26" fmla="*/ 34 w 59"/>
                <a:gd name="T27" fmla="*/ 41 h 58"/>
                <a:gd name="T28" fmla="*/ 15 w 59"/>
                <a:gd name="T29" fmla="*/ 44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9" h="57">
                  <a:moveTo>
                    <a:pt x="15" y="44"/>
                  </a:moveTo>
                  <a:cubicBezTo>
                    <a:pt x="10" y="39"/>
                    <a:pt x="13" y="29"/>
                    <a:pt x="17" y="25"/>
                  </a:cubicBezTo>
                  <a:cubicBezTo>
                    <a:pt x="21" y="22"/>
                    <a:pt x="32" y="15"/>
                    <a:pt x="43" y="10"/>
                  </a:cubicBezTo>
                  <a:cubicBezTo>
                    <a:pt x="44" y="9"/>
                    <a:pt x="45" y="8"/>
                    <a:pt x="47" y="8"/>
                  </a:cubicBezTo>
                  <a:cubicBezTo>
                    <a:pt x="45" y="5"/>
                    <a:pt x="43" y="3"/>
                    <a:pt x="42" y="0"/>
                  </a:cubicBezTo>
                  <a:cubicBezTo>
                    <a:pt x="41" y="0"/>
                    <a:pt x="40" y="1"/>
                    <a:pt x="39" y="2"/>
                  </a:cubicBezTo>
                  <a:cubicBezTo>
                    <a:pt x="28" y="7"/>
                    <a:pt x="15" y="15"/>
                    <a:pt x="11" y="19"/>
                  </a:cubicBezTo>
                  <a:cubicBezTo>
                    <a:pt x="3" y="27"/>
                    <a:pt x="0" y="42"/>
                    <a:pt x="9" y="50"/>
                  </a:cubicBezTo>
                  <a:cubicBezTo>
                    <a:pt x="17" y="58"/>
                    <a:pt x="32" y="55"/>
                    <a:pt x="40" y="48"/>
                  </a:cubicBezTo>
                  <a:cubicBezTo>
                    <a:pt x="44" y="44"/>
                    <a:pt x="52" y="31"/>
                    <a:pt x="57" y="20"/>
                  </a:cubicBezTo>
                  <a:cubicBezTo>
                    <a:pt x="58" y="19"/>
                    <a:pt x="58" y="17"/>
                    <a:pt x="59" y="16"/>
                  </a:cubicBezTo>
                  <a:cubicBezTo>
                    <a:pt x="56" y="15"/>
                    <a:pt x="53" y="14"/>
                    <a:pt x="51" y="12"/>
                  </a:cubicBezTo>
                  <a:cubicBezTo>
                    <a:pt x="50" y="13"/>
                    <a:pt x="50" y="15"/>
                    <a:pt x="49" y="16"/>
                  </a:cubicBezTo>
                  <a:cubicBezTo>
                    <a:pt x="44" y="26"/>
                    <a:pt x="37" y="38"/>
                    <a:pt x="34" y="41"/>
                  </a:cubicBezTo>
                  <a:cubicBezTo>
                    <a:pt x="29" y="45"/>
                    <a:pt x="20" y="48"/>
                    <a:pt x="15" y="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微软雅黑" panose="020B0503020204020204" charset="-122"/>
                <a:ea typeface="微软雅黑" panose="020B0503020204020204" charset="-122"/>
                <a:cs typeface="+mn-cs"/>
              </a:endParaRPr>
            </a:p>
          </p:txBody>
        </p:sp>
        <p:sp>
          <p:nvSpPr>
            <p:cNvPr id="11" name="Freeform 374"/>
            <p:cNvSpPr/>
            <p:nvPr/>
          </p:nvSpPr>
          <p:spPr bwMode="auto">
            <a:xfrm>
              <a:off x="10706101" y="5749926"/>
              <a:ext cx="219075" cy="217488"/>
            </a:xfrm>
            <a:custGeom>
              <a:avLst/>
              <a:gdLst>
                <a:gd name="T0" fmla="*/ 15 w 58"/>
                <a:gd name="T1" fmla="*/ 15 h 58"/>
                <a:gd name="T2" fmla="*/ 34 w 58"/>
                <a:gd name="T3" fmla="*/ 17 h 58"/>
                <a:gd name="T4" fmla="*/ 49 w 58"/>
                <a:gd name="T5" fmla="*/ 43 h 58"/>
                <a:gd name="T6" fmla="*/ 51 w 58"/>
                <a:gd name="T7" fmla="*/ 46 h 58"/>
                <a:gd name="T8" fmla="*/ 58 w 58"/>
                <a:gd name="T9" fmla="*/ 42 h 58"/>
                <a:gd name="T10" fmla="*/ 57 w 58"/>
                <a:gd name="T11" fmla="*/ 39 h 58"/>
                <a:gd name="T12" fmla="*/ 40 w 58"/>
                <a:gd name="T13" fmla="*/ 11 h 58"/>
                <a:gd name="T14" fmla="*/ 9 w 58"/>
                <a:gd name="T15" fmla="*/ 8 h 58"/>
                <a:gd name="T16" fmla="*/ 11 w 58"/>
                <a:gd name="T17" fmla="*/ 40 h 58"/>
                <a:gd name="T18" fmla="*/ 39 w 58"/>
                <a:gd name="T19" fmla="*/ 57 h 58"/>
                <a:gd name="T20" fmla="*/ 42 w 58"/>
                <a:gd name="T21" fmla="*/ 58 h 58"/>
                <a:gd name="T22" fmla="*/ 46 w 58"/>
                <a:gd name="T23" fmla="*/ 51 h 58"/>
                <a:gd name="T24" fmla="*/ 43 w 58"/>
                <a:gd name="T25" fmla="*/ 49 h 58"/>
                <a:gd name="T26" fmla="*/ 17 w 58"/>
                <a:gd name="T27" fmla="*/ 33 h 58"/>
                <a:gd name="T28" fmla="*/ 15 w 58"/>
                <a:gd name="T29" fmla="*/ 15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7" h="57">
                  <a:moveTo>
                    <a:pt x="15" y="15"/>
                  </a:moveTo>
                  <a:cubicBezTo>
                    <a:pt x="20" y="10"/>
                    <a:pt x="29" y="13"/>
                    <a:pt x="34" y="17"/>
                  </a:cubicBezTo>
                  <a:cubicBezTo>
                    <a:pt x="37" y="20"/>
                    <a:pt x="44" y="32"/>
                    <a:pt x="49" y="43"/>
                  </a:cubicBezTo>
                  <a:cubicBezTo>
                    <a:pt x="51" y="46"/>
                    <a:pt x="51" y="46"/>
                    <a:pt x="51" y="46"/>
                  </a:cubicBezTo>
                  <a:cubicBezTo>
                    <a:pt x="53" y="44"/>
                    <a:pt x="56" y="43"/>
                    <a:pt x="58" y="42"/>
                  </a:cubicBezTo>
                  <a:cubicBezTo>
                    <a:pt x="58" y="41"/>
                    <a:pt x="58" y="40"/>
                    <a:pt x="57" y="39"/>
                  </a:cubicBezTo>
                  <a:cubicBezTo>
                    <a:pt x="52" y="27"/>
                    <a:pt x="44" y="15"/>
                    <a:pt x="40" y="11"/>
                  </a:cubicBezTo>
                  <a:cubicBezTo>
                    <a:pt x="32" y="3"/>
                    <a:pt x="17" y="0"/>
                    <a:pt x="9" y="8"/>
                  </a:cubicBezTo>
                  <a:cubicBezTo>
                    <a:pt x="0" y="17"/>
                    <a:pt x="3" y="32"/>
                    <a:pt x="11" y="40"/>
                  </a:cubicBezTo>
                  <a:cubicBezTo>
                    <a:pt x="15" y="44"/>
                    <a:pt x="28" y="51"/>
                    <a:pt x="39" y="57"/>
                  </a:cubicBezTo>
                  <a:cubicBezTo>
                    <a:pt x="40" y="57"/>
                    <a:pt x="41" y="58"/>
                    <a:pt x="42" y="58"/>
                  </a:cubicBezTo>
                  <a:cubicBezTo>
                    <a:pt x="43" y="56"/>
                    <a:pt x="44" y="53"/>
                    <a:pt x="46" y="51"/>
                  </a:cubicBezTo>
                  <a:cubicBezTo>
                    <a:pt x="43" y="49"/>
                    <a:pt x="43" y="49"/>
                    <a:pt x="43" y="49"/>
                  </a:cubicBezTo>
                  <a:cubicBezTo>
                    <a:pt x="32" y="44"/>
                    <a:pt x="21" y="37"/>
                    <a:pt x="17" y="33"/>
                  </a:cubicBezTo>
                  <a:cubicBezTo>
                    <a:pt x="13" y="29"/>
                    <a:pt x="10" y="20"/>
                    <a:pt x="15"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微软雅黑" panose="020B0503020204020204" charset="-122"/>
                <a:ea typeface="微软雅黑" panose="020B0503020204020204" charset="-122"/>
                <a:cs typeface="+mn-cs"/>
              </a:endParaRPr>
            </a:p>
          </p:txBody>
        </p:sp>
        <p:sp>
          <p:nvSpPr>
            <p:cNvPr id="12" name="Freeform 375"/>
            <p:cNvSpPr>
              <a:spLocks noEditPoints="1"/>
            </p:cNvSpPr>
            <p:nvPr/>
          </p:nvSpPr>
          <p:spPr bwMode="auto">
            <a:xfrm>
              <a:off x="10860088" y="5899151"/>
              <a:ext cx="192088" cy="192088"/>
            </a:xfrm>
            <a:custGeom>
              <a:avLst/>
              <a:gdLst>
                <a:gd name="T0" fmla="*/ 25 w 51"/>
                <a:gd name="T1" fmla="*/ 9 h 51"/>
                <a:gd name="T2" fmla="*/ 9 w 51"/>
                <a:gd name="T3" fmla="*/ 26 h 51"/>
                <a:gd name="T4" fmla="*/ 25 w 51"/>
                <a:gd name="T5" fmla="*/ 42 h 51"/>
                <a:gd name="T6" fmla="*/ 42 w 51"/>
                <a:gd name="T7" fmla="*/ 26 h 51"/>
                <a:gd name="T8" fmla="*/ 25 w 51"/>
                <a:gd name="T9" fmla="*/ 9 h 51"/>
                <a:gd name="T10" fmla="*/ 25 w 51"/>
                <a:gd name="T11" fmla="*/ 0 h 51"/>
                <a:gd name="T12" fmla="*/ 51 w 51"/>
                <a:gd name="T13" fmla="*/ 26 h 51"/>
                <a:gd name="T14" fmla="*/ 25 w 51"/>
                <a:gd name="T15" fmla="*/ 51 h 51"/>
                <a:gd name="T16" fmla="*/ 0 w 51"/>
                <a:gd name="T17" fmla="*/ 26 h 51"/>
                <a:gd name="T18" fmla="*/ 25 w 51"/>
                <a:gd name="T19"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 h="51">
                  <a:moveTo>
                    <a:pt x="25" y="9"/>
                  </a:moveTo>
                  <a:cubicBezTo>
                    <a:pt x="16" y="9"/>
                    <a:pt x="9" y="17"/>
                    <a:pt x="9" y="26"/>
                  </a:cubicBezTo>
                  <a:cubicBezTo>
                    <a:pt x="9" y="35"/>
                    <a:pt x="16" y="42"/>
                    <a:pt x="25" y="42"/>
                  </a:cubicBezTo>
                  <a:cubicBezTo>
                    <a:pt x="35" y="42"/>
                    <a:pt x="42" y="35"/>
                    <a:pt x="42" y="26"/>
                  </a:cubicBezTo>
                  <a:cubicBezTo>
                    <a:pt x="42" y="17"/>
                    <a:pt x="35" y="9"/>
                    <a:pt x="25" y="9"/>
                  </a:cubicBezTo>
                  <a:close/>
                  <a:moveTo>
                    <a:pt x="25" y="0"/>
                  </a:moveTo>
                  <a:cubicBezTo>
                    <a:pt x="39" y="0"/>
                    <a:pt x="51" y="12"/>
                    <a:pt x="51" y="26"/>
                  </a:cubicBezTo>
                  <a:cubicBezTo>
                    <a:pt x="51" y="40"/>
                    <a:pt x="39" y="51"/>
                    <a:pt x="25" y="51"/>
                  </a:cubicBezTo>
                  <a:cubicBezTo>
                    <a:pt x="11" y="51"/>
                    <a:pt x="0" y="40"/>
                    <a:pt x="0" y="26"/>
                  </a:cubicBezTo>
                  <a:cubicBezTo>
                    <a:pt x="0" y="12"/>
                    <a:pt x="11" y="0"/>
                    <a:pt x="2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微软雅黑" panose="020B0503020204020204" charset="-122"/>
                <a:ea typeface="微软雅黑" panose="020B0503020204020204" charset="-122"/>
                <a:cs typeface="+mn-cs"/>
              </a:endParaRPr>
            </a:p>
          </p:txBody>
        </p:sp>
      </p:grpSp>
      <p:grpSp>
        <p:nvGrpSpPr>
          <p:cNvPr id="13" name="组合 12"/>
          <p:cNvGrpSpPr/>
          <p:nvPr/>
        </p:nvGrpSpPr>
        <p:grpSpPr>
          <a:xfrm>
            <a:off x="8313746" y="4302393"/>
            <a:ext cx="817321" cy="817321"/>
            <a:chOff x="10650538" y="5692776"/>
            <a:chExt cx="612775" cy="612775"/>
          </a:xfrm>
          <a:solidFill>
            <a:schemeClr val="accent5"/>
          </a:solidFill>
        </p:grpSpPr>
        <p:sp>
          <p:nvSpPr>
            <p:cNvPr id="14" name="Freeform 367"/>
            <p:cNvSpPr/>
            <p:nvPr/>
          </p:nvSpPr>
          <p:spPr bwMode="auto">
            <a:xfrm>
              <a:off x="10879138" y="5692776"/>
              <a:ext cx="153988" cy="219075"/>
            </a:xfrm>
            <a:custGeom>
              <a:avLst/>
              <a:gdLst>
                <a:gd name="T0" fmla="*/ 20 w 41"/>
                <a:gd name="T1" fmla="*/ 9 h 58"/>
                <a:gd name="T2" fmla="*/ 9 w 41"/>
                <a:gd name="T3" fmla="*/ 23 h 58"/>
                <a:gd name="T4" fmla="*/ 16 w 41"/>
                <a:gd name="T5" fmla="*/ 52 h 58"/>
                <a:gd name="T6" fmla="*/ 17 w 41"/>
                <a:gd name="T7" fmla="*/ 56 h 58"/>
                <a:gd name="T8" fmla="*/ 9 w 41"/>
                <a:gd name="T9" fmla="*/ 58 h 58"/>
                <a:gd name="T10" fmla="*/ 7 w 41"/>
                <a:gd name="T11" fmla="*/ 55 h 58"/>
                <a:gd name="T12" fmla="*/ 0 w 41"/>
                <a:gd name="T13" fmla="*/ 23 h 58"/>
                <a:gd name="T14" fmla="*/ 20 w 41"/>
                <a:gd name="T15" fmla="*/ 0 h 58"/>
                <a:gd name="T16" fmla="*/ 41 w 41"/>
                <a:gd name="T17" fmla="*/ 23 h 58"/>
                <a:gd name="T18" fmla="*/ 33 w 41"/>
                <a:gd name="T19" fmla="*/ 55 h 58"/>
                <a:gd name="T20" fmla="*/ 32 w 41"/>
                <a:gd name="T21" fmla="*/ 58 h 58"/>
                <a:gd name="T22" fmla="*/ 24 w 41"/>
                <a:gd name="T23" fmla="*/ 56 h 58"/>
                <a:gd name="T24" fmla="*/ 25 w 41"/>
                <a:gd name="T25" fmla="*/ 52 h 58"/>
                <a:gd name="T26" fmla="*/ 32 w 41"/>
                <a:gd name="T27" fmla="*/ 23 h 58"/>
                <a:gd name="T28" fmla="*/ 20 w 41"/>
                <a:gd name="T29" fmla="*/ 9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 h="57">
                  <a:moveTo>
                    <a:pt x="20" y="9"/>
                  </a:moveTo>
                  <a:cubicBezTo>
                    <a:pt x="14" y="9"/>
                    <a:pt x="9" y="17"/>
                    <a:pt x="9" y="23"/>
                  </a:cubicBezTo>
                  <a:cubicBezTo>
                    <a:pt x="9" y="28"/>
                    <a:pt x="12" y="41"/>
                    <a:pt x="16" y="52"/>
                  </a:cubicBezTo>
                  <a:cubicBezTo>
                    <a:pt x="17" y="56"/>
                    <a:pt x="17" y="56"/>
                    <a:pt x="17" y="56"/>
                  </a:cubicBezTo>
                  <a:cubicBezTo>
                    <a:pt x="14" y="56"/>
                    <a:pt x="11" y="57"/>
                    <a:pt x="9" y="58"/>
                  </a:cubicBezTo>
                  <a:cubicBezTo>
                    <a:pt x="8" y="57"/>
                    <a:pt x="8" y="56"/>
                    <a:pt x="7" y="55"/>
                  </a:cubicBezTo>
                  <a:cubicBezTo>
                    <a:pt x="3" y="43"/>
                    <a:pt x="0" y="29"/>
                    <a:pt x="0" y="23"/>
                  </a:cubicBezTo>
                  <a:cubicBezTo>
                    <a:pt x="0" y="12"/>
                    <a:pt x="9" y="0"/>
                    <a:pt x="20" y="0"/>
                  </a:cubicBezTo>
                  <a:cubicBezTo>
                    <a:pt x="32" y="0"/>
                    <a:pt x="41" y="12"/>
                    <a:pt x="41" y="23"/>
                  </a:cubicBezTo>
                  <a:cubicBezTo>
                    <a:pt x="41" y="29"/>
                    <a:pt x="37" y="43"/>
                    <a:pt x="33" y="55"/>
                  </a:cubicBezTo>
                  <a:cubicBezTo>
                    <a:pt x="33" y="56"/>
                    <a:pt x="33" y="57"/>
                    <a:pt x="32" y="58"/>
                  </a:cubicBezTo>
                  <a:cubicBezTo>
                    <a:pt x="30" y="57"/>
                    <a:pt x="27" y="56"/>
                    <a:pt x="24" y="56"/>
                  </a:cubicBezTo>
                  <a:cubicBezTo>
                    <a:pt x="25" y="52"/>
                    <a:pt x="25" y="52"/>
                    <a:pt x="25" y="52"/>
                  </a:cubicBezTo>
                  <a:cubicBezTo>
                    <a:pt x="29" y="41"/>
                    <a:pt x="32" y="28"/>
                    <a:pt x="32" y="23"/>
                  </a:cubicBezTo>
                  <a:cubicBezTo>
                    <a:pt x="32" y="17"/>
                    <a:pt x="27" y="9"/>
                    <a:pt x="20"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微软雅黑" panose="020B0503020204020204" charset="-122"/>
                <a:ea typeface="微软雅黑" panose="020B0503020204020204" charset="-122"/>
                <a:cs typeface="+mn-cs"/>
              </a:endParaRPr>
            </a:p>
          </p:txBody>
        </p:sp>
        <p:sp>
          <p:nvSpPr>
            <p:cNvPr id="15" name="Freeform 368"/>
            <p:cNvSpPr/>
            <p:nvPr/>
          </p:nvSpPr>
          <p:spPr bwMode="auto">
            <a:xfrm>
              <a:off x="10879138" y="6083301"/>
              <a:ext cx="153988" cy="222250"/>
            </a:xfrm>
            <a:custGeom>
              <a:avLst/>
              <a:gdLst>
                <a:gd name="T0" fmla="*/ 20 w 41"/>
                <a:gd name="T1" fmla="*/ 50 h 59"/>
                <a:gd name="T2" fmla="*/ 9 w 41"/>
                <a:gd name="T3" fmla="*/ 35 h 59"/>
                <a:gd name="T4" fmla="*/ 16 w 41"/>
                <a:gd name="T5" fmla="*/ 6 h 59"/>
                <a:gd name="T6" fmla="*/ 17 w 41"/>
                <a:gd name="T7" fmla="*/ 2 h 59"/>
                <a:gd name="T8" fmla="*/ 9 w 41"/>
                <a:gd name="T9" fmla="*/ 0 h 59"/>
                <a:gd name="T10" fmla="*/ 7 w 41"/>
                <a:gd name="T11" fmla="*/ 3 h 59"/>
                <a:gd name="T12" fmla="*/ 0 w 41"/>
                <a:gd name="T13" fmla="*/ 35 h 59"/>
                <a:gd name="T14" fmla="*/ 20 w 41"/>
                <a:gd name="T15" fmla="*/ 59 h 59"/>
                <a:gd name="T16" fmla="*/ 41 w 41"/>
                <a:gd name="T17" fmla="*/ 35 h 59"/>
                <a:gd name="T18" fmla="*/ 33 w 41"/>
                <a:gd name="T19" fmla="*/ 3 h 59"/>
                <a:gd name="T20" fmla="*/ 32 w 41"/>
                <a:gd name="T21" fmla="*/ 0 h 59"/>
                <a:gd name="T22" fmla="*/ 23 w 41"/>
                <a:gd name="T23" fmla="*/ 2 h 59"/>
                <a:gd name="T24" fmla="*/ 25 w 41"/>
                <a:gd name="T25" fmla="*/ 6 h 59"/>
                <a:gd name="T26" fmla="*/ 32 w 41"/>
                <a:gd name="T27" fmla="*/ 35 h 59"/>
                <a:gd name="T28" fmla="*/ 20 w 41"/>
                <a:gd name="T29" fmla="*/ 5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 h="59">
                  <a:moveTo>
                    <a:pt x="20" y="50"/>
                  </a:moveTo>
                  <a:cubicBezTo>
                    <a:pt x="14" y="50"/>
                    <a:pt x="9" y="41"/>
                    <a:pt x="9" y="35"/>
                  </a:cubicBezTo>
                  <a:cubicBezTo>
                    <a:pt x="9" y="30"/>
                    <a:pt x="12" y="17"/>
                    <a:pt x="16" y="6"/>
                  </a:cubicBezTo>
                  <a:cubicBezTo>
                    <a:pt x="16" y="5"/>
                    <a:pt x="17" y="3"/>
                    <a:pt x="17" y="2"/>
                  </a:cubicBezTo>
                  <a:cubicBezTo>
                    <a:pt x="14" y="2"/>
                    <a:pt x="11" y="1"/>
                    <a:pt x="9" y="0"/>
                  </a:cubicBezTo>
                  <a:cubicBezTo>
                    <a:pt x="8" y="1"/>
                    <a:pt x="8" y="2"/>
                    <a:pt x="7" y="3"/>
                  </a:cubicBezTo>
                  <a:cubicBezTo>
                    <a:pt x="3" y="15"/>
                    <a:pt x="0" y="30"/>
                    <a:pt x="0" y="35"/>
                  </a:cubicBezTo>
                  <a:cubicBezTo>
                    <a:pt x="0" y="46"/>
                    <a:pt x="9" y="59"/>
                    <a:pt x="20" y="59"/>
                  </a:cubicBezTo>
                  <a:cubicBezTo>
                    <a:pt x="32" y="59"/>
                    <a:pt x="41" y="46"/>
                    <a:pt x="41" y="35"/>
                  </a:cubicBezTo>
                  <a:cubicBezTo>
                    <a:pt x="41" y="30"/>
                    <a:pt x="37" y="15"/>
                    <a:pt x="33" y="3"/>
                  </a:cubicBezTo>
                  <a:cubicBezTo>
                    <a:pt x="33" y="2"/>
                    <a:pt x="32" y="1"/>
                    <a:pt x="32" y="0"/>
                  </a:cubicBezTo>
                  <a:cubicBezTo>
                    <a:pt x="29" y="1"/>
                    <a:pt x="26" y="2"/>
                    <a:pt x="23" y="2"/>
                  </a:cubicBezTo>
                  <a:cubicBezTo>
                    <a:pt x="24" y="3"/>
                    <a:pt x="24" y="5"/>
                    <a:pt x="25" y="6"/>
                  </a:cubicBezTo>
                  <a:cubicBezTo>
                    <a:pt x="29" y="17"/>
                    <a:pt x="32" y="30"/>
                    <a:pt x="32" y="35"/>
                  </a:cubicBezTo>
                  <a:cubicBezTo>
                    <a:pt x="32" y="41"/>
                    <a:pt x="27" y="50"/>
                    <a:pt x="20" y="5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微软雅黑" panose="020B0503020204020204" charset="-122"/>
                <a:ea typeface="微软雅黑" panose="020B0503020204020204" charset="-122"/>
                <a:cs typeface="+mn-cs"/>
              </a:endParaRPr>
            </a:p>
          </p:txBody>
        </p:sp>
        <p:sp>
          <p:nvSpPr>
            <p:cNvPr id="16" name="Freeform 369"/>
            <p:cNvSpPr/>
            <p:nvPr/>
          </p:nvSpPr>
          <p:spPr bwMode="auto">
            <a:xfrm>
              <a:off x="11041063" y="5922963"/>
              <a:ext cx="222250" cy="153988"/>
            </a:xfrm>
            <a:custGeom>
              <a:avLst/>
              <a:gdLst>
                <a:gd name="T0" fmla="*/ 50 w 59"/>
                <a:gd name="T1" fmla="*/ 20 h 41"/>
                <a:gd name="T2" fmla="*/ 35 w 59"/>
                <a:gd name="T3" fmla="*/ 9 h 41"/>
                <a:gd name="T4" fmla="*/ 6 w 59"/>
                <a:gd name="T5" fmla="*/ 16 h 41"/>
                <a:gd name="T6" fmla="*/ 3 w 59"/>
                <a:gd name="T7" fmla="*/ 17 h 41"/>
                <a:gd name="T8" fmla="*/ 0 w 59"/>
                <a:gd name="T9" fmla="*/ 9 h 41"/>
                <a:gd name="T10" fmla="*/ 4 w 59"/>
                <a:gd name="T11" fmla="*/ 7 h 41"/>
                <a:gd name="T12" fmla="*/ 35 w 59"/>
                <a:gd name="T13" fmla="*/ 0 h 41"/>
                <a:gd name="T14" fmla="*/ 59 w 59"/>
                <a:gd name="T15" fmla="*/ 20 h 41"/>
                <a:gd name="T16" fmla="*/ 35 w 59"/>
                <a:gd name="T17" fmla="*/ 41 h 41"/>
                <a:gd name="T18" fmla="*/ 4 w 59"/>
                <a:gd name="T19" fmla="*/ 33 h 41"/>
                <a:gd name="T20" fmla="*/ 0 w 59"/>
                <a:gd name="T21" fmla="*/ 32 h 41"/>
                <a:gd name="T22" fmla="*/ 3 w 59"/>
                <a:gd name="T23" fmla="*/ 23 h 41"/>
                <a:gd name="T24" fmla="*/ 6 w 59"/>
                <a:gd name="T25" fmla="*/ 25 h 41"/>
                <a:gd name="T26" fmla="*/ 35 w 59"/>
                <a:gd name="T27" fmla="*/ 32 h 41"/>
                <a:gd name="T28" fmla="*/ 50 w 59"/>
                <a:gd name="T29" fmla="*/ 2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9" h="41">
                  <a:moveTo>
                    <a:pt x="50" y="20"/>
                  </a:moveTo>
                  <a:cubicBezTo>
                    <a:pt x="50" y="14"/>
                    <a:pt x="41" y="9"/>
                    <a:pt x="35" y="9"/>
                  </a:cubicBezTo>
                  <a:cubicBezTo>
                    <a:pt x="31" y="9"/>
                    <a:pt x="17" y="12"/>
                    <a:pt x="6" y="16"/>
                  </a:cubicBezTo>
                  <a:cubicBezTo>
                    <a:pt x="5" y="16"/>
                    <a:pt x="4" y="17"/>
                    <a:pt x="3" y="17"/>
                  </a:cubicBezTo>
                  <a:cubicBezTo>
                    <a:pt x="2" y="14"/>
                    <a:pt x="2" y="11"/>
                    <a:pt x="0" y="9"/>
                  </a:cubicBezTo>
                  <a:cubicBezTo>
                    <a:pt x="1" y="8"/>
                    <a:pt x="2" y="8"/>
                    <a:pt x="4" y="7"/>
                  </a:cubicBezTo>
                  <a:cubicBezTo>
                    <a:pt x="15" y="3"/>
                    <a:pt x="30" y="0"/>
                    <a:pt x="35" y="0"/>
                  </a:cubicBezTo>
                  <a:cubicBezTo>
                    <a:pt x="46" y="0"/>
                    <a:pt x="59" y="8"/>
                    <a:pt x="59" y="20"/>
                  </a:cubicBezTo>
                  <a:cubicBezTo>
                    <a:pt x="59" y="32"/>
                    <a:pt x="46" y="41"/>
                    <a:pt x="35" y="41"/>
                  </a:cubicBezTo>
                  <a:cubicBezTo>
                    <a:pt x="30" y="41"/>
                    <a:pt x="15" y="37"/>
                    <a:pt x="4" y="33"/>
                  </a:cubicBezTo>
                  <a:cubicBezTo>
                    <a:pt x="2" y="33"/>
                    <a:pt x="1" y="32"/>
                    <a:pt x="0" y="32"/>
                  </a:cubicBezTo>
                  <a:cubicBezTo>
                    <a:pt x="1" y="29"/>
                    <a:pt x="2" y="26"/>
                    <a:pt x="3" y="23"/>
                  </a:cubicBezTo>
                  <a:cubicBezTo>
                    <a:pt x="4" y="24"/>
                    <a:pt x="5" y="24"/>
                    <a:pt x="6" y="25"/>
                  </a:cubicBezTo>
                  <a:cubicBezTo>
                    <a:pt x="17" y="28"/>
                    <a:pt x="31" y="32"/>
                    <a:pt x="35" y="32"/>
                  </a:cubicBezTo>
                  <a:cubicBezTo>
                    <a:pt x="41" y="32"/>
                    <a:pt x="50" y="27"/>
                    <a:pt x="50"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微软雅黑" panose="020B0503020204020204" charset="-122"/>
                <a:ea typeface="微软雅黑" panose="020B0503020204020204" charset="-122"/>
                <a:cs typeface="+mn-cs"/>
              </a:endParaRPr>
            </a:p>
          </p:txBody>
        </p:sp>
        <p:sp>
          <p:nvSpPr>
            <p:cNvPr id="17" name="Freeform 370"/>
            <p:cNvSpPr/>
            <p:nvPr/>
          </p:nvSpPr>
          <p:spPr bwMode="auto">
            <a:xfrm>
              <a:off x="10650538" y="5922963"/>
              <a:ext cx="220663" cy="153988"/>
            </a:xfrm>
            <a:custGeom>
              <a:avLst/>
              <a:gdLst>
                <a:gd name="T0" fmla="*/ 9 w 59"/>
                <a:gd name="T1" fmla="*/ 20 h 41"/>
                <a:gd name="T2" fmla="*/ 23 w 59"/>
                <a:gd name="T3" fmla="*/ 9 h 41"/>
                <a:gd name="T4" fmla="*/ 52 w 59"/>
                <a:gd name="T5" fmla="*/ 16 h 41"/>
                <a:gd name="T6" fmla="*/ 56 w 59"/>
                <a:gd name="T7" fmla="*/ 17 h 41"/>
                <a:gd name="T8" fmla="*/ 59 w 59"/>
                <a:gd name="T9" fmla="*/ 9 h 41"/>
                <a:gd name="T10" fmla="*/ 55 w 59"/>
                <a:gd name="T11" fmla="*/ 7 h 41"/>
                <a:gd name="T12" fmla="*/ 23 w 59"/>
                <a:gd name="T13" fmla="*/ 0 h 41"/>
                <a:gd name="T14" fmla="*/ 0 w 59"/>
                <a:gd name="T15" fmla="*/ 20 h 41"/>
                <a:gd name="T16" fmla="*/ 23 w 59"/>
                <a:gd name="T17" fmla="*/ 41 h 41"/>
                <a:gd name="T18" fmla="*/ 55 w 59"/>
                <a:gd name="T19" fmla="*/ 33 h 41"/>
                <a:gd name="T20" fmla="*/ 59 w 59"/>
                <a:gd name="T21" fmla="*/ 32 h 41"/>
                <a:gd name="T22" fmla="*/ 56 w 59"/>
                <a:gd name="T23" fmla="*/ 23 h 41"/>
                <a:gd name="T24" fmla="*/ 52 w 59"/>
                <a:gd name="T25" fmla="*/ 25 h 41"/>
                <a:gd name="T26" fmla="*/ 23 w 59"/>
                <a:gd name="T27" fmla="*/ 32 h 41"/>
                <a:gd name="T28" fmla="*/ 9 w 59"/>
                <a:gd name="T29" fmla="*/ 2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9" h="41">
                  <a:moveTo>
                    <a:pt x="9" y="20"/>
                  </a:moveTo>
                  <a:cubicBezTo>
                    <a:pt x="9" y="14"/>
                    <a:pt x="18" y="9"/>
                    <a:pt x="23" y="9"/>
                  </a:cubicBezTo>
                  <a:cubicBezTo>
                    <a:pt x="28" y="9"/>
                    <a:pt x="41" y="12"/>
                    <a:pt x="52" y="16"/>
                  </a:cubicBezTo>
                  <a:cubicBezTo>
                    <a:pt x="54" y="16"/>
                    <a:pt x="55" y="17"/>
                    <a:pt x="56" y="17"/>
                  </a:cubicBezTo>
                  <a:cubicBezTo>
                    <a:pt x="56" y="14"/>
                    <a:pt x="57" y="11"/>
                    <a:pt x="59" y="9"/>
                  </a:cubicBezTo>
                  <a:cubicBezTo>
                    <a:pt x="58" y="8"/>
                    <a:pt x="56" y="8"/>
                    <a:pt x="55" y="7"/>
                  </a:cubicBezTo>
                  <a:cubicBezTo>
                    <a:pt x="44" y="3"/>
                    <a:pt x="29" y="0"/>
                    <a:pt x="23" y="0"/>
                  </a:cubicBezTo>
                  <a:cubicBezTo>
                    <a:pt x="12" y="0"/>
                    <a:pt x="0" y="8"/>
                    <a:pt x="0" y="20"/>
                  </a:cubicBezTo>
                  <a:cubicBezTo>
                    <a:pt x="0" y="32"/>
                    <a:pt x="12" y="41"/>
                    <a:pt x="23" y="41"/>
                  </a:cubicBezTo>
                  <a:cubicBezTo>
                    <a:pt x="29" y="41"/>
                    <a:pt x="44" y="37"/>
                    <a:pt x="55" y="33"/>
                  </a:cubicBezTo>
                  <a:cubicBezTo>
                    <a:pt x="57" y="33"/>
                    <a:pt x="58" y="32"/>
                    <a:pt x="59" y="32"/>
                  </a:cubicBezTo>
                  <a:cubicBezTo>
                    <a:pt x="58" y="29"/>
                    <a:pt x="57" y="26"/>
                    <a:pt x="56" y="23"/>
                  </a:cubicBezTo>
                  <a:cubicBezTo>
                    <a:pt x="55" y="24"/>
                    <a:pt x="54" y="24"/>
                    <a:pt x="52" y="25"/>
                  </a:cubicBezTo>
                  <a:cubicBezTo>
                    <a:pt x="41" y="28"/>
                    <a:pt x="28" y="32"/>
                    <a:pt x="23" y="32"/>
                  </a:cubicBezTo>
                  <a:cubicBezTo>
                    <a:pt x="18" y="32"/>
                    <a:pt x="9" y="27"/>
                    <a:pt x="9"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微软雅黑" panose="020B0503020204020204" charset="-122"/>
                <a:ea typeface="微软雅黑" panose="020B0503020204020204" charset="-122"/>
                <a:cs typeface="+mn-cs"/>
              </a:endParaRPr>
            </a:p>
          </p:txBody>
        </p:sp>
        <p:sp>
          <p:nvSpPr>
            <p:cNvPr id="24" name="Freeform 371"/>
            <p:cNvSpPr/>
            <p:nvPr/>
          </p:nvSpPr>
          <p:spPr bwMode="auto">
            <a:xfrm>
              <a:off x="10983913" y="5749926"/>
              <a:ext cx="222250" cy="217488"/>
            </a:xfrm>
            <a:custGeom>
              <a:avLst/>
              <a:gdLst>
                <a:gd name="T0" fmla="*/ 44 w 59"/>
                <a:gd name="T1" fmla="*/ 15 h 58"/>
                <a:gd name="T2" fmla="*/ 25 w 59"/>
                <a:gd name="T3" fmla="*/ 17 h 58"/>
                <a:gd name="T4" fmla="*/ 10 w 59"/>
                <a:gd name="T5" fmla="*/ 43 h 58"/>
                <a:gd name="T6" fmla="*/ 8 w 59"/>
                <a:gd name="T7" fmla="*/ 46 h 58"/>
                <a:gd name="T8" fmla="*/ 0 w 59"/>
                <a:gd name="T9" fmla="*/ 42 h 58"/>
                <a:gd name="T10" fmla="*/ 2 w 59"/>
                <a:gd name="T11" fmla="*/ 39 h 58"/>
                <a:gd name="T12" fmla="*/ 19 w 59"/>
                <a:gd name="T13" fmla="*/ 11 h 58"/>
                <a:gd name="T14" fmla="*/ 50 w 59"/>
                <a:gd name="T15" fmla="*/ 8 h 58"/>
                <a:gd name="T16" fmla="*/ 48 w 59"/>
                <a:gd name="T17" fmla="*/ 40 h 58"/>
                <a:gd name="T18" fmla="*/ 20 w 59"/>
                <a:gd name="T19" fmla="*/ 57 h 58"/>
                <a:gd name="T20" fmla="*/ 17 w 59"/>
                <a:gd name="T21" fmla="*/ 58 h 58"/>
                <a:gd name="T22" fmla="*/ 13 w 59"/>
                <a:gd name="T23" fmla="*/ 51 h 58"/>
                <a:gd name="T24" fmla="*/ 16 w 59"/>
                <a:gd name="T25" fmla="*/ 49 h 58"/>
                <a:gd name="T26" fmla="*/ 41 w 59"/>
                <a:gd name="T27" fmla="*/ 33 h 58"/>
                <a:gd name="T28" fmla="*/ 44 w 59"/>
                <a:gd name="T29" fmla="*/ 15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9" h="57">
                  <a:moveTo>
                    <a:pt x="44" y="15"/>
                  </a:moveTo>
                  <a:cubicBezTo>
                    <a:pt x="39" y="10"/>
                    <a:pt x="29" y="13"/>
                    <a:pt x="25" y="17"/>
                  </a:cubicBezTo>
                  <a:cubicBezTo>
                    <a:pt x="22" y="20"/>
                    <a:pt x="15" y="32"/>
                    <a:pt x="10" y="43"/>
                  </a:cubicBezTo>
                  <a:cubicBezTo>
                    <a:pt x="8" y="46"/>
                    <a:pt x="8" y="46"/>
                    <a:pt x="8" y="46"/>
                  </a:cubicBezTo>
                  <a:cubicBezTo>
                    <a:pt x="6" y="44"/>
                    <a:pt x="3" y="43"/>
                    <a:pt x="0" y="42"/>
                  </a:cubicBezTo>
                  <a:cubicBezTo>
                    <a:pt x="1" y="41"/>
                    <a:pt x="1" y="40"/>
                    <a:pt x="2" y="39"/>
                  </a:cubicBezTo>
                  <a:cubicBezTo>
                    <a:pt x="7" y="27"/>
                    <a:pt x="15" y="15"/>
                    <a:pt x="19" y="11"/>
                  </a:cubicBezTo>
                  <a:cubicBezTo>
                    <a:pt x="27" y="3"/>
                    <a:pt x="42" y="0"/>
                    <a:pt x="50" y="8"/>
                  </a:cubicBezTo>
                  <a:cubicBezTo>
                    <a:pt x="59" y="17"/>
                    <a:pt x="56" y="32"/>
                    <a:pt x="48" y="40"/>
                  </a:cubicBezTo>
                  <a:cubicBezTo>
                    <a:pt x="44" y="44"/>
                    <a:pt x="31" y="51"/>
                    <a:pt x="20" y="57"/>
                  </a:cubicBezTo>
                  <a:cubicBezTo>
                    <a:pt x="19" y="57"/>
                    <a:pt x="18" y="58"/>
                    <a:pt x="17" y="58"/>
                  </a:cubicBezTo>
                  <a:cubicBezTo>
                    <a:pt x="16" y="56"/>
                    <a:pt x="15" y="53"/>
                    <a:pt x="13" y="51"/>
                  </a:cubicBezTo>
                  <a:cubicBezTo>
                    <a:pt x="16" y="49"/>
                    <a:pt x="16" y="49"/>
                    <a:pt x="16" y="49"/>
                  </a:cubicBezTo>
                  <a:cubicBezTo>
                    <a:pt x="26" y="44"/>
                    <a:pt x="38" y="37"/>
                    <a:pt x="41" y="33"/>
                  </a:cubicBezTo>
                  <a:cubicBezTo>
                    <a:pt x="46" y="29"/>
                    <a:pt x="49" y="20"/>
                    <a:pt x="44"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微软雅黑" panose="020B0503020204020204" charset="-122"/>
                <a:ea typeface="微软雅黑" panose="020B0503020204020204" charset="-122"/>
                <a:cs typeface="+mn-cs"/>
              </a:endParaRPr>
            </a:p>
          </p:txBody>
        </p:sp>
        <p:sp>
          <p:nvSpPr>
            <p:cNvPr id="30" name="Freeform 372"/>
            <p:cNvSpPr/>
            <p:nvPr/>
          </p:nvSpPr>
          <p:spPr bwMode="auto">
            <a:xfrm>
              <a:off x="10706101" y="6027738"/>
              <a:ext cx="222250" cy="217488"/>
            </a:xfrm>
            <a:custGeom>
              <a:avLst/>
              <a:gdLst>
                <a:gd name="T0" fmla="*/ 15 w 59"/>
                <a:gd name="T1" fmla="*/ 44 h 58"/>
                <a:gd name="T2" fmla="*/ 17 w 59"/>
                <a:gd name="T3" fmla="*/ 25 h 58"/>
                <a:gd name="T4" fmla="*/ 43 w 59"/>
                <a:gd name="T5" fmla="*/ 10 h 58"/>
                <a:gd name="T6" fmla="*/ 47 w 59"/>
                <a:gd name="T7" fmla="*/ 8 h 58"/>
                <a:gd name="T8" fmla="*/ 42 w 59"/>
                <a:gd name="T9" fmla="*/ 0 h 58"/>
                <a:gd name="T10" fmla="*/ 39 w 59"/>
                <a:gd name="T11" fmla="*/ 2 h 58"/>
                <a:gd name="T12" fmla="*/ 11 w 59"/>
                <a:gd name="T13" fmla="*/ 19 h 58"/>
                <a:gd name="T14" fmla="*/ 9 w 59"/>
                <a:gd name="T15" fmla="*/ 50 h 58"/>
                <a:gd name="T16" fmla="*/ 40 w 59"/>
                <a:gd name="T17" fmla="*/ 48 h 58"/>
                <a:gd name="T18" fmla="*/ 57 w 59"/>
                <a:gd name="T19" fmla="*/ 20 h 58"/>
                <a:gd name="T20" fmla="*/ 59 w 59"/>
                <a:gd name="T21" fmla="*/ 16 h 58"/>
                <a:gd name="T22" fmla="*/ 51 w 59"/>
                <a:gd name="T23" fmla="*/ 12 h 58"/>
                <a:gd name="T24" fmla="*/ 49 w 59"/>
                <a:gd name="T25" fmla="*/ 16 h 58"/>
                <a:gd name="T26" fmla="*/ 34 w 59"/>
                <a:gd name="T27" fmla="*/ 41 h 58"/>
                <a:gd name="T28" fmla="*/ 15 w 59"/>
                <a:gd name="T29" fmla="*/ 44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9" h="57">
                  <a:moveTo>
                    <a:pt x="15" y="44"/>
                  </a:moveTo>
                  <a:cubicBezTo>
                    <a:pt x="10" y="39"/>
                    <a:pt x="13" y="29"/>
                    <a:pt x="17" y="25"/>
                  </a:cubicBezTo>
                  <a:cubicBezTo>
                    <a:pt x="21" y="22"/>
                    <a:pt x="32" y="15"/>
                    <a:pt x="43" y="10"/>
                  </a:cubicBezTo>
                  <a:cubicBezTo>
                    <a:pt x="44" y="9"/>
                    <a:pt x="45" y="8"/>
                    <a:pt x="47" y="8"/>
                  </a:cubicBezTo>
                  <a:cubicBezTo>
                    <a:pt x="45" y="5"/>
                    <a:pt x="43" y="3"/>
                    <a:pt x="42" y="0"/>
                  </a:cubicBezTo>
                  <a:cubicBezTo>
                    <a:pt x="41" y="0"/>
                    <a:pt x="40" y="1"/>
                    <a:pt x="39" y="2"/>
                  </a:cubicBezTo>
                  <a:cubicBezTo>
                    <a:pt x="28" y="7"/>
                    <a:pt x="15" y="15"/>
                    <a:pt x="11" y="19"/>
                  </a:cubicBezTo>
                  <a:cubicBezTo>
                    <a:pt x="3" y="27"/>
                    <a:pt x="0" y="42"/>
                    <a:pt x="9" y="50"/>
                  </a:cubicBezTo>
                  <a:cubicBezTo>
                    <a:pt x="17" y="58"/>
                    <a:pt x="32" y="55"/>
                    <a:pt x="40" y="48"/>
                  </a:cubicBezTo>
                  <a:cubicBezTo>
                    <a:pt x="44" y="44"/>
                    <a:pt x="52" y="31"/>
                    <a:pt x="57" y="20"/>
                  </a:cubicBezTo>
                  <a:cubicBezTo>
                    <a:pt x="58" y="19"/>
                    <a:pt x="58" y="17"/>
                    <a:pt x="59" y="16"/>
                  </a:cubicBezTo>
                  <a:cubicBezTo>
                    <a:pt x="56" y="15"/>
                    <a:pt x="53" y="14"/>
                    <a:pt x="51" y="12"/>
                  </a:cubicBezTo>
                  <a:cubicBezTo>
                    <a:pt x="50" y="13"/>
                    <a:pt x="50" y="15"/>
                    <a:pt x="49" y="16"/>
                  </a:cubicBezTo>
                  <a:cubicBezTo>
                    <a:pt x="44" y="26"/>
                    <a:pt x="37" y="38"/>
                    <a:pt x="34" y="41"/>
                  </a:cubicBezTo>
                  <a:cubicBezTo>
                    <a:pt x="29" y="45"/>
                    <a:pt x="20" y="48"/>
                    <a:pt x="15" y="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微软雅黑" panose="020B0503020204020204" charset="-122"/>
                <a:ea typeface="微软雅黑" panose="020B0503020204020204" charset="-122"/>
                <a:cs typeface="+mn-cs"/>
              </a:endParaRPr>
            </a:p>
          </p:txBody>
        </p:sp>
        <p:sp>
          <p:nvSpPr>
            <p:cNvPr id="31" name="Freeform 374"/>
            <p:cNvSpPr/>
            <p:nvPr/>
          </p:nvSpPr>
          <p:spPr bwMode="auto">
            <a:xfrm>
              <a:off x="10706101" y="5749926"/>
              <a:ext cx="219075" cy="217488"/>
            </a:xfrm>
            <a:custGeom>
              <a:avLst/>
              <a:gdLst>
                <a:gd name="T0" fmla="*/ 15 w 58"/>
                <a:gd name="T1" fmla="*/ 15 h 58"/>
                <a:gd name="T2" fmla="*/ 34 w 58"/>
                <a:gd name="T3" fmla="*/ 17 h 58"/>
                <a:gd name="T4" fmla="*/ 49 w 58"/>
                <a:gd name="T5" fmla="*/ 43 h 58"/>
                <a:gd name="T6" fmla="*/ 51 w 58"/>
                <a:gd name="T7" fmla="*/ 46 h 58"/>
                <a:gd name="T8" fmla="*/ 58 w 58"/>
                <a:gd name="T9" fmla="*/ 42 h 58"/>
                <a:gd name="T10" fmla="*/ 57 w 58"/>
                <a:gd name="T11" fmla="*/ 39 h 58"/>
                <a:gd name="T12" fmla="*/ 40 w 58"/>
                <a:gd name="T13" fmla="*/ 11 h 58"/>
                <a:gd name="T14" fmla="*/ 9 w 58"/>
                <a:gd name="T15" fmla="*/ 8 h 58"/>
                <a:gd name="T16" fmla="*/ 11 w 58"/>
                <a:gd name="T17" fmla="*/ 40 h 58"/>
                <a:gd name="T18" fmla="*/ 39 w 58"/>
                <a:gd name="T19" fmla="*/ 57 h 58"/>
                <a:gd name="T20" fmla="*/ 42 w 58"/>
                <a:gd name="T21" fmla="*/ 58 h 58"/>
                <a:gd name="T22" fmla="*/ 46 w 58"/>
                <a:gd name="T23" fmla="*/ 51 h 58"/>
                <a:gd name="T24" fmla="*/ 43 w 58"/>
                <a:gd name="T25" fmla="*/ 49 h 58"/>
                <a:gd name="T26" fmla="*/ 17 w 58"/>
                <a:gd name="T27" fmla="*/ 33 h 58"/>
                <a:gd name="T28" fmla="*/ 15 w 58"/>
                <a:gd name="T29" fmla="*/ 15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7" h="57">
                  <a:moveTo>
                    <a:pt x="15" y="15"/>
                  </a:moveTo>
                  <a:cubicBezTo>
                    <a:pt x="20" y="10"/>
                    <a:pt x="29" y="13"/>
                    <a:pt x="34" y="17"/>
                  </a:cubicBezTo>
                  <a:cubicBezTo>
                    <a:pt x="37" y="20"/>
                    <a:pt x="44" y="32"/>
                    <a:pt x="49" y="43"/>
                  </a:cubicBezTo>
                  <a:cubicBezTo>
                    <a:pt x="51" y="46"/>
                    <a:pt x="51" y="46"/>
                    <a:pt x="51" y="46"/>
                  </a:cubicBezTo>
                  <a:cubicBezTo>
                    <a:pt x="53" y="44"/>
                    <a:pt x="56" y="43"/>
                    <a:pt x="58" y="42"/>
                  </a:cubicBezTo>
                  <a:cubicBezTo>
                    <a:pt x="58" y="41"/>
                    <a:pt x="58" y="40"/>
                    <a:pt x="57" y="39"/>
                  </a:cubicBezTo>
                  <a:cubicBezTo>
                    <a:pt x="52" y="27"/>
                    <a:pt x="44" y="15"/>
                    <a:pt x="40" y="11"/>
                  </a:cubicBezTo>
                  <a:cubicBezTo>
                    <a:pt x="32" y="3"/>
                    <a:pt x="17" y="0"/>
                    <a:pt x="9" y="8"/>
                  </a:cubicBezTo>
                  <a:cubicBezTo>
                    <a:pt x="0" y="17"/>
                    <a:pt x="3" y="32"/>
                    <a:pt x="11" y="40"/>
                  </a:cubicBezTo>
                  <a:cubicBezTo>
                    <a:pt x="15" y="44"/>
                    <a:pt x="28" y="51"/>
                    <a:pt x="39" y="57"/>
                  </a:cubicBezTo>
                  <a:cubicBezTo>
                    <a:pt x="40" y="57"/>
                    <a:pt x="41" y="58"/>
                    <a:pt x="42" y="58"/>
                  </a:cubicBezTo>
                  <a:cubicBezTo>
                    <a:pt x="43" y="56"/>
                    <a:pt x="44" y="53"/>
                    <a:pt x="46" y="51"/>
                  </a:cubicBezTo>
                  <a:cubicBezTo>
                    <a:pt x="43" y="49"/>
                    <a:pt x="43" y="49"/>
                    <a:pt x="43" y="49"/>
                  </a:cubicBezTo>
                  <a:cubicBezTo>
                    <a:pt x="32" y="44"/>
                    <a:pt x="21" y="37"/>
                    <a:pt x="17" y="33"/>
                  </a:cubicBezTo>
                  <a:cubicBezTo>
                    <a:pt x="13" y="29"/>
                    <a:pt x="10" y="20"/>
                    <a:pt x="15"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微软雅黑" panose="020B0503020204020204" charset="-122"/>
                <a:ea typeface="微软雅黑" panose="020B0503020204020204" charset="-122"/>
                <a:cs typeface="+mn-cs"/>
              </a:endParaRPr>
            </a:p>
          </p:txBody>
        </p:sp>
        <p:sp>
          <p:nvSpPr>
            <p:cNvPr id="32" name="Freeform 375"/>
            <p:cNvSpPr>
              <a:spLocks noEditPoints="1"/>
            </p:cNvSpPr>
            <p:nvPr/>
          </p:nvSpPr>
          <p:spPr bwMode="auto">
            <a:xfrm>
              <a:off x="10860088" y="5899151"/>
              <a:ext cx="192088" cy="192088"/>
            </a:xfrm>
            <a:custGeom>
              <a:avLst/>
              <a:gdLst>
                <a:gd name="T0" fmla="*/ 25 w 51"/>
                <a:gd name="T1" fmla="*/ 9 h 51"/>
                <a:gd name="T2" fmla="*/ 9 w 51"/>
                <a:gd name="T3" fmla="*/ 26 h 51"/>
                <a:gd name="T4" fmla="*/ 25 w 51"/>
                <a:gd name="T5" fmla="*/ 42 h 51"/>
                <a:gd name="T6" fmla="*/ 42 w 51"/>
                <a:gd name="T7" fmla="*/ 26 h 51"/>
                <a:gd name="T8" fmla="*/ 25 w 51"/>
                <a:gd name="T9" fmla="*/ 9 h 51"/>
                <a:gd name="T10" fmla="*/ 25 w 51"/>
                <a:gd name="T11" fmla="*/ 0 h 51"/>
                <a:gd name="T12" fmla="*/ 51 w 51"/>
                <a:gd name="T13" fmla="*/ 26 h 51"/>
                <a:gd name="T14" fmla="*/ 25 w 51"/>
                <a:gd name="T15" fmla="*/ 51 h 51"/>
                <a:gd name="T16" fmla="*/ 0 w 51"/>
                <a:gd name="T17" fmla="*/ 26 h 51"/>
                <a:gd name="T18" fmla="*/ 25 w 51"/>
                <a:gd name="T19"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 h="51">
                  <a:moveTo>
                    <a:pt x="25" y="9"/>
                  </a:moveTo>
                  <a:cubicBezTo>
                    <a:pt x="16" y="9"/>
                    <a:pt x="9" y="17"/>
                    <a:pt x="9" y="26"/>
                  </a:cubicBezTo>
                  <a:cubicBezTo>
                    <a:pt x="9" y="35"/>
                    <a:pt x="16" y="42"/>
                    <a:pt x="25" y="42"/>
                  </a:cubicBezTo>
                  <a:cubicBezTo>
                    <a:pt x="35" y="42"/>
                    <a:pt x="42" y="35"/>
                    <a:pt x="42" y="26"/>
                  </a:cubicBezTo>
                  <a:cubicBezTo>
                    <a:pt x="42" y="17"/>
                    <a:pt x="35" y="9"/>
                    <a:pt x="25" y="9"/>
                  </a:cubicBezTo>
                  <a:close/>
                  <a:moveTo>
                    <a:pt x="25" y="0"/>
                  </a:moveTo>
                  <a:cubicBezTo>
                    <a:pt x="39" y="0"/>
                    <a:pt x="51" y="12"/>
                    <a:pt x="51" y="26"/>
                  </a:cubicBezTo>
                  <a:cubicBezTo>
                    <a:pt x="51" y="40"/>
                    <a:pt x="39" y="51"/>
                    <a:pt x="25" y="51"/>
                  </a:cubicBezTo>
                  <a:cubicBezTo>
                    <a:pt x="11" y="51"/>
                    <a:pt x="0" y="40"/>
                    <a:pt x="0" y="26"/>
                  </a:cubicBezTo>
                  <a:cubicBezTo>
                    <a:pt x="0" y="12"/>
                    <a:pt x="11" y="0"/>
                    <a:pt x="2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微软雅黑" panose="020B0503020204020204" charset="-122"/>
                <a:ea typeface="微软雅黑" panose="020B0503020204020204" charset="-122"/>
                <a:cs typeface="+mn-cs"/>
              </a:endParaRPr>
            </a:p>
          </p:txBody>
        </p:sp>
      </p:grpSp>
      <p:grpSp>
        <p:nvGrpSpPr>
          <p:cNvPr id="33" name="组合 32"/>
          <p:cNvGrpSpPr/>
          <p:nvPr/>
        </p:nvGrpSpPr>
        <p:grpSpPr>
          <a:xfrm>
            <a:off x="308936" y="4012198"/>
            <a:ext cx="817321" cy="817321"/>
            <a:chOff x="10650538" y="5692776"/>
            <a:chExt cx="612775" cy="612775"/>
          </a:xfrm>
          <a:gradFill>
            <a:gsLst>
              <a:gs pos="0">
                <a:srgbClr val="FECF40"/>
              </a:gs>
              <a:gs pos="100000">
                <a:srgbClr val="846C21"/>
              </a:gs>
            </a:gsLst>
            <a:lin scaled="0"/>
          </a:gradFill>
        </p:grpSpPr>
        <p:sp>
          <p:nvSpPr>
            <p:cNvPr id="36" name="Freeform 367"/>
            <p:cNvSpPr/>
            <p:nvPr/>
          </p:nvSpPr>
          <p:spPr bwMode="auto">
            <a:xfrm>
              <a:off x="10879138" y="5692776"/>
              <a:ext cx="153988" cy="219075"/>
            </a:xfrm>
            <a:custGeom>
              <a:avLst/>
              <a:gdLst>
                <a:gd name="T0" fmla="*/ 20 w 41"/>
                <a:gd name="T1" fmla="*/ 9 h 58"/>
                <a:gd name="T2" fmla="*/ 9 w 41"/>
                <a:gd name="T3" fmla="*/ 23 h 58"/>
                <a:gd name="T4" fmla="*/ 16 w 41"/>
                <a:gd name="T5" fmla="*/ 52 h 58"/>
                <a:gd name="T6" fmla="*/ 17 w 41"/>
                <a:gd name="T7" fmla="*/ 56 h 58"/>
                <a:gd name="T8" fmla="*/ 9 w 41"/>
                <a:gd name="T9" fmla="*/ 58 h 58"/>
                <a:gd name="T10" fmla="*/ 7 w 41"/>
                <a:gd name="T11" fmla="*/ 55 h 58"/>
                <a:gd name="T12" fmla="*/ 0 w 41"/>
                <a:gd name="T13" fmla="*/ 23 h 58"/>
                <a:gd name="T14" fmla="*/ 20 w 41"/>
                <a:gd name="T15" fmla="*/ 0 h 58"/>
                <a:gd name="T16" fmla="*/ 41 w 41"/>
                <a:gd name="T17" fmla="*/ 23 h 58"/>
                <a:gd name="T18" fmla="*/ 33 w 41"/>
                <a:gd name="T19" fmla="*/ 55 h 58"/>
                <a:gd name="T20" fmla="*/ 32 w 41"/>
                <a:gd name="T21" fmla="*/ 58 h 58"/>
                <a:gd name="T22" fmla="*/ 24 w 41"/>
                <a:gd name="T23" fmla="*/ 56 h 58"/>
                <a:gd name="T24" fmla="*/ 25 w 41"/>
                <a:gd name="T25" fmla="*/ 52 h 58"/>
                <a:gd name="T26" fmla="*/ 32 w 41"/>
                <a:gd name="T27" fmla="*/ 23 h 58"/>
                <a:gd name="T28" fmla="*/ 20 w 41"/>
                <a:gd name="T29" fmla="*/ 9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 h="57">
                  <a:moveTo>
                    <a:pt x="20" y="9"/>
                  </a:moveTo>
                  <a:cubicBezTo>
                    <a:pt x="14" y="9"/>
                    <a:pt x="9" y="17"/>
                    <a:pt x="9" y="23"/>
                  </a:cubicBezTo>
                  <a:cubicBezTo>
                    <a:pt x="9" y="28"/>
                    <a:pt x="12" y="41"/>
                    <a:pt x="16" y="52"/>
                  </a:cubicBezTo>
                  <a:cubicBezTo>
                    <a:pt x="17" y="56"/>
                    <a:pt x="17" y="56"/>
                    <a:pt x="17" y="56"/>
                  </a:cubicBezTo>
                  <a:cubicBezTo>
                    <a:pt x="14" y="56"/>
                    <a:pt x="11" y="57"/>
                    <a:pt x="9" y="58"/>
                  </a:cubicBezTo>
                  <a:cubicBezTo>
                    <a:pt x="8" y="57"/>
                    <a:pt x="8" y="56"/>
                    <a:pt x="7" y="55"/>
                  </a:cubicBezTo>
                  <a:cubicBezTo>
                    <a:pt x="3" y="43"/>
                    <a:pt x="0" y="29"/>
                    <a:pt x="0" y="23"/>
                  </a:cubicBezTo>
                  <a:cubicBezTo>
                    <a:pt x="0" y="12"/>
                    <a:pt x="9" y="0"/>
                    <a:pt x="20" y="0"/>
                  </a:cubicBezTo>
                  <a:cubicBezTo>
                    <a:pt x="32" y="0"/>
                    <a:pt x="41" y="12"/>
                    <a:pt x="41" y="23"/>
                  </a:cubicBezTo>
                  <a:cubicBezTo>
                    <a:pt x="41" y="29"/>
                    <a:pt x="37" y="43"/>
                    <a:pt x="33" y="55"/>
                  </a:cubicBezTo>
                  <a:cubicBezTo>
                    <a:pt x="33" y="56"/>
                    <a:pt x="33" y="57"/>
                    <a:pt x="32" y="58"/>
                  </a:cubicBezTo>
                  <a:cubicBezTo>
                    <a:pt x="30" y="57"/>
                    <a:pt x="27" y="56"/>
                    <a:pt x="24" y="56"/>
                  </a:cubicBezTo>
                  <a:cubicBezTo>
                    <a:pt x="25" y="52"/>
                    <a:pt x="25" y="52"/>
                    <a:pt x="25" y="52"/>
                  </a:cubicBezTo>
                  <a:cubicBezTo>
                    <a:pt x="29" y="41"/>
                    <a:pt x="32" y="28"/>
                    <a:pt x="32" y="23"/>
                  </a:cubicBezTo>
                  <a:cubicBezTo>
                    <a:pt x="32" y="17"/>
                    <a:pt x="27" y="9"/>
                    <a:pt x="20"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微软雅黑" panose="020B0503020204020204" charset="-122"/>
                <a:ea typeface="微软雅黑" panose="020B0503020204020204" charset="-122"/>
                <a:cs typeface="+mn-cs"/>
              </a:endParaRPr>
            </a:p>
          </p:txBody>
        </p:sp>
        <p:sp>
          <p:nvSpPr>
            <p:cNvPr id="37" name="Freeform 368"/>
            <p:cNvSpPr/>
            <p:nvPr/>
          </p:nvSpPr>
          <p:spPr bwMode="auto">
            <a:xfrm>
              <a:off x="10879138" y="6083301"/>
              <a:ext cx="153988" cy="222250"/>
            </a:xfrm>
            <a:custGeom>
              <a:avLst/>
              <a:gdLst>
                <a:gd name="T0" fmla="*/ 20 w 41"/>
                <a:gd name="T1" fmla="*/ 50 h 59"/>
                <a:gd name="T2" fmla="*/ 9 w 41"/>
                <a:gd name="T3" fmla="*/ 35 h 59"/>
                <a:gd name="T4" fmla="*/ 16 w 41"/>
                <a:gd name="T5" fmla="*/ 6 h 59"/>
                <a:gd name="T6" fmla="*/ 17 w 41"/>
                <a:gd name="T7" fmla="*/ 2 h 59"/>
                <a:gd name="T8" fmla="*/ 9 w 41"/>
                <a:gd name="T9" fmla="*/ 0 h 59"/>
                <a:gd name="T10" fmla="*/ 7 w 41"/>
                <a:gd name="T11" fmla="*/ 3 h 59"/>
                <a:gd name="T12" fmla="*/ 0 w 41"/>
                <a:gd name="T13" fmla="*/ 35 h 59"/>
                <a:gd name="T14" fmla="*/ 20 w 41"/>
                <a:gd name="T15" fmla="*/ 59 h 59"/>
                <a:gd name="T16" fmla="*/ 41 w 41"/>
                <a:gd name="T17" fmla="*/ 35 h 59"/>
                <a:gd name="T18" fmla="*/ 33 w 41"/>
                <a:gd name="T19" fmla="*/ 3 h 59"/>
                <a:gd name="T20" fmla="*/ 32 w 41"/>
                <a:gd name="T21" fmla="*/ 0 h 59"/>
                <a:gd name="T22" fmla="*/ 23 w 41"/>
                <a:gd name="T23" fmla="*/ 2 h 59"/>
                <a:gd name="T24" fmla="*/ 25 w 41"/>
                <a:gd name="T25" fmla="*/ 6 h 59"/>
                <a:gd name="T26" fmla="*/ 32 w 41"/>
                <a:gd name="T27" fmla="*/ 35 h 59"/>
                <a:gd name="T28" fmla="*/ 20 w 41"/>
                <a:gd name="T29" fmla="*/ 5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 h="59">
                  <a:moveTo>
                    <a:pt x="20" y="50"/>
                  </a:moveTo>
                  <a:cubicBezTo>
                    <a:pt x="14" y="50"/>
                    <a:pt x="9" y="41"/>
                    <a:pt x="9" y="35"/>
                  </a:cubicBezTo>
                  <a:cubicBezTo>
                    <a:pt x="9" y="30"/>
                    <a:pt x="12" y="17"/>
                    <a:pt x="16" y="6"/>
                  </a:cubicBezTo>
                  <a:cubicBezTo>
                    <a:pt x="16" y="5"/>
                    <a:pt x="17" y="3"/>
                    <a:pt x="17" y="2"/>
                  </a:cubicBezTo>
                  <a:cubicBezTo>
                    <a:pt x="14" y="2"/>
                    <a:pt x="11" y="1"/>
                    <a:pt x="9" y="0"/>
                  </a:cubicBezTo>
                  <a:cubicBezTo>
                    <a:pt x="8" y="1"/>
                    <a:pt x="8" y="2"/>
                    <a:pt x="7" y="3"/>
                  </a:cubicBezTo>
                  <a:cubicBezTo>
                    <a:pt x="3" y="15"/>
                    <a:pt x="0" y="30"/>
                    <a:pt x="0" y="35"/>
                  </a:cubicBezTo>
                  <a:cubicBezTo>
                    <a:pt x="0" y="46"/>
                    <a:pt x="9" y="59"/>
                    <a:pt x="20" y="59"/>
                  </a:cubicBezTo>
                  <a:cubicBezTo>
                    <a:pt x="32" y="59"/>
                    <a:pt x="41" y="46"/>
                    <a:pt x="41" y="35"/>
                  </a:cubicBezTo>
                  <a:cubicBezTo>
                    <a:pt x="41" y="30"/>
                    <a:pt x="37" y="15"/>
                    <a:pt x="33" y="3"/>
                  </a:cubicBezTo>
                  <a:cubicBezTo>
                    <a:pt x="33" y="2"/>
                    <a:pt x="32" y="1"/>
                    <a:pt x="32" y="0"/>
                  </a:cubicBezTo>
                  <a:cubicBezTo>
                    <a:pt x="29" y="1"/>
                    <a:pt x="26" y="2"/>
                    <a:pt x="23" y="2"/>
                  </a:cubicBezTo>
                  <a:cubicBezTo>
                    <a:pt x="24" y="3"/>
                    <a:pt x="24" y="5"/>
                    <a:pt x="25" y="6"/>
                  </a:cubicBezTo>
                  <a:cubicBezTo>
                    <a:pt x="29" y="17"/>
                    <a:pt x="32" y="30"/>
                    <a:pt x="32" y="35"/>
                  </a:cubicBezTo>
                  <a:cubicBezTo>
                    <a:pt x="32" y="41"/>
                    <a:pt x="27" y="50"/>
                    <a:pt x="20" y="5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微软雅黑" panose="020B0503020204020204" charset="-122"/>
                <a:ea typeface="微软雅黑" panose="020B0503020204020204" charset="-122"/>
                <a:cs typeface="+mn-cs"/>
              </a:endParaRPr>
            </a:p>
          </p:txBody>
        </p:sp>
        <p:sp>
          <p:nvSpPr>
            <p:cNvPr id="38" name="Freeform 369"/>
            <p:cNvSpPr/>
            <p:nvPr/>
          </p:nvSpPr>
          <p:spPr bwMode="auto">
            <a:xfrm>
              <a:off x="11041063" y="5922963"/>
              <a:ext cx="222250" cy="153988"/>
            </a:xfrm>
            <a:custGeom>
              <a:avLst/>
              <a:gdLst>
                <a:gd name="T0" fmla="*/ 50 w 59"/>
                <a:gd name="T1" fmla="*/ 20 h 41"/>
                <a:gd name="T2" fmla="*/ 35 w 59"/>
                <a:gd name="T3" fmla="*/ 9 h 41"/>
                <a:gd name="T4" fmla="*/ 6 w 59"/>
                <a:gd name="T5" fmla="*/ 16 h 41"/>
                <a:gd name="T6" fmla="*/ 3 w 59"/>
                <a:gd name="T7" fmla="*/ 17 h 41"/>
                <a:gd name="T8" fmla="*/ 0 w 59"/>
                <a:gd name="T9" fmla="*/ 9 h 41"/>
                <a:gd name="T10" fmla="*/ 4 w 59"/>
                <a:gd name="T11" fmla="*/ 7 h 41"/>
                <a:gd name="T12" fmla="*/ 35 w 59"/>
                <a:gd name="T13" fmla="*/ 0 h 41"/>
                <a:gd name="T14" fmla="*/ 59 w 59"/>
                <a:gd name="T15" fmla="*/ 20 h 41"/>
                <a:gd name="T16" fmla="*/ 35 w 59"/>
                <a:gd name="T17" fmla="*/ 41 h 41"/>
                <a:gd name="T18" fmla="*/ 4 w 59"/>
                <a:gd name="T19" fmla="*/ 33 h 41"/>
                <a:gd name="T20" fmla="*/ 0 w 59"/>
                <a:gd name="T21" fmla="*/ 32 h 41"/>
                <a:gd name="T22" fmla="*/ 3 w 59"/>
                <a:gd name="T23" fmla="*/ 23 h 41"/>
                <a:gd name="T24" fmla="*/ 6 w 59"/>
                <a:gd name="T25" fmla="*/ 25 h 41"/>
                <a:gd name="T26" fmla="*/ 35 w 59"/>
                <a:gd name="T27" fmla="*/ 32 h 41"/>
                <a:gd name="T28" fmla="*/ 50 w 59"/>
                <a:gd name="T29" fmla="*/ 2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9" h="41">
                  <a:moveTo>
                    <a:pt x="50" y="20"/>
                  </a:moveTo>
                  <a:cubicBezTo>
                    <a:pt x="50" y="14"/>
                    <a:pt x="41" y="9"/>
                    <a:pt x="35" y="9"/>
                  </a:cubicBezTo>
                  <a:cubicBezTo>
                    <a:pt x="31" y="9"/>
                    <a:pt x="17" y="12"/>
                    <a:pt x="6" y="16"/>
                  </a:cubicBezTo>
                  <a:cubicBezTo>
                    <a:pt x="5" y="16"/>
                    <a:pt x="4" y="17"/>
                    <a:pt x="3" y="17"/>
                  </a:cubicBezTo>
                  <a:cubicBezTo>
                    <a:pt x="2" y="14"/>
                    <a:pt x="2" y="11"/>
                    <a:pt x="0" y="9"/>
                  </a:cubicBezTo>
                  <a:cubicBezTo>
                    <a:pt x="1" y="8"/>
                    <a:pt x="2" y="8"/>
                    <a:pt x="4" y="7"/>
                  </a:cubicBezTo>
                  <a:cubicBezTo>
                    <a:pt x="15" y="3"/>
                    <a:pt x="30" y="0"/>
                    <a:pt x="35" y="0"/>
                  </a:cubicBezTo>
                  <a:cubicBezTo>
                    <a:pt x="46" y="0"/>
                    <a:pt x="59" y="8"/>
                    <a:pt x="59" y="20"/>
                  </a:cubicBezTo>
                  <a:cubicBezTo>
                    <a:pt x="59" y="32"/>
                    <a:pt x="46" y="41"/>
                    <a:pt x="35" y="41"/>
                  </a:cubicBezTo>
                  <a:cubicBezTo>
                    <a:pt x="30" y="41"/>
                    <a:pt x="15" y="37"/>
                    <a:pt x="4" y="33"/>
                  </a:cubicBezTo>
                  <a:cubicBezTo>
                    <a:pt x="2" y="33"/>
                    <a:pt x="1" y="32"/>
                    <a:pt x="0" y="32"/>
                  </a:cubicBezTo>
                  <a:cubicBezTo>
                    <a:pt x="1" y="29"/>
                    <a:pt x="2" y="26"/>
                    <a:pt x="3" y="23"/>
                  </a:cubicBezTo>
                  <a:cubicBezTo>
                    <a:pt x="4" y="24"/>
                    <a:pt x="5" y="24"/>
                    <a:pt x="6" y="25"/>
                  </a:cubicBezTo>
                  <a:cubicBezTo>
                    <a:pt x="17" y="28"/>
                    <a:pt x="31" y="32"/>
                    <a:pt x="35" y="32"/>
                  </a:cubicBezTo>
                  <a:cubicBezTo>
                    <a:pt x="41" y="32"/>
                    <a:pt x="50" y="27"/>
                    <a:pt x="50"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微软雅黑" panose="020B0503020204020204" charset="-122"/>
                <a:ea typeface="微软雅黑" panose="020B0503020204020204" charset="-122"/>
                <a:cs typeface="+mn-cs"/>
              </a:endParaRPr>
            </a:p>
          </p:txBody>
        </p:sp>
        <p:sp>
          <p:nvSpPr>
            <p:cNvPr id="39" name="Freeform 370"/>
            <p:cNvSpPr/>
            <p:nvPr/>
          </p:nvSpPr>
          <p:spPr bwMode="auto">
            <a:xfrm>
              <a:off x="10650538" y="5922963"/>
              <a:ext cx="220663" cy="153988"/>
            </a:xfrm>
            <a:custGeom>
              <a:avLst/>
              <a:gdLst>
                <a:gd name="T0" fmla="*/ 9 w 59"/>
                <a:gd name="T1" fmla="*/ 20 h 41"/>
                <a:gd name="T2" fmla="*/ 23 w 59"/>
                <a:gd name="T3" fmla="*/ 9 h 41"/>
                <a:gd name="T4" fmla="*/ 52 w 59"/>
                <a:gd name="T5" fmla="*/ 16 h 41"/>
                <a:gd name="T6" fmla="*/ 56 w 59"/>
                <a:gd name="T7" fmla="*/ 17 h 41"/>
                <a:gd name="T8" fmla="*/ 59 w 59"/>
                <a:gd name="T9" fmla="*/ 9 h 41"/>
                <a:gd name="T10" fmla="*/ 55 w 59"/>
                <a:gd name="T11" fmla="*/ 7 h 41"/>
                <a:gd name="T12" fmla="*/ 23 w 59"/>
                <a:gd name="T13" fmla="*/ 0 h 41"/>
                <a:gd name="T14" fmla="*/ 0 w 59"/>
                <a:gd name="T15" fmla="*/ 20 h 41"/>
                <a:gd name="T16" fmla="*/ 23 w 59"/>
                <a:gd name="T17" fmla="*/ 41 h 41"/>
                <a:gd name="T18" fmla="*/ 55 w 59"/>
                <a:gd name="T19" fmla="*/ 33 h 41"/>
                <a:gd name="T20" fmla="*/ 59 w 59"/>
                <a:gd name="T21" fmla="*/ 32 h 41"/>
                <a:gd name="T22" fmla="*/ 56 w 59"/>
                <a:gd name="T23" fmla="*/ 23 h 41"/>
                <a:gd name="T24" fmla="*/ 52 w 59"/>
                <a:gd name="T25" fmla="*/ 25 h 41"/>
                <a:gd name="T26" fmla="*/ 23 w 59"/>
                <a:gd name="T27" fmla="*/ 32 h 41"/>
                <a:gd name="T28" fmla="*/ 9 w 59"/>
                <a:gd name="T29" fmla="*/ 2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9" h="41">
                  <a:moveTo>
                    <a:pt x="9" y="20"/>
                  </a:moveTo>
                  <a:cubicBezTo>
                    <a:pt x="9" y="14"/>
                    <a:pt x="18" y="9"/>
                    <a:pt x="23" y="9"/>
                  </a:cubicBezTo>
                  <a:cubicBezTo>
                    <a:pt x="28" y="9"/>
                    <a:pt x="41" y="12"/>
                    <a:pt x="52" y="16"/>
                  </a:cubicBezTo>
                  <a:cubicBezTo>
                    <a:pt x="54" y="16"/>
                    <a:pt x="55" y="17"/>
                    <a:pt x="56" y="17"/>
                  </a:cubicBezTo>
                  <a:cubicBezTo>
                    <a:pt x="56" y="14"/>
                    <a:pt x="57" y="11"/>
                    <a:pt x="59" y="9"/>
                  </a:cubicBezTo>
                  <a:cubicBezTo>
                    <a:pt x="58" y="8"/>
                    <a:pt x="56" y="8"/>
                    <a:pt x="55" y="7"/>
                  </a:cubicBezTo>
                  <a:cubicBezTo>
                    <a:pt x="44" y="3"/>
                    <a:pt x="29" y="0"/>
                    <a:pt x="23" y="0"/>
                  </a:cubicBezTo>
                  <a:cubicBezTo>
                    <a:pt x="12" y="0"/>
                    <a:pt x="0" y="8"/>
                    <a:pt x="0" y="20"/>
                  </a:cubicBezTo>
                  <a:cubicBezTo>
                    <a:pt x="0" y="32"/>
                    <a:pt x="12" y="41"/>
                    <a:pt x="23" y="41"/>
                  </a:cubicBezTo>
                  <a:cubicBezTo>
                    <a:pt x="29" y="41"/>
                    <a:pt x="44" y="37"/>
                    <a:pt x="55" y="33"/>
                  </a:cubicBezTo>
                  <a:cubicBezTo>
                    <a:pt x="57" y="33"/>
                    <a:pt x="58" y="32"/>
                    <a:pt x="59" y="32"/>
                  </a:cubicBezTo>
                  <a:cubicBezTo>
                    <a:pt x="58" y="29"/>
                    <a:pt x="57" y="26"/>
                    <a:pt x="56" y="23"/>
                  </a:cubicBezTo>
                  <a:cubicBezTo>
                    <a:pt x="55" y="24"/>
                    <a:pt x="54" y="24"/>
                    <a:pt x="52" y="25"/>
                  </a:cubicBezTo>
                  <a:cubicBezTo>
                    <a:pt x="41" y="28"/>
                    <a:pt x="28" y="32"/>
                    <a:pt x="23" y="32"/>
                  </a:cubicBezTo>
                  <a:cubicBezTo>
                    <a:pt x="18" y="32"/>
                    <a:pt x="9" y="27"/>
                    <a:pt x="9"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微软雅黑" panose="020B0503020204020204" charset="-122"/>
                <a:ea typeface="微软雅黑" panose="020B0503020204020204" charset="-122"/>
                <a:cs typeface="+mn-cs"/>
              </a:endParaRPr>
            </a:p>
          </p:txBody>
        </p:sp>
        <p:sp>
          <p:nvSpPr>
            <p:cNvPr id="40" name="Freeform 371"/>
            <p:cNvSpPr/>
            <p:nvPr/>
          </p:nvSpPr>
          <p:spPr bwMode="auto">
            <a:xfrm>
              <a:off x="10983913" y="5749926"/>
              <a:ext cx="222250" cy="217488"/>
            </a:xfrm>
            <a:custGeom>
              <a:avLst/>
              <a:gdLst>
                <a:gd name="T0" fmla="*/ 44 w 59"/>
                <a:gd name="T1" fmla="*/ 15 h 58"/>
                <a:gd name="T2" fmla="*/ 25 w 59"/>
                <a:gd name="T3" fmla="*/ 17 h 58"/>
                <a:gd name="T4" fmla="*/ 10 w 59"/>
                <a:gd name="T5" fmla="*/ 43 h 58"/>
                <a:gd name="T6" fmla="*/ 8 w 59"/>
                <a:gd name="T7" fmla="*/ 46 h 58"/>
                <a:gd name="T8" fmla="*/ 0 w 59"/>
                <a:gd name="T9" fmla="*/ 42 h 58"/>
                <a:gd name="T10" fmla="*/ 2 w 59"/>
                <a:gd name="T11" fmla="*/ 39 h 58"/>
                <a:gd name="T12" fmla="*/ 19 w 59"/>
                <a:gd name="T13" fmla="*/ 11 h 58"/>
                <a:gd name="T14" fmla="*/ 50 w 59"/>
                <a:gd name="T15" fmla="*/ 8 h 58"/>
                <a:gd name="T16" fmla="*/ 48 w 59"/>
                <a:gd name="T17" fmla="*/ 40 h 58"/>
                <a:gd name="T18" fmla="*/ 20 w 59"/>
                <a:gd name="T19" fmla="*/ 57 h 58"/>
                <a:gd name="T20" fmla="*/ 17 w 59"/>
                <a:gd name="T21" fmla="*/ 58 h 58"/>
                <a:gd name="T22" fmla="*/ 13 w 59"/>
                <a:gd name="T23" fmla="*/ 51 h 58"/>
                <a:gd name="T24" fmla="*/ 16 w 59"/>
                <a:gd name="T25" fmla="*/ 49 h 58"/>
                <a:gd name="T26" fmla="*/ 41 w 59"/>
                <a:gd name="T27" fmla="*/ 33 h 58"/>
                <a:gd name="T28" fmla="*/ 44 w 59"/>
                <a:gd name="T29" fmla="*/ 15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9" h="57">
                  <a:moveTo>
                    <a:pt x="44" y="15"/>
                  </a:moveTo>
                  <a:cubicBezTo>
                    <a:pt x="39" y="10"/>
                    <a:pt x="29" y="13"/>
                    <a:pt x="25" y="17"/>
                  </a:cubicBezTo>
                  <a:cubicBezTo>
                    <a:pt x="22" y="20"/>
                    <a:pt x="15" y="32"/>
                    <a:pt x="10" y="43"/>
                  </a:cubicBezTo>
                  <a:cubicBezTo>
                    <a:pt x="8" y="46"/>
                    <a:pt x="8" y="46"/>
                    <a:pt x="8" y="46"/>
                  </a:cubicBezTo>
                  <a:cubicBezTo>
                    <a:pt x="6" y="44"/>
                    <a:pt x="3" y="43"/>
                    <a:pt x="0" y="42"/>
                  </a:cubicBezTo>
                  <a:cubicBezTo>
                    <a:pt x="1" y="41"/>
                    <a:pt x="1" y="40"/>
                    <a:pt x="2" y="39"/>
                  </a:cubicBezTo>
                  <a:cubicBezTo>
                    <a:pt x="7" y="27"/>
                    <a:pt x="15" y="15"/>
                    <a:pt x="19" y="11"/>
                  </a:cubicBezTo>
                  <a:cubicBezTo>
                    <a:pt x="27" y="3"/>
                    <a:pt x="42" y="0"/>
                    <a:pt x="50" y="8"/>
                  </a:cubicBezTo>
                  <a:cubicBezTo>
                    <a:pt x="59" y="17"/>
                    <a:pt x="56" y="32"/>
                    <a:pt x="48" y="40"/>
                  </a:cubicBezTo>
                  <a:cubicBezTo>
                    <a:pt x="44" y="44"/>
                    <a:pt x="31" y="51"/>
                    <a:pt x="20" y="57"/>
                  </a:cubicBezTo>
                  <a:cubicBezTo>
                    <a:pt x="19" y="57"/>
                    <a:pt x="18" y="58"/>
                    <a:pt x="17" y="58"/>
                  </a:cubicBezTo>
                  <a:cubicBezTo>
                    <a:pt x="16" y="56"/>
                    <a:pt x="15" y="53"/>
                    <a:pt x="13" y="51"/>
                  </a:cubicBezTo>
                  <a:cubicBezTo>
                    <a:pt x="16" y="49"/>
                    <a:pt x="16" y="49"/>
                    <a:pt x="16" y="49"/>
                  </a:cubicBezTo>
                  <a:cubicBezTo>
                    <a:pt x="26" y="44"/>
                    <a:pt x="38" y="37"/>
                    <a:pt x="41" y="33"/>
                  </a:cubicBezTo>
                  <a:cubicBezTo>
                    <a:pt x="46" y="29"/>
                    <a:pt x="49" y="20"/>
                    <a:pt x="44"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微软雅黑" panose="020B0503020204020204" charset="-122"/>
                <a:ea typeface="微软雅黑" panose="020B0503020204020204" charset="-122"/>
                <a:cs typeface="+mn-cs"/>
              </a:endParaRPr>
            </a:p>
          </p:txBody>
        </p:sp>
        <p:sp>
          <p:nvSpPr>
            <p:cNvPr id="41" name="Freeform 372"/>
            <p:cNvSpPr/>
            <p:nvPr/>
          </p:nvSpPr>
          <p:spPr bwMode="auto">
            <a:xfrm>
              <a:off x="10706101" y="6027738"/>
              <a:ext cx="222250" cy="217488"/>
            </a:xfrm>
            <a:custGeom>
              <a:avLst/>
              <a:gdLst>
                <a:gd name="T0" fmla="*/ 15 w 59"/>
                <a:gd name="T1" fmla="*/ 44 h 58"/>
                <a:gd name="T2" fmla="*/ 17 w 59"/>
                <a:gd name="T3" fmla="*/ 25 h 58"/>
                <a:gd name="T4" fmla="*/ 43 w 59"/>
                <a:gd name="T5" fmla="*/ 10 h 58"/>
                <a:gd name="T6" fmla="*/ 47 w 59"/>
                <a:gd name="T7" fmla="*/ 8 h 58"/>
                <a:gd name="T8" fmla="*/ 42 w 59"/>
                <a:gd name="T9" fmla="*/ 0 h 58"/>
                <a:gd name="T10" fmla="*/ 39 w 59"/>
                <a:gd name="T11" fmla="*/ 2 h 58"/>
                <a:gd name="T12" fmla="*/ 11 w 59"/>
                <a:gd name="T13" fmla="*/ 19 h 58"/>
                <a:gd name="T14" fmla="*/ 9 w 59"/>
                <a:gd name="T15" fmla="*/ 50 h 58"/>
                <a:gd name="T16" fmla="*/ 40 w 59"/>
                <a:gd name="T17" fmla="*/ 48 h 58"/>
                <a:gd name="T18" fmla="*/ 57 w 59"/>
                <a:gd name="T19" fmla="*/ 20 h 58"/>
                <a:gd name="T20" fmla="*/ 59 w 59"/>
                <a:gd name="T21" fmla="*/ 16 h 58"/>
                <a:gd name="T22" fmla="*/ 51 w 59"/>
                <a:gd name="T23" fmla="*/ 12 h 58"/>
                <a:gd name="T24" fmla="*/ 49 w 59"/>
                <a:gd name="T25" fmla="*/ 16 h 58"/>
                <a:gd name="T26" fmla="*/ 34 w 59"/>
                <a:gd name="T27" fmla="*/ 41 h 58"/>
                <a:gd name="T28" fmla="*/ 15 w 59"/>
                <a:gd name="T29" fmla="*/ 44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9" h="57">
                  <a:moveTo>
                    <a:pt x="15" y="44"/>
                  </a:moveTo>
                  <a:cubicBezTo>
                    <a:pt x="10" y="39"/>
                    <a:pt x="13" y="29"/>
                    <a:pt x="17" y="25"/>
                  </a:cubicBezTo>
                  <a:cubicBezTo>
                    <a:pt x="21" y="22"/>
                    <a:pt x="32" y="15"/>
                    <a:pt x="43" y="10"/>
                  </a:cubicBezTo>
                  <a:cubicBezTo>
                    <a:pt x="44" y="9"/>
                    <a:pt x="45" y="8"/>
                    <a:pt x="47" y="8"/>
                  </a:cubicBezTo>
                  <a:cubicBezTo>
                    <a:pt x="45" y="5"/>
                    <a:pt x="43" y="3"/>
                    <a:pt x="42" y="0"/>
                  </a:cubicBezTo>
                  <a:cubicBezTo>
                    <a:pt x="41" y="0"/>
                    <a:pt x="40" y="1"/>
                    <a:pt x="39" y="2"/>
                  </a:cubicBezTo>
                  <a:cubicBezTo>
                    <a:pt x="28" y="7"/>
                    <a:pt x="15" y="15"/>
                    <a:pt x="11" y="19"/>
                  </a:cubicBezTo>
                  <a:cubicBezTo>
                    <a:pt x="3" y="27"/>
                    <a:pt x="0" y="42"/>
                    <a:pt x="9" y="50"/>
                  </a:cubicBezTo>
                  <a:cubicBezTo>
                    <a:pt x="17" y="58"/>
                    <a:pt x="32" y="55"/>
                    <a:pt x="40" y="48"/>
                  </a:cubicBezTo>
                  <a:cubicBezTo>
                    <a:pt x="44" y="44"/>
                    <a:pt x="52" y="31"/>
                    <a:pt x="57" y="20"/>
                  </a:cubicBezTo>
                  <a:cubicBezTo>
                    <a:pt x="58" y="19"/>
                    <a:pt x="58" y="17"/>
                    <a:pt x="59" y="16"/>
                  </a:cubicBezTo>
                  <a:cubicBezTo>
                    <a:pt x="56" y="15"/>
                    <a:pt x="53" y="14"/>
                    <a:pt x="51" y="12"/>
                  </a:cubicBezTo>
                  <a:cubicBezTo>
                    <a:pt x="50" y="13"/>
                    <a:pt x="50" y="15"/>
                    <a:pt x="49" y="16"/>
                  </a:cubicBezTo>
                  <a:cubicBezTo>
                    <a:pt x="44" y="26"/>
                    <a:pt x="37" y="38"/>
                    <a:pt x="34" y="41"/>
                  </a:cubicBezTo>
                  <a:cubicBezTo>
                    <a:pt x="29" y="45"/>
                    <a:pt x="20" y="48"/>
                    <a:pt x="15" y="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微软雅黑" panose="020B0503020204020204" charset="-122"/>
                <a:ea typeface="微软雅黑" panose="020B0503020204020204" charset="-122"/>
                <a:cs typeface="+mn-cs"/>
              </a:endParaRPr>
            </a:p>
          </p:txBody>
        </p:sp>
        <p:sp>
          <p:nvSpPr>
            <p:cNvPr id="42" name="Freeform 374"/>
            <p:cNvSpPr/>
            <p:nvPr/>
          </p:nvSpPr>
          <p:spPr bwMode="auto">
            <a:xfrm>
              <a:off x="10706101" y="5749926"/>
              <a:ext cx="219075" cy="217488"/>
            </a:xfrm>
            <a:custGeom>
              <a:avLst/>
              <a:gdLst>
                <a:gd name="T0" fmla="*/ 15 w 58"/>
                <a:gd name="T1" fmla="*/ 15 h 58"/>
                <a:gd name="T2" fmla="*/ 34 w 58"/>
                <a:gd name="T3" fmla="*/ 17 h 58"/>
                <a:gd name="T4" fmla="*/ 49 w 58"/>
                <a:gd name="T5" fmla="*/ 43 h 58"/>
                <a:gd name="T6" fmla="*/ 51 w 58"/>
                <a:gd name="T7" fmla="*/ 46 h 58"/>
                <a:gd name="T8" fmla="*/ 58 w 58"/>
                <a:gd name="T9" fmla="*/ 42 h 58"/>
                <a:gd name="T10" fmla="*/ 57 w 58"/>
                <a:gd name="T11" fmla="*/ 39 h 58"/>
                <a:gd name="T12" fmla="*/ 40 w 58"/>
                <a:gd name="T13" fmla="*/ 11 h 58"/>
                <a:gd name="T14" fmla="*/ 9 w 58"/>
                <a:gd name="T15" fmla="*/ 8 h 58"/>
                <a:gd name="T16" fmla="*/ 11 w 58"/>
                <a:gd name="T17" fmla="*/ 40 h 58"/>
                <a:gd name="T18" fmla="*/ 39 w 58"/>
                <a:gd name="T19" fmla="*/ 57 h 58"/>
                <a:gd name="T20" fmla="*/ 42 w 58"/>
                <a:gd name="T21" fmla="*/ 58 h 58"/>
                <a:gd name="T22" fmla="*/ 46 w 58"/>
                <a:gd name="T23" fmla="*/ 51 h 58"/>
                <a:gd name="T24" fmla="*/ 43 w 58"/>
                <a:gd name="T25" fmla="*/ 49 h 58"/>
                <a:gd name="T26" fmla="*/ 17 w 58"/>
                <a:gd name="T27" fmla="*/ 33 h 58"/>
                <a:gd name="T28" fmla="*/ 15 w 58"/>
                <a:gd name="T29" fmla="*/ 15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7" h="57">
                  <a:moveTo>
                    <a:pt x="15" y="15"/>
                  </a:moveTo>
                  <a:cubicBezTo>
                    <a:pt x="20" y="10"/>
                    <a:pt x="29" y="13"/>
                    <a:pt x="34" y="17"/>
                  </a:cubicBezTo>
                  <a:cubicBezTo>
                    <a:pt x="37" y="20"/>
                    <a:pt x="44" y="32"/>
                    <a:pt x="49" y="43"/>
                  </a:cubicBezTo>
                  <a:cubicBezTo>
                    <a:pt x="51" y="46"/>
                    <a:pt x="51" y="46"/>
                    <a:pt x="51" y="46"/>
                  </a:cubicBezTo>
                  <a:cubicBezTo>
                    <a:pt x="53" y="44"/>
                    <a:pt x="56" y="43"/>
                    <a:pt x="58" y="42"/>
                  </a:cubicBezTo>
                  <a:cubicBezTo>
                    <a:pt x="58" y="41"/>
                    <a:pt x="58" y="40"/>
                    <a:pt x="57" y="39"/>
                  </a:cubicBezTo>
                  <a:cubicBezTo>
                    <a:pt x="52" y="27"/>
                    <a:pt x="44" y="15"/>
                    <a:pt x="40" y="11"/>
                  </a:cubicBezTo>
                  <a:cubicBezTo>
                    <a:pt x="32" y="3"/>
                    <a:pt x="17" y="0"/>
                    <a:pt x="9" y="8"/>
                  </a:cubicBezTo>
                  <a:cubicBezTo>
                    <a:pt x="0" y="17"/>
                    <a:pt x="3" y="32"/>
                    <a:pt x="11" y="40"/>
                  </a:cubicBezTo>
                  <a:cubicBezTo>
                    <a:pt x="15" y="44"/>
                    <a:pt x="28" y="51"/>
                    <a:pt x="39" y="57"/>
                  </a:cubicBezTo>
                  <a:cubicBezTo>
                    <a:pt x="40" y="57"/>
                    <a:pt x="41" y="58"/>
                    <a:pt x="42" y="58"/>
                  </a:cubicBezTo>
                  <a:cubicBezTo>
                    <a:pt x="43" y="56"/>
                    <a:pt x="44" y="53"/>
                    <a:pt x="46" y="51"/>
                  </a:cubicBezTo>
                  <a:cubicBezTo>
                    <a:pt x="43" y="49"/>
                    <a:pt x="43" y="49"/>
                    <a:pt x="43" y="49"/>
                  </a:cubicBezTo>
                  <a:cubicBezTo>
                    <a:pt x="32" y="44"/>
                    <a:pt x="21" y="37"/>
                    <a:pt x="17" y="33"/>
                  </a:cubicBezTo>
                  <a:cubicBezTo>
                    <a:pt x="13" y="29"/>
                    <a:pt x="10" y="20"/>
                    <a:pt x="15"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微软雅黑" panose="020B0503020204020204" charset="-122"/>
                <a:ea typeface="微软雅黑" panose="020B0503020204020204" charset="-122"/>
                <a:cs typeface="+mn-cs"/>
              </a:endParaRPr>
            </a:p>
          </p:txBody>
        </p:sp>
        <p:sp>
          <p:nvSpPr>
            <p:cNvPr id="43" name="Freeform 375"/>
            <p:cNvSpPr>
              <a:spLocks noEditPoints="1"/>
            </p:cNvSpPr>
            <p:nvPr/>
          </p:nvSpPr>
          <p:spPr bwMode="auto">
            <a:xfrm>
              <a:off x="10860088" y="5899151"/>
              <a:ext cx="192088" cy="192088"/>
            </a:xfrm>
            <a:custGeom>
              <a:avLst/>
              <a:gdLst>
                <a:gd name="T0" fmla="*/ 25 w 51"/>
                <a:gd name="T1" fmla="*/ 9 h 51"/>
                <a:gd name="T2" fmla="*/ 9 w 51"/>
                <a:gd name="T3" fmla="*/ 26 h 51"/>
                <a:gd name="T4" fmla="*/ 25 w 51"/>
                <a:gd name="T5" fmla="*/ 42 h 51"/>
                <a:gd name="T6" fmla="*/ 42 w 51"/>
                <a:gd name="T7" fmla="*/ 26 h 51"/>
                <a:gd name="T8" fmla="*/ 25 w 51"/>
                <a:gd name="T9" fmla="*/ 9 h 51"/>
                <a:gd name="T10" fmla="*/ 25 w 51"/>
                <a:gd name="T11" fmla="*/ 0 h 51"/>
                <a:gd name="T12" fmla="*/ 51 w 51"/>
                <a:gd name="T13" fmla="*/ 26 h 51"/>
                <a:gd name="T14" fmla="*/ 25 w 51"/>
                <a:gd name="T15" fmla="*/ 51 h 51"/>
                <a:gd name="T16" fmla="*/ 0 w 51"/>
                <a:gd name="T17" fmla="*/ 26 h 51"/>
                <a:gd name="T18" fmla="*/ 25 w 51"/>
                <a:gd name="T19"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 h="51">
                  <a:moveTo>
                    <a:pt x="25" y="9"/>
                  </a:moveTo>
                  <a:cubicBezTo>
                    <a:pt x="16" y="9"/>
                    <a:pt x="9" y="17"/>
                    <a:pt x="9" y="26"/>
                  </a:cubicBezTo>
                  <a:cubicBezTo>
                    <a:pt x="9" y="35"/>
                    <a:pt x="16" y="42"/>
                    <a:pt x="25" y="42"/>
                  </a:cubicBezTo>
                  <a:cubicBezTo>
                    <a:pt x="35" y="42"/>
                    <a:pt x="42" y="35"/>
                    <a:pt x="42" y="26"/>
                  </a:cubicBezTo>
                  <a:cubicBezTo>
                    <a:pt x="42" y="17"/>
                    <a:pt x="35" y="9"/>
                    <a:pt x="25" y="9"/>
                  </a:cubicBezTo>
                  <a:close/>
                  <a:moveTo>
                    <a:pt x="25" y="0"/>
                  </a:moveTo>
                  <a:cubicBezTo>
                    <a:pt x="39" y="0"/>
                    <a:pt x="51" y="12"/>
                    <a:pt x="51" y="26"/>
                  </a:cubicBezTo>
                  <a:cubicBezTo>
                    <a:pt x="51" y="40"/>
                    <a:pt x="39" y="51"/>
                    <a:pt x="25" y="51"/>
                  </a:cubicBezTo>
                  <a:cubicBezTo>
                    <a:pt x="11" y="51"/>
                    <a:pt x="0" y="40"/>
                    <a:pt x="0" y="26"/>
                  </a:cubicBezTo>
                  <a:cubicBezTo>
                    <a:pt x="0" y="12"/>
                    <a:pt x="11" y="0"/>
                    <a:pt x="2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微软雅黑" panose="020B0503020204020204" charset="-122"/>
                <a:ea typeface="微软雅黑" panose="020B0503020204020204" charset="-122"/>
                <a:cs typeface="+mn-cs"/>
              </a:endParaRPr>
            </a:p>
          </p:txBody>
        </p:sp>
      </p:grpSp>
      <p:grpSp>
        <p:nvGrpSpPr>
          <p:cNvPr id="45" name="枝繁叶茂"/>
          <p:cNvGrpSpPr/>
          <p:nvPr/>
        </p:nvGrpSpPr>
        <p:grpSpPr>
          <a:xfrm>
            <a:off x="0" y="1417320"/>
            <a:ext cx="9055100" cy="2515870"/>
            <a:chOff x="3931" y="2512"/>
            <a:chExt cx="11339" cy="5776"/>
          </a:xfrm>
        </p:grpSpPr>
        <p:pic>
          <p:nvPicPr>
            <p:cNvPr id="46" name="图片 45" descr="横着-2_复制_横-1"/>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3931" y="2512"/>
              <a:ext cx="11339" cy="5776"/>
            </a:xfrm>
            <a:prstGeom prst="rect">
              <a:avLst/>
            </a:prstGeom>
          </p:spPr>
        </p:pic>
        <p:sp>
          <p:nvSpPr>
            <p:cNvPr id="47" name="文本框 46"/>
            <p:cNvSpPr txBox="1"/>
            <p:nvPr/>
          </p:nvSpPr>
          <p:spPr>
            <a:xfrm>
              <a:off x="4989" y="4547"/>
              <a:ext cx="8840" cy="1705"/>
            </a:xfrm>
            <a:prstGeom prst="rect">
              <a:avLst/>
            </a:prstGeom>
            <a:noFill/>
          </p:spPr>
          <p:txBody>
            <a:bodyPr wrap="square" rtlCol="0" anchor="t">
              <a:noAutofit/>
            </a:bodyPr>
            <a:lstStyle/>
            <a:p>
              <a:pPr algn="ctr">
                <a:spcAft>
                  <a:spcPct val="0"/>
                </a:spcAft>
              </a:pPr>
              <a:r>
                <a:rPr lang="en-US" altLang="zh-CN" sz="4800" b="1" kern="1200">
                  <a:solidFill>
                    <a:srgbClr val="FFFFFF"/>
                  </a:solidFill>
                  <a:effectLst/>
                  <a:latin typeface="Calibri" panose="020F0502020204030204" pitchFamily="34" charset="0"/>
                  <a:ea typeface="黑体" panose="02010609060101010101" charset="-122"/>
                  <a:cs typeface="Times New Roman" panose="02020603050405020304" pitchFamily="18" charset="0"/>
                </a:rPr>
                <a:t>Thanks! </a:t>
              </a:r>
              <a:endParaRPr lang="en-US" altLang="zh-CN" sz="1200" kern="1200">
                <a:effectLst/>
                <a:latin typeface="Calibri" panose="020F0502020204030204" pitchFamily="34" charset="0"/>
                <a:ea typeface="宋体" panose="02010600030101010101" pitchFamily="2" charset="-122"/>
                <a:cs typeface="Times New Roman" panose="02020603050405020304" pitchFamily="18" charset="0"/>
              </a:endParaRPr>
            </a:p>
          </p:txBody>
        </p:sp>
      </p:grpSp>
      <p:pic>
        <p:nvPicPr>
          <p:cNvPr id="56" name="New picture"/>
          <p:cNvPicPr/>
          <p:nvPr/>
        </p:nvPicPr>
        <p:blipFill>
          <a:blip r:embed="rId3"/>
          <a:stretch>
            <a:fillRect/>
          </a:stretch>
        </p:blipFill>
        <p:spPr>
          <a:xfrm>
            <a:off x="11544300" y="10731500"/>
            <a:ext cx="330200" cy="241300"/>
          </a:xfrm>
          <a:prstGeom prst="cube">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p:cNvSpPr>
          <p:nvPr>
            <p:ph type="title" idx="4294967295"/>
          </p:nvPr>
        </p:nvSpPr>
        <p:spPr>
          <a:xfrm>
            <a:off x="106680" y="628650"/>
            <a:ext cx="9037320" cy="1085850"/>
          </a:xfrm>
        </p:spPr>
        <p:txBody>
          <a:bodyPr vert="horz" wrap="square" lIns="68580" tIns="34290" rIns="68580" bIns="34290" anchor="ctr">
            <a:normAutofit fontScale="90000"/>
          </a:bodyPr>
          <a:lstStyle/>
          <a:p>
            <a:pPr marL="355600" indent="-355600" algn="l" eaLnBrk="1" hangingPunct="1">
              <a:lnSpc>
                <a:spcPct val="120000"/>
              </a:lnSpc>
            </a:pPr>
            <a:r>
              <a:rPr lang="en-US" altLang="zh-CN" sz="2400" b="1" dirty="0" smtClean="0">
                <a:solidFill>
                  <a:schemeClr val="tx1"/>
                </a:solidFill>
                <a:latin typeface="Times New Roman" panose="02020603050405020304" pitchFamily="18" charset="0"/>
                <a:cs typeface="Times New Roman" panose="02020603050405020304" pitchFamily="18" charset="0"/>
              </a:rPr>
              <a:t> </a:t>
            </a:r>
            <a:r>
              <a:rPr lang="en-US" altLang="zh-CN" sz="2400" b="1" u="sng" dirty="0" smtClean="0">
                <a:solidFill>
                  <a:schemeClr val="tx1"/>
                </a:solidFill>
                <a:latin typeface="Times New Roman" panose="02020603050405020304" pitchFamily="18" charset="0"/>
                <a:cs typeface="Times New Roman" panose="02020603050405020304" pitchFamily="18" charset="0"/>
              </a:rPr>
              <a:t>                                  </a:t>
            </a:r>
            <a:r>
              <a:rPr lang="en-US" altLang="zh-CN" sz="2400" b="1" dirty="0" smtClean="0">
                <a:solidFill>
                  <a:schemeClr val="tx1"/>
                </a:solidFill>
                <a:latin typeface="Times New Roman" panose="02020603050405020304" pitchFamily="18" charset="0"/>
                <a:cs typeface="Times New Roman" panose="02020603050405020304" pitchFamily="18" charset="0"/>
              </a:rPr>
              <a:t>         </a:t>
            </a:r>
            <a:r>
              <a:rPr lang="en-US" altLang="zh-CN" sz="3200" b="1" dirty="0" smtClean="0">
                <a:solidFill>
                  <a:schemeClr val="tx1"/>
                </a:solidFill>
                <a:latin typeface="Times New Roman" panose="02020603050405020304" pitchFamily="18" charset="0"/>
                <a:cs typeface="Times New Roman" panose="02020603050405020304" pitchFamily="18" charset="0"/>
              </a:rPr>
              <a:t>can </a:t>
            </a:r>
            <a:r>
              <a:rPr lang="en-US" altLang="zh-CN" sz="3200" b="1" dirty="0">
                <a:solidFill>
                  <a:schemeClr val="tx1"/>
                </a:solidFill>
                <a:latin typeface="Times New Roman" panose="02020603050405020304" pitchFamily="18" charset="0"/>
                <a:cs typeface="Times New Roman" panose="02020603050405020304" pitchFamily="18" charset="0"/>
              </a:rPr>
              <a:t>bring you into different </a:t>
            </a:r>
            <a:r>
              <a:rPr lang="en-US" altLang="zh-CN" sz="3200" b="1" dirty="0" smtClean="0">
                <a:solidFill>
                  <a:schemeClr val="tx1"/>
                </a:solidFill>
                <a:latin typeface="Times New Roman" panose="02020603050405020304" pitchFamily="18" charset="0"/>
                <a:cs typeface="Times New Roman" panose="02020603050405020304" pitchFamily="18" charset="0"/>
              </a:rPr>
              <a:t>world.          </a:t>
            </a:r>
            <a:r>
              <a:rPr lang="en-US" altLang="zh-CN" sz="3200" b="1" dirty="0" smtClean="0">
                <a:latin typeface="Times New Roman" panose="02020603050405020304" pitchFamily="18" charset="0"/>
                <a:cs typeface="Times New Roman" panose="02020603050405020304" pitchFamily="18" charset="0"/>
              </a:rPr>
              <a:t>(</a:t>
            </a:r>
            <a:r>
              <a:rPr lang="zh-CN" altLang="en-US" sz="3200" b="1" dirty="0">
                <a:latin typeface="Times New Roman" panose="02020603050405020304" pitchFamily="18" charset="0"/>
                <a:cs typeface="Times New Roman" panose="02020603050405020304" pitchFamily="18" charset="0"/>
              </a:rPr>
              <a:t>参观主题公园</a:t>
            </a:r>
            <a:r>
              <a:rPr lang="en-US" altLang="zh-CN" sz="3200" b="1" dirty="0">
                <a:latin typeface="Times New Roman" panose="02020603050405020304" pitchFamily="18" charset="0"/>
                <a:cs typeface="Times New Roman" panose="02020603050405020304" pitchFamily="18" charset="0"/>
              </a:rPr>
              <a:t>)</a:t>
            </a:r>
            <a:endParaRPr lang="en-US" altLang="zh-CN" sz="3200" b="1" dirty="0">
              <a:latin typeface="Times New Roman" panose="02020603050405020304" pitchFamily="18" charset="0"/>
              <a:cs typeface="Times New Roman" panose="02020603050405020304" pitchFamily="18" charset="0"/>
            </a:endParaRPr>
          </a:p>
        </p:txBody>
      </p:sp>
      <p:sp>
        <p:nvSpPr>
          <p:cNvPr id="138244" name="Rectangle 4"/>
          <p:cNvSpPr/>
          <p:nvPr/>
        </p:nvSpPr>
        <p:spPr>
          <a:xfrm>
            <a:off x="75" y="628891"/>
            <a:ext cx="3789045" cy="521970"/>
          </a:xfrm>
          <a:prstGeom prst="rect">
            <a:avLst/>
          </a:prstGeom>
          <a:noFill/>
          <a:ln w="9525">
            <a:noFill/>
          </a:ln>
        </p:spPr>
        <p:txBody>
          <a:bodyPr wrap="square">
            <a:spAutoFit/>
          </a:bodyPr>
          <a:lstStyle/>
          <a:p>
            <a:r>
              <a:rPr lang="en-US" altLang="zh-CN" sz="2800" b="1" dirty="0">
                <a:solidFill>
                  <a:srgbClr val="FF0000"/>
                </a:solidFill>
                <a:latin typeface="Times New Roman" panose="02020603050405020304" pitchFamily="18" charset="0"/>
                <a:cs typeface="Times New Roman" panose="02020603050405020304" pitchFamily="18" charset="0"/>
              </a:rPr>
              <a:t>Visiting theme parks</a:t>
            </a:r>
            <a:r>
              <a:rPr lang="en-US" altLang="zh-CN" sz="2400" b="1" dirty="0">
                <a:solidFill>
                  <a:srgbClr val="FF0000"/>
                </a:solidFill>
                <a:latin typeface="Times New Roman" panose="02020603050405020304" pitchFamily="18" charset="0"/>
                <a:cs typeface="Times New Roman" panose="02020603050405020304" pitchFamily="18" charset="0"/>
              </a:rPr>
              <a:t> </a:t>
            </a:r>
            <a:endParaRPr lang="en-US" altLang="zh-CN" sz="2400" b="1" dirty="0">
              <a:solidFill>
                <a:srgbClr val="FF0000"/>
              </a:solidFill>
              <a:latin typeface="Times New Roman" panose="02020603050405020304" pitchFamily="18" charset="0"/>
              <a:cs typeface="Times New Roman" panose="02020603050405020304" pitchFamily="18" charset="0"/>
            </a:endParaRPr>
          </a:p>
        </p:txBody>
      </p:sp>
      <p:pic>
        <p:nvPicPr>
          <p:cNvPr id="4" name="图片 3"/>
          <p:cNvPicPr preferRelativeResize="0"/>
          <p:nvPr/>
        </p:nvPicPr>
        <p:blipFill>
          <a:blip r:embed="rId1"/>
          <a:stretch>
            <a:fillRect/>
          </a:stretch>
        </p:blipFill>
        <p:spPr>
          <a:xfrm>
            <a:off x="2457507" y="1714523"/>
            <a:ext cx="4228989" cy="2960292"/>
          </a:xfrm>
          <a:prstGeom prst="rect">
            <a:avLst/>
          </a:prstGeom>
          <a:ln w="28575" cmpd="sng">
            <a:solidFill>
              <a:schemeClr val="accent1">
                <a:shade val="50000"/>
              </a:schemeClr>
            </a:solidFill>
            <a:prstDash val="solid"/>
          </a:ln>
          <a:effectLst>
            <a:innerShdw blurRad="63500" dist="50800" dir="13500000">
              <a:prstClr val="black">
                <a:alpha val="50000"/>
              </a:prstClr>
            </a:innerShdw>
          </a:effectLst>
        </p:spPr>
      </p:pic>
      <p:pic>
        <p:nvPicPr>
          <p:cNvPr id="9" name="图片 8" descr="横着-9-小清新 - ok_复制_横-1"/>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1000" y="90805"/>
            <a:ext cx="2351405" cy="681355"/>
          </a:xfrm>
          <a:prstGeom prst="rect">
            <a:avLst/>
          </a:prstGeom>
        </p:spPr>
      </p:pic>
      <p:sp>
        <p:nvSpPr>
          <p:cNvPr id="10" name="文本框 9"/>
          <p:cNvSpPr txBox="1"/>
          <p:nvPr/>
        </p:nvSpPr>
        <p:spPr>
          <a:xfrm>
            <a:off x="647700" y="250190"/>
            <a:ext cx="2084705" cy="521970"/>
          </a:xfrm>
          <a:prstGeom prst="rect">
            <a:avLst/>
          </a:prstGeom>
          <a:noFill/>
        </p:spPr>
        <p:txBody>
          <a:bodyPr wrap="square" rtlCol="0"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800" b="1">
                <a:solidFill>
                  <a:schemeClr val="accent5"/>
                </a:solidFill>
                <a:latin typeface="黑体" panose="02010609060101010101" charset="-122"/>
                <a:ea typeface="黑体" panose="02010609060101010101" charset="-122"/>
                <a:cs typeface="汉仪刚艺体-85W" panose="00020600040101010101" charset="-122"/>
              </a:rPr>
              <a:t>Lead in</a:t>
            </a:r>
            <a:endParaRPr lang="en-US" altLang="zh-CN" sz="2800" b="1">
              <a:solidFill>
                <a:schemeClr val="accent5"/>
              </a:solidFill>
              <a:latin typeface="黑体" panose="02010609060101010101" charset="-122"/>
              <a:ea typeface="黑体" panose="02010609060101010101" charset="-122"/>
              <a:cs typeface="汉仪刚艺体-85W" panose="0002060004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38244"/>
                                        </p:tgtEl>
                                        <p:attrNameLst>
                                          <p:attrName>style.visibility</p:attrName>
                                        </p:attrNameLst>
                                      </p:cBhvr>
                                      <p:to>
                                        <p:strVal val="visible"/>
                                      </p:to>
                                    </p:set>
                                    <p:animEffect transition="in" filter="randombar(horizontal)">
                                      <p:cBhvr>
                                        <p:cTn id="7" dur="500"/>
                                        <p:tgtEl>
                                          <p:spTgt spid="1382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4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descr="2"/>
          <p:cNvPicPr preferRelativeResize="0"/>
          <p:nvPr/>
        </p:nvPicPr>
        <p:blipFill>
          <a:blip r:embed="rId1"/>
          <a:srcRect/>
          <a:stretch>
            <a:fillRect/>
          </a:stretch>
        </p:blipFill>
        <p:spPr>
          <a:xfrm>
            <a:off x="2657793" y="1923891"/>
            <a:ext cx="4230000" cy="2959200"/>
          </a:xfrm>
          <a:prstGeom prst="rect">
            <a:avLst/>
          </a:prstGeom>
          <a:ln w="28575" cmpd="sng">
            <a:solidFill>
              <a:schemeClr val="accent1">
                <a:shade val="50000"/>
              </a:schemeClr>
            </a:solidFill>
            <a:prstDash val="solid"/>
          </a:ln>
        </p:spPr>
      </p:pic>
      <p:sp>
        <p:nvSpPr>
          <p:cNvPr id="4" name="文本框 3"/>
          <p:cNvSpPr txBox="1"/>
          <p:nvPr/>
        </p:nvSpPr>
        <p:spPr>
          <a:xfrm>
            <a:off x="541020" y="1273175"/>
            <a:ext cx="9132570" cy="1210945"/>
          </a:xfrm>
          <a:prstGeom prst="rect">
            <a:avLst/>
          </a:prstGeom>
          <a:noFill/>
        </p:spPr>
        <p:txBody>
          <a:bodyPr wrap="square" rtlCol="0">
            <a:spAutoFit/>
          </a:bodyPr>
          <a:p>
            <a:pPr>
              <a:lnSpc>
                <a:spcPct val="130000"/>
              </a:lnSpc>
            </a:pPr>
            <a:r>
              <a:rPr lang="en-US" altLang="zh-CN" sz="3200" b="1" dirty="0" smtClean="0">
                <a:latin typeface="Times New Roman" panose="02020603050405020304" pitchFamily="18" charset="0"/>
                <a:cs typeface="Times New Roman" panose="02020603050405020304" pitchFamily="18" charset="0"/>
                <a:sym typeface="+mn-ea"/>
              </a:rPr>
              <a:t>(</a:t>
            </a:r>
            <a:r>
              <a:rPr lang="zh-CN" altLang="en-US" sz="3200" b="1" dirty="0">
                <a:latin typeface="Times New Roman" panose="02020603050405020304" pitchFamily="18" charset="0"/>
                <a:ea typeface="+mj-ea"/>
                <a:cs typeface="Times New Roman" panose="02020603050405020304" pitchFamily="18" charset="0"/>
              </a:rPr>
              <a:t>去剑桥大学上学</a:t>
            </a:r>
            <a:r>
              <a:rPr lang="en-US" altLang="zh-CN" sz="2400" b="1" dirty="0">
                <a:latin typeface="Times New Roman" panose="02020603050405020304" pitchFamily="18" charset="0"/>
                <a:cs typeface="Times New Roman" panose="02020603050405020304" pitchFamily="18" charset="0"/>
                <a:sym typeface="+mn-ea"/>
              </a:rPr>
              <a:t>)</a:t>
            </a:r>
            <a:endParaRPr lang="en-US" altLang="zh-CN" sz="2400" b="1" dirty="0">
              <a:latin typeface="Times New Roman" panose="02020603050405020304" pitchFamily="18" charset="0"/>
              <a:cs typeface="Times New Roman" panose="02020603050405020304" pitchFamily="18" charset="0"/>
            </a:endParaRPr>
          </a:p>
          <a:p>
            <a:pPr>
              <a:lnSpc>
                <a:spcPct val="130000"/>
              </a:lnSpc>
            </a:pPr>
            <a:endParaRPr lang="zh-CN" altLang="en-US" sz="2400" dirty="0" smtClean="0">
              <a:solidFill>
                <a:srgbClr val="FF0000"/>
              </a:solidFill>
              <a:latin typeface="Arial" panose="020B0604020202020204" pitchFamily="34" charset="0"/>
              <a:ea typeface="微软雅黑" panose="020B0503020204020204" charset="-122"/>
            </a:endParaRPr>
          </a:p>
        </p:txBody>
      </p:sp>
      <p:sp>
        <p:nvSpPr>
          <p:cNvPr id="5" name="文本框 4"/>
          <p:cNvSpPr txBox="1"/>
          <p:nvPr/>
        </p:nvSpPr>
        <p:spPr>
          <a:xfrm>
            <a:off x="349885" y="542131"/>
            <a:ext cx="8809355" cy="751205"/>
          </a:xfrm>
          <a:prstGeom prst="rect">
            <a:avLst/>
          </a:prstGeom>
          <a:noFill/>
        </p:spPr>
        <p:txBody>
          <a:bodyPr wrap="none" rtlCol="0">
            <a:spAutoFit/>
          </a:bodyPr>
          <a:p>
            <a:pPr algn="l">
              <a:lnSpc>
                <a:spcPct val="130000"/>
              </a:lnSpc>
            </a:pPr>
            <a:r>
              <a:rPr lang="en-US" altLang="zh-CN" sz="3300" dirty="0" smtClean="0">
                <a:latin typeface="Times New Roman" panose="02020603050405020304" pitchFamily="18" charset="0"/>
                <a:ea typeface="微软雅黑" panose="020B0503020204020204" charset="-122"/>
              </a:rPr>
              <a:t>______________________________</a:t>
            </a:r>
            <a:r>
              <a:rPr lang="en-US" altLang="zh-CN" sz="3200" dirty="0" smtClean="0">
                <a:latin typeface="Times New Roman" panose="02020603050405020304" pitchFamily="18" charset="0"/>
                <a:ea typeface="微软雅黑" panose="020B0503020204020204" charset="-122"/>
              </a:rPr>
              <a:t> </a:t>
            </a:r>
            <a:r>
              <a:rPr lang="en-US" altLang="zh-CN" sz="3200" b="1" dirty="0">
                <a:latin typeface="Times New Roman" panose="02020603050405020304" pitchFamily="18" charset="0"/>
                <a:ea typeface="+mj-ea"/>
                <a:cs typeface="Times New Roman" panose="02020603050405020304" pitchFamily="18" charset="0"/>
              </a:rPr>
              <a:t>is my dream.</a:t>
            </a:r>
            <a:endParaRPr lang="en-US" altLang="zh-CN" sz="3300" dirty="0" smtClean="0">
              <a:latin typeface="Times New Roman" panose="02020603050405020304" pitchFamily="18" charset="0"/>
              <a:ea typeface="微软雅黑" panose="020B0503020204020204" charset="-122"/>
            </a:endParaRPr>
          </a:p>
        </p:txBody>
      </p:sp>
      <p:sp>
        <p:nvSpPr>
          <p:cNvPr id="6" name="文本框 5"/>
          <p:cNvSpPr txBox="1"/>
          <p:nvPr/>
        </p:nvSpPr>
        <p:spPr>
          <a:xfrm>
            <a:off x="467201" y="542449"/>
            <a:ext cx="5535930" cy="650875"/>
          </a:xfrm>
          <a:prstGeom prst="rect">
            <a:avLst/>
          </a:prstGeom>
          <a:noFill/>
        </p:spPr>
        <p:txBody>
          <a:bodyPr wrap="none" rtlCol="0">
            <a:spAutoFit/>
          </a:bodyPr>
          <a:p>
            <a:pPr>
              <a:lnSpc>
                <a:spcPct val="130000"/>
              </a:lnSpc>
            </a:pPr>
            <a:r>
              <a:rPr lang="en-US" altLang="zh-CN" sz="2800" b="1" dirty="0">
                <a:solidFill>
                  <a:srgbClr val="FF0000"/>
                </a:solidFill>
                <a:latin typeface="Times New Roman" panose="02020603050405020304" pitchFamily="18" charset="0"/>
                <a:cs typeface="Times New Roman" panose="02020603050405020304" pitchFamily="18" charset="0"/>
              </a:rPr>
              <a:t>Going to the Cambridge University</a:t>
            </a:r>
            <a:endParaRPr lang="en-US" altLang="zh-CN" sz="3200" dirty="0" smtClean="0">
              <a:solidFill>
                <a:srgbClr val="FF0000"/>
              </a:solidFill>
              <a:latin typeface="Times New Roman" panose="02020603050405020304" pitchFamily="18" charset="0"/>
              <a:ea typeface="微软雅黑" panose="020B0503020204020204" charset="-122"/>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linds(horizont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linds(horizontal)">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p:cNvSpPr>
          <p:nvPr>
            <p:ph type="title" idx="4294967295"/>
          </p:nvPr>
        </p:nvSpPr>
        <p:spPr>
          <a:xfrm>
            <a:off x="520700" y="800100"/>
            <a:ext cx="8623300" cy="891540"/>
          </a:xfrm>
        </p:spPr>
        <p:txBody>
          <a:bodyPr vert="horz" wrap="square" lIns="68580" tIns="34290" rIns="68580" bIns="34290" anchor="ctr">
            <a:normAutofit fontScale="90000"/>
          </a:bodyPr>
          <a:lstStyle/>
          <a:p>
            <a:pPr algn="l" eaLnBrk="1" hangingPunct="1"/>
            <a:r>
              <a:rPr lang="en-US" altLang="zh-CN" sz="3300" dirty="0" smtClean="0">
                <a:solidFill>
                  <a:schemeClr val="tx1"/>
                </a:solidFill>
                <a:latin typeface="Times New Roman" panose="02020603050405020304" pitchFamily="18" charset="0"/>
                <a:ea typeface="微软雅黑" panose="020B0503020204020204" charset="-122"/>
                <a:cs typeface="+mn-cs"/>
              </a:rPr>
              <a:t> </a:t>
            </a:r>
            <a:r>
              <a:rPr lang="en-US" altLang="zh-CN" sz="3555" dirty="0" smtClean="0">
                <a:solidFill>
                  <a:schemeClr val="tx1"/>
                </a:solidFill>
                <a:latin typeface="Times New Roman" panose="02020603050405020304" pitchFamily="18" charset="0"/>
                <a:ea typeface="微软雅黑" panose="020B0503020204020204" charset="-122"/>
                <a:cs typeface="+mn-cs"/>
              </a:rPr>
              <a:t> </a:t>
            </a:r>
            <a:r>
              <a:rPr lang="en-US" altLang="zh-CN" sz="3555" b="1" u="sng" dirty="0" smtClean="0">
                <a:solidFill>
                  <a:schemeClr val="tx1"/>
                </a:solidFill>
                <a:latin typeface="Times New Roman" panose="02020603050405020304" pitchFamily="18" charset="0"/>
                <a:cs typeface="Times New Roman" panose="02020603050405020304" pitchFamily="18" charset="0"/>
              </a:rPr>
              <a:t>                  </a:t>
            </a:r>
            <a:r>
              <a:rPr lang="en-US" altLang="zh-CN" sz="3555" b="1" dirty="0" smtClean="0">
                <a:solidFill>
                  <a:schemeClr val="tx1"/>
                </a:solidFill>
                <a:latin typeface="Times New Roman" panose="02020603050405020304" pitchFamily="18" charset="0"/>
                <a:cs typeface="Times New Roman" panose="02020603050405020304" pitchFamily="18" charset="0"/>
              </a:rPr>
              <a:t> </a:t>
            </a:r>
            <a:r>
              <a:rPr lang="en-US" altLang="zh-CN" sz="3200" b="1" dirty="0">
                <a:latin typeface="Times New Roman" panose="02020603050405020304" pitchFamily="18" charset="0"/>
                <a:cs typeface="Times New Roman" panose="02020603050405020304" pitchFamily="18" charset="0"/>
              </a:rPr>
              <a:t>is</a:t>
            </a:r>
            <a:r>
              <a:rPr lang="en-US" altLang="zh-CN" sz="3555" b="1" dirty="0">
                <a:solidFill>
                  <a:schemeClr val="tx1"/>
                </a:solidFill>
                <a:latin typeface="Times New Roman" panose="02020603050405020304" pitchFamily="18" charset="0"/>
                <a:cs typeface="Times New Roman" panose="02020603050405020304" pitchFamily="18" charset="0"/>
              </a:rPr>
              <a:t> </a:t>
            </a:r>
            <a:r>
              <a:rPr lang="en-US" altLang="zh-CN" sz="3200" b="1" dirty="0">
                <a:solidFill>
                  <a:schemeClr val="tx1"/>
                </a:solidFill>
                <a:latin typeface="Times New Roman" panose="02020603050405020304" pitchFamily="18" charset="0"/>
                <a:cs typeface="Times New Roman" panose="02020603050405020304" pitchFamily="18" charset="0"/>
              </a:rPr>
              <a:t>a good way to relax.</a:t>
            </a:r>
            <a:br>
              <a:rPr lang="en-US" altLang="zh-CN" sz="3200" b="1" dirty="0">
                <a:latin typeface="Times New Roman" panose="02020603050405020304" pitchFamily="18" charset="0"/>
                <a:cs typeface="Times New Roman" panose="02020603050405020304" pitchFamily="18" charset="0"/>
              </a:rPr>
            </a:br>
            <a:r>
              <a:rPr lang="en-US" altLang="zh-CN" sz="3300" dirty="0" smtClean="0">
                <a:latin typeface="Times New Roman" panose="02020603050405020304" pitchFamily="18" charset="0"/>
                <a:ea typeface="微软雅黑" panose="020B0503020204020204" charset="-122"/>
                <a:cs typeface="+mn-cs"/>
              </a:rPr>
              <a:t>    </a:t>
            </a:r>
            <a:r>
              <a:rPr lang="zh-CN" altLang="en-US" sz="3200" b="1" dirty="0">
                <a:latin typeface="Times New Roman" panose="02020603050405020304" pitchFamily="18" charset="0"/>
                <a:cs typeface="Times New Roman" panose="02020603050405020304" pitchFamily="18" charset="0"/>
              </a:rPr>
              <a:t>(旅游)</a:t>
            </a:r>
            <a:endParaRPr lang="zh-CN" altLang="en-US" sz="3200" b="1" dirty="0">
              <a:latin typeface="Times New Roman" panose="02020603050405020304" pitchFamily="18" charset="0"/>
              <a:cs typeface="Times New Roman" panose="02020603050405020304" pitchFamily="18" charset="0"/>
            </a:endParaRPr>
          </a:p>
        </p:txBody>
      </p:sp>
      <p:sp>
        <p:nvSpPr>
          <p:cNvPr id="138244" name="Rectangle 4"/>
          <p:cNvSpPr/>
          <p:nvPr/>
        </p:nvSpPr>
        <p:spPr>
          <a:xfrm>
            <a:off x="911836" y="800196"/>
            <a:ext cx="1920240" cy="521970"/>
          </a:xfrm>
          <a:prstGeom prst="rect">
            <a:avLst/>
          </a:prstGeom>
          <a:noFill/>
          <a:ln w="9525">
            <a:noFill/>
          </a:ln>
        </p:spPr>
        <p:txBody>
          <a:bodyPr wrap="square">
            <a:spAutoFit/>
          </a:bodyPr>
          <a:lstStyle/>
          <a:p>
            <a:r>
              <a:rPr lang="en-US" altLang="zh-CN" sz="2800" b="1" dirty="0">
                <a:solidFill>
                  <a:srgbClr val="FF0000"/>
                </a:solidFill>
                <a:latin typeface="Times New Roman" panose="02020603050405020304" pitchFamily="18" charset="0"/>
                <a:cs typeface="Times New Roman" panose="02020603050405020304" pitchFamily="18" charset="0"/>
              </a:rPr>
              <a:t>Travelling</a:t>
            </a:r>
            <a:endParaRPr lang="en-US" altLang="zh-CN" sz="2400" b="1" dirty="0">
              <a:solidFill>
                <a:srgbClr val="FF0000"/>
              </a:solidFill>
              <a:latin typeface="Times New Roman" panose="02020603050405020304" pitchFamily="18" charset="0"/>
              <a:cs typeface="Times New Roman" panose="02020603050405020304" pitchFamily="18" charset="0"/>
            </a:endParaRPr>
          </a:p>
        </p:txBody>
      </p:sp>
      <p:pic>
        <p:nvPicPr>
          <p:cNvPr id="3" name="图片 2"/>
          <p:cNvPicPr preferRelativeResize="0"/>
          <p:nvPr/>
        </p:nvPicPr>
        <p:blipFill>
          <a:blip r:embed="rId1">
            <a:extLst>
              <a:ext uri="{28A0092B-C50C-407E-A947-70E740481C1C}">
                <a14:useLocalDpi xmlns:a14="http://schemas.microsoft.com/office/drawing/2010/main" val="0"/>
              </a:ext>
            </a:extLst>
          </a:blip>
          <a:stretch>
            <a:fillRect/>
          </a:stretch>
        </p:blipFill>
        <p:spPr>
          <a:xfrm>
            <a:off x="2667689" y="1691663"/>
            <a:ext cx="4230000" cy="2959200"/>
          </a:xfrm>
          <a:prstGeom prst="rect">
            <a:avLst/>
          </a:prstGeom>
          <a:ln w="28575" cmpd="sng">
            <a:solidFill>
              <a:schemeClr val="accent1">
                <a:shade val="50000"/>
              </a:schemeClr>
            </a:solidFill>
            <a:prstDash val="solid"/>
          </a:ln>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38244"/>
                                        </p:tgtEl>
                                        <p:attrNameLst>
                                          <p:attrName>style.visibility</p:attrName>
                                        </p:attrNameLst>
                                      </p:cBhvr>
                                      <p:to>
                                        <p:strVal val="visible"/>
                                      </p:to>
                                    </p:set>
                                    <p:animEffect transition="in" filter="randombar(horizontal)">
                                      <p:cBhvr>
                                        <p:cTn id="7" dur="500"/>
                                        <p:tgtEl>
                                          <p:spTgt spid="1382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10243" name="Rectangle 3"/>
          <p:cNvSpPr>
            <a:spLocks noGrp="1"/>
          </p:cNvSpPr>
          <p:nvPr>
            <p:ph type="title" idx="4294967295"/>
          </p:nvPr>
        </p:nvSpPr>
        <p:spPr>
          <a:xfrm>
            <a:off x="2380615" y="698500"/>
            <a:ext cx="6763385" cy="891540"/>
          </a:xfrm>
        </p:spPr>
        <p:txBody>
          <a:bodyPr vert="horz" wrap="square" lIns="68580" tIns="34290" rIns="68580" bIns="34290" anchor="ctr">
            <a:normAutofit fontScale="90000"/>
          </a:bodyPr>
          <a:lstStyle/>
          <a:p>
            <a:pPr algn="l" fontAlgn="auto">
              <a:lnSpc>
                <a:spcPct val="90000"/>
              </a:lnSpc>
              <a:buClrTx/>
              <a:buSzTx/>
              <a:buFontTx/>
            </a:pPr>
            <a:r>
              <a:rPr lang="en-US" altLang="zh-CN" sz="2400" b="1" dirty="0" smtClean="0">
                <a:solidFill>
                  <a:schemeClr val="tx1"/>
                </a:solidFill>
                <a:latin typeface="Times New Roman" panose="02020603050405020304" pitchFamily="18" charset="0"/>
                <a:cs typeface="Times New Roman" panose="02020603050405020304" pitchFamily="18" charset="0"/>
              </a:rPr>
              <a:t> </a:t>
            </a:r>
            <a:r>
              <a:rPr lang="en-US" altLang="zh-CN" sz="2400" b="1" u="sng" dirty="0" smtClean="0">
                <a:solidFill>
                  <a:schemeClr val="tx1"/>
                </a:solidFill>
                <a:latin typeface="Times New Roman" panose="02020603050405020304" pitchFamily="18" charset="0"/>
                <a:cs typeface="Times New Roman" panose="02020603050405020304" pitchFamily="18" charset="0"/>
              </a:rPr>
              <a:t>                                    </a:t>
            </a:r>
            <a:r>
              <a:rPr lang="en-US" altLang="zh-CN" sz="2400" b="1" dirty="0" smtClean="0">
                <a:solidFill>
                  <a:schemeClr val="tx1"/>
                </a:solidFill>
                <a:latin typeface="Times New Roman" panose="02020603050405020304" pitchFamily="18" charset="0"/>
                <a:cs typeface="Times New Roman" panose="02020603050405020304" pitchFamily="18" charset="0"/>
              </a:rPr>
              <a:t> </a:t>
            </a:r>
            <a:r>
              <a:rPr lang="en-US" altLang="zh-CN" sz="3200" b="1" dirty="0">
                <a:solidFill>
                  <a:schemeClr val="tx1"/>
                </a:solidFill>
                <a:latin typeface="Times New Roman" panose="02020603050405020304" pitchFamily="18" charset="0"/>
                <a:cs typeface="Times New Roman" panose="02020603050405020304" pitchFamily="18" charset="0"/>
              </a:rPr>
              <a:t>makes me happy.</a:t>
            </a:r>
            <a:br>
              <a:rPr lang="en-US" altLang="zh-CN" sz="3200" b="1" dirty="0">
                <a:solidFill>
                  <a:schemeClr val="tx1"/>
                </a:solidFill>
                <a:latin typeface="Times New Roman" panose="02020603050405020304" pitchFamily="18" charset="0"/>
                <a:cs typeface="Times New Roman" panose="02020603050405020304" pitchFamily="18" charset="0"/>
              </a:rPr>
            </a:br>
            <a:r>
              <a:rPr lang="en-US" altLang="zh-CN" sz="2400" b="1" dirty="0">
                <a:latin typeface="Times New Roman" panose="02020603050405020304" pitchFamily="18" charset="0"/>
                <a:cs typeface="Times New Roman" panose="02020603050405020304" pitchFamily="18" charset="0"/>
              </a:rPr>
              <a:t>  </a:t>
            </a:r>
            <a:r>
              <a:rPr lang="zh-CN" altLang="en-US" sz="3200" b="1" dirty="0">
                <a:solidFill>
                  <a:schemeClr val="tx1"/>
                </a:solidFill>
                <a:latin typeface="Times New Roman" panose="02020603050405020304" pitchFamily="18" charset="0"/>
                <a:cs typeface="Times New Roman" panose="02020603050405020304" pitchFamily="18" charset="0"/>
              </a:rPr>
              <a:t>(打篮球)</a:t>
            </a:r>
            <a:endParaRPr lang="zh-CN" altLang="en-US" sz="3200" b="1" dirty="0">
              <a:solidFill>
                <a:schemeClr val="tx1"/>
              </a:solidFill>
              <a:latin typeface="Times New Roman" panose="02020603050405020304" pitchFamily="18" charset="0"/>
              <a:cs typeface="Times New Roman" panose="02020603050405020304" pitchFamily="18" charset="0"/>
            </a:endParaRPr>
          </a:p>
        </p:txBody>
      </p:sp>
      <p:sp>
        <p:nvSpPr>
          <p:cNvPr id="138244" name="Rectangle 4"/>
          <p:cNvSpPr/>
          <p:nvPr/>
        </p:nvSpPr>
        <p:spPr>
          <a:xfrm>
            <a:off x="1723390" y="574040"/>
            <a:ext cx="3534410" cy="607695"/>
          </a:xfrm>
          <a:prstGeom prst="rect">
            <a:avLst/>
          </a:prstGeom>
          <a:noFill/>
          <a:ln w="9525">
            <a:noFill/>
          </a:ln>
        </p:spPr>
        <p:txBody>
          <a:bodyPr wrap="square">
            <a:spAutoFit/>
          </a:bodyPr>
          <a:lstStyle/>
          <a:p>
            <a:pPr>
              <a:lnSpc>
                <a:spcPct val="120000"/>
              </a:lnSpc>
            </a:pPr>
            <a:r>
              <a:rPr lang="en-US" altLang="zh-CN" sz="2800" b="1" dirty="0">
                <a:solidFill>
                  <a:srgbClr val="FF0000"/>
                </a:solidFill>
                <a:latin typeface="Times New Roman" panose="02020603050405020304" pitchFamily="18" charset="0"/>
                <a:cs typeface="Times New Roman" panose="02020603050405020304" pitchFamily="18" charset="0"/>
              </a:rPr>
              <a:t>Playing basketball</a:t>
            </a:r>
            <a:endParaRPr lang="en-US" altLang="zh-CN" sz="2800" b="1" dirty="0">
              <a:solidFill>
                <a:srgbClr val="FF0000"/>
              </a:solidFill>
              <a:latin typeface="Times New Roman" panose="02020603050405020304" pitchFamily="18" charset="0"/>
              <a:cs typeface="Times New Roman" panose="02020603050405020304" pitchFamily="18" charset="0"/>
            </a:endParaRPr>
          </a:p>
        </p:txBody>
      </p:sp>
      <p:pic>
        <p:nvPicPr>
          <p:cNvPr id="2" name="图片 1"/>
          <p:cNvPicPr>
            <a:picLocks noChangeAspect="1"/>
          </p:cNvPicPr>
          <p:nvPr/>
        </p:nvPicPr>
        <p:blipFill>
          <a:blip r:embed="rId2"/>
          <a:stretch>
            <a:fillRect/>
          </a:stretch>
        </p:blipFill>
        <p:spPr>
          <a:xfrm>
            <a:off x="2286060" y="1673969"/>
            <a:ext cx="4643027" cy="2734577"/>
          </a:xfrm>
          <a:prstGeom prst="rect">
            <a:avLst/>
          </a:prstGeom>
          <a:ln w="28575" cmpd="sng">
            <a:solidFill>
              <a:srgbClr val="8C3449"/>
            </a:solidFill>
            <a:prstDash val="solid"/>
          </a:ln>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38244"/>
                                        </p:tgtEl>
                                        <p:attrNameLst>
                                          <p:attrName>style.visibility</p:attrName>
                                        </p:attrNameLst>
                                      </p:cBhvr>
                                      <p:to>
                                        <p:strVal val="visible"/>
                                      </p:to>
                                    </p:set>
                                    <p:animEffect transition="in" filter="slide(fromBottom)">
                                      <p:cBhvr>
                                        <p:cTn id="7" dur="500"/>
                                        <p:tgtEl>
                                          <p:spTgt spid="1382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4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 name="图片 4" descr="9"/>
          <p:cNvPicPr>
            <a:picLocks noChangeAspect="1"/>
          </p:cNvPicPr>
          <p:nvPr/>
        </p:nvPicPr>
        <p:blipFill>
          <a:blip r:embed="rId1"/>
          <a:stretch>
            <a:fillRect/>
          </a:stretch>
        </p:blipFill>
        <p:spPr>
          <a:xfrm>
            <a:off x="1463993" y="288766"/>
            <a:ext cx="5865495" cy="2932748"/>
          </a:xfrm>
          <a:prstGeom prst="rect">
            <a:avLst/>
          </a:prstGeom>
          <a:ln w="28575" cmpd="sng">
            <a:solidFill>
              <a:schemeClr val="accent1">
                <a:shade val="50000"/>
              </a:schemeClr>
            </a:solidFill>
            <a:prstDash val="solid"/>
          </a:ln>
        </p:spPr>
      </p:pic>
      <p:sp>
        <p:nvSpPr>
          <p:cNvPr id="8" name="文本框 7"/>
          <p:cNvSpPr txBox="1"/>
          <p:nvPr/>
        </p:nvSpPr>
        <p:spPr>
          <a:xfrm>
            <a:off x="1382713" y="3341846"/>
            <a:ext cx="3324860" cy="751205"/>
          </a:xfrm>
          <a:prstGeom prst="rect">
            <a:avLst/>
          </a:prstGeom>
          <a:noFill/>
        </p:spPr>
        <p:txBody>
          <a:bodyPr wrap="none" rtlCol="0">
            <a:spAutoFit/>
          </a:bodyPr>
          <a:p>
            <a:pPr>
              <a:lnSpc>
                <a:spcPct val="130000"/>
              </a:lnSpc>
            </a:pPr>
            <a:r>
              <a:rPr lang="en-US" altLang="zh-CN" sz="3300" dirty="0" smtClean="0">
                <a:solidFill>
                  <a:srgbClr val="FF0000"/>
                </a:solidFill>
                <a:latin typeface="Times New Roman" panose="02020603050405020304" pitchFamily="18" charset="0"/>
                <a:ea typeface="微软雅黑" panose="020B0503020204020204" charset="-122"/>
              </a:rPr>
              <a:t>Laughing at others</a:t>
            </a:r>
            <a:endParaRPr lang="en-US" altLang="zh-CN" sz="3300" dirty="0" smtClean="0">
              <a:solidFill>
                <a:srgbClr val="FF0000"/>
              </a:solidFill>
              <a:latin typeface="Times New Roman" panose="02020603050405020304" pitchFamily="18" charset="0"/>
              <a:ea typeface="微软雅黑" panose="020B0503020204020204" charset="-122"/>
            </a:endParaRPr>
          </a:p>
        </p:txBody>
      </p:sp>
      <p:sp>
        <p:nvSpPr>
          <p:cNvPr id="3" name="文本框 2"/>
          <p:cNvSpPr txBox="1"/>
          <p:nvPr/>
        </p:nvSpPr>
        <p:spPr>
          <a:xfrm>
            <a:off x="2099469" y="4093369"/>
            <a:ext cx="1930400" cy="958215"/>
          </a:xfrm>
          <a:prstGeom prst="rect">
            <a:avLst/>
          </a:prstGeom>
          <a:noFill/>
        </p:spPr>
        <p:txBody>
          <a:bodyPr wrap="none" rtlCol="0">
            <a:spAutoFit/>
          </a:bodyPr>
          <a:p>
            <a:pPr algn="l" defTabSz="685800">
              <a:lnSpc>
                <a:spcPct val="90000"/>
              </a:lnSpc>
              <a:buClrTx/>
              <a:buSzTx/>
              <a:buFontTx/>
            </a:pPr>
            <a:r>
              <a:rPr lang="zh-CN" altLang="en-US" sz="2800" b="1" dirty="0">
                <a:latin typeface="Times New Roman" panose="02020603050405020304" pitchFamily="18" charset="0"/>
                <a:ea typeface="+mj-ea"/>
                <a:cs typeface="Times New Roman" panose="02020603050405020304" pitchFamily="18" charset="0"/>
                <a:sym typeface="+mn-ea"/>
              </a:rPr>
              <a:t> (嘲笑他人)</a:t>
            </a:r>
            <a:endParaRPr lang="zh-CN" altLang="en-US" sz="2800" b="1" dirty="0">
              <a:latin typeface="Times New Roman" panose="02020603050405020304" pitchFamily="18" charset="0"/>
              <a:ea typeface="+mj-ea"/>
              <a:cs typeface="Times New Roman" panose="02020603050405020304" pitchFamily="18" charset="0"/>
            </a:endParaRPr>
          </a:p>
          <a:p>
            <a:pPr algn="l">
              <a:lnSpc>
                <a:spcPct val="130000"/>
              </a:lnSpc>
            </a:pPr>
            <a:r>
              <a:rPr lang="zh-CN" altLang="en-US" sz="2400" dirty="0" smtClean="0">
                <a:solidFill>
                  <a:srgbClr val="FF0000"/>
                </a:solidFill>
                <a:latin typeface="Arial" panose="020B0604020202020204" pitchFamily="34" charset="0"/>
                <a:ea typeface="微软雅黑" panose="020B0503020204020204" charset="-122"/>
              </a:rPr>
              <a:t>。</a:t>
            </a:r>
            <a:endParaRPr lang="zh-CN" altLang="en-US" sz="2400" dirty="0" smtClean="0">
              <a:solidFill>
                <a:srgbClr val="FF0000"/>
              </a:solidFill>
              <a:latin typeface="Arial" panose="020B0604020202020204" pitchFamily="34" charset="0"/>
              <a:ea typeface="微软雅黑" panose="020B0503020204020204" charset="-122"/>
            </a:endParaRPr>
          </a:p>
        </p:txBody>
      </p:sp>
      <p:sp>
        <p:nvSpPr>
          <p:cNvPr id="4" name="文本框 3"/>
          <p:cNvSpPr txBox="1"/>
          <p:nvPr/>
        </p:nvSpPr>
        <p:spPr>
          <a:xfrm>
            <a:off x="1383189" y="3416141"/>
            <a:ext cx="5384800" cy="751205"/>
          </a:xfrm>
          <a:prstGeom prst="rect">
            <a:avLst/>
          </a:prstGeom>
          <a:noFill/>
        </p:spPr>
        <p:txBody>
          <a:bodyPr wrap="none" rtlCol="0">
            <a:spAutoFit/>
          </a:bodyPr>
          <a:p>
            <a:pPr algn="l">
              <a:lnSpc>
                <a:spcPct val="130000"/>
              </a:lnSpc>
            </a:pPr>
            <a:r>
              <a:rPr lang="en-US" altLang="zh-CN" sz="2800" b="1" u="sng" dirty="0" smtClean="0">
                <a:latin typeface="Times New Roman" panose="02020603050405020304" pitchFamily="18" charset="0"/>
                <a:cs typeface="Times New Roman" panose="02020603050405020304" pitchFamily="18" charset="0"/>
                <a:sym typeface="+mn-ea"/>
              </a:rPr>
              <a:t>                                    </a:t>
            </a:r>
            <a:r>
              <a:rPr lang="en-US" altLang="zh-CN" sz="3300" dirty="0" smtClean="0">
                <a:latin typeface="Times New Roman" panose="02020603050405020304" pitchFamily="18" charset="0"/>
                <a:ea typeface="微软雅黑" panose="020B0503020204020204" charset="-122"/>
              </a:rPr>
              <a:t> </a:t>
            </a:r>
            <a:r>
              <a:rPr lang="en-US" altLang="zh-CN" sz="3200" b="1" dirty="0">
                <a:latin typeface="Times New Roman" panose="02020603050405020304" pitchFamily="18" charset="0"/>
                <a:ea typeface="+mj-ea"/>
                <a:cs typeface="Times New Roman" panose="02020603050405020304" pitchFamily="18" charset="0"/>
              </a:rPr>
              <a:t>is impolite.</a:t>
            </a:r>
            <a:endParaRPr lang="en-US" altLang="zh-CN" sz="3300" dirty="0" smtClean="0">
              <a:latin typeface="Times New Roman" panose="02020603050405020304" pitchFamily="18" charset="0"/>
              <a:ea typeface="微软雅黑" panose="020B0503020204020204" charset="-122"/>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linds(horizontal)">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descr="6"/>
          <p:cNvPicPr preferRelativeResize="0"/>
          <p:nvPr/>
        </p:nvPicPr>
        <p:blipFill>
          <a:blip r:embed="rId1"/>
          <a:stretch>
            <a:fillRect/>
          </a:stretch>
        </p:blipFill>
        <p:spPr>
          <a:xfrm>
            <a:off x="4557554" y="1339691"/>
            <a:ext cx="4230000" cy="2959200"/>
          </a:xfrm>
          <a:prstGeom prst="rect">
            <a:avLst/>
          </a:prstGeom>
          <a:ln w="28575" cmpd="sng">
            <a:solidFill>
              <a:schemeClr val="accent1">
                <a:shade val="50000"/>
              </a:schemeClr>
            </a:solidFill>
            <a:prstDash val="solid"/>
          </a:ln>
        </p:spPr>
      </p:pic>
      <p:sp>
        <p:nvSpPr>
          <p:cNvPr id="4" name="文本框 3"/>
          <p:cNvSpPr txBox="1"/>
          <p:nvPr/>
        </p:nvSpPr>
        <p:spPr>
          <a:xfrm>
            <a:off x="36195" y="2956560"/>
            <a:ext cx="3798570" cy="1690370"/>
          </a:xfrm>
          <a:prstGeom prst="rect">
            <a:avLst/>
          </a:prstGeom>
          <a:noFill/>
        </p:spPr>
        <p:txBody>
          <a:bodyPr wrap="square" rtlCol="0">
            <a:spAutoFit/>
          </a:bodyPr>
          <a:p>
            <a:pPr algn="l">
              <a:lnSpc>
                <a:spcPct val="130000"/>
              </a:lnSpc>
            </a:pPr>
            <a:r>
              <a:rPr lang="zh-CN" altLang="en-US" sz="2800" b="1" dirty="0">
                <a:latin typeface="Times New Roman" panose="02020603050405020304" pitchFamily="18" charset="0"/>
                <a:ea typeface="+mj-ea"/>
                <a:cs typeface="Times New Roman" panose="02020603050405020304" pitchFamily="18" charset="0"/>
                <a:sym typeface="+mn-ea"/>
              </a:rPr>
              <a:t>(</a:t>
            </a:r>
            <a:r>
              <a:rPr lang="zh-CN" altLang="en-US" sz="2800" b="1" dirty="0">
                <a:latin typeface="Times New Roman" panose="02020603050405020304" pitchFamily="18" charset="0"/>
                <a:ea typeface="+mj-ea"/>
                <a:cs typeface="Times New Roman" panose="02020603050405020304" pitchFamily="18" charset="0"/>
              </a:rPr>
              <a:t>成为科比那样的篮球运动员</a:t>
            </a:r>
            <a:r>
              <a:rPr lang="zh-CN" altLang="en-US" sz="2800" b="1" dirty="0">
                <a:latin typeface="Times New Roman" panose="02020603050405020304" pitchFamily="18" charset="0"/>
                <a:ea typeface="+mj-ea"/>
                <a:cs typeface="Times New Roman" panose="02020603050405020304" pitchFamily="18" charset="0"/>
                <a:sym typeface="+mn-ea"/>
              </a:rPr>
              <a:t>)</a:t>
            </a:r>
            <a:endParaRPr lang="zh-CN" altLang="en-US" sz="2800" b="1" dirty="0">
              <a:latin typeface="Times New Roman" panose="02020603050405020304" pitchFamily="18" charset="0"/>
              <a:ea typeface="+mj-ea"/>
              <a:cs typeface="Times New Roman" panose="02020603050405020304" pitchFamily="18" charset="0"/>
            </a:endParaRPr>
          </a:p>
          <a:p>
            <a:pPr algn="l">
              <a:lnSpc>
                <a:spcPct val="130000"/>
              </a:lnSpc>
            </a:pPr>
            <a:endParaRPr lang="zh-CN" altLang="en-US" sz="2400" dirty="0" smtClean="0">
              <a:solidFill>
                <a:srgbClr val="FF0000"/>
              </a:solidFill>
              <a:latin typeface="Arial" panose="020B0604020202020204" pitchFamily="34" charset="0"/>
              <a:ea typeface="微软雅黑" panose="020B0503020204020204" charset="-122"/>
            </a:endParaRPr>
          </a:p>
        </p:txBody>
      </p:sp>
      <p:sp>
        <p:nvSpPr>
          <p:cNvPr id="5" name="文本框 4"/>
          <p:cNvSpPr txBox="1"/>
          <p:nvPr/>
        </p:nvSpPr>
        <p:spPr>
          <a:xfrm>
            <a:off x="36195" y="772001"/>
            <a:ext cx="5002530" cy="2070735"/>
          </a:xfrm>
          <a:prstGeom prst="rect">
            <a:avLst/>
          </a:prstGeom>
          <a:noFill/>
        </p:spPr>
        <p:txBody>
          <a:bodyPr wrap="none" rtlCol="0">
            <a:spAutoFit/>
          </a:bodyPr>
          <a:p>
            <a:pPr>
              <a:lnSpc>
                <a:spcPct val="130000"/>
              </a:lnSpc>
            </a:pPr>
            <a:r>
              <a:rPr lang="en-US" altLang="zh-CN" sz="3300" dirty="0" smtClean="0">
                <a:latin typeface="Times New Roman" panose="02020603050405020304" pitchFamily="18" charset="0"/>
                <a:ea typeface="微软雅黑" panose="020B0503020204020204" charset="-122"/>
              </a:rPr>
              <a:t>_______________________</a:t>
            </a:r>
            <a:endParaRPr lang="en-US" altLang="zh-CN" sz="3300" dirty="0" smtClean="0">
              <a:latin typeface="Times New Roman" panose="02020603050405020304" pitchFamily="18" charset="0"/>
              <a:ea typeface="微软雅黑" panose="020B0503020204020204" charset="-122"/>
            </a:endParaRPr>
          </a:p>
          <a:p>
            <a:pPr>
              <a:lnSpc>
                <a:spcPct val="130000"/>
              </a:lnSpc>
            </a:pPr>
            <a:r>
              <a:rPr lang="en-US" altLang="zh-CN" sz="3300" dirty="0" smtClean="0">
                <a:latin typeface="Times New Roman" panose="02020603050405020304" pitchFamily="18" charset="0"/>
                <a:ea typeface="微软雅黑" panose="020B0503020204020204" charset="-122"/>
              </a:rPr>
              <a:t>_________</a:t>
            </a:r>
            <a:r>
              <a:rPr lang="en-US" altLang="zh-CN" sz="3200" b="1" dirty="0">
                <a:latin typeface="Times New Roman" panose="02020603050405020304" pitchFamily="18" charset="0"/>
                <a:ea typeface="+mj-ea"/>
                <a:cs typeface="Times New Roman" panose="02020603050405020304" pitchFamily="18" charset="0"/>
              </a:rPr>
              <a:t>has been my </a:t>
            </a:r>
            <a:endParaRPr lang="en-US" altLang="zh-CN" sz="3200" b="1" dirty="0">
              <a:latin typeface="Times New Roman" panose="02020603050405020304" pitchFamily="18" charset="0"/>
              <a:ea typeface="+mj-ea"/>
              <a:cs typeface="Times New Roman" panose="02020603050405020304" pitchFamily="18" charset="0"/>
            </a:endParaRPr>
          </a:p>
          <a:p>
            <a:pPr>
              <a:lnSpc>
                <a:spcPct val="130000"/>
              </a:lnSpc>
            </a:pPr>
            <a:r>
              <a:rPr lang="en-US" altLang="zh-CN" sz="3200" b="1" dirty="0">
                <a:latin typeface="Times New Roman" panose="02020603050405020304" pitchFamily="18" charset="0"/>
                <a:ea typeface="+mj-ea"/>
                <a:cs typeface="Times New Roman" panose="02020603050405020304" pitchFamily="18" charset="0"/>
              </a:rPr>
              <a:t>life goal</a:t>
            </a:r>
            <a:r>
              <a:rPr lang="en-US" altLang="zh-CN" sz="3300" dirty="0" smtClean="0">
                <a:latin typeface="Times New Roman" panose="02020603050405020304" pitchFamily="18" charset="0"/>
                <a:ea typeface="微软雅黑" panose="020B0503020204020204" charset="-122"/>
              </a:rPr>
              <a:t>.</a:t>
            </a:r>
            <a:endParaRPr lang="en-US" altLang="zh-CN" sz="3300" dirty="0" smtClean="0">
              <a:latin typeface="Times New Roman" panose="02020603050405020304" pitchFamily="18" charset="0"/>
              <a:ea typeface="微软雅黑" panose="020B0503020204020204" charset="-122"/>
            </a:endParaRPr>
          </a:p>
        </p:txBody>
      </p:sp>
      <p:sp>
        <p:nvSpPr>
          <p:cNvPr id="6" name="文本框 5"/>
          <p:cNvSpPr txBox="1"/>
          <p:nvPr/>
        </p:nvSpPr>
        <p:spPr>
          <a:xfrm>
            <a:off x="0" y="907415"/>
            <a:ext cx="4658360" cy="1210945"/>
          </a:xfrm>
          <a:prstGeom prst="rect">
            <a:avLst/>
          </a:prstGeom>
          <a:noFill/>
        </p:spPr>
        <p:txBody>
          <a:bodyPr wrap="none" rtlCol="0">
            <a:spAutoFit/>
          </a:bodyPr>
          <a:p>
            <a:pPr>
              <a:lnSpc>
                <a:spcPct val="130000"/>
              </a:lnSpc>
            </a:pPr>
            <a:r>
              <a:rPr lang="en-US" altLang="zh-CN" sz="2800" b="1" dirty="0">
                <a:solidFill>
                  <a:srgbClr val="FF0000"/>
                </a:solidFill>
                <a:latin typeface="Times New Roman" panose="02020603050405020304" pitchFamily="18" charset="0"/>
                <a:cs typeface="Times New Roman" panose="02020603050405020304" pitchFamily="18" charset="0"/>
              </a:rPr>
              <a:t>Becoming a basketball player</a:t>
            </a:r>
            <a:endParaRPr lang="en-US" altLang="zh-CN" sz="2800" b="1" dirty="0">
              <a:solidFill>
                <a:srgbClr val="FF0000"/>
              </a:solidFill>
              <a:latin typeface="Times New Roman" panose="02020603050405020304" pitchFamily="18" charset="0"/>
              <a:cs typeface="Times New Roman" panose="02020603050405020304" pitchFamily="18" charset="0"/>
            </a:endParaRPr>
          </a:p>
          <a:p>
            <a:pPr>
              <a:lnSpc>
                <a:spcPct val="130000"/>
              </a:lnSpc>
            </a:pPr>
            <a:r>
              <a:rPr lang="en-US" altLang="zh-CN" sz="2800" b="1" dirty="0">
                <a:solidFill>
                  <a:srgbClr val="FF0000"/>
                </a:solidFill>
                <a:latin typeface="Times New Roman" panose="02020603050405020304" pitchFamily="18" charset="0"/>
                <a:cs typeface="Times New Roman" panose="02020603050405020304" pitchFamily="18" charset="0"/>
              </a:rPr>
              <a:t>like Kobe</a:t>
            </a:r>
            <a:endParaRPr lang="en-US" altLang="zh-CN" sz="2800" b="1" dirty="0">
              <a:solidFill>
                <a:srgbClr val="FF0000"/>
              </a:solidFill>
              <a:latin typeface="Times New Roman" panose="02020603050405020304" pitchFamily="18" charset="0"/>
              <a:cs typeface="Times New Roman" panose="02020603050405020304" pitchFamily="18" charset="0"/>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par>
                                <p:cTn id="11" presetID="3" presetClass="entr" presetSubtype="1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linds(horizontal)">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linds(horizontal)">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1266" name="组合 7"/>
          <p:cNvGrpSpPr/>
          <p:nvPr/>
        </p:nvGrpSpPr>
        <p:grpSpPr>
          <a:xfrm>
            <a:off x="257175" y="875348"/>
            <a:ext cx="8250555" cy="389573"/>
            <a:chOff x="2117271" y="1047061"/>
            <a:chExt cx="11001763" cy="519625"/>
          </a:xfrm>
          <a:solidFill>
            <a:schemeClr val="accent3">
              <a:lumMod val="50000"/>
            </a:schemeClr>
          </a:solidFill>
        </p:grpSpPr>
        <p:sp>
          <p:nvSpPr>
            <p:cNvPr id="37" name="MH_Number_1">
              <a:hlinkClick r:id="rId1" action="ppaction://hlinksldjump"/>
            </p:cNvPr>
            <p:cNvSpPr/>
            <p:nvPr>
              <p:custDataLst>
                <p:tags r:id="rId2"/>
              </p:custDataLst>
            </p:nvPr>
          </p:nvSpPr>
          <p:spPr>
            <a:xfrm>
              <a:off x="2117271" y="1047061"/>
              <a:ext cx="519660" cy="519308"/>
            </a:xfrm>
            <a:prstGeom prst="roundRect">
              <a:avLst>
                <a:gd name="adj" fmla="val 761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b="1" i="0" u="none" strike="noStrike" kern="1200" cap="none" spc="0" normalizeH="0" baseline="0" noProof="0">
                  <a:ln>
                    <a:noFill/>
                  </a:ln>
                  <a:solidFill>
                    <a:srgbClr val="FFFFFF"/>
                  </a:solidFill>
                  <a:effectLst/>
                  <a:uLnTx/>
                  <a:uFillTx/>
                  <a:latin typeface="Arial" panose="020B0604020202020204" pitchFamily="34" charset="0"/>
                  <a:ea typeface="黑体" panose="02010609060101010101" charset="-122"/>
                  <a:cs typeface="Times New Roman" panose="02020603050405020304" pitchFamily="18" charset="0"/>
                </a:rPr>
                <a:t>02</a:t>
              </a:r>
              <a:endParaRPr kumimoji="0" lang="zh-CN" altLang="en-US" b="1" i="0" u="none" strike="noStrike" kern="1200" cap="none" spc="0" normalizeH="0" baseline="0" noProof="0">
                <a:ln>
                  <a:noFill/>
                </a:ln>
                <a:solidFill>
                  <a:srgbClr val="FFFFFF"/>
                </a:solidFill>
                <a:effectLst/>
                <a:uLnTx/>
                <a:uFillTx/>
                <a:latin typeface="Arial" panose="020B0604020202020204" pitchFamily="34" charset="0"/>
                <a:ea typeface="黑体" panose="02010609060101010101" charset="-122"/>
                <a:cs typeface="Times New Roman" panose="02020603050405020304" pitchFamily="18" charset="0"/>
              </a:endParaRPr>
            </a:p>
          </p:txBody>
        </p:sp>
        <p:sp>
          <p:nvSpPr>
            <p:cNvPr id="3" name="MH_Entry_1">
              <a:hlinkClick r:id="rId1" action="ppaction://hlinksldjump"/>
            </p:cNvPr>
            <p:cNvSpPr/>
            <p:nvPr>
              <p:custDataLst>
                <p:tags r:id="rId3"/>
              </p:custDataLst>
            </p:nvPr>
          </p:nvSpPr>
          <p:spPr>
            <a:xfrm>
              <a:off x="2815836" y="1047061"/>
              <a:ext cx="10303198" cy="519625"/>
            </a:xfrm>
            <a:prstGeom prst="roundRect">
              <a:avLst>
                <a:gd name="adj" fmla="val 912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200" normalizeH="0" baseline="0" noProof="0">
                <a:ln>
                  <a:noFill/>
                </a:ln>
                <a:solidFill>
                  <a:srgbClr val="FFFFFF"/>
                </a:solidFill>
                <a:effectLst/>
                <a:uLnTx/>
                <a:uFillTx/>
                <a:latin typeface="Arial" panose="020B0604020202020204" pitchFamily="34" charset="0"/>
                <a:ea typeface="黑体" panose="02010609060101010101" charset="-122"/>
                <a:cs typeface="+mn-cs"/>
              </a:endParaRPr>
            </a:p>
          </p:txBody>
        </p:sp>
      </p:grpSp>
      <p:grpSp>
        <p:nvGrpSpPr>
          <p:cNvPr id="11267" name="组合 6"/>
          <p:cNvGrpSpPr/>
          <p:nvPr/>
        </p:nvGrpSpPr>
        <p:grpSpPr>
          <a:xfrm>
            <a:off x="262096" y="1482090"/>
            <a:ext cx="8286750" cy="389573"/>
            <a:chOff x="2043604" y="1957631"/>
            <a:chExt cx="11050028" cy="519625"/>
          </a:xfrm>
          <a:gradFill>
            <a:gsLst>
              <a:gs pos="0">
                <a:srgbClr val="14CD68"/>
              </a:gs>
              <a:gs pos="100000">
                <a:srgbClr val="0B6E38"/>
              </a:gs>
            </a:gsLst>
            <a:lin ang="5400000" scaled="0"/>
          </a:gradFill>
        </p:grpSpPr>
        <p:sp>
          <p:nvSpPr>
            <p:cNvPr id="41" name="MH_Entry_2">
              <a:hlinkClick r:id="" action="ppaction://noaction"/>
            </p:cNvPr>
            <p:cNvSpPr/>
            <p:nvPr>
              <p:custDataLst>
                <p:tags r:id="rId4"/>
              </p:custDataLst>
            </p:nvPr>
          </p:nvSpPr>
          <p:spPr>
            <a:xfrm>
              <a:off x="2815836" y="1957631"/>
              <a:ext cx="10277796" cy="519625"/>
            </a:xfrm>
            <a:prstGeom prst="roundRect">
              <a:avLst>
                <a:gd name="adj" fmla="val 912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200" normalizeH="0" baseline="0" noProof="0">
                <a:ln>
                  <a:noFill/>
                </a:ln>
                <a:solidFill>
                  <a:srgbClr val="FFFFFF"/>
                </a:solidFill>
                <a:effectLst/>
                <a:uLnTx/>
                <a:uFillTx/>
                <a:latin typeface="Arial" panose="020B0604020202020204" pitchFamily="34" charset="0"/>
                <a:ea typeface="黑体" panose="02010609060101010101" charset="-122"/>
                <a:cs typeface="+mn-cs"/>
              </a:endParaRPr>
            </a:p>
          </p:txBody>
        </p:sp>
        <p:sp>
          <p:nvSpPr>
            <p:cNvPr id="63" name="MH_Number_2">
              <a:hlinkClick r:id="" action="ppaction://noaction"/>
            </p:cNvPr>
            <p:cNvSpPr/>
            <p:nvPr>
              <p:custDataLst>
                <p:tags r:id="rId5"/>
              </p:custDataLst>
            </p:nvPr>
          </p:nvSpPr>
          <p:spPr>
            <a:xfrm>
              <a:off x="2043604" y="1957631"/>
              <a:ext cx="519660" cy="519308"/>
            </a:xfrm>
            <a:prstGeom prst="roundRect">
              <a:avLst>
                <a:gd name="adj" fmla="val 761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b="1" i="0" u="none" strike="noStrike" kern="1200" cap="none" spc="0" normalizeH="0" baseline="0" noProof="0">
                  <a:ln>
                    <a:noFill/>
                  </a:ln>
                  <a:solidFill>
                    <a:srgbClr val="FFFFFF"/>
                  </a:solidFill>
                  <a:effectLst/>
                  <a:uLnTx/>
                  <a:uFillTx/>
                  <a:latin typeface="Arial" panose="020B0604020202020204" pitchFamily="34" charset="0"/>
                  <a:ea typeface="黑体" panose="02010609060101010101" charset="-122"/>
                  <a:cs typeface="Times New Roman" panose="02020603050405020304" pitchFamily="18" charset="0"/>
                </a:rPr>
                <a:t>03</a:t>
              </a:r>
              <a:endParaRPr kumimoji="0" lang="zh-CN" altLang="en-US" b="1" i="0" u="none" strike="noStrike" kern="1200" cap="none" spc="0" normalizeH="0" baseline="0" noProof="0">
                <a:ln>
                  <a:noFill/>
                </a:ln>
                <a:solidFill>
                  <a:srgbClr val="FFFFFF"/>
                </a:solidFill>
                <a:effectLst/>
                <a:uLnTx/>
                <a:uFillTx/>
                <a:latin typeface="Arial" panose="020B0604020202020204" pitchFamily="34" charset="0"/>
                <a:ea typeface="黑体" panose="02010609060101010101" charset="-122"/>
                <a:cs typeface="Times New Roman" panose="02020603050405020304" pitchFamily="18" charset="0"/>
              </a:endParaRPr>
            </a:p>
          </p:txBody>
        </p:sp>
      </p:grpSp>
      <p:grpSp>
        <p:nvGrpSpPr>
          <p:cNvPr id="11268" name="组合 5"/>
          <p:cNvGrpSpPr/>
          <p:nvPr/>
        </p:nvGrpSpPr>
        <p:grpSpPr>
          <a:xfrm>
            <a:off x="257334" y="2137649"/>
            <a:ext cx="8278178" cy="398382"/>
            <a:chOff x="354347" y="2072246"/>
            <a:chExt cx="11038596" cy="531377"/>
          </a:xfrm>
          <a:solidFill>
            <a:schemeClr val="accent2">
              <a:lumMod val="50000"/>
            </a:schemeClr>
          </a:solidFill>
        </p:grpSpPr>
        <p:sp>
          <p:nvSpPr>
            <p:cNvPr id="44" name="MH_Entry_3">
              <a:hlinkClick r:id="" action="ppaction://noaction"/>
            </p:cNvPr>
            <p:cNvSpPr/>
            <p:nvPr>
              <p:custDataLst>
                <p:tags r:id="rId6"/>
              </p:custDataLst>
            </p:nvPr>
          </p:nvSpPr>
          <p:spPr>
            <a:xfrm>
              <a:off x="1150711" y="2072246"/>
              <a:ext cx="10242232" cy="518991"/>
            </a:xfrm>
            <a:prstGeom prst="roundRect">
              <a:avLst>
                <a:gd name="adj" fmla="val 912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200" normalizeH="0" baseline="0" noProof="0">
                <a:ln>
                  <a:noFill/>
                </a:ln>
                <a:solidFill>
                  <a:srgbClr val="FFFFFF"/>
                </a:solidFill>
                <a:effectLst/>
                <a:uLnTx/>
                <a:uFillTx/>
                <a:latin typeface="Arial" panose="020B0604020202020204" pitchFamily="34" charset="0"/>
                <a:ea typeface="黑体" panose="02010609060101010101" charset="-122"/>
                <a:cs typeface="+mn-cs"/>
              </a:endParaRPr>
            </a:p>
          </p:txBody>
        </p:sp>
        <p:sp>
          <p:nvSpPr>
            <p:cNvPr id="64" name="MH_Number_3">
              <a:hlinkClick r:id="" action="ppaction://noaction"/>
            </p:cNvPr>
            <p:cNvSpPr/>
            <p:nvPr>
              <p:custDataLst>
                <p:tags r:id="rId7"/>
              </p:custDataLst>
            </p:nvPr>
          </p:nvSpPr>
          <p:spPr>
            <a:xfrm>
              <a:off x="354347" y="2084315"/>
              <a:ext cx="519660" cy="519308"/>
            </a:xfrm>
            <a:prstGeom prst="roundRect">
              <a:avLst>
                <a:gd name="adj" fmla="val 761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b="1" i="0" u="none" strike="noStrike" kern="1200" cap="none" spc="0" normalizeH="0" baseline="0" noProof="0">
                  <a:ln>
                    <a:noFill/>
                  </a:ln>
                  <a:solidFill>
                    <a:srgbClr val="FFFFFF"/>
                  </a:solidFill>
                  <a:effectLst/>
                  <a:uLnTx/>
                  <a:uFillTx/>
                  <a:latin typeface="Arial" panose="020B0604020202020204" pitchFamily="34" charset="0"/>
                  <a:ea typeface="黑体" panose="02010609060101010101" charset="-122"/>
                  <a:cs typeface="Times New Roman" panose="02020603050405020304" pitchFamily="18" charset="0"/>
                </a:rPr>
                <a:t>04</a:t>
              </a:r>
              <a:endParaRPr kumimoji="0" lang="zh-CN" altLang="en-US" b="1" i="0" u="none" strike="noStrike" kern="1200" cap="none" spc="0" normalizeH="0" baseline="0" noProof="0">
                <a:ln>
                  <a:noFill/>
                </a:ln>
                <a:solidFill>
                  <a:srgbClr val="FFFFFF"/>
                </a:solidFill>
                <a:effectLst/>
                <a:uLnTx/>
                <a:uFillTx/>
                <a:latin typeface="Arial" panose="020B0604020202020204" pitchFamily="34" charset="0"/>
                <a:ea typeface="黑体" panose="02010609060101010101" charset="-122"/>
                <a:cs typeface="Times New Roman" panose="02020603050405020304" pitchFamily="18" charset="0"/>
              </a:endParaRPr>
            </a:p>
          </p:txBody>
        </p:sp>
      </p:grpSp>
      <p:grpSp>
        <p:nvGrpSpPr>
          <p:cNvPr id="11269" name="组合 4"/>
          <p:cNvGrpSpPr/>
          <p:nvPr/>
        </p:nvGrpSpPr>
        <p:grpSpPr>
          <a:xfrm>
            <a:off x="284639" y="2772966"/>
            <a:ext cx="8259604" cy="416719"/>
            <a:chOff x="367048" y="2994885"/>
            <a:chExt cx="11013829" cy="555835"/>
          </a:xfrm>
          <a:solidFill>
            <a:schemeClr val="bg2">
              <a:lumMod val="10000"/>
            </a:schemeClr>
          </a:solidFill>
        </p:grpSpPr>
        <p:sp>
          <p:nvSpPr>
            <p:cNvPr id="47" name="MH_Entry_4">
              <a:hlinkClick r:id="" action="ppaction://noaction"/>
            </p:cNvPr>
            <p:cNvSpPr/>
            <p:nvPr>
              <p:custDataLst>
                <p:tags r:id="rId8"/>
              </p:custDataLst>
            </p:nvPr>
          </p:nvSpPr>
          <p:spPr>
            <a:xfrm>
              <a:off x="1175478" y="3031729"/>
              <a:ext cx="10205399" cy="518991"/>
            </a:xfrm>
            <a:prstGeom prst="roundRect">
              <a:avLst>
                <a:gd name="adj" fmla="val 912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200" normalizeH="0" baseline="0" noProof="0">
                <a:ln>
                  <a:noFill/>
                </a:ln>
                <a:solidFill>
                  <a:srgbClr val="FFFFFF"/>
                </a:solidFill>
                <a:effectLst/>
                <a:uLnTx/>
                <a:uFillTx/>
                <a:latin typeface="Arial" panose="020B0604020202020204" pitchFamily="34" charset="0"/>
                <a:ea typeface="黑体" panose="02010609060101010101" charset="-122"/>
                <a:cs typeface="+mn-cs"/>
              </a:endParaRPr>
            </a:p>
          </p:txBody>
        </p:sp>
        <p:sp>
          <p:nvSpPr>
            <p:cNvPr id="65" name="MH_Number_4">
              <a:hlinkClick r:id="" action="ppaction://noaction"/>
            </p:cNvPr>
            <p:cNvSpPr/>
            <p:nvPr>
              <p:custDataLst>
                <p:tags r:id="rId9"/>
              </p:custDataLst>
            </p:nvPr>
          </p:nvSpPr>
          <p:spPr>
            <a:xfrm>
              <a:off x="367048" y="2994885"/>
              <a:ext cx="519660" cy="519308"/>
            </a:xfrm>
            <a:prstGeom prst="roundRect">
              <a:avLst>
                <a:gd name="adj" fmla="val 761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b="1" i="0" u="none" strike="noStrike" kern="1200" cap="none" spc="0" normalizeH="0" baseline="0" noProof="0">
                  <a:ln>
                    <a:noFill/>
                  </a:ln>
                  <a:solidFill>
                    <a:srgbClr val="FFFFFF"/>
                  </a:solidFill>
                  <a:effectLst/>
                  <a:uLnTx/>
                  <a:uFillTx/>
                  <a:latin typeface="Arial" panose="020B0604020202020204" pitchFamily="34" charset="0"/>
                  <a:ea typeface="黑体" panose="02010609060101010101" charset="-122"/>
                  <a:cs typeface="Times New Roman" panose="02020603050405020304" pitchFamily="18" charset="0"/>
                </a:rPr>
                <a:t>05</a:t>
              </a:r>
              <a:endParaRPr kumimoji="0" lang="zh-CN" altLang="en-US" b="1" i="0" u="none" strike="noStrike" kern="1200" cap="none" spc="0" normalizeH="0" baseline="0" noProof="0">
                <a:ln>
                  <a:noFill/>
                </a:ln>
                <a:solidFill>
                  <a:srgbClr val="FFFFFF"/>
                </a:solidFill>
                <a:effectLst/>
                <a:uLnTx/>
                <a:uFillTx/>
                <a:latin typeface="Arial" panose="020B0604020202020204" pitchFamily="34" charset="0"/>
                <a:ea typeface="黑体" panose="02010609060101010101" charset="-122"/>
                <a:cs typeface="Times New Roman" panose="02020603050405020304" pitchFamily="18" charset="0"/>
              </a:endParaRPr>
            </a:p>
          </p:txBody>
        </p:sp>
      </p:grpSp>
      <p:grpSp>
        <p:nvGrpSpPr>
          <p:cNvPr id="11270" name="组合 3"/>
          <p:cNvGrpSpPr/>
          <p:nvPr/>
        </p:nvGrpSpPr>
        <p:grpSpPr>
          <a:xfrm>
            <a:off x="275908" y="3468370"/>
            <a:ext cx="8203745" cy="409099"/>
            <a:chOff x="379114" y="4090870"/>
            <a:chExt cx="10939343" cy="544007"/>
          </a:xfrm>
          <a:gradFill>
            <a:gsLst>
              <a:gs pos="0">
                <a:srgbClr val="FE4444"/>
              </a:gs>
              <a:gs pos="100000">
                <a:srgbClr val="832B2B"/>
              </a:gs>
            </a:gsLst>
            <a:lin ang="5400000" scaled="0"/>
          </a:gradFill>
        </p:grpSpPr>
        <p:sp>
          <p:nvSpPr>
            <p:cNvPr id="50" name="MH_Entry_5">
              <a:hlinkClick r:id="" action="ppaction://noaction"/>
            </p:cNvPr>
            <p:cNvSpPr/>
            <p:nvPr>
              <p:custDataLst>
                <p:tags r:id="rId10"/>
              </p:custDataLst>
            </p:nvPr>
          </p:nvSpPr>
          <p:spPr>
            <a:xfrm>
              <a:off x="1199426" y="4115569"/>
              <a:ext cx="10119031" cy="519308"/>
            </a:xfrm>
            <a:prstGeom prst="roundRect">
              <a:avLst>
                <a:gd name="adj" fmla="val 912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200" normalizeH="0" baseline="0" noProof="0">
                <a:ln>
                  <a:noFill/>
                </a:ln>
                <a:solidFill>
                  <a:srgbClr val="FFFFFF"/>
                </a:solidFill>
                <a:effectLst/>
                <a:uLnTx/>
                <a:uFillTx/>
                <a:latin typeface="Arial" panose="020B0604020202020204" pitchFamily="34" charset="0"/>
                <a:ea typeface="黑体" panose="02010609060101010101" charset="-122"/>
                <a:cs typeface="+mn-cs"/>
              </a:endParaRPr>
            </a:p>
          </p:txBody>
        </p:sp>
        <p:sp>
          <p:nvSpPr>
            <p:cNvPr id="66" name="MH_Number_5">
              <a:hlinkClick r:id="" action="ppaction://noaction"/>
            </p:cNvPr>
            <p:cNvSpPr/>
            <p:nvPr>
              <p:custDataLst>
                <p:tags r:id="rId11"/>
              </p:custDataLst>
            </p:nvPr>
          </p:nvSpPr>
          <p:spPr>
            <a:xfrm>
              <a:off x="379114" y="4090870"/>
              <a:ext cx="519660" cy="519308"/>
            </a:xfrm>
            <a:prstGeom prst="roundRect">
              <a:avLst>
                <a:gd name="adj" fmla="val 761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b="1" i="0" u="none" strike="noStrike" kern="1200" cap="none" spc="0" normalizeH="0" baseline="0" noProof="0">
                  <a:ln>
                    <a:noFill/>
                  </a:ln>
                  <a:solidFill>
                    <a:srgbClr val="FFFFFF"/>
                  </a:solidFill>
                  <a:effectLst/>
                  <a:uLnTx/>
                  <a:uFillTx/>
                  <a:latin typeface="Arial" panose="020B0604020202020204" pitchFamily="34" charset="0"/>
                  <a:ea typeface="黑体" panose="02010609060101010101" charset="-122"/>
                  <a:cs typeface="Times New Roman" panose="02020603050405020304" pitchFamily="18" charset="0"/>
                </a:rPr>
                <a:t>06</a:t>
              </a:r>
              <a:endParaRPr kumimoji="0" lang="zh-CN" altLang="en-US" b="1" i="0" u="none" strike="noStrike" kern="1200" cap="none" spc="0" normalizeH="0" baseline="0" noProof="0">
                <a:ln>
                  <a:noFill/>
                </a:ln>
                <a:solidFill>
                  <a:srgbClr val="FFFFFF"/>
                </a:solidFill>
                <a:effectLst/>
                <a:uLnTx/>
                <a:uFillTx/>
                <a:latin typeface="Arial" panose="020B0604020202020204" pitchFamily="34" charset="0"/>
                <a:ea typeface="黑体" panose="02010609060101010101" charset="-122"/>
                <a:cs typeface="Times New Roman" panose="02020603050405020304" pitchFamily="18" charset="0"/>
              </a:endParaRPr>
            </a:p>
          </p:txBody>
        </p:sp>
      </p:grpSp>
      <p:sp>
        <p:nvSpPr>
          <p:cNvPr id="2" name="文本框 1"/>
          <p:cNvSpPr txBox="1"/>
          <p:nvPr/>
        </p:nvSpPr>
        <p:spPr>
          <a:xfrm>
            <a:off x="952183" y="814388"/>
            <a:ext cx="5412105" cy="511175"/>
          </a:xfrm>
          <a:prstGeom prst="rect">
            <a:avLst/>
          </a:prstGeom>
          <a:noFill/>
        </p:spPr>
        <p:txBody>
          <a:bodyPr wrap="none" rtlCol="0">
            <a:spAutoFit/>
          </a:bodyPr>
          <a:p>
            <a:pPr>
              <a:lnSpc>
                <a:spcPct val="130000"/>
              </a:lnSpc>
            </a:pPr>
            <a:r>
              <a:rPr lang="en-US" altLang="zh-CN" sz="2100" dirty="0" smtClean="0">
                <a:solidFill>
                  <a:schemeClr val="bg2"/>
                </a:solidFill>
                <a:latin typeface="Times New Roman" panose="02020603050405020304" pitchFamily="18" charset="0"/>
                <a:ea typeface="微软雅黑" panose="020B0503020204020204" charset="-122"/>
              </a:rPr>
              <a:t>Going to the Cambridge University is my dream.</a:t>
            </a:r>
            <a:endParaRPr lang="en-US" altLang="zh-CN" sz="2100" dirty="0" smtClean="0">
              <a:solidFill>
                <a:schemeClr val="bg2"/>
              </a:solidFill>
              <a:latin typeface="Times New Roman" panose="02020603050405020304" pitchFamily="18" charset="0"/>
              <a:ea typeface="微软雅黑" panose="020B0503020204020204" charset="-122"/>
            </a:endParaRPr>
          </a:p>
        </p:txBody>
      </p:sp>
      <p:sp>
        <p:nvSpPr>
          <p:cNvPr id="4" name="文本框 3"/>
          <p:cNvSpPr txBox="1"/>
          <p:nvPr/>
        </p:nvSpPr>
        <p:spPr>
          <a:xfrm>
            <a:off x="942658" y="2015331"/>
            <a:ext cx="4119245" cy="511175"/>
          </a:xfrm>
          <a:prstGeom prst="rect">
            <a:avLst/>
          </a:prstGeom>
          <a:noFill/>
        </p:spPr>
        <p:txBody>
          <a:bodyPr wrap="none" rtlCol="0">
            <a:spAutoFit/>
          </a:bodyPr>
          <a:p>
            <a:pPr>
              <a:lnSpc>
                <a:spcPct val="130000"/>
              </a:lnSpc>
            </a:pPr>
            <a:r>
              <a:rPr lang="en-US" altLang="zh-CN" sz="2100" dirty="0" smtClean="0">
                <a:solidFill>
                  <a:schemeClr val="bg2"/>
                </a:solidFill>
                <a:latin typeface="Times New Roman" panose="02020603050405020304" pitchFamily="18" charset="0"/>
                <a:ea typeface="微软雅黑" panose="020B0503020204020204" charset="-122"/>
              </a:rPr>
              <a:t> Playing basketball makes me happy.</a:t>
            </a:r>
            <a:endParaRPr lang="en-US" altLang="zh-CN" sz="2100" dirty="0" smtClean="0">
              <a:solidFill>
                <a:schemeClr val="bg2"/>
              </a:solidFill>
              <a:latin typeface="Times New Roman" panose="02020603050405020304" pitchFamily="18" charset="0"/>
              <a:ea typeface="微软雅黑" panose="020B0503020204020204" charset="-122"/>
            </a:endParaRPr>
          </a:p>
        </p:txBody>
      </p:sp>
      <p:sp>
        <p:nvSpPr>
          <p:cNvPr id="5" name="文本框 4"/>
          <p:cNvSpPr txBox="1"/>
          <p:nvPr/>
        </p:nvSpPr>
        <p:spPr>
          <a:xfrm>
            <a:off x="1026795" y="2678271"/>
            <a:ext cx="3449955" cy="511175"/>
          </a:xfrm>
          <a:prstGeom prst="rect">
            <a:avLst/>
          </a:prstGeom>
          <a:noFill/>
        </p:spPr>
        <p:txBody>
          <a:bodyPr wrap="none" rtlCol="0">
            <a:spAutoFit/>
          </a:bodyPr>
          <a:p>
            <a:pPr>
              <a:lnSpc>
                <a:spcPct val="130000"/>
              </a:lnSpc>
            </a:pPr>
            <a:r>
              <a:rPr lang="en-US" altLang="zh-CN" sz="2100" dirty="0" smtClean="0">
                <a:solidFill>
                  <a:schemeClr val="bg2"/>
                </a:solidFill>
                <a:latin typeface="Times New Roman" panose="02020603050405020304" pitchFamily="18" charset="0"/>
                <a:ea typeface="微软雅黑" panose="020B0503020204020204" charset="-122"/>
              </a:rPr>
              <a:t>Laughing at others is impolite.</a:t>
            </a:r>
            <a:endParaRPr lang="en-US" altLang="zh-CN" sz="2100" dirty="0" smtClean="0">
              <a:solidFill>
                <a:schemeClr val="bg2"/>
              </a:solidFill>
              <a:latin typeface="Times New Roman" panose="02020603050405020304" pitchFamily="18" charset="0"/>
              <a:ea typeface="微软雅黑" panose="020B0503020204020204" charset="-122"/>
            </a:endParaRPr>
          </a:p>
        </p:txBody>
      </p:sp>
      <p:sp>
        <p:nvSpPr>
          <p:cNvPr id="6" name="文本框 5"/>
          <p:cNvSpPr txBox="1"/>
          <p:nvPr/>
        </p:nvSpPr>
        <p:spPr>
          <a:xfrm>
            <a:off x="943134" y="3407886"/>
            <a:ext cx="6409055" cy="511175"/>
          </a:xfrm>
          <a:prstGeom prst="rect">
            <a:avLst/>
          </a:prstGeom>
          <a:noFill/>
        </p:spPr>
        <p:txBody>
          <a:bodyPr wrap="none" rtlCol="0">
            <a:spAutoFit/>
          </a:bodyPr>
          <a:p>
            <a:pPr>
              <a:lnSpc>
                <a:spcPct val="130000"/>
              </a:lnSpc>
            </a:pPr>
            <a:r>
              <a:rPr lang="en-US" altLang="zh-CN" sz="2100" dirty="0" smtClean="0">
                <a:solidFill>
                  <a:schemeClr val="bg2"/>
                </a:solidFill>
                <a:latin typeface="Times New Roman" panose="02020603050405020304" pitchFamily="18" charset="0"/>
                <a:ea typeface="微软雅黑" panose="020B0503020204020204" charset="-122"/>
              </a:rPr>
              <a:t>Being a basketball player like Kobe has been my life goal.</a:t>
            </a:r>
            <a:endParaRPr lang="en-US" altLang="zh-CN" sz="2100" dirty="0" smtClean="0">
              <a:solidFill>
                <a:schemeClr val="bg2"/>
              </a:solidFill>
              <a:latin typeface="Times New Roman" panose="02020603050405020304" pitchFamily="18" charset="0"/>
              <a:ea typeface="微软雅黑" panose="020B0503020204020204" charset="-122"/>
            </a:endParaRPr>
          </a:p>
        </p:txBody>
      </p:sp>
      <p:sp>
        <p:nvSpPr>
          <p:cNvPr id="8" name="矩形 7"/>
          <p:cNvSpPr/>
          <p:nvPr/>
        </p:nvSpPr>
        <p:spPr>
          <a:xfrm>
            <a:off x="729139" y="4092416"/>
            <a:ext cx="7117080" cy="714375"/>
          </a:xfrm>
          <a:prstGeom prst="rect">
            <a:avLst/>
          </a:prstGeom>
          <a:noFill/>
          <a:ln>
            <a:noFill/>
          </a:ln>
        </p:spPr>
        <p:txBody>
          <a:bodyPr wrap="none" rtlCol="0" anchor="t">
            <a:spAutoFit/>
          </a:bodyPr>
          <a:p>
            <a:pPr algn="ctr"/>
            <a:r>
              <a:rPr lang="en-US" altLang="zh-CN" sz="4050">
                <a:solidFill>
                  <a:schemeClr val="tx1"/>
                </a:solidFill>
                <a:effectLst>
                  <a:outerShdw blurRad="38100" dist="19050" dir="2700000" algn="tl" rotWithShape="0">
                    <a:schemeClr val="dk1">
                      <a:alpha val="40000"/>
                    </a:schemeClr>
                  </a:outerShdw>
                </a:effectLst>
              </a:rPr>
              <a:t>V-ing form used </a:t>
            </a:r>
            <a:r>
              <a:rPr lang="en-US" altLang="zh-CN" sz="4050">
                <a:effectLst>
                  <a:outerShdw blurRad="38100" dist="19050" dir="2700000" algn="tl" rotWithShape="0">
                    <a:schemeClr val="dk1">
                      <a:alpha val="40000"/>
                    </a:schemeClr>
                  </a:outerShdw>
                </a:effectLst>
                <a:sym typeface="+mn-ea"/>
              </a:rPr>
              <a:t>as the</a:t>
            </a:r>
            <a:r>
              <a:rPr lang="en-US" altLang="zh-CN" sz="4050" b="1" i="1" smtClean="0">
                <a:solidFill>
                  <a:srgbClr val="FF0000"/>
                </a:solidFill>
                <a:latin typeface="Verdana" panose="020B0604030504040204" pitchFamily="34" charset="0"/>
                <a:ea typeface="Verdana" panose="020B0604030504040204" pitchFamily="34" charset="0"/>
                <a:cs typeface="Verdana" panose="020B0604030504040204" pitchFamily="34" charset="0"/>
                <a:sym typeface="+mn-ea"/>
              </a:rPr>
              <a:t> subject</a:t>
            </a:r>
            <a:endParaRPr lang="zh-CN" altLang="en-US" sz="4050">
              <a:solidFill>
                <a:schemeClr val="tx1"/>
              </a:solidFill>
              <a:effectLst>
                <a:outerShdw blurRad="38100" dist="19050" dir="2700000" algn="tl" rotWithShape="0">
                  <a:schemeClr val="dk1">
                    <a:alpha val="40000"/>
                  </a:schemeClr>
                </a:outerShdw>
              </a:effectLst>
            </a:endParaRPr>
          </a:p>
        </p:txBody>
      </p:sp>
      <p:sp>
        <p:nvSpPr>
          <p:cNvPr id="10" name="MH_Number_1">
            <a:hlinkClick r:id="rId1" action="ppaction://hlinksldjump"/>
          </p:cNvPr>
          <p:cNvSpPr/>
          <p:nvPr>
            <p:custDataLst>
              <p:tags r:id="rId12"/>
            </p:custDataLst>
          </p:nvPr>
        </p:nvSpPr>
        <p:spPr>
          <a:xfrm>
            <a:off x="284480" y="116523"/>
            <a:ext cx="389709" cy="389335"/>
          </a:xfrm>
          <a:prstGeom prst="roundRect">
            <a:avLst>
              <a:gd name="adj" fmla="val 7615"/>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b="1" i="0" u="none" strike="noStrike" kern="1200" cap="none" spc="0" normalizeH="0" baseline="0" noProof="0">
                <a:ln>
                  <a:noFill/>
                </a:ln>
                <a:solidFill>
                  <a:srgbClr val="FFFFFF"/>
                </a:solidFill>
                <a:effectLst/>
                <a:uLnTx/>
                <a:uFillTx/>
                <a:latin typeface="Arial" panose="020B0604020202020204" pitchFamily="34" charset="0"/>
                <a:ea typeface="黑体" panose="02010609060101010101" charset="-122"/>
                <a:cs typeface="Times New Roman" panose="02020603050405020304" pitchFamily="18" charset="0"/>
              </a:rPr>
              <a:t>01</a:t>
            </a:r>
            <a:endParaRPr kumimoji="0" lang="zh-CN" altLang="en-US" b="1" i="0" u="none" strike="noStrike" kern="1200" cap="none" spc="0" normalizeH="0" baseline="0" noProof="0">
              <a:ln>
                <a:noFill/>
              </a:ln>
              <a:solidFill>
                <a:srgbClr val="FFFFFF"/>
              </a:solidFill>
              <a:effectLst/>
              <a:uLnTx/>
              <a:uFillTx/>
              <a:latin typeface="Arial" panose="020B0604020202020204" pitchFamily="34" charset="0"/>
              <a:ea typeface="黑体" panose="02010609060101010101" charset="-122"/>
              <a:cs typeface="Times New Roman" panose="02020603050405020304" pitchFamily="18" charset="0"/>
            </a:endParaRPr>
          </a:p>
        </p:txBody>
      </p:sp>
      <p:sp>
        <p:nvSpPr>
          <p:cNvPr id="13" name="MH_Entry_1">
            <a:hlinkClick r:id="rId1" action="ppaction://hlinksldjump"/>
          </p:cNvPr>
          <p:cNvSpPr/>
          <p:nvPr>
            <p:custDataLst>
              <p:tags r:id="rId13"/>
            </p:custDataLst>
          </p:nvPr>
        </p:nvSpPr>
        <p:spPr>
          <a:xfrm>
            <a:off x="831850" y="116840"/>
            <a:ext cx="7726680" cy="389890"/>
          </a:xfrm>
          <a:prstGeom prst="roundRect">
            <a:avLst>
              <a:gd name="adj" fmla="val 9124"/>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200" normalizeH="0" baseline="0" noProof="0">
              <a:ln>
                <a:noFill/>
              </a:ln>
              <a:solidFill>
                <a:srgbClr val="FFFFFF"/>
              </a:solidFill>
              <a:effectLst/>
              <a:uLnTx/>
              <a:uFillTx/>
              <a:latin typeface="Arial" panose="020B0604020202020204" pitchFamily="34" charset="0"/>
              <a:ea typeface="黑体" panose="02010609060101010101" charset="-122"/>
              <a:cs typeface="+mn-cs"/>
            </a:endParaRPr>
          </a:p>
        </p:txBody>
      </p:sp>
      <p:sp>
        <p:nvSpPr>
          <p:cNvPr id="14" name="文本框 13"/>
          <p:cNvSpPr txBox="1"/>
          <p:nvPr/>
        </p:nvSpPr>
        <p:spPr>
          <a:xfrm>
            <a:off x="952500" y="107315"/>
            <a:ext cx="6241415" cy="398780"/>
          </a:xfrm>
          <a:prstGeom prst="rect">
            <a:avLst/>
          </a:prstGeom>
          <a:noFill/>
        </p:spPr>
        <p:txBody>
          <a:bodyPr wrap="none" rtlCol="0" anchor="t">
            <a:spAutoFit/>
          </a:bodyPr>
          <a:p>
            <a:r>
              <a:rPr lang="en-US" altLang="zh-CN" sz="2000" b="1" dirty="0" smtClean="0">
                <a:latin typeface="Times New Roman" panose="02020603050405020304" pitchFamily="18" charset="0"/>
                <a:cs typeface="Times New Roman" panose="02020603050405020304" pitchFamily="18" charset="0"/>
                <a:sym typeface="+mn-ea"/>
              </a:rPr>
              <a:t>Visiting theme parks can </a:t>
            </a:r>
            <a:r>
              <a:rPr lang="en-US" altLang="zh-CN" sz="2000" b="1" dirty="0">
                <a:latin typeface="Times New Roman" panose="02020603050405020304" pitchFamily="18" charset="0"/>
                <a:cs typeface="Times New Roman" panose="02020603050405020304" pitchFamily="18" charset="0"/>
                <a:sym typeface="+mn-ea"/>
              </a:rPr>
              <a:t>bring you into different </a:t>
            </a:r>
            <a:r>
              <a:rPr lang="en-US" altLang="zh-CN" sz="2000" b="1" dirty="0" smtClean="0">
                <a:latin typeface="Times New Roman" panose="02020603050405020304" pitchFamily="18" charset="0"/>
                <a:cs typeface="Times New Roman" panose="02020603050405020304" pitchFamily="18" charset="0"/>
                <a:sym typeface="+mn-ea"/>
              </a:rPr>
              <a:t>world.</a:t>
            </a:r>
            <a:r>
              <a:rPr lang="en-US" altLang="zh-CN" b="1" dirty="0" smtClean="0">
                <a:latin typeface="Times New Roman" panose="02020603050405020304" pitchFamily="18" charset="0"/>
                <a:cs typeface="Times New Roman" panose="02020603050405020304" pitchFamily="18" charset="0"/>
                <a:sym typeface="+mn-ea"/>
              </a:rPr>
              <a:t> </a:t>
            </a:r>
            <a:endParaRPr lang="zh-CN" altLang="en-US"/>
          </a:p>
        </p:txBody>
      </p:sp>
      <p:sp>
        <p:nvSpPr>
          <p:cNvPr id="16" name="文本框 15"/>
          <p:cNvSpPr txBox="1"/>
          <p:nvPr/>
        </p:nvSpPr>
        <p:spPr>
          <a:xfrm>
            <a:off x="952183" y="1360646"/>
            <a:ext cx="3831590" cy="511175"/>
          </a:xfrm>
          <a:prstGeom prst="rect">
            <a:avLst/>
          </a:prstGeom>
          <a:noFill/>
        </p:spPr>
        <p:txBody>
          <a:bodyPr wrap="none" rtlCol="0">
            <a:spAutoFit/>
          </a:bodyPr>
          <a:p>
            <a:pPr>
              <a:lnSpc>
                <a:spcPct val="130000"/>
              </a:lnSpc>
            </a:pPr>
            <a:r>
              <a:rPr lang="en-US" altLang="zh-CN" sz="2100" dirty="0" smtClean="0">
                <a:solidFill>
                  <a:schemeClr val="bg2"/>
                </a:solidFill>
                <a:latin typeface="Times New Roman" panose="02020603050405020304" pitchFamily="18" charset="0"/>
                <a:ea typeface="微软雅黑" panose="020B0503020204020204" charset="-122"/>
              </a:rPr>
              <a:t>Travelling is a good way  to relax.</a:t>
            </a:r>
            <a:endParaRPr lang="en-US" altLang="zh-CN" sz="2100" dirty="0" smtClean="0">
              <a:solidFill>
                <a:schemeClr val="bg2"/>
              </a:solidFill>
              <a:latin typeface="Times New Roman" panose="02020603050405020304" pitchFamily="18" charset="0"/>
              <a:ea typeface="微软雅黑" panose="020B0503020204020204" charset="-122"/>
            </a:endParaRPr>
          </a:p>
        </p:txBody>
      </p:sp>
    </p:spTree>
    <p:custDataLst>
      <p:tags r:id="rId14"/>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blinds(horizontal)">
                                      <p:cBhvr>
                                        <p:cTn id="7" dur="500"/>
                                        <p:tgtEl>
                                          <p:spTgt spid="11266"/>
                                        </p:tgtEl>
                                      </p:cBhvr>
                                    </p:animEffect>
                                  </p:childTnLst>
                                </p:cTn>
                              </p:par>
                              <p:par>
                                <p:cTn id="8" presetID="3" presetClass="entr" presetSubtype="10" fill="hold" nodeType="withEffect">
                                  <p:stCondLst>
                                    <p:cond delay="0"/>
                                  </p:stCondLst>
                                  <p:childTnLst>
                                    <p:set>
                                      <p:cBhvr>
                                        <p:cTn id="9" dur="1" fill="hold">
                                          <p:stCondLst>
                                            <p:cond delay="0"/>
                                          </p:stCondLst>
                                        </p:cTn>
                                        <p:tgtEl>
                                          <p:spTgt spid="11267"/>
                                        </p:tgtEl>
                                        <p:attrNameLst>
                                          <p:attrName>style.visibility</p:attrName>
                                        </p:attrNameLst>
                                      </p:cBhvr>
                                      <p:to>
                                        <p:strVal val="visible"/>
                                      </p:to>
                                    </p:set>
                                    <p:animEffect transition="in" filter="blinds(horizontal)">
                                      <p:cBhvr>
                                        <p:cTn id="10" dur="500"/>
                                        <p:tgtEl>
                                          <p:spTgt spid="11267"/>
                                        </p:tgtEl>
                                      </p:cBhvr>
                                    </p:animEffect>
                                  </p:childTnLst>
                                </p:cTn>
                              </p:par>
                              <p:par>
                                <p:cTn id="11" presetID="3" presetClass="entr" presetSubtype="10" fill="hold" nodeType="withEffect">
                                  <p:stCondLst>
                                    <p:cond delay="0"/>
                                  </p:stCondLst>
                                  <p:childTnLst>
                                    <p:set>
                                      <p:cBhvr>
                                        <p:cTn id="12" dur="1" fill="hold">
                                          <p:stCondLst>
                                            <p:cond delay="0"/>
                                          </p:stCondLst>
                                        </p:cTn>
                                        <p:tgtEl>
                                          <p:spTgt spid="11268"/>
                                        </p:tgtEl>
                                        <p:attrNameLst>
                                          <p:attrName>style.visibility</p:attrName>
                                        </p:attrNameLst>
                                      </p:cBhvr>
                                      <p:to>
                                        <p:strVal val="visible"/>
                                      </p:to>
                                    </p:set>
                                    <p:animEffect transition="in" filter="blinds(horizontal)">
                                      <p:cBhvr>
                                        <p:cTn id="13" dur="500"/>
                                        <p:tgtEl>
                                          <p:spTgt spid="11268"/>
                                        </p:tgtEl>
                                      </p:cBhvr>
                                    </p:animEffect>
                                  </p:childTnLst>
                                </p:cTn>
                              </p:par>
                              <p:par>
                                <p:cTn id="14" presetID="3" presetClass="entr" presetSubtype="10" fill="hold" nodeType="withEffect">
                                  <p:stCondLst>
                                    <p:cond delay="0"/>
                                  </p:stCondLst>
                                  <p:childTnLst>
                                    <p:set>
                                      <p:cBhvr>
                                        <p:cTn id="15" dur="1" fill="hold">
                                          <p:stCondLst>
                                            <p:cond delay="0"/>
                                          </p:stCondLst>
                                        </p:cTn>
                                        <p:tgtEl>
                                          <p:spTgt spid="11269"/>
                                        </p:tgtEl>
                                        <p:attrNameLst>
                                          <p:attrName>style.visibility</p:attrName>
                                        </p:attrNameLst>
                                      </p:cBhvr>
                                      <p:to>
                                        <p:strVal val="visible"/>
                                      </p:to>
                                    </p:set>
                                    <p:animEffect transition="in" filter="blinds(horizontal)">
                                      <p:cBhvr>
                                        <p:cTn id="16" dur="500"/>
                                        <p:tgtEl>
                                          <p:spTgt spid="11269"/>
                                        </p:tgtEl>
                                      </p:cBhvr>
                                    </p:animEffect>
                                  </p:childTnLst>
                                </p:cTn>
                              </p:par>
                              <p:par>
                                <p:cTn id="17" presetID="3" presetClass="entr" presetSubtype="10" fill="hold" nodeType="withEffect">
                                  <p:stCondLst>
                                    <p:cond delay="0"/>
                                  </p:stCondLst>
                                  <p:childTnLst>
                                    <p:set>
                                      <p:cBhvr>
                                        <p:cTn id="18" dur="1" fill="hold">
                                          <p:stCondLst>
                                            <p:cond delay="0"/>
                                          </p:stCondLst>
                                        </p:cTn>
                                        <p:tgtEl>
                                          <p:spTgt spid="11270"/>
                                        </p:tgtEl>
                                        <p:attrNameLst>
                                          <p:attrName>style.visibility</p:attrName>
                                        </p:attrNameLst>
                                      </p:cBhvr>
                                      <p:to>
                                        <p:strVal val="visible"/>
                                      </p:to>
                                    </p:set>
                                    <p:animEffect transition="in" filter="blinds(horizontal)">
                                      <p:cBhvr>
                                        <p:cTn id="19" dur="500"/>
                                        <p:tgtEl>
                                          <p:spTgt spid="11270"/>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childTnLst>
                                </p:cTn>
                              </p:par>
                              <p:par>
                                <p:cTn id="24" presetID="3" presetClass="entr" presetSubtype="10" fill="hold" grpId="0" nodeType="with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blinds(horizontal)">
                                      <p:cBhvr>
                                        <p:cTn id="26" dur="500"/>
                                        <p:tgtEl>
                                          <p:spTgt spid="2"/>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blinds(horizontal)">
                                      <p:cBhvr>
                                        <p:cTn id="29" dur="500"/>
                                        <p:tgtEl>
                                          <p:spTgt spid="16"/>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blinds(horizontal)">
                                      <p:cBhvr>
                                        <p:cTn id="32" dur="500"/>
                                        <p:tgtEl>
                                          <p:spTgt spid="4"/>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blinds(horizontal)">
                                      <p:cBhvr>
                                        <p:cTn id="35" dur="500"/>
                                        <p:tgtEl>
                                          <p:spTgt spid="5"/>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blinds(horizontal)">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blinds(horizontal)">
                                      <p:cBhvr>
                                        <p:cTn id="4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8" grpId="0"/>
      <p:bldP spid="16" grpId="0"/>
      <p:bldP spid="14" grpId="0"/>
    </p:bldLst>
  </p:timing>
</p:sld>
</file>

<file path=ppt/tags/tag1.xml><?xml version="1.0" encoding="utf-8"?>
<p:tagLst xmlns:p="http://schemas.openxmlformats.org/presentationml/2006/main">
  <p:tag name="MH" val="20150924144422"/>
  <p:tag name="MH_LIBRARY" val="CONTENTS"/>
  <p:tag name="MH_AUTOCOLOR" val="TRUE"/>
  <p:tag name="MH_TYPE" val="CONTENTS"/>
  <p:tag name="ID" val="547142"/>
</p:tagLst>
</file>

<file path=ppt/tags/tag10.xml><?xml version="1.0" encoding="utf-8"?>
<p:tagLst xmlns:p="http://schemas.openxmlformats.org/presentationml/2006/main">
  <p:tag name="MH" val="20150924144422"/>
  <p:tag name="MH_LIBRARY" val="CONTENTS"/>
  <p:tag name="MH_TYPE" val="ENTRY"/>
  <p:tag name="ID" val="547142"/>
  <p:tag name="MH_ORDER" val="4"/>
</p:tagLst>
</file>

<file path=ppt/tags/tag11.xml><?xml version="1.0" encoding="utf-8"?>
<p:tagLst xmlns:p="http://schemas.openxmlformats.org/presentationml/2006/main">
  <p:tag name="MH" val="20150924144422"/>
  <p:tag name="MH_LIBRARY" val="CONTENTS"/>
  <p:tag name="MH_TYPE" val="NUMBER"/>
  <p:tag name="ID" val="547142"/>
  <p:tag name="MH_ORDER" val="4"/>
</p:tagLst>
</file>

<file path=ppt/tags/tag12.xml><?xml version="1.0" encoding="utf-8"?>
<p:tagLst xmlns:p="http://schemas.openxmlformats.org/presentationml/2006/main">
  <p:tag name="MH" val="20150924144422"/>
  <p:tag name="MH_LIBRARY" val="CONTENTS"/>
  <p:tag name="MH_TYPE" val="ENTRY"/>
  <p:tag name="ID" val="547142"/>
  <p:tag name="MH_ORDER" val="5"/>
</p:tagLst>
</file>

<file path=ppt/tags/tag13.xml><?xml version="1.0" encoding="utf-8"?>
<p:tagLst xmlns:p="http://schemas.openxmlformats.org/presentationml/2006/main">
  <p:tag name="MH" val="20150924144422"/>
  <p:tag name="MH_LIBRARY" val="CONTENTS"/>
  <p:tag name="MH_TYPE" val="NUMBER"/>
  <p:tag name="ID" val="547142"/>
  <p:tag name="MH_ORDER" val="5"/>
</p:tagLst>
</file>

<file path=ppt/tags/tag14.xml><?xml version="1.0" encoding="utf-8"?>
<p:tagLst xmlns:p="http://schemas.openxmlformats.org/presentationml/2006/main">
  <p:tag name="MH" val="20150924144422"/>
  <p:tag name="MH_LIBRARY" val="CONTENTS"/>
  <p:tag name="MH_TYPE" val="NUMBER"/>
  <p:tag name="ID" val="547142"/>
  <p:tag name="MH_ORDER" val="1"/>
</p:tagLst>
</file>

<file path=ppt/tags/tag15.xml><?xml version="1.0" encoding="utf-8"?>
<p:tagLst xmlns:p="http://schemas.openxmlformats.org/presentationml/2006/main">
  <p:tag name="MH" val="20150924144422"/>
  <p:tag name="MH_LIBRARY" val="CONTENTS"/>
  <p:tag name="MH_TYPE" val="ENTRY"/>
  <p:tag name="ID" val="547142"/>
  <p:tag name="MH_ORDER" val="1"/>
</p:tagLst>
</file>

<file path=ppt/tags/tag16.xml><?xml version="1.0" encoding="utf-8"?>
<p:tagLst xmlns:p="http://schemas.openxmlformats.org/presentationml/2006/main">
  <p:tag name="MH" val="20150924144422"/>
  <p:tag name="MH_LIBRARY" val="CONTENTS"/>
  <p:tag name="MH_AUTOCOLOR" val="TRUE"/>
  <p:tag name="MH_TYPE" val="CONTENTS"/>
  <p:tag name="ID" val="547142"/>
</p:tagLst>
</file>

<file path=ppt/tags/tag17.xml><?xml version="1.0" encoding="utf-8"?>
<p:tagLst xmlns:p="http://schemas.openxmlformats.org/presentationml/2006/main">
  <p:tag name="MH" val="20150924144422"/>
  <p:tag name="MH_LIBRARY" val="CONTENTS"/>
  <p:tag name="MH_TYPE" val="OTHERS"/>
  <p:tag name="ID" val="547142"/>
</p:tagLst>
</file>

<file path=ppt/tags/tag18.xml><?xml version="1.0" encoding="utf-8"?>
<p:tagLst xmlns:p="http://schemas.openxmlformats.org/presentationml/2006/main">
  <p:tag name="MH" val="20150924144422"/>
  <p:tag name="MH_LIBRARY" val="CONTENTS"/>
  <p:tag name="MH_TYPE" val="ENTRY"/>
  <p:tag name="ID" val="547142"/>
  <p:tag name="MH_ORDER" val="1"/>
</p:tagLst>
</file>

<file path=ppt/tags/tag19.xml><?xml version="1.0" encoding="utf-8"?>
<p:tagLst xmlns:p="http://schemas.openxmlformats.org/presentationml/2006/main">
  <p:tag name="MH" val="20150924144422"/>
  <p:tag name="MH_LIBRARY" val="CONTENTS"/>
  <p:tag name="MH_AUTOCOLOR" val="TRUE"/>
  <p:tag name="MH_TYPE" val="CONTENTS"/>
  <p:tag name="ID" val="547142"/>
</p:tagLst>
</file>

<file path=ppt/tags/tag2.xml><?xml version="1.0" encoding="utf-8"?>
<p:tagLst xmlns:p="http://schemas.openxmlformats.org/presentationml/2006/main">
  <p:tag name="MH" val="20150924144422"/>
  <p:tag name="MH_LIBRARY" val="CONTENTS"/>
  <p:tag name="MH_AUTOCOLOR" val="TRUE"/>
  <p:tag name="MH_TYPE" val="CONTENTS"/>
  <p:tag name="ID" val="547142"/>
</p:tagLst>
</file>

<file path=ppt/tags/tag20.xml><?xml version="1.0" encoding="utf-8"?>
<p:tagLst xmlns:p="http://schemas.openxmlformats.org/presentationml/2006/main">
  <p:tag name="MH" val="20150924144907"/>
  <p:tag name="MH_LIBRARY" val="GRAPHIC"/>
  <p:tag name="MH_ORDER" val="TextBox 11"/>
</p:tagLst>
</file>

<file path=ppt/tags/tag21.xml><?xml version="1.0" encoding="utf-8"?>
<p:tagLst xmlns:p="http://schemas.openxmlformats.org/presentationml/2006/main">
  <p:tag name="MH" val="20150924144907"/>
  <p:tag name="MH_LIBRARY" val="GRAPHIC"/>
  <p:tag name="MH_ORDER" val="Straight Connector 12"/>
</p:tagLst>
</file>

<file path=ppt/tags/tag22.xml><?xml version="1.0" encoding="utf-8"?>
<p:tagLst xmlns:p="http://schemas.openxmlformats.org/presentationml/2006/main">
  <p:tag name="MH" val="20150924144907"/>
  <p:tag name="MH_LIBRARY" val="GRAPHIC"/>
  <p:tag name="MH_ORDER" val="Rounded Rectangle 10"/>
</p:tagLst>
</file>

<file path=ppt/tags/tag23.xml><?xml version="1.0" encoding="utf-8"?>
<p:tagLst xmlns:p="http://schemas.openxmlformats.org/presentationml/2006/main">
  <p:tag name="MH" val="20150924144422"/>
  <p:tag name="MH_LIBRARY" val="CONTENTS"/>
  <p:tag name="MH_TYPE" val="ENTRY"/>
  <p:tag name="ID" val="547142"/>
  <p:tag name="MH_ORDER" val="1"/>
</p:tagLst>
</file>

<file path=ppt/tags/tag24.xml><?xml version="1.0" encoding="utf-8"?>
<p:tagLst xmlns:p="http://schemas.openxmlformats.org/presentationml/2006/main">
  <p:tag name="MH" val="20150924144907"/>
  <p:tag name="MH_LIBRARY" val="GRAPHIC"/>
</p:tagLst>
</file>

<file path=ppt/tags/tag25.xml><?xml version="1.0" encoding="utf-8"?>
<p:tagLst xmlns:p="http://schemas.openxmlformats.org/presentationml/2006/main">
  <p:tag name="MH" val="20150924144422"/>
  <p:tag name="MH_LIBRARY" val="CONTENTS"/>
  <p:tag name="MH_TYPE" val="ENTRY"/>
  <p:tag name="ID" val="547142"/>
  <p:tag name="MH_ORDER" val="1"/>
</p:tagLst>
</file>

<file path=ppt/tags/tag26.xml><?xml version="1.0" encoding="utf-8"?>
<p:tagLst xmlns:p="http://schemas.openxmlformats.org/presentationml/2006/main">
  <p:tag name="MH" val="20150924145130"/>
  <p:tag name="MH_LIBRARY" val="GRAPHIC"/>
  <p:tag name="MH_TYPE" val="PageTitle"/>
  <p:tag name="MH_ORDER" val="PageTitle"/>
</p:tagLst>
</file>

<file path=ppt/tags/tag27.xml><?xml version="1.0" encoding="utf-8"?>
<p:tagLst xmlns:p="http://schemas.openxmlformats.org/presentationml/2006/main">
  <p:tag name="MH_TYPE" val="#NeiR#"/>
  <p:tag name="MH_NUMBER" val="4"/>
  <p:tag name="MH_CATEGORY" val="#LiuChBZh#"/>
  <p:tag name="MH_LAYOUT" val="SubTitle"/>
  <p:tag name="MH" val="20150924145130"/>
  <p:tag name="MH_LIBRARY" val="GRAPHIC"/>
</p:tagLst>
</file>

<file path=ppt/tags/tag28.xml><?xml version="1.0" encoding="utf-8"?>
<p:tagLst xmlns:p="http://schemas.openxmlformats.org/presentationml/2006/main">
  <p:tag name="MH" val="20150924153915"/>
  <p:tag name="MH_LIBRARY" val="GRAPHIC"/>
  <p:tag name="MH_TYPE" val="SubTitle"/>
  <p:tag name="MH_ORDER" val="1"/>
</p:tagLst>
</file>

<file path=ppt/tags/tag29.xml><?xml version="1.0" encoding="utf-8"?>
<p:tagLst xmlns:p="http://schemas.openxmlformats.org/presentationml/2006/main">
  <p:tag name="MH" val="20150924153915"/>
  <p:tag name="MH_LIBRARY" val="GRAPHIC"/>
  <p:tag name="MH_TYPE" val="Other"/>
  <p:tag name="MH_ORDER" val="1"/>
</p:tagLst>
</file>

<file path=ppt/tags/tag3.xml><?xml version="1.0" encoding="utf-8"?>
<p:tagLst xmlns:p="http://schemas.openxmlformats.org/presentationml/2006/main">
  <p:tag name="MH" val="20150924144422"/>
  <p:tag name="MH_LIBRARY" val="CONTENTS"/>
  <p:tag name="MH_AUTOCOLOR" val="TRUE"/>
  <p:tag name="MH_TYPE" val="CONTENTS"/>
  <p:tag name="ID" val="547142"/>
</p:tagLst>
</file>

<file path=ppt/tags/tag30.xml><?xml version="1.0" encoding="utf-8"?>
<p:tagLst xmlns:p="http://schemas.openxmlformats.org/presentationml/2006/main">
  <p:tag name="MH" val="20150924153915"/>
  <p:tag name="MH_LIBRARY" val="GRAPHIC"/>
  <p:tag name="MH_TYPE" val="Other"/>
  <p:tag name="MH_ORDER" val="2"/>
</p:tagLst>
</file>

<file path=ppt/tags/tag31.xml><?xml version="1.0" encoding="utf-8"?>
<p:tagLst xmlns:p="http://schemas.openxmlformats.org/presentationml/2006/main">
  <p:tag name="MH" val="20150924153915"/>
  <p:tag name="MH_LIBRARY" val="GRAPHIC"/>
  <p:tag name="MH_TYPE" val="SubTitle"/>
  <p:tag name="MH_ORDER" val="2"/>
</p:tagLst>
</file>

<file path=ppt/tags/tag32.xml><?xml version="1.0" encoding="utf-8"?>
<p:tagLst xmlns:p="http://schemas.openxmlformats.org/presentationml/2006/main">
  <p:tag name="MH" val="20150924153915"/>
  <p:tag name="MH_LIBRARY" val="GRAPHIC"/>
  <p:tag name="MH_TYPE" val="Other"/>
  <p:tag name="MH_ORDER" val="3"/>
</p:tagLst>
</file>

<file path=ppt/tags/tag33.xml><?xml version="1.0" encoding="utf-8"?>
<p:tagLst xmlns:p="http://schemas.openxmlformats.org/presentationml/2006/main">
  <p:tag name="MH" val="20150924153915"/>
  <p:tag name="MH_LIBRARY" val="GRAPHIC"/>
  <p:tag name="MH_TYPE" val="Other"/>
  <p:tag name="MH_ORDER" val="4"/>
</p:tagLst>
</file>

<file path=ppt/tags/tag34.xml><?xml version="1.0" encoding="utf-8"?>
<p:tagLst xmlns:p="http://schemas.openxmlformats.org/presentationml/2006/main">
  <p:tag name="MH" val="20150924153915"/>
  <p:tag name="MH_LIBRARY" val="GRAPHIC"/>
  <p:tag name="MH_TYPE" val="SubTitle"/>
  <p:tag name="MH_ORDER" val="1"/>
</p:tagLst>
</file>

<file path=ppt/tags/tag35.xml><?xml version="1.0" encoding="utf-8"?>
<p:tagLst xmlns:p="http://schemas.openxmlformats.org/presentationml/2006/main">
  <p:tag name="MH" val="20150924153915"/>
  <p:tag name="MH_LIBRARY" val="GRAPHIC"/>
  <p:tag name="MH_TYPE" val="Other"/>
  <p:tag name="MH_ORDER" val="1"/>
</p:tagLst>
</file>

<file path=ppt/tags/tag36.xml><?xml version="1.0" encoding="utf-8"?>
<p:tagLst xmlns:p="http://schemas.openxmlformats.org/presentationml/2006/main">
  <p:tag name="MH" val="20150924153915"/>
  <p:tag name="MH_LIBRARY" val="GRAPHIC"/>
  <p:tag name="MH_TYPE" val="Other"/>
  <p:tag name="MH_ORDER" val="2"/>
</p:tagLst>
</file>

<file path=ppt/tags/tag37.xml><?xml version="1.0" encoding="utf-8"?>
<p:tagLst xmlns:p="http://schemas.openxmlformats.org/presentationml/2006/main">
  <p:tag name="MH" val="20150924153915"/>
  <p:tag name="MH_LIBRARY" val="GRAPHIC"/>
  <p:tag name="MH_TYPE" val="SubTitle"/>
  <p:tag name="MH_ORDER" val="2"/>
</p:tagLst>
</file>

<file path=ppt/tags/tag38.xml><?xml version="1.0" encoding="utf-8"?>
<p:tagLst xmlns:p="http://schemas.openxmlformats.org/presentationml/2006/main">
  <p:tag name="MH" val="20150924153915"/>
  <p:tag name="MH_LIBRARY" val="GRAPHIC"/>
  <p:tag name="MH_TYPE" val="Other"/>
  <p:tag name="MH_ORDER" val="3"/>
</p:tagLst>
</file>

<file path=ppt/tags/tag39.xml><?xml version="1.0" encoding="utf-8"?>
<p:tagLst xmlns:p="http://schemas.openxmlformats.org/presentationml/2006/main">
  <p:tag name="MH" val="20150924153915"/>
  <p:tag name="MH_LIBRARY" val="GRAPHIC"/>
  <p:tag name="MH_TYPE" val="Other"/>
  <p:tag name="MH_ORDER" val="4"/>
</p:tagLst>
</file>

<file path=ppt/tags/tag4.xml><?xml version="1.0" encoding="utf-8"?>
<p:tagLst xmlns:p="http://schemas.openxmlformats.org/presentationml/2006/main">
  <p:tag name="MH" val="20150924144422"/>
  <p:tag name="MH_LIBRARY" val="CONTENTS"/>
  <p:tag name="MH_TYPE" val="NUMBER"/>
  <p:tag name="ID" val="547142"/>
  <p:tag name="MH_ORDER" val="1"/>
</p:tagLst>
</file>

<file path=ppt/tags/tag40.xml><?xml version="1.0" encoding="utf-8"?>
<p:tagLst xmlns:p="http://schemas.openxmlformats.org/presentationml/2006/main">
  <p:tag name="MH" val="20150924144422"/>
  <p:tag name="MH_LIBRARY" val="CONTENTS"/>
  <p:tag name="MH_TYPE" val="ENTRY"/>
  <p:tag name="ID" val="547142"/>
  <p:tag name="MH_ORDER" val="1"/>
</p:tagLst>
</file>

<file path=ppt/tags/tag41.xml><?xml version="1.0" encoding="utf-8"?>
<p:tagLst xmlns:p="http://schemas.openxmlformats.org/presentationml/2006/main">
  <p:tag name="MH_TYPE" val="#NeiR#"/>
  <p:tag name="MH_NUMBER" val="4"/>
  <p:tag name="MH_CATEGORY" val="#BingLLB#"/>
  <p:tag name="MH_LAYOUT" val="SubTitle"/>
  <p:tag name="MH" val="20150924153915"/>
  <p:tag name="MH_LIBRARY" val="GRAPHIC"/>
</p:tagLst>
</file>

<file path=ppt/tags/tag42.xml><?xml version="1.0" encoding="utf-8"?>
<p:tagLst xmlns:p="http://schemas.openxmlformats.org/presentationml/2006/main">
  <p:tag name="MH" val="20150924144422"/>
  <p:tag name="MH_LIBRARY" val="CONTENTS"/>
  <p:tag name="MH_TYPE" val="ENTRY"/>
  <p:tag name="ID" val="547142"/>
  <p:tag name="MH_ORDER" val="1"/>
</p:tagLst>
</file>

<file path=ppt/tags/tag5.xml><?xml version="1.0" encoding="utf-8"?>
<p:tagLst xmlns:p="http://schemas.openxmlformats.org/presentationml/2006/main">
  <p:tag name="MH" val="20150924144422"/>
  <p:tag name="MH_LIBRARY" val="CONTENTS"/>
  <p:tag name="MH_TYPE" val="ENTRY"/>
  <p:tag name="ID" val="547142"/>
  <p:tag name="MH_ORDER" val="1"/>
</p:tagLst>
</file>

<file path=ppt/tags/tag6.xml><?xml version="1.0" encoding="utf-8"?>
<p:tagLst xmlns:p="http://schemas.openxmlformats.org/presentationml/2006/main">
  <p:tag name="MH" val="20150924144422"/>
  <p:tag name="MH_LIBRARY" val="CONTENTS"/>
  <p:tag name="MH_TYPE" val="ENTRY"/>
  <p:tag name="ID" val="547142"/>
  <p:tag name="MH_ORDER" val="2"/>
</p:tagLst>
</file>

<file path=ppt/tags/tag7.xml><?xml version="1.0" encoding="utf-8"?>
<p:tagLst xmlns:p="http://schemas.openxmlformats.org/presentationml/2006/main">
  <p:tag name="MH" val="20150924144422"/>
  <p:tag name="MH_LIBRARY" val="CONTENTS"/>
  <p:tag name="MH_TYPE" val="NUMBER"/>
  <p:tag name="ID" val="547142"/>
  <p:tag name="MH_ORDER" val="2"/>
</p:tagLst>
</file>

<file path=ppt/tags/tag8.xml><?xml version="1.0" encoding="utf-8"?>
<p:tagLst xmlns:p="http://schemas.openxmlformats.org/presentationml/2006/main">
  <p:tag name="MH" val="20150924144422"/>
  <p:tag name="MH_LIBRARY" val="CONTENTS"/>
  <p:tag name="MH_TYPE" val="ENTRY"/>
  <p:tag name="ID" val="547142"/>
  <p:tag name="MH_ORDER" val="3"/>
</p:tagLst>
</file>

<file path=ppt/tags/tag9.xml><?xml version="1.0" encoding="utf-8"?>
<p:tagLst xmlns:p="http://schemas.openxmlformats.org/presentationml/2006/main">
  <p:tag name="MH" val="20150924144422"/>
  <p:tag name="MH_LIBRARY" val="CONTENTS"/>
  <p:tag name="MH_TYPE" val="NUMBER"/>
  <p:tag name="ID" val="547142"/>
  <p:tag name="MH_ORDER" val="3"/>
</p:tagLst>
</file>

<file path=ppt/theme/theme1.xml><?xml version="1.0" encoding="utf-8"?>
<a:theme xmlns:a="http://schemas.openxmlformats.org/drawingml/2006/main" name="Office 主题">
  <a:themeElements>
    <a:clrScheme name="2泡泡小清新年中">
      <a:dk1>
        <a:sysClr val="windowText" lastClr="000000"/>
      </a:dk1>
      <a:lt1>
        <a:sysClr val="window" lastClr="FFFFFF"/>
      </a:lt1>
      <a:dk2>
        <a:srgbClr val="EEF2F5"/>
      </a:dk2>
      <a:lt2>
        <a:srgbClr val="E7E6E6"/>
      </a:lt2>
      <a:accent1>
        <a:srgbClr val="E2AC8A"/>
      </a:accent1>
      <a:accent2>
        <a:srgbClr val="DFBEAB"/>
      </a:accent2>
      <a:accent3>
        <a:srgbClr val="F0C5B4"/>
      </a:accent3>
      <a:accent4>
        <a:srgbClr val="CFD2D7"/>
      </a:accent4>
      <a:accent5>
        <a:srgbClr val="4472C4"/>
      </a:accent5>
      <a:accent6>
        <a:srgbClr val="70AD47"/>
      </a:accent6>
      <a:hlink>
        <a:srgbClr val="000000"/>
      </a:hlink>
      <a:folHlink>
        <a:srgbClr val="954F72"/>
      </a:folHlink>
    </a:clrScheme>
    <a:fontScheme name="标准3">
      <a:majorFont>
        <a:latin typeface="华文细黑"/>
        <a:ea typeface="微软雅黑"/>
        <a:cs typeface="Arial"/>
      </a:majorFont>
      <a:minorFont>
        <a:latin typeface="Calibri Light"/>
        <a:ea typeface="微软雅黑 Light"/>
        <a:cs typeface="Arial"/>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000120140530A99PPBG">
  <a:themeElements>
    <a:clrScheme name="自定义 29">
      <a:dk1>
        <a:srgbClr val="4D4D4D"/>
      </a:dk1>
      <a:lt1>
        <a:srgbClr val="FFFFFF"/>
      </a:lt1>
      <a:dk2>
        <a:srgbClr val="4D4D4D"/>
      </a:dk2>
      <a:lt2>
        <a:srgbClr val="FFFFFF"/>
      </a:lt2>
      <a:accent1>
        <a:srgbClr val="7F648E"/>
      </a:accent1>
      <a:accent2>
        <a:srgbClr val="D09E00"/>
      </a:accent2>
      <a:accent3>
        <a:srgbClr val="71A8B7"/>
      </a:accent3>
      <a:accent4>
        <a:srgbClr val="00B0F0"/>
      </a:accent4>
      <a:accent5>
        <a:srgbClr val="6469A1"/>
      </a:accent5>
      <a:accent6>
        <a:srgbClr val="AFB2B4"/>
      </a:accent6>
      <a:hlink>
        <a:srgbClr val="00B0F0"/>
      </a:hlink>
      <a:folHlink>
        <a:srgbClr val="AFB2B4"/>
      </a:folHlink>
    </a:clrScheme>
    <a:fontScheme name="自定义 2">
      <a:majorFont>
        <a:latin typeface="Baskerville Old Face"/>
        <a:ea typeface="微软雅黑"/>
        <a:cs typeface=""/>
      </a:majorFont>
      <a:minorFont>
        <a:latin typeface="Calibri"/>
        <a:ea typeface="幼圆"/>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nSpc>
            <a:spcPct val="130000"/>
          </a:lnSpc>
          <a:defRPr sz="1400" dirty="0" smtClean="0">
            <a:latin typeface="Arial" panose="020B0604020202020204" pitchFamily="34" charset="0"/>
            <a:ea typeface="微软雅黑" panose="020B0503020204020204" charset="-122"/>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Arial"/>
        <a:cs typeface="Arial"/>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8103</Words>
  <Application>WPS 演示</Application>
  <PresentationFormat>On-screen Show (16:9)</PresentationFormat>
  <Paragraphs>329</Paragraphs>
  <Slides>27</Slides>
  <Notes>1</Notes>
  <HiddenSlides>0</HiddenSlides>
  <MMClips>0</MMClips>
  <ScaleCrop>false</ScaleCrop>
  <HeadingPairs>
    <vt:vector size="6" baseType="variant">
      <vt:variant>
        <vt:lpstr>已用的字体</vt:lpstr>
      </vt:variant>
      <vt:variant>
        <vt:i4>24</vt:i4>
      </vt:variant>
      <vt:variant>
        <vt:lpstr>主题</vt:lpstr>
      </vt:variant>
      <vt:variant>
        <vt:i4>3</vt:i4>
      </vt:variant>
      <vt:variant>
        <vt:lpstr>幻灯片标题</vt:lpstr>
      </vt:variant>
      <vt:variant>
        <vt:i4>27</vt:i4>
      </vt:variant>
    </vt:vector>
  </HeadingPairs>
  <TitlesOfParts>
    <vt:vector size="54" baseType="lpstr">
      <vt:lpstr>Arial</vt:lpstr>
      <vt:lpstr>宋体</vt:lpstr>
      <vt:lpstr>Wingdings</vt:lpstr>
      <vt:lpstr>黑体</vt:lpstr>
      <vt:lpstr>微软雅黑</vt:lpstr>
      <vt:lpstr>幼圆</vt:lpstr>
      <vt:lpstr>Verdana</vt:lpstr>
      <vt:lpstr>Times New Roman</vt:lpstr>
      <vt:lpstr>Tw Cen MT Condensed Extra Bold</vt:lpstr>
      <vt:lpstr>Gill Sans</vt:lpstr>
      <vt:lpstr>华文新魏</vt:lpstr>
      <vt:lpstr>汉仪刚艺体-85W</vt:lpstr>
      <vt:lpstr>Calibri</vt:lpstr>
      <vt:lpstr>Calibri Light</vt:lpstr>
      <vt:lpstr>Gill Sans MT</vt:lpstr>
      <vt:lpstr>Arial Unicode MS</vt:lpstr>
      <vt:lpstr>华文细黑</vt:lpstr>
      <vt:lpstr>微软雅黑 Light</vt:lpstr>
      <vt:lpstr>等线</vt:lpstr>
      <vt:lpstr>等线 Light</vt:lpstr>
      <vt:lpstr>HelveticaNeue</vt:lpstr>
      <vt:lpstr>Corbel</vt:lpstr>
      <vt:lpstr>PMingLiU</vt:lpstr>
      <vt:lpstr>Segoe Print</vt:lpstr>
      <vt:lpstr>Office 主题</vt:lpstr>
      <vt:lpstr>A000120140530A99PPBG</vt:lpstr>
      <vt:lpstr>1_Office 主题</vt:lpstr>
      <vt:lpstr>PowerPoint 演示文稿</vt:lpstr>
      <vt:lpstr>                     Unit 3       FASCINATING PARKS                    Discover useful structures  The -ing form as the subject </vt:lpstr>
      <vt:lpstr>                                            can bring you into different world.          (参观主题公园)</vt:lpstr>
      <vt:lpstr>PowerPoint 演示文稿</vt:lpstr>
      <vt:lpstr>                     is a good way to relax.     (旅游)</vt:lpstr>
      <vt:lpstr>                                      makes me happy.   (打篮球)</vt:lpstr>
      <vt:lpstr>PowerPoint 演示文稿</vt:lpstr>
      <vt:lpstr>PowerPoint 演示文稿</vt:lpstr>
      <vt:lpstr>PowerPoint 演示文稿</vt:lpstr>
      <vt:lpstr> Activity 1 </vt:lpstr>
      <vt:lpstr>PowerPoint 演示文稿</vt:lpstr>
      <vt:lpstr>PowerPoint 演示文稿</vt:lpstr>
      <vt:lpstr>PowerPoint 演示文稿</vt:lpstr>
      <vt:lpstr>It is no use crying over spilt milk.</vt:lpstr>
      <vt:lpstr>Translate the following sentence </vt:lpstr>
      <vt:lpstr>Think about it!</vt:lpstr>
      <vt:lpstr>Think about it!</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学科网</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rbm.xkw.com</dc:creator>
  <cp:lastModifiedBy>南山有谷堆</cp:lastModifiedBy>
  <cp:revision>63</cp:revision>
  <cp:lastPrinted>2021-04-06T18:46:00Z</cp:lastPrinted>
  <dcterms:created xsi:type="dcterms:W3CDTF">2021-04-06T18:46:00Z</dcterms:created>
  <dcterms:modified xsi:type="dcterms:W3CDTF">2021-09-25T05:20:54Z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y fmtid="{D5CDD505-2E9C-101B-9397-08002B2CF9AE}" pid="6" name="KSOProductBuildVer">
    <vt:lpwstr>2052-11.8.2.8506</vt:lpwstr>
  </property>
</Properties>
</file>