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heme/themeOverride2.xml" ContentType="application/vnd.openxmlformats-officedocument.themeOverr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7" r:id="rId3"/>
  </p:sldMasterIdLst>
  <p:notesMasterIdLst>
    <p:notesMasterId r:id="rId23"/>
  </p:notesMasterIdLst>
  <p:handoutMasterIdLst>
    <p:handoutMasterId r:id="rId24"/>
  </p:handoutMasterIdLst>
  <p:sldIdLst>
    <p:sldId id="310" r:id="rId4"/>
    <p:sldId id="256" r:id="rId5"/>
    <p:sldId id="1921" r:id="rId6"/>
    <p:sldId id="1908" r:id="rId7"/>
    <p:sldId id="1907" r:id="rId8"/>
    <p:sldId id="1904" r:id="rId9"/>
    <p:sldId id="1906" r:id="rId10"/>
    <p:sldId id="1909" r:id="rId11"/>
    <p:sldId id="1911" r:id="rId12"/>
    <p:sldId id="1912" r:id="rId13"/>
    <p:sldId id="1918" r:id="rId14"/>
    <p:sldId id="1919" r:id="rId15"/>
    <p:sldId id="1915" r:id="rId16"/>
    <p:sldId id="1914" r:id="rId17"/>
    <p:sldId id="1913" r:id="rId18"/>
    <p:sldId id="1920" r:id="rId19"/>
    <p:sldId id="1923" r:id="rId20"/>
    <p:sldId id="270" r:id="rId21"/>
    <p:sldId id="50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>
          <p15:clr>
            <a:srgbClr val="A4A3A4"/>
          </p15:clr>
        </p15:guide>
        <p15:guide id="2" pos="7265">
          <p15:clr>
            <a:srgbClr val="A4A3A4"/>
          </p15:clr>
        </p15:guide>
        <p15:guide id="3" orient="horz" pos="648">
          <p15:clr>
            <a:srgbClr val="A4A3A4"/>
          </p15:clr>
        </p15:guide>
        <p15:guide id="4" orient="horz" pos="712">
          <p15:clr>
            <a:srgbClr val="A4A3A4"/>
          </p15:clr>
        </p15:guide>
        <p15:guide id="5" orient="horz" pos="3928">
          <p15:clr>
            <a:srgbClr val="A4A3A4"/>
          </p15:clr>
        </p15:guide>
        <p15:guide id="6" orient="horz" pos="3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C5C5E"/>
    <a:srgbClr val="F9F9F9"/>
    <a:srgbClr val="FEBA1A"/>
    <a:srgbClr val="F2464D"/>
    <a:srgbClr val="343434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3775" autoAdjust="0"/>
  </p:normalViewPr>
  <p:slideViewPr>
    <p:cSldViewPr snapToGrid="0" showGuides="1">
      <p:cViewPr varScale="1">
        <p:scale>
          <a:sx n="105" d="100"/>
          <a:sy n="105" d="100"/>
        </p:scale>
        <p:origin x="78" y="48"/>
      </p:cViewPr>
      <p:guideLst>
        <p:guide pos="416"/>
        <p:guide pos="7265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5CFB2-0B7F-45A7-BBC3-F78E047ACC4C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7CD7A-275A-48B6-AA5A-910827D96A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CD7A-275A-48B6-AA5A-910827D96A9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 descr="水印">
            <a:extLst>
              <a:ext uri="{FF2B5EF4-FFF2-40B4-BE49-F238E27FC236}">
                <a16:creationId xmlns:a16="http://schemas.microsoft.com/office/drawing/2014/main" id="{A87FE7D3-3042-4056-B87E-31DBBA41A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 flipH="1">
            <a:off x="0" y="1"/>
            <a:ext cx="1428750" cy="1392439"/>
          </a:xfrm>
          <a:custGeom>
            <a:avLst/>
            <a:gdLst>
              <a:gd name="connsiteX0" fmla="*/ 40296 w 2226819"/>
              <a:gd name="connsiteY0" fmla="*/ 0 h 2170226"/>
              <a:gd name="connsiteX1" fmla="*/ 2226819 w 2226819"/>
              <a:gd name="connsiteY1" fmla="*/ 0 h 2170226"/>
              <a:gd name="connsiteX2" fmla="*/ 2226819 w 2226819"/>
              <a:gd name="connsiteY2" fmla="*/ 2170226 h 2170226"/>
              <a:gd name="connsiteX3" fmla="*/ 2099887 w 2226819"/>
              <a:gd name="connsiteY3" fmla="*/ 2127968 h 2170226"/>
              <a:gd name="connsiteX4" fmla="*/ 1617219 w 2226819"/>
              <a:gd name="connsiteY4" fmla="*/ 1924050 h 2170226"/>
              <a:gd name="connsiteX5" fmla="*/ 1560069 w 2226819"/>
              <a:gd name="connsiteY5" fmla="*/ 1162050 h 2170226"/>
              <a:gd name="connsiteX6" fmla="*/ 112269 w 2226819"/>
              <a:gd name="connsiteY6" fmla="*/ 876300 h 2170226"/>
              <a:gd name="connsiteX7" fmla="*/ 14638 w 2226819"/>
              <a:gd name="connsiteY7" fmla="*/ 145256 h 2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6819" h="2170226">
                <a:moveTo>
                  <a:pt x="40296" y="0"/>
                </a:moveTo>
                <a:lnTo>
                  <a:pt x="2226819" y="0"/>
                </a:lnTo>
                <a:lnTo>
                  <a:pt x="2226819" y="2170226"/>
                </a:lnTo>
                <a:lnTo>
                  <a:pt x="2099887" y="2127968"/>
                </a:lnTo>
                <a:cubicBezTo>
                  <a:pt x="1886908" y="2053407"/>
                  <a:pt x="1703539" y="1971675"/>
                  <a:pt x="1617219" y="1924050"/>
                </a:cubicBezTo>
                <a:cubicBezTo>
                  <a:pt x="1340994" y="1771650"/>
                  <a:pt x="1810894" y="1336675"/>
                  <a:pt x="1560069" y="1162050"/>
                </a:cubicBezTo>
                <a:cubicBezTo>
                  <a:pt x="1309244" y="987425"/>
                  <a:pt x="321819" y="1171575"/>
                  <a:pt x="112269" y="876300"/>
                </a:cubicBezTo>
                <a:cubicBezTo>
                  <a:pt x="7494" y="728663"/>
                  <a:pt x="-21081" y="438944"/>
                  <a:pt x="14638" y="14525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 flipH="1">
            <a:off x="0" y="0"/>
            <a:ext cx="985086" cy="960051"/>
          </a:xfrm>
          <a:custGeom>
            <a:avLst/>
            <a:gdLst>
              <a:gd name="connsiteX0" fmla="*/ 40296 w 2226819"/>
              <a:gd name="connsiteY0" fmla="*/ 0 h 2170226"/>
              <a:gd name="connsiteX1" fmla="*/ 2226819 w 2226819"/>
              <a:gd name="connsiteY1" fmla="*/ 0 h 2170226"/>
              <a:gd name="connsiteX2" fmla="*/ 2226819 w 2226819"/>
              <a:gd name="connsiteY2" fmla="*/ 2170226 h 2170226"/>
              <a:gd name="connsiteX3" fmla="*/ 2099887 w 2226819"/>
              <a:gd name="connsiteY3" fmla="*/ 2127968 h 2170226"/>
              <a:gd name="connsiteX4" fmla="*/ 1617219 w 2226819"/>
              <a:gd name="connsiteY4" fmla="*/ 1924050 h 2170226"/>
              <a:gd name="connsiteX5" fmla="*/ 1560069 w 2226819"/>
              <a:gd name="connsiteY5" fmla="*/ 1162050 h 2170226"/>
              <a:gd name="connsiteX6" fmla="*/ 112269 w 2226819"/>
              <a:gd name="connsiteY6" fmla="*/ 876300 h 2170226"/>
              <a:gd name="connsiteX7" fmla="*/ 14638 w 2226819"/>
              <a:gd name="connsiteY7" fmla="*/ 145256 h 2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6819" h="2170226">
                <a:moveTo>
                  <a:pt x="40296" y="0"/>
                </a:moveTo>
                <a:lnTo>
                  <a:pt x="2226819" y="0"/>
                </a:lnTo>
                <a:lnTo>
                  <a:pt x="2226819" y="2170226"/>
                </a:lnTo>
                <a:lnTo>
                  <a:pt x="2099887" y="2127968"/>
                </a:lnTo>
                <a:cubicBezTo>
                  <a:pt x="1886908" y="2053407"/>
                  <a:pt x="1703539" y="1971675"/>
                  <a:pt x="1617219" y="1924050"/>
                </a:cubicBezTo>
                <a:cubicBezTo>
                  <a:pt x="1340994" y="1771650"/>
                  <a:pt x="1810894" y="1336675"/>
                  <a:pt x="1560069" y="1162050"/>
                </a:cubicBezTo>
                <a:cubicBezTo>
                  <a:pt x="1309244" y="987425"/>
                  <a:pt x="321819" y="1171575"/>
                  <a:pt x="112269" y="876300"/>
                </a:cubicBezTo>
                <a:cubicBezTo>
                  <a:pt x="7494" y="728663"/>
                  <a:pt x="-21081" y="438944"/>
                  <a:pt x="14638" y="1452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1485900" y="259259"/>
            <a:ext cx="1910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汉仪菱心体简" panose="02010609000101010101" pitchFamily="2" charset="-122"/>
                <a:ea typeface="汉仪菱心体简" panose="02010609000101010101" pitchFamily="2" charset="-122"/>
              </a:rPr>
              <a:t>了解公司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advTm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 flipH="1">
            <a:off x="-1" y="623570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 flipV="1">
            <a:off x="10091289" y="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FEB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857794" y="359359"/>
            <a:ext cx="10476411" cy="429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版权声明</a:t>
            </a: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感谢您下载觅知网平台上提供的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在觅知网出售的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模板是免版税类（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RF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Royalty-Free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）正版受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中国人民共和国著作法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世界版权公约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的保护，作品的所有权、版权和著作权归觅知网所有，您下载的是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模板素材的使用权。</a:t>
            </a: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不得将觅知网的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</p:spTree>
  </p:cSld>
  <p:clrMapOvr>
    <a:masterClrMapping/>
  </p:clrMapOvr>
  <p:transition advTm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Tm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Tm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p:transition advTm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144BAB5-1FE0-4DC5-9890-91959B65286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D4A141C-07B3-461C-844A-2B1D7D2D296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 flipH="1">
            <a:off x="-1" y="623570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 flipV="1">
            <a:off x="10091289" y="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FEB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890CFAE-1B08-4279-BE70-707DF2C3991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8FC0020-4F63-44F3-BE55-26600A8B05D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AEDD4F2-30C4-4859-BEB2-B14D56A1BA2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98B7E8B-EB95-4714-9F2F-F59BCA5BC16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ED736AD-C2D5-489D-9448-FE5BFE2D659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F6E17C7-4824-40CF-98FB-0FB7A32B69B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7FDF87A-D6FB-4017-8C51-E675C8BFFE0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2D444EF-AAC2-4922-AC48-955B006AEB6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068033F7-7156-46E9-AD51-AB96413B068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0C0D778-A5E2-4131-966C-E86C96AC1D2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 flipH="1">
            <a:off x="-1" y="623570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 flipV="1">
            <a:off x="10091289" y="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FEB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4AD5851-5D02-4AEE-8FC3-E22077EBFDE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1FA4AE0-F671-4151-8292-AA03C918D41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E1196A3-C409-44FC-A018-DA5D894A7A0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 flipH="1">
            <a:off x="-1" y="623570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/>
        </p:nvSpPr>
        <p:spPr>
          <a:xfrm flipV="1">
            <a:off x="10091289" y="0"/>
            <a:ext cx="2100711" cy="622299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FEB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8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ags" Target="../tags/tag57.xml"/><Relationship Id="rId3" Type="http://schemas.openxmlformats.org/officeDocument/2006/relationships/slideLayout" Target="../slideLayouts/slideLayout30.xml"/><Relationship Id="rId21" Type="http://schemas.openxmlformats.org/officeDocument/2006/relationships/tags" Target="../tags/tag6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ags" Target="../tags/tag56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20" Type="http://schemas.openxmlformats.org/officeDocument/2006/relationships/tags" Target="../tags/tag5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ags" Target="../tags/tag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AB045-56EB-4820-8741-6C9B2057E46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C924-6B15-4E35-A701-C519C2469F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>
            <a:extLst>
              <a:ext uri="{FF2B5EF4-FFF2-40B4-BE49-F238E27FC236}">
                <a16:creationId xmlns:a16="http://schemas.microsoft.com/office/drawing/2014/main" id="{2F34A62A-408D-42B8-81AD-0700D7865A9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advTm="0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  <p:custDataLst>
              <p:tags r:id="rId17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  <p:custDataLst>
              <p:tags r:id="rId18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F04DD8E7-7CA8-4EA1-ACDF-66C157B05080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08BC24DF-CB17-4071-AFDA-BB3543AEEFA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176.xml"/><Relationship Id="rId7" Type="http://schemas.openxmlformats.org/officeDocument/2006/relationships/image" Target="../media/image30.jpe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tags" Target="../tags/tag13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&#25991;&#20214;\&#26041;&#36745;\lisening&amp;postermaking\lisening&amp;postermaking\1.2020&#20116;&#20013;&#31038;&#22242;(Av286655574,P1).mp4" TargetMode="External"/><Relationship Id="rId1" Type="http://schemas.microsoft.com/office/2007/relationships/media" Target="file:///D:\&#25991;&#20214;\&#26041;&#36745;\lisening&amp;postermaking\lisening&amp;postermaking\1.2020&#20116;&#20013;&#31038;&#22242;(Av286655574,P1).mp4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image" Target="../media/image14.jpe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9.png"/><Relationship Id="rId2" Type="http://schemas.openxmlformats.org/officeDocument/2006/relationships/tags" Target="../tags/tag133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137.xml"/><Relationship Id="rId11" Type="http://schemas.openxmlformats.org/officeDocument/2006/relationships/image" Target="../media/image13.png"/><Relationship Id="rId5" Type="http://schemas.openxmlformats.org/officeDocument/2006/relationships/tags" Target="../tags/tag136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3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microsoft.com/office/2007/relationships/media" Target="../media/media2.mp3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20.jpeg"/><Relationship Id="rId3" Type="http://schemas.openxmlformats.org/officeDocument/2006/relationships/tags" Target="../tags/tag142.xml"/><Relationship Id="rId21" Type="http://schemas.openxmlformats.org/officeDocument/2006/relationships/image" Target="../media/image16.png"/><Relationship Id="rId7" Type="http://schemas.openxmlformats.org/officeDocument/2006/relationships/tags" Target="../tags/tag146.xml"/><Relationship Id="rId12" Type="http://schemas.openxmlformats.org/officeDocument/2006/relationships/audio" Target="../media/media1.mp3"/><Relationship Id="rId17" Type="http://schemas.openxmlformats.org/officeDocument/2006/relationships/tags" Target="../tags/tag150.xml"/><Relationship Id="rId25" Type="http://schemas.openxmlformats.org/officeDocument/2006/relationships/slide" Target="slide19.xml"/><Relationship Id="rId2" Type="http://schemas.openxmlformats.org/officeDocument/2006/relationships/tags" Target="../tags/tag141.xml"/><Relationship Id="rId16" Type="http://schemas.openxmlformats.org/officeDocument/2006/relationships/audio" Target="../media/media3.mp3"/><Relationship Id="rId20" Type="http://schemas.openxmlformats.org/officeDocument/2006/relationships/image" Target="../media/image14.jpe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microsoft.com/office/2007/relationships/media" Target="../media/media1.mp3"/><Relationship Id="rId24" Type="http://schemas.openxmlformats.org/officeDocument/2006/relationships/image" Target="../media/image19.jpeg"/><Relationship Id="rId5" Type="http://schemas.openxmlformats.org/officeDocument/2006/relationships/tags" Target="../tags/tag144.xml"/><Relationship Id="rId15" Type="http://schemas.microsoft.com/office/2007/relationships/media" Target="../media/media3.mp3"/><Relationship Id="rId23" Type="http://schemas.openxmlformats.org/officeDocument/2006/relationships/image" Target="../media/image18.png"/><Relationship Id="rId10" Type="http://schemas.openxmlformats.org/officeDocument/2006/relationships/tags" Target="../tags/tag149.xml"/><Relationship Id="rId19" Type="http://schemas.openxmlformats.org/officeDocument/2006/relationships/image" Target="../media/image15.pn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audio" Target="../media/media2.mp3"/><Relationship Id="rId22" Type="http://schemas.openxmlformats.org/officeDocument/2006/relationships/image" Target="../media/image17.png"/><Relationship Id="rId27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microsoft.com/office/2007/relationships/media" Target="../media/media6.mp3"/><Relationship Id="rId3" Type="http://schemas.openxmlformats.org/officeDocument/2006/relationships/tags" Target="../tags/tag153.xml"/><Relationship Id="rId21" Type="http://schemas.openxmlformats.org/officeDocument/2006/relationships/tags" Target="../tags/tag171.xml"/><Relationship Id="rId34" Type="http://schemas.openxmlformats.org/officeDocument/2006/relationships/image" Target="../media/image23.png"/><Relationship Id="rId7" Type="http://schemas.openxmlformats.org/officeDocument/2006/relationships/tags" Target="../tags/tag157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audio" Target="../media/media5.mp3"/><Relationship Id="rId33" Type="http://schemas.openxmlformats.org/officeDocument/2006/relationships/image" Target="../media/image22.jpeg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0" Type="http://schemas.openxmlformats.org/officeDocument/2006/relationships/tags" Target="../tags/tag170.xml"/><Relationship Id="rId29" Type="http://schemas.openxmlformats.org/officeDocument/2006/relationships/audio" Target="../media/media7.mp3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microsoft.com/office/2007/relationships/media" Target="../media/media5.mp3"/><Relationship Id="rId32" Type="http://schemas.openxmlformats.org/officeDocument/2006/relationships/image" Target="../media/image14.jpeg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audio" Target="../media/media4.mp3"/><Relationship Id="rId28" Type="http://schemas.microsoft.com/office/2007/relationships/media" Target="../media/media7.mp3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31" Type="http://schemas.openxmlformats.org/officeDocument/2006/relationships/image" Target="../media/image15.png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microsoft.com/office/2007/relationships/media" Target="../media/media4.mp3"/><Relationship Id="rId27" Type="http://schemas.openxmlformats.org/officeDocument/2006/relationships/audio" Target="../media/media6.mp3"/><Relationship Id="rId30" Type="http://schemas.openxmlformats.org/officeDocument/2006/relationships/slideLayout" Target="../slideLayouts/slideLayout2.xml"/><Relationship Id="rId35" Type="http://schemas.openxmlformats.org/officeDocument/2006/relationships/image" Target="../media/image21.png"/><Relationship Id="rId8" Type="http://schemas.openxmlformats.org/officeDocument/2006/relationships/tags" Target="../tags/tag15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p3"/><Relationship Id="rId7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tags" Target="../tags/tag172.xml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/>
        </p:nvSpPr>
        <p:spPr>
          <a:xfrm flipH="1">
            <a:off x="-1" y="4934858"/>
            <a:ext cx="6720114" cy="1923142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FEB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任意多边形: 形状 8"/>
          <p:cNvSpPr/>
          <p:nvPr/>
        </p:nvSpPr>
        <p:spPr>
          <a:xfrm flipV="1">
            <a:off x="7823200" y="0"/>
            <a:ext cx="4368800" cy="1028700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28914" y="752726"/>
            <a:ext cx="10770507" cy="5699077"/>
            <a:chOff x="928914" y="752726"/>
            <a:chExt cx="10770507" cy="5699077"/>
          </a:xfrm>
        </p:grpSpPr>
        <p:sp>
          <p:nvSpPr>
            <p:cNvPr id="16" name="矩形: 圆角 15"/>
            <p:cNvSpPr/>
            <p:nvPr/>
          </p:nvSpPr>
          <p:spPr>
            <a:xfrm>
              <a:off x="1306285" y="1028700"/>
              <a:ext cx="10393136" cy="5423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928914" y="752726"/>
              <a:ext cx="10393136" cy="542310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322118" y="3304639"/>
            <a:ext cx="4041279" cy="14887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0" cap="none" spc="-300" normalizeH="0" baseline="0" noProof="0" dirty="0">
                <a:ln>
                  <a:noFill/>
                </a:ln>
                <a:solidFill>
                  <a:srgbClr val="5C5C5E"/>
                </a:solidFill>
                <a:effectLst/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Set up a student club</a:t>
            </a:r>
            <a:endParaRPr kumimoji="0" lang="zh-CN" altLang="en-US" sz="5400" b="1" i="0" u="none" strike="noStrike" kern="0" cap="none" spc="-300" normalizeH="0" baseline="0" noProof="0" dirty="0">
              <a:ln>
                <a:noFill/>
              </a:ln>
              <a:solidFill>
                <a:srgbClr val="5C5C5E"/>
              </a:solidFill>
              <a:effectLst/>
              <a:uLnTx/>
              <a:uFillTx/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35803" y="2141577"/>
            <a:ext cx="1013911" cy="1013911"/>
            <a:chOff x="5875419" y="1138044"/>
            <a:chExt cx="1245143" cy="1245143"/>
          </a:xfrm>
          <a:solidFill>
            <a:srgbClr val="566CD2"/>
          </a:solidFill>
          <a:effectLst/>
        </p:grpSpPr>
        <p:sp>
          <p:nvSpPr>
            <p:cNvPr id="7" name="椭圆 6"/>
            <p:cNvSpPr/>
            <p:nvPr/>
          </p:nvSpPr>
          <p:spPr>
            <a:xfrm>
              <a:off x="5875419" y="1138044"/>
              <a:ext cx="1245143" cy="1245143"/>
            </a:xfrm>
            <a:prstGeom prst="ellipse">
              <a:avLst/>
            </a:prstGeom>
            <a:solidFill>
              <a:srgbClr val="FEB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ea"/>
                <a:sym typeface="+mn-lt"/>
              </a:endParaRPr>
            </a:p>
          </p:txBody>
        </p:sp>
        <p:sp>
          <p:nvSpPr>
            <p:cNvPr id="8" name="TextBox 3"/>
            <p:cNvSpPr txBox="1"/>
            <p:nvPr/>
          </p:nvSpPr>
          <p:spPr>
            <a:xfrm>
              <a:off x="5890050" y="1304111"/>
              <a:ext cx="1215880" cy="9233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R="0" lvl="0" indent="0" algn="ctr" defTabSz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"/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"/>
                  <a:sym typeface="+mn-lt"/>
                </a:rPr>
                <a:t>02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b="9946"/>
          <a:stretch>
            <a:fillRect/>
          </a:stretch>
        </p:blipFill>
        <p:spPr>
          <a:xfrm>
            <a:off x="1538514" y="1028701"/>
            <a:ext cx="5003411" cy="5105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9" y="1750785"/>
            <a:ext cx="847272" cy="847272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599217" y="1376134"/>
            <a:ext cx="1066065" cy="336551"/>
            <a:chOff x="9963150" y="419100"/>
            <a:chExt cx="1676400" cy="529230"/>
          </a:xfrm>
        </p:grpSpPr>
        <p:sp>
          <p:nvSpPr>
            <p:cNvPr id="19" name="任意多边形: 形状 18"/>
            <p:cNvSpPr/>
            <p:nvPr/>
          </p:nvSpPr>
          <p:spPr>
            <a:xfrm>
              <a:off x="9963150" y="419100"/>
              <a:ext cx="1676400" cy="275230"/>
            </a:xfrm>
            <a:custGeom>
              <a:avLst/>
              <a:gdLst>
                <a:gd name="connsiteX0" fmla="*/ 0 w 2552700"/>
                <a:gd name="connsiteY0" fmla="*/ 12700 h 419100"/>
                <a:gd name="connsiteX1" fmla="*/ 444500 w 2552700"/>
                <a:gd name="connsiteY1" fmla="*/ 419100 h 419100"/>
                <a:gd name="connsiteX2" fmla="*/ 850900 w 2552700"/>
                <a:gd name="connsiteY2" fmla="*/ 88900 h 419100"/>
                <a:gd name="connsiteX3" fmla="*/ 1270000 w 2552700"/>
                <a:gd name="connsiteY3" fmla="*/ 355600 h 419100"/>
                <a:gd name="connsiteX4" fmla="*/ 1638300 w 2552700"/>
                <a:gd name="connsiteY4" fmla="*/ 50800 h 419100"/>
                <a:gd name="connsiteX5" fmla="*/ 2133600 w 2552700"/>
                <a:gd name="connsiteY5" fmla="*/ 368300 h 419100"/>
                <a:gd name="connsiteX6" fmla="*/ 2552700 w 25527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419100">
                  <a:moveTo>
                    <a:pt x="0" y="12700"/>
                  </a:moveTo>
                  <a:lnTo>
                    <a:pt x="444500" y="419100"/>
                  </a:lnTo>
                  <a:lnTo>
                    <a:pt x="850900" y="88900"/>
                  </a:lnTo>
                  <a:lnTo>
                    <a:pt x="1270000" y="355600"/>
                  </a:lnTo>
                  <a:lnTo>
                    <a:pt x="1638300" y="50800"/>
                  </a:lnTo>
                  <a:lnTo>
                    <a:pt x="2133600" y="368300"/>
                  </a:lnTo>
                  <a:lnTo>
                    <a:pt x="2552700" y="0"/>
                  </a:lnTo>
                </a:path>
              </a:pathLst>
            </a:custGeom>
            <a:noFill/>
            <a:ln w="5715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9963150" y="673100"/>
              <a:ext cx="1676400" cy="275230"/>
            </a:xfrm>
            <a:custGeom>
              <a:avLst/>
              <a:gdLst>
                <a:gd name="connsiteX0" fmla="*/ 0 w 2552700"/>
                <a:gd name="connsiteY0" fmla="*/ 12700 h 419100"/>
                <a:gd name="connsiteX1" fmla="*/ 444500 w 2552700"/>
                <a:gd name="connsiteY1" fmla="*/ 419100 h 419100"/>
                <a:gd name="connsiteX2" fmla="*/ 850900 w 2552700"/>
                <a:gd name="connsiteY2" fmla="*/ 88900 h 419100"/>
                <a:gd name="connsiteX3" fmla="*/ 1270000 w 2552700"/>
                <a:gd name="connsiteY3" fmla="*/ 355600 h 419100"/>
                <a:gd name="connsiteX4" fmla="*/ 1638300 w 2552700"/>
                <a:gd name="connsiteY4" fmla="*/ 50800 h 419100"/>
                <a:gd name="connsiteX5" fmla="*/ 2133600 w 2552700"/>
                <a:gd name="connsiteY5" fmla="*/ 368300 h 419100"/>
                <a:gd name="connsiteX6" fmla="*/ 2552700 w 25527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419100">
                  <a:moveTo>
                    <a:pt x="0" y="12700"/>
                  </a:moveTo>
                  <a:lnTo>
                    <a:pt x="444500" y="419100"/>
                  </a:lnTo>
                  <a:lnTo>
                    <a:pt x="850900" y="88900"/>
                  </a:lnTo>
                  <a:lnTo>
                    <a:pt x="1270000" y="355600"/>
                  </a:lnTo>
                  <a:lnTo>
                    <a:pt x="1638300" y="50800"/>
                  </a:lnTo>
                  <a:lnTo>
                    <a:pt x="2133600" y="368300"/>
                  </a:lnTo>
                  <a:lnTo>
                    <a:pt x="2552700" y="0"/>
                  </a:ln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927664" y="1469585"/>
            <a:ext cx="815536" cy="734989"/>
            <a:chOff x="565136" y="848471"/>
            <a:chExt cx="582648" cy="525102"/>
          </a:xfrm>
        </p:grpSpPr>
        <p:sp>
          <p:nvSpPr>
            <p:cNvPr id="22" name="椭圆 21"/>
            <p:cNvSpPr/>
            <p:nvPr/>
          </p:nvSpPr>
          <p:spPr>
            <a:xfrm rot="4769219">
              <a:off x="675806" y="901595"/>
              <a:ext cx="471978" cy="4719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 rot="4769219">
              <a:off x="565136" y="848471"/>
              <a:ext cx="407413" cy="407413"/>
            </a:xfrm>
            <a:prstGeom prst="ellipse">
              <a:avLst/>
            </a:prstGeom>
            <a:noFill/>
            <a:ln w="76200">
              <a:solidFill>
                <a:srgbClr val="5C5C5E"/>
              </a:solidFill>
            </a:ln>
            <a:effectLst>
              <a:innerShdw dist="127000" dir="18600000">
                <a:srgbClr val="F3A41E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海胆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9037" y="110722"/>
            <a:ext cx="4217530" cy="851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3" y="1049020"/>
            <a:ext cx="654651" cy="654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本框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92943" y="918841"/>
            <a:ext cx="10406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 dirty="0">
                <a:solidFill>
                  <a:srgbClr val="008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and choose one of the clubs from below, or  create a new club you think others would b e interested in joining.(P21)</a:t>
            </a:r>
            <a:endParaRPr lang="zh-CN" altLang="en-US" sz="3200" b="1" i="1" dirty="0">
              <a:solidFill>
                <a:srgbClr val="008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41116" y="2661339"/>
            <a:ext cx="30385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Hip-hop Dancing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toon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8906580" y="2791326"/>
            <a:ext cx="0" cy="342218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8728" y="5496575"/>
            <a:ext cx="2569029" cy="25690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65748" y="6332564"/>
            <a:ext cx="111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 us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水印">
            <a:extLst>
              <a:ext uri="{FF2B5EF4-FFF2-40B4-BE49-F238E27FC236}">
                <a16:creationId xmlns:a16="http://schemas.microsoft.com/office/drawing/2014/main" id="{619A6432-72AB-4F94-83EF-1691CEDC0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9" name="Freeform: Shap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0" name="Freeform: Shap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 descr="电脑屏幕的照片上有文字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68646" y="-866829"/>
            <a:ext cx="3199704" cy="5540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组合 8"/>
          <p:cNvGrpSpPr/>
          <p:nvPr/>
        </p:nvGrpSpPr>
        <p:grpSpPr>
          <a:xfrm>
            <a:off x="151213" y="-843284"/>
            <a:ext cx="4507085" cy="2876510"/>
            <a:chOff x="146533" y="-681071"/>
            <a:chExt cx="4507085" cy="2876510"/>
          </a:xfrm>
        </p:grpSpPr>
        <p:sp>
          <p:nvSpPr>
            <p:cNvPr id="5" name="文本框 20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41413" y="-681071"/>
              <a:ext cx="3812205" cy="287651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40" tIns="45720" rIns="91440" bIns="45720" rtlCol="0" anchor="b">
              <a:normAutofit/>
            </a:bodyPr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6845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17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5989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61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33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05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77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49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Decide on the following details of your club.(P21)</a:t>
              </a:r>
            </a:p>
          </p:txBody>
        </p:sp>
        <p:pic>
          <p:nvPicPr>
            <p:cNvPr id="4" name="Picture 2" descr="图标&#10;&#10;描述已自动生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33" y="596473"/>
              <a:ext cx="654651" cy="6546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6238527" y="3881714"/>
            <a:ext cx="5702113" cy="2851055"/>
            <a:chOff x="5049006" y="3949091"/>
            <a:chExt cx="5702113" cy="2851055"/>
          </a:xfrm>
        </p:grpSpPr>
        <p:pic>
          <p:nvPicPr>
            <p:cNvPr id="11266" name="Picture 2" descr="徽标&#10;&#10;描述已自动生成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49006" y="3949091"/>
              <a:ext cx="5702113" cy="28510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/>
            <p:cNvSpPr txBox="1"/>
            <p:nvPr/>
          </p:nvSpPr>
          <p:spPr>
            <a:xfrm>
              <a:off x="6245795" y="5890662"/>
              <a:ext cx="3308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 be NO.1</a:t>
              </a:r>
              <a:endParaRPr lang="zh-CN" altLang="en-US" sz="4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1212" y="844298"/>
            <a:ext cx="4177009" cy="2876510"/>
            <a:chOff x="241674" y="1212703"/>
            <a:chExt cx="4177009" cy="2876510"/>
          </a:xfrm>
        </p:grpSpPr>
        <p:sp>
          <p:nvSpPr>
            <p:cNvPr id="15" name="文本框 20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933172" y="1212703"/>
              <a:ext cx="3485511" cy="287651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40" tIns="45720" rIns="91440" bIns="45720" rtlCol="0" anchor="b">
              <a:normAutofit/>
            </a:bodyPr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6845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17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5989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61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33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05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77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49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Design a sl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o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g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</a:t>
              </a:r>
            </a:p>
            <a:p>
              <a:pPr marL="0" indent="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(Make a p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o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st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e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r)</a:t>
              </a:r>
            </a:p>
          </p:txBody>
        </p:sp>
        <p:pic>
          <p:nvPicPr>
            <p:cNvPr id="16" name="Picture 2" descr="图标&#10;&#10;描述已自动生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74" y="2919747"/>
              <a:ext cx="654651" cy="6546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192149" y="2321076"/>
            <a:ext cx="4177009" cy="2876510"/>
            <a:chOff x="241674" y="1046914"/>
            <a:chExt cx="4177009" cy="2876510"/>
          </a:xfrm>
        </p:grpSpPr>
        <p:sp>
          <p:nvSpPr>
            <p:cNvPr id="19" name="文本框 20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933172" y="1046914"/>
              <a:ext cx="3485511" cy="287651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40" tIns="45720" rIns="91440" bIns="45720" rtlCol="0" anchor="b">
              <a:normAutofit/>
            </a:bodyPr>
            <a:lstStyle>
              <a:lvl1pPr marL="457200" indent="-4572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6845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17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5989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6130" indent="-2273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33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05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77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4930" indent="-2273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Prepare an intr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o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u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ct</a:t>
              </a:r>
              <a:r>
                <a:rPr lang="en-US" altLang="zh-CN" sz="38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i</a:t>
              </a:r>
              <a:r>
                <a:rPr lang="en-US" altLang="zh-CN" sz="3800" b="1" i="1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on.</a:t>
              </a:r>
            </a:p>
          </p:txBody>
        </p:sp>
        <p:pic>
          <p:nvPicPr>
            <p:cNvPr id="20" name="Picture 2" descr="图标&#10;&#10;描述已自动生成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74" y="2919747"/>
              <a:ext cx="654651" cy="65465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9"/>
          <p:cNvSpPr txBox="1"/>
          <p:nvPr/>
        </p:nvSpPr>
        <p:spPr>
          <a:xfrm>
            <a:off x="5682493" y="3726846"/>
            <a:ext cx="6240991" cy="3046988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 , everyone! </a:t>
            </a:r>
          </a:p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We’re very pleased to introduce our club to you. It’s called… our slogan is…, and our club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37" y="5549923"/>
            <a:ext cx="2247900" cy="657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5693" y="1123527"/>
            <a:ext cx="325789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2548" y="1123527"/>
            <a:ext cx="3453600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77" y="1123527"/>
            <a:ext cx="3350910" cy="4604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319" y="3421274"/>
            <a:ext cx="4405086" cy="440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203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204" name="Rectangle 1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200" name="Picture 8" descr="图示&#10;&#10;中度可信度描述已自动生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1728" y="1132764"/>
            <a:ext cx="3254845" cy="44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 descr="日历&#10;&#10;描述已自动生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1819" y="1119335"/>
            <a:ext cx="3330156" cy="44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22" y="4390813"/>
            <a:ext cx="3961422" cy="3433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文本&#10;&#10;描述已自动生成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>
            <a:off x="6246648" y="848812"/>
            <a:ext cx="2527483" cy="5362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45124" y="848812"/>
            <a:ext cx="88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94153" y="1784528"/>
            <a:ext cx="88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9" name="文本框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0" y="5178925"/>
            <a:ext cx="88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08" y="4273736"/>
            <a:ext cx="57150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卡通画&#10;&#10;中度可信度描述已自动生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5" y="2578117"/>
            <a:ext cx="4742993" cy="169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Straight Connector 7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F07C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3240" y="1123527"/>
            <a:ext cx="4604800" cy="460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759247" y="1654787"/>
            <a:ext cx="3455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54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JOIN US</a:t>
            </a:r>
            <a:endParaRPr lang="zh-CN" altLang="en-US" sz="5400" b="1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6538" y="4366069"/>
            <a:ext cx="5059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one to introduce your club.</a:t>
            </a:r>
          </a:p>
          <a:p>
            <a:pPr marL="285750" indent="-285750" algn="r"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one to show your poster.</a:t>
            </a:r>
          </a:p>
          <a:p>
            <a:pPr marL="285750" indent="-285750" algn="r"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Vote for the club you want to join.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42285" y="303787"/>
            <a:ext cx="1975629" cy="1975629"/>
          </a:xfrm>
          <a:prstGeom prst="ellipse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作业展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340" y="445714"/>
            <a:ext cx="4085804" cy="581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 descr="文本, 白板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71" y="1082712"/>
            <a:ext cx="5832017" cy="4167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 descr="水印">
            <a:extLst>
              <a:ext uri="{FF2B5EF4-FFF2-40B4-BE49-F238E27FC236}">
                <a16:creationId xmlns:a16="http://schemas.microsoft.com/office/drawing/2014/main" id="{324D5DD4-2D0A-46D3-B915-7E40021D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78979" y="475071"/>
            <a:ext cx="11234050" cy="5892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4410" y="772612"/>
            <a:ext cx="10584790" cy="5261430"/>
          </a:xfrm>
          <a:prstGeom prst="rect">
            <a:avLst/>
          </a:prstGeom>
          <a:noFill/>
          <a:ln w="952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4973258"/>
            <a:ext cx="5619749" cy="18847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86283" y="2674755"/>
            <a:ext cx="6496685" cy="11339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b="1" spc="600" dirty="0">
                <a:solidFill>
                  <a:srgbClr val="3F384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Complete your poster and share with each other.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796280" y="1118870"/>
            <a:ext cx="4814570" cy="120962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600" normalizeH="0" baseline="0" noProof="0" dirty="0">
                <a:ln>
                  <a:noFill/>
                </a:ln>
                <a:solidFill>
                  <a:srgbClr val="3F3840"/>
                </a:solidFill>
                <a:effectLst/>
                <a:uLnTx/>
                <a:uFillTx/>
                <a:latin typeface="Arial Black" panose="020B0A04020102020204" pitchFamily="34" charset="0"/>
                <a:ea typeface="微软雅黑 Light" panose="020B0502040204020203" pitchFamily="34" charset="-122"/>
              </a:rPr>
              <a:t>THANKS</a:t>
            </a: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3F3840"/>
              </a:solidFill>
              <a:effectLst/>
              <a:uLnTx/>
              <a:uFillTx/>
              <a:latin typeface="Arial Black" panose="020B0A04020102020204" pitchFamily="34" charset="0"/>
              <a:ea typeface="微软雅黑 Light" panose="020B0502040204020203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809615" y="2287270"/>
            <a:ext cx="4801235" cy="15875"/>
          </a:xfrm>
          <a:prstGeom prst="line">
            <a:avLst/>
          </a:prstGeom>
          <a:ln>
            <a:solidFill>
              <a:srgbClr val="3F384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形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628" y="1820590"/>
            <a:ext cx="4745911" cy="4893591"/>
          </a:xfrm>
          <a:prstGeom prst="rect">
            <a:avLst/>
          </a:prstGeom>
        </p:spPr>
      </p:pic>
    </p:spTree>
  </p:cSld>
  <p:clrMapOvr>
    <a:masterClrMapping/>
  </p:clrMapOvr>
  <p:transition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中度可信度描述已自动生成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094" y="6022975"/>
            <a:ext cx="835025" cy="835025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4946573" y="1707614"/>
            <a:ext cx="3128791" cy="407625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: 圆角 5"/>
          <p:cNvSpPr/>
          <p:nvPr/>
        </p:nvSpPr>
        <p:spPr>
          <a:xfrm>
            <a:off x="2730347" y="3753556"/>
            <a:ext cx="3128791" cy="407625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2377807" y="2526772"/>
            <a:ext cx="3582318" cy="407625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/>
        </p:nvSpPr>
        <p:spPr>
          <a:xfrm>
            <a:off x="827718" y="3753556"/>
            <a:ext cx="10536563" cy="218791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>
            <a:off x="6184900" y="4648200"/>
            <a:ext cx="6007101" cy="2209801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1" y="3670300"/>
            <a:ext cx="4203699" cy="3187702"/>
          </a:xfrm>
          <a:custGeom>
            <a:avLst/>
            <a:gdLst>
              <a:gd name="connsiteX0" fmla="*/ 0 w 2543727"/>
              <a:gd name="connsiteY0" fmla="*/ 0 h 2201039"/>
              <a:gd name="connsiteX1" fmla="*/ 761 w 2543727"/>
              <a:gd name="connsiteY1" fmla="*/ 1023 h 2201039"/>
              <a:gd name="connsiteX2" fmla="*/ 444501 w 2543727"/>
              <a:gd name="connsiteY2" fmla="*/ 1299339 h 2201039"/>
              <a:gd name="connsiteX3" fmla="*/ 2095501 w 2543727"/>
              <a:gd name="connsiteY3" fmla="*/ 1693039 h 2201039"/>
              <a:gd name="connsiteX4" fmla="*/ 2517776 w 2543727"/>
              <a:gd name="connsiteY4" fmla="*/ 2139921 h 2201039"/>
              <a:gd name="connsiteX5" fmla="*/ 2543727 w 2543727"/>
              <a:gd name="connsiteY5" fmla="*/ 2201039 h 2201039"/>
              <a:gd name="connsiteX6" fmla="*/ 0 w 2543727"/>
              <a:gd name="connsiteY6" fmla="*/ 2201039 h 2201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3727" h="2201039">
                <a:moveTo>
                  <a:pt x="0" y="0"/>
                </a:moveTo>
                <a:lnTo>
                  <a:pt x="761" y="1023"/>
                </a:lnTo>
                <a:cubicBezTo>
                  <a:pt x="122164" y="218227"/>
                  <a:pt x="113111" y="1029464"/>
                  <a:pt x="444501" y="1299339"/>
                </a:cubicBezTo>
                <a:cubicBezTo>
                  <a:pt x="797984" y="1587206"/>
                  <a:pt x="1775884" y="1487722"/>
                  <a:pt x="2095501" y="1693039"/>
                </a:cubicBezTo>
                <a:cubicBezTo>
                  <a:pt x="2255310" y="1795698"/>
                  <a:pt x="2434697" y="1972440"/>
                  <a:pt x="2517776" y="2139921"/>
                </a:cubicBezTo>
                <a:lnTo>
                  <a:pt x="2543727" y="2201039"/>
                </a:lnTo>
                <a:lnTo>
                  <a:pt x="0" y="220103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92171"/>
            <a:ext cx="2365829" cy="23658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584200"/>
            <a:ext cx="6096000" cy="6096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61860" y="1700202"/>
            <a:ext cx="5373890" cy="1323439"/>
          </a:xfrm>
          <a:prstGeom prst="rect">
            <a:avLst/>
          </a:prstGeom>
          <a:noFill/>
          <a:effectLst>
            <a:outerShdw dist="25400" algn="l" rotWithShape="0">
              <a:srgbClr val="5C5C5E"/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>
                  <a:lumMod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8000" b="1" dirty="0">
                <a:solidFill>
                  <a:schemeClr val="accent4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Listening</a:t>
            </a:r>
            <a:endParaRPr kumimoji="0" lang="zh-CN" altLang="en-US" sz="8000" b="1" i="0" u="none" strike="noStrike" kern="1200" cap="none" spc="-300" normalizeH="0" baseline="0" noProof="0" dirty="0">
              <a:solidFill>
                <a:schemeClr val="accent4"/>
              </a:solidFill>
              <a:uLnTx/>
              <a:uFillTx/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995996" y="4724774"/>
            <a:ext cx="1460132" cy="300774"/>
            <a:chOff x="1244534" y="4117271"/>
            <a:chExt cx="1765300" cy="316802"/>
          </a:xfrm>
          <a:solidFill>
            <a:srgbClr val="5C5C5E"/>
          </a:solidFill>
        </p:grpSpPr>
        <p:sp>
          <p:nvSpPr>
            <p:cNvPr id="24" name="圆角矩形 13"/>
            <p:cNvSpPr/>
            <p:nvPr/>
          </p:nvSpPr>
          <p:spPr>
            <a:xfrm>
              <a:off x="1244534" y="4117271"/>
              <a:ext cx="1765300" cy="3168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18088" y="4142672"/>
              <a:ext cx="1618194" cy="28893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rPr>
                <a:t>FANG HUI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27" name="直接连接符 26"/>
          <p:cNvCxnSpPr/>
          <p:nvPr/>
        </p:nvCxnSpPr>
        <p:spPr>
          <a:xfrm>
            <a:off x="1082056" y="3098207"/>
            <a:ext cx="5097665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4635868" y="4724774"/>
            <a:ext cx="1460132" cy="301115"/>
            <a:chOff x="1244534" y="4117271"/>
            <a:chExt cx="1765300" cy="317161"/>
          </a:xfrm>
          <a:solidFill>
            <a:srgbClr val="5C5C5E"/>
          </a:solidFill>
        </p:grpSpPr>
        <p:sp>
          <p:nvSpPr>
            <p:cNvPr id="29" name="圆角矩形 13"/>
            <p:cNvSpPr/>
            <p:nvPr/>
          </p:nvSpPr>
          <p:spPr>
            <a:xfrm>
              <a:off x="1244534" y="4117271"/>
              <a:ext cx="1765300" cy="3168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318088" y="4142672"/>
              <a:ext cx="1618194" cy="29176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b="1" dirty="0">
                  <a:solidFill>
                    <a:srgbClr val="FFFFFF"/>
                  </a:solidFill>
                  <a:cs typeface="+mn-ea"/>
                  <a:sym typeface="+mn-lt"/>
                </a:rPr>
                <a:t>2021.9.17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 rot="472569">
            <a:off x="5724335" y="1740116"/>
            <a:ext cx="609600" cy="1323439"/>
          </a:xfrm>
          <a:prstGeom prst="rect">
            <a:avLst/>
          </a:prstGeom>
          <a:noFill/>
          <a:effectLst>
            <a:outerShdw dist="25400" algn="l" rotWithShape="0">
              <a:srgbClr val="5C5C5E"/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zh-CN"/>
            </a:defPPr>
            <a:lvl1pPr lvl="0">
              <a:defRPr sz="8000" b="1">
                <a:solidFill>
                  <a:schemeClr val="accent4"/>
                </a:solidFill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&amp;</a:t>
            </a:r>
            <a:endParaRPr lang="zh-CN" altLang="en-US" dirty="0"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557599" y="3271728"/>
            <a:ext cx="381119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lvl="0">
              <a:defRPr sz="9600" b="1">
                <a:ln w="19050">
                  <a:solidFill>
                    <a:srgbClr val="1B2F92"/>
                  </a:solidFill>
                </a:ln>
                <a:solidFill>
                  <a:schemeClr val="bg1"/>
                </a:solidFill>
                <a:latin typeface="汉仪菱心体简" panose="02010609000101010101" pitchFamily="2" charset="-122"/>
                <a:ea typeface="汉仪菱心体简" panose="02010609000101010101" pitchFamily="2" charset="-122"/>
                <a:cs typeface="+mn-ea"/>
              </a:defRPr>
            </a:lvl1pPr>
          </a:lstStyle>
          <a:p>
            <a:pPr algn="ctr"/>
            <a:r>
              <a:rPr lang="en-US" altLang="zh-CN" sz="4000" spc="300" dirty="0">
                <a:ln w="3175">
                  <a:noFill/>
                </a:ln>
                <a:solidFill>
                  <a:srgbClr val="5C5C5E"/>
                </a:solidFill>
                <a:latin typeface="+mn-ea"/>
                <a:ea typeface="+mn-ea"/>
                <a:sym typeface="+mn-lt"/>
              </a:rPr>
              <a:t>Choose a club</a:t>
            </a:r>
            <a:r>
              <a:rPr lang="zh-CN" altLang="en-US" sz="4000" spc="300" dirty="0">
                <a:ln w="3175">
                  <a:noFill/>
                </a:ln>
                <a:solidFill>
                  <a:srgbClr val="5C5C5E"/>
                </a:solidFill>
                <a:latin typeface="+mn-ea"/>
                <a:ea typeface="+mn-ea"/>
                <a:sym typeface="+mn-lt"/>
              </a:rPr>
              <a:t>！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4457966" y="4105348"/>
            <a:ext cx="1826629" cy="369332"/>
            <a:chOff x="4093547" y="3324306"/>
            <a:chExt cx="1811045" cy="366181"/>
          </a:xfrm>
        </p:grpSpPr>
        <p:sp>
          <p:nvSpPr>
            <p:cNvPr id="40" name="文本框 39"/>
            <p:cNvSpPr txBox="1"/>
            <p:nvPr/>
          </p:nvSpPr>
          <p:spPr>
            <a:xfrm>
              <a:off x="4093547" y="3324306"/>
              <a:ext cx="1811045" cy="36618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lvl="0">
                <a:defRPr sz="9600" b="1">
                  <a:ln w="19050">
                    <a:solidFill>
                      <a:srgbClr val="1B2F92"/>
                    </a:solidFill>
                  </a:ln>
                  <a:solidFill>
                    <a:schemeClr val="bg1"/>
                  </a:solidFill>
                  <a:latin typeface="汉仪菱心体简" panose="02010609000101010101" pitchFamily="2" charset="-122"/>
                  <a:ea typeface="汉仪菱心体简" panose="02010609000101010101" pitchFamily="2" charset="-122"/>
                  <a:cs typeface="+mn-ea"/>
                </a:defRPr>
              </a:lvl1pPr>
            </a:lstStyle>
            <a:p>
              <a:pPr algn="ctr"/>
              <a:r>
                <a:rPr lang="en-US" altLang="zh-CN" sz="1800" spc="300" dirty="0">
                  <a:ln w="3175">
                    <a:noFill/>
                  </a:ln>
                  <a:solidFill>
                    <a:srgbClr val="5C5C5E"/>
                  </a:solidFill>
                  <a:latin typeface="+mn-ea"/>
                  <a:ea typeface="+mn-ea"/>
                  <a:sym typeface="+mn-lt"/>
                </a:rPr>
                <a:t>JION US!</a:t>
              </a:r>
              <a:endParaRPr lang="zh-CN" altLang="en-US" sz="1800" spc="300" dirty="0">
                <a:ln w="3175">
                  <a:noFill/>
                </a:ln>
                <a:solidFill>
                  <a:srgbClr val="5C5C5E"/>
                </a:solidFill>
                <a:latin typeface="+mn-ea"/>
                <a:ea typeface="+mn-ea"/>
                <a:sym typeface="+mn-lt"/>
              </a:endParaRPr>
            </a:p>
          </p:txBody>
        </p:sp>
        <p:sp>
          <p:nvSpPr>
            <p:cNvPr id="45" name="矩形: 圆角 44"/>
            <p:cNvSpPr/>
            <p:nvPr/>
          </p:nvSpPr>
          <p:spPr>
            <a:xfrm>
              <a:off x="4181382" y="3346946"/>
              <a:ext cx="1544715" cy="309500"/>
            </a:xfrm>
            <a:prstGeom prst="roundRect">
              <a:avLst/>
            </a:prstGeom>
            <a:noFill/>
            <a:ln w="3810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4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77836" y="1045321"/>
            <a:ext cx="582648" cy="525102"/>
            <a:chOff x="565136" y="848471"/>
            <a:chExt cx="582648" cy="525102"/>
          </a:xfrm>
        </p:grpSpPr>
        <p:sp>
          <p:nvSpPr>
            <p:cNvPr id="49" name="椭圆 48"/>
            <p:cNvSpPr/>
            <p:nvPr/>
          </p:nvSpPr>
          <p:spPr>
            <a:xfrm rot="4769219">
              <a:off x="675806" y="901595"/>
              <a:ext cx="471978" cy="4719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 rot="4769219">
              <a:off x="565136" y="848471"/>
              <a:ext cx="407413" cy="407413"/>
            </a:xfrm>
            <a:prstGeom prst="ellipse">
              <a:avLst/>
            </a:prstGeom>
            <a:noFill/>
            <a:ln w="76200">
              <a:solidFill>
                <a:srgbClr val="5C5C5E"/>
              </a:solidFill>
            </a:ln>
            <a:effectLst>
              <a:innerShdw dist="127000" dir="18600000">
                <a:srgbClr val="F3A41E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 rot="1022132">
            <a:off x="410029" y="4080330"/>
            <a:ext cx="622300" cy="495300"/>
            <a:chOff x="698500" y="4406900"/>
            <a:chExt cx="622300" cy="495300"/>
          </a:xfrm>
        </p:grpSpPr>
        <p:sp>
          <p:nvSpPr>
            <p:cNvPr id="58" name="椭圆 57"/>
            <p:cNvSpPr/>
            <p:nvPr/>
          </p:nvSpPr>
          <p:spPr>
            <a:xfrm>
              <a:off x="698500" y="4406900"/>
              <a:ext cx="266700" cy="266700"/>
            </a:xfrm>
            <a:prstGeom prst="ellipse">
              <a:avLst/>
            </a:prstGeom>
            <a:solidFill>
              <a:srgbClr val="5C5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155700" y="4737100"/>
              <a:ext cx="165100" cy="165100"/>
            </a:xfrm>
            <a:prstGeom prst="ellipse">
              <a:avLst/>
            </a:prstGeom>
            <a:solidFill>
              <a:srgbClr val="FEB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492853" y="5651500"/>
            <a:ext cx="1110746" cy="1206500"/>
            <a:chOff x="4851400" y="5676900"/>
            <a:chExt cx="736600" cy="800100"/>
          </a:xfrm>
        </p:grpSpPr>
        <p:sp>
          <p:nvSpPr>
            <p:cNvPr id="65" name="乘号 64"/>
            <p:cNvSpPr/>
            <p:nvPr/>
          </p:nvSpPr>
          <p:spPr>
            <a:xfrm>
              <a:off x="4927600" y="5816600"/>
              <a:ext cx="660400" cy="660400"/>
            </a:xfrm>
            <a:prstGeom prst="mathMultiply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乘号 63"/>
            <p:cNvSpPr/>
            <p:nvPr/>
          </p:nvSpPr>
          <p:spPr>
            <a:xfrm>
              <a:off x="4851400" y="5676900"/>
              <a:ext cx="660400" cy="660400"/>
            </a:xfrm>
            <a:prstGeom prst="mathMultiply">
              <a:avLst/>
            </a:prstGeom>
            <a:noFill/>
            <a:ln w="3810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1391900" y="5892800"/>
            <a:ext cx="1079500" cy="1409347"/>
            <a:chOff x="11010900" y="5613400"/>
            <a:chExt cx="1371600" cy="1790700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11404600" y="5613400"/>
              <a:ext cx="787400" cy="825500"/>
            </a:xfrm>
            <a:prstGeom prst="line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11595100" y="6159500"/>
              <a:ext cx="787400" cy="825500"/>
            </a:xfrm>
            <a:prstGeom prst="line">
              <a:avLst/>
            </a:prstGeom>
            <a:ln w="57150" cap="rnd">
              <a:solidFill>
                <a:schemeClr val="accent4">
                  <a:lumMod val="20000"/>
                  <a:lumOff val="8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11010900" y="6032500"/>
              <a:ext cx="787400" cy="825500"/>
            </a:xfrm>
            <a:prstGeom prst="line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11201400" y="6578600"/>
              <a:ext cx="787400" cy="825500"/>
            </a:xfrm>
            <a:prstGeom prst="line">
              <a:avLst/>
            </a:prstGeom>
            <a:ln w="57150" cap="rnd">
              <a:solidFill>
                <a:schemeClr val="accent4">
                  <a:lumMod val="20000"/>
                  <a:lumOff val="8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/>
          <p:cNvGrpSpPr/>
          <p:nvPr/>
        </p:nvGrpSpPr>
        <p:grpSpPr>
          <a:xfrm rot="20700000">
            <a:off x="6564132" y="4147457"/>
            <a:ext cx="819843" cy="523197"/>
            <a:chOff x="6536917" y="4097719"/>
            <a:chExt cx="866509" cy="552978"/>
          </a:xfrm>
        </p:grpSpPr>
        <p:sp>
          <p:nvSpPr>
            <p:cNvPr id="75" name="任意多边形: 形状 74"/>
            <p:cNvSpPr/>
            <p:nvPr/>
          </p:nvSpPr>
          <p:spPr>
            <a:xfrm rot="8070965">
              <a:off x="6405949" y="4228687"/>
              <a:ext cx="552978" cy="291041"/>
            </a:xfrm>
            <a:custGeom>
              <a:avLst/>
              <a:gdLst>
                <a:gd name="connsiteX0" fmla="*/ 1921 w 723900"/>
                <a:gd name="connsiteY0" fmla="*/ 0 h 381000"/>
                <a:gd name="connsiteX1" fmla="*/ 721980 w 723900"/>
                <a:gd name="connsiteY1" fmla="*/ 0 h 381000"/>
                <a:gd name="connsiteX2" fmla="*/ 723900 w 723900"/>
                <a:gd name="connsiteY2" fmla="*/ 19050 h 381000"/>
                <a:gd name="connsiteX3" fmla="*/ 361950 w 723900"/>
                <a:gd name="connsiteY3" fmla="*/ 381000 h 381000"/>
                <a:gd name="connsiteX4" fmla="*/ 0 w 723900"/>
                <a:gd name="connsiteY4" fmla="*/ 1905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381000">
                  <a:moveTo>
                    <a:pt x="1921" y="0"/>
                  </a:moveTo>
                  <a:lnTo>
                    <a:pt x="721980" y="0"/>
                  </a:lnTo>
                  <a:lnTo>
                    <a:pt x="723900" y="19050"/>
                  </a:lnTo>
                  <a:cubicBezTo>
                    <a:pt x="723900" y="218949"/>
                    <a:pt x="561849" y="381000"/>
                    <a:pt x="361950" y="381000"/>
                  </a:cubicBezTo>
                  <a:cubicBezTo>
                    <a:pt x="162051" y="381000"/>
                    <a:pt x="0" y="218949"/>
                    <a:pt x="0" y="19050"/>
                  </a:cubicBezTo>
                  <a:close/>
                </a:path>
              </a:pathLst>
            </a:custGeom>
            <a:noFill/>
            <a:ln w="3810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 rot="18900000">
              <a:off x="6850448" y="4304887"/>
              <a:ext cx="552978" cy="291041"/>
            </a:xfrm>
            <a:custGeom>
              <a:avLst/>
              <a:gdLst>
                <a:gd name="connsiteX0" fmla="*/ 1921 w 723900"/>
                <a:gd name="connsiteY0" fmla="*/ 0 h 381000"/>
                <a:gd name="connsiteX1" fmla="*/ 721980 w 723900"/>
                <a:gd name="connsiteY1" fmla="*/ 0 h 381000"/>
                <a:gd name="connsiteX2" fmla="*/ 723900 w 723900"/>
                <a:gd name="connsiteY2" fmla="*/ 19050 h 381000"/>
                <a:gd name="connsiteX3" fmla="*/ 361950 w 723900"/>
                <a:gd name="connsiteY3" fmla="*/ 381000 h 381000"/>
                <a:gd name="connsiteX4" fmla="*/ 0 w 723900"/>
                <a:gd name="connsiteY4" fmla="*/ 1905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381000">
                  <a:moveTo>
                    <a:pt x="1921" y="0"/>
                  </a:moveTo>
                  <a:lnTo>
                    <a:pt x="721980" y="0"/>
                  </a:lnTo>
                  <a:lnTo>
                    <a:pt x="723900" y="19050"/>
                  </a:lnTo>
                  <a:cubicBezTo>
                    <a:pt x="723900" y="218949"/>
                    <a:pt x="561849" y="381000"/>
                    <a:pt x="361950" y="381000"/>
                  </a:cubicBezTo>
                  <a:cubicBezTo>
                    <a:pt x="162051" y="381000"/>
                    <a:pt x="0" y="218949"/>
                    <a:pt x="0" y="19050"/>
                  </a:cubicBezTo>
                  <a:close/>
                </a:path>
              </a:pathLst>
            </a:custGeom>
            <a:solidFill>
              <a:srgbClr val="FEBA1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578760" y="563335"/>
            <a:ext cx="744232" cy="234950"/>
            <a:chOff x="9963150" y="419100"/>
            <a:chExt cx="1676400" cy="529230"/>
          </a:xfrm>
        </p:grpSpPr>
        <p:sp>
          <p:nvSpPr>
            <p:cNvPr id="82" name="任意多边形: 形状 81"/>
            <p:cNvSpPr/>
            <p:nvPr/>
          </p:nvSpPr>
          <p:spPr>
            <a:xfrm>
              <a:off x="9963150" y="419100"/>
              <a:ext cx="1676400" cy="275230"/>
            </a:xfrm>
            <a:custGeom>
              <a:avLst/>
              <a:gdLst>
                <a:gd name="connsiteX0" fmla="*/ 0 w 2552700"/>
                <a:gd name="connsiteY0" fmla="*/ 12700 h 419100"/>
                <a:gd name="connsiteX1" fmla="*/ 444500 w 2552700"/>
                <a:gd name="connsiteY1" fmla="*/ 419100 h 419100"/>
                <a:gd name="connsiteX2" fmla="*/ 850900 w 2552700"/>
                <a:gd name="connsiteY2" fmla="*/ 88900 h 419100"/>
                <a:gd name="connsiteX3" fmla="*/ 1270000 w 2552700"/>
                <a:gd name="connsiteY3" fmla="*/ 355600 h 419100"/>
                <a:gd name="connsiteX4" fmla="*/ 1638300 w 2552700"/>
                <a:gd name="connsiteY4" fmla="*/ 50800 h 419100"/>
                <a:gd name="connsiteX5" fmla="*/ 2133600 w 2552700"/>
                <a:gd name="connsiteY5" fmla="*/ 368300 h 419100"/>
                <a:gd name="connsiteX6" fmla="*/ 2552700 w 25527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419100">
                  <a:moveTo>
                    <a:pt x="0" y="12700"/>
                  </a:moveTo>
                  <a:lnTo>
                    <a:pt x="444500" y="419100"/>
                  </a:lnTo>
                  <a:lnTo>
                    <a:pt x="850900" y="88900"/>
                  </a:lnTo>
                  <a:lnTo>
                    <a:pt x="1270000" y="355600"/>
                  </a:lnTo>
                  <a:lnTo>
                    <a:pt x="1638300" y="50800"/>
                  </a:lnTo>
                  <a:lnTo>
                    <a:pt x="2133600" y="368300"/>
                  </a:lnTo>
                  <a:lnTo>
                    <a:pt x="2552700" y="0"/>
                  </a:lnTo>
                </a:path>
              </a:pathLst>
            </a:custGeom>
            <a:noFill/>
            <a:ln w="5715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9963150" y="673100"/>
              <a:ext cx="1676400" cy="275230"/>
            </a:xfrm>
            <a:custGeom>
              <a:avLst/>
              <a:gdLst>
                <a:gd name="connsiteX0" fmla="*/ 0 w 2552700"/>
                <a:gd name="connsiteY0" fmla="*/ 12700 h 419100"/>
                <a:gd name="connsiteX1" fmla="*/ 444500 w 2552700"/>
                <a:gd name="connsiteY1" fmla="*/ 419100 h 419100"/>
                <a:gd name="connsiteX2" fmla="*/ 850900 w 2552700"/>
                <a:gd name="connsiteY2" fmla="*/ 88900 h 419100"/>
                <a:gd name="connsiteX3" fmla="*/ 1270000 w 2552700"/>
                <a:gd name="connsiteY3" fmla="*/ 355600 h 419100"/>
                <a:gd name="connsiteX4" fmla="*/ 1638300 w 2552700"/>
                <a:gd name="connsiteY4" fmla="*/ 50800 h 419100"/>
                <a:gd name="connsiteX5" fmla="*/ 2133600 w 2552700"/>
                <a:gd name="connsiteY5" fmla="*/ 368300 h 419100"/>
                <a:gd name="connsiteX6" fmla="*/ 2552700 w 25527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419100">
                  <a:moveTo>
                    <a:pt x="0" y="12700"/>
                  </a:moveTo>
                  <a:lnTo>
                    <a:pt x="444500" y="419100"/>
                  </a:lnTo>
                  <a:lnTo>
                    <a:pt x="850900" y="88900"/>
                  </a:lnTo>
                  <a:lnTo>
                    <a:pt x="1270000" y="355600"/>
                  </a:lnTo>
                  <a:lnTo>
                    <a:pt x="1638300" y="50800"/>
                  </a:lnTo>
                  <a:lnTo>
                    <a:pt x="2133600" y="368300"/>
                  </a:lnTo>
                  <a:lnTo>
                    <a:pt x="2552700" y="0"/>
                  </a:ln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任意多边形: 形状 84"/>
          <p:cNvSpPr/>
          <p:nvPr/>
        </p:nvSpPr>
        <p:spPr>
          <a:xfrm>
            <a:off x="10985500" y="0"/>
            <a:ext cx="1206500" cy="863600"/>
          </a:xfrm>
          <a:custGeom>
            <a:avLst/>
            <a:gdLst>
              <a:gd name="connsiteX0" fmla="*/ 0 w 1570992"/>
              <a:gd name="connsiteY0" fmla="*/ 0 h 1193386"/>
              <a:gd name="connsiteX1" fmla="*/ 1570992 w 1570992"/>
              <a:gd name="connsiteY1" fmla="*/ 0 h 1193386"/>
              <a:gd name="connsiteX2" fmla="*/ 1570992 w 1570992"/>
              <a:gd name="connsiteY2" fmla="*/ 1193386 h 1193386"/>
              <a:gd name="connsiteX3" fmla="*/ 1512999 w 1570992"/>
              <a:gd name="connsiteY3" fmla="*/ 1136923 h 1193386"/>
              <a:gd name="connsiteX4" fmla="*/ 1202692 w 1570992"/>
              <a:gd name="connsiteY4" fmla="*/ 863600 h 1193386"/>
              <a:gd name="connsiteX5" fmla="*/ 377192 w 1570992"/>
              <a:gd name="connsiteY5" fmla="*/ 393700 h 1193386"/>
              <a:gd name="connsiteX6" fmla="*/ 40394 w 1570992"/>
              <a:gd name="connsiteY6" fmla="*/ 48047 h 119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0992" h="1193386">
                <a:moveTo>
                  <a:pt x="0" y="0"/>
                </a:moveTo>
                <a:lnTo>
                  <a:pt x="1570992" y="0"/>
                </a:lnTo>
                <a:lnTo>
                  <a:pt x="1570992" y="1193386"/>
                </a:lnTo>
                <a:lnTo>
                  <a:pt x="1512999" y="1136923"/>
                </a:lnTo>
                <a:cubicBezTo>
                  <a:pt x="1408075" y="1032867"/>
                  <a:pt x="1297942" y="922337"/>
                  <a:pt x="1202692" y="863600"/>
                </a:cubicBezTo>
                <a:cubicBezTo>
                  <a:pt x="948692" y="706967"/>
                  <a:pt x="607909" y="620183"/>
                  <a:pt x="377192" y="393700"/>
                </a:cubicBezTo>
                <a:cubicBezTo>
                  <a:pt x="290673" y="308769"/>
                  <a:pt x="159208" y="181273"/>
                  <a:pt x="40394" y="48047"/>
                </a:cubicBezTo>
                <a:close/>
              </a:path>
            </a:pathLst>
          </a:custGeom>
          <a:solidFill>
            <a:srgbClr val="F8B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 descr="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734" y="389341"/>
            <a:ext cx="3614738" cy="125747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15" y="2108100"/>
            <a:ext cx="1016279" cy="1016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图片 41" descr="水印">
            <a:extLst>
              <a:ext uri="{FF2B5EF4-FFF2-40B4-BE49-F238E27FC236}">
                <a16:creationId xmlns:a16="http://schemas.microsoft.com/office/drawing/2014/main" id="{E50A52B5-8F3C-42A9-B0C6-F9AEFCC72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/>
      <p:bldP spid="37" grpId="0"/>
      <p:bldP spid="39" grpId="0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.2020五中社团(Av286655574,P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915" y="340360"/>
            <a:ext cx="10491470" cy="590169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1318665" y="1052214"/>
            <a:ext cx="9276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latin typeface="Arial Black" panose="020B0A04020102020204" pitchFamily="34" charset="0"/>
              </a:rPr>
              <a:t>St</a:t>
            </a:r>
            <a:r>
              <a:rPr lang="en-US" altLang="zh-CN" sz="80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</a:t>
            </a:r>
            <a:r>
              <a:rPr lang="en-US" altLang="zh-CN" sz="8000" dirty="0">
                <a:latin typeface="Arial Black" panose="020B0A04020102020204" pitchFamily="34" charset="0"/>
              </a:rPr>
              <a:t>dent     cl</a:t>
            </a:r>
            <a:r>
              <a:rPr lang="en-US" altLang="zh-CN" sz="80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u</a:t>
            </a:r>
            <a:r>
              <a:rPr lang="en-US" altLang="zh-CN" sz="8000" dirty="0">
                <a:latin typeface="Arial Black" panose="020B0A04020102020204" pitchFamily="34" charset="0"/>
              </a:rPr>
              <a:t>bs</a:t>
            </a:r>
            <a:endParaRPr lang="zh-CN" altLang="en-US" sz="8000" dirty="0"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64" y="2457664"/>
            <a:ext cx="1942672" cy="19426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53" y="382725"/>
            <a:ext cx="4031755" cy="1011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00" y="1259648"/>
            <a:ext cx="899160" cy="899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3760" y="1259892"/>
            <a:ext cx="8066087" cy="7429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i="1" dirty="0">
                <a:solidFill>
                  <a:srgbClr val="008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club do you want to choose? Why ?</a:t>
            </a:r>
            <a:endParaRPr lang="zh-CN" altLang="en-US" sz="3200" b="1" i="1" dirty="0">
              <a:solidFill>
                <a:srgbClr val="008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99859" y="2760629"/>
            <a:ext cx="7125894" cy="3621633"/>
            <a:chOff x="4440463" y="2079872"/>
            <a:chExt cx="3311073" cy="2682628"/>
          </a:xfrm>
        </p:grpSpPr>
        <p:sp>
          <p:nvSpPr>
            <p:cNvPr id="7" name="ïsḻîḓê"/>
            <p:cNvSpPr/>
            <p:nvPr/>
          </p:nvSpPr>
          <p:spPr>
            <a:xfrm>
              <a:off x="4754685" y="2079872"/>
              <a:ext cx="2682628" cy="2682628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ïṩḷíḍè"/>
            <p:cNvSpPr/>
            <p:nvPr/>
          </p:nvSpPr>
          <p:spPr>
            <a:xfrm>
              <a:off x="4440463" y="2755218"/>
              <a:ext cx="3311073" cy="1331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711002" y="2721892"/>
              <a:ext cx="2782174" cy="134506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enjoy  love  p</a:t>
              </a:r>
              <a:r>
                <a:rPr lang="en-US" altLang="zh-CN" sz="2800" b="1" dirty="0">
                  <a:solidFill>
                    <a:srgbClr val="C00000"/>
                  </a:solidFill>
                  <a:cs typeface="+mn-ea"/>
                  <a:sym typeface="+mn-lt"/>
                </a:rPr>
                <a:t>refer</a:t>
              </a:r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 like … </a:t>
              </a:r>
            </a:p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be interested in; be </a:t>
              </a:r>
              <a:r>
                <a:rPr lang="en-US" altLang="zh-CN" sz="2800" b="1" dirty="0">
                  <a:solidFill>
                    <a:srgbClr val="C00000"/>
                  </a:solidFill>
                  <a:cs typeface="+mn-ea"/>
                  <a:sym typeface="+mn-lt"/>
                </a:rPr>
                <a:t>curious</a:t>
              </a:r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 about;</a:t>
              </a:r>
            </a:p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be fond of; be </a:t>
              </a:r>
              <a:r>
                <a:rPr lang="en-US" altLang="zh-CN" sz="2800" b="1" dirty="0">
                  <a:solidFill>
                    <a:srgbClr val="C00000"/>
                  </a:solidFill>
                  <a:cs typeface="+mn-ea"/>
                  <a:sym typeface="+mn-lt"/>
                </a:rPr>
                <a:t>keen</a:t>
              </a:r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 on; be crazy about</a:t>
              </a:r>
            </a:p>
            <a:p>
              <a:pPr algn="ctr"/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to be a huge </a:t>
              </a:r>
              <a:r>
                <a:rPr lang="en-US" altLang="zh-CN" sz="2800" b="1" dirty="0">
                  <a:solidFill>
                    <a:srgbClr val="C00000"/>
                  </a:solidFill>
                  <a:cs typeface="+mn-ea"/>
                  <a:sym typeface="+mn-lt"/>
                </a:rPr>
                <a:t>fan</a:t>
              </a:r>
              <a:r>
                <a:rPr lang="en-US" altLang="zh-CN" sz="2800" b="1" dirty="0">
                  <a:solidFill>
                    <a:schemeClr val="accent1"/>
                  </a:solidFill>
                  <a:cs typeface="+mn-ea"/>
                  <a:sym typeface="+mn-lt"/>
                </a:rPr>
                <a:t> of…</a:t>
              </a:r>
              <a:endParaRPr lang="zh-CN" altLang="en-US" sz="28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82479" y="2620640"/>
            <a:ext cx="6747309" cy="399173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76777" y="2863285"/>
            <a:ext cx="69300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discussing different questions.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dancing.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helping others.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interested in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plants and animals.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fond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writing poems.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always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curious about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space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keen on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photographing.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crazy about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dance.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huge fan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music.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595810" y="25305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879351" y="2418442"/>
            <a:ext cx="806833" cy="82230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79351" y="3625197"/>
            <a:ext cx="806833" cy="82230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50684" y="4903569"/>
            <a:ext cx="806833" cy="82230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50684" y="6110324"/>
            <a:ext cx="806833" cy="82230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ïsḻîḓê"/>
          <p:cNvSpPr/>
          <p:nvPr/>
        </p:nvSpPr>
        <p:spPr>
          <a:xfrm>
            <a:off x="7941158" y="2762328"/>
            <a:ext cx="3974918" cy="361993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059338" y="2826919"/>
            <a:ext cx="38857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Hip-hop Dancing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 Club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and Technology Club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98721" y="1991906"/>
            <a:ext cx="3885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________club</a:t>
            </a:r>
          </a:p>
          <a:p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 descr="水印">
            <a:extLst>
              <a:ext uri="{FF2B5EF4-FFF2-40B4-BE49-F238E27FC236}">
                <a16:creationId xmlns:a16="http://schemas.microsoft.com/office/drawing/2014/main" id="{05F69658-1F5D-4D2A-B070-F8874C79A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  <p:pic>
        <p:nvPicPr>
          <p:cNvPr id="23" name="图片 22" descr="水印">
            <a:extLst>
              <a:ext uri="{FF2B5EF4-FFF2-40B4-BE49-F238E27FC236}">
                <a16:creationId xmlns:a16="http://schemas.microsoft.com/office/drawing/2014/main" id="{D44B773F-58AF-4E01-9D32-E7225FEEA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695" y="2159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bldLvl="0" animBg="1"/>
      <p:bldP spid="17" grpId="0" bldLvl="0" animBg="1"/>
      <p:bldP spid="18" grpId="0" bldLvl="0" animBg="1"/>
      <p:bldP spid="19" grpId="0" bldLvl="0" animBg="1"/>
      <p:bldP spid="21" grpId="0" animBg="1"/>
      <p:bldP spid="2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/>
        </p:nvSpPr>
        <p:spPr>
          <a:xfrm flipH="1">
            <a:off x="-1" y="4934858"/>
            <a:ext cx="6720114" cy="1923142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FEB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任意多边形: 形状 8"/>
          <p:cNvSpPr/>
          <p:nvPr/>
        </p:nvSpPr>
        <p:spPr>
          <a:xfrm flipV="1">
            <a:off x="7823200" y="0"/>
            <a:ext cx="4368800" cy="1028700"/>
          </a:xfrm>
          <a:custGeom>
            <a:avLst/>
            <a:gdLst>
              <a:gd name="connsiteX0" fmla="*/ 7981951 w 7981951"/>
              <a:gd name="connsiteY0" fmla="*/ 0 h 2945389"/>
              <a:gd name="connsiteX1" fmla="*/ 7981951 w 7981951"/>
              <a:gd name="connsiteY1" fmla="*/ 2945389 h 2945389"/>
              <a:gd name="connsiteX2" fmla="*/ 0 w 7981951"/>
              <a:gd name="connsiteY2" fmla="*/ 2945389 h 2945389"/>
              <a:gd name="connsiteX3" fmla="*/ 72233 w 7981951"/>
              <a:gd name="connsiteY3" fmla="*/ 2843512 h 2945389"/>
              <a:gd name="connsiteX4" fmla="*/ 1390651 w 7981951"/>
              <a:gd name="connsiteY4" fmla="*/ 1679700 h 2945389"/>
              <a:gd name="connsiteX5" fmla="*/ 4159251 w 7981951"/>
              <a:gd name="connsiteY5" fmla="*/ 1605335 h 2945389"/>
              <a:gd name="connsiteX6" fmla="*/ 5810251 w 7981951"/>
              <a:gd name="connsiteY6" fmla="*/ 504733 h 2945389"/>
              <a:gd name="connsiteX7" fmla="*/ 7169151 w 7981951"/>
              <a:gd name="connsiteY7" fmla="*/ 58543 h 2945389"/>
              <a:gd name="connsiteX8" fmla="*/ 7892046 w 7981951"/>
              <a:gd name="connsiteY8" fmla="*/ 2683 h 29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1951" h="2945389">
                <a:moveTo>
                  <a:pt x="7981951" y="0"/>
                </a:moveTo>
                <a:lnTo>
                  <a:pt x="7981951" y="2945389"/>
                </a:lnTo>
                <a:lnTo>
                  <a:pt x="0" y="2945389"/>
                </a:lnTo>
                <a:lnTo>
                  <a:pt x="72233" y="2843512"/>
                </a:lnTo>
                <a:cubicBezTo>
                  <a:pt x="445560" y="2361999"/>
                  <a:pt x="1061510" y="1879246"/>
                  <a:pt x="1390651" y="1679700"/>
                </a:cubicBezTo>
                <a:cubicBezTo>
                  <a:pt x="2048934" y="1280609"/>
                  <a:pt x="3422651" y="1801163"/>
                  <a:pt x="4159251" y="1605335"/>
                </a:cubicBezTo>
                <a:cubicBezTo>
                  <a:pt x="4895851" y="1409507"/>
                  <a:pt x="5308601" y="762532"/>
                  <a:pt x="5810251" y="504733"/>
                </a:cubicBezTo>
                <a:cubicBezTo>
                  <a:pt x="6311901" y="246935"/>
                  <a:pt x="6639984" y="68459"/>
                  <a:pt x="7169151" y="58543"/>
                </a:cubicBezTo>
                <a:cubicBezTo>
                  <a:pt x="7367589" y="54825"/>
                  <a:pt x="7627641" y="15551"/>
                  <a:pt x="7892046" y="2683"/>
                </a:cubicBezTo>
                <a:close/>
              </a:path>
            </a:pathLst>
          </a:custGeom>
          <a:solidFill>
            <a:srgbClr val="5C5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28914" y="752726"/>
            <a:ext cx="10770507" cy="5699077"/>
            <a:chOff x="928914" y="752726"/>
            <a:chExt cx="10770507" cy="5699077"/>
          </a:xfrm>
        </p:grpSpPr>
        <p:sp>
          <p:nvSpPr>
            <p:cNvPr id="16" name="矩形: 圆角 15"/>
            <p:cNvSpPr/>
            <p:nvPr/>
          </p:nvSpPr>
          <p:spPr>
            <a:xfrm>
              <a:off x="1306285" y="1028700"/>
              <a:ext cx="10393136" cy="5423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928914" y="752726"/>
              <a:ext cx="10393136" cy="542310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6322118" y="3304639"/>
            <a:ext cx="4041279" cy="14887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0" cap="none" spc="-300" normalizeH="0" baseline="0" noProof="0" dirty="0">
                <a:ln>
                  <a:noFill/>
                </a:ln>
                <a:solidFill>
                  <a:srgbClr val="5C5C5E"/>
                </a:solidFill>
                <a:effectLst/>
                <a:uLnTx/>
                <a:uFillTx/>
                <a:latin typeface="汉仪字研卡通W" panose="00020600040101010101" pitchFamily="18" charset="-122"/>
                <a:ea typeface="汉仪字研卡通W" panose="00020600040101010101" pitchFamily="18" charset="-122"/>
                <a:cs typeface="+mn-ea"/>
                <a:sym typeface="+mn-lt"/>
              </a:rPr>
              <a:t>Choose a school club</a:t>
            </a:r>
            <a:endParaRPr kumimoji="0" lang="zh-CN" altLang="en-US" sz="5400" b="1" i="0" u="none" strike="noStrike" kern="0" cap="none" spc="-300" normalizeH="0" baseline="0" noProof="0" dirty="0">
              <a:ln>
                <a:noFill/>
              </a:ln>
              <a:solidFill>
                <a:srgbClr val="5C5C5E"/>
              </a:solidFill>
              <a:effectLst/>
              <a:uLnTx/>
              <a:uFillTx/>
              <a:latin typeface="汉仪字研卡通W" panose="00020600040101010101" pitchFamily="18" charset="-122"/>
              <a:ea typeface="汉仪字研卡通W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35803" y="2141577"/>
            <a:ext cx="1013911" cy="1013911"/>
            <a:chOff x="5875419" y="1138044"/>
            <a:chExt cx="1245143" cy="1245143"/>
          </a:xfrm>
          <a:solidFill>
            <a:srgbClr val="566CD2"/>
          </a:solidFill>
          <a:effectLst/>
        </p:grpSpPr>
        <p:sp>
          <p:nvSpPr>
            <p:cNvPr id="7" name="椭圆 6"/>
            <p:cNvSpPr/>
            <p:nvPr/>
          </p:nvSpPr>
          <p:spPr>
            <a:xfrm>
              <a:off x="5875419" y="1138044"/>
              <a:ext cx="1245143" cy="1245143"/>
            </a:xfrm>
            <a:prstGeom prst="ellipse">
              <a:avLst/>
            </a:prstGeom>
            <a:solidFill>
              <a:srgbClr val="FEB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ea"/>
                <a:sym typeface="+mn-lt"/>
              </a:endParaRPr>
            </a:p>
          </p:txBody>
        </p:sp>
        <p:sp>
          <p:nvSpPr>
            <p:cNvPr id="8" name="TextBox 3"/>
            <p:cNvSpPr txBox="1"/>
            <p:nvPr/>
          </p:nvSpPr>
          <p:spPr>
            <a:xfrm>
              <a:off x="5890050" y="1304111"/>
              <a:ext cx="1215880" cy="92333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R="0" lvl="0" indent="0" algn="ctr" defTabSz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"/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"/>
                  <a:sym typeface="+mn-lt"/>
                </a:rPr>
                <a:t>01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b="9946"/>
          <a:stretch>
            <a:fillRect/>
          </a:stretch>
        </p:blipFill>
        <p:spPr>
          <a:xfrm>
            <a:off x="1538514" y="1028701"/>
            <a:ext cx="5003411" cy="5105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99" y="1750785"/>
            <a:ext cx="847272" cy="847272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599217" y="1376134"/>
            <a:ext cx="1066065" cy="336551"/>
            <a:chOff x="9963150" y="419100"/>
            <a:chExt cx="1676400" cy="529230"/>
          </a:xfrm>
        </p:grpSpPr>
        <p:sp>
          <p:nvSpPr>
            <p:cNvPr id="19" name="任意多边形: 形状 18"/>
            <p:cNvSpPr/>
            <p:nvPr/>
          </p:nvSpPr>
          <p:spPr>
            <a:xfrm>
              <a:off x="9963150" y="419100"/>
              <a:ext cx="1676400" cy="275230"/>
            </a:xfrm>
            <a:custGeom>
              <a:avLst/>
              <a:gdLst>
                <a:gd name="connsiteX0" fmla="*/ 0 w 2552700"/>
                <a:gd name="connsiteY0" fmla="*/ 12700 h 419100"/>
                <a:gd name="connsiteX1" fmla="*/ 444500 w 2552700"/>
                <a:gd name="connsiteY1" fmla="*/ 419100 h 419100"/>
                <a:gd name="connsiteX2" fmla="*/ 850900 w 2552700"/>
                <a:gd name="connsiteY2" fmla="*/ 88900 h 419100"/>
                <a:gd name="connsiteX3" fmla="*/ 1270000 w 2552700"/>
                <a:gd name="connsiteY3" fmla="*/ 355600 h 419100"/>
                <a:gd name="connsiteX4" fmla="*/ 1638300 w 2552700"/>
                <a:gd name="connsiteY4" fmla="*/ 50800 h 419100"/>
                <a:gd name="connsiteX5" fmla="*/ 2133600 w 2552700"/>
                <a:gd name="connsiteY5" fmla="*/ 368300 h 419100"/>
                <a:gd name="connsiteX6" fmla="*/ 2552700 w 25527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419100">
                  <a:moveTo>
                    <a:pt x="0" y="12700"/>
                  </a:moveTo>
                  <a:lnTo>
                    <a:pt x="444500" y="419100"/>
                  </a:lnTo>
                  <a:lnTo>
                    <a:pt x="850900" y="88900"/>
                  </a:lnTo>
                  <a:lnTo>
                    <a:pt x="1270000" y="355600"/>
                  </a:lnTo>
                  <a:lnTo>
                    <a:pt x="1638300" y="50800"/>
                  </a:lnTo>
                  <a:lnTo>
                    <a:pt x="2133600" y="368300"/>
                  </a:lnTo>
                  <a:lnTo>
                    <a:pt x="2552700" y="0"/>
                  </a:lnTo>
                </a:path>
              </a:pathLst>
            </a:custGeom>
            <a:noFill/>
            <a:ln w="57150">
              <a:solidFill>
                <a:srgbClr val="5C5C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9963150" y="673100"/>
              <a:ext cx="1676400" cy="275230"/>
            </a:xfrm>
            <a:custGeom>
              <a:avLst/>
              <a:gdLst>
                <a:gd name="connsiteX0" fmla="*/ 0 w 2552700"/>
                <a:gd name="connsiteY0" fmla="*/ 12700 h 419100"/>
                <a:gd name="connsiteX1" fmla="*/ 444500 w 2552700"/>
                <a:gd name="connsiteY1" fmla="*/ 419100 h 419100"/>
                <a:gd name="connsiteX2" fmla="*/ 850900 w 2552700"/>
                <a:gd name="connsiteY2" fmla="*/ 88900 h 419100"/>
                <a:gd name="connsiteX3" fmla="*/ 1270000 w 2552700"/>
                <a:gd name="connsiteY3" fmla="*/ 355600 h 419100"/>
                <a:gd name="connsiteX4" fmla="*/ 1638300 w 2552700"/>
                <a:gd name="connsiteY4" fmla="*/ 50800 h 419100"/>
                <a:gd name="connsiteX5" fmla="*/ 2133600 w 2552700"/>
                <a:gd name="connsiteY5" fmla="*/ 368300 h 419100"/>
                <a:gd name="connsiteX6" fmla="*/ 2552700 w 2552700"/>
                <a:gd name="connsiteY6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2700" h="419100">
                  <a:moveTo>
                    <a:pt x="0" y="12700"/>
                  </a:moveTo>
                  <a:lnTo>
                    <a:pt x="444500" y="419100"/>
                  </a:lnTo>
                  <a:lnTo>
                    <a:pt x="850900" y="88900"/>
                  </a:lnTo>
                  <a:lnTo>
                    <a:pt x="1270000" y="355600"/>
                  </a:lnTo>
                  <a:lnTo>
                    <a:pt x="1638300" y="50800"/>
                  </a:lnTo>
                  <a:lnTo>
                    <a:pt x="2133600" y="368300"/>
                  </a:lnTo>
                  <a:lnTo>
                    <a:pt x="2552700" y="0"/>
                  </a:lnTo>
                </a:path>
              </a:pathLst>
            </a:cu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927664" y="1469585"/>
            <a:ext cx="815536" cy="734989"/>
            <a:chOff x="565136" y="848471"/>
            <a:chExt cx="582648" cy="525102"/>
          </a:xfrm>
        </p:grpSpPr>
        <p:sp>
          <p:nvSpPr>
            <p:cNvPr id="22" name="椭圆 21"/>
            <p:cNvSpPr/>
            <p:nvPr/>
          </p:nvSpPr>
          <p:spPr>
            <a:xfrm rot="4769219">
              <a:off x="675806" y="901595"/>
              <a:ext cx="471978" cy="4719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 rot="4769219">
              <a:off x="565136" y="848471"/>
              <a:ext cx="407413" cy="407413"/>
            </a:xfrm>
            <a:prstGeom prst="ellipse">
              <a:avLst/>
            </a:prstGeom>
            <a:noFill/>
            <a:ln w="76200">
              <a:solidFill>
                <a:srgbClr val="5C5C5E"/>
              </a:solidFill>
            </a:ln>
            <a:effectLst>
              <a:innerShdw dist="127000" dir="18600000">
                <a:srgbClr val="F3A41E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0"/>
          <a:stretch>
            <a:fillRect/>
          </a:stretch>
        </p:blipFill>
        <p:spPr bwMode="auto">
          <a:xfrm>
            <a:off x="948890" y="2651292"/>
            <a:ext cx="10226675" cy="400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8865" y="1121037"/>
            <a:ext cx="8066087" cy="7429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i="1" dirty="0">
                <a:solidFill>
                  <a:srgbClr val="008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photos with the names of the clubs.</a:t>
            </a:r>
            <a:endParaRPr lang="zh-CN" altLang="en-US" sz="3200" b="1" i="1" dirty="0">
              <a:solidFill>
                <a:srgbClr val="008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5618" y="1940901"/>
            <a:ext cx="11087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Times New Roman" panose="02020603050405020304" pitchFamily="18" charset="0"/>
              </a:rPr>
              <a:t>B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Times New Roman" panose="02020603050405020304" pitchFamily="18" charset="0"/>
              </a:rPr>
              <a:t>ll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3200" b="1" dirty="0">
                <a:latin typeface="Times New Roman" panose="02020603050405020304" pitchFamily="18" charset="0"/>
              </a:rPr>
              <a:t>t Club _____					Nature Club _____</a:t>
            </a:r>
          </a:p>
          <a:p>
            <a:pPr>
              <a:lnSpc>
                <a:spcPts val="35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Times New Roman" panose="02020603050405020304" pitchFamily="18" charset="0"/>
              </a:rPr>
              <a:t>V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zh-CN" sz="3200" b="1" dirty="0">
                <a:latin typeface="Times New Roman" panose="02020603050405020304" pitchFamily="18" charset="0"/>
              </a:rPr>
              <a:t>l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u</a:t>
            </a:r>
            <a:r>
              <a:rPr lang="en-US" altLang="zh-CN" sz="3200" b="1" dirty="0">
                <a:latin typeface="Times New Roman" panose="02020603050405020304" pitchFamily="18" charset="0"/>
              </a:rPr>
              <a:t>nt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ee</a:t>
            </a:r>
            <a:r>
              <a:rPr lang="en-US" altLang="zh-CN" sz="3200" b="1" dirty="0">
                <a:latin typeface="Times New Roman" panose="02020603050405020304" pitchFamily="18" charset="0"/>
              </a:rPr>
              <a:t>r Club _____				D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zh-CN" sz="3200" b="1" dirty="0">
                <a:latin typeface="Times New Roman" panose="02020603050405020304" pitchFamily="18" charset="0"/>
              </a:rPr>
              <a:t>b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Times New Roman" panose="02020603050405020304" pitchFamily="18" charset="0"/>
              </a:rPr>
              <a:t>te Club _____</a:t>
            </a:r>
          </a:p>
        </p:txBody>
      </p:sp>
      <p:sp>
        <p:nvSpPr>
          <p:cNvPr id="33" name="文本框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91793" y="1886926"/>
            <a:ext cx="546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EF7509"/>
                </a:solidFill>
                <a:latin typeface="Times New Roman" panose="02020603050405020304" pitchFamily="18" charset="0"/>
                <a:ea typeface="思源黑体 CN Heavy" pitchFamily="34" charset="-122"/>
                <a:sym typeface="宋体" panose="02010600030101010101" pitchFamily="2" charset="-122"/>
              </a:rPr>
              <a:t>2</a:t>
            </a:r>
          </a:p>
        </p:txBody>
      </p:sp>
      <p:sp>
        <p:nvSpPr>
          <p:cNvPr id="34" name="文本框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710193" y="1886926"/>
            <a:ext cx="546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EF7509"/>
                </a:solidFill>
                <a:latin typeface="Times New Roman" panose="02020603050405020304" pitchFamily="18" charset="0"/>
                <a:ea typeface="思源黑体 CN Heavy" pitchFamily="34" charset="-122"/>
                <a:sym typeface="宋体" panose="02010600030101010101" pitchFamily="2" charset="-122"/>
              </a:rPr>
              <a:t>4</a:t>
            </a:r>
          </a:p>
        </p:txBody>
      </p:sp>
      <p:sp>
        <p:nvSpPr>
          <p:cNvPr id="35" name="文本框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941093" y="2496526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EF7509"/>
                </a:solidFill>
                <a:latin typeface="Times New Roman" panose="02020603050405020304" pitchFamily="18" charset="0"/>
                <a:ea typeface="思源黑体 CN Heavy" pitchFamily="34" charset="-122"/>
                <a:sym typeface="宋体" panose="02010600030101010101" pitchFamily="2" charset="-122"/>
              </a:rPr>
              <a:t>3</a:t>
            </a:r>
          </a:p>
        </p:txBody>
      </p:sp>
      <p:sp>
        <p:nvSpPr>
          <p:cNvPr id="36" name="文本框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710193" y="2496526"/>
            <a:ext cx="54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EF7509"/>
                </a:solidFill>
                <a:latin typeface="Times New Roman" panose="02020603050405020304" pitchFamily="18" charset="0"/>
                <a:ea typeface="思源黑体 CN Heavy" pitchFamily="34" charset="-122"/>
                <a:sym typeface="宋体" panose="02010600030101010101" pitchFamily="2" charset="-122"/>
              </a:rPr>
              <a:t>1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853" y="382725"/>
            <a:ext cx="4031755" cy="10116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3" y="1230371"/>
            <a:ext cx="710530" cy="710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 descr="水印">
            <a:extLst>
              <a:ext uri="{FF2B5EF4-FFF2-40B4-BE49-F238E27FC236}">
                <a16:creationId xmlns:a16="http://schemas.microsoft.com/office/drawing/2014/main" id="{4FE7382F-9F03-4073-9DCD-D34329108F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istening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005" y="151952"/>
            <a:ext cx="3968449" cy="106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" y="1114155"/>
            <a:ext cx="710530" cy="710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3081" y="1137968"/>
            <a:ext cx="10406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 dirty="0">
                <a:solidFill>
                  <a:srgbClr val="008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first two conversations and choose the correct answers.</a:t>
            </a:r>
            <a:endParaRPr lang="zh-CN" altLang="en-US" sz="3200" b="1" i="1" dirty="0">
              <a:solidFill>
                <a:srgbClr val="008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400557" y="685299"/>
            <a:ext cx="3628723" cy="2743701"/>
          </a:xfrm>
          <a:prstGeom prst="rect">
            <a:avLst/>
          </a:prstGeom>
        </p:spPr>
      </p:pic>
      <p:sp>
        <p:nvSpPr>
          <p:cNvPr id="13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4512" y="2277793"/>
            <a:ext cx="11101387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spcAft>
                <a:spcPts val="6600"/>
              </a:spcAft>
              <a:buFont typeface="Calibri Light" panose="020F0302020204030204" pitchFamily="34" charset="0"/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</a:rPr>
              <a:t>What are they learning about in Conversation 1?	</a:t>
            </a:r>
          </a:p>
          <a:p>
            <a:pPr>
              <a:lnSpc>
                <a:spcPts val="3500"/>
              </a:lnSpc>
              <a:spcBef>
                <a:spcPct val="0"/>
              </a:spcBef>
              <a:spcAft>
                <a:spcPts val="6600"/>
              </a:spcAft>
              <a:buFont typeface="Calibri Light" panose="020F0302020204030204" pitchFamily="34" charset="0"/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</a:rPr>
              <a:t>The students are discussing ____ in Conversation 2.</a:t>
            </a:r>
          </a:p>
          <a:p>
            <a:pPr>
              <a:lnSpc>
                <a:spcPts val="3500"/>
              </a:lnSpc>
              <a:spcBef>
                <a:spcPct val="0"/>
              </a:spcBef>
              <a:spcAft>
                <a:spcPts val="6600"/>
              </a:spcAft>
              <a:buFont typeface="Calibri Light" panose="020F0302020204030204" pitchFamily="34" charset="0"/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</a:rPr>
              <a:t>Circle the two clubs where these </a:t>
            </a:r>
            <a:r>
              <a:rPr lang="en-US" altLang="zh-CN" b="1" u="sng" dirty="0">
                <a:latin typeface="Times New Roman" panose="02020603050405020304" pitchFamily="18" charset="0"/>
              </a:rPr>
              <a:t>two conversations </a:t>
            </a:r>
            <a:r>
              <a:rPr lang="en-US" altLang="zh-CN" b="1" dirty="0">
                <a:latin typeface="Times New Roman" panose="02020603050405020304" pitchFamily="18" charset="0"/>
              </a:rPr>
              <a:t>happened. </a:t>
            </a:r>
          </a:p>
        </p:txBody>
      </p:sp>
      <p:sp>
        <p:nvSpPr>
          <p:cNvPr id="15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28980" y="2763387"/>
            <a:ext cx="80645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spcAft>
                <a:spcPts val="6600"/>
              </a:spcAft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</a:rPr>
              <a:t>A.</a:t>
            </a:r>
            <a:r>
              <a:rPr lang="zh-CN" altLang="en-US" b="1" dirty="0"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</a:rPr>
              <a:t>Hearing.		B. Sounds.		C. Dogs.</a:t>
            </a:r>
          </a:p>
        </p:txBody>
      </p:sp>
      <p:sp>
        <p:nvSpPr>
          <p:cNvPr id="16" name="文本框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28980" y="4108721"/>
            <a:ext cx="9374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spcAft>
                <a:spcPts val="6600"/>
              </a:spcAft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</a:rPr>
              <a:t>A.</a:t>
            </a:r>
            <a:r>
              <a:rPr lang="zh-CN" altLang="en-US" b="1" dirty="0">
                <a:latin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</a:rPr>
              <a:t>schoolwork		B. relationships		C. dating</a:t>
            </a:r>
          </a:p>
        </p:txBody>
      </p:sp>
      <p:sp>
        <p:nvSpPr>
          <p:cNvPr id="17" name="文本框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78869" y="5346565"/>
            <a:ext cx="9036050" cy="962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803275" indent="-8032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87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lphaUcPeriod"/>
              <a:defRPr/>
            </a:pPr>
            <a:r>
              <a:rPr lang="en-US" altLang="zh-CN" b="1" dirty="0">
                <a:latin typeface="Times New Roman" panose="02020603050405020304" pitchFamily="18" charset="0"/>
              </a:rPr>
              <a:t>Science Club.				B. Ballet Club.	</a:t>
            </a:r>
          </a:p>
          <a:p>
            <a:pPr marL="0" inden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latin typeface="Times New Roman" panose="02020603050405020304" pitchFamily="18" charset="0"/>
              </a:rPr>
              <a:t>C. Nature Club. 				D. Debate Club.</a:t>
            </a:r>
          </a:p>
        </p:txBody>
      </p:sp>
      <p:pic>
        <p:nvPicPr>
          <p:cNvPr id="18" name="Picture 2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230" r="55049" b="6599"/>
          <a:stretch>
            <a:fillRect/>
          </a:stretch>
        </p:blipFill>
        <p:spPr bwMode="auto">
          <a:xfrm>
            <a:off x="1002402" y="2720604"/>
            <a:ext cx="7191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230" r="55049" b="6599"/>
          <a:stretch>
            <a:fillRect/>
          </a:stretch>
        </p:blipFill>
        <p:spPr bwMode="auto">
          <a:xfrm>
            <a:off x="8301105" y="4059426"/>
            <a:ext cx="7175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230" r="55049" b="6599"/>
          <a:stretch>
            <a:fillRect/>
          </a:stretch>
        </p:blipFill>
        <p:spPr bwMode="auto">
          <a:xfrm>
            <a:off x="1067517" y="5248837"/>
            <a:ext cx="7175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230" r="55049" b="6599"/>
          <a:stretch>
            <a:fillRect/>
          </a:stretch>
        </p:blipFill>
        <p:spPr bwMode="auto">
          <a:xfrm>
            <a:off x="6522419" y="5677247"/>
            <a:ext cx="7175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694042" y="2606343"/>
            <a:ext cx="5677536" cy="3004755"/>
            <a:chOff x="196047" y="2560249"/>
            <a:chExt cx="5677536" cy="3004755"/>
          </a:xfrm>
        </p:grpSpPr>
        <p:sp>
          <p:nvSpPr>
            <p:cNvPr id="24" name="矩形: 圆角 23"/>
            <p:cNvSpPr/>
            <p:nvPr>
              <p:custDataLst>
                <p:tags r:id="rId17"/>
              </p:custDataLst>
            </p:nvPr>
          </p:nvSpPr>
          <p:spPr>
            <a:xfrm>
              <a:off x="196047" y="2560249"/>
              <a:ext cx="5677536" cy="2956645"/>
            </a:xfrm>
            <a:prstGeom prst="roundRect">
              <a:avLst>
                <a:gd name="adj" fmla="val 3349"/>
              </a:avLst>
            </a:prstGeom>
            <a:solidFill>
              <a:schemeClr val="bg1">
                <a:lumMod val="95000"/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00049" y="2887348"/>
              <a:ext cx="526953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“If you couldn’t </a:t>
              </a:r>
              <a:r>
                <a:rPr lang="en-US" altLang="zh-CN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hear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first one, it means you are not _______. </a:t>
              </a:r>
            </a:p>
            <a:p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Dogs can hear very high frequency </a:t>
              </a:r>
              <a:r>
                <a:rPr lang="en-US" altLang="zh-CN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sound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s, but people can’t.”</a:t>
              </a:r>
            </a:p>
            <a:p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If you could </a:t>
              </a:r>
              <a:r>
                <a:rPr lang="en-US" altLang="zh-CN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hear</a:t>
              </a:r>
              <a: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second one, you are____________________.”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4089783" y="3365125"/>
            <a:ext cx="107144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a dog</a:t>
            </a:r>
            <a:endParaRPr lang="zh-CN" altLang="en-US" sz="27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58542" y="5067164"/>
            <a:ext cx="2941318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younger than 25</a:t>
            </a:r>
            <a:endParaRPr lang="zh-CN" alt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33" y="2669920"/>
            <a:ext cx="834541" cy="79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207612" y="4718624"/>
            <a:ext cx="6185042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change when we get older. Children and young people can hear the second one, but most people older than 25 can’t.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图标&#10;&#10;描述已自动生成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48" y="3948307"/>
            <a:ext cx="834834" cy="834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01.Listen to the first two conversations and choose the correct answers 课导学案听力.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401867" y="1747247"/>
            <a:ext cx="505720" cy="505720"/>
          </a:xfrm>
          <a:prstGeom prst="rect">
            <a:avLst/>
          </a:prstGeom>
        </p:spPr>
      </p:pic>
      <p:pic>
        <p:nvPicPr>
          <p:cNvPr id="3" name="Conversation 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2862" y="2380488"/>
            <a:ext cx="406400" cy="406400"/>
          </a:xfrm>
          <a:prstGeom prst="rect">
            <a:avLst/>
          </a:prstGeom>
        </p:spPr>
      </p:pic>
      <p:pic>
        <p:nvPicPr>
          <p:cNvPr id="8" name="Conversation 2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0661" y="364508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9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6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6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7" grpId="0"/>
      <p:bldP spid="27" grpId="1"/>
      <p:bldP spid="28" grpId="0"/>
      <p:bldP spid="28" grpId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istening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74" y="206064"/>
            <a:ext cx="3968449" cy="92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3518" y="1045394"/>
            <a:ext cx="86090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solidFill>
                  <a:srgbClr val="008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Tick the activities that happen in each club.</a:t>
            </a:r>
            <a:endParaRPr lang="zh-CN" altLang="en-US" sz="3200" b="1" dirty="0">
              <a:solidFill>
                <a:srgbClr val="008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3" y="983023"/>
            <a:ext cx="710530" cy="7105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08000" y="1681163"/>
          <a:ext cx="11176000" cy="47117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2627"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bg1"/>
                          </a:solidFill>
                        </a:rPr>
                        <a:t>Ballet Club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00" marT="45714" marB="45714" anchor="ctr"/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dirty="0">
                          <a:solidFill>
                            <a:schemeClr val="bg1"/>
                          </a:solidFill>
                        </a:rPr>
                        <a:t>Nature Club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00" marT="45714" marB="45714" anchor="ctr"/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dirty="0">
                          <a:solidFill>
                            <a:schemeClr val="bg1"/>
                          </a:solidFill>
                        </a:rPr>
                        <a:t>Cartoon Club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00" marT="45714" marB="45714" anchor="ctr"/>
                </a:tc>
                <a:tc>
                  <a:txBody>
                    <a:bodyPr/>
                    <a:lstStyle/>
                    <a:p>
                      <a:pPr marL="0" marR="0" lvl="0" indent="0" algn="l" defTabSz="913765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dirty="0">
                          <a:solidFill>
                            <a:schemeClr val="bg1"/>
                          </a:solidFill>
                        </a:rPr>
                        <a:t>Volunteer Club</a:t>
                      </a:r>
                      <a:endParaRPr lang="zh-CN" alt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00" marT="45714" marB="4571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9691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learn new movements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tx1"/>
                          </a:solidFill>
                        </a:rPr>
                        <a:t>listen to lectures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watch cartoons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help old people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691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watch dance programs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grow plants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write stories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clean up parks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9691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make ballet clothes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work in a greenhouse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solidFill>
                            <a:schemeClr val="tx1"/>
                          </a:solidFill>
                        </a:rPr>
                        <a:t>draw cartoons</a:t>
                      </a:r>
                      <a:endParaRPr lang="zh-CN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chemeClr val="tx1"/>
                          </a:solidFill>
                        </a:rPr>
                        <a:t>give directions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0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654050" y="3043238"/>
            <a:ext cx="395288" cy="395287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654050" y="4321175"/>
            <a:ext cx="395288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654050" y="5568950"/>
            <a:ext cx="395288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3481388" y="3043238"/>
            <a:ext cx="395287" cy="395287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3481388" y="4321175"/>
            <a:ext cx="395287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3481388" y="5568950"/>
            <a:ext cx="395287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>
            <a:off x="6302375" y="3043238"/>
            <a:ext cx="395288" cy="395287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6302375" y="4321175"/>
            <a:ext cx="395288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1"/>
            </p:custDataLst>
          </p:nvPr>
        </p:nvSpPr>
        <p:spPr>
          <a:xfrm>
            <a:off x="6302375" y="5568950"/>
            <a:ext cx="395288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9096375" y="3043238"/>
            <a:ext cx="396875" cy="395287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3"/>
            </p:custDataLst>
          </p:nvPr>
        </p:nvSpPr>
        <p:spPr>
          <a:xfrm>
            <a:off x="9096375" y="4321175"/>
            <a:ext cx="396875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4"/>
            </p:custDataLst>
          </p:nvPr>
        </p:nvSpPr>
        <p:spPr>
          <a:xfrm>
            <a:off x="9096375" y="5568950"/>
            <a:ext cx="396875" cy="396875"/>
          </a:xfrm>
          <a:prstGeom prst="ellips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文本框 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6238" y="2740025"/>
            <a:ext cx="88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0" name="文本框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219450" y="2740025"/>
            <a:ext cx="88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1" name="文本框 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19450" y="4046538"/>
            <a:ext cx="88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2" name="文本框 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16625" y="4046538"/>
            <a:ext cx="88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3" name="文本框 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016625" y="5313363"/>
            <a:ext cx="889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4" name="文本框 7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789988" y="4046538"/>
            <a:ext cx="889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25" name="文本框 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789988" y="5313363"/>
            <a:ext cx="889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45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17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989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6130" indent="-2273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33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05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77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4930" indent="-2273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√</a:t>
            </a:r>
            <a:endParaRPr lang="en-US" altLang="zh-CN" sz="48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 rot="1367584">
            <a:off x="7785736" y="669950"/>
            <a:ext cx="3786503" cy="5163485"/>
            <a:chOff x="8555960" y="1464795"/>
            <a:chExt cx="3786503" cy="516348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5960" y="1464795"/>
              <a:ext cx="3786503" cy="5163485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27"/>
            <p:cNvSpPr txBox="1"/>
            <p:nvPr/>
          </p:nvSpPr>
          <p:spPr>
            <a:xfrm rot="21323085">
              <a:off x="9354781" y="2633834"/>
              <a:ext cx="2452059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When listen for the detailed information, it is important to carefully </a:t>
              </a:r>
              <a:r>
                <a:rPr lang="en-US" altLang="zh-CN" sz="28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 over</a:t>
              </a:r>
              <a:r>
                <a:rPr lang="en-US" altLang="zh-CN" sz="2800" b="1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choices.</a:t>
              </a:r>
              <a:endParaRPr lang="zh-CN" alt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7906" y="3390344"/>
            <a:ext cx="11486480" cy="2304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02.Listen to Conversation 3课件听力、导学案听力.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494941" y="1081203"/>
            <a:ext cx="590094" cy="590094"/>
          </a:xfrm>
          <a:prstGeom prst="rect">
            <a:avLst/>
          </a:prstGeom>
        </p:spPr>
      </p:pic>
      <p:pic>
        <p:nvPicPr>
          <p:cNvPr id="27" name="nature club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399641" y="1978288"/>
            <a:ext cx="406400" cy="406400"/>
          </a:xfrm>
          <a:prstGeom prst="rect">
            <a:avLst/>
          </a:prstGeom>
        </p:spPr>
      </p:pic>
      <p:pic>
        <p:nvPicPr>
          <p:cNvPr id="30" name="cartoonclub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91741" y="1978288"/>
            <a:ext cx="406400" cy="406400"/>
          </a:xfrm>
          <a:prstGeom prst="rect">
            <a:avLst/>
          </a:prstGeom>
        </p:spPr>
      </p:pic>
      <p:pic>
        <p:nvPicPr>
          <p:cNvPr id="31" name="volunteerclub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337544" y="196725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2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8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3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42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rot="285519">
            <a:off x="6379168" y="222434"/>
            <a:ext cx="5517449" cy="3728366"/>
            <a:chOff x="8555960" y="1464795"/>
            <a:chExt cx="3786503" cy="516348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5960" y="1464795"/>
              <a:ext cx="3786503" cy="5163485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 rot="21314481">
              <a:off x="9223181" y="2959612"/>
              <a:ext cx="2452059" cy="2173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Listening for details helps to </a:t>
              </a:r>
              <a:r>
                <a:rPr lang="en-US" altLang="zh-CN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get the conclusion</a:t>
              </a:r>
              <a:r>
                <a:rPr lang="en-US" altLang="zh-CN" sz="3200" b="1" i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1"/>
          <p:cNvSpPr>
            <a:spLocks noChangeArrowheads="1"/>
          </p:cNvSpPr>
          <p:nvPr/>
        </p:nvSpPr>
        <p:spPr bwMode="auto">
          <a:xfrm>
            <a:off x="333057" y="974019"/>
            <a:ext cx="6263227" cy="26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0">
              <a:lnSpc>
                <a:spcPts val="4000"/>
              </a:lnSpc>
              <a:tabLst>
                <a:tab pos="3240405" algn="l"/>
              </a:tabLst>
              <a:defRPr/>
            </a:pPr>
            <a:r>
              <a:rPr lang="en-US" altLang="zh-CN" sz="3200" b="1" kern="100" dirty="0">
                <a:latin typeface="Times New Roman" panose="02020603050405020304"/>
                <a:cs typeface="Courier New" panose="02070309020205020404"/>
              </a:rPr>
              <a:t>2. Adam says that he likes ______ but is not so interested in  _____.</a:t>
            </a:r>
          </a:p>
          <a:p>
            <a:pPr marL="514350" indent="-514350" defTabSz="0">
              <a:lnSpc>
                <a:spcPts val="4000"/>
              </a:lnSpc>
              <a:buAutoNum type="alphaUcPeriod"/>
              <a:tabLst>
                <a:tab pos="3240405" algn="l"/>
              </a:tabLst>
              <a:defRPr/>
            </a:pPr>
            <a:r>
              <a:rPr lang="en-US" altLang="zh-CN" sz="3200" kern="100" dirty="0">
                <a:latin typeface="Times New Roman" panose="02020603050405020304"/>
                <a:cs typeface="Courier New" panose="02070309020205020404"/>
              </a:rPr>
              <a:t>stories, cartoons 		  </a:t>
            </a:r>
          </a:p>
          <a:p>
            <a:pPr marL="514350" indent="-514350" defTabSz="0">
              <a:lnSpc>
                <a:spcPts val="4000"/>
              </a:lnSpc>
              <a:buAutoNum type="alphaUcPeriod"/>
              <a:tabLst>
                <a:tab pos="3240405" algn="l"/>
              </a:tabLst>
              <a:defRPr/>
            </a:pPr>
            <a:r>
              <a:rPr lang="en-US" altLang="zh-CN" sz="3200" kern="100" dirty="0">
                <a:latin typeface="Times New Roman" panose="02020603050405020304"/>
                <a:cs typeface="Courier New" panose="02070309020205020404"/>
              </a:rPr>
              <a:t>animals, plants   </a:t>
            </a:r>
          </a:p>
          <a:p>
            <a:pPr marL="514350" indent="-514350" defTabSz="0">
              <a:lnSpc>
                <a:spcPts val="4000"/>
              </a:lnSpc>
              <a:buAutoNum type="alphaUcPeriod"/>
              <a:tabLst>
                <a:tab pos="3240405" algn="l"/>
              </a:tabLst>
              <a:defRPr/>
            </a:pPr>
            <a:r>
              <a:rPr lang="en-US" altLang="zh-CN" sz="3200" kern="100" dirty="0">
                <a:latin typeface="Times New Roman" panose="02020603050405020304"/>
                <a:cs typeface="Courier New" panose="02070309020205020404"/>
              </a:rPr>
              <a:t>making friends, cleaning up </a:t>
            </a:r>
          </a:p>
        </p:txBody>
      </p:sp>
      <p:sp>
        <p:nvSpPr>
          <p:cNvPr id="3" name="矩形 2"/>
          <p:cNvSpPr/>
          <p:nvPr/>
        </p:nvSpPr>
        <p:spPr>
          <a:xfrm>
            <a:off x="255851" y="3931349"/>
            <a:ext cx="1172718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3240405" algn="l"/>
              </a:tabLst>
              <a:defRPr/>
            </a:pPr>
            <a:r>
              <a:rPr lang="en-US" altLang="zh-CN" sz="3200" b="1" kern="100" dirty="0">
                <a:latin typeface="Times New Roman" panose="02020603050405020304"/>
                <a:cs typeface="Courier New" panose="02070309020205020404"/>
              </a:rPr>
              <a:t>3. Which club do you think is </a:t>
            </a:r>
            <a:r>
              <a:rPr lang="en-US" altLang="zh-CN" sz="3200" b="1" kern="100" dirty="0">
                <a:solidFill>
                  <a:srgbClr val="C00000"/>
                </a:solidFill>
                <a:latin typeface="Times New Roman" panose="02020603050405020304"/>
                <a:cs typeface="Courier New" panose="02070309020205020404"/>
              </a:rPr>
              <a:t>suitable for </a:t>
            </a:r>
            <a:r>
              <a:rPr lang="en-US" altLang="zh-CN" sz="3200" b="1" kern="100" dirty="0">
                <a:latin typeface="Times New Roman" panose="02020603050405020304"/>
                <a:cs typeface="Courier New" panose="02070309020205020404"/>
              </a:rPr>
              <a:t>Adam?  Why? </a:t>
            </a:r>
          </a:p>
          <a:p>
            <a:pPr algn="just" defTabSz="0">
              <a:lnSpc>
                <a:spcPct val="150000"/>
              </a:lnSpc>
              <a:tabLst>
                <a:tab pos="3240405" algn="l"/>
              </a:tabLst>
              <a:defRPr/>
            </a:pPr>
            <a:r>
              <a:rPr lang="en-US" altLang="zh-CN" sz="3200" b="1" kern="100" dirty="0">
                <a:latin typeface="Times New Roman" panose="02020603050405020304"/>
                <a:cs typeface="Courier New" panose="02070309020205020404"/>
              </a:rPr>
              <a:t>I think Adam should join the _________ Club because he says that he ____________________________.</a:t>
            </a:r>
            <a:r>
              <a:rPr lang="en-US" altLang="zh-CN" sz="3200" b="1" u="sng" kern="100" dirty="0">
                <a:latin typeface="Times New Roman" panose="02020603050405020304"/>
                <a:cs typeface="Courier New" panose="02070309020205020404"/>
              </a:rPr>
              <a:t> </a:t>
            </a:r>
          </a:p>
        </p:txBody>
      </p:sp>
      <p:pic>
        <p:nvPicPr>
          <p:cNvPr id="4" name="Picture 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54230" r="55049" b="6599"/>
          <a:stretch>
            <a:fillRect/>
          </a:stretch>
        </p:blipFill>
        <p:spPr bwMode="auto">
          <a:xfrm>
            <a:off x="157923" y="2418908"/>
            <a:ext cx="717550" cy="7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978725" y="4837740"/>
            <a:ext cx="2819076" cy="543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Volunteer</a:t>
            </a:r>
          </a:p>
        </p:txBody>
      </p:sp>
      <p:sp>
        <p:nvSpPr>
          <p:cNvPr id="9" name="矩形 8"/>
          <p:cNvSpPr/>
          <p:nvPr/>
        </p:nvSpPr>
        <p:spPr>
          <a:xfrm>
            <a:off x="710325" y="5539940"/>
            <a:ext cx="6641075" cy="5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like</a:t>
            </a:r>
            <a:r>
              <a:rPr lang="en-US" altLang="zh-CN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altLang="zh-CN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altLang="zh-CN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</a:t>
            </a:r>
            <a:r>
              <a:rPr lang="en-US" altLang="zh-CN" sz="3200" b="1" dirty="0">
                <a:solidFill>
                  <a:srgbClr val="00B050"/>
                </a:solidFill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outdoors</a:t>
            </a:r>
          </a:p>
        </p:txBody>
      </p:sp>
      <p:pic>
        <p:nvPicPr>
          <p:cNvPr id="10" name="volunteerclu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6575" y="4173235"/>
            <a:ext cx="406400" cy="406400"/>
          </a:xfrm>
          <a:prstGeom prst="rect">
            <a:avLst/>
          </a:prstGeom>
        </p:spPr>
      </p:pic>
      <p:pic>
        <p:nvPicPr>
          <p:cNvPr id="11" name="图片 10" descr="水印">
            <a:extLst>
              <a:ext uri="{FF2B5EF4-FFF2-40B4-BE49-F238E27FC236}">
                <a16:creationId xmlns:a16="http://schemas.microsoft.com/office/drawing/2014/main" id="{B1717929-9906-42AB-8B53-5C4092D3E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C5C5E"/>
      </a:accent1>
      <a:accent2>
        <a:srgbClr val="FFC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gsrm3y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C5C5E"/>
    </a:accent1>
    <a:accent2>
      <a:srgbClr val="FFC00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C5C5E"/>
    </a:accent1>
    <a:accent2>
      <a:srgbClr val="FFC000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689</Words>
  <Application>Microsoft Office PowerPoint</Application>
  <PresentationFormat>宽屏</PresentationFormat>
  <Paragraphs>130</Paragraphs>
  <Slides>19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HelveticaNeue</vt:lpstr>
      <vt:lpstr>等线</vt:lpstr>
      <vt:lpstr>汉仪菱心体简</vt:lpstr>
      <vt:lpstr>汉仪字研卡通W</vt:lpstr>
      <vt:lpstr>黑体</vt:lpstr>
      <vt:lpstr>华文新魏</vt:lpstr>
      <vt:lpstr>思源黑体 CN</vt:lpstr>
      <vt:lpstr>微软雅黑</vt:lpstr>
      <vt:lpstr>Arial</vt:lpstr>
      <vt:lpstr>Arial Black</vt:lpstr>
      <vt:lpstr>Arial Rounded MT Bold</vt:lpstr>
      <vt:lpstr>Calibri</vt:lpstr>
      <vt:lpstr>Calibri Light</vt:lpstr>
      <vt:lpstr>Times New Roman</vt:lpstr>
      <vt:lpstr>Wingdings</vt:lpstr>
      <vt:lpstr>Office 主题​​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9</dc:creator>
  <cp:lastModifiedBy>陈 顺坤</cp:lastModifiedBy>
  <cp:revision>74</cp:revision>
  <dcterms:created xsi:type="dcterms:W3CDTF">2021-08-11T19:10:00Z</dcterms:created>
  <dcterms:modified xsi:type="dcterms:W3CDTF">2021-09-28T11:36:14Z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