
<file path=[Content_Types].xml><?xml version="1.0" encoding="utf-8"?>
<Types xmlns="http://schemas.openxmlformats.org/package/2006/content-types">
  <Default Extension="jpeg" ContentType="image/jpeg"/>
  <Default Extension="png" ContentType="image/png"/>
  <Default Extension="wmf" ContentType="image/x-wmf"/>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4"/>
  </p:handoutMasterIdLst>
  <p:sldIdLst>
    <p:sldId id="455" r:id="rId3"/>
    <p:sldId id="259" r:id="rId4"/>
    <p:sldId id="280" r:id="rId6"/>
    <p:sldId id="408" r:id="rId7"/>
    <p:sldId id="404" r:id="rId8"/>
    <p:sldId id="287" r:id="rId9"/>
    <p:sldId id="409" r:id="rId10"/>
    <p:sldId id="340" r:id="rId11"/>
    <p:sldId id="341" r:id="rId12"/>
    <p:sldId id="379" r:id="rId13"/>
    <p:sldId id="347" r:id="rId14"/>
    <p:sldId id="382" r:id="rId15"/>
    <p:sldId id="407" r:id="rId16"/>
    <p:sldId id="349" r:id="rId17"/>
    <p:sldId id="357" r:id="rId18"/>
    <p:sldId id="356" r:id="rId19"/>
    <p:sldId id="360" r:id="rId20"/>
    <p:sldId id="395" r:id="rId21"/>
    <p:sldId id="396" r:id="rId22"/>
    <p:sldId id="397" r:id="rId23"/>
    <p:sldId id="401" r:id="rId24"/>
    <p:sldId id="398" r:id="rId25"/>
    <p:sldId id="361" r:id="rId26"/>
    <p:sldId id="392" r:id="rId27"/>
    <p:sldId id="376" r:id="rId28"/>
    <p:sldId id="342" r:id="rId29"/>
    <p:sldId id="362" r:id="rId30"/>
    <p:sldId id="390" r:id="rId31"/>
    <p:sldId id="364" r:id="rId32"/>
    <p:sldId id="400" r:id="rId33"/>
    <p:sldId id="365" r:id="rId34"/>
    <p:sldId id="366" r:id="rId35"/>
    <p:sldId id="403" r:id="rId36"/>
    <p:sldId id="367" r:id="rId37"/>
    <p:sldId id="353" r:id="rId38"/>
    <p:sldId id="406" r:id="rId39"/>
    <p:sldId id="368" r:id="rId40"/>
    <p:sldId id="354" r:id="rId41"/>
    <p:sldId id="389" r:id="rId42"/>
    <p:sldId id="343" r:id="rId43"/>
    <p:sldId id="345" r:id="rId44"/>
    <p:sldId id="411" r:id="rId45"/>
    <p:sldId id="405" r:id="rId46"/>
    <p:sldId id="384" r:id="rId47"/>
    <p:sldId id="399" r:id="rId48"/>
    <p:sldId id="391" r:id="rId49"/>
    <p:sldId id="410" r:id="rId50"/>
    <p:sldId id="352" r:id="rId51"/>
    <p:sldId id="335" r:id="rId52"/>
    <p:sldId id="394" r:id="rId5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79" autoAdjust="0"/>
    <p:restoredTop sz="91204" autoAdjust="0"/>
  </p:normalViewPr>
  <p:slideViewPr>
    <p:cSldViewPr snapToGrid="0">
      <p:cViewPr varScale="1">
        <p:scale>
          <a:sx n="90" d="100"/>
          <a:sy n="90" d="100"/>
        </p:scale>
        <p:origin x="81" y="189"/>
      </p:cViewPr>
      <p:guideLst>
        <p:guide orient="horz" pos="888"/>
        <p:guide pos="1536"/>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4D1014E-CDA2-49F8-B8CE-F3E70A02207E}" type="doc">
      <dgm:prSet loTypeId="urn:microsoft.com/office/officeart/2008/layout/HorizontalMultiLevelHierarchy#1" loCatId="hierarchy" qsTypeId="urn:microsoft.com/office/officeart/2005/8/quickstyle/simple1#1" qsCatId="simple" csTypeId="urn:microsoft.com/office/officeart/2005/8/colors/accent1_2#1" csCatId="accent1" phldr="1"/>
      <dgm:spPr/>
      <dgm:t>
        <a:bodyPr/>
        <a:lstStyle/>
        <a:p>
          <a:endParaRPr lang="zh-CN" altLang="en-US"/>
        </a:p>
      </dgm:t>
    </dgm:pt>
    <dgm:pt modelId="{C0FFE97F-3954-433A-B853-F05744F29F15}" cxnId="{149612DD-1A53-417A-A6F8-578C14E102C7}" type="parTrans">
      <dgm:prSet/>
      <dgm:spPr/>
      <dgm:t>
        <a:bodyPr/>
        <a:lstStyle/>
        <a:p>
          <a:endParaRPr lang="zh-CN" altLang="en-US"/>
        </a:p>
      </dgm:t>
    </dgm:pt>
    <dgm:pt modelId="{9C168A08-72C4-4F5D-B3A1-652043D03443}">
      <dgm:prSet phldrT="[文本]"/>
      <dgm:spPr>
        <a:solidFill>
          <a:srgbClr val="FDD7F6"/>
        </a:solidFill>
      </dgm:spPr>
      <dgm:t>
        <a:bodyPr/>
        <a:lstStyle/>
        <a:p>
          <a:r>
            <a:rPr lang="en-US" altLang="zh-CN" b="1" dirty="0">
              <a:solidFill>
                <a:schemeClr val="tx1"/>
              </a:solidFill>
              <a:latin typeface="Times New Roman" panose="02020603050405020304" charset="0"/>
              <a:cs typeface="Times New Roman" panose="02020603050405020304" charset="0"/>
            </a:rPr>
            <a:t>Body </a:t>
          </a:r>
        </a:p>
        <a:p>
          <a:r>
            <a:rPr lang="en-US" altLang="zh-CN" b="1" dirty="0">
              <a:solidFill>
                <a:schemeClr val="tx1"/>
              </a:solidFill>
              <a:latin typeface="Times New Roman" panose="02020603050405020304" charset="0"/>
              <a:cs typeface="Times New Roman" panose="02020603050405020304" charset="0"/>
            </a:rPr>
            <a:t>language</a:t>
          </a:r>
          <a:endParaRPr lang="zh-CN" altLang="en-US" b="1" dirty="0">
            <a:solidFill>
              <a:schemeClr val="tx1"/>
            </a:solidFill>
            <a:latin typeface="Times New Roman" panose="02020603050405020304" charset="0"/>
            <a:cs typeface="Times New Roman" panose="02020603050405020304" charset="0"/>
          </a:endParaRPr>
        </a:p>
      </dgm:t>
    </dgm:pt>
    <dgm:pt modelId="{9CF9DD82-2CD3-4797-885C-BD4A1D83F193}" cxnId="{E5D5B898-8EFA-43EC-813A-BDBF5A0DB7F0}" type="parTrans">
      <dgm:prSet/>
      <dgm:spPr/>
      <dgm:t>
        <a:bodyPr/>
        <a:lstStyle/>
        <a:p>
          <a:endParaRPr lang="zh-CN" altLang="en-US"/>
        </a:p>
      </dgm:t>
    </dgm:pt>
    <dgm:pt modelId="{CF83BC61-C69D-4F13-BA0F-99EDE3D1A5BC}">
      <dgm:prSet phldrT="[文本]"/>
      <dgm:spPr>
        <a:solidFill>
          <a:srgbClr val="FDD7F6"/>
        </a:solidFill>
      </dgm:spPr>
      <dgm:t>
        <a:bodyPr/>
        <a:lstStyle/>
        <a:p>
          <a:r>
            <a:rPr lang="en-US" altLang="zh-CN" b="1">
              <a:solidFill>
                <a:schemeClr val="tx1"/>
              </a:solidFill>
              <a:latin typeface="Times New Roman" panose="02020603050405020304" charset="0"/>
              <a:cs typeface="Times New Roman" panose="02020603050405020304" charset="0"/>
            </a:rPr>
            <a:t>say yes or no</a:t>
          </a:r>
          <a:endParaRPr lang="zh-CN" altLang="en-US" b="1">
            <a:solidFill>
              <a:schemeClr val="tx1"/>
            </a:solidFill>
            <a:latin typeface="Times New Roman" panose="02020603050405020304" charset="0"/>
            <a:cs typeface="Times New Roman" panose="02020603050405020304" charset="0"/>
          </a:endParaRPr>
        </a:p>
      </dgm:t>
    </dgm:pt>
    <dgm:pt modelId="{2CCDAB1E-0295-4101-A9C1-4204E84DC31A}" cxnId="{E5D5B898-8EFA-43EC-813A-BDBF5A0DB7F0}" type="sibTrans">
      <dgm:prSet/>
      <dgm:spPr/>
      <dgm:t>
        <a:bodyPr/>
        <a:lstStyle/>
        <a:p>
          <a:endParaRPr lang="zh-CN" altLang="en-US"/>
        </a:p>
      </dgm:t>
    </dgm:pt>
    <dgm:pt modelId="{4B515AB7-824F-4882-955D-786814850C48}" cxnId="{E84D13F5-9CF7-4C3D-AC57-18090411D952}" type="parTrans">
      <dgm:prSet/>
      <dgm:spPr/>
      <dgm:t>
        <a:bodyPr/>
        <a:lstStyle/>
        <a:p>
          <a:endParaRPr lang="zh-CN" altLang="en-US"/>
        </a:p>
      </dgm:t>
    </dgm:pt>
    <dgm:pt modelId="{90A95F38-A737-46D3-B05F-5D0CFF46B2C6}">
      <dgm:prSet phldrT="[文本]"/>
      <dgm:spPr>
        <a:solidFill>
          <a:srgbClr val="FDD7F6"/>
        </a:solidFill>
      </dgm:spPr>
      <dgm:t>
        <a:bodyPr/>
        <a:lstStyle/>
        <a:p>
          <a:r>
            <a:rPr lang="en-US" altLang="zh-CN" b="1">
              <a:solidFill>
                <a:schemeClr val="tx1"/>
              </a:solidFill>
              <a:latin typeface="Times New Roman" panose="02020603050405020304" charset="0"/>
              <a:cs typeface="Times New Roman" panose="02020603050405020304" charset="0"/>
            </a:rPr>
            <a:t>say hello</a:t>
          </a:r>
          <a:endParaRPr lang="zh-CN" altLang="en-US" b="1">
            <a:solidFill>
              <a:schemeClr val="tx1"/>
            </a:solidFill>
            <a:latin typeface="Times New Roman" panose="02020603050405020304" charset="0"/>
            <a:cs typeface="Times New Roman" panose="02020603050405020304" charset="0"/>
          </a:endParaRPr>
        </a:p>
      </dgm:t>
    </dgm:pt>
    <dgm:pt modelId="{6334D4F1-6F48-4CE3-A4A4-85728EEBB52C}" cxnId="{E84D13F5-9CF7-4C3D-AC57-18090411D952}" type="sibTrans">
      <dgm:prSet/>
      <dgm:spPr/>
      <dgm:t>
        <a:bodyPr/>
        <a:lstStyle/>
        <a:p>
          <a:endParaRPr lang="zh-CN" altLang="en-US"/>
        </a:p>
      </dgm:t>
    </dgm:pt>
    <dgm:pt modelId="{D3D1C2C6-F408-43EA-A5C1-9FC9BBD618D5}" cxnId="{4F3EA8FD-4051-4167-AA4A-AE0841146EBC}" type="parTrans">
      <dgm:prSet/>
      <dgm:spPr/>
      <dgm:t>
        <a:bodyPr/>
        <a:lstStyle/>
        <a:p>
          <a:endParaRPr lang="zh-CN" altLang="en-US"/>
        </a:p>
      </dgm:t>
    </dgm:pt>
    <dgm:pt modelId="{1A3756FF-1196-406D-998E-1598368DF779}">
      <dgm:prSet phldrT="[文本]"/>
      <dgm:spPr>
        <a:solidFill>
          <a:srgbClr val="FDD7F6"/>
        </a:solidFill>
      </dgm:spPr>
      <dgm:t>
        <a:bodyPr/>
        <a:lstStyle/>
        <a:p>
          <a:r>
            <a:rPr lang="en-US" altLang="zh-CN" b="1">
              <a:solidFill>
                <a:schemeClr val="tx1"/>
              </a:solidFill>
              <a:latin typeface="Times New Roman" panose="02020603050405020304" charset="0"/>
              <a:cs typeface="Times New Roman" panose="02020603050405020304" charset="0"/>
            </a:rPr>
            <a:t>show feelings</a:t>
          </a:r>
          <a:endParaRPr lang="zh-CN" altLang="en-US" b="1">
            <a:solidFill>
              <a:schemeClr val="tx1"/>
            </a:solidFill>
            <a:latin typeface="Times New Roman" panose="02020603050405020304" charset="0"/>
            <a:cs typeface="Times New Roman" panose="02020603050405020304" charset="0"/>
          </a:endParaRPr>
        </a:p>
      </dgm:t>
    </dgm:pt>
    <dgm:pt modelId="{FF294DBA-DEFF-497E-BB98-11CAEB41B871}" cxnId="{4F3EA8FD-4051-4167-AA4A-AE0841146EBC}" type="sibTrans">
      <dgm:prSet/>
      <dgm:spPr/>
      <dgm:t>
        <a:bodyPr/>
        <a:lstStyle/>
        <a:p>
          <a:endParaRPr lang="zh-CN" altLang="en-US"/>
        </a:p>
      </dgm:t>
    </dgm:pt>
    <dgm:pt modelId="{C19E3B8E-5EFE-47FB-BBC0-DDF922A4E8EA}" cxnId="{FAD4ED18-28B2-448F-9B7C-0854692CFAF0}" type="parTrans">
      <dgm:prSet/>
      <dgm:spPr/>
      <dgm:t>
        <a:bodyPr/>
        <a:lstStyle/>
        <a:p>
          <a:endParaRPr lang="zh-CN" altLang="en-US"/>
        </a:p>
      </dgm:t>
    </dgm:pt>
    <dgm:pt modelId="{4C59EE1A-B9C0-4464-8244-EA4BD2DE2A36}">
      <dgm:prSet phldrT="[文本]"/>
      <dgm:spPr>
        <a:solidFill>
          <a:srgbClr val="FDD7F6"/>
        </a:solidFill>
      </dgm:spPr>
      <dgm:t>
        <a:bodyPr/>
        <a:lstStyle/>
        <a:p>
          <a:r>
            <a:rPr lang="en-US" altLang="zh-CN" b="1">
              <a:solidFill>
                <a:schemeClr val="tx1"/>
              </a:solidFill>
              <a:latin typeface="Times New Roman" panose="02020603050405020304" charset="0"/>
              <a:cs typeface="Times New Roman" panose="02020603050405020304" charset="0"/>
            </a:rPr>
            <a:t>attract attention</a:t>
          </a:r>
          <a:endParaRPr lang="zh-CN" altLang="en-US" b="1">
            <a:solidFill>
              <a:schemeClr val="tx1"/>
            </a:solidFill>
            <a:latin typeface="Times New Roman" panose="02020603050405020304" charset="0"/>
            <a:cs typeface="Times New Roman" panose="02020603050405020304" charset="0"/>
          </a:endParaRPr>
        </a:p>
      </dgm:t>
    </dgm:pt>
    <dgm:pt modelId="{74947A2C-53B5-4C43-8C46-72274A3E868A}" cxnId="{FAD4ED18-28B2-448F-9B7C-0854692CFAF0}" type="sibTrans">
      <dgm:prSet/>
      <dgm:spPr/>
      <dgm:t>
        <a:bodyPr/>
        <a:lstStyle/>
        <a:p>
          <a:endParaRPr lang="zh-CN" altLang="en-US"/>
        </a:p>
      </dgm:t>
    </dgm:pt>
    <dgm:pt modelId="{B6751CAC-BEB6-4DB1-9E8F-67BF3E6F44FE}" cxnId="{149612DD-1A53-417A-A6F8-578C14E102C7}" type="sibTrans">
      <dgm:prSet/>
      <dgm:spPr/>
      <dgm:t>
        <a:bodyPr/>
        <a:lstStyle/>
        <a:p>
          <a:endParaRPr lang="zh-CN" altLang="en-US"/>
        </a:p>
      </dgm:t>
    </dgm:pt>
    <dgm:pt modelId="{0BB02E96-397C-4419-9DFA-2ED6FD5CACD5}" type="pres">
      <dgm:prSet presAssocID="{B4D1014E-CDA2-49F8-B8CE-F3E70A02207E}" presName="Name0" presStyleCnt="0">
        <dgm:presLayoutVars>
          <dgm:chPref val="1"/>
          <dgm:dir/>
          <dgm:animOne val="branch"/>
          <dgm:animLvl val="lvl"/>
          <dgm:resizeHandles val="exact"/>
        </dgm:presLayoutVars>
      </dgm:prSet>
      <dgm:spPr/>
    </dgm:pt>
    <dgm:pt modelId="{9B3218DF-798A-430F-AACA-A5F1A430B922}" type="pres">
      <dgm:prSet presAssocID="{9C168A08-72C4-4F5D-B3A1-652043D03443}" presName="root1" presStyleCnt="0"/>
      <dgm:spPr/>
    </dgm:pt>
    <dgm:pt modelId="{804CD2FC-41EB-4290-B191-FA3E1C0E699E}" type="pres">
      <dgm:prSet presAssocID="{9C168A08-72C4-4F5D-B3A1-652043D03443}" presName="LevelOneTextNode" presStyleLbl="node0" presStyleIdx="0" presStyleCnt="1" custAng="5400000" custScaleY="36581" custLinFactNeighborX="-82608" custLinFactNeighborY="-821">
        <dgm:presLayoutVars>
          <dgm:chPref val="3"/>
        </dgm:presLayoutVars>
      </dgm:prSet>
      <dgm:spPr/>
    </dgm:pt>
    <dgm:pt modelId="{B8A3E071-C288-410B-ABBA-FBDAE7A2362F}" type="pres">
      <dgm:prSet presAssocID="{9C168A08-72C4-4F5D-B3A1-652043D03443}" presName="level2hierChild" presStyleCnt="0"/>
      <dgm:spPr/>
    </dgm:pt>
    <dgm:pt modelId="{440B9DC5-BE23-4F91-9251-FD9BC4FDEB1B}" type="pres">
      <dgm:prSet presAssocID="{9CF9DD82-2CD3-4797-885C-BD4A1D83F193}" presName="conn2-1" presStyleLbl="parChTrans1D2" presStyleIdx="0" presStyleCnt="4"/>
      <dgm:spPr/>
    </dgm:pt>
    <dgm:pt modelId="{4CD964B3-A451-4215-861A-5BC4DF527AA1}" type="pres">
      <dgm:prSet presAssocID="{9CF9DD82-2CD3-4797-885C-BD4A1D83F193}" presName="connTx" presStyleLbl="parChTrans1D2" presStyleIdx="0" presStyleCnt="4"/>
      <dgm:spPr/>
    </dgm:pt>
    <dgm:pt modelId="{67D5DD07-7140-4230-A79C-FBAE70C208B7}" type="pres">
      <dgm:prSet presAssocID="{CF83BC61-C69D-4F13-BA0F-99EDE3D1A5BC}" presName="root2" presStyleCnt="0"/>
      <dgm:spPr/>
    </dgm:pt>
    <dgm:pt modelId="{958DFE2C-D0F5-429A-A834-F68AD21F0335}" type="pres">
      <dgm:prSet presAssocID="{CF83BC61-C69D-4F13-BA0F-99EDE3D1A5BC}" presName="LevelTwoTextNode" presStyleLbl="node2" presStyleIdx="0" presStyleCnt="4">
        <dgm:presLayoutVars>
          <dgm:chPref val="3"/>
        </dgm:presLayoutVars>
      </dgm:prSet>
      <dgm:spPr/>
    </dgm:pt>
    <dgm:pt modelId="{6DDB1B96-6C4D-4647-801B-A4C647AC4D38}" type="pres">
      <dgm:prSet presAssocID="{CF83BC61-C69D-4F13-BA0F-99EDE3D1A5BC}" presName="level3hierChild" presStyleCnt="0"/>
      <dgm:spPr/>
    </dgm:pt>
    <dgm:pt modelId="{C09F0051-13A1-42AA-807D-04BBC79B0EB1}" type="pres">
      <dgm:prSet presAssocID="{4B515AB7-824F-4882-955D-786814850C48}" presName="conn2-1" presStyleLbl="parChTrans1D2" presStyleIdx="1" presStyleCnt="4"/>
      <dgm:spPr/>
    </dgm:pt>
    <dgm:pt modelId="{CF77C052-A286-4FC5-9469-4A72709BC881}" type="pres">
      <dgm:prSet presAssocID="{4B515AB7-824F-4882-955D-786814850C48}" presName="connTx" presStyleLbl="parChTrans1D2" presStyleIdx="1" presStyleCnt="4"/>
      <dgm:spPr/>
    </dgm:pt>
    <dgm:pt modelId="{9BCA2E8E-3583-4491-8B2A-DB48784E261D}" type="pres">
      <dgm:prSet presAssocID="{90A95F38-A737-46D3-B05F-5D0CFF46B2C6}" presName="root2" presStyleCnt="0"/>
      <dgm:spPr/>
    </dgm:pt>
    <dgm:pt modelId="{6F5B4FDF-2249-4001-A13B-8E2155F35D9A}" type="pres">
      <dgm:prSet presAssocID="{90A95F38-A737-46D3-B05F-5D0CFF46B2C6}" presName="LevelTwoTextNode" presStyleLbl="node2" presStyleIdx="1" presStyleCnt="4">
        <dgm:presLayoutVars>
          <dgm:chPref val="3"/>
        </dgm:presLayoutVars>
      </dgm:prSet>
      <dgm:spPr/>
    </dgm:pt>
    <dgm:pt modelId="{675C0F4E-28A7-4678-9E65-A7A433C7E75D}" type="pres">
      <dgm:prSet presAssocID="{90A95F38-A737-46D3-B05F-5D0CFF46B2C6}" presName="level3hierChild" presStyleCnt="0"/>
      <dgm:spPr/>
    </dgm:pt>
    <dgm:pt modelId="{962ABAFA-B8C9-4671-AA2A-F4027FAC0A97}" type="pres">
      <dgm:prSet presAssocID="{D3D1C2C6-F408-43EA-A5C1-9FC9BBD618D5}" presName="conn2-1" presStyleLbl="parChTrans1D2" presStyleIdx="2" presStyleCnt="4"/>
      <dgm:spPr/>
    </dgm:pt>
    <dgm:pt modelId="{0EF4948F-0D0A-464C-8AA1-2562BBAB5BC5}" type="pres">
      <dgm:prSet presAssocID="{D3D1C2C6-F408-43EA-A5C1-9FC9BBD618D5}" presName="connTx" presStyleLbl="parChTrans1D2" presStyleIdx="2" presStyleCnt="4"/>
      <dgm:spPr/>
    </dgm:pt>
    <dgm:pt modelId="{78BC4BF0-A01A-48F8-948C-D2B79BB5446B}" type="pres">
      <dgm:prSet presAssocID="{1A3756FF-1196-406D-998E-1598368DF779}" presName="root2" presStyleCnt="0"/>
      <dgm:spPr/>
    </dgm:pt>
    <dgm:pt modelId="{24CE8936-DA0F-449C-A537-4E004EA2B3E4}" type="pres">
      <dgm:prSet presAssocID="{1A3756FF-1196-406D-998E-1598368DF779}" presName="LevelTwoTextNode" presStyleLbl="node2" presStyleIdx="2" presStyleCnt="4">
        <dgm:presLayoutVars>
          <dgm:chPref val="3"/>
        </dgm:presLayoutVars>
      </dgm:prSet>
      <dgm:spPr/>
    </dgm:pt>
    <dgm:pt modelId="{54E7C18C-CFE5-4754-87A0-1F612CCB9C03}" type="pres">
      <dgm:prSet presAssocID="{1A3756FF-1196-406D-998E-1598368DF779}" presName="level3hierChild" presStyleCnt="0"/>
      <dgm:spPr/>
    </dgm:pt>
    <dgm:pt modelId="{8C7D4C39-A53F-43C8-ACEA-2CECE9679B35}" type="pres">
      <dgm:prSet presAssocID="{C19E3B8E-5EFE-47FB-BBC0-DDF922A4E8EA}" presName="conn2-1" presStyleLbl="parChTrans1D2" presStyleIdx="3" presStyleCnt="4"/>
      <dgm:spPr/>
    </dgm:pt>
    <dgm:pt modelId="{3727C9AA-54FF-42A5-9C2E-8B2C506629A3}" type="pres">
      <dgm:prSet presAssocID="{C19E3B8E-5EFE-47FB-BBC0-DDF922A4E8EA}" presName="connTx" presStyleLbl="parChTrans1D2" presStyleIdx="3" presStyleCnt="4"/>
      <dgm:spPr/>
    </dgm:pt>
    <dgm:pt modelId="{22734D3A-E155-4ED5-BAAC-4252C8C475C2}" type="pres">
      <dgm:prSet presAssocID="{4C59EE1A-B9C0-4464-8244-EA4BD2DE2A36}" presName="root2" presStyleCnt="0"/>
      <dgm:spPr/>
    </dgm:pt>
    <dgm:pt modelId="{80FDC69D-86F1-487F-A09C-2923A11730B5}" type="pres">
      <dgm:prSet presAssocID="{4C59EE1A-B9C0-4464-8244-EA4BD2DE2A36}" presName="LevelTwoTextNode" presStyleLbl="node2" presStyleIdx="3" presStyleCnt="4">
        <dgm:presLayoutVars>
          <dgm:chPref val="3"/>
        </dgm:presLayoutVars>
      </dgm:prSet>
      <dgm:spPr/>
    </dgm:pt>
    <dgm:pt modelId="{DF5BBD6A-C633-4A24-B44B-5AFFE18494F7}" type="pres">
      <dgm:prSet presAssocID="{4C59EE1A-B9C0-4464-8244-EA4BD2DE2A36}" presName="level3hierChild" presStyleCnt="0"/>
      <dgm:spPr/>
    </dgm:pt>
  </dgm:ptLst>
  <dgm:cxnLst>
    <dgm:cxn modelId="{FAD4ED18-28B2-448F-9B7C-0854692CFAF0}" srcId="{9C168A08-72C4-4F5D-B3A1-652043D03443}" destId="{4C59EE1A-B9C0-4464-8244-EA4BD2DE2A36}" srcOrd="3" destOrd="0" parTransId="{C19E3B8E-5EFE-47FB-BBC0-DDF922A4E8EA}" sibTransId="{74947A2C-53B5-4C43-8C46-72274A3E868A}"/>
    <dgm:cxn modelId="{DB80051D-EFF5-4350-AECF-AE97473D7B9C}" type="presOf" srcId="{1A3756FF-1196-406D-998E-1598368DF779}" destId="{24CE8936-DA0F-449C-A537-4E004EA2B3E4}" srcOrd="0" destOrd="0" presId="urn:microsoft.com/office/officeart/2008/layout/HorizontalMultiLevelHierarchy#1"/>
    <dgm:cxn modelId="{39BAD224-DCE2-4728-BC62-A83685BA17AD}" type="presOf" srcId="{D3D1C2C6-F408-43EA-A5C1-9FC9BBD618D5}" destId="{0EF4948F-0D0A-464C-8AA1-2562BBAB5BC5}" srcOrd="1" destOrd="0" presId="urn:microsoft.com/office/officeart/2008/layout/HorizontalMultiLevelHierarchy#1"/>
    <dgm:cxn modelId="{B5A8535E-7638-4384-AFEB-B438C2127DA5}" type="presOf" srcId="{C19E3B8E-5EFE-47FB-BBC0-DDF922A4E8EA}" destId="{8C7D4C39-A53F-43C8-ACEA-2CECE9679B35}" srcOrd="0" destOrd="0" presId="urn:microsoft.com/office/officeart/2008/layout/HorizontalMultiLevelHierarchy#1"/>
    <dgm:cxn modelId="{1F8EAB4D-5987-4D4E-86A9-58D27D9A9C1F}" type="presOf" srcId="{4B515AB7-824F-4882-955D-786814850C48}" destId="{CF77C052-A286-4FC5-9469-4A72709BC881}" srcOrd="1" destOrd="0" presId="urn:microsoft.com/office/officeart/2008/layout/HorizontalMultiLevelHierarchy#1"/>
    <dgm:cxn modelId="{A433664F-957E-47A1-985F-F192294EE368}" type="presOf" srcId="{B4D1014E-CDA2-49F8-B8CE-F3E70A02207E}" destId="{0BB02E96-397C-4419-9DFA-2ED6FD5CACD5}" srcOrd="0" destOrd="0" presId="urn:microsoft.com/office/officeart/2008/layout/HorizontalMultiLevelHierarchy#1"/>
    <dgm:cxn modelId="{E62D6858-5E79-4075-87D8-94A32EE1B4DC}" type="presOf" srcId="{CF83BC61-C69D-4F13-BA0F-99EDE3D1A5BC}" destId="{958DFE2C-D0F5-429A-A834-F68AD21F0335}" srcOrd="0" destOrd="0" presId="urn:microsoft.com/office/officeart/2008/layout/HorizontalMultiLevelHierarchy#1"/>
    <dgm:cxn modelId="{B9655478-9A8C-4D0A-A4B4-785E8CE3F2DA}" type="presOf" srcId="{4B515AB7-824F-4882-955D-786814850C48}" destId="{C09F0051-13A1-42AA-807D-04BBC79B0EB1}" srcOrd="0" destOrd="0" presId="urn:microsoft.com/office/officeart/2008/layout/HorizontalMultiLevelHierarchy#1"/>
    <dgm:cxn modelId="{CF52177A-321C-4EB6-817B-2113C76099F2}" type="presOf" srcId="{9CF9DD82-2CD3-4797-885C-BD4A1D83F193}" destId="{440B9DC5-BE23-4F91-9251-FD9BC4FDEB1B}" srcOrd="0" destOrd="0" presId="urn:microsoft.com/office/officeart/2008/layout/HorizontalMultiLevelHierarchy#1"/>
    <dgm:cxn modelId="{6B38DE7E-30D6-43ED-9C03-C88BBF309538}" type="presOf" srcId="{4C59EE1A-B9C0-4464-8244-EA4BD2DE2A36}" destId="{80FDC69D-86F1-487F-A09C-2923A11730B5}" srcOrd="0" destOrd="0" presId="urn:microsoft.com/office/officeart/2008/layout/HorizontalMultiLevelHierarchy#1"/>
    <dgm:cxn modelId="{E5D5B898-8EFA-43EC-813A-BDBF5A0DB7F0}" srcId="{9C168A08-72C4-4F5D-B3A1-652043D03443}" destId="{CF83BC61-C69D-4F13-BA0F-99EDE3D1A5BC}" srcOrd="0" destOrd="0" parTransId="{9CF9DD82-2CD3-4797-885C-BD4A1D83F193}" sibTransId="{2CCDAB1E-0295-4101-A9C1-4204E84DC31A}"/>
    <dgm:cxn modelId="{53D0A6B6-0C5C-4D84-84C8-DF06B0E6D2B3}" type="presOf" srcId="{C19E3B8E-5EFE-47FB-BBC0-DDF922A4E8EA}" destId="{3727C9AA-54FF-42A5-9C2E-8B2C506629A3}" srcOrd="1" destOrd="0" presId="urn:microsoft.com/office/officeart/2008/layout/HorizontalMultiLevelHierarchy#1"/>
    <dgm:cxn modelId="{071E56BB-6290-493E-AABB-90152EBD03BF}" type="presOf" srcId="{D3D1C2C6-F408-43EA-A5C1-9FC9BBD618D5}" destId="{962ABAFA-B8C9-4671-AA2A-F4027FAC0A97}" srcOrd="0" destOrd="0" presId="urn:microsoft.com/office/officeart/2008/layout/HorizontalMultiLevelHierarchy#1"/>
    <dgm:cxn modelId="{7D255AC2-252C-46E0-932C-41C726244E95}" type="presOf" srcId="{90A95F38-A737-46D3-B05F-5D0CFF46B2C6}" destId="{6F5B4FDF-2249-4001-A13B-8E2155F35D9A}" srcOrd="0" destOrd="0" presId="urn:microsoft.com/office/officeart/2008/layout/HorizontalMultiLevelHierarchy#1"/>
    <dgm:cxn modelId="{070C34C4-9638-4618-B664-222AA0C6B4F3}" type="presOf" srcId="{9C168A08-72C4-4F5D-B3A1-652043D03443}" destId="{804CD2FC-41EB-4290-B191-FA3E1C0E699E}" srcOrd="0" destOrd="0" presId="urn:microsoft.com/office/officeart/2008/layout/HorizontalMultiLevelHierarchy#1"/>
    <dgm:cxn modelId="{C768A2C7-C964-4A3B-9407-3A2B1083FEE3}" type="presOf" srcId="{9CF9DD82-2CD3-4797-885C-BD4A1D83F193}" destId="{4CD964B3-A451-4215-861A-5BC4DF527AA1}" srcOrd="1" destOrd="0" presId="urn:microsoft.com/office/officeart/2008/layout/HorizontalMultiLevelHierarchy#1"/>
    <dgm:cxn modelId="{149612DD-1A53-417A-A6F8-578C14E102C7}" srcId="{B4D1014E-CDA2-49F8-B8CE-F3E70A02207E}" destId="{9C168A08-72C4-4F5D-B3A1-652043D03443}" srcOrd="0" destOrd="0" parTransId="{C0FFE97F-3954-433A-B853-F05744F29F15}" sibTransId="{B6751CAC-BEB6-4DB1-9E8F-67BF3E6F44FE}"/>
    <dgm:cxn modelId="{E84D13F5-9CF7-4C3D-AC57-18090411D952}" srcId="{9C168A08-72C4-4F5D-B3A1-652043D03443}" destId="{90A95F38-A737-46D3-B05F-5D0CFF46B2C6}" srcOrd="1" destOrd="0" parTransId="{4B515AB7-824F-4882-955D-786814850C48}" sibTransId="{6334D4F1-6F48-4CE3-A4A4-85728EEBB52C}"/>
    <dgm:cxn modelId="{4F3EA8FD-4051-4167-AA4A-AE0841146EBC}" srcId="{9C168A08-72C4-4F5D-B3A1-652043D03443}" destId="{1A3756FF-1196-406D-998E-1598368DF779}" srcOrd="2" destOrd="0" parTransId="{D3D1C2C6-F408-43EA-A5C1-9FC9BBD618D5}" sibTransId="{FF294DBA-DEFF-497E-BB98-11CAEB41B871}"/>
    <dgm:cxn modelId="{B52CE4DF-3ED6-473B-A12A-FA9CF8846DE3}" type="presParOf" srcId="{0BB02E96-397C-4419-9DFA-2ED6FD5CACD5}" destId="{9B3218DF-798A-430F-AACA-A5F1A430B922}" srcOrd="0" destOrd="0" presId="urn:microsoft.com/office/officeart/2008/layout/HorizontalMultiLevelHierarchy#1"/>
    <dgm:cxn modelId="{61004663-61ED-4AC5-BD2E-9603E3A1431A}" type="presParOf" srcId="{9B3218DF-798A-430F-AACA-A5F1A430B922}" destId="{804CD2FC-41EB-4290-B191-FA3E1C0E699E}" srcOrd="0" destOrd="0" presId="urn:microsoft.com/office/officeart/2008/layout/HorizontalMultiLevelHierarchy#1"/>
    <dgm:cxn modelId="{CEB8D29F-5820-4EC5-B1C2-EAD707A2ED32}" type="presParOf" srcId="{9B3218DF-798A-430F-AACA-A5F1A430B922}" destId="{B8A3E071-C288-410B-ABBA-FBDAE7A2362F}" srcOrd="1" destOrd="0" presId="urn:microsoft.com/office/officeart/2008/layout/HorizontalMultiLevelHierarchy#1"/>
    <dgm:cxn modelId="{15C1E76A-AA86-4767-A84B-A742C938F921}" type="presParOf" srcId="{B8A3E071-C288-410B-ABBA-FBDAE7A2362F}" destId="{440B9DC5-BE23-4F91-9251-FD9BC4FDEB1B}" srcOrd="0" destOrd="0" presId="urn:microsoft.com/office/officeart/2008/layout/HorizontalMultiLevelHierarchy#1"/>
    <dgm:cxn modelId="{2D911116-AF81-4EF3-95AB-BEDD7C2FED93}" type="presParOf" srcId="{440B9DC5-BE23-4F91-9251-FD9BC4FDEB1B}" destId="{4CD964B3-A451-4215-861A-5BC4DF527AA1}" srcOrd="0" destOrd="0" presId="urn:microsoft.com/office/officeart/2008/layout/HorizontalMultiLevelHierarchy#1"/>
    <dgm:cxn modelId="{EE82A080-73D0-4786-ACDC-E1CFEF36CBD9}" type="presParOf" srcId="{B8A3E071-C288-410B-ABBA-FBDAE7A2362F}" destId="{67D5DD07-7140-4230-A79C-FBAE70C208B7}" srcOrd="1" destOrd="0" presId="urn:microsoft.com/office/officeart/2008/layout/HorizontalMultiLevelHierarchy#1"/>
    <dgm:cxn modelId="{33AD1D26-C52D-48B2-852B-A465BA154F75}" type="presParOf" srcId="{67D5DD07-7140-4230-A79C-FBAE70C208B7}" destId="{958DFE2C-D0F5-429A-A834-F68AD21F0335}" srcOrd="0" destOrd="0" presId="urn:microsoft.com/office/officeart/2008/layout/HorizontalMultiLevelHierarchy#1"/>
    <dgm:cxn modelId="{0A3EBC3A-987E-4183-948C-99AC487A86A9}" type="presParOf" srcId="{67D5DD07-7140-4230-A79C-FBAE70C208B7}" destId="{6DDB1B96-6C4D-4647-801B-A4C647AC4D38}" srcOrd="1" destOrd="0" presId="urn:microsoft.com/office/officeart/2008/layout/HorizontalMultiLevelHierarchy#1"/>
    <dgm:cxn modelId="{0DADBC07-B409-4B2C-80B0-68124FE6CC3A}" type="presParOf" srcId="{B8A3E071-C288-410B-ABBA-FBDAE7A2362F}" destId="{C09F0051-13A1-42AA-807D-04BBC79B0EB1}" srcOrd="2" destOrd="0" presId="urn:microsoft.com/office/officeart/2008/layout/HorizontalMultiLevelHierarchy#1"/>
    <dgm:cxn modelId="{AC70186B-B76E-4F34-BA81-646CE7054081}" type="presParOf" srcId="{C09F0051-13A1-42AA-807D-04BBC79B0EB1}" destId="{CF77C052-A286-4FC5-9469-4A72709BC881}" srcOrd="0" destOrd="0" presId="urn:microsoft.com/office/officeart/2008/layout/HorizontalMultiLevelHierarchy#1"/>
    <dgm:cxn modelId="{9064FBAA-0574-49E1-A369-B959BBD3E671}" type="presParOf" srcId="{B8A3E071-C288-410B-ABBA-FBDAE7A2362F}" destId="{9BCA2E8E-3583-4491-8B2A-DB48784E261D}" srcOrd="3" destOrd="0" presId="urn:microsoft.com/office/officeart/2008/layout/HorizontalMultiLevelHierarchy#1"/>
    <dgm:cxn modelId="{7AE0487D-3D47-4558-9B81-E7692C75EA16}" type="presParOf" srcId="{9BCA2E8E-3583-4491-8B2A-DB48784E261D}" destId="{6F5B4FDF-2249-4001-A13B-8E2155F35D9A}" srcOrd="0" destOrd="0" presId="urn:microsoft.com/office/officeart/2008/layout/HorizontalMultiLevelHierarchy#1"/>
    <dgm:cxn modelId="{6B0BD05B-DAD8-450F-A08B-DD9D608D0708}" type="presParOf" srcId="{9BCA2E8E-3583-4491-8B2A-DB48784E261D}" destId="{675C0F4E-28A7-4678-9E65-A7A433C7E75D}" srcOrd="1" destOrd="0" presId="urn:microsoft.com/office/officeart/2008/layout/HorizontalMultiLevelHierarchy#1"/>
    <dgm:cxn modelId="{1CB48C72-E319-4035-9A88-8ECBB52B7D3F}" type="presParOf" srcId="{B8A3E071-C288-410B-ABBA-FBDAE7A2362F}" destId="{962ABAFA-B8C9-4671-AA2A-F4027FAC0A97}" srcOrd="4" destOrd="0" presId="urn:microsoft.com/office/officeart/2008/layout/HorizontalMultiLevelHierarchy#1"/>
    <dgm:cxn modelId="{C04A9784-AB9A-471E-AED5-7E68175AF7C8}" type="presParOf" srcId="{962ABAFA-B8C9-4671-AA2A-F4027FAC0A97}" destId="{0EF4948F-0D0A-464C-8AA1-2562BBAB5BC5}" srcOrd="0" destOrd="0" presId="urn:microsoft.com/office/officeart/2008/layout/HorizontalMultiLevelHierarchy#1"/>
    <dgm:cxn modelId="{A690FA45-C405-41D9-99A1-83340D4F27D7}" type="presParOf" srcId="{B8A3E071-C288-410B-ABBA-FBDAE7A2362F}" destId="{78BC4BF0-A01A-48F8-948C-D2B79BB5446B}" srcOrd="5" destOrd="0" presId="urn:microsoft.com/office/officeart/2008/layout/HorizontalMultiLevelHierarchy#1"/>
    <dgm:cxn modelId="{8C571C86-CF5C-4C23-9EC1-EEBB3176940F}" type="presParOf" srcId="{78BC4BF0-A01A-48F8-948C-D2B79BB5446B}" destId="{24CE8936-DA0F-449C-A537-4E004EA2B3E4}" srcOrd="0" destOrd="0" presId="urn:microsoft.com/office/officeart/2008/layout/HorizontalMultiLevelHierarchy#1"/>
    <dgm:cxn modelId="{715BB097-8E86-40AE-BE92-1503C53F1001}" type="presParOf" srcId="{78BC4BF0-A01A-48F8-948C-D2B79BB5446B}" destId="{54E7C18C-CFE5-4754-87A0-1F612CCB9C03}" srcOrd="1" destOrd="0" presId="urn:microsoft.com/office/officeart/2008/layout/HorizontalMultiLevelHierarchy#1"/>
    <dgm:cxn modelId="{0B71CF4E-33E0-4132-937D-EEDF65031382}" type="presParOf" srcId="{B8A3E071-C288-410B-ABBA-FBDAE7A2362F}" destId="{8C7D4C39-A53F-43C8-ACEA-2CECE9679B35}" srcOrd="6" destOrd="0" presId="urn:microsoft.com/office/officeart/2008/layout/HorizontalMultiLevelHierarchy#1"/>
    <dgm:cxn modelId="{4850F705-7E2D-4B10-817C-C4A9F209D656}" type="presParOf" srcId="{8C7D4C39-A53F-43C8-ACEA-2CECE9679B35}" destId="{3727C9AA-54FF-42A5-9C2E-8B2C506629A3}" srcOrd="0" destOrd="0" presId="urn:microsoft.com/office/officeart/2008/layout/HorizontalMultiLevelHierarchy#1"/>
    <dgm:cxn modelId="{A63F6A6B-7B27-4284-B1F5-0D6F917BBF7B}" type="presParOf" srcId="{B8A3E071-C288-410B-ABBA-FBDAE7A2362F}" destId="{22734D3A-E155-4ED5-BAAC-4252C8C475C2}" srcOrd="7" destOrd="0" presId="urn:microsoft.com/office/officeart/2008/layout/HorizontalMultiLevelHierarchy#1"/>
    <dgm:cxn modelId="{DFAD1D80-4944-43CF-B3A9-59AA4F2D1926}" type="presParOf" srcId="{22734D3A-E155-4ED5-BAAC-4252C8C475C2}" destId="{80FDC69D-86F1-487F-A09C-2923A11730B5}" srcOrd="0" destOrd="0" presId="urn:microsoft.com/office/officeart/2008/layout/HorizontalMultiLevelHierarchy#1"/>
    <dgm:cxn modelId="{681328A3-C29E-4AAA-B023-5E30BB210E1B}" type="presParOf" srcId="{22734D3A-E155-4ED5-BAAC-4252C8C475C2}" destId="{DF5BBD6A-C633-4A24-B44B-5AFFE18494F7}" srcOrd="1" destOrd="0" presId="urn:microsoft.com/office/officeart/2008/layout/HorizontalMultiLevel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D4C39-A53F-43C8-ACEA-2CECE9679B35}">
      <dsp:nvSpPr>
        <dsp:cNvPr id="0" name=""/>
        <dsp:cNvSpPr/>
      </dsp:nvSpPr>
      <dsp:spPr>
        <a:xfrm>
          <a:off x="2306332" y="2540655"/>
          <a:ext cx="1454759" cy="1882850"/>
        </a:xfrm>
        <a:custGeom>
          <a:avLst/>
          <a:gdLst/>
          <a:ahLst/>
          <a:cxnLst/>
          <a:rect l="0" t="0" r="0" b="0"/>
          <a:pathLst>
            <a:path>
              <a:moveTo>
                <a:pt x="0" y="0"/>
              </a:moveTo>
              <a:lnTo>
                <a:pt x="727379" y="0"/>
              </a:lnTo>
              <a:lnTo>
                <a:pt x="727379" y="1882850"/>
              </a:lnTo>
              <a:lnTo>
                <a:pt x="1454759" y="18828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CN" altLang="en-US" sz="900" kern="1200"/>
        </a:p>
      </dsp:txBody>
      <dsp:txXfrm>
        <a:off x="2974227" y="3422595"/>
        <a:ext cx="118969" cy="118969"/>
      </dsp:txXfrm>
    </dsp:sp>
    <dsp:sp modelId="{962ABAFA-B8C9-4671-AA2A-F4027FAC0A97}">
      <dsp:nvSpPr>
        <dsp:cNvPr id="0" name=""/>
        <dsp:cNvSpPr/>
      </dsp:nvSpPr>
      <dsp:spPr>
        <a:xfrm>
          <a:off x="2306332" y="2540655"/>
          <a:ext cx="1454759" cy="655892"/>
        </a:xfrm>
        <a:custGeom>
          <a:avLst/>
          <a:gdLst/>
          <a:ahLst/>
          <a:cxnLst/>
          <a:rect l="0" t="0" r="0" b="0"/>
          <a:pathLst>
            <a:path>
              <a:moveTo>
                <a:pt x="0" y="0"/>
              </a:moveTo>
              <a:lnTo>
                <a:pt x="727379" y="0"/>
              </a:lnTo>
              <a:lnTo>
                <a:pt x="727379" y="655892"/>
              </a:lnTo>
              <a:lnTo>
                <a:pt x="1454759" y="6558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CN" altLang="en-US" sz="600" kern="1200"/>
        </a:p>
      </dsp:txBody>
      <dsp:txXfrm>
        <a:off x="2993817" y="2828706"/>
        <a:ext cx="79789" cy="79789"/>
      </dsp:txXfrm>
    </dsp:sp>
    <dsp:sp modelId="{C09F0051-13A1-42AA-807D-04BBC79B0EB1}">
      <dsp:nvSpPr>
        <dsp:cNvPr id="0" name=""/>
        <dsp:cNvSpPr/>
      </dsp:nvSpPr>
      <dsp:spPr>
        <a:xfrm>
          <a:off x="2306332" y="1969590"/>
          <a:ext cx="1454759" cy="571064"/>
        </a:xfrm>
        <a:custGeom>
          <a:avLst/>
          <a:gdLst/>
          <a:ahLst/>
          <a:cxnLst/>
          <a:rect l="0" t="0" r="0" b="0"/>
          <a:pathLst>
            <a:path>
              <a:moveTo>
                <a:pt x="0" y="571064"/>
              </a:moveTo>
              <a:lnTo>
                <a:pt x="727379" y="571064"/>
              </a:lnTo>
              <a:lnTo>
                <a:pt x="727379" y="0"/>
              </a:lnTo>
              <a:lnTo>
                <a:pt x="145475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2994641" y="2216051"/>
        <a:ext cx="78141" cy="78141"/>
      </dsp:txXfrm>
    </dsp:sp>
    <dsp:sp modelId="{440B9DC5-BE23-4F91-9251-FD9BC4FDEB1B}">
      <dsp:nvSpPr>
        <dsp:cNvPr id="0" name=""/>
        <dsp:cNvSpPr/>
      </dsp:nvSpPr>
      <dsp:spPr>
        <a:xfrm>
          <a:off x="2306332" y="742632"/>
          <a:ext cx="1454759" cy="1798022"/>
        </a:xfrm>
        <a:custGeom>
          <a:avLst/>
          <a:gdLst/>
          <a:ahLst/>
          <a:cxnLst/>
          <a:rect l="0" t="0" r="0" b="0"/>
          <a:pathLst>
            <a:path>
              <a:moveTo>
                <a:pt x="0" y="1798022"/>
              </a:moveTo>
              <a:lnTo>
                <a:pt x="727379" y="1798022"/>
              </a:lnTo>
              <a:lnTo>
                <a:pt x="727379" y="0"/>
              </a:lnTo>
              <a:lnTo>
                <a:pt x="145475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2975890" y="1583822"/>
        <a:ext cx="115641" cy="115641"/>
      </dsp:txXfrm>
    </dsp:sp>
    <dsp:sp modelId="{804CD2FC-41EB-4290-B191-FA3E1C0E699E}">
      <dsp:nvSpPr>
        <dsp:cNvPr id="0" name=""/>
        <dsp:cNvSpPr/>
      </dsp:nvSpPr>
      <dsp:spPr>
        <a:xfrm>
          <a:off x="870636" y="2049871"/>
          <a:ext cx="1889824" cy="981566"/>
        </a:xfrm>
        <a:prstGeom prst="rect">
          <a:avLst/>
        </a:prstGeom>
        <a:solidFill>
          <a:srgbClr val="FDD7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altLang="zh-CN" sz="3000" b="1" kern="1200" dirty="0">
              <a:solidFill>
                <a:schemeClr val="tx1"/>
              </a:solidFill>
              <a:latin typeface="Times New Roman" panose="02020603050405020304" pitchFamily="18" charset="0"/>
              <a:cs typeface="Times New Roman" panose="02020603050405020304" pitchFamily="18" charset="0"/>
            </a:rPr>
            <a:t>Body </a:t>
          </a:r>
        </a:p>
        <a:p>
          <a:pPr marL="0" lvl="0" indent="0" algn="ctr" defTabSz="1333500">
            <a:lnSpc>
              <a:spcPct val="90000"/>
            </a:lnSpc>
            <a:spcBef>
              <a:spcPct val="0"/>
            </a:spcBef>
            <a:spcAft>
              <a:spcPct val="35000"/>
            </a:spcAft>
            <a:buNone/>
          </a:pPr>
          <a:r>
            <a:rPr lang="en-US" altLang="zh-CN" sz="3000" b="1" kern="1200" dirty="0">
              <a:solidFill>
                <a:schemeClr val="tx1"/>
              </a:solidFill>
              <a:latin typeface="Times New Roman" panose="02020603050405020304" pitchFamily="18" charset="0"/>
              <a:cs typeface="Times New Roman" panose="02020603050405020304" pitchFamily="18" charset="0"/>
            </a:rPr>
            <a:t>language</a:t>
          </a:r>
          <a:endParaRPr lang="zh-CN" altLang="en-US" sz="3000" b="1" kern="1200" dirty="0">
            <a:solidFill>
              <a:schemeClr val="tx1"/>
            </a:solidFill>
            <a:latin typeface="Times New Roman" panose="02020603050405020304" pitchFamily="18" charset="0"/>
            <a:cs typeface="Times New Roman" panose="02020603050405020304" pitchFamily="18" charset="0"/>
          </a:endParaRPr>
        </a:p>
      </dsp:txBody>
      <dsp:txXfrm>
        <a:off x="870636" y="2049871"/>
        <a:ext cx="1889824" cy="981566"/>
      </dsp:txXfrm>
    </dsp:sp>
    <dsp:sp modelId="{958DFE2C-D0F5-429A-A834-F68AD21F0335}">
      <dsp:nvSpPr>
        <dsp:cNvPr id="0" name=""/>
        <dsp:cNvSpPr/>
      </dsp:nvSpPr>
      <dsp:spPr>
        <a:xfrm>
          <a:off x="3761091" y="251849"/>
          <a:ext cx="3219537" cy="981566"/>
        </a:xfrm>
        <a:prstGeom prst="rect">
          <a:avLst/>
        </a:prstGeom>
        <a:solidFill>
          <a:srgbClr val="FDD7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altLang="zh-CN" sz="3000" b="1" kern="1200">
              <a:solidFill>
                <a:schemeClr val="tx1"/>
              </a:solidFill>
              <a:latin typeface="Times New Roman" panose="02020603050405020304" pitchFamily="18" charset="0"/>
              <a:cs typeface="Times New Roman" panose="02020603050405020304" pitchFamily="18" charset="0"/>
            </a:rPr>
            <a:t>say yes or no</a:t>
          </a:r>
          <a:endParaRPr lang="zh-CN" altLang="en-US" sz="3000" b="1" kern="1200">
            <a:solidFill>
              <a:schemeClr val="tx1"/>
            </a:solidFill>
            <a:latin typeface="Times New Roman" panose="02020603050405020304" pitchFamily="18" charset="0"/>
            <a:cs typeface="Times New Roman" panose="02020603050405020304" pitchFamily="18" charset="0"/>
          </a:endParaRPr>
        </a:p>
      </dsp:txBody>
      <dsp:txXfrm>
        <a:off x="3761091" y="251849"/>
        <a:ext cx="3219537" cy="981566"/>
      </dsp:txXfrm>
    </dsp:sp>
    <dsp:sp modelId="{6F5B4FDF-2249-4001-A13B-8E2155F35D9A}">
      <dsp:nvSpPr>
        <dsp:cNvPr id="0" name=""/>
        <dsp:cNvSpPr/>
      </dsp:nvSpPr>
      <dsp:spPr>
        <a:xfrm>
          <a:off x="3761091" y="1478807"/>
          <a:ext cx="3219537" cy="981566"/>
        </a:xfrm>
        <a:prstGeom prst="rect">
          <a:avLst/>
        </a:prstGeom>
        <a:solidFill>
          <a:srgbClr val="FDD7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altLang="zh-CN" sz="3000" b="1" kern="1200">
              <a:solidFill>
                <a:schemeClr val="tx1"/>
              </a:solidFill>
              <a:latin typeface="Times New Roman" panose="02020603050405020304" pitchFamily="18" charset="0"/>
              <a:cs typeface="Times New Roman" panose="02020603050405020304" pitchFamily="18" charset="0"/>
            </a:rPr>
            <a:t>say hello</a:t>
          </a:r>
          <a:endParaRPr lang="zh-CN" altLang="en-US" sz="3000" b="1" kern="1200">
            <a:solidFill>
              <a:schemeClr val="tx1"/>
            </a:solidFill>
            <a:latin typeface="Times New Roman" panose="02020603050405020304" pitchFamily="18" charset="0"/>
            <a:cs typeface="Times New Roman" panose="02020603050405020304" pitchFamily="18" charset="0"/>
          </a:endParaRPr>
        </a:p>
      </dsp:txBody>
      <dsp:txXfrm>
        <a:off x="3761091" y="1478807"/>
        <a:ext cx="3219537" cy="981566"/>
      </dsp:txXfrm>
    </dsp:sp>
    <dsp:sp modelId="{24CE8936-DA0F-449C-A537-4E004EA2B3E4}">
      <dsp:nvSpPr>
        <dsp:cNvPr id="0" name=""/>
        <dsp:cNvSpPr/>
      </dsp:nvSpPr>
      <dsp:spPr>
        <a:xfrm>
          <a:off x="3761091" y="2705764"/>
          <a:ext cx="3219537" cy="981566"/>
        </a:xfrm>
        <a:prstGeom prst="rect">
          <a:avLst/>
        </a:prstGeom>
        <a:solidFill>
          <a:srgbClr val="FDD7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altLang="zh-CN" sz="3000" b="1" kern="1200">
              <a:solidFill>
                <a:schemeClr val="tx1"/>
              </a:solidFill>
              <a:latin typeface="Times New Roman" panose="02020603050405020304" pitchFamily="18" charset="0"/>
              <a:cs typeface="Times New Roman" panose="02020603050405020304" pitchFamily="18" charset="0"/>
            </a:rPr>
            <a:t>show feelings</a:t>
          </a:r>
          <a:endParaRPr lang="zh-CN" altLang="en-US" sz="3000" b="1" kern="1200">
            <a:solidFill>
              <a:schemeClr val="tx1"/>
            </a:solidFill>
            <a:latin typeface="Times New Roman" panose="02020603050405020304" pitchFamily="18" charset="0"/>
            <a:cs typeface="Times New Roman" panose="02020603050405020304" pitchFamily="18" charset="0"/>
          </a:endParaRPr>
        </a:p>
      </dsp:txBody>
      <dsp:txXfrm>
        <a:off x="3761091" y="2705764"/>
        <a:ext cx="3219537" cy="981566"/>
      </dsp:txXfrm>
    </dsp:sp>
    <dsp:sp modelId="{80FDC69D-86F1-487F-A09C-2923A11730B5}">
      <dsp:nvSpPr>
        <dsp:cNvPr id="0" name=""/>
        <dsp:cNvSpPr/>
      </dsp:nvSpPr>
      <dsp:spPr>
        <a:xfrm>
          <a:off x="3761091" y="3932722"/>
          <a:ext cx="3219537" cy="981566"/>
        </a:xfrm>
        <a:prstGeom prst="rect">
          <a:avLst/>
        </a:prstGeom>
        <a:solidFill>
          <a:srgbClr val="FDD7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altLang="zh-CN" sz="3000" b="1" kern="1200">
              <a:solidFill>
                <a:schemeClr val="tx1"/>
              </a:solidFill>
              <a:latin typeface="Times New Roman" panose="02020603050405020304" pitchFamily="18" charset="0"/>
              <a:cs typeface="Times New Roman" panose="02020603050405020304" pitchFamily="18" charset="0"/>
            </a:rPr>
            <a:t>attract attention</a:t>
          </a:r>
          <a:endParaRPr lang="zh-CN" altLang="en-US" sz="3000" b="1" kern="1200">
            <a:solidFill>
              <a:schemeClr val="tx1"/>
            </a:solidFill>
            <a:latin typeface="Times New Roman" panose="02020603050405020304" pitchFamily="18" charset="0"/>
            <a:cs typeface="Times New Roman" panose="02020603050405020304" pitchFamily="18" charset="0"/>
          </a:endParaRPr>
        </a:p>
      </dsp:txBody>
      <dsp:txXfrm>
        <a:off x="3761091" y="3932722"/>
        <a:ext cx="3219537" cy="98156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631.xml"/><Relationship Id="rId3" Type="http://schemas.openxmlformats.org/officeDocument/2006/relationships/tags" Target="../tags/tag630.xml"/><Relationship Id="rId2" Type="http://schemas.openxmlformats.org/officeDocument/2006/relationships/tags" Target="../tags/tag629.xml"/><Relationship Id="rId1" Type="http://schemas.openxmlformats.org/officeDocument/2006/relationships/tags" Target="../tags/tag6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1475FAC0-4E78-4B4A-9ADA-EE7413CBA2A2}"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2238E8FE-40DA-41DC-AE77-8790382988A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27.xml"/><Relationship Id="rId5" Type="http://schemas.openxmlformats.org/officeDocument/2006/relationships/tags" Target="../tags/tag626.xml"/><Relationship Id="rId4" Type="http://schemas.openxmlformats.org/officeDocument/2006/relationships/tags" Target="../tags/tag625.xml"/><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tags" Target="../tags/tag6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44A302A-66E2-45C0-9113-4E5747328F9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A540E3B-F9C0-48B6-A129-4D327DD3065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5" Type="http://schemas.openxmlformats.org/officeDocument/2006/relationships/tags" Target="../tags/tag354.xml"/><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5" Type="http://schemas.openxmlformats.org/officeDocument/2006/relationships/tags" Target="../tags/tag461.xml"/><Relationship Id="rId4" Type="http://schemas.openxmlformats.org/officeDocument/2006/relationships/tags" Target="../tags/tag460.xml"/><Relationship Id="rId3" Type="http://schemas.openxmlformats.org/officeDocument/2006/relationships/tags" Target="../tags/tag459.xml"/><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5" Type="http://schemas.openxmlformats.org/officeDocument/2006/relationships/tags" Target="../tags/tag473.xml"/><Relationship Id="rId4" Type="http://schemas.openxmlformats.org/officeDocument/2006/relationships/tags" Target="../tags/tag472.xml"/><Relationship Id="rId3" Type="http://schemas.openxmlformats.org/officeDocument/2006/relationships/tags" Target="../tags/tag471.xml"/><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5" Type="http://schemas.openxmlformats.org/officeDocument/2006/relationships/tags" Target="../tags/tag489.xml"/><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5" Type="http://schemas.openxmlformats.org/officeDocument/2006/relationships/tags" Target="../tags/tag515.xml"/><Relationship Id="rId4" Type="http://schemas.openxmlformats.org/officeDocument/2006/relationships/tags" Target="../tags/tag514.xml"/><Relationship Id="rId3" Type="http://schemas.openxmlformats.org/officeDocument/2006/relationships/tags" Target="../tags/tag513.xml"/><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5" Type="http://schemas.openxmlformats.org/officeDocument/2006/relationships/tags" Target="../tags/tag537.xml"/><Relationship Id="rId4" Type="http://schemas.openxmlformats.org/officeDocument/2006/relationships/tags" Target="../tags/tag536.xml"/><Relationship Id="rId3" Type="http://schemas.openxmlformats.org/officeDocument/2006/relationships/tags" Target="../tags/tag535.xml"/><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5" Type="http://schemas.openxmlformats.org/officeDocument/2006/relationships/tags" Target="../tags/tag555.xml"/><Relationship Id="rId4" Type="http://schemas.openxmlformats.org/officeDocument/2006/relationships/tags" Target="../tags/tag554.xml"/><Relationship Id="rId3" Type="http://schemas.openxmlformats.org/officeDocument/2006/relationships/tags" Target="../tags/tag553.xml"/><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5" Type="http://schemas.openxmlformats.org/officeDocument/2006/relationships/tags" Target="../tags/tag572.xml"/><Relationship Id="rId4" Type="http://schemas.openxmlformats.org/officeDocument/2006/relationships/tags" Target="../tags/tag571.xml"/><Relationship Id="rId3" Type="http://schemas.openxmlformats.org/officeDocument/2006/relationships/tags" Target="../tags/tag570.xml"/><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5" Type="http://schemas.openxmlformats.org/officeDocument/2006/relationships/tags" Target="../tags/tag589.xml"/><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5" Type="http://schemas.openxmlformats.org/officeDocument/2006/relationships/tags" Target="../tags/tag608.xml"/><Relationship Id="rId4" Type="http://schemas.openxmlformats.org/officeDocument/2006/relationships/tags" Target="../tags/tag607.xml"/><Relationship Id="rId3" Type="http://schemas.openxmlformats.org/officeDocument/2006/relationships/tags" Target="../tags/tag606.xml"/><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5" Type="http://schemas.openxmlformats.org/officeDocument/2006/relationships/tags" Target="../tags/tag616.xml"/><Relationship Id="rId4" Type="http://schemas.openxmlformats.org/officeDocument/2006/relationships/tags" Target="../tags/tag615.xml"/><Relationship Id="rId3" Type="http://schemas.openxmlformats.org/officeDocument/2006/relationships/tags" Target="../tags/tag614.xml"/><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5" Type="http://schemas.openxmlformats.org/officeDocument/2006/relationships/tags" Target="../tags/tag621.xml"/><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endParaRPr lang="en-US" altLang="zh-CN"/>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endParaRPr lang="en-US"/>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endParaRPr lang="en-US"/>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endParaRPr lang="en-US"/>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Slide Number Placeholder 3"/>
          <p:cNvSpPr>
            <a:spLocks noGrp="1"/>
          </p:cNvSpPr>
          <p:nvPr>
            <p:ph type="sldNum" sz="quarter" idx="5"/>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endParaRPr lang="en-US"/>
          </a:p>
        </p:txBody>
      </p:sp>
      <p:sp>
        <p:nvSpPr>
          <p:cNvPr id="4" name="Slide Number Placeholder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A540E3B-F9C0-48B6-A129-4D327DD3065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endParaRPr lang="en-US"/>
          </a:p>
        </p:txBody>
      </p:sp>
      <p:sp>
        <p:nvSpPr>
          <p:cNvPr id="4" name="Slide Number Placeholder 3"/>
          <p:cNvSpPr>
            <a:spLocks noGrp="1"/>
          </p:cNvSpPr>
          <p:nvPr>
            <p:ph type="sldNum" sz="quarter" idx="5"/>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A540E3B-F9C0-48B6-A129-4D327DD3065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A540E3B-F9C0-48B6-A129-4D327DD306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image" Target="../media/image1.png"/><Relationship Id="rId2" Type="http://schemas.openxmlformats.org/officeDocument/2006/relationships/tags" Target="../tags/tag11.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image" Target="../media/image2.png"/><Relationship Id="rId4" Type="http://schemas.openxmlformats.org/officeDocument/2006/relationships/tags" Target="../tags/tag22.xml"/><Relationship Id="rId3" Type="http://schemas.openxmlformats.org/officeDocument/2006/relationships/image" Target="../media/image1.png"/><Relationship Id="rId2" Type="http://schemas.openxmlformats.org/officeDocument/2006/relationships/tags" Target="../tags/tag21.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image" Target="../media/image2.png"/><Relationship Id="rId4" Type="http://schemas.openxmlformats.org/officeDocument/2006/relationships/tags" Target="../tags/tag30.xml"/><Relationship Id="rId3" Type="http://schemas.openxmlformats.org/officeDocument/2006/relationships/image" Target="../media/image1.png"/><Relationship Id="rId2" Type="http://schemas.openxmlformats.org/officeDocument/2006/relationships/tags" Target="../tags/tag29.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image" Target="../media/image2.png"/><Relationship Id="rId4" Type="http://schemas.openxmlformats.org/officeDocument/2006/relationships/tags" Target="../tags/tag37.xml"/><Relationship Id="rId3" Type="http://schemas.openxmlformats.org/officeDocument/2006/relationships/image" Target="../media/image1.png"/><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image" Target="../media/image2.png"/><Relationship Id="rId4" Type="http://schemas.openxmlformats.org/officeDocument/2006/relationships/tags" Target="../tags/tag43.xml"/><Relationship Id="rId3" Type="http://schemas.openxmlformats.org/officeDocument/2006/relationships/image" Target="../media/image1.png"/><Relationship Id="rId2" Type="http://schemas.openxmlformats.org/officeDocument/2006/relationships/tags" Target="../tags/tag4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18" name="灯片编号占位符 17"/>
          <p:cNvSpPr>
            <a:spLocks noGrp="1"/>
          </p:cNvSpPr>
          <p:nvPr>
            <p:ph type="sldNum" sz="quarter" idx="12"/>
            <p:custDataLst>
              <p:tags r:id="rId4"/>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2" name="标题 2"/>
          <p:cNvSpPr>
            <a:spLocks noGrp="1"/>
          </p:cNvSpPr>
          <p:nvPr>
            <p:ph type="ctrTitle" idx="2" hasCustomPrompt="1"/>
            <p:custDataLst>
              <p:tags r:id="rId5"/>
            </p:custDataLst>
          </p:nvPr>
        </p:nvSpPr>
        <p:spPr>
          <a:xfrm>
            <a:off x="6299269" y="2095765"/>
            <a:ext cx="4825365" cy="1846659"/>
          </a:xfrm>
          <a:prstGeom prst="rect">
            <a:avLst/>
          </a:prstGeo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lt1"/>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a:spLocks noGrp="1"/>
          </p:cNvSpPr>
          <p:nvPr>
            <p:ph type="subTitle" idx="3" hasCustomPrompt="1"/>
            <p:custDataLst>
              <p:tags r:id="rId6"/>
            </p:custDataLst>
          </p:nvPr>
        </p:nvSpPr>
        <p:spPr>
          <a:xfrm>
            <a:off x="6299269" y="4115857"/>
            <a:ext cx="4826000" cy="370205"/>
          </a:xfrm>
          <a:prstGeom prst="rect">
            <a:avLst/>
          </a:prstGeom>
        </p:spPr>
        <p:txBody>
          <a:bodyPr vert="horz" wrap="square" lIns="0" tIns="0" rIns="0" bIns="0" rtlCol="0">
            <a:normAutofit/>
          </a:bodyPr>
          <a:lstStyle>
            <a:lvl1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kumimoji="0" lang="zh-CN" altLang="en-US" sz="2200" b="0" i="0" u="none" strike="noStrike" kern="1200" cap="none" spc="200" normalizeH="0" baseline="0" noProof="0">
                <a:ln>
                  <a:noFill/>
                </a:ln>
                <a:solidFill>
                  <a:schemeClr val="lt1"/>
                </a:solidFill>
                <a:effectLst/>
                <a:uLnTx/>
                <a:uFillTx/>
                <a:latin typeface="Arial" panose="020B0604020202020204" pitchFamily="34" charset="0"/>
                <a:ea typeface="幼圆" panose="02010509060101010101" charset="-122"/>
                <a:cs typeface="+mn-cs"/>
                <a:sym typeface="Arial" panose="020B0604020202020204" pitchFamily="34" charset="0"/>
              </a:defRPr>
            </a:lvl1pPr>
            <a:lvl2pPr marL="457200" indent="0" algn="ctr"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29374" y="6048680"/>
            <a:ext cx="720090"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4" name="日期占位符 3"/>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4" name="日期占位符 3"/>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8" name="标题 5"/>
          <p:cNvSpPr>
            <a:spLocks noGrp="1"/>
          </p:cNvSpPr>
          <p:nvPr>
            <p:ph type="ctrTitle" idx="2" hasCustomPrompt="1"/>
            <p:custDataLst>
              <p:tags r:id="rId9"/>
            </p:custDataLst>
          </p:nvPr>
        </p:nvSpPr>
        <p:spPr>
          <a:xfrm>
            <a:off x="4521871" y="3613741"/>
            <a:ext cx="6857365" cy="582930"/>
          </a:xfrm>
          <a:prstGeom prst="rect">
            <a:avLst/>
          </a:prstGeo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乐喵体W" panose="00020600040101010101" charset="-122"/>
                <a:cs typeface="+mj-cs"/>
              </a:defRPr>
            </a:lvl1pPr>
          </a:lstStyle>
          <a:p>
            <a:pPr lvl="0"/>
            <a:r>
              <a:rPr>
                <a:sym typeface="+mn-ea"/>
              </a:rPr>
              <a:t>编辑标题</a:t>
            </a:r>
            <a:endParaRPr>
              <a:sym typeface="+mn-ea"/>
            </a:endParaRPr>
          </a:p>
        </p:txBody>
      </p:sp>
      <p:sp>
        <p:nvSpPr>
          <p:cNvPr id="9" name="副标题 7"/>
          <p:cNvSpPr>
            <a:spLocks noGrp="1"/>
          </p:cNvSpPr>
          <p:nvPr>
            <p:ph type="subTitle" idx="3" hasCustomPrompt="1"/>
            <p:custDataLst>
              <p:tags r:id="rId10"/>
            </p:custDataLst>
          </p:nvPr>
        </p:nvSpPr>
        <p:spPr>
          <a:xfrm>
            <a:off x="4521871" y="4261441"/>
            <a:ext cx="6857365" cy="1669926"/>
          </a:xfrm>
          <a:prstGeom prst="rect">
            <a:avLst/>
          </a:prstGeom>
        </p:spPr>
        <p:txBody>
          <a:bodyPr vert="horz" wrap="square" lIns="0" tIns="0" rIns="0" bIns="0" rtlCol="0">
            <a:normAutofit/>
          </a:bodyPr>
          <a:lstStyle>
            <a:lvl1pPr marL="0" marR="0" indent="0" algn="l" defTabSz="914400" rtl="0" eaLnBrk="1" fontAlgn="auto" latinLnBrk="0" hangingPunct="1">
              <a:lnSpc>
                <a:spcPct val="130000"/>
              </a:lnSpc>
              <a:spcBef>
                <a:spcPct val="0"/>
              </a:spcBef>
              <a:spcAft>
                <a:spcPct val="0"/>
              </a:spcAft>
              <a:buClrTx/>
              <a:buSzTx/>
              <a:buFont typeface="Arial" panose="020B0604020202020204" pitchFamily="34" charset="0"/>
              <a:buNone/>
              <a:defRPr kumimoji="0" lang="zh-CN" altLang="en-US" sz="1600" b="0" i="0" u="none" strike="noStrike" kern="1200" cap="none" spc="200" normalizeH="0" baseline="0" noProof="1">
                <a:solidFill>
                  <a:schemeClr val="dk1">
                    <a:lumMod val="65000"/>
                    <a:lumOff val="35000"/>
                  </a:schemeClr>
                </a:solidFill>
                <a:uFillTx/>
                <a:latin typeface="Arial" panose="020B0604020202020204" pitchFamily="34" charset="0"/>
                <a:ea typeface="幼圆" panose="02010509060101010101" charset="-122"/>
                <a:cs typeface="+mn-cs"/>
                <a:sym typeface="+mn-ea"/>
              </a:defRPr>
            </a:lvl1pPr>
            <a:lvl2pPr marL="457200" indent="0" algn="l" defTabSz="914400" rtl="0" eaLnBrk="1" fontAlgn="auto" latinLnBrk="0" hangingPunct="1">
              <a:lnSpc>
                <a:spcPct val="130000"/>
              </a:lnSpc>
              <a:spcBef>
                <a:spcPct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2pPr>
            <a:lvl3pPr marL="914400" indent="0" algn="l" defTabSz="914400" rtl="0" eaLnBrk="1" fontAlgn="auto" latinLnBrk="0" hangingPunct="1">
              <a:lnSpc>
                <a:spcPct val="130000"/>
              </a:lnSpc>
              <a:spcBef>
                <a:spcPct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3pPr>
            <a:lvl4pPr marL="1371600" indent="0" algn="l" defTabSz="914400" rtl="0" eaLnBrk="1" fontAlgn="auto" latinLnBrk="0" hangingPunct="1">
              <a:lnSpc>
                <a:spcPct val="130000"/>
              </a:lnSpc>
              <a:spcBef>
                <a:spcPct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4pPr>
            <a:lvl5pPr marL="1828800" indent="0" algn="l" defTabSz="914400" rtl="0" eaLnBrk="1" fontAlgn="auto" latinLnBrk="0" hangingPunct="1">
              <a:lnSpc>
                <a:spcPct val="130000"/>
              </a:lnSpc>
              <a:spcBef>
                <a:spcPct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6"/>
            </p:custDataLst>
          </p:nvPr>
        </p:nvSpPr>
        <p:spPr>
          <a:xfrm>
            <a:off x="669930" y="443234"/>
            <a:ext cx="10852237" cy="441964"/>
          </a:xfrm>
          <a:prstGeom prst="rect">
            <a:avLst/>
          </a:prstGeo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a:prstGeom prst="rect">
            <a:avLst/>
          </a:prstGeo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幼圆" panose="02010509060101010101" charset="-122"/>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a:prstGeom prst="rect">
            <a:avLst/>
          </a:prstGeo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竖排标题 1"/>
          <p:cNvSpPr>
            <a:spLocks noGrp="1"/>
          </p:cNvSpPr>
          <p:nvPr>
            <p:ph type="title" orient="vert"/>
            <p:custDataLst>
              <p:tags r:id="rId6"/>
            </p:custDataLst>
          </p:nvPr>
        </p:nvSpPr>
        <p:spPr>
          <a:xfrm>
            <a:off x="10571135" y="952508"/>
            <a:ext cx="950984" cy="5388907"/>
          </a:xfrm>
          <a:prstGeom prst="rect">
            <a:avLst/>
          </a:prstGeom>
        </p:spPr>
        <p:txBody>
          <a:bodyPr vert="eaVert" lIns="90170" tIns="46990" rIns="90170" bIns="4699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a:prstGeom prst="rect">
            <a:avLst/>
          </a:prstGeom>
        </p:spPr>
        <p:txBody>
          <a:bodyPr vert="eaVert"/>
          <a:lstStyle>
            <a:lvl1pPr indent="0" eaLnBrk="1" fontAlgn="auto" latinLnBrk="0" hangingPunct="1">
              <a:defRPr>
                <a:solidFill>
                  <a:schemeClr val="tx1"/>
                </a:solidFill>
                <a:latin typeface="Arial" panose="020B0604020202020204" pitchFamily="34" charset="0"/>
                <a:ea typeface="幼圆" panose="02010509060101010101" charset="-122"/>
              </a:defRPr>
            </a:lvl1pPr>
            <a:lvl2pPr indent="0" eaLnBrk="1" fontAlgn="auto" latinLnBrk="0" hangingPunct="1">
              <a:defRPr>
                <a:solidFill>
                  <a:schemeClr val="tx1"/>
                </a:solidFill>
                <a:latin typeface="Arial" panose="020B0604020202020204" pitchFamily="34" charset="0"/>
                <a:ea typeface="幼圆" panose="02010509060101010101" charset="-122"/>
              </a:defRPr>
            </a:lvl2pPr>
            <a:lvl3pPr indent="0" eaLnBrk="1" fontAlgn="auto" latinLnBrk="0" hangingPunct="1">
              <a:defRPr>
                <a:solidFill>
                  <a:schemeClr val="tx1"/>
                </a:solidFill>
                <a:latin typeface="Arial" panose="020B0604020202020204" pitchFamily="34" charset="0"/>
                <a:ea typeface="幼圆" panose="02010509060101010101" charset="-122"/>
              </a:defRPr>
            </a:lvl3pPr>
            <a:lvl4pPr indent="0" eaLnBrk="1" fontAlgn="auto" latinLnBrk="0" hangingPunct="1">
              <a:defRPr>
                <a:solidFill>
                  <a:schemeClr val="tx1"/>
                </a:solidFill>
                <a:latin typeface="Arial" panose="020B0604020202020204" pitchFamily="34" charset="0"/>
                <a:ea typeface="幼圆" panose="02010509060101010101" charset="-122"/>
              </a:defRPr>
            </a:lvl4pPr>
            <a:lvl5pPr indent="0" eaLnBrk="1" fontAlgn="auto" latinLnBrk="0" hangingPunct="1">
              <a:defRPr>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2" name="图片 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a:prstGeom prst="rect">
            <a:avLst/>
          </a:prstGeom>
        </p:spPr>
        <p:txBody>
          <a:bodyPr/>
          <a:lstStyle>
            <a:lvl1pPr>
              <a:defRPr>
                <a:solidFill>
                  <a:schemeClr val="tx1"/>
                </a:solidFill>
                <a:latin typeface="Arial" panose="020B0604020202020204" pitchFamily="34" charset="0"/>
                <a:ea typeface="幼圆" panose="02010509060101010101" charset="-122"/>
              </a:defRPr>
            </a:lvl1pPr>
            <a:lvl2pPr>
              <a:defRPr>
                <a:solidFill>
                  <a:schemeClr val="tx1"/>
                </a:solidFill>
                <a:latin typeface="Arial" panose="020B0604020202020204" pitchFamily="34" charset="0"/>
                <a:ea typeface="幼圆" panose="02010509060101010101" charset="-122"/>
              </a:defRPr>
            </a:lvl2pPr>
            <a:lvl3pPr>
              <a:defRPr>
                <a:solidFill>
                  <a:schemeClr val="tx1"/>
                </a:solidFill>
                <a:latin typeface="Arial" panose="020B0604020202020204" pitchFamily="34" charset="0"/>
                <a:ea typeface="幼圆" panose="02010509060101010101" charset="-122"/>
              </a:defRPr>
            </a:lvl3pPr>
            <a:lvl4pPr>
              <a:defRPr>
                <a:solidFill>
                  <a:schemeClr val="tx1"/>
                </a:solidFill>
                <a:latin typeface="Arial" panose="020B0604020202020204" pitchFamily="34" charset="0"/>
                <a:ea typeface="幼圆" panose="02010509060101010101" charset="-122"/>
              </a:defRPr>
            </a:lvl4pPr>
            <a:lvl5pPr>
              <a:defRPr>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6"/>
            </p:custDataLst>
          </p:nvPr>
        </p:nvSpPr>
        <p:spPr>
          <a:xfrm>
            <a:off x="669882" y="443230"/>
            <a:ext cx="10852237" cy="441964"/>
          </a:xfrm>
          <a:prstGeom prst="rect">
            <a:avLst/>
          </a:prstGeom>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6.png"/><Relationship Id="rId18" Type="http://schemas.openxmlformats.org/officeDocument/2006/relationships/image" Target="../media/image5.jpeg"/><Relationship Id="rId17" Type="http://schemas.openxmlformats.org/officeDocument/2006/relationships/hyperlink" Target="&#24494;&#31505;&#30340;&#21147;&#37327;.mp4" TargetMode="External"/><Relationship Id="rId16" Type="http://schemas.openxmlformats.org/officeDocument/2006/relationships/image" Target="../media/image4.png"/><Relationship Id="rId15" Type="http://schemas.openxmlformats.org/officeDocument/2006/relationships/tags" Target="../tags/tag52.xml"/><Relationship Id="rId14" Type="http://schemas.openxmlformats.org/officeDocument/2006/relationships/image" Target="file:///C:\Users\&#39640;&#20013;&#25991;&#31185;&#21150;&#20844;&#23460;\AppData\Local\Temp\wps\INetCache\066a14280898d4b385b36ed127da94e8" TargetMode="External"/><Relationship Id="rId13" Type="http://schemas.openxmlformats.org/officeDocument/2006/relationships/image" Target="../media/image3.png"/><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9"/>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4"/>
            <p:custDataLst>
              <p:tags r:id="rId11"/>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12"/>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0" y="1"/>
            <a:ext cx="6739003" cy="751561"/>
            <a:chOff x="26565" y="-7553"/>
            <a:chExt cx="5410200" cy="771525"/>
          </a:xfrm>
        </p:grpSpPr>
        <p:sp>
          <p:nvSpPr>
            <p:cNvPr id="10" name="AutoShape 229"/>
            <p:cNvSpPr>
              <a:spLocks noChangeArrowheads="1"/>
            </p:cNvSpPr>
            <p:nvPr userDrawn="1"/>
          </p:nvSpPr>
          <p:spPr bwMode="auto">
            <a:xfrm>
              <a:off x="26565" y="68647"/>
              <a:ext cx="5276238" cy="627281"/>
            </a:xfrm>
            <a:prstGeom prst="roundRect">
              <a:avLst>
                <a:gd name="adj" fmla="val 16667"/>
              </a:avLst>
            </a:prstGeom>
            <a:solidFill>
              <a:srgbClr val="FFFFFF"/>
            </a:solidFill>
            <a:ln w="28575" cap="rnd" algn="ctr">
              <a:solidFill>
                <a:srgbClr val="008000"/>
              </a:solidFill>
              <a:prstDash val="sysDot"/>
              <a:round/>
            </a:ln>
          </p:spPr>
          <p:txBody>
            <a:bodyPr wrap="none" anchor="ctr"/>
            <a:lstStyle>
              <a:lvl1pPr eaLnBrk="0" hangingPunct="0">
                <a:defRPr b="1">
                  <a:solidFill>
                    <a:srgbClr val="000000"/>
                  </a:solidFill>
                  <a:latin typeface="Arial" panose="020B0604020202020204" pitchFamily="34" charset="0"/>
                  <a:ea typeface="宋体" panose="02010600030101010101" pitchFamily="2" charset="-122"/>
                </a:defRPr>
              </a:lvl1pPr>
              <a:lvl2pPr eaLnBrk="0" hangingPunct="0">
                <a:defRPr b="1">
                  <a:solidFill>
                    <a:srgbClr val="000000"/>
                  </a:solidFill>
                  <a:latin typeface="Arial" panose="020B0604020202020204" pitchFamily="34" charset="0"/>
                  <a:ea typeface="宋体" panose="02010600030101010101" pitchFamily="2" charset="-122"/>
                </a:defRPr>
              </a:lvl2pPr>
              <a:lvl3pPr eaLnBrk="0" hangingPunct="0">
                <a:defRPr b="1">
                  <a:solidFill>
                    <a:srgbClr val="000000"/>
                  </a:solidFill>
                  <a:latin typeface="Arial" panose="020B0604020202020204" pitchFamily="34" charset="0"/>
                  <a:ea typeface="宋体" panose="02010600030101010101" pitchFamily="2" charset="-122"/>
                </a:defRPr>
              </a:lvl3pPr>
              <a:lvl4pPr eaLnBrk="0" hangingPunct="0">
                <a:defRPr b="1">
                  <a:solidFill>
                    <a:srgbClr val="000000"/>
                  </a:solidFill>
                  <a:latin typeface="Arial" panose="020B0604020202020204" pitchFamily="34" charset="0"/>
                  <a:ea typeface="宋体" panose="02010600030101010101" pitchFamily="2" charset="-122"/>
                </a:defRPr>
              </a:lvl4pPr>
              <a:lvl5pPr eaLnBrk="0" hangingPunct="0">
                <a:defRPr b="1">
                  <a:solidFill>
                    <a:srgbClr val="000000"/>
                  </a:solidFill>
                  <a:latin typeface="Arial" panose="020B0604020202020204" pitchFamily="34" charset="0"/>
                  <a:ea typeface="宋体" panose="02010600030101010101" pitchFamily="2" charset="-122"/>
                </a:defRPr>
              </a:lvl5pPr>
              <a:lvl6pPr eaLnBrk="0" fontAlgn="base" hangingPunct="0">
                <a:spcBef>
                  <a:spcPct val="0"/>
                </a:spcBef>
                <a:spcAft>
                  <a:spcPct val="0"/>
                </a:spcAft>
                <a:buSzPct val="100000"/>
                <a:defRPr b="1">
                  <a:solidFill>
                    <a:srgbClr val="000000"/>
                  </a:solidFill>
                  <a:latin typeface="Arial" panose="020B0604020202020204" pitchFamily="34" charset="0"/>
                  <a:ea typeface="宋体" panose="02010600030101010101" pitchFamily="2" charset="-122"/>
                </a:defRPr>
              </a:lvl6pPr>
              <a:lvl7pPr eaLnBrk="0" fontAlgn="base" hangingPunct="0">
                <a:spcBef>
                  <a:spcPct val="0"/>
                </a:spcBef>
                <a:spcAft>
                  <a:spcPct val="0"/>
                </a:spcAft>
                <a:buSzPct val="100000"/>
                <a:defRPr b="1">
                  <a:solidFill>
                    <a:srgbClr val="000000"/>
                  </a:solidFill>
                  <a:latin typeface="Arial" panose="020B0604020202020204" pitchFamily="34" charset="0"/>
                  <a:ea typeface="宋体" panose="02010600030101010101" pitchFamily="2" charset="-122"/>
                </a:defRPr>
              </a:lvl7pPr>
              <a:lvl8pPr eaLnBrk="0" fontAlgn="base" hangingPunct="0">
                <a:spcBef>
                  <a:spcPct val="0"/>
                </a:spcBef>
                <a:spcAft>
                  <a:spcPct val="0"/>
                </a:spcAft>
                <a:buSzPct val="100000"/>
                <a:defRPr b="1">
                  <a:solidFill>
                    <a:srgbClr val="000000"/>
                  </a:solidFill>
                  <a:latin typeface="Arial" panose="020B0604020202020204" pitchFamily="34" charset="0"/>
                  <a:ea typeface="宋体" panose="02010600030101010101" pitchFamily="2" charset="-122"/>
                </a:defRPr>
              </a:lvl8pPr>
              <a:lvl9pPr eaLnBrk="0" fontAlgn="base" hangingPunct="0">
                <a:spcBef>
                  <a:spcPct val="0"/>
                </a:spcBef>
                <a:spcAft>
                  <a:spcPct val="0"/>
                </a:spcAft>
                <a:buSzPct val="100000"/>
                <a:defRPr b="1">
                  <a:solidFill>
                    <a:srgbClr val="000000"/>
                  </a:solidFill>
                  <a:latin typeface="Arial" panose="020B0604020202020204" pitchFamily="34" charset="0"/>
                  <a:ea typeface="宋体" panose="02010600030101010101" pitchFamily="2" charset="-122"/>
                </a:defRPr>
              </a:lvl9pPr>
            </a:lstStyle>
            <a:p>
              <a:pPr algn="ctr" eaLnBrk="1" hangingPunct="1"/>
              <a:r>
                <a:rPr lang="en-US" altLang="zh-CN" b="0">
                  <a:solidFill>
                    <a:srgbClr val="0C0C0C"/>
                  </a:solidFill>
                </a:rPr>
                <a:t>		</a:t>
              </a:r>
              <a:endParaRPr lang="en-US" altLang="zh-CN" b="0">
                <a:solidFill>
                  <a:srgbClr val="0C0C0C"/>
                </a:solidFill>
              </a:endParaRPr>
            </a:p>
          </p:txBody>
        </p:sp>
        <p:grpSp>
          <p:nvGrpSpPr>
            <p:cNvPr id="11" name="Group 230"/>
            <p:cNvGrpSpPr/>
            <p:nvPr/>
          </p:nvGrpSpPr>
          <p:grpSpPr bwMode="auto">
            <a:xfrm rot="19860000">
              <a:off x="4769303" y="357834"/>
              <a:ext cx="667462" cy="406138"/>
              <a:chOff x="1270" y="1366"/>
              <a:chExt cx="284" cy="191"/>
            </a:xfrm>
          </p:grpSpPr>
          <p:grpSp>
            <p:nvGrpSpPr>
              <p:cNvPr id="12" name="Group 231"/>
              <p:cNvGrpSpPr/>
              <p:nvPr/>
            </p:nvGrpSpPr>
            <p:grpSpPr bwMode="auto">
              <a:xfrm rot="-3960000">
                <a:off x="1292" y="1366"/>
                <a:ext cx="148" cy="191"/>
                <a:chOff x="2825" y="3007"/>
                <a:chExt cx="229" cy="242"/>
              </a:xfrm>
            </p:grpSpPr>
            <p:sp>
              <p:nvSpPr>
                <p:cNvPr id="16" name="Freeform 232"/>
                <p:cNvSpPr/>
                <p:nvPr/>
              </p:nvSpPr>
              <p:spPr bwMode="auto">
                <a:xfrm>
                  <a:off x="2857" y="3007"/>
                  <a:ext cx="144" cy="242"/>
                </a:xfrm>
                <a:custGeom>
                  <a:avLst/>
                  <a:gdLst>
                    <a:gd name="T0" fmla="*/ 205 w 213"/>
                    <a:gd name="T1" fmla="*/ 38 h 343"/>
                    <a:gd name="T2" fmla="*/ 69 w 213"/>
                    <a:gd name="T3" fmla="*/ 106 h 343"/>
                    <a:gd name="T4" fmla="*/ 23 w 213"/>
                    <a:gd name="T5" fmla="*/ 332 h 343"/>
                    <a:gd name="T6" fmla="*/ 205 w 213"/>
                    <a:gd name="T7" fmla="*/ 38 h 343"/>
                  </a:gdLst>
                  <a:ahLst/>
                  <a:cxnLst>
                    <a:cxn ang="0">
                      <a:pos x="T0" y="T1"/>
                    </a:cxn>
                    <a:cxn ang="0">
                      <a:pos x="T2" y="T3"/>
                    </a:cxn>
                    <a:cxn ang="0">
                      <a:pos x="T4" y="T5"/>
                    </a:cxn>
                    <a:cxn ang="0">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99CC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17" name="Freeform 233"/>
                <p:cNvSpPr/>
                <p:nvPr/>
              </p:nvSpPr>
              <p:spPr bwMode="auto">
                <a:xfrm rot="4020000" flipH="1">
                  <a:off x="2854" y="3030"/>
                  <a:ext cx="174" cy="229"/>
                </a:xfrm>
                <a:custGeom>
                  <a:avLst/>
                  <a:gdLst>
                    <a:gd name="T0" fmla="*/ 205 w 213"/>
                    <a:gd name="T1" fmla="*/ 38 h 343"/>
                    <a:gd name="T2" fmla="*/ 69 w 213"/>
                    <a:gd name="T3" fmla="*/ 106 h 343"/>
                    <a:gd name="T4" fmla="*/ 23 w 213"/>
                    <a:gd name="T5" fmla="*/ 332 h 343"/>
                    <a:gd name="T6" fmla="*/ 205 w 213"/>
                    <a:gd name="T7" fmla="*/ 38 h 343"/>
                  </a:gdLst>
                  <a:ahLst/>
                  <a:cxnLst>
                    <a:cxn ang="0">
                      <a:pos x="T0" y="T1"/>
                    </a:cxn>
                    <a:cxn ang="0">
                      <a:pos x="T2" y="T3"/>
                    </a:cxn>
                    <a:cxn ang="0">
                      <a:pos x="T4" y="T5"/>
                    </a:cxn>
                    <a:cxn ang="0">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grpSp>
          <p:grpSp>
            <p:nvGrpSpPr>
              <p:cNvPr id="13" name="Group 234"/>
              <p:cNvGrpSpPr/>
              <p:nvPr/>
            </p:nvGrpSpPr>
            <p:grpSpPr bwMode="auto">
              <a:xfrm rot="-10500000">
                <a:off x="1406" y="1366"/>
                <a:ext cx="148" cy="191"/>
                <a:chOff x="2825" y="3007"/>
                <a:chExt cx="229" cy="242"/>
              </a:xfrm>
            </p:grpSpPr>
            <p:sp>
              <p:nvSpPr>
                <p:cNvPr id="14" name="Freeform 235"/>
                <p:cNvSpPr/>
                <p:nvPr/>
              </p:nvSpPr>
              <p:spPr bwMode="auto">
                <a:xfrm>
                  <a:off x="2857" y="3007"/>
                  <a:ext cx="144" cy="242"/>
                </a:xfrm>
                <a:custGeom>
                  <a:avLst/>
                  <a:gdLst>
                    <a:gd name="T0" fmla="*/ 205 w 213"/>
                    <a:gd name="T1" fmla="*/ 38 h 343"/>
                    <a:gd name="T2" fmla="*/ 69 w 213"/>
                    <a:gd name="T3" fmla="*/ 106 h 343"/>
                    <a:gd name="T4" fmla="*/ 23 w 213"/>
                    <a:gd name="T5" fmla="*/ 332 h 343"/>
                    <a:gd name="T6" fmla="*/ 205 w 213"/>
                    <a:gd name="T7" fmla="*/ 38 h 343"/>
                  </a:gdLst>
                  <a:ahLst/>
                  <a:cxnLst>
                    <a:cxn ang="0">
                      <a:pos x="T0" y="T1"/>
                    </a:cxn>
                    <a:cxn ang="0">
                      <a:pos x="T2" y="T3"/>
                    </a:cxn>
                    <a:cxn ang="0">
                      <a:pos x="T4" y="T5"/>
                    </a:cxn>
                    <a:cxn ang="0">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99CC00"/>
                </a:soli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sp>
              <p:nvSpPr>
                <p:cNvPr id="15" name="Freeform 236"/>
                <p:cNvSpPr/>
                <p:nvPr/>
              </p:nvSpPr>
              <p:spPr bwMode="auto">
                <a:xfrm rot="4020000" flipH="1">
                  <a:off x="2854" y="3030"/>
                  <a:ext cx="174" cy="229"/>
                </a:xfrm>
                <a:custGeom>
                  <a:avLst/>
                  <a:gdLst>
                    <a:gd name="T0" fmla="*/ 205 w 213"/>
                    <a:gd name="T1" fmla="*/ 38 h 343"/>
                    <a:gd name="T2" fmla="*/ 69 w 213"/>
                    <a:gd name="T3" fmla="*/ 106 h 343"/>
                    <a:gd name="T4" fmla="*/ 23 w 213"/>
                    <a:gd name="T5" fmla="*/ 332 h 343"/>
                    <a:gd name="T6" fmla="*/ 205 w 213"/>
                    <a:gd name="T7" fmla="*/ 38 h 343"/>
                  </a:gdLst>
                  <a:ahLst/>
                  <a:cxnLst>
                    <a:cxn ang="0">
                      <a:pos x="T0" y="T1"/>
                    </a:cxn>
                    <a:cxn ang="0">
                      <a:pos x="T2" y="T3"/>
                    </a:cxn>
                    <a:cxn ang="0">
                      <a:pos x="T4" y="T5"/>
                    </a:cxn>
                    <a:cxn ang="0">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lstStyle/>
                <a:p>
                  <a:endParaRPr lang="zh-CN" altLang="en-US"/>
                </a:p>
              </p:txBody>
            </p:sp>
          </p:grpSp>
        </p:grpSp>
        <p:pic>
          <p:nvPicPr>
            <p:cNvPr id="18" name="图片 17"/>
            <p:cNvPicPr/>
            <p:nvPr userDrawn="1"/>
          </p:nvPicPr>
          <p:blipFill>
            <a:blip r:embed="rId13" r:link="rId14"/>
            <a:stretch>
              <a:fillRect/>
            </a:stretch>
          </p:blipFill>
          <p:spPr>
            <a:xfrm>
              <a:off x="26565" y="-7553"/>
              <a:ext cx="1047750" cy="703481"/>
            </a:xfrm>
            <a:prstGeom prst="rect">
              <a:avLst/>
            </a:prstGeom>
            <a:noFill/>
            <a:ln w="9525">
              <a:noFill/>
            </a:ln>
          </p:spPr>
        </p:pic>
      </p:grpSp>
      <p:pic>
        <p:nvPicPr>
          <p:cNvPr id="19" name="图片 18" descr="f81029c4ad44b53fb1fcc1efa9e00bdad6副本"/>
          <p:cNvPicPr>
            <a:picLocks noChangeAspect="1"/>
          </p:cNvPicPr>
          <p:nvPr userDrawn="1">
            <p:custDataLst>
              <p:tags r:id="rId15"/>
            </p:custDataLst>
          </p:nvPr>
        </p:nvPicPr>
        <p:blipFill>
          <a:blip r:embed="rId16"/>
          <a:srcRect l="35840" t="25958" r="40814" b="12088"/>
          <a:stretch>
            <a:fillRect/>
          </a:stretch>
        </p:blipFill>
        <p:spPr>
          <a:xfrm>
            <a:off x="10146082" y="5203234"/>
            <a:ext cx="2045918" cy="1883328"/>
          </a:xfrm>
          <a:prstGeom prst="rect">
            <a:avLst/>
          </a:prstGeom>
        </p:spPr>
      </p:pic>
      <p:pic>
        <p:nvPicPr>
          <p:cNvPr id="20" name="Picture 4" descr="http://pic19.nipic.com/20120328/5304880_152355292000_2.jpg">
            <a:hlinkClick r:id="rId17" action="ppaction://hlinkfile"/>
          </p:cNvPr>
          <p:cNvPicPr>
            <a:picLocks noChangeAspect="1" noChangeArrowheads="1"/>
          </p:cNvPicPr>
          <p:nvPr userDrawn="1"/>
        </p:nvPicPr>
        <p:blipFill>
          <a:blip r:embed="rId18"/>
          <a:stretch>
            <a:fillRect/>
          </a:stretch>
        </p:blipFill>
        <p:spPr bwMode="auto">
          <a:xfrm>
            <a:off x="1" y="6419849"/>
            <a:ext cx="564576" cy="424317"/>
          </a:xfrm>
          <a:prstGeom prst="rect">
            <a:avLst/>
          </a:prstGeom>
          <a:noFill/>
        </p:spPr>
      </p:pic>
      <p:pic>
        <p:nvPicPr>
          <p:cNvPr id="3" name="图片 2" descr="水印"/>
          <p:cNvPicPr>
            <a:picLocks noChangeAspect="1"/>
          </p:cNvPicPr>
          <p:nvPr userDrawn="1"/>
        </p:nvPicPr>
        <p:blipFill>
          <a:blip r:embed="rId1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幼圆" panose="02010509060101010101"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microsoft.com/office/2007/relationships/hdphoto" Target="../media/image44.wdp"/><Relationship Id="rId6" Type="http://schemas.openxmlformats.org/officeDocument/2006/relationships/image" Target="../media/image43.png"/><Relationship Id="rId5" Type="http://schemas.openxmlformats.org/officeDocument/2006/relationships/tags" Target="../tags/tag135.xml"/><Relationship Id="rId4" Type="http://schemas.microsoft.com/office/2007/relationships/hdphoto" Target="../media/image42.wdp"/><Relationship Id="rId3" Type="http://schemas.openxmlformats.org/officeDocument/2006/relationships/image" Target="../media/image41.png"/><Relationship Id="rId20" Type="http://schemas.openxmlformats.org/officeDocument/2006/relationships/notesSlide" Target="../notesSlides/notesSlide6.xml"/><Relationship Id="rId2" Type="http://schemas.openxmlformats.org/officeDocument/2006/relationships/tags" Target="../tags/tag134.xml"/><Relationship Id="rId19" Type="http://schemas.openxmlformats.org/officeDocument/2006/relationships/slideLayout" Target="../slideLayouts/slideLayout2.xml"/><Relationship Id="rId18" Type="http://schemas.openxmlformats.org/officeDocument/2006/relationships/tags" Target="../tags/tag145.xml"/><Relationship Id="rId17" Type="http://schemas.openxmlformats.org/officeDocument/2006/relationships/image" Target="../media/image40.png"/><Relationship Id="rId16" Type="http://schemas.openxmlformats.org/officeDocument/2006/relationships/tags" Target="../tags/tag144.xml"/><Relationship Id="rId15" Type="http://schemas.openxmlformats.org/officeDocument/2006/relationships/tags" Target="../tags/tag143.xml"/><Relationship Id="rId14" Type="http://schemas.openxmlformats.org/officeDocument/2006/relationships/tags" Target="../tags/tag142.xml"/><Relationship Id="rId13" Type="http://schemas.openxmlformats.org/officeDocument/2006/relationships/tags" Target="../tags/tag141.xml"/><Relationship Id="rId12" Type="http://schemas.openxmlformats.org/officeDocument/2006/relationships/tags" Target="../tags/tag140.xml"/><Relationship Id="rId11" Type="http://schemas.openxmlformats.org/officeDocument/2006/relationships/tags" Target="../tags/tag139.xml"/><Relationship Id="rId10" Type="http://schemas.openxmlformats.org/officeDocument/2006/relationships/tags" Target="../tags/tag138.xml"/><Relationship Id="rId1" Type="http://schemas.openxmlformats.org/officeDocument/2006/relationships/tags" Target="../tags/tag133.xml"/></Relationships>
</file>

<file path=ppt/slides/_rels/slide11.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microsoft.com/office/2007/relationships/hdphoto" Target="../media/image46.wdp"/><Relationship Id="rId3" Type="http://schemas.openxmlformats.org/officeDocument/2006/relationships/image" Target="../media/image45.png"/><Relationship Id="rId23" Type="http://schemas.openxmlformats.org/officeDocument/2006/relationships/notesSlide" Target="../notesSlides/notesSlide7.xml"/><Relationship Id="rId22" Type="http://schemas.openxmlformats.org/officeDocument/2006/relationships/slideLayout" Target="../slideLayouts/slideLayout2.xml"/><Relationship Id="rId21" Type="http://schemas.openxmlformats.org/officeDocument/2006/relationships/tags" Target="../tags/tag166.xml"/><Relationship Id="rId20" Type="http://schemas.openxmlformats.org/officeDocument/2006/relationships/tags" Target="../tags/tag165.xml"/><Relationship Id="rId2" Type="http://schemas.openxmlformats.org/officeDocument/2006/relationships/tags" Target="../tags/tag150.xml"/><Relationship Id="rId19" Type="http://schemas.openxmlformats.org/officeDocument/2006/relationships/tags" Target="../tags/tag164.xml"/><Relationship Id="rId18" Type="http://schemas.openxmlformats.org/officeDocument/2006/relationships/image" Target="../media/image15.jpeg"/><Relationship Id="rId17" Type="http://schemas.openxmlformats.org/officeDocument/2006/relationships/tags" Target="../tags/tag163.xml"/><Relationship Id="rId16" Type="http://schemas.openxmlformats.org/officeDocument/2006/relationships/tags" Target="../tags/tag16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9.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71.xml"/><Relationship Id="rId7" Type="http://schemas.openxmlformats.org/officeDocument/2006/relationships/image" Target="../media/image15.jpeg"/><Relationship Id="rId6" Type="http://schemas.openxmlformats.org/officeDocument/2006/relationships/tags" Target="../tags/tag170.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0" Type="http://schemas.openxmlformats.org/officeDocument/2006/relationships/notesSlide" Target="../notesSlides/notesSlide8.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15.jpeg"/><Relationship Id="rId1" Type="http://schemas.openxmlformats.org/officeDocument/2006/relationships/tags" Target="../tags/tag175.xml"/></Relationships>
</file>

<file path=ppt/slides/_rels/slide14.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3" Type="http://schemas.openxmlformats.org/officeDocument/2006/relationships/notesSlide" Target="../notesSlides/notesSlide9.xml"/><Relationship Id="rId22" Type="http://schemas.openxmlformats.org/officeDocument/2006/relationships/slideLayout" Target="../slideLayouts/slideLayout2.xml"/><Relationship Id="rId21" Type="http://schemas.openxmlformats.org/officeDocument/2006/relationships/tags" Target="../tags/tag195.xml"/><Relationship Id="rId20" Type="http://schemas.openxmlformats.org/officeDocument/2006/relationships/tags" Target="../tags/tag194.xml"/><Relationship Id="rId2" Type="http://schemas.openxmlformats.org/officeDocument/2006/relationships/tags" Target="../tags/tag176.xml"/><Relationship Id="rId19" Type="http://schemas.openxmlformats.org/officeDocument/2006/relationships/tags" Target="../tags/tag193.xml"/><Relationship Id="rId18" Type="http://schemas.openxmlformats.org/officeDocument/2006/relationships/tags" Target="../tags/tag192.xml"/><Relationship Id="rId17" Type="http://schemas.openxmlformats.org/officeDocument/2006/relationships/tags" Target="../tags/tag191.xml"/><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microsoft.com/office/2007/relationships/hdphoto" Target="../media/image44.wdp"/><Relationship Id="rId6" Type="http://schemas.openxmlformats.org/officeDocument/2006/relationships/image" Target="../media/image43.png"/><Relationship Id="rId5" Type="http://schemas.openxmlformats.org/officeDocument/2006/relationships/tags" Target="../tags/tag201.xml"/><Relationship Id="rId4" Type="http://schemas.microsoft.com/office/2007/relationships/hdphoto" Target="../media/image42.wdp"/><Relationship Id="rId3" Type="http://schemas.openxmlformats.org/officeDocument/2006/relationships/image" Target="../media/image41.png"/><Relationship Id="rId2" Type="http://schemas.openxmlformats.org/officeDocument/2006/relationships/tags" Target="../tags/tag200.xml"/><Relationship Id="rId17" Type="http://schemas.openxmlformats.org/officeDocument/2006/relationships/notesSlide" Target="../notesSlides/notesSlide10.xml"/><Relationship Id="rId16" Type="http://schemas.openxmlformats.org/officeDocument/2006/relationships/slideLayout" Target="../slideLayouts/slideLayout2.xml"/><Relationship Id="rId15" Type="http://schemas.openxmlformats.org/officeDocument/2006/relationships/tags" Target="../tags/tag208.xml"/><Relationship Id="rId14" Type="http://schemas.openxmlformats.org/officeDocument/2006/relationships/image" Target="../media/image49.png"/><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tags" Target="../tags/tag199.xml"/></Relationships>
</file>

<file path=ppt/slides/_rels/slide16.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image" Target="../media/image50.jpeg"/><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0" Type="http://schemas.openxmlformats.org/officeDocument/2006/relationships/notesSlide" Target="../notesSlides/notesSlide11.xml"/><Relationship Id="rId2" Type="http://schemas.openxmlformats.org/officeDocument/2006/relationships/tags" Target="../tags/tag213.xml"/><Relationship Id="rId19" Type="http://schemas.openxmlformats.org/officeDocument/2006/relationships/slideLayout" Target="../slideLayouts/slideLayout2.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tags" Target="../tags/tag21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233.xml"/><Relationship Id="rId1" Type="http://schemas.openxmlformats.org/officeDocument/2006/relationships/tags" Target="../tags/tag23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GIF"/><Relationship Id="rId1" Type="http://schemas.openxmlformats.org/officeDocument/2006/relationships/tags" Target="../tags/tag238.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image" Target="../media/image8.jpeg"/><Relationship Id="rId1" Type="http://schemas.openxmlformats.org/officeDocument/2006/relationships/tags" Target="../tags/tag5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9.xml"/><Relationship Id="rId2" Type="http://schemas.openxmlformats.org/officeDocument/2006/relationships/image" Target="../media/image54.jpeg"/><Relationship Id="rId1" Type="http://schemas.openxmlformats.org/officeDocument/2006/relationships/image" Target="../media/image53.GIF"/></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tags" Target="../tags/tag240.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2.GIF"/><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tags" Target="../tags/tag241.xml"/></Relationships>
</file>

<file path=ppt/slides/_rels/slide23.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1" Type="http://schemas.openxmlformats.org/officeDocument/2006/relationships/notesSlide" Target="../notesSlides/notesSlide13.xml"/><Relationship Id="rId20" Type="http://schemas.openxmlformats.org/officeDocument/2006/relationships/slideLayout" Target="../slideLayouts/slideLayout2.xml"/><Relationship Id="rId2" Type="http://schemas.openxmlformats.org/officeDocument/2006/relationships/tags" Target="../tags/tag243.xml"/><Relationship Id="rId19" Type="http://schemas.openxmlformats.org/officeDocument/2006/relationships/tags" Target="../tags/tag260.xml"/><Relationship Id="rId18" Type="http://schemas.openxmlformats.org/officeDocument/2006/relationships/tags" Target="../tags/tag259.xml"/><Relationship Id="rId17" Type="http://schemas.openxmlformats.org/officeDocument/2006/relationships/tags" Target="../tags/tag258.xml"/><Relationship Id="rId16" Type="http://schemas.openxmlformats.org/officeDocument/2006/relationships/tags" Target="../tags/tag257.xml"/><Relationship Id="rId15" Type="http://schemas.openxmlformats.org/officeDocument/2006/relationships/tags" Target="../tags/tag256.xml"/><Relationship Id="rId14" Type="http://schemas.openxmlformats.org/officeDocument/2006/relationships/tags" Target="../tags/tag255.xml"/><Relationship Id="rId13" Type="http://schemas.openxmlformats.org/officeDocument/2006/relationships/tags" Target="../tags/tag254.xml"/><Relationship Id="rId12" Type="http://schemas.openxmlformats.org/officeDocument/2006/relationships/tags" Target="../tags/tag253.xml"/><Relationship Id="rId11" Type="http://schemas.openxmlformats.org/officeDocument/2006/relationships/tags" Target="../tags/tag252.xml"/><Relationship Id="rId10" Type="http://schemas.openxmlformats.org/officeDocument/2006/relationships/tags" Target="../tags/tag251.xml"/><Relationship Id="rId1" Type="http://schemas.openxmlformats.org/officeDocument/2006/relationships/tags" Target="../tags/tag242.xml"/></Relationships>
</file>

<file path=ppt/slides/_rels/slide24.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image" Target="../media/image55.jpeg"/><Relationship Id="rId2" Type="http://schemas.openxmlformats.org/officeDocument/2006/relationships/tags" Target="../tags/tag265.xml"/><Relationship Id="rId14" Type="http://schemas.openxmlformats.org/officeDocument/2006/relationships/notesSlide" Target="../notesSlides/notesSlide14.xml"/><Relationship Id="rId13" Type="http://schemas.openxmlformats.org/officeDocument/2006/relationships/slideLayout" Target="../slideLayouts/slideLayout2.xml"/><Relationship Id="rId12" Type="http://schemas.openxmlformats.org/officeDocument/2006/relationships/tags" Target="../tags/tag273.xml"/><Relationship Id="rId11" Type="http://schemas.openxmlformats.org/officeDocument/2006/relationships/tags" Target="../tags/tag272.xml"/><Relationship Id="rId10" Type="http://schemas.openxmlformats.org/officeDocument/2006/relationships/image" Target="../media/image56.png"/><Relationship Id="rId1" Type="http://schemas.openxmlformats.org/officeDocument/2006/relationships/tags" Target="../tags/tag264.xml"/></Relationships>
</file>

<file path=ppt/slides/_rels/slide25.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6" Type="http://schemas.openxmlformats.org/officeDocument/2006/relationships/notesSlide" Target="../notesSlides/notesSlide15.xml"/><Relationship Id="rId25" Type="http://schemas.openxmlformats.org/officeDocument/2006/relationships/slideLayout" Target="../slideLayouts/slideLayout2.xml"/><Relationship Id="rId24" Type="http://schemas.openxmlformats.org/officeDocument/2006/relationships/tags" Target="../tags/tag298.xml"/><Relationship Id="rId23" Type="http://schemas.openxmlformats.org/officeDocument/2006/relationships/tags" Target="../tags/tag297.xml"/><Relationship Id="rId22" Type="http://schemas.openxmlformats.org/officeDocument/2006/relationships/tags" Target="../tags/tag296.xml"/><Relationship Id="rId21" Type="http://schemas.openxmlformats.org/officeDocument/2006/relationships/image" Target="../media/image58.png"/><Relationship Id="rId20" Type="http://schemas.openxmlformats.org/officeDocument/2006/relationships/tags" Target="../tags/tag295.xml"/><Relationship Id="rId2" Type="http://schemas.openxmlformats.org/officeDocument/2006/relationships/tags" Target="../tags/tag278.xml"/><Relationship Id="rId19" Type="http://schemas.openxmlformats.org/officeDocument/2006/relationships/image" Target="../media/image57.png"/><Relationship Id="rId18" Type="http://schemas.openxmlformats.org/officeDocument/2006/relationships/tags" Target="../tags/tag294.xml"/><Relationship Id="rId17" Type="http://schemas.openxmlformats.org/officeDocument/2006/relationships/tags" Target="../tags/tag293.xml"/><Relationship Id="rId16" Type="http://schemas.openxmlformats.org/officeDocument/2006/relationships/tags" Target="../tags/tag292.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tags" Target="../tags/tag277.xml"/></Relationships>
</file>

<file path=ppt/slides/_rels/slide26.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2" Type="http://schemas.openxmlformats.org/officeDocument/2006/relationships/notesSlide" Target="../notesSlides/notesSlide16.xml"/><Relationship Id="rId21" Type="http://schemas.openxmlformats.org/officeDocument/2006/relationships/slideLayout" Target="../slideLayouts/slideLayout2.xml"/><Relationship Id="rId20" Type="http://schemas.openxmlformats.org/officeDocument/2006/relationships/tags" Target="../tags/tag320.xml"/><Relationship Id="rId2" Type="http://schemas.openxmlformats.org/officeDocument/2006/relationships/tags" Target="../tags/tag303.xml"/><Relationship Id="rId19" Type="http://schemas.openxmlformats.org/officeDocument/2006/relationships/tags" Target="../tags/tag319.xml"/><Relationship Id="rId18" Type="http://schemas.openxmlformats.org/officeDocument/2006/relationships/tags" Target="../tags/tag318.xml"/><Relationship Id="rId17" Type="http://schemas.openxmlformats.org/officeDocument/2006/relationships/tags" Target="../tags/tag317.xml"/><Relationship Id="rId16" Type="http://schemas.openxmlformats.org/officeDocument/2006/relationships/image" Target="../media/image57.png"/><Relationship Id="rId15" Type="http://schemas.openxmlformats.org/officeDocument/2006/relationships/tags" Target="../tags/tag316.xml"/><Relationship Id="rId14" Type="http://schemas.openxmlformats.org/officeDocument/2006/relationships/tags" Target="../tags/tag315.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2.xml"/></Relationships>
</file>

<file path=ppt/slides/_rels/slide27.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2" Type="http://schemas.openxmlformats.org/officeDocument/2006/relationships/notesSlide" Target="../notesSlides/notesSlide17.xml"/><Relationship Id="rId31" Type="http://schemas.openxmlformats.org/officeDocument/2006/relationships/slideLayout" Target="../slideLayouts/slideLayout2.xml"/><Relationship Id="rId30" Type="http://schemas.openxmlformats.org/officeDocument/2006/relationships/tags" Target="../tags/tag351.xml"/><Relationship Id="rId3" Type="http://schemas.openxmlformats.org/officeDocument/2006/relationships/tags" Target="../tags/tag326.xml"/><Relationship Id="rId29" Type="http://schemas.openxmlformats.org/officeDocument/2006/relationships/tags" Target="../tags/tag350.xml"/><Relationship Id="rId28" Type="http://schemas.openxmlformats.org/officeDocument/2006/relationships/tags" Target="../tags/tag349.xml"/><Relationship Id="rId27" Type="http://schemas.openxmlformats.org/officeDocument/2006/relationships/tags" Target="../tags/tag348.xml"/><Relationship Id="rId26" Type="http://schemas.openxmlformats.org/officeDocument/2006/relationships/tags" Target="../tags/tag347.xml"/><Relationship Id="rId25" Type="http://schemas.openxmlformats.org/officeDocument/2006/relationships/tags" Target="../tags/tag346.xml"/><Relationship Id="rId24" Type="http://schemas.openxmlformats.org/officeDocument/2006/relationships/tags" Target="../tags/tag345.xml"/><Relationship Id="rId23" Type="http://schemas.openxmlformats.org/officeDocument/2006/relationships/image" Target="../media/image57.png"/><Relationship Id="rId22" Type="http://schemas.openxmlformats.org/officeDocument/2006/relationships/tags" Target="../tags/tag344.xml"/><Relationship Id="rId21" Type="http://schemas.openxmlformats.org/officeDocument/2006/relationships/tags" Target="../tags/tag343.xml"/><Relationship Id="rId20" Type="http://schemas.openxmlformats.org/officeDocument/2006/relationships/tags" Target="../tags/tag342.xml"/><Relationship Id="rId2" Type="http://schemas.openxmlformats.org/officeDocument/2006/relationships/tags" Target="../tags/tag325.xml"/><Relationship Id="rId19" Type="http://schemas.openxmlformats.org/officeDocument/2006/relationships/tags" Target="../tags/tag341.xml"/><Relationship Id="rId18" Type="http://schemas.openxmlformats.org/officeDocument/2006/relationships/tags" Target="../tags/tag340.xml"/><Relationship Id="rId17" Type="http://schemas.openxmlformats.org/officeDocument/2006/relationships/tags" Target="../tags/tag339.xml"/><Relationship Id="rId16" Type="http://schemas.openxmlformats.org/officeDocument/2006/relationships/tags" Target="../tags/tag338.xml"/><Relationship Id="rId15" Type="http://schemas.openxmlformats.org/officeDocument/2006/relationships/tags" Target="../tags/tag337.xml"/><Relationship Id="rId14" Type="http://schemas.openxmlformats.org/officeDocument/2006/relationships/tags" Target="../tags/tag336.xml"/><Relationship Id="rId13" Type="http://schemas.openxmlformats.org/officeDocument/2006/relationships/tags" Target="../tags/tag335.xml"/><Relationship Id="rId12" Type="http://schemas.openxmlformats.org/officeDocument/2006/relationships/tags" Target="../tags/tag334.xml"/><Relationship Id="rId11" Type="http://schemas.openxmlformats.org/officeDocument/2006/relationships/image" Target="../media/image59.png"/><Relationship Id="rId10" Type="http://schemas.openxmlformats.org/officeDocument/2006/relationships/tags" Target="../tags/tag333.xml"/><Relationship Id="rId1" Type="http://schemas.openxmlformats.org/officeDocument/2006/relationships/tags" Target="../tags/tag324.xml"/></Relationships>
</file>

<file path=ppt/slides/_rels/slide28.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3" Type="http://schemas.openxmlformats.org/officeDocument/2006/relationships/notesSlide" Target="../notesSlides/notesSlide18.xml"/><Relationship Id="rId22" Type="http://schemas.openxmlformats.org/officeDocument/2006/relationships/slideLayout" Target="../slideLayouts/slideLayout2.xml"/><Relationship Id="rId21" Type="http://schemas.openxmlformats.org/officeDocument/2006/relationships/tags" Target="../tags/tag372.xml"/><Relationship Id="rId20" Type="http://schemas.openxmlformats.org/officeDocument/2006/relationships/image" Target="../media/image61.png"/><Relationship Id="rId2" Type="http://schemas.openxmlformats.org/officeDocument/2006/relationships/tags" Target="../tags/tag356.xml"/><Relationship Id="rId19" Type="http://schemas.openxmlformats.org/officeDocument/2006/relationships/tags" Target="../tags/tag371.xml"/><Relationship Id="rId18" Type="http://schemas.openxmlformats.org/officeDocument/2006/relationships/tags" Target="../tags/tag370.xml"/><Relationship Id="rId17" Type="http://schemas.openxmlformats.org/officeDocument/2006/relationships/tags" Target="../tags/tag369.xml"/><Relationship Id="rId16" Type="http://schemas.openxmlformats.org/officeDocument/2006/relationships/image" Target="../media/image57.png"/><Relationship Id="rId15" Type="http://schemas.openxmlformats.org/officeDocument/2006/relationships/tags" Target="../tags/tag368.xml"/><Relationship Id="rId14" Type="http://schemas.openxmlformats.org/officeDocument/2006/relationships/tags" Target="../tags/tag367.xml"/><Relationship Id="rId13" Type="http://schemas.openxmlformats.org/officeDocument/2006/relationships/image" Target="../media/image60.png"/><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29.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image" Target="../media/image60.png"/><Relationship Id="rId5" Type="http://schemas.openxmlformats.org/officeDocument/2006/relationships/tags" Target="../tags/tag379.xml"/><Relationship Id="rId4" Type="http://schemas.openxmlformats.org/officeDocument/2006/relationships/tags" Target="../tags/tag378.xml"/><Relationship Id="rId30" Type="http://schemas.openxmlformats.org/officeDocument/2006/relationships/notesSlide" Target="../notesSlides/notesSlide19.xml"/><Relationship Id="rId3" Type="http://schemas.openxmlformats.org/officeDocument/2006/relationships/image" Target="../media/image57.png"/><Relationship Id="rId29" Type="http://schemas.openxmlformats.org/officeDocument/2006/relationships/slideLayout" Target="../slideLayouts/slideLayout2.xml"/><Relationship Id="rId28" Type="http://schemas.openxmlformats.org/officeDocument/2006/relationships/tags" Target="../tags/tag400.xml"/><Relationship Id="rId27" Type="http://schemas.openxmlformats.org/officeDocument/2006/relationships/tags" Target="../tags/tag399.xml"/><Relationship Id="rId26" Type="http://schemas.openxmlformats.org/officeDocument/2006/relationships/tags" Target="../tags/tag398.xml"/><Relationship Id="rId25" Type="http://schemas.openxmlformats.org/officeDocument/2006/relationships/tags" Target="../tags/tag397.xml"/><Relationship Id="rId24" Type="http://schemas.openxmlformats.org/officeDocument/2006/relationships/tags" Target="../tags/tag396.xml"/><Relationship Id="rId23" Type="http://schemas.openxmlformats.org/officeDocument/2006/relationships/tags" Target="../tags/tag395.xml"/><Relationship Id="rId22" Type="http://schemas.openxmlformats.org/officeDocument/2006/relationships/tags" Target="../tags/tag394.xml"/><Relationship Id="rId21" Type="http://schemas.openxmlformats.org/officeDocument/2006/relationships/tags" Target="../tags/tag393.xml"/><Relationship Id="rId20" Type="http://schemas.openxmlformats.org/officeDocument/2006/relationships/tags" Target="../tags/tag392.xml"/><Relationship Id="rId2" Type="http://schemas.openxmlformats.org/officeDocument/2006/relationships/tags" Target="../tags/tag377.xml"/><Relationship Id="rId19" Type="http://schemas.openxmlformats.org/officeDocument/2006/relationships/image" Target="../media/image62.png"/><Relationship Id="rId18" Type="http://schemas.openxmlformats.org/officeDocument/2006/relationships/tags" Target="../tags/tag391.xml"/><Relationship Id="rId17" Type="http://schemas.openxmlformats.org/officeDocument/2006/relationships/tags" Target="../tags/tag390.xml"/><Relationship Id="rId16" Type="http://schemas.openxmlformats.org/officeDocument/2006/relationships/tags" Target="../tags/tag389.xml"/><Relationship Id="rId15" Type="http://schemas.openxmlformats.org/officeDocument/2006/relationships/tags" Target="../tags/tag388.xml"/><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tags" Target="../tags/tag385.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tags" Target="../tags/tag376.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1.xml.rels><?xml version="1.0" encoding="UTF-8" standalone="yes"?>
<Relationships xmlns="http://schemas.openxmlformats.org/package/2006/relationships"><Relationship Id="rId9" Type="http://schemas.openxmlformats.org/officeDocument/2006/relationships/tags" Target="../tags/tag412.xml"/><Relationship Id="rId8" Type="http://schemas.openxmlformats.org/officeDocument/2006/relationships/tags" Target="../tags/tag411.xml"/><Relationship Id="rId7" Type="http://schemas.openxmlformats.org/officeDocument/2006/relationships/tags" Target="../tags/tag410.xml"/><Relationship Id="rId6" Type="http://schemas.openxmlformats.org/officeDocument/2006/relationships/image" Target="../media/image57.png"/><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6" Type="http://schemas.openxmlformats.org/officeDocument/2006/relationships/notesSlide" Target="../notesSlides/notesSlide20.xml"/><Relationship Id="rId15" Type="http://schemas.openxmlformats.org/officeDocument/2006/relationships/slideLayout" Target="../slideLayouts/slideLayout2.xml"/><Relationship Id="rId14" Type="http://schemas.openxmlformats.org/officeDocument/2006/relationships/tags" Target="../tags/tag417.xml"/><Relationship Id="rId13" Type="http://schemas.openxmlformats.org/officeDocument/2006/relationships/tags" Target="../tags/tag416.xml"/><Relationship Id="rId12" Type="http://schemas.openxmlformats.org/officeDocument/2006/relationships/tags" Target="../tags/tag415.xml"/><Relationship Id="rId11" Type="http://schemas.openxmlformats.org/officeDocument/2006/relationships/tags" Target="../tags/tag414.xml"/><Relationship Id="rId10" Type="http://schemas.openxmlformats.org/officeDocument/2006/relationships/tags" Target="../tags/tag413.xml"/><Relationship Id="rId1" Type="http://schemas.openxmlformats.org/officeDocument/2006/relationships/tags" Target="../tags/tag405.xml"/></Relationships>
</file>

<file path=ppt/slides/_rels/slide32.xml.rels><?xml version="1.0" encoding="UTF-8" standalone="yes"?>
<Relationships xmlns="http://schemas.openxmlformats.org/package/2006/relationships"><Relationship Id="rId9" Type="http://schemas.openxmlformats.org/officeDocument/2006/relationships/tags" Target="../tags/tag427.xml"/><Relationship Id="rId8" Type="http://schemas.openxmlformats.org/officeDocument/2006/relationships/tags" Target="../tags/tag426.xml"/><Relationship Id="rId7" Type="http://schemas.openxmlformats.org/officeDocument/2006/relationships/tags" Target="../tags/tag425.xml"/><Relationship Id="rId6" Type="http://schemas.openxmlformats.org/officeDocument/2006/relationships/image" Target="../media/image63.png"/><Relationship Id="rId5" Type="http://schemas.openxmlformats.org/officeDocument/2006/relationships/tags" Target="../tags/tag424.xml"/><Relationship Id="rId48" Type="http://schemas.openxmlformats.org/officeDocument/2006/relationships/notesSlide" Target="../notesSlides/notesSlide21.xml"/><Relationship Id="rId47" Type="http://schemas.openxmlformats.org/officeDocument/2006/relationships/slideLayout" Target="../slideLayouts/slideLayout2.xml"/><Relationship Id="rId46" Type="http://schemas.openxmlformats.org/officeDocument/2006/relationships/tags" Target="../tags/tag458.xml"/><Relationship Id="rId45" Type="http://schemas.openxmlformats.org/officeDocument/2006/relationships/tags" Target="../tags/tag457.xml"/><Relationship Id="rId44" Type="http://schemas.openxmlformats.org/officeDocument/2006/relationships/tags" Target="../tags/tag456.xml"/><Relationship Id="rId43" Type="http://schemas.openxmlformats.org/officeDocument/2006/relationships/image" Target="../media/image69.jpeg"/><Relationship Id="rId42" Type="http://schemas.openxmlformats.org/officeDocument/2006/relationships/tags" Target="../tags/tag455.xml"/><Relationship Id="rId41" Type="http://schemas.openxmlformats.org/officeDocument/2006/relationships/image" Target="../media/image68.png"/><Relationship Id="rId40" Type="http://schemas.openxmlformats.org/officeDocument/2006/relationships/tags" Target="../tags/tag454.xml"/><Relationship Id="rId4" Type="http://schemas.openxmlformats.org/officeDocument/2006/relationships/image" Target="../media/image57.png"/><Relationship Id="rId39" Type="http://schemas.openxmlformats.org/officeDocument/2006/relationships/image" Target="../media/image67.jpeg"/><Relationship Id="rId38" Type="http://schemas.openxmlformats.org/officeDocument/2006/relationships/tags" Target="../tags/tag453.xml"/><Relationship Id="rId37" Type="http://schemas.openxmlformats.org/officeDocument/2006/relationships/image" Target="../media/image66.jpeg"/><Relationship Id="rId36" Type="http://schemas.openxmlformats.org/officeDocument/2006/relationships/tags" Target="../tags/tag452.xml"/><Relationship Id="rId35" Type="http://schemas.openxmlformats.org/officeDocument/2006/relationships/tags" Target="../tags/tag451.xml"/><Relationship Id="rId34" Type="http://schemas.openxmlformats.org/officeDocument/2006/relationships/tags" Target="../tags/tag450.xml"/><Relationship Id="rId33" Type="http://schemas.openxmlformats.org/officeDocument/2006/relationships/tags" Target="../tags/tag449.xml"/><Relationship Id="rId32" Type="http://schemas.openxmlformats.org/officeDocument/2006/relationships/image" Target="../media/image65.GIF"/><Relationship Id="rId31" Type="http://schemas.openxmlformats.org/officeDocument/2006/relationships/tags" Target="../tags/tag448.xml"/><Relationship Id="rId30" Type="http://schemas.openxmlformats.org/officeDocument/2006/relationships/image" Target="../media/image64.GIF"/><Relationship Id="rId3" Type="http://schemas.openxmlformats.org/officeDocument/2006/relationships/tags" Target="../tags/tag423.xml"/><Relationship Id="rId29" Type="http://schemas.openxmlformats.org/officeDocument/2006/relationships/tags" Target="../tags/tag447.xml"/><Relationship Id="rId28" Type="http://schemas.openxmlformats.org/officeDocument/2006/relationships/tags" Target="../tags/tag446.xml"/><Relationship Id="rId27" Type="http://schemas.openxmlformats.org/officeDocument/2006/relationships/tags" Target="../tags/tag445.xml"/><Relationship Id="rId26" Type="http://schemas.openxmlformats.org/officeDocument/2006/relationships/tags" Target="../tags/tag444.xml"/><Relationship Id="rId25" Type="http://schemas.openxmlformats.org/officeDocument/2006/relationships/tags" Target="../tags/tag443.xml"/><Relationship Id="rId24" Type="http://schemas.openxmlformats.org/officeDocument/2006/relationships/tags" Target="../tags/tag442.xml"/><Relationship Id="rId23" Type="http://schemas.openxmlformats.org/officeDocument/2006/relationships/tags" Target="../tags/tag441.xml"/><Relationship Id="rId22" Type="http://schemas.openxmlformats.org/officeDocument/2006/relationships/tags" Target="../tags/tag440.xml"/><Relationship Id="rId21" Type="http://schemas.openxmlformats.org/officeDocument/2006/relationships/tags" Target="../tags/tag439.xml"/><Relationship Id="rId20" Type="http://schemas.openxmlformats.org/officeDocument/2006/relationships/tags" Target="../tags/tag438.xml"/><Relationship Id="rId2" Type="http://schemas.openxmlformats.org/officeDocument/2006/relationships/tags" Target="../tags/tag422.xml"/><Relationship Id="rId19" Type="http://schemas.openxmlformats.org/officeDocument/2006/relationships/tags" Target="../tags/tag437.xml"/><Relationship Id="rId18" Type="http://schemas.openxmlformats.org/officeDocument/2006/relationships/tags" Target="../tags/tag436.xml"/><Relationship Id="rId17" Type="http://schemas.openxmlformats.org/officeDocument/2006/relationships/tags" Target="../tags/tag435.xml"/><Relationship Id="rId16" Type="http://schemas.openxmlformats.org/officeDocument/2006/relationships/tags" Target="../tags/tag434.xml"/><Relationship Id="rId15" Type="http://schemas.openxmlformats.org/officeDocument/2006/relationships/tags" Target="../tags/tag433.xml"/><Relationship Id="rId14" Type="http://schemas.openxmlformats.org/officeDocument/2006/relationships/tags" Target="../tags/tag432.xml"/><Relationship Id="rId13" Type="http://schemas.openxmlformats.org/officeDocument/2006/relationships/tags" Target="../tags/tag431.xml"/><Relationship Id="rId12" Type="http://schemas.openxmlformats.org/officeDocument/2006/relationships/tags" Target="../tags/tag430.xml"/><Relationship Id="rId11" Type="http://schemas.openxmlformats.org/officeDocument/2006/relationships/tags" Target="../tags/tag429.xml"/><Relationship Id="rId10" Type="http://schemas.openxmlformats.org/officeDocument/2006/relationships/tags" Target="../tags/tag428.xml"/><Relationship Id="rId1" Type="http://schemas.openxmlformats.org/officeDocument/2006/relationships/tags" Target="../tags/tag42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2.xml"/></Relationships>
</file>

<file path=ppt/slides/_rels/slide34.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image" Target="../media/image57.png"/><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tags" Target="../tags/tag465.xml"/><Relationship Id="rId3" Type="http://schemas.openxmlformats.org/officeDocument/2006/relationships/image" Target="../media/image60.png"/><Relationship Id="rId2" Type="http://schemas.openxmlformats.org/officeDocument/2006/relationships/tags" Target="../tags/tag464.xml"/><Relationship Id="rId14" Type="http://schemas.openxmlformats.org/officeDocument/2006/relationships/notesSlide" Target="../notesSlides/notesSlide22.xml"/><Relationship Id="rId13" Type="http://schemas.openxmlformats.org/officeDocument/2006/relationships/slideLayout" Target="../slideLayouts/slideLayout2.xml"/><Relationship Id="rId12" Type="http://schemas.openxmlformats.org/officeDocument/2006/relationships/tags" Target="../tags/tag470.xml"/><Relationship Id="rId11" Type="http://schemas.microsoft.com/office/2007/relationships/hdphoto" Target="../media/image71.wdp"/><Relationship Id="rId10" Type="http://schemas.openxmlformats.org/officeDocument/2006/relationships/image" Target="../media/image70.png"/><Relationship Id="rId1" Type="http://schemas.openxmlformats.org/officeDocument/2006/relationships/tags" Target="../tags/tag463.xml"/></Relationships>
</file>

<file path=ppt/slides/_rels/slide35.xml.rels><?xml version="1.0" encoding="UTF-8" standalone="yes"?>
<Relationships xmlns="http://schemas.openxmlformats.org/package/2006/relationships"><Relationship Id="rId9" Type="http://schemas.openxmlformats.org/officeDocument/2006/relationships/tags" Target="../tags/tag479.xml"/><Relationship Id="rId8" Type="http://schemas.openxmlformats.org/officeDocument/2006/relationships/tags" Target="../tags/tag478.xml"/><Relationship Id="rId7" Type="http://schemas.openxmlformats.org/officeDocument/2006/relationships/tags" Target="../tags/tag477.xml"/><Relationship Id="rId6" Type="http://schemas.openxmlformats.org/officeDocument/2006/relationships/image" Target="../media/image63.png"/><Relationship Id="rId5" Type="http://schemas.openxmlformats.org/officeDocument/2006/relationships/tags" Target="../tags/tag476.xml"/><Relationship Id="rId4" Type="http://schemas.openxmlformats.org/officeDocument/2006/relationships/image" Target="../media/image57.png"/><Relationship Id="rId3" Type="http://schemas.openxmlformats.org/officeDocument/2006/relationships/tags" Target="../tags/tag475.xml"/><Relationship Id="rId2" Type="http://schemas.openxmlformats.org/officeDocument/2006/relationships/tags" Target="../tags/tag474.xml"/><Relationship Id="rId18" Type="http://schemas.openxmlformats.org/officeDocument/2006/relationships/notesSlide" Target="../notesSlides/notesSlide23.xml"/><Relationship Id="rId17" Type="http://schemas.openxmlformats.org/officeDocument/2006/relationships/slideLayout" Target="../slideLayouts/slideLayout2.xml"/><Relationship Id="rId16" Type="http://schemas.openxmlformats.org/officeDocument/2006/relationships/tags" Target="../tags/tag486.xml"/><Relationship Id="rId15" Type="http://schemas.openxmlformats.org/officeDocument/2006/relationships/tags" Target="../tags/tag485.xml"/><Relationship Id="rId14" Type="http://schemas.openxmlformats.org/officeDocument/2006/relationships/tags" Target="../tags/tag484.xml"/><Relationship Id="rId13" Type="http://schemas.openxmlformats.org/officeDocument/2006/relationships/tags" Target="../tags/tag483.xml"/><Relationship Id="rId12" Type="http://schemas.openxmlformats.org/officeDocument/2006/relationships/tags" Target="../tags/tag482.xml"/><Relationship Id="rId11" Type="http://schemas.openxmlformats.org/officeDocument/2006/relationships/tags" Target="../tags/tag481.xml"/><Relationship Id="rId10" Type="http://schemas.openxmlformats.org/officeDocument/2006/relationships/tags" Target="../tags/tag480.xml"/><Relationship Id="rId1"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image" Target="../media/image72.png"/><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image" Target="../media/image63.png"/><Relationship Id="rId1" Type="http://schemas.openxmlformats.org/officeDocument/2006/relationships/tags" Target="../tags/tag490.xml"/></Relationships>
</file>

<file path=ppt/slides/_rels/slide37.xml.rels><?xml version="1.0" encoding="UTF-8" standalone="yes"?>
<Relationships xmlns="http://schemas.openxmlformats.org/package/2006/relationships"><Relationship Id="rId9" Type="http://schemas.openxmlformats.org/officeDocument/2006/relationships/tags" Target="../tags/tag502.xml"/><Relationship Id="rId8" Type="http://schemas.openxmlformats.org/officeDocument/2006/relationships/tags" Target="../tags/tag501.xml"/><Relationship Id="rId7" Type="http://schemas.openxmlformats.org/officeDocument/2006/relationships/tags" Target="../tags/tag500.xml"/><Relationship Id="rId6" Type="http://schemas.openxmlformats.org/officeDocument/2006/relationships/image" Target="../media/image57.png"/><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4" Type="http://schemas.openxmlformats.org/officeDocument/2006/relationships/notesSlide" Target="../notesSlides/notesSlide24.xml"/><Relationship Id="rId23" Type="http://schemas.openxmlformats.org/officeDocument/2006/relationships/slideLayout" Target="../slideLayouts/slideLayout2.xml"/><Relationship Id="rId22" Type="http://schemas.openxmlformats.org/officeDocument/2006/relationships/tags" Target="../tags/tag512.xml"/><Relationship Id="rId21" Type="http://schemas.openxmlformats.org/officeDocument/2006/relationships/image" Target="../media/image5.jpeg"/><Relationship Id="rId20" Type="http://schemas.openxmlformats.org/officeDocument/2006/relationships/hyperlink" Target="&#24494;&#31505;&#30340;&#21147;&#37327;.mp4" TargetMode="External"/><Relationship Id="rId2" Type="http://schemas.openxmlformats.org/officeDocument/2006/relationships/tags" Target="../tags/tag496.xml"/><Relationship Id="rId19" Type="http://schemas.openxmlformats.org/officeDocument/2006/relationships/tags" Target="../tags/tag511.xml"/><Relationship Id="rId18" Type="http://schemas.openxmlformats.org/officeDocument/2006/relationships/tags" Target="../tags/tag510.xml"/><Relationship Id="rId17" Type="http://schemas.openxmlformats.org/officeDocument/2006/relationships/tags" Target="../tags/tag509.xml"/><Relationship Id="rId16" Type="http://schemas.openxmlformats.org/officeDocument/2006/relationships/tags" Target="../tags/tag508.xml"/><Relationship Id="rId15" Type="http://schemas.openxmlformats.org/officeDocument/2006/relationships/tags" Target="../tags/tag507.xml"/><Relationship Id="rId14" Type="http://schemas.openxmlformats.org/officeDocument/2006/relationships/tags" Target="../tags/tag506.xml"/><Relationship Id="rId13" Type="http://schemas.openxmlformats.org/officeDocument/2006/relationships/tags" Target="../tags/tag505.xml"/><Relationship Id="rId12" Type="http://schemas.openxmlformats.org/officeDocument/2006/relationships/image" Target="../media/image73.png"/><Relationship Id="rId11" Type="http://schemas.openxmlformats.org/officeDocument/2006/relationships/tags" Target="../tags/tag504.xml"/><Relationship Id="rId10" Type="http://schemas.openxmlformats.org/officeDocument/2006/relationships/tags" Target="../tags/tag503.xml"/><Relationship Id="rId1" Type="http://schemas.openxmlformats.org/officeDocument/2006/relationships/tags" Target="../tags/tag495.xml"/></Relationships>
</file>

<file path=ppt/slides/_rels/slide38.xml.rels><?xml version="1.0" encoding="UTF-8" standalone="yes"?>
<Relationships xmlns="http://schemas.openxmlformats.org/package/2006/relationships"><Relationship Id="rId9" Type="http://schemas.openxmlformats.org/officeDocument/2006/relationships/tags" Target="../tags/tag521.xml"/><Relationship Id="rId8" Type="http://schemas.openxmlformats.org/officeDocument/2006/relationships/tags" Target="../tags/tag520.xml"/><Relationship Id="rId7" Type="http://schemas.openxmlformats.org/officeDocument/2006/relationships/tags" Target="../tags/tag519.xml"/><Relationship Id="rId6" Type="http://schemas.openxmlformats.org/officeDocument/2006/relationships/image" Target="../media/image72.png"/><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image" Target="../media/image63.png"/><Relationship Id="rId24" Type="http://schemas.openxmlformats.org/officeDocument/2006/relationships/notesSlide" Target="../notesSlides/notesSlide25.xml"/><Relationship Id="rId23" Type="http://schemas.openxmlformats.org/officeDocument/2006/relationships/slideLayout" Target="../slideLayouts/slideLayout2.xml"/><Relationship Id="rId22" Type="http://schemas.openxmlformats.org/officeDocument/2006/relationships/tags" Target="../tags/tag534.xml"/><Relationship Id="rId21" Type="http://schemas.openxmlformats.org/officeDocument/2006/relationships/tags" Target="../tags/tag533.xml"/><Relationship Id="rId20" Type="http://schemas.openxmlformats.org/officeDocument/2006/relationships/tags" Target="../tags/tag532.xml"/><Relationship Id="rId2" Type="http://schemas.openxmlformats.org/officeDocument/2006/relationships/tags" Target="../tags/tag516.xml"/><Relationship Id="rId19" Type="http://schemas.openxmlformats.org/officeDocument/2006/relationships/tags" Target="../tags/tag531.xml"/><Relationship Id="rId18" Type="http://schemas.openxmlformats.org/officeDocument/2006/relationships/tags" Target="../tags/tag530.xml"/><Relationship Id="rId17" Type="http://schemas.openxmlformats.org/officeDocument/2006/relationships/tags" Target="../tags/tag529.xml"/><Relationship Id="rId16" Type="http://schemas.openxmlformats.org/officeDocument/2006/relationships/tags" Target="../tags/tag528.xml"/><Relationship Id="rId15" Type="http://schemas.openxmlformats.org/officeDocument/2006/relationships/tags" Target="../tags/tag527.xml"/><Relationship Id="rId14" Type="http://schemas.openxmlformats.org/officeDocument/2006/relationships/tags" Target="../tags/tag526.xml"/><Relationship Id="rId13" Type="http://schemas.openxmlformats.org/officeDocument/2006/relationships/tags" Target="../tags/tag525.xml"/><Relationship Id="rId12" Type="http://schemas.openxmlformats.org/officeDocument/2006/relationships/tags" Target="../tags/tag524.xml"/><Relationship Id="rId11" Type="http://schemas.openxmlformats.org/officeDocument/2006/relationships/tags" Target="../tags/tag523.xml"/><Relationship Id="rId10" Type="http://schemas.openxmlformats.org/officeDocument/2006/relationships/tags" Target="../tags/tag522.xml"/><Relationship Id="rId1" Type="http://schemas.openxmlformats.org/officeDocument/2006/relationships/image" Target="../media/image60.png"/></Relationships>
</file>

<file path=ppt/slides/_rels/slide39.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2" Type="http://schemas.openxmlformats.org/officeDocument/2006/relationships/notesSlide" Target="../notesSlides/notesSlide26.xml"/><Relationship Id="rId21" Type="http://schemas.openxmlformats.org/officeDocument/2006/relationships/slideLayout" Target="../slideLayouts/slideLayout2.xml"/><Relationship Id="rId20" Type="http://schemas.openxmlformats.org/officeDocument/2006/relationships/tags" Target="../tags/tag552.xml"/><Relationship Id="rId2" Type="http://schemas.openxmlformats.org/officeDocument/2006/relationships/image" Target="../media/image72.png"/><Relationship Id="rId19" Type="http://schemas.openxmlformats.org/officeDocument/2006/relationships/tags" Target="../tags/tag551.xml"/><Relationship Id="rId18" Type="http://schemas.openxmlformats.org/officeDocument/2006/relationships/tags" Target="../tags/tag550.xml"/><Relationship Id="rId17" Type="http://schemas.openxmlformats.org/officeDocument/2006/relationships/image" Target="../media/image77.png"/><Relationship Id="rId16" Type="http://schemas.openxmlformats.org/officeDocument/2006/relationships/tags" Target="../tags/tag549.xml"/><Relationship Id="rId15" Type="http://schemas.openxmlformats.org/officeDocument/2006/relationships/image" Target="../media/image76.png"/><Relationship Id="rId14" Type="http://schemas.openxmlformats.org/officeDocument/2006/relationships/tags" Target="../tags/tag548.xml"/><Relationship Id="rId13" Type="http://schemas.openxmlformats.org/officeDocument/2006/relationships/image" Target="../media/image75.png"/><Relationship Id="rId12" Type="http://schemas.openxmlformats.org/officeDocument/2006/relationships/tags" Target="../tags/tag547.xml"/><Relationship Id="rId11" Type="http://schemas.openxmlformats.org/officeDocument/2006/relationships/image" Target="../media/image74.png"/><Relationship Id="rId10" Type="http://schemas.openxmlformats.org/officeDocument/2006/relationships/tags" Target="../tags/tag546.xml"/><Relationship Id="rId1" Type="http://schemas.openxmlformats.org/officeDocument/2006/relationships/tags" Target="../tags/tag538.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9.png"/><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40.xml.rels><?xml version="1.0" encoding="UTF-8" standalone="yes"?>
<Relationships xmlns="http://schemas.openxmlformats.org/package/2006/relationships"><Relationship Id="rId9" Type="http://schemas.openxmlformats.org/officeDocument/2006/relationships/tags" Target="../tags/tag564.xml"/><Relationship Id="rId8" Type="http://schemas.openxmlformats.org/officeDocument/2006/relationships/tags" Target="../tags/tag563.xml"/><Relationship Id="rId7" Type="http://schemas.openxmlformats.org/officeDocument/2006/relationships/tags" Target="../tags/tag562.xml"/><Relationship Id="rId6" Type="http://schemas.openxmlformats.org/officeDocument/2006/relationships/tags" Target="../tags/tag561.xml"/><Relationship Id="rId5" Type="http://schemas.openxmlformats.org/officeDocument/2006/relationships/tags" Target="../tags/tag560.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tags" Target="../tags/tag557.xml"/><Relationship Id="rId11" Type="http://schemas.openxmlformats.org/officeDocument/2006/relationships/notesSlide" Target="../notesSlides/notesSlide27.xml"/><Relationship Id="rId10" Type="http://schemas.openxmlformats.org/officeDocument/2006/relationships/slideLayout" Target="../slideLayouts/slideLayout2.xml"/><Relationship Id="rId1" Type="http://schemas.openxmlformats.org/officeDocument/2006/relationships/tags" Target="../tags/tag556.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tags" Target="../tags/tag569.xml"/><Relationship Id="rId1" Type="http://schemas.openxmlformats.org/officeDocument/2006/relationships/tags" Target="../tags/tag568.xml"/></Relationships>
</file>

<file path=ppt/slides/_rels/slide42.xml.rels><?xml version="1.0" encoding="UTF-8" standalone="yes"?>
<Relationships xmlns="http://schemas.openxmlformats.org/package/2006/relationships"><Relationship Id="rId9" Type="http://schemas.openxmlformats.org/officeDocument/2006/relationships/tags" Target="../tags/tag580.xml"/><Relationship Id="rId8" Type="http://schemas.openxmlformats.org/officeDocument/2006/relationships/tags" Target="../tags/tag579.xml"/><Relationship Id="rId7" Type="http://schemas.openxmlformats.org/officeDocument/2006/relationships/tags" Target="../tags/tag578.xml"/><Relationship Id="rId6" Type="http://schemas.openxmlformats.org/officeDocument/2006/relationships/image" Target="../media/image78.jpeg"/><Relationship Id="rId5" Type="http://schemas.openxmlformats.org/officeDocument/2006/relationships/tags" Target="../tags/tag577.xml"/><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5" Type="http://schemas.openxmlformats.org/officeDocument/2006/relationships/slideLayout" Target="../slideLayouts/slideLayout2.xml"/><Relationship Id="rId14" Type="http://schemas.openxmlformats.org/officeDocument/2006/relationships/tags" Target="../tags/tag585.xml"/><Relationship Id="rId13" Type="http://schemas.openxmlformats.org/officeDocument/2006/relationships/tags" Target="../tags/tag584.xml"/><Relationship Id="rId12" Type="http://schemas.openxmlformats.org/officeDocument/2006/relationships/tags" Target="../tags/tag583.xml"/><Relationship Id="rId11" Type="http://schemas.openxmlformats.org/officeDocument/2006/relationships/tags" Target="../tags/tag582.xml"/><Relationship Id="rId10" Type="http://schemas.openxmlformats.org/officeDocument/2006/relationships/tags" Target="../tags/tag581.xml"/><Relationship Id="rId1" Type="http://schemas.openxmlformats.org/officeDocument/2006/relationships/tags" Target="../tags/tag57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tags" Target="../tags/tag586.xml"/><Relationship Id="rId1"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tags" Target="../tags/tag591.xml"/><Relationship Id="rId5" Type="http://schemas.openxmlformats.org/officeDocument/2006/relationships/image" Target="../media/image84.png"/><Relationship Id="rId4" Type="http://schemas.openxmlformats.org/officeDocument/2006/relationships/tags" Target="../tags/tag590.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47.xml.rels><?xml version="1.0" encoding="UTF-8" standalone="yes"?>
<Relationships xmlns="http://schemas.openxmlformats.org/package/2006/relationships"><Relationship Id="rId9" Type="http://schemas.openxmlformats.org/officeDocument/2006/relationships/tags" Target="../tags/tag601.xml"/><Relationship Id="rId8" Type="http://schemas.openxmlformats.org/officeDocument/2006/relationships/tags" Target="../tags/tag600.xml"/><Relationship Id="rId7" Type="http://schemas.openxmlformats.org/officeDocument/2006/relationships/tags" Target="../tags/tag599.xml"/><Relationship Id="rId6" Type="http://schemas.openxmlformats.org/officeDocument/2006/relationships/image" Target="../media/image85.png"/><Relationship Id="rId5" Type="http://schemas.openxmlformats.org/officeDocument/2006/relationships/tags" Target="../tags/tag598.xml"/><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image" Target="../media/image84.png"/><Relationship Id="rId10" Type="http://schemas.openxmlformats.org/officeDocument/2006/relationships/slideLayout" Target="../slideLayouts/slideLayout2.xml"/><Relationship Id="rId1" Type="http://schemas.openxmlformats.org/officeDocument/2006/relationships/tags" Target="../tags/tag595.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xml"/><Relationship Id="rId6" Type="http://schemas.openxmlformats.org/officeDocument/2006/relationships/tags" Target="../tags/tag605.xml"/><Relationship Id="rId5" Type="http://schemas.openxmlformats.org/officeDocument/2006/relationships/tags" Target="../tags/tag604.xml"/><Relationship Id="rId4" Type="http://schemas.openxmlformats.org/officeDocument/2006/relationships/tags" Target="../tags/tag603.xml"/><Relationship Id="rId3" Type="http://schemas.openxmlformats.org/officeDocument/2006/relationships/image" Target="../media/image84.png"/><Relationship Id="rId2" Type="http://schemas.openxmlformats.org/officeDocument/2006/relationships/tags" Target="../tags/tag602.xml"/><Relationship Id="rId1"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2.xml"/><Relationship Id="rId6" Type="http://schemas.openxmlformats.org/officeDocument/2006/relationships/tags" Target="../tags/tag613.xml"/><Relationship Id="rId5" Type="http://schemas.openxmlformats.org/officeDocument/2006/relationships/image" Target="../media/image87.png"/><Relationship Id="rId4" Type="http://schemas.openxmlformats.org/officeDocument/2006/relationships/tags" Target="../tags/tag612.xml"/><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tags" Target="../tags/tag609.xml"/></Relationships>
</file>

<file path=ppt/slides/_rels/slide5.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1" Type="http://schemas.openxmlformats.org/officeDocument/2006/relationships/slideLayout" Target="../slideLayouts/slideLayout2.xml"/><Relationship Id="rId10" Type="http://schemas.openxmlformats.org/officeDocument/2006/relationships/image" Target="../media/image18.jpeg"/><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618.xml"/><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tags" Target="../tags/tag617.xml"/></Relationships>
</file>

<file path=ppt/slides/_rels/slide6.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pn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tags" Target="../tags/tag76.xml"/><Relationship Id="rId2" Type="http://schemas.openxmlformats.org/officeDocument/2006/relationships/tags" Target="../tags/tag75.xml"/><Relationship Id="rId14" Type="http://schemas.openxmlformats.org/officeDocument/2006/relationships/notesSlide" Target="../notesSlides/notesSlide3.xml"/><Relationship Id="rId13" Type="http://schemas.openxmlformats.org/officeDocument/2006/relationships/slideLayout" Target="../slideLayouts/slideLayout2.xml"/><Relationship Id="rId12" Type="http://schemas.openxmlformats.org/officeDocument/2006/relationships/tags" Target="../tags/tag77.xml"/><Relationship Id="rId11" Type="http://schemas.openxmlformats.org/officeDocument/2006/relationships/image" Target="../media/image26.jpeg"/><Relationship Id="rId10" Type="http://schemas.openxmlformats.org/officeDocument/2006/relationships/image" Target="../media/image25.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image" Target="../media/image15.jpeg"/><Relationship Id="rId5" Type="http://schemas.openxmlformats.org/officeDocument/2006/relationships/image" Target="../media/image28.png"/><Relationship Id="rId4" Type="http://schemas.openxmlformats.org/officeDocument/2006/relationships/tags" Target="../tags/tag83.xml"/><Relationship Id="rId3" Type="http://schemas.openxmlformats.org/officeDocument/2006/relationships/image" Target="../media/image27.png"/><Relationship Id="rId2" Type="http://schemas.openxmlformats.org/officeDocument/2006/relationships/tags" Target="../tags/tag82.xml"/><Relationship Id="rId10" Type="http://schemas.openxmlformats.org/officeDocument/2006/relationships/slideLayout" Target="../slideLayouts/slideLayout2.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5" Type="http://schemas.openxmlformats.org/officeDocument/2006/relationships/notesSlide" Target="../notesSlides/notesSlide4.xml"/><Relationship Id="rId34" Type="http://schemas.openxmlformats.org/officeDocument/2006/relationships/slideLayout" Target="../slideLayouts/slideLayout2.xml"/><Relationship Id="rId33" Type="http://schemas.openxmlformats.org/officeDocument/2006/relationships/tags" Target="../tags/tag111.xml"/><Relationship Id="rId32" Type="http://schemas.openxmlformats.org/officeDocument/2006/relationships/image" Target="../media/image35.jpeg"/><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tags" Target="../tags/tag88.xml"/><Relationship Id="rId29" Type="http://schemas.openxmlformats.org/officeDocument/2006/relationships/image" Target="../media/image15.jpeg"/><Relationship Id="rId28" Type="http://schemas.openxmlformats.org/officeDocument/2006/relationships/tags" Target="../tags/tag108.xml"/><Relationship Id="rId27" Type="http://schemas.openxmlformats.org/officeDocument/2006/relationships/tags" Target="../tags/tag107.xml"/><Relationship Id="rId26" Type="http://schemas.openxmlformats.org/officeDocument/2006/relationships/tags" Target="../tags/tag106.xml"/><Relationship Id="rId25" Type="http://schemas.openxmlformats.org/officeDocument/2006/relationships/tags" Target="../tags/tag105.xml"/><Relationship Id="rId24" Type="http://schemas.openxmlformats.org/officeDocument/2006/relationships/tags" Target="../tags/tag104.xml"/><Relationship Id="rId23" Type="http://schemas.openxmlformats.org/officeDocument/2006/relationships/tags" Target="../tags/tag103.xml"/><Relationship Id="rId22" Type="http://schemas.openxmlformats.org/officeDocument/2006/relationships/tags" Target="../tags/tag102.xml"/><Relationship Id="rId21" Type="http://schemas.openxmlformats.org/officeDocument/2006/relationships/image" Target="../media/image34.jpeg"/><Relationship Id="rId20" Type="http://schemas.openxmlformats.org/officeDocument/2006/relationships/tags" Target="../tags/tag101.xml"/><Relationship Id="rId2" Type="http://schemas.openxmlformats.org/officeDocument/2006/relationships/tags" Target="../tags/tag87.xml"/><Relationship Id="rId19" Type="http://schemas.openxmlformats.org/officeDocument/2006/relationships/tags" Target="../tags/tag100.xml"/><Relationship Id="rId18" Type="http://schemas.openxmlformats.org/officeDocument/2006/relationships/image" Target="../media/image33.wmf"/><Relationship Id="rId17" Type="http://schemas.openxmlformats.org/officeDocument/2006/relationships/tags" Target="../tags/tag99.xml"/><Relationship Id="rId16" Type="http://schemas.openxmlformats.org/officeDocument/2006/relationships/image" Target="../media/image32.jpeg"/><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image" Target="../media/image31.jpeg"/><Relationship Id="rId11" Type="http://schemas.openxmlformats.org/officeDocument/2006/relationships/tags" Target="../tags/tag95.xml"/><Relationship Id="rId10" Type="http://schemas.openxmlformats.org/officeDocument/2006/relationships/image" Target="../media/image30.jpeg"/><Relationship Id="rId1" Type="http://schemas.openxmlformats.org/officeDocument/2006/relationships/tags" Target="../tags/tag86.xml"/></Relationships>
</file>

<file path=ppt/slides/_rels/slide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image" Target="../media/image36.jpeg"/><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2" Type="http://schemas.openxmlformats.org/officeDocument/2006/relationships/notesSlide" Target="../notesSlides/notesSlide5.xml"/><Relationship Id="rId21" Type="http://schemas.openxmlformats.org/officeDocument/2006/relationships/slideLayout" Target="../slideLayouts/slideLayout2.xml"/><Relationship Id="rId20" Type="http://schemas.openxmlformats.org/officeDocument/2006/relationships/tags" Target="../tags/tag129.xml"/><Relationship Id="rId2" Type="http://schemas.openxmlformats.org/officeDocument/2006/relationships/tags" Target="../tags/tag116.xml"/><Relationship Id="rId19" Type="http://schemas.openxmlformats.org/officeDocument/2006/relationships/image" Target="../media/image40.png"/><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image" Target="../media/image39.jpeg"/><Relationship Id="rId15" Type="http://schemas.openxmlformats.org/officeDocument/2006/relationships/tags" Target="../tags/tag126.xml"/><Relationship Id="rId14" Type="http://schemas.microsoft.com/office/2007/relationships/hdphoto" Target="../media/image38.wdp"/><Relationship Id="rId13" Type="http://schemas.openxmlformats.org/officeDocument/2006/relationships/image" Target="../media/image37.png"/><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589006" y="1463474"/>
            <a:ext cx="10603340" cy="83773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Go</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through</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whole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text.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See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which</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predicted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contents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mentioned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text.</a:t>
            </a:r>
            <a:endPar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pic>
        <p:nvPicPr>
          <p:cNvPr id="3" name="Picture 2"/>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589006" y="2350266"/>
            <a:ext cx="4930560" cy="3781092"/>
          </a:xfrm>
          <a:prstGeom prst="rect">
            <a:avLst/>
          </a:prstGeom>
        </p:spPr>
      </p:pic>
      <p:pic>
        <p:nvPicPr>
          <p:cNvPr id="11" name="Picture 10"/>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5850513" y="3867178"/>
            <a:ext cx="5054943" cy="2324819"/>
          </a:xfrm>
          <a:prstGeom prst="rect">
            <a:avLst/>
          </a:prstGeom>
        </p:spPr>
      </p:pic>
      <p:sp>
        <p:nvSpPr>
          <p:cNvPr id="10" name="文本框 8"/>
          <p:cNvSpPr txBox="1"/>
          <p:nvPr>
            <p:custDataLst>
              <p:tags r:id="rId8"/>
            </p:custDataLst>
          </p:nvPr>
        </p:nvSpPr>
        <p:spPr>
          <a:xfrm>
            <a:off x="5917645" y="2271562"/>
            <a:ext cx="5054941" cy="952953"/>
          </a:xfrm>
          <a:prstGeom prst="rect">
            <a:avLst/>
          </a:prstGeom>
          <a:noFill/>
        </p:spPr>
        <p:txBody>
          <a:bodyPr wrap="square" rtlCol="0">
            <a:spAutoFit/>
          </a:bodyPr>
          <a:lstStyle/>
          <a:p>
            <a:pPr algn="ctr">
              <a:lnSpc>
                <a:spcPts val="3500"/>
              </a:lnSpc>
            </a:pP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Meanings of the gestures for “OK”;</a:t>
            </a:r>
            <a:r>
              <a:rPr lang="zh-CN" altLang="en-US" sz="25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different uses of body languages</a:t>
            </a:r>
            <a:r>
              <a:rPr lang="zh-CN" altLang="en-US" sz="25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a:t>
            </a:r>
            <a:endParaRPr lang="en-US" altLang="zh-CN" sz="2500"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sp>
        <p:nvSpPr>
          <p:cNvPr id="13" name="对话气泡: 圆角矩形 3"/>
          <p:cNvSpPr/>
          <p:nvPr>
            <p:custDataLst>
              <p:tags r:id="rId9"/>
            </p:custDataLst>
          </p:nvPr>
        </p:nvSpPr>
        <p:spPr>
          <a:xfrm>
            <a:off x="5917644" y="2279482"/>
            <a:ext cx="4993759" cy="1067610"/>
          </a:xfrm>
          <a:prstGeom prst="wedgeRoundRectCallout">
            <a:avLst>
              <a:gd name="adj1" fmla="val 28422"/>
              <a:gd name="adj2" fmla="val 48079"/>
              <a:gd name="adj3" fmla="val 16667"/>
            </a:avLst>
          </a:prstGeom>
          <a:noFill/>
          <a:ln w="76200" cap="flat">
            <a:solidFill>
              <a:srgbClr val="00206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w="76200">
                <a:solidFill>
                  <a:srgbClr val="FFFF00"/>
                </a:solidFill>
              </a:ln>
              <a:noFill/>
              <a:effectLst/>
              <a:uFillTx/>
              <a:latin typeface="+mn-lt"/>
              <a:ea typeface="+mn-ea"/>
              <a:cs typeface="+mn-cs"/>
              <a:sym typeface="Helvetica Neue" panose="02000503000000020004"/>
            </a:endParaRPr>
          </a:p>
        </p:txBody>
      </p:sp>
      <p:cxnSp>
        <p:nvCxnSpPr>
          <p:cNvPr id="14" name="直接箭头连接符 11"/>
          <p:cNvCxnSpPr/>
          <p:nvPr>
            <p:custDataLst>
              <p:tags r:id="rId10"/>
            </p:custDataLst>
          </p:nvPr>
        </p:nvCxnSpPr>
        <p:spPr>
          <a:xfrm flipV="1">
            <a:off x="4898695" y="3403467"/>
            <a:ext cx="1226951" cy="1040029"/>
          </a:xfrm>
          <a:prstGeom prst="straightConnector1">
            <a:avLst/>
          </a:prstGeom>
          <a:noFill/>
          <a:ln w="85725" cap="flat">
            <a:solidFill>
              <a:srgbClr val="FF0000"/>
            </a:solidFill>
            <a:prstDash val="solid"/>
            <a:miter lim="400000"/>
            <a:tailEnd type="triangle"/>
          </a:ln>
        </p:spPr>
        <p:style>
          <a:lnRef idx="0">
            <a:scrgbClr r="0" g="0" b="0"/>
          </a:lnRef>
          <a:fillRef idx="0">
            <a:scrgbClr r="0" g="0" b="0"/>
          </a:fillRef>
          <a:effectRef idx="0">
            <a:scrgbClr r="0" g="0" b="0"/>
          </a:effectRef>
          <a:fontRef idx="none"/>
        </p:style>
      </p:cxnSp>
      <p:cxnSp>
        <p:nvCxnSpPr>
          <p:cNvPr id="15" name="直接箭头连接符 11"/>
          <p:cNvCxnSpPr/>
          <p:nvPr>
            <p:custDataLst>
              <p:tags r:id="rId11"/>
            </p:custDataLst>
          </p:nvPr>
        </p:nvCxnSpPr>
        <p:spPr>
          <a:xfrm flipV="1">
            <a:off x="7970108" y="3403468"/>
            <a:ext cx="667265" cy="1811083"/>
          </a:xfrm>
          <a:prstGeom prst="straightConnector1">
            <a:avLst/>
          </a:prstGeom>
          <a:noFill/>
          <a:ln w="98425" cap="flat">
            <a:solidFill>
              <a:srgbClr val="FF0000"/>
            </a:solidFill>
            <a:prstDash val="solid"/>
            <a:miter lim="400000"/>
            <a:tailEnd type="triangle"/>
          </a:ln>
        </p:spPr>
        <p:style>
          <a:lnRef idx="0">
            <a:scrgbClr r="0" g="0" b="0"/>
          </a:lnRef>
          <a:fillRef idx="0">
            <a:scrgbClr r="0" g="0" b="0"/>
          </a:fillRef>
          <a:effectRef idx="0">
            <a:scrgbClr r="0" g="0" b="0"/>
          </a:effectRef>
          <a:fontRef idx="none"/>
        </p:style>
      </p:cxnSp>
      <p:grpSp>
        <p:nvGrpSpPr>
          <p:cNvPr id="2" name="组合 1"/>
          <p:cNvGrpSpPr/>
          <p:nvPr/>
        </p:nvGrpSpPr>
        <p:grpSpPr>
          <a:xfrm>
            <a:off x="3317631" y="656213"/>
            <a:ext cx="5556738" cy="658054"/>
            <a:chOff x="3407816" y="808467"/>
            <a:chExt cx="5556738" cy="658054"/>
          </a:xfrm>
        </p:grpSpPr>
        <p:cxnSp>
          <p:nvCxnSpPr>
            <p:cNvPr id="4" name="直接连接符 3"/>
            <p:cNvCxnSpPr/>
            <p:nvPr>
              <p:custDataLst>
                <p:tags r:id="rId12"/>
              </p:custDataLst>
            </p:nvPr>
          </p:nvCxnSpPr>
          <p:spPr>
            <a:xfrm flipV="1">
              <a:off x="3407816" y="1443074"/>
              <a:ext cx="5556738" cy="23447"/>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custDataLst>
                <p:tags r:id="rId13"/>
              </p:custDataLst>
            </p:nvPr>
          </p:nvGrpSpPr>
          <p:grpSpPr>
            <a:xfrm>
              <a:off x="3643332" y="926219"/>
              <a:ext cx="445481" cy="469613"/>
              <a:chOff x="2121873" y="1511588"/>
              <a:chExt cx="445481" cy="469613"/>
            </a:xfrm>
          </p:grpSpPr>
          <p:sp>
            <p:nvSpPr>
              <p:cNvPr id="7" name="矩形 6"/>
              <p:cNvSpPr/>
              <p:nvPr>
                <p:custDataLst>
                  <p:tags r:id="rId1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1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文本框 9"/>
            <p:cNvSpPr txBox="1"/>
            <p:nvPr>
              <p:custDataLst>
                <p:tags r:id="rId16"/>
              </p:custDataLst>
            </p:nvPr>
          </p:nvSpPr>
          <p:spPr>
            <a:xfrm>
              <a:off x="3407816" y="808467"/>
              <a:ext cx="555673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Checking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prediction</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pic>
        <p:nvPicPr>
          <p:cNvPr id="16" name="图片 15"/>
          <p:cNvPicPr>
            <a:picLocks noChangeAspect="1"/>
          </p:cNvPicPr>
          <p:nvPr/>
        </p:nvPicPr>
        <p:blipFill>
          <a:blip r:embed="rId17"/>
          <a:stretch>
            <a:fillRect/>
          </a:stretch>
        </p:blipFill>
        <p:spPr>
          <a:xfrm>
            <a:off x="764432" y="78842"/>
            <a:ext cx="5556738" cy="704246"/>
          </a:xfrm>
          <a:prstGeom prst="rect">
            <a:avLst/>
          </a:prstGeom>
        </p:spPr>
      </p:pic>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682104" y="1126976"/>
            <a:ext cx="9655696" cy="83773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Choose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five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sentences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act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them</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out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without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speaking.</a:t>
            </a:r>
            <a:endPar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342900" indent="-342900">
              <a:lnSpc>
                <a:spcPts val="3000"/>
              </a:lnSpc>
              <a:buFont typeface="Arial" panose="020B0604020202020204" pitchFamily="34" charset="0"/>
              <a:buChar char="•"/>
            </a:pP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How</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many</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types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do</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you</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find?</a:t>
            </a:r>
            <a:endPar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pic>
        <p:nvPicPr>
          <p:cNvPr id="3" name="Picture 2"/>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134320" y="1990908"/>
            <a:ext cx="7968250" cy="1118998"/>
          </a:xfrm>
          <a:prstGeom prst="rect">
            <a:avLst/>
          </a:prstGeom>
        </p:spPr>
      </p:pic>
      <p:sp>
        <p:nvSpPr>
          <p:cNvPr id="11" name="Oval 10"/>
          <p:cNvSpPr/>
          <p:nvPr>
            <p:custDataLst>
              <p:tags r:id="rId5"/>
            </p:custDataLst>
          </p:nvPr>
        </p:nvSpPr>
        <p:spPr>
          <a:xfrm>
            <a:off x="1332040" y="2133103"/>
            <a:ext cx="890806" cy="342365"/>
          </a:xfrm>
          <a:prstGeom prst="ellipse">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sp>
        <p:nvSpPr>
          <p:cNvPr id="12" name="Oval 11"/>
          <p:cNvSpPr/>
          <p:nvPr>
            <p:custDataLst>
              <p:tags r:id="rId6"/>
            </p:custDataLst>
          </p:nvPr>
        </p:nvSpPr>
        <p:spPr>
          <a:xfrm>
            <a:off x="2936856" y="2438038"/>
            <a:ext cx="1168373" cy="342365"/>
          </a:xfrm>
          <a:prstGeom prst="ellipse">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sp>
        <p:nvSpPr>
          <p:cNvPr id="13" name="Oval 12"/>
          <p:cNvSpPr/>
          <p:nvPr>
            <p:custDataLst>
              <p:tags r:id="rId7"/>
            </p:custDataLst>
          </p:nvPr>
        </p:nvSpPr>
        <p:spPr>
          <a:xfrm>
            <a:off x="4417895" y="2146446"/>
            <a:ext cx="1168373" cy="342365"/>
          </a:xfrm>
          <a:prstGeom prst="ellipse">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sp>
        <p:nvSpPr>
          <p:cNvPr id="14" name="Oval 13"/>
          <p:cNvSpPr/>
          <p:nvPr>
            <p:custDataLst>
              <p:tags r:id="rId8"/>
            </p:custDataLst>
          </p:nvPr>
        </p:nvSpPr>
        <p:spPr>
          <a:xfrm>
            <a:off x="7098410" y="2719742"/>
            <a:ext cx="1407006" cy="342365"/>
          </a:xfrm>
          <a:prstGeom prst="ellipse">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sp>
        <p:nvSpPr>
          <p:cNvPr id="15" name="Oval 14"/>
          <p:cNvSpPr/>
          <p:nvPr>
            <p:custDataLst>
              <p:tags r:id="rId9"/>
            </p:custDataLst>
          </p:nvPr>
        </p:nvSpPr>
        <p:spPr>
          <a:xfrm>
            <a:off x="1332040" y="2721934"/>
            <a:ext cx="1315304" cy="342365"/>
          </a:xfrm>
          <a:prstGeom prst="ellipse">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sp>
        <p:nvSpPr>
          <p:cNvPr id="16" name="文本框 8"/>
          <p:cNvSpPr txBox="1"/>
          <p:nvPr>
            <p:custDataLst>
              <p:tags r:id="rId10"/>
            </p:custDataLst>
          </p:nvPr>
        </p:nvSpPr>
        <p:spPr>
          <a:xfrm>
            <a:off x="824846" y="3227533"/>
            <a:ext cx="8208962" cy="861774"/>
          </a:xfrm>
          <a:prstGeom prst="rect">
            <a:avLst/>
          </a:prstGeom>
          <a:noFill/>
        </p:spPr>
        <p:txBody>
          <a:bodyPr wrap="square" rtlCol="0">
            <a:spAutoFit/>
          </a:bodyPr>
          <a:lstStyle/>
          <a:p>
            <a:pPr marL="342900" indent="-342900">
              <a:lnSpc>
                <a:spcPts val="3000"/>
              </a:lnSpc>
              <a:buFont typeface="Wingdings" panose="05000000000000000000" pitchFamily="2" charset="2"/>
              <a:buChar char="ü"/>
            </a:pP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facial</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expression: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342900" indent="-342900">
              <a:lnSpc>
                <a:spcPts val="3000"/>
              </a:lnSpc>
              <a:buFont typeface="Wingdings" panose="05000000000000000000" pitchFamily="2" charset="2"/>
              <a:buChar char="ü"/>
            </a:pP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gesture:</a:t>
            </a:r>
            <a:endPar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sp>
        <p:nvSpPr>
          <p:cNvPr id="17" name="文本框 8"/>
          <p:cNvSpPr txBox="1"/>
          <p:nvPr>
            <p:custDataLst>
              <p:tags r:id="rId11"/>
            </p:custDataLst>
          </p:nvPr>
        </p:nvSpPr>
        <p:spPr>
          <a:xfrm>
            <a:off x="3976887" y="3195783"/>
            <a:ext cx="8208962" cy="477054"/>
          </a:xfrm>
          <a:prstGeom prst="rect">
            <a:avLst/>
          </a:prstGeom>
          <a:noFill/>
        </p:spPr>
        <p:txBody>
          <a:bodyPr wrap="square" rtlCol="0">
            <a:spAutoFit/>
          </a:bodyPr>
          <a:lstStyle/>
          <a:p>
            <a:pPr>
              <a:lnSpc>
                <a:spcPts val="3000"/>
              </a:lnSpc>
            </a:pP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smile,</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mouth</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wide-open,</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a:t>
            </a:r>
            <a:endPar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endParaRPr>
          </a:p>
        </p:txBody>
      </p:sp>
      <p:sp>
        <p:nvSpPr>
          <p:cNvPr id="18" name="文本框 8"/>
          <p:cNvSpPr txBox="1"/>
          <p:nvPr>
            <p:custDataLst>
              <p:tags r:id="rId12"/>
            </p:custDataLst>
          </p:nvPr>
        </p:nvSpPr>
        <p:spPr>
          <a:xfrm>
            <a:off x="2605837" y="3596975"/>
            <a:ext cx="8108329" cy="477054"/>
          </a:xfrm>
          <a:prstGeom prst="rect">
            <a:avLst/>
          </a:prstGeom>
          <a:noFill/>
        </p:spPr>
        <p:txBody>
          <a:bodyPr wrap="square" rtlCol="0">
            <a:spAutoFit/>
          </a:bodyPr>
          <a:lstStyle/>
          <a:p>
            <a:pPr>
              <a:lnSpc>
                <a:spcPts val="3000"/>
              </a:lnSpc>
            </a:pP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waving</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one’s</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hand,</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thumb</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up,</a:t>
            </a:r>
            <a:r>
              <a:rPr lang="zh-CN" altLang="en-US" sz="2800"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rPr>
              <a:t>…</a:t>
            </a:r>
            <a:endParaRPr lang="en-US" altLang="zh-CN" sz="2800" dirty="0">
              <a:solidFill>
                <a:srgbClr val="0000FF"/>
              </a:solidFill>
              <a:latin typeface="Times New Roman" panose="02020603050405020304" charset="0"/>
              <a:ea typeface="华文楷体" panose="02010600040101010101" pitchFamily="2" charset="-122"/>
              <a:cs typeface="Times New Roman" panose="02020603050405020304" charset="0"/>
            </a:endParaRPr>
          </a:p>
        </p:txBody>
      </p:sp>
      <p:grpSp>
        <p:nvGrpSpPr>
          <p:cNvPr id="30" name="组合 29"/>
          <p:cNvGrpSpPr/>
          <p:nvPr/>
        </p:nvGrpSpPr>
        <p:grpSpPr>
          <a:xfrm>
            <a:off x="2731583" y="619090"/>
            <a:ext cx="5556738" cy="646331"/>
            <a:chOff x="2807899" y="553976"/>
            <a:chExt cx="5556738" cy="646331"/>
          </a:xfrm>
        </p:grpSpPr>
        <p:sp>
          <p:nvSpPr>
            <p:cNvPr id="8" name="矩形 7"/>
            <p:cNvSpPr/>
            <p:nvPr>
              <p:custDataLst>
                <p:tags r:id="rId13"/>
              </p:custDataLst>
            </p:nvPr>
          </p:nvSpPr>
          <p:spPr>
            <a:xfrm>
              <a:off x="4602462" y="758656"/>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8" name="组合 27"/>
            <p:cNvGrpSpPr/>
            <p:nvPr/>
          </p:nvGrpSpPr>
          <p:grpSpPr>
            <a:xfrm>
              <a:off x="2807899" y="553976"/>
              <a:ext cx="5556738" cy="646331"/>
              <a:chOff x="4506865" y="629653"/>
              <a:chExt cx="5556738" cy="646331"/>
            </a:xfrm>
          </p:grpSpPr>
          <p:sp>
            <p:nvSpPr>
              <p:cNvPr id="7" name="矩形 6"/>
              <p:cNvSpPr/>
              <p:nvPr>
                <p:custDataLst>
                  <p:tags r:id="rId14"/>
                </p:custDataLst>
              </p:nvPr>
            </p:nvSpPr>
            <p:spPr>
              <a:xfrm>
                <a:off x="5996913" y="690493"/>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7" name="组合 26"/>
              <p:cNvGrpSpPr/>
              <p:nvPr/>
            </p:nvGrpSpPr>
            <p:grpSpPr>
              <a:xfrm>
                <a:off x="4506865" y="629653"/>
                <a:ext cx="5556738" cy="646331"/>
                <a:chOff x="3393128" y="529996"/>
                <a:chExt cx="5556738" cy="646331"/>
              </a:xfrm>
            </p:grpSpPr>
            <p:cxnSp>
              <p:nvCxnSpPr>
                <p:cNvPr id="4" name="直接连接符 3"/>
                <p:cNvCxnSpPr/>
                <p:nvPr>
                  <p:custDataLst>
                    <p:tags r:id="rId15"/>
                  </p:custDataLst>
                </p:nvPr>
              </p:nvCxnSpPr>
              <p:spPr>
                <a:xfrm flipV="1">
                  <a:off x="3393128" y="1087718"/>
                  <a:ext cx="5556738" cy="23447"/>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文本框 9"/>
                <p:cNvSpPr txBox="1"/>
                <p:nvPr>
                  <p:custDataLst>
                    <p:tags r:id="rId16"/>
                  </p:custDataLst>
                </p:nvPr>
              </p:nvSpPr>
              <p:spPr>
                <a:xfrm>
                  <a:off x="4675003" y="529996"/>
                  <a:ext cx="3434328" cy="646331"/>
                </a:xfrm>
                <a:prstGeom prst="rect">
                  <a:avLst/>
                </a:prstGeom>
                <a:noFill/>
              </p:spPr>
              <p:txBody>
                <a:bodyPr wrap="square" rtlCol="0">
                  <a:spAutoFit/>
                </a:bodyPr>
                <a:lstStyle/>
                <a:p>
                  <a:pPr algn="ctr"/>
                  <a:r>
                    <a:rPr lang="en-US" altLang="zh-CN" sz="3600" b="1" dirty="0">
                      <a:solidFill>
                        <a:srgbClr val="FF0000"/>
                      </a:solidFill>
                      <a:latin typeface="Times New Roman" panose="02020603050405020304" charset="0"/>
                      <a:ea typeface="黑体" panose="02010609060101010101" pitchFamily="49" charset="-122"/>
                      <a:cs typeface="Times New Roman" panose="02020603050405020304" charset="0"/>
                    </a:rPr>
                    <a:t>Warm-up</a:t>
                  </a:r>
                  <a:endParaRPr lang="zh-CN" altLang="en-US" sz="3600" b="1" dirty="0">
                    <a:solidFill>
                      <a:srgbClr val="FF0000"/>
                    </a:solidFill>
                    <a:latin typeface="Times New Roman" panose="02020603050405020304" charset="0"/>
                    <a:ea typeface="黑体" panose="02010609060101010101" pitchFamily="49" charset="-122"/>
                    <a:cs typeface="Times New Roman" panose="02020603050405020304" charset="0"/>
                  </a:endParaRPr>
                </a:p>
              </p:txBody>
            </p:sp>
          </p:grpSp>
        </p:grpSp>
      </p:grpSp>
      <p:grpSp>
        <p:nvGrpSpPr>
          <p:cNvPr id="20" name="组合 19"/>
          <p:cNvGrpSpPr/>
          <p:nvPr/>
        </p:nvGrpSpPr>
        <p:grpSpPr>
          <a:xfrm>
            <a:off x="779790" y="33032"/>
            <a:ext cx="6088468" cy="763492"/>
            <a:chOff x="998682" y="900855"/>
            <a:chExt cx="8045041" cy="823791"/>
          </a:xfrm>
        </p:grpSpPr>
        <p:grpSp>
          <p:nvGrpSpPr>
            <p:cNvPr id="21" name="组合 20"/>
            <p:cNvGrpSpPr/>
            <p:nvPr/>
          </p:nvGrpSpPr>
          <p:grpSpPr>
            <a:xfrm>
              <a:off x="998682" y="900855"/>
              <a:ext cx="8045041" cy="823791"/>
              <a:chOff x="-1151029" y="755809"/>
              <a:chExt cx="8045041" cy="823791"/>
            </a:xfrm>
          </p:grpSpPr>
          <p:sp>
            <p:nvSpPr>
              <p:cNvPr id="23" name="对角圆角矩形 5"/>
              <p:cNvSpPr/>
              <p:nvPr>
                <p:custDataLst>
                  <p:tags r:id="rId17"/>
                </p:custDataLst>
              </p:nvPr>
            </p:nvSpPr>
            <p:spPr>
              <a:xfrm>
                <a:off x="1384446" y="755809"/>
                <a:ext cx="550956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pre-reading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r>
                  <a:rPr lang="en-US" altLang="zh-CN" sz="2400" b="1" dirty="0">
                    <a:solidFill>
                      <a:prstClr val="white"/>
                    </a:solidFill>
                    <a:latin typeface="微软雅黑" panose="020B0503020204020204" pitchFamily="34" charset="-122"/>
                    <a:ea typeface="微软雅黑" panose="020B0503020204020204" pitchFamily="34" charset="-122"/>
                    <a:sym typeface="+mn-ea"/>
                  </a:rPr>
                  <a:t>Warming up</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4" name="Freeform 2" descr="0x786"/>
              <p:cNvSpPr/>
              <p:nvPr/>
            </p:nvSpPr>
            <p:spPr bwMode="auto">
              <a:xfrm>
                <a:off x="-1151029" y="891281"/>
                <a:ext cx="2535475" cy="688319"/>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18"/>
                <a:stretch>
                  <a:fillRect/>
                </a:stretch>
              </a:blipFill>
              <a:ln w="9525" cmpd="sng">
                <a:solidFill>
                  <a:srgbClr val="68B54B"/>
                </a:solidFill>
                <a:round/>
              </a:ln>
            </p:spPr>
            <p:txBody>
              <a:bodyPr/>
              <a:lstStyle/>
              <a:p>
                <a:endParaRPr lang="zh-CN" altLang="en-US" sz="2400" dirty="0"/>
              </a:p>
            </p:txBody>
          </p:sp>
        </p:grpSp>
        <p:sp>
          <p:nvSpPr>
            <p:cNvPr id="22" name="文本框 21"/>
            <p:cNvSpPr txBox="1"/>
            <p:nvPr/>
          </p:nvSpPr>
          <p:spPr>
            <a:xfrm>
              <a:off x="1665962" y="1093947"/>
              <a:ext cx="131523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w="12700" cmpd="sng">
                    <a:solidFill>
                      <a:srgbClr val="4A8D79"/>
                    </a:solidFill>
                    <a:prstDash val="solid"/>
                  </a:ln>
                  <a:solidFill>
                    <a:srgbClr val="00B050"/>
                  </a:solidFill>
                  <a:effectLst/>
                  <a:uLnTx/>
                  <a:uFillTx/>
                  <a:latin typeface="Times New Roman" panose="02020603050405020304" charset="0"/>
                  <a:ea typeface="微软雅黑" panose="020B0503020204020204" pitchFamily="34" charset="-122"/>
                  <a:cs typeface="Times New Roman" panose="02020603050405020304" charset="0"/>
                </a:rPr>
                <a:t>Part 1</a:t>
              </a:r>
              <a:endParaRPr kumimoji="0" lang="zh-CN" altLang="en-US" sz="2400" b="1" i="0" u="none" strike="noStrike" kern="1200" cap="none" spc="0" normalizeH="0" baseline="0" noProof="0" dirty="0">
                <a:ln w="12700" cmpd="sng">
                  <a:solidFill>
                    <a:srgbClr val="4A8D79"/>
                  </a:solidFill>
                  <a:prstDash val="solid"/>
                </a:ln>
                <a:solidFill>
                  <a:srgbClr val="00B050"/>
                </a:solidFill>
                <a:effectLst/>
                <a:uLnTx/>
                <a:uFillTx/>
                <a:latin typeface="Times New Roman" panose="02020603050405020304" charset="0"/>
                <a:ea typeface="微软雅黑" panose="020B0503020204020204" pitchFamily="34" charset="-122"/>
                <a:cs typeface="Times New Roman" panose="02020603050405020304" charset="0"/>
              </a:endParaRPr>
            </a:p>
          </p:txBody>
        </p:sp>
      </p:grpSp>
      <p:sp>
        <p:nvSpPr>
          <p:cNvPr id="25" name="文本框 24"/>
          <p:cNvSpPr txBox="1"/>
          <p:nvPr>
            <p:custDataLst>
              <p:tags r:id="rId19"/>
            </p:custDataLst>
          </p:nvPr>
        </p:nvSpPr>
        <p:spPr>
          <a:xfrm>
            <a:off x="824846" y="4121057"/>
            <a:ext cx="11032003" cy="1246495"/>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What</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is</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the</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function</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of</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language?</a:t>
            </a:r>
            <a:endPar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endParaRPr>
          </a:p>
          <a:p>
            <a:pPr marL="342900" indent="-342900">
              <a:lnSpc>
                <a:spcPts val="3000"/>
              </a:lnSpc>
              <a:buFont typeface="Wingdings" panose="05000000000000000000" pitchFamily="2" charset="2"/>
              <a:buChar char="ü"/>
            </a:pP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One of the main functions of language is to communicate with people and</a:t>
            </a:r>
            <a:r>
              <a:rPr lang="zh-CN" altLang="en-US" sz="2800" i="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understand them.</a:t>
            </a:r>
            <a:endPar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sp>
        <p:nvSpPr>
          <p:cNvPr id="26" name="文本框 8"/>
          <p:cNvSpPr txBox="1"/>
          <p:nvPr>
            <p:custDataLst>
              <p:tags r:id="rId20"/>
            </p:custDataLst>
          </p:nvPr>
        </p:nvSpPr>
        <p:spPr>
          <a:xfrm>
            <a:off x="824846" y="5421596"/>
            <a:ext cx="11032003" cy="1246495"/>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Suppose</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we</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are</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living</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in</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a</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silent</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world.</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How</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will</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you</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communicate</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with</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each</a:t>
            </a:r>
            <a:r>
              <a:rPr lang="zh-CN" altLang="en-US" sz="2800" b="1" dirty="0">
                <a:solidFill>
                  <a:srgbClr val="0000FF"/>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rPr>
              <a:t>other?</a:t>
            </a:r>
            <a:endParaRPr lang="en-US" altLang="zh-CN" sz="2800" b="1" dirty="0">
              <a:solidFill>
                <a:srgbClr val="0000FF"/>
              </a:solidFill>
              <a:latin typeface="Times New Roman" panose="02020603050405020304" charset="0"/>
              <a:ea typeface="华文楷体" panose="02010600040101010101" pitchFamily="2" charset="-122"/>
              <a:cs typeface="Times New Roman" panose="02020603050405020304" charset="0"/>
            </a:endParaRPr>
          </a:p>
          <a:p>
            <a:pPr marL="342900" indent="-342900">
              <a:lnSpc>
                <a:spcPts val="3000"/>
              </a:lnSpc>
              <a:buFont typeface="Wingdings" panose="05000000000000000000" pitchFamily="2" charset="2"/>
              <a:buChar char="ü"/>
            </a:pP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Written</a:t>
            </a:r>
            <a:r>
              <a:rPr lang="zh-CN" altLang="en-US" sz="2800" i="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800" i="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800" i="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800" i="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rPr>
              <a:t>…</a:t>
            </a:r>
            <a:endParaRPr lang="en-US" altLang="zh-CN" sz="2800" i="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5">
                                            <p:txEl>
                                              <p:pRg st="0" end="0"/>
                                            </p:txEl>
                                          </p:spTgt>
                                        </p:tgtEl>
                                        <p:attrNameLst>
                                          <p:attrName>style.visibility</p:attrName>
                                        </p:attrNameLst>
                                      </p:cBhvr>
                                      <p:to>
                                        <p:strVal val="visible"/>
                                      </p:to>
                                    </p:set>
                                    <p:anim calcmode="lin" valueType="num">
                                      <p:cBhvr additive="base">
                                        <p:cTn id="6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5">
                                            <p:txEl>
                                              <p:pRg st="1" end="1"/>
                                            </p:txEl>
                                          </p:spTgt>
                                        </p:tgtEl>
                                        <p:attrNameLst>
                                          <p:attrName>style.visibility</p:attrName>
                                        </p:attrNameLst>
                                      </p:cBhvr>
                                      <p:to>
                                        <p:strVal val="visible"/>
                                      </p:to>
                                    </p:set>
                                    <p:anim calcmode="lin" valueType="num">
                                      <p:cBhvr additive="base">
                                        <p:cTn id="7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P spid="15" grpId="0" animBg="1"/>
      <p:bldP spid="17" grpId="0"/>
      <p:bldP spid="2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002213" y="816894"/>
            <a:ext cx="10724350" cy="1077218"/>
          </a:xfrm>
          <a:prstGeom prst="rect">
            <a:avLst/>
          </a:prstGeom>
        </p:spPr>
        <p:txBody>
          <a:bodyPr wrap="square">
            <a:spAutoFit/>
          </a:bodyPr>
          <a:lstStyle/>
          <a:p>
            <a:r>
              <a:rPr lang="en-US" altLang="zh-CN" sz="3200" b="1" dirty="0">
                <a:solidFill>
                  <a:srgbClr val="002060"/>
                </a:solidFill>
                <a:latin typeface="Times New Roman" panose="02020603050405020304" charset="0"/>
              </a:rPr>
              <a:t>When and how do you use body language to convey meanings?</a:t>
            </a:r>
            <a:endParaRPr lang="zh-CN" altLang="en-US" sz="3200" b="1" dirty="0">
              <a:solidFill>
                <a:srgbClr val="002060"/>
              </a:solidFill>
            </a:endParaRPr>
          </a:p>
        </p:txBody>
      </p:sp>
      <p:graphicFrame>
        <p:nvGraphicFramePr>
          <p:cNvPr id="12" name="图示 11"/>
          <p:cNvGraphicFramePr/>
          <p:nvPr/>
        </p:nvGraphicFramePr>
        <p:xfrm>
          <a:off x="1431961" y="1566306"/>
          <a:ext cx="9116247" cy="516613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4" name="组合 3"/>
          <p:cNvGrpSpPr/>
          <p:nvPr/>
        </p:nvGrpSpPr>
        <p:grpSpPr>
          <a:xfrm>
            <a:off x="816861" y="0"/>
            <a:ext cx="6088468" cy="763492"/>
            <a:chOff x="998682" y="900855"/>
            <a:chExt cx="8045041" cy="823791"/>
          </a:xfrm>
        </p:grpSpPr>
        <p:grpSp>
          <p:nvGrpSpPr>
            <p:cNvPr id="5" name="组合 4"/>
            <p:cNvGrpSpPr/>
            <p:nvPr/>
          </p:nvGrpSpPr>
          <p:grpSpPr>
            <a:xfrm>
              <a:off x="998682" y="900855"/>
              <a:ext cx="8045041" cy="823791"/>
              <a:chOff x="-1151029" y="755809"/>
              <a:chExt cx="8045041" cy="823791"/>
            </a:xfrm>
          </p:grpSpPr>
          <p:sp>
            <p:nvSpPr>
              <p:cNvPr id="7" name="对角圆角矩形 5"/>
              <p:cNvSpPr/>
              <p:nvPr>
                <p:custDataLst>
                  <p:tags r:id="rId6"/>
                </p:custDataLst>
              </p:nvPr>
            </p:nvSpPr>
            <p:spPr>
              <a:xfrm>
                <a:off x="1384446" y="755809"/>
                <a:ext cx="550956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pre-reading </a:t>
                </a: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r>
                  <a:rPr lang="en-US" altLang="zh-CN" sz="2400" b="1" dirty="0">
                    <a:solidFill>
                      <a:prstClr val="white"/>
                    </a:solidFill>
                    <a:latin typeface="微软雅黑" panose="020B0503020204020204" pitchFamily="34" charset="-122"/>
                    <a:ea typeface="微软雅黑" panose="020B0503020204020204" pitchFamily="34" charset="-122"/>
                    <a:sym typeface="+mn-ea"/>
                  </a:rPr>
                  <a:t>Warming up</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 name="Freeform 2" descr="0x786"/>
              <p:cNvSpPr/>
              <p:nvPr/>
            </p:nvSpPr>
            <p:spPr bwMode="auto">
              <a:xfrm>
                <a:off x="-1151029" y="891281"/>
                <a:ext cx="2535475" cy="688319"/>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7"/>
                <a:stretch>
                  <a:fillRect/>
                </a:stretch>
              </a:blipFill>
              <a:ln w="9525" cmpd="sng">
                <a:solidFill>
                  <a:srgbClr val="68B54B"/>
                </a:solidFill>
                <a:round/>
              </a:ln>
            </p:spPr>
            <p:txBody>
              <a:bodyPr/>
              <a:lstStyle/>
              <a:p>
                <a:endParaRPr lang="zh-CN" altLang="en-US" sz="2400" dirty="0"/>
              </a:p>
            </p:txBody>
          </p:sp>
        </p:grpSp>
        <p:sp>
          <p:nvSpPr>
            <p:cNvPr id="6" name="文本框 5"/>
            <p:cNvSpPr txBox="1"/>
            <p:nvPr/>
          </p:nvSpPr>
          <p:spPr>
            <a:xfrm>
              <a:off x="1665962" y="1093947"/>
              <a:ext cx="131523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w="12700" cmpd="sng">
                    <a:solidFill>
                      <a:srgbClr val="4A8D79"/>
                    </a:solidFill>
                    <a:prstDash val="solid"/>
                  </a:ln>
                  <a:solidFill>
                    <a:srgbClr val="00B050"/>
                  </a:solidFill>
                  <a:effectLst/>
                  <a:uLnTx/>
                  <a:uFillTx/>
                  <a:latin typeface="Times New Roman" panose="02020603050405020304" charset="0"/>
                  <a:ea typeface="微软雅黑" panose="020B0503020204020204" pitchFamily="34" charset="-122"/>
                  <a:cs typeface="Times New Roman" panose="02020603050405020304" charset="0"/>
                </a:rPr>
                <a:t>Part 1</a:t>
              </a:r>
              <a:endParaRPr kumimoji="0" lang="zh-CN" altLang="en-US" sz="2400" b="1" i="0" u="none" strike="noStrike" kern="1200" cap="none" spc="0" normalizeH="0" baseline="0" noProof="0" dirty="0">
                <a:ln w="12700" cmpd="sng">
                  <a:solidFill>
                    <a:srgbClr val="4A8D79"/>
                  </a:solidFill>
                  <a:prstDash val="solid"/>
                </a:ln>
                <a:solidFill>
                  <a:srgbClr val="00B050"/>
                </a:solidFill>
                <a:effectLst/>
                <a:uLnTx/>
                <a:uFillTx/>
                <a:latin typeface="Times New Roman" panose="02020603050405020304" charset="0"/>
                <a:ea typeface="微软雅黑" panose="020B0503020204020204" pitchFamily="34" charset="-122"/>
                <a:cs typeface="Times New Roman" panose="02020603050405020304" charset="0"/>
              </a:endParaRPr>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02368" y="150835"/>
            <a:ext cx="5910790" cy="533664"/>
            <a:chOff x="1113000" y="900855"/>
            <a:chExt cx="7930723" cy="771564"/>
          </a:xfrm>
        </p:grpSpPr>
        <p:grpSp>
          <p:nvGrpSpPr>
            <p:cNvPr id="13" name="组合 12"/>
            <p:cNvGrpSpPr/>
            <p:nvPr/>
          </p:nvGrpSpPr>
          <p:grpSpPr>
            <a:xfrm>
              <a:off x="1113000" y="900855"/>
              <a:ext cx="7930723" cy="756466"/>
              <a:chOff x="-1036711" y="755809"/>
              <a:chExt cx="7930723" cy="756466"/>
            </a:xfrm>
          </p:grpSpPr>
          <p:sp>
            <p:nvSpPr>
              <p:cNvPr id="4" name="对角圆角矩形 5"/>
              <p:cNvSpPr/>
              <p:nvPr>
                <p:custDataLst>
                  <p:tags r:id="rId1"/>
                </p:custDataLst>
              </p:nvPr>
            </p:nvSpPr>
            <p:spPr>
              <a:xfrm>
                <a:off x="1384446" y="755809"/>
                <a:ext cx="5509566"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pre-reading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structure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2" name="Freeform 2" descr="0x786"/>
              <p:cNvSpPr/>
              <p:nvPr/>
            </p:nvSpPr>
            <p:spPr bwMode="auto">
              <a:xfrm>
                <a:off x="-1036711" y="823956"/>
                <a:ext cx="2535475" cy="688319"/>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2"/>
                <a:stretch>
                  <a:fillRect/>
                </a:stretch>
              </a:blipFill>
              <a:ln w="9525" cmpd="sng">
                <a:solidFill>
                  <a:srgbClr val="68B54B"/>
                </a:solidFill>
                <a:round/>
              </a:ln>
            </p:spPr>
            <p:txBody>
              <a:bodyPr/>
              <a:lstStyle/>
              <a:p>
                <a:endParaRPr lang="zh-CN" altLang="en-US" sz="2000" dirty="0"/>
              </a:p>
            </p:txBody>
          </p:sp>
        </p:grpSp>
        <p:sp>
          <p:nvSpPr>
            <p:cNvPr id="15" name="文本框 14"/>
            <p:cNvSpPr txBox="1"/>
            <p:nvPr/>
          </p:nvSpPr>
          <p:spPr>
            <a:xfrm>
              <a:off x="1665962" y="1093946"/>
              <a:ext cx="2221531" cy="5784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w="12700" cmpd="sng">
                    <a:solidFill>
                      <a:srgbClr val="4A8D79"/>
                    </a:solidFill>
                    <a:prstDash val="solid"/>
                  </a:ln>
                  <a:solidFill>
                    <a:srgbClr val="00B050"/>
                  </a:solidFill>
                  <a:effectLst/>
                  <a:uLnTx/>
                  <a:uFillTx/>
                  <a:latin typeface="Times New Roman" panose="02020603050405020304" charset="0"/>
                  <a:ea typeface="微软雅黑" panose="020B0503020204020204" pitchFamily="34" charset="-122"/>
                  <a:cs typeface="Times New Roman" panose="02020603050405020304" charset="0"/>
                </a:rPr>
                <a:t>Part 1</a:t>
              </a:r>
              <a:endParaRPr kumimoji="0" lang="zh-CN" altLang="en-US" sz="2000" b="1" i="0" u="none" strike="noStrike" kern="1200" cap="none" spc="0" normalizeH="0" baseline="0" noProof="0" dirty="0">
                <a:ln w="12700" cmpd="sng">
                  <a:solidFill>
                    <a:srgbClr val="4A8D79"/>
                  </a:solidFill>
                  <a:prstDash val="solid"/>
                </a:ln>
                <a:solidFill>
                  <a:srgbClr val="00B050"/>
                </a:solidFill>
                <a:effectLst/>
                <a:uLnTx/>
                <a:uFillTx/>
                <a:latin typeface="Times New Roman" panose="02020603050405020304" charset="0"/>
                <a:ea typeface="微软雅黑" panose="020B0503020204020204" pitchFamily="34" charset="-122"/>
                <a:cs typeface="Times New Roman" panose="02020603050405020304" charset="0"/>
              </a:endParaRPr>
            </a:p>
          </p:txBody>
        </p:sp>
      </p:grpSp>
      <p:pic>
        <p:nvPicPr>
          <p:cNvPr id="14" name="C9F754DE-2CAD-44b6-B708-469DEB6407EB-1" descr="qt_temp"/>
          <p:cNvPicPr>
            <a:picLocks noChangeAspect="1"/>
          </p:cNvPicPr>
          <p:nvPr/>
        </p:nvPicPr>
        <p:blipFill>
          <a:blip r:embed="rId3"/>
          <a:stretch>
            <a:fillRect/>
          </a:stretch>
        </p:blipFill>
        <p:spPr>
          <a:xfrm>
            <a:off x="1894739" y="1994838"/>
            <a:ext cx="8385160" cy="4337795"/>
          </a:xfrm>
          <a:prstGeom prst="rect">
            <a:avLst/>
          </a:prstGeom>
        </p:spPr>
      </p:pic>
      <p:sp>
        <p:nvSpPr>
          <p:cNvPr id="17" name="矩形 16"/>
          <p:cNvSpPr/>
          <p:nvPr/>
        </p:nvSpPr>
        <p:spPr>
          <a:xfrm>
            <a:off x="2833535" y="843565"/>
            <a:ext cx="6747352" cy="461665"/>
          </a:xfrm>
          <a:prstGeom prst="rect">
            <a:avLst/>
          </a:prstGeom>
          <a:solidFill>
            <a:srgbClr val="FFC000"/>
          </a:solidFill>
        </p:spPr>
        <p:txBody>
          <a:bodyPr wrap="square">
            <a:spAutoFit/>
          </a:bodyPr>
          <a:lstStyle/>
          <a:p>
            <a:r>
              <a:rPr lang="en-US" altLang="zh-CN" sz="2400" b="1" kern="100" dirty="0">
                <a:latin typeface="Times New Roman" panose="02020603050405020304" charset="0"/>
                <a:ea typeface="等线" panose="02010600030101010101" pitchFamily="2" charset="-122"/>
                <a:cs typeface="Times New Roman" panose="02020603050405020304" charset="0"/>
              </a:rPr>
              <a:t>Scanning for </a:t>
            </a:r>
            <a:r>
              <a:rPr lang="en-US" altLang="zh-CN" sz="2400" b="1" kern="100" dirty="0">
                <a:latin typeface="等线" panose="02010600030101010101" pitchFamily="2" charset="-122"/>
                <a:ea typeface="等线" panose="02010600030101010101" pitchFamily="2" charset="-122"/>
                <a:cs typeface="Times New Roman" panose="02020603050405020304" charset="0"/>
              </a:rPr>
              <a:t>the structure of the text.</a:t>
            </a:r>
            <a:endParaRPr lang="en-US" altLang="zh-CN" sz="2400" kern="100" dirty="0">
              <a:latin typeface="等线" panose="02010600030101010101" pitchFamily="2" charset="-122"/>
              <a:ea typeface="等线" panose="02010600030101010101" pitchFamily="2" charset="-122"/>
              <a:cs typeface="Times New Roman" panose="02020603050405020304" charset="0"/>
            </a:endParaRPr>
          </a:p>
        </p:txBody>
      </p:sp>
      <p:sp>
        <p:nvSpPr>
          <p:cNvPr id="18" name="文本框 17"/>
          <p:cNvSpPr txBox="1"/>
          <p:nvPr/>
        </p:nvSpPr>
        <p:spPr>
          <a:xfrm>
            <a:off x="1642760" y="1363662"/>
            <a:ext cx="9842500" cy="523220"/>
          </a:xfrm>
          <a:prstGeom prst="rect">
            <a:avLst/>
          </a:prstGeom>
          <a:noFill/>
        </p:spPr>
        <p:txBody>
          <a:bodyPr wrap="square">
            <a:spAutoFit/>
          </a:bodyPr>
          <a:lstStyle/>
          <a:p>
            <a:r>
              <a:rPr lang="en-US" altLang="zh-CN" sz="2800" b="1" kern="100" dirty="0">
                <a:solidFill>
                  <a:srgbClr val="0000FF"/>
                </a:solidFill>
                <a:latin typeface="等线" panose="02010600030101010101" pitchFamily="2" charset="-122"/>
                <a:ea typeface="等线" panose="02010600030101010101" pitchFamily="2" charset="-122"/>
                <a:cs typeface="Times New Roman" panose="02020603050405020304" charset="0"/>
              </a:rPr>
              <a:t>Draw a mind map to show the structure of the text.</a:t>
            </a:r>
            <a:endParaRPr lang="zh-CN" altLang="en-US" sz="2800"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059117" y="-74557"/>
            <a:ext cx="7105373" cy="743776"/>
          </a:xfrm>
          <a:prstGeom prst="rect">
            <a:avLst/>
          </a:prstGeom>
        </p:spPr>
      </p:pic>
      <p:sp>
        <p:nvSpPr>
          <p:cNvPr id="3" name="文本框 2"/>
          <p:cNvSpPr txBox="1"/>
          <p:nvPr>
            <p:custDataLst>
              <p:tags r:id="rId2"/>
            </p:custDataLst>
          </p:nvPr>
        </p:nvSpPr>
        <p:spPr>
          <a:xfrm>
            <a:off x="0" y="528567"/>
            <a:ext cx="11900535" cy="645160"/>
          </a:xfrm>
          <a:prstGeom prst="rect">
            <a:avLst/>
          </a:prstGeom>
          <a:noFill/>
        </p:spPr>
        <p:txBody>
          <a:bodyPr wrap="square" rtlCol="0">
            <a:spAutoFit/>
          </a:bodyPr>
          <a:lstStyle/>
          <a:p>
            <a:r>
              <a:rPr lang="en-US" altLang="zh-CN" sz="3600" b="1">
                <a:solidFill>
                  <a:srgbClr val="FF0000"/>
                </a:solidFill>
                <a:latin typeface="Calibri" panose="020F0502020204030204"/>
                <a:cs typeface="Calibri" panose="020F0502020204030204" charset="0"/>
              </a:rPr>
              <a:t>3. How is the whole passage and each paragraph is developed? </a:t>
            </a:r>
            <a:endParaRPr lang="en-US" altLang="zh-CN" sz="3600" b="1">
              <a:solidFill>
                <a:srgbClr val="FF0000"/>
              </a:solidFill>
              <a:latin typeface="Calibri" panose="020F0502020204030204"/>
              <a:cs typeface="Calibri" panose="020F0502020204030204" charset="0"/>
            </a:endParaRPr>
          </a:p>
        </p:txBody>
      </p:sp>
      <p:sp>
        <p:nvSpPr>
          <p:cNvPr id="4" name="圆角矩形 2"/>
          <p:cNvSpPr/>
          <p:nvPr>
            <p:custDataLst>
              <p:tags r:id="rId3"/>
            </p:custDataLst>
          </p:nvPr>
        </p:nvSpPr>
        <p:spPr>
          <a:xfrm>
            <a:off x="4024925" y="1466406"/>
            <a:ext cx="3499485" cy="842010"/>
          </a:xfrm>
          <a:prstGeom prst="round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Part 1 (Para1)</a:t>
            </a:r>
            <a:endParaRPr lang="en-US" altLang="zh-CN" sz="3600" b="1">
              <a:solidFill>
                <a:schemeClr val="tx1"/>
              </a:solidFill>
              <a:latin typeface="Times New Roman" panose="02020603050405020304" charset="0"/>
              <a:cs typeface="Times New Roman" panose="02020603050405020304" charset="0"/>
            </a:endParaRPr>
          </a:p>
        </p:txBody>
      </p:sp>
      <p:sp>
        <p:nvSpPr>
          <p:cNvPr id="5" name="文本框 4"/>
          <p:cNvSpPr txBox="1"/>
          <p:nvPr>
            <p:custDataLst>
              <p:tags r:id="rId4"/>
            </p:custDataLst>
          </p:nvPr>
        </p:nvSpPr>
        <p:spPr>
          <a:xfrm>
            <a:off x="2837475" y="2385886"/>
            <a:ext cx="6291580" cy="645160"/>
          </a:xfrm>
          <a:prstGeom prst="rect">
            <a:avLst/>
          </a:prstGeom>
          <a:solidFill>
            <a:srgbClr val="00B050"/>
          </a:solidFill>
          <a:ln>
            <a:solidFill>
              <a:srgbClr val="FFFF00"/>
            </a:solidFill>
          </a:ln>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Introduction to body language</a:t>
            </a:r>
            <a:endParaRPr lang="en-US" altLang="zh-CN" sz="3600" b="1" dirty="0">
              <a:solidFill>
                <a:schemeClr val="tx1"/>
              </a:solidFill>
              <a:latin typeface="Times New Roman" panose="02020603050405020304" charset="0"/>
              <a:cs typeface="Times New Roman" panose="02020603050405020304" charset="0"/>
            </a:endParaRPr>
          </a:p>
        </p:txBody>
      </p:sp>
      <p:sp>
        <p:nvSpPr>
          <p:cNvPr id="6" name="圆角矩形 11"/>
          <p:cNvSpPr/>
          <p:nvPr>
            <p:custDataLst>
              <p:tags r:id="rId5"/>
            </p:custDataLst>
          </p:nvPr>
        </p:nvSpPr>
        <p:spPr>
          <a:xfrm>
            <a:off x="246675" y="3728276"/>
            <a:ext cx="3286125" cy="77216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Part 2 (Para2-4)</a:t>
            </a:r>
            <a:endParaRPr lang="en-US" altLang="zh-CN" sz="3600" b="1">
              <a:solidFill>
                <a:schemeClr val="tx1"/>
              </a:solidFill>
              <a:latin typeface="Times New Roman" panose="02020603050405020304" charset="0"/>
              <a:cs typeface="Times New Roman" panose="02020603050405020304" charset="0"/>
            </a:endParaRPr>
          </a:p>
        </p:txBody>
      </p:sp>
      <p:sp>
        <p:nvSpPr>
          <p:cNvPr id="7" name="文本框 6"/>
          <p:cNvSpPr txBox="1"/>
          <p:nvPr>
            <p:custDataLst>
              <p:tags r:id="rId6"/>
            </p:custDataLst>
          </p:nvPr>
        </p:nvSpPr>
        <p:spPr>
          <a:xfrm>
            <a:off x="-160360" y="5052190"/>
            <a:ext cx="4201795" cy="1815882"/>
          </a:xfrm>
          <a:prstGeom prst="rect">
            <a:avLst/>
          </a:prstGeom>
          <a:solidFill>
            <a:srgbClr val="FFFF00"/>
          </a:solidFill>
          <a:ln>
            <a:noFill/>
          </a:ln>
        </p:spPr>
        <p:txBody>
          <a:bodyPr wrap="square" rtlCol="0">
            <a:spAutoFit/>
          </a:bodyPr>
          <a:lstStyle/>
          <a:p>
            <a:pPr algn="ctr"/>
            <a:r>
              <a:rPr lang="en-US" altLang="zh-CN" sz="2800" b="1" dirty="0">
                <a:solidFill>
                  <a:schemeClr val="bg1"/>
                </a:solidFill>
                <a:highlight>
                  <a:srgbClr val="0000FF"/>
                </a:highlight>
                <a:latin typeface="Aharoni" panose="02010803020104030203" charset="0"/>
                <a:cs typeface="Aharoni" panose="02010803020104030203" charset="0"/>
                <a:sym typeface="+mn-ea"/>
              </a:rPr>
              <a:t>Topic sentence </a:t>
            </a:r>
            <a:r>
              <a:rPr lang="en-US" altLang="zh-CN" sz="2800" b="1" dirty="0">
                <a:latin typeface="Aharoni" panose="02010803020104030203" charset="0"/>
                <a:cs typeface="Aharoni" panose="02010803020104030203" charset="0"/>
                <a:sym typeface="+mn-ea"/>
              </a:rPr>
              <a:t>Supporting idea 1 (contrast)  </a:t>
            </a:r>
            <a:endParaRPr lang="en-US" altLang="zh-CN" sz="2800" b="1" dirty="0">
              <a:latin typeface="Aharoni" panose="02010803020104030203" charset="0"/>
              <a:cs typeface="Aharoni" panose="02010803020104030203" charset="0"/>
              <a:sym typeface="+mn-ea"/>
            </a:endParaRPr>
          </a:p>
          <a:p>
            <a:pPr algn="ctr"/>
            <a:r>
              <a:rPr lang="en-US" altLang="zh-CN" sz="2800" b="1" dirty="0">
                <a:latin typeface="Aharoni" panose="02010803020104030203" charset="0"/>
                <a:cs typeface="Aharoni" panose="02010803020104030203" charset="0"/>
                <a:sym typeface="+mn-ea"/>
              </a:rPr>
              <a:t>Supporting idea 2 </a:t>
            </a:r>
            <a:endParaRPr lang="en-US" altLang="zh-CN" sz="2800" b="1" dirty="0">
              <a:solidFill>
                <a:srgbClr val="1D41D5"/>
              </a:solidFill>
              <a:highlight>
                <a:srgbClr val="0000FF"/>
              </a:highlight>
              <a:latin typeface="Aharoni" panose="02010803020104030203" charset="0"/>
              <a:cs typeface="Aharoni" panose="02010803020104030203" charset="0"/>
              <a:sym typeface="+mn-ea"/>
            </a:endParaRPr>
          </a:p>
        </p:txBody>
      </p:sp>
      <p:sp>
        <p:nvSpPr>
          <p:cNvPr id="8" name="圆角矩形 13"/>
          <p:cNvSpPr/>
          <p:nvPr>
            <p:custDataLst>
              <p:tags r:id="rId7"/>
            </p:custDataLst>
          </p:nvPr>
        </p:nvSpPr>
        <p:spPr>
          <a:xfrm>
            <a:off x="4442755" y="3768916"/>
            <a:ext cx="3081655" cy="7785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Part 3 (Para 5)</a:t>
            </a:r>
            <a:endParaRPr lang="en-US" altLang="zh-CN" sz="3600" b="1">
              <a:solidFill>
                <a:schemeClr val="tx1"/>
              </a:solidFill>
              <a:latin typeface="Times New Roman" panose="02020603050405020304" charset="0"/>
              <a:cs typeface="Times New Roman" panose="02020603050405020304" charset="0"/>
            </a:endParaRPr>
          </a:p>
        </p:txBody>
      </p:sp>
      <p:sp>
        <p:nvSpPr>
          <p:cNvPr id="9" name="圆角矩形 14"/>
          <p:cNvSpPr/>
          <p:nvPr>
            <p:custDataLst>
              <p:tags r:id="rId8"/>
            </p:custDataLst>
          </p:nvPr>
        </p:nvSpPr>
        <p:spPr>
          <a:xfrm>
            <a:off x="8318795" y="3805111"/>
            <a:ext cx="3193415" cy="76644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latin typeface="Times New Roman" panose="02020603050405020304" charset="0"/>
                <a:cs typeface="Times New Roman" panose="02020603050405020304" charset="0"/>
              </a:rPr>
              <a:t>Part 4 (Para 6)</a:t>
            </a:r>
            <a:endParaRPr lang="en-US" altLang="zh-CN" sz="3600" b="1">
              <a:solidFill>
                <a:schemeClr val="tx1"/>
              </a:solidFill>
              <a:latin typeface="Times New Roman" panose="02020603050405020304" charset="0"/>
              <a:cs typeface="Times New Roman" panose="02020603050405020304" charset="0"/>
            </a:endParaRPr>
          </a:p>
        </p:txBody>
      </p:sp>
      <p:sp>
        <p:nvSpPr>
          <p:cNvPr id="10" name="文本框 9"/>
          <p:cNvSpPr txBox="1"/>
          <p:nvPr>
            <p:custDataLst>
              <p:tags r:id="rId9"/>
            </p:custDataLst>
          </p:nvPr>
        </p:nvSpPr>
        <p:spPr>
          <a:xfrm>
            <a:off x="4118905" y="5078614"/>
            <a:ext cx="4045585" cy="1815882"/>
          </a:xfrm>
          <a:prstGeom prst="rect">
            <a:avLst/>
          </a:prstGeom>
          <a:solidFill>
            <a:srgbClr val="FFFF00"/>
          </a:solidFill>
          <a:ln>
            <a:solidFill>
              <a:srgbClr val="FFFF00"/>
            </a:solidFill>
          </a:ln>
        </p:spPr>
        <p:txBody>
          <a:bodyPr wrap="square" rtlCol="0">
            <a:spAutoFit/>
          </a:bodyPr>
          <a:lstStyle/>
          <a:p>
            <a:r>
              <a:rPr lang="en-US" altLang="zh-CN" sz="2800" b="1" dirty="0">
                <a:solidFill>
                  <a:schemeClr val="bg1"/>
                </a:solidFill>
                <a:highlight>
                  <a:srgbClr val="0000FF"/>
                </a:highlight>
                <a:latin typeface="Aharoni" panose="02010803020104030203" charset="0"/>
                <a:cs typeface="Aharoni" panose="02010803020104030203" charset="0"/>
                <a:sym typeface="+mn-ea"/>
              </a:rPr>
              <a:t>Topic sentence</a:t>
            </a:r>
            <a:endParaRPr lang="en-US" altLang="zh-CN" sz="2800" b="1" dirty="0">
              <a:solidFill>
                <a:schemeClr val="bg1"/>
              </a:solidFill>
              <a:highlight>
                <a:srgbClr val="0000FF"/>
              </a:highlight>
              <a:latin typeface="Aharoni" panose="02010803020104030203" charset="0"/>
              <a:cs typeface="Aharoni" panose="02010803020104030203" charset="0"/>
              <a:sym typeface="+mn-ea"/>
            </a:endParaRPr>
          </a:p>
          <a:p>
            <a:pPr algn="ctr"/>
            <a:r>
              <a:rPr lang="en-US" altLang="zh-CN" sz="2800" b="1" dirty="0">
                <a:latin typeface="Aharoni" panose="02010803020104030203" charset="0"/>
                <a:cs typeface="Aharoni" panose="02010803020104030203" charset="0"/>
                <a:sym typeface="+mn-ea"/>
              </a:rPr>
              <a:t>Supporting idea 1      (identical)  </a:t>
            </a:r>
            <a:endParaRPr lang="en-US" altLang="zh-CN" sz="2800" b="1" dirty="0">
              <a:latin typeface="Aharoni" panose="02010803020104030203" charset="0"/>
              <a:cs typeface="Aharoni" panose="02010803020104030203" charset="0"/>
              <a:sym typeface="+mn-ea"/>
            </a:endParaRPr>
          </a:p>
          <a:p>
            <a:pPr algn="ctr"/>
            <a:r>
              <a:rPr lang="en-US" altLang="zh-CN" sz="2800" b="1" dirty="0">
                <a:latin typeface="Aharoni" panose="02010803020104030203" charset="0"/>
                <a:cs typeface="Aharoni" panose="02010803020104030203" charset="0"/>
                <a:sym typeface="+mn-ea"/>
              </a:rPr>
              <a:t>Supporting idea 2</a:t>
            </a:r>
            <a:endParaRPr lang="en-US" altLang="zh-CN" sz="2800" b="1" dirty="0">
              <a:solidFill>
                <a:schemeClr val="tx1"/>
              </a:solidFill>
              <a:latin typeface="Times New Roman" panose="02020603050405020304" charset="0"/>
              <a:cs typeface="Times New Roman" panose="02020603050405020304" charset="0"/>
            </a:endParaRPr>
          </a:p>
        </p:txBody>
      </p:sp>
      <p:sp>
        <p:nvSpPr>
          <p:cNvPr id="11" name="文本框 10"/>
          <p:cNvSpPr txBox="1"/>
          <p:nvPr>
            <p:custDataLst>
              <p:tags r:id="rId10"/>
            </p:custDataLst>
          </p:nvPr>
        </p:nvSpPr>
        <p:spPr>
          <a:xfrm>
            <a:off x="8241960" y="5078614"/>
            <a:ext cx="3760470" cy="1815882"/>
          </a:xfrm>
          <a:prstGeom prst="rect">
            <a:avLst/>
          </a:prstGeom>
          <a:solidFill>
            <a:srgbClr val="FFFF00"/>
          </a:solidFill>
          <a:ln>
            <a:solidFill>
              <a:srgbClr val="FFFF00"/>
            </a:solidFill>
          </a:ln>
        </p:spPr>
        <p:txBody>
          <a:bodyPr wrap="square" rtlCol="0">
            <a:spAutoFit/>
          </a:bodyPr>
          <a:lstStyle/>
          <a:p>
            <a:r>
              <a:rPr lang="en-US" altLang="zh-CN" sz="2800" b="1" dirty="0">
                <a:solidFill>
                  <a:schemeClr val="bg1"/>
                </a:solidFill>
                <a:highlight>
                  <a:srgbClr val="0000FF"/>
                </a:highlight>
                <a:latin typeface="Aharoni" panose="02010803020104030203" charset="0"/>
                <a:cs typeface="Aharoni" panose="02010803020104030203" charset="0"/>
                <a:sym typeface="+mn-ea"/>
              </a:rPr>
              <a:t>Topic sentence</a:t>
            </a:r>
            <a:endParaRPr lang="en-US" altLang="zh-CN" sz="2800" b="1" dirty="0">
              <a:solidFill>
                <a:schemeClr val="bg1"/>
              </a:solidFill>
              <a:highlight>
                <a:srgbClr val="0000FF"/>
              </a:highlight>
              <a:latin typeface="Aharoni" panose="02010803020104030203" charset="0"/>
              <a:cs typeface="Aharoni" panose="02010803020104030203" charset="0"/>
              <a:sym typeface="+mn-ea"/>
            </a:endParaRPr>
          </a:p>
          <a:p>
            <a:pPr algn="ctr"/>
            <a:r>
              <a:rPr lang="en-US" altLang="zh-CN" sz="2800" b="1" dirty="0">
                <a:latin typeface="Aharoni" panose="02010803020104030203" charset="0"/>
                <a:cs typeface="Aharoni" panose="02010803020104030203" charset="0"/>
                <a:sym typeface="+mn-ea"/>
              </a:rPr>
              <a:t>Supporting idea </a:t>
            </a:r>
            <a:endParaRPr lang="en-US" altLang="zh-CN" sz="2800" b="1" dirty="0">
              <a:latin typeface="Aharoni" panose="02010803020104030203" charset="0"/>
              <a:cs typeface="Aharoni" panose="02010803020104030203" charset="0"/>
              <a:sym typeface="+mn-ea"/>
            </a:endParaRPr>
          </a:p>
          <a:p>
            <a:pPr algn="ctr"/>
            <a:r>
              <a:rPr lang="en-US" altLang="zh-CN" sz="2800" b="1" dirty="0">
                <a:latin typeface="Aharoni" panose="02010803020104030203" charset="0"/>
                <a:cs typeface="Aharoni" panose="02010803020104030203" charset="0"/>
                <a:sym typeface="+mn-ea"/>
              </a:rPr>
              <a:t>(identical)</a:t>
            </a:r>
            <a:endParaRPr lang="en-US" altLang="zh-CN" sz="2800" b="1" dirty="0">
              <a:latin typeface="Aharoni" panose="02010803020104030203" charset="0"/>
              <a:cs typeface="Aharoni" panose="02010803020104030203" charset="0"/>
              <a:sym typeface="+mn-ea"/>
            </a:endParaRPr>
          </a:p>
          <a:p>
            <a:pPr algn="ctr"/>
            <a:r>
              <a:rPr lang="en-US" altLang="zh-CN" sz="2800" b="1" dirty="0">
                <a:latin typeface="Aharoni" panose="02010803020104030203" charset="0"/>
                <a:cs typeface="Aharoni" panose="02010803020104030203" charset="0"/>
                <a:sym typeface="+mn-ea"/>
              </a:rPr>
              <a:t>    </a:t>
            </a:r>
            <a:endParaRPr lang="en-US" altLang="zh-CN" sz="2800" b="1" dirty="0">
              <a:solidFill>
                <a:schemeClr val="tx1"/>
              </a:solidFill>
              <a:latin typeface="Aharoni" panose="02010803020104030203" charset="0"/>
              <a:cs typeface="Aharoni" panose="02010803020104030203" charset="0"/>
              <a:sym typeface="+mn-ea"/>
            </a:endParaRPr>
          </a:p>
        </p:txBody>
      </p:sp>
      <p:cxnSp>
        <p:nvCxnSpPr>
          <p:cNvPr id="12" name="直接连接符 11"/>
          <p:cNvCxnSpPr/>
          <p:nvPr>
            <p:custDataLst>
              <p:tags r:id="rId11"/>
            </p:custDataLst>
          </p:nvPr>
        </p:nvCxnSpPr>
        <p:spPr>
          <a:xfrm flipH="1" flipV="1">
            <a:off x="5773080" y="3015806"/>
            <a:ext cx="1270" cy="3441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2"/>
            </p:custDataLst>
          </p:nvPr>
        </p:nvCxnSpPr>
        <p:spPr>
          <a:xfrm flipV="1">
            <a:off x="1493815" y="3394901"/>
            <a:ext cx="9004300" cy="101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3"/>
            </p:custDataLst>
          </p:nvPr>
        </p:nvCxnSpPr>
        <p:spPr>
          <a:xfrm flipH="1">
            <a:off x="1987845" y="3359976"/>
            <a:ext cx="6350" cy="4057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4"/>
            </p:custDataLst>
          </p:nvPr>
        </p:nvCxnSpPr>
        <p:spPr>
          <a:xfrm flipH="1">
            <a:off x="9729765" y="3366961"/>
            <a:ext cx="10795" cy="4298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5"/>
            </p:custDataLst>
          </p:nvPr>
        </p:nvCxnSpPr>
        <p:spPr>
          <a:xfrm>
            <a:off x="5774350" y="3439986"/>
            <a:ext cx="6350" cy="3543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6"/>
            </p:custDataLst>
          </p:nvPr>
        </p:nvCxnSpPr>
        <p:spPr>
          <a:xfrm>
            <a:off x="1982130" y="4491546"/>
            <a:ext cx="12065" cy="5105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7"/>
            </p:custDataLst>
          </p:nvPr>
        </p:nvCxnSpPr>
        <p:spPr>
          <a:xfrm>
            <a:off x="9729765" y="4579811"/>
            <a:ext cx="1905" cy="4857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8"/>
            </p:custDataLst>
          </p:nvPr>
        </p:nvCxnSpPr>
        <p:spPr>
          <a:xfrm>
            <a:off x="5762285" y="4535361"/>
            <a:ext cx="10795" cy="4914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19"/>
            </p:custDataLst>
          </p:nvPr>
        </p:nvSpPr>
        <p:spPr>
          <a:xfrm>
            <a:off x="10681630" y="1832166"/>
            <a:ext cx="572135" cy="1753235"/>
          </a:xfrm>
          <a:prstGeom prst="rect">
            <a:avLst/>
          </a:prstGeom>
          <a:solidFill>
            <a:srgbClr val="FF9900"/>
          </a:solidFill>
          <a:ln>
            <a:solidFill>
              <a:srgbClr val="FFFF00"/>
            </a:solidFill>
          </a:ln>
        </p:spPr>
        <p:txBody>
          <a:bodyPr wrap="square" rtlCol="0">
            <a:spAutoFit/>
          </a:bodyPr>
          <a:lstStyle/>
          <a:p>
            <a:r>
              <a:rPr lang="zh-CN" altLang="zh-CN" sz="3600" b="1" dirty="0">
                <a:solidFill>
                  <a:schemeClr val="tx1"/>
                </a:solidFill>
                <a:latin typeface="Times New Roman" panose="02020603050405020304" charset="0"/>
                <a:cs typeface="Times New Roman" panose="02020603050405020304" charset="0"/>
              </a:rPr>
              <a:t>总</a:t>
            </a:r>
            <a:endParaRPr lang="zh-CN" altLang="zh-CN" sz="3600" b="1" dirty="0">
              <a:solidFill>
                <a:schemeClr val="tx1"/>
              </a:solidFill>
              <a:latin typeface="Times New Roman" panose="02020603050405020304" charset="0"/>
              <a:cs typeface="Times New Roman" panose="02020603050405020304" charset="0"/>
            </a:endParaRPr>
          </a:p>
          <a:p>
            <a:r>
              <a:rPr lang="zh-CN" altLang="zh-CN" sz="3600" b="1" dirty="0">
                <a:solidFill>
                  <a:schemeClr val="tx1"/>
                </a:solidFill>
                <a:latin typeface="微软雅黑" panose="020B0503020204020204" pitchFamily="34" charset="-122"/>
                <a:ea typeface="微软雅黑" panose="020B0503020204020204" pitchFamily="34" charset="-122"/>
                <a:cs typeface="Times New Roman" panose="02020603050405020304" charset="0"/>
              </a:rPr>
              <a:t>｜</a:t>
            </a:r>
            <a:endParaRPr lang="zh-CN" altLang="zh-CN" sz="3600" b="1" dirty="0">
              <a:solidFill>
                <a:schemeClr val="tx1"/>
              </a:solidFill>
              <a:latin typeface="微软雅黑" panose="020B0503020204020204" pitchFamily="34" charset="-122"/>
              <a:ea typeface="微软雅黑" panose="020B0503020204020204" pitchFamily="34" charset="-122"/>
              <a:cs typeface="Times New Roman" panose="02020603050405020304" charset="0"/>
            </a:endParaRPr>
          </a:p>
          <a:p>
            <a:r>
              <a:rPr lang="zh-CN" altLang="zh-CN" sz="3600" b="1" dirty="0">
                <a:solidFill>
                  <a:schemeClr val="tx1"/>
                </a:solidFill>
                <a:latin typeface="Times New Roman" panose="02020603050405020304" charset="0"/>
                <a:cs typeface="Times New Roman" panose="02020603050405020304" charset="0"/>
              </a:rPr>
              <a:t>分</a:t>
            </a:r>
            <a:endParaRPr lang="zh-CN" altLang="zh-CN" sz="3600" b="1" dirty="0">
              <a:solidFill>
                <a:schemeClr val="tx1"/>
              </a:solidFill>
              <a:latin typeface="Times New Roman" panose="02020603050405020304" charset="0"/>
              <a:cs typeface="Times New Roman" panose="02020603050405020304" charset="0"/>
            </a:endParaRPr>
          </a:p>
        </p:txBody>
      </p:sp>
      <p:sp>
        <p:nvSpPr>
          <p:cNvPr id="21" name="文本框 20"/>
          <p:cNvSpPr txBox="1"/>
          <p:nvPr>
            <p:custDataLst>
              <p:tags r:id="rId20"/>
            </p:custDataLst>
          </p:nvPr>
        </p:nvSpPr>
        <p:spPr>
          <a:xfrm>
            <a:off x="69192" y="1127088"/>
            <a:ext cx="4373563" cy="1754326"/>
          </a:xfrm>
          <a:prstGeom prst="rect">
            <a:avLst/>
          </a:prstGeom>
          <a:solidFill>
            <a:srgbClr val="92D050"/>
          </a:solidFill>
          <a:ln>
            <a:solidFill>
              <a:srgbClr val="FFFF00"/>
            </a:solidFill>
          </a:ln>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  </a:t>
            </a:r>
            <a:r>
              <a:rPr lang="en-US" altLang="zh-CN" sz="3600" b="1" dirty="0">
                <a:solidFill>
                  <a:schemeClr val="bg1"/>
                </a:solidFill>
                <a:latin typeface="Aharoni" panose="02010803020104030203" charset="0"/>
                <a:cs typeface="Aharoni" panose="02010803020104030203" charset="0"/>
              </a:rPr>
              <a:t> </a:t>
            </a:r>
            <a:r>
              <a:rPr lang="en-US" altLang="zh-CN" sz="3600" b="1" dirty="0">
                <a:solidFill>
                  <a:schemeClr val="tx1"/>
                </a:solidFill>
                <a:latin typeface="Aharoni" panose="02010803020104030203" charset="0"/>
                <a:cs typeface="Aharoni" panose="02010803020104030203" charset="0"/>
              </a:rPr>
              <a:t>  general</a:t>
            </a:r>
            <a:endParaRPr lang="zh-CN" altLang="zh-CN" sz="3600" b="1" dirty="0">
              <a:solidFill>
                <a:schemeClr val="tx1"/>
              </a:solidFill>
              <a:latin typeface="Aharoni" panose="02010803020104030203" charset="0"/>
              <a:cs typeface="Aharoni" panose="02010803020104030203" charset="0"/>
            </a:endParaRPr>
          </a:p>
          <a:p>
            <a:r>
              <a:rPr lang="en-US" altLang="zh-CN" sz="3600" b="1" dirty="0">
                <a:solidFill>
                  <a:schemeClr val="tx1"/>
                </a:solidFill>
                <a:latin typeface="Aharoni" panose="02010803020104030203" charset="0"/>
                <a:cs typeface="Aharoni" panose="02010803020104030203" charset="0"/>
              </a:rPr>
              <a:t>             </a:t>
            </a:r>
            <a:r>
              <a:rPr lang="en-US" altLang="zh-CN" sz="3600" b="1" dirty="0">
                <a:solidFill>
                  <a:srgbClr val="1D41D5"/>
                </a:solidFill>
                <a:latin typeface="Aharoni" panose="02010803020104030203" charset="0"/>
                <a:cs typeface="Aharoni" panose="02010803020104030203" charset="0"/>
              </a:rPr>
              <a:t>↓Example </a:t>
            </a:r>
            <a:endParaRPr lang="en-US" altLang="zh-CN" sz="3600" b="1" dirty="0">
              <a:solidFill>
                <a:srgbClr val="1D41D5"/>
              </a:solidFill>
              <a:latin typeface="Aharoni" panose="02010803020104030203" charset="0"/>
              <a:cs typeface="Aharoni" panose="02010803020104030203" charset="0"/>
            </a:endParaRPr>
          </a:p>
          <a:p>
            <a:r>
              <a:rPr lang="en-US" altLang="zh-CN" sz="3600" b="1" dirty="0">
                <a:latin typeface="Aharoni" panose="02010803020104030203" charset="0"/>
                <a:cs typeface="Aharoni" panose="02010803020104030203" charset="0"/>
                <a:sym typeface="+mn-ea"/>
              </a:rPr>
              <a:t>     specific</a:t>
            </a:r>
            <a:r>
              <a:rPr lang="en-US" altLang="zh-CN" sz="3600" b="1" dirty="0">
                <a:solidFill>
                  <a:schemeClr val="tx1"/>
                </a:solidFill>
                <a:latin typeface="Aharoni" panose="02010803020104030203" charset="0"/>
                <a:cs typeface="Aharoni" panose="02010803020104030203" charset="0"/>
              </a:rPr>
              <a:t>   </a:t>
            </a:r>
            <a:r>
              <a:rPr lang="en-US" altLang="zh-CN" sz="3600" b="1" dirty="0">
                <a:solidFill>
                  <a:schemeClr val="tx1"/>
                </a:solidFill>
                <a:latin typeface="Times New Roman" panose="02020603050405020304" charset="0"/>
                <a:cs typeface="Times New Roman" panose="02020603050405020304" charset="0"/>
              </a:rPr>
              <a:t> </a:t>
            </a:r>
            <a:endParaRPr lang="en-US" altLang="zh-CN" sz="3600" b="1" dirty="0">
              <a:solidFill>
                <a:schemeClr val="tx1"/>
              </a:solidFill>
              <a:latin typeface="Times New Roman" panose="02020603050405020304" charset="0"/>
              <a:cs typeface="Times New Roman" panose="02020603050405020304" charset="0"/>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22" presetClass="entr" presetSubtype="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par>
                                <p:cTn id="36" presetID="22" presetClass="entr" presetSubtype="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22"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up)">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barn(inVertical)">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up)">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arn(inVertical)">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barn(inVertical)">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barn(inVertical)">
                                      <p:cBhvr>
                                        <p:cTn id="9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854961" y="1541902"/>
            <a:ext cx="11435873" cy="83773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Work</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out</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structure</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of</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text</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according</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to</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topic</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sentence</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in</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each</a:t>
            </a:r>
            <a:r>
              <a:rPr lang="zh-CN" altLang="en-US" sz="24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rPr>
              <a:t>paragraph.</a:t>
            </a:r>
            <a:endParaRPr lang="en-US" altLang="zh-CN" sz="24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pic>
        <p:nvPicPr>
          <p:cNvPr id="3" name="Picture 2"/>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217917" y="3179017"/>
            <a:ext cx="4878083" cy="3424227"/>
          </a:xfrm>
          <a:prstGeom prst="rect">
            <a:avLst/>
          </a:prstGeom>
        </p:spPr>
      </p:pic>
      <p:pic>
        <p:nvPicPr>
          <p:cNvPr id="11" name="Picture 10"/>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6156843" y="3179017"/>
            <a:ext cx="4292678" cy="3424227"/>
          </a:xfrm>
          <a:prstGeom prst="rect">
            <a:avLst/>
          </a:prstGeom>
        </p:spPr>
      </p:pic>
      <p:grpSp>
        <p:nvGrpSpPr>
          <p:cNvPr id="5" name="组合 4"/>
          <p:cNvGrpSpPr/>
          <p:nvPr/>
        </p:nvGrpSpPr>
        <p:grpSpPr>
          <a:xfrm>
            <a:off x="3329047" y="636615"/>
            <a:ext cx="5929407" cy="719958"/>
            <a:chOff x="3378474" y="613607"/>
            <a:chExt cx="5929407" cy="719958"/>
          </a:xfrm>
        </p:grpSpPr>
        <p:cxnSp>
          <p:nvCxnSpPr>
            <p:cNvPr id="4" name="直接连接符 3"/>
            <p:cNvCxnSpPr/>
            <p:nvPr>
              <p:custDataLst>
                <p:tags r:id="rId8"/>
              </p:custDataLst>
            </p:nvPr>
          </p:nvCxnSpPr>
          <p:spPr>
            <a:xfrm flipV="1">
              <a:off x="3378474" y="1310118"/>
              <a:ext cx="5556738" cy="23447"/>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570078" y="613607"/>
              <a:ext cx="5737803" cy="646331"/>
              <a:chOff x="3656958" y="712604"/>
              <a:chExt cx="5737803" cy="646331"/>
            </a:xfrm>
          </p:grpSpPr>
          <p:grpSp>
            <p:nvGrpSpPr>
              <p:cNvPr id="6" name="组合 5"/>
              <p:cNvGrpSpPr/>
              <p:nvPr>
                <p:custDataLst>
                  <p:tags r:id="rId9"/>
                </p:custDataLst>
              </p:nvPr>
            </p:nvGrpSpPr>
            <p:grpSpPr>
              <a:xfrm>
                <a:off x="3656958" y="865087"/>
                <a:ext cx="445481" cy="469613"/>
                <a:chOff x="2121873" y="1511588"/>
                <a:chExt cx="445481" cy="469613"/>
              </a:xfrm>
            </p:grpSpPr>
            <p:sp>
              <p:nvSpPr>
                <p:cNvPr id="7" name="矩形 6"/>
                <p:cNvSpPr/>
                <p:nvPr>
                  <p:custDataLst>
                    <p:tags r:id="rId10"/>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11"/>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p:custDataLst>
                  <p:tags r:id="rId12"/>
                </p:custDataLst>
              </p:nvPr>
            </p:nvSpPr>
            <p:spPr>
              <a:xfrm>
                <a:off x="3838023" y="712604"/>
                <a:ext cx="555673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main</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ideas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grpSp>
      <p:sp>
        <p:nvSpPr>
          <p:cNvPr id="12" name="对角圆角矩形 5"/>
          <p:cNvSpPr/>
          <p:nvPr>
            <p:custDataLst>
              <p:tags r:id="rId13"/>
            </p:custDataLst>
          </p:nvPr>
        </p:nvSpPr>
        <p:spPr>
          <a:xfrm>
            <a:off x="1597349" y="82173"/>
            <a:ext cx="4716954" cy="504262"/>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main idea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5" name="图片 14"/>
          <p:cNvPicPr>
            <a:picLocks noChangeAspect="1"/>
          </p:cNvPicPr>
          <p:nvPr/>
        </p:nvPicPr>
        <p:blipFill>
          <a:blip r:embed="rId14"/>
          <a:stretch>
            <a:fillRect/>
          </a:stretch>
        </p:blipFill>
        <p:spPr>
          <a:xfrm>
            <a:off x="10420419" y="4037842"/>
            <a:ext cx="1546596" cy="1224948"/>
          </a:xfrm>
          <a:prstGeom prst="rect">
            <a:avLst/>
          </a:prstGeom>
        </p:spPr>
      </p:pic>
      <p:sp>
        <p:nvSpPr>
          <p:cNvPr id="16" name="文本框 15"/>
          <p:cNvSpPr txBox="1"/>
          <p:nvPr/>
        </p:nvSpPr>
        <p:spPr>
          <a:xfrm>
            <a:off x="1160704" y="2482506"/>
            <a:ext cx="10088817" cy="646331"/>
          </a:xfrm>
          <a:prstGeom prst="rect">
            <a:avLst/>
          </a:prstGeom>
          <a:noFill/>
        </p:spPr>
        <p:txBody>
          <a:bodyPr wrap="square" rtlCol="0">
            <a:spAutoFit/>
          </a:bodyPr>
          <a:lstStyle/>
          <a:p>
            <a:r>
              <a:rPr lang="en-US" altLang="zh-CN" b="1" dirty="0">
                <a:solidFill>
                  <a:srgbClr val="0000FF"/>
                </a:solidFill>
              </a:rPr>
              <a:t>Look at the picture on this page. What do you think the young lady might want to convey with her body language?</a:t>
            </a:r>
            <a:endParaRPr lang="en-US" altLang="zh-CN" b="1" dirty="0">
              <a:solidFill>
                <a:srgbClr val="0000FF"/>
              </a:solidFill>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custDataLst>
              <p:tags r:id="rId1"/>
            </p:custDataLst>
          </p:nvPr>
        </p:nvSpPr>
        <p:spPr>
          <a:xfrm>
            <a:off x="3719949" y="3551676"/>
            <a:ext cx="4173771" cy="461665"/>
          </a:xfrm>
          <a:prstGeom prst="rect">
            <a:avLst/>
          </a:prstGeom>
        </p:spPr>
        <p:txBody>
          <a:bodyPr wrap="square">
            <a:spAutoFit/>
          </a:bodyPr>
          <a:lstStyle/>
          <a:p>
            <a:r>
              <a:rPr lang="en-US" altLang="zh-CN" sz="2400" b="1" dirty="0">
                <a:solidFill>
                  <a:srgbClr val="0432FF"/>
                </a:solidFill>
                <a:latin typeface="Times New Roman" panose="02020603050405020304" charset="0"/>
                <a:cs typeface="Times New Roman" panose="02020603050405020304" charset="0"/>
              </a:rPr>
              <a:t>Introduction</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to</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body</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language</a:t>
            </a:r>
            <a:endParaRPr lang="zh-CN" altLang="en-US" sz="2400" b="1" dirty="0">
              <a:solidFill>
                <a:srgbClr val="0432FF"/>
              </a:solidFill>
              <a:latin typeface="Times New Roman" panose="02020603050405020304" charset="0"/>
              <a:cs typeface="Times New Roman" panose="02020603050405020304" charset="0"/>
            </a:endParaRPr>
          </a:p>
        </p:txBody>
      </p:sp>
      <p:sp>
        <p:nvSpPr>
          <p:cNvPr id="11" name="Rectangle 10"/>
          <p:cNvSpPr/>
          <p:nvPr>
            <p:custDataLst>
              <p:tags r:id="rId2"/>
            </p:custDataLst>
          </p:nvPr>
        </p:nvSpPr>
        <p:spPr>
          <a:xfrm>
            <a:off x="3701716" y="4282331"/>
            <a:ext cx="8191030" cy="461665"/>
          </a:xfrm>
          <a:prstGeom prst="rect">
            <a:avLst/>
          </a:prstGeom>
        </p:spPr>
        <p:txBody>
          <a:bodyPr wrap="square">
            <a:spAutoFit/>
          </a:bodyPr>
          <a:lstStyle/>
          <a:p>
            <a:pPr lvl="0"/>
            <a:r>
              <a:rPr lang="en-US" altLang="zh-CN" sz="2400" b="1" dirty="0">
                <a:solidFill>
                  <a:srgbClr val="0432FF"/>
                </a:solidFill>
                <a:latin typeface="Times New Roman" panose="02020603050405020304" charset="0"/>
                <a:cs typeface="Times New Roman" panose="02020603050405020304" charset="0"/>
              </a:rPr>
              <a:t>Body</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language</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with</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different</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meanings</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in</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different</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cultures</a:t>
            </a:r>
            <a:endParaRPr lang="zh-CN" altLang="en-US" sz="2400" b="1" dirty="0">
              <a:solidFill>
                <a:srgbClr val="0432FF"/>
              </a:solidFill>
              <a:latin typeface="Times New Roman" panose="02020603050405020304" charset="0"/>
              <a:cs typeface="Times New Roman" panose="02020603050405020304" charset="0"/>
            </a:endParaRPr>
          </a:p>
        </p:txBody>
      </p:sp>
      <p:sp>
        <p:nvSpPr>
          <p:cNvPr id="12" name="Rectangle 11"/>
          <p:cNvSpPr/>
          <p:nvPr>
            <p:custDataLst>
              <p:tags r:id="rId3"/>
            </p:custDataLst>
          </p:nvPr>
        </p:nvSpPr>
        <p:spPr>
          <a:xfrm>
            <a:off x="3719949" y="5094057"/>
            <a:ext cx="6867153" cy="461665"/>
          </a:xfrm>
          <a:prstGeom prst="rect">
            <a:avLst/>
          </a:prstGeom>
        </p:spPr>
        <p:txBody>
          <a:bodyPr wrap="square">
            <a:spAutoFit/>
          </a:bodyPr>
          <a:lstStyle/>
          <a:p>
            <a:pPr lvl="0"/>
            <a:r>
              <a:rPr lang="en-US" altLang="zh-CN" sz="2400" b="1" dirty="0">
                <a:solidFill>
                  <a:srgbClr val="0432FF"/>
                </a:solidFill>
                <a:latin typeface="Times New Roman" panose="02020603050405020304" charset="0"/>
                <a:cs typeface="Times New Roman" panose="02020603050405020304" charset="0"/>
              </a:rPr>
              <a:t>Body</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language</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with</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the</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same</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meaning</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everywhere</a:t>
            </a:r>
            <a:endParaRPr lang="zh-CN" altLang="en-US" sz="2400" b="1" dirty="0">
              <a:solidFill>
                <a:srgbClr val="0432FF"/>
              </a:solidFill>
              <a:latin typeface="Times New Roman" panose="02020603050405020304" charset="0"/>
              <a:cs typeface="Times New Roman" panose="02020603050405020304" charset="0"/>
            </a:endParaRPr>
          </a:p>
        </p:txBody>
      </p:sp>
      <p:sp>
        <p:nvSpPr>
          <p:cNvPr id="13" name="Rectangle 12"/>
          <p:cNvSpPr/>
          <p:nvPr>
            <p:custDataLst>
              <p:tags r:id="rId4"/>
            </p:custDataLst>
          </p:nvPr>
        </p:nvSpPr>
        <p:spPr>
          <a:xfrm>
            <a:off x="3974361" y="5720460"/>
            <a:ext cx="4705496" cy="461665"/>
          </a:xfrm>
          <a:prstGeom prst="rect">
            <a:avLst/>
          </a:prstGeom>
        </p:spPr>
        <p:txBody>
          <a:bodyPr wrap="square">
            <a:spAutoFit/>
          </a:bodyPr>
          <a:lstStyle/>
          <a:p>
            <a:pPr lvl="0"/>
            <a:r>
              <a:rPr lang="en-US" altLang="zh-CN" sz="2400" b="1" dirty="0">
                <a:solidFill>
                  <a:srgbClr val="0432FF"/>
                </a:solidFill>
                <a:latin typeface="Times New Roman" panose="02020603050405020304" charset="0"/>
                <a:cs typeface="Times New Roman" panose="02020603050405020304" charset="0"/>
              </a:rPr>
              <a:t>Body</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language</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with</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different</a:t>
            </a:r>
            <a:r>
              <a:rPr lang="zh-CN" altLang="en-US" sz="2400" b="1" dirty="0">
                <a:solidFill>
                  <a:srgbClr val="0432FF"/>
                </a:solidFill>
                <a:latin typeface="Times New Roman" panose="02020603050405020304" charset="0"/>
                <a:cs typeface="Times New Roman" panose="02020603050405020304" charset="0"/>
              </a:rPr>
              <a:t> </a:t>
            </a:r>
            <a:r>
              <a:rPr lang="en-US" altLang="zh-CN" sz="2400" b="1" dirty="0">
                <a:solidFill>
                  <a:srgbClr val="0432FF"/>
                </a:solidFill>
                <a:latin typeface="Times New Roman" panose="02020603050405020304" charset="0"/>
                <a:cs typeface="Times New Roman" panose="02020603050405020304" charset="0"/>
              </a:rPr>
              <a:t>uses</a:t>
            </a:r>
            <a:endParaRPr lang="zh-CN" altLang="en-US" sz="2400" b="1" dirty="0">
              <a:solidFill>
                <a:srgbClr val="0432FF"/>
              </a:solidFill>
              <a:latin typeface="Times New Roman" panose="02020603050405020304" charset="0"/>
              <a:cs typeface="Times New Roman" panose="02020603050405020304" charset="0"/>
            </a:endParaRPr>
          </a:p>
        </p:txBody>
      </p:sp>
      <p:pic>
        <p:nvPicPr>
          <p:cNvPr id="19" name="内容占位符 5"/>
          <p:cNvPicPr>
            <a:picLocks noChangeAspect="1"/>
          </p:cNvPicPr>
          <p:nvPr>
            <p:custDataLst>
              <p:tags r:id="rId5"/>
            </p:custDataLst>
          </p:nvPr>
        </p:nvPicPr>
        <p:blipFill>
          <a:blip r:embed="rId6"/>
          <a:stretch>
            <a:fillRect/>
          </a:stretch>
        </p:blipFill>
        <p:spPr>
          <a:xfrm>
            <a:off x="-140740" y="5775017"/>
            <a:ext cx="1854460" cy="1170107"/>
          </a:xfrm>
          <a:prstGeom prst="rect">
            <a:avLst/>
          </a:prstGeom>
          <a:ln>
            <a:noFill/>
          </a:ln>
          <a:effectLst>
            <a:softEdge rad="112500"/>
          </a:effectLst>
        </p:spPr>
      </p:pic>
      <p:sp>
        <p:nvSpPr>
          <p:cNvPr id="21" name="对角圆角矩形 5"/>
          <p:cNvSpPr/>
          <p:nvPr>
            <p:custDataLst>
              <p:tags r:id="rId7"/>
            </p:custDataLst>
          </p:nvPr>
        </p:nvSpPr>
        <p:spPr>
          <a:xfrm>
            <a:off x="1597349" y="82173"/>
            <a:ext cx="4667527" cy="483046"/>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main idea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22" name="组合 21"/>
          <p:cNvGrpSpPr/>
          <p:nvPr/>
        </p:nvGrpSpPr>
        <p:grpSpPr>
          <a:xfrm>
            <a:off x="3515381" y="435557"/>
            <a:ext cx="5929407" cy="719958"/>
            <a:chOff x="3378474" y="613607"/>
            <a:chExt cx="5929407" cy="719958"/>
          </a:xfrm>
        </p:grpSpPr>
        <p:cxnSp>
          <p:nvCxnSpPr>
            <p:cNvPr id="23" name="直接连接符 22"/>
            <p:cNvCxnSpPr/>
            <p:nvPr>
              <p:custDataLst>
                <p:tags r:id="rId8"/>
              </p:custDataLst>
            </p:nvPr>
          </p:nvCxnSpPr>
          <p:spPr>
            <a:xfrm flipV="1">
              <a:off x="3378474" y="1310118"/>
              <a:ext cx="5556738" cy="23447"/>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3570078" y="613607"/>
              <a:ext cx="5737803" cy="646331"/>
              <a:chOff x="3656958" y="712604"/>
              <a:chExt cx="5737803" cy="646331"/>
            </a:xfrm>
          </p:grpSpPr>
          <p:grpSp>
            <p:nvGrpSpPr>
              <p:cNvPr id="25" name="组合 24"/>
              <p:cNvGrpSpPr/>
              <p:nvPr>
                <p:custDataLst>
                  <p:tags r:id="rId9"/>
                </p:custDataLst>
              </p:nvPr>
            </p:nvGrpSpPr>
            <p:grpSpPr>
              <a:xfrm>
                <a:off x="3656958" y="865087"/>
                <a:ext cx="445481" cy="469613"/>
                <a:chOff x="2121873" y="1511588"/>
                <a:chExt cx="445481" cy="469613"/>
              </a:xfrm>
            </p:grpSpPr>
            <p:sp>
              <p:nvSpPr>
                <p:cNvPr id="27" name="矩形 26"/>
                <p:cNvSpPr/>
                <p:nvPr>
                  <p:custDataLst>
                    <p:tags r:id="rId10"/>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custDataLst>
                    <p:tags r:id="rId11"/>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文本框 25"/>
              <p:cNvSpPr txBox="1"/>
              <p:nvPr>
                <p:custDataLst>
                  <p:tags r:id="rId12"/>
                </p:custDataLst>
              </p:nvPr>
            </p:nvSpPr>
            <p:spPr>
              <a:xfrm>
                <a:off x="3838023" y="712604"/>
                <a:ext cx="555673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main</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ideas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grpSp>
      <p:sp>
        <p:nvSpPr>
          <p:cNvPr id="29" name="矩形 28"/>
          <p:cNvSpPr/>
          <p:nvPr/>
        </p:nvSpPr>
        <p:spPr>
          <a:xfrm>
            <a:off x="782348" y="1311555"/>
            <a:ext cx="7313220" cy="461665"/>
          </a:xfrm>
          <a:prstGeom prst="rect">
            <a:avLst/>
          </a:prstGeom>
        </p:spPr>
        <p:txBody>
          <a:bodyPr wrap="none">
            <a:spAutoFit/>
          </a:bodyPr>
          <a:lstStyle/>
          <a:p>
            <a:r>
              <a:rPr lang="en-US" altLang="zh-CN" sz="2400" b="1" kern="100" dirty="0">
                <a:latin typeface="Times New Roman" panose="02020603050405020304" charset="0"/>
                <a:ea typeface="等线" panose="02010600030101010101" pitchFamily="2" charset="-122"/>
                <a:cs typeface="Times New Roman" panose="02020603050405020304" charset="0"/>
              </a:rPr>
              <a:t>Activity 1 Read the text and summarize the main idea.</a:t>
            </a:r>
            <a:endParaRPr lang="en-US" altLang="zh-CN" sz="2400" b="1" kern="100" dirty="0">
              <a:latin typeface="等线" panose="02010600030101010101" pitchFamily="2" charset="-122"/>
              <a:ea typeface="等线" panose="02010600030101010101" pitchFamily="2" charset="-122"/>
              <a:cs typeface="Times New Roman" panose="02020603050405020304" charset="0"/>
            </a:endParaRPr>
          </a:p>
        </p:txBody>
      </p:sp>
      <p:sp>
        <p:nvSpPr>
          <p:cNvPr id="30" name="矩形 29"/>
          <p:cNvSpPr/>
          <p:nvPr/>
        </p:nvSpPr>
        <p:spPr>
          <a:xfrm>
            <a:off x="782348" y="1798409"/>
            <a:ext cx="10711735" cy="707886"/>
          </a:xfrm>
          <a:prstGeom prst="rect">
            <a:avLst/>
          </a:prstGeom>
        </p:spPr>
        <p:txBody>
          <a:bodyPr wrap="square">
            <a:spAutoFit/>
          </a:bodyPr>
          <a:lstStyle/>
          <a:p>
            <a:r>
              <a:rPr lang="en-US" altLang="zh-CN" sz="2000" b="1" kern="100" dirty="0">
                <a:solidFill>
                  <a:srgbClr val="C00000"/>
                </a:solidFill>
                <a:latin typeface="Times New Roman" panose="02020603050405020304" charset="0"/>
                <a:ea typeface="等线" panose="02010600030101010101" pitchFamily="2" charset="-122"/>
                <a:cs typeface="Times New Roman" panose="02020603050405020304" charset="0"/>
              </a:rPr>
              <a:t>The passage tells us that body language plays an important part in our communication and while body language is cultural-specific, some gestures seem to have the same meaning everywhere.</a:t>
            </a:r>
            <a:endParaRPr lang="en-US" altLang="zh-CN" sz="2000" b="1" kern="100" dirty="0">
              <a:solidFill>
                <a:srgbClr val="C00000"/>
              </a:solidFill>
              <a:effectLst/>
              <a:latin typeface="Times New Roman" panose="02020603050405020304" charset="0"/>
              <a:ea typeface="等线" panose="02010600030101010101" pitchFamily="2" charset="-122"/>
              <a:cs typeface="Times New Roman" panose="02020603050405020304" charset="0"/>
            </a:endParaRPr>
          </a:p>
        </p:txBody>
      </p:sp>
      <p:graphicFrame>
        <p:nvGraphicFramePr>
          <p:cNvPr id="4" name="表格 1"/>
          <p:cNvGraphicFramePr>
            <a:graphicFrameLocks noGrp="1"/>
          </p:cNvGraphicFramePr>
          <p:nvPr>
            <p:custDataLst>
              <p:tags r:id="rId13"/>
            </p:custDataLst>
          </p:nvPr>
        </p:nvGraphicFramePr>
        <p:xfrm>
          <a:off x="1043601" y="2961538"/>
          <a:ext cx="10861975" cy="3220587"/>
        </p:xfrm>
        <a:graphic>
          <a:graphicData uri="http://schemas.openxmlformats.org/drawingml/2006/table">
            <a:tbl>
              <a:tblPr firstRow="1" bandRow="1"/>
              <a:tblGrid>
                <a:gridCol w="2468425"/>
                <a:gridCol w="8393550"/>
              </a:tblGrid>
              <a:tr h="637534">
                <a:tc>
                  <a:txBody>
                    <a:bodyPr/>
                    <a:lstStyle>
                      <a:lvl1pPr marL="0" marR="0" indent="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1pPr>
                      <a:lvl2pPr marL="0" marR="0" indent="1143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2pPr>
                      <a:lvl3pPr marL="0" marR="0" indent="2286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3pPr>
                      <a:lvl4pPr marL="0" marR="0" indent="3429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4pPr>
                      <a:lvl5pPr marL="0" marR="0" indent="4572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5pPr>
                      <a:lvl6pPr marL="0" marR="0" indent="5715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6pPr>
                      <a:lvl7pPr marL="0" marR="0" indent="6858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7pPr>
                      <a:lvl8pPr marL="0" marR="0" indent="8001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8pPr>
                      <a:lvl9pPr marL="0" marR="0" indent="9144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9pPr>
                    </a:lstStyle>
                    <a:p>
                      <a:pPr algn="l"/>
                      <a:r>
                        <a:rPr lang="en-US" altLang="zh-CN" sz="3600" b="0" dirty="0">
                          <a:ln>
                            <a:noFill/>
                          </a:ln>
                          <a:solidFill>
                            <a:sysClr val="windowText" lastClr="000000"/>
                          </a:solidFill>
                          <a:effectLst/>
                          <a:latin typeface="Times New Roman" panose="02020603050405020304" charset="0"/>
                          <a:cs typeface="Times New Roman" panose="02020603050405020304" charset="0"/>
                        </a:rPr>
                        <a:t>Paragraph(s)</a:t>
                      </a:r>
                      <a:endParaRPr lang="zh-CN" altLang="en-US" sz="3600" b="0" dirty="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1pPr>
                      <a:lvl2pPr marL="0" marR="0" indent="1143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2pPr>
                      <a:lvl3pPr marL="0" marR="0" indent="2286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3pPr>
                      <a:lvl4pPr marL="0" marR="0" indent="3429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4pPr>
                      <a:lvl5pPr marL="0" marR="0" indent="4572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5pPr>
                      <a:lvl6pPr marL="0" marR="0" indent="5715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6pPr>
                      <a:lvl7pPr marL="0" marR="0" indent="6858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7pPr>
                      <a:lvl8pPr marL="0" marR="0" indent="8001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8pPr>
                      <a:lvl9pPr marL="0" marR="0" indent="914400" algn="ctr" defTabSz="412750" latinLnBrk="0">
                        <a:lnSpc>
                          <a:spcPct val="100000"/>
                        </a:lnSpc>
                        <a:spcBef>
                          <a:spcPct val="0"/>
                        </a:spcBef>
                        <a:spcAft>
                          <a:spcPct val="0"/>
                        </a:spcAft>
                        <a:buClrTx/>
                        <a:buSzTx/>
                        <a:buFontTx/>
                        <a:buNone/>
                        <a:defRPr sz="1200" b="1" i="0" u="none" strike="noStrike" cap="none" spc="0" baseline="0">
                          <a:solidFill>
                            <a:schemeClr val="lt1"/>
                          </a:solidFill>
                          <a:effectLst>
                            <a:outerShdw blurRad="25400" dist="12700" dir="16200000" rotWithShape="0">
                              <a:srgbClr val="000000">
                                <a:alpha val="80000"/>
                              </a:srgbClr>
                            </a:outerShdw>
                          </a:effectLst>
                          <a:uFillTx/>
                          <a:latin typeface="Corbel" panose="020B0503020204020204"/>
                          <a:sym typeface="Palatino"/>
                        </a:defRPr>
                      </a:lvl9pPr>
                    </a:lstStyle>
                    <a:p>
                      <a:pPr algn="ctr"/>
                      <a:r>
                        <a:rPr lang="en-US" altLang="zh-CN" sz="3600" b="0" dirty="0">
                          <a:ln>
                            <a:noFill/>
                          </a:ln>
                          <a:solidFill>
                            <a:srgbClr val="FF0000"/>
                          </a:solidFill>
                          <a:effectLst/>
                          <a:latin typeface="Times New Roman" panose="02020603050405020304" charset="0"/>
                          <a:cs typeface="Times New Roman" panose="02020603050405020304" charset="0"/>
                        </a:rPr>
                        <a:t>Main</a:t>
                      </a:r>
                      <a:r>
                        <a:rPr lang="zh-CN" altLang="en-US" sz="3600" b="0" dirty="0">
                          <a:ln>
                            <a:noFill/>
                          </a:ln>
                          <a:solidFill>
                            <a:srgbClr val="FF0000"/>
                          </a:solidFill>
                          <a:effectLst/>
                          <a:latin typeface="Times New Roman" panose="02020603050405020304" charset="0"/>
                          <a:cs typeface="Times New Roman" panose="02020603050405020304" charset="0"/>
                        </a:rPr>
                        <a:t> </a:t>
                      </a:r>
                      <a:r>
                        <a:rPr lang="en-US" altLang="zh-CN" sz="3600" b="0" dirty="0">
                          <a:ln>
                            <a:noFill/>
                          </a:ln>
                          <a:solidFill>
                            <a:srgbClr val="FF0000"/>
                          </a:solidFill>
                          <a:effectLst/>
                          <a:latin typeface="Times New Roman" panose="02020603050405020304" charset="0"/>
                          <a:cs typeface="Times New Roman" panose="02020603050405020304" charset="0"/>
                        </a:rPr>
                        <a:t>idea</a:t>
                      </a:r>
                      <a:endParaRPr lang="zh-CN" altLang="en-US" sz="3600" b="0" dirty="0">
                        <a:ln>
                          <a:noFill/>
                        </a:ln>
                        <a:solidFill>
                          <a:srgbClr val="FF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7534">
                <a:tc>
                  <a:txBody>
                    <a:bodyPr/>
                    <a:lstStyle>
                      <a:lvl1pPr marL="0" marR="0" indent="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1pPr>
                      <a:lvl2pPr marL="0" marR="0" indent="1143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2pPr>
                      <a:lvl3pPr marL="0" marR="0" indent="2286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3pPr>
                      <a:lvl4pPr marL="0" marR="0" indent="3429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4pPr>
                      <a:lvl5pPr marL="0" marR="0" indent="4572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5pPr>
                      <a:lvl6pPr marL="0" marR="0" indent="5715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6pPr>
                      <a:lvl7pPr marL="0" marR="0" indent="6858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7pPr>
                      <a:lvl8pPr marL="0" marR="0" indent="8001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8pPr>
                      <a:lvl9pPr marL="0" marR="0" indent="9144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9pPr>
                    </a:lstStyle>
                    <a:p>
                      <a:pPr algn="l"/>
                      <a:endParaRPr lang="zh-CN" altLang="en-US" sz="3600" b="0" dirty="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1pPr>
                      <a:lvl2pPr marL="0" marR="0" indent="1143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2pPr>
                      <a:lvl3pPr marL="0" marR="0" indent="2286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3pPr>
                      <a:lvl4pPr marL="0" marR="0" indent="3429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4pPr>
                      <a:lvl5pPr marL="0" marR="0" indent="4572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5pPr>
                      <a:lvl6pPr marL="0" marR="0" indent="5715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6pPr>
                      <a:lvl7pPr marL="0" marR="0" indent="6858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7pPr>
                      <a:lvl8pPr marL="0" marR="0" indent="8001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8pPr>
                      <a:lvl9pPr marL="0" marR="0" indent="9144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9pPr>
                    </a:lstStyle>
                    <a:p>
                      <a:pPr algn="l"/>
                      <a:endParaRPr lang="zh-CN" altLang="en-US" sz="3600" b="0">
                        <a:ln>
                          <a:noFill/>
                        </a:ln>
                        <a:solidFill>
                          <a:srgbClr val="7030A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60187">
                <a:tc>
                  <a:txBody>
                    <a:bodyPr/>
                    <a:lstStyle>
                      <a:lvl1pPr marL="0" marR="0" indent="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1pPr>
                      <a:lvl2pPr marL="0" marR="0" indent="1143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2pPr>
                      <a:lvl3pPr marL="0" marR="0" indent="2286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3pPr>
                      <a:lvl4pPr marL="0" marR="0" indent="3429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4pPr>
                      <a:lvl5pPr marL="0" marR="0" indent="4572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5pPr>
                      <a:lvl6pPr marL="0" marR="0" indent="5715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6pPr>
                      <a:lvl7pPr marL="0" marR="0" indent="6858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7pPr>
                      <a:lvl8pPr marL="0" marR="0" indent="8001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8pPr>
                      <a:lvl9pPr marL="0" marR="0" indent="9144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9pPr>
                    </a:lstStyle>
                    <a:p>
                      <a:pPr algn="l"/>
                      <a:endParaRPr lang="zh-CN" altLang="en-US" sz="3600" b="0" dirty="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1pPr>
                      <a:lvl2pPr marL="0" marR="0" indent="1143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2pPr>
                      <a:lvl3pPr marL="0" marR="0" indent="2286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3pPr>
                      <a:lvl4pPr marL="0" marR="0" indent="3429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4pPr>
                      <a:lvl5pPr marL="0" marR="0" indent="4572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5pPr>
                      <a:lvl6pPr marL="0" marR="0" indent="5715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6pPr>
                      <a:lvl7pPr marL="0" marR="0" indent="6858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7pPr>
                      <a:lvl8pPr marL="0" marR="0" indent="8001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8pPr>
                      <a:lvl9pPr marL="0" marR="0" indent="914400" algn="ctr" defTabSz="412750" latinLnBrk="0">
                        <a:lnSpc>
                          <a:spcPct val="100000"/>
                        </a:lnSpc>
                        <a:spcBef>
                          <a:spcPct val="0"/>
                        </a:spcBef>
                        <a:spcAft>
                          <a:spcPct val="0"/>
                        </a:spcAft>
                        <a:buClrTx/>
                        <a:buSzTx/>
                        <a:buFontTx/>
                        <a:buNone/>
                        <a:defRPr sz="1200" b="1" i="0" u="none" strike="noStrike" cap="none" spc="0" baseline="0">
                          <a:solidFill>
                            <a:schemeClr val="dk1"/>
                          </a:solidFill>
                          <a:effectLst>
                            <a:outerShdw blurRad="25400" dist="12700" dir="16200000" rotWithShape="0">
                              <a:srgbClr val="000000">
                                <a:alpha val="80000"/>
                              </a:srgbClr>
                            </a:outerShdw>
                          </a:effectLst>
                          <a:uFillTx/>
                          <a:latin typeface="Corbel" panose="020B0503020204020204"/>
                          <a:sym typeface="Palatino"/>
                        </a:defRPr>
                      </a:lvl9pPr>
                    </a:lstStyle>
                    <a:p>
                      <a:pPr algn="l"/>
                      <a:endParaRPr lang="zh-CN" altLang="en-US" sz="3600" b="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7534">
                <a:tc>
                  <a:txBody>
                    <a:bodyPr/>
                    <a:lstStyle/>
                    <a:p>
                      <a:pPr algn="l"/>
                      <a:endParaRPr lang="zh-CN" altLang="en-US" sz="3600" b="0" dirty="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zh-CN" altLang="en-US" sz="3600" b="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7534">
                <a:tc>
                  <a:txBody>
                    <a:bodyPr/>
                    <a:lstStyle/>
                    <a:p>
                      <a:pPr algn="l"/>
                      <a:endParaRPr lang="zh-CN" altLang="en-US" sz="3600" b="0" dirty="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zh-CN" altLang="en-US" sz="3600" b="0" dirty="0">
                        <a:ln>
                          <a:noFill/>
                        </a:ln>
                        <a:solidFill>
                          <a:sysClr val="windowText" lastClr="000000"/>
                        </a:solidFill>
                        <a:effectLst/>
                        <a:latin typeface="Times New Roman" panose="02020603050405020304" charset="0"/>
                        <a:cs typeface="Times New Roman" panose="02020603050405020304" charset="0"/>
                      </a:endParaRPr>
                    </a:p>
                  </a:txBody>
                  <a:tcPr marL="91459" marR="91459" marT="45730" marB="45730">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3" name="组合 2"/>
          <p:cNvGrpSpPr/>
          <p:nvPr/>
        </p:nvGrpSpPr>
        <p:grpSpPr>
          <a:xfrm>
            <a:off x="1713720" y="3645069"/>
            <a:ext cx="1224960" cy="2537056"/>
            <a:chOff x="1597349" y="3645069"/>
            <a:chExt cx="1224960" cy="2537056"/>
          </a:xfrm>
        </p:grpSpPr>
        <p:sp>
          <p:nvSpPr>
            <p:cNvPr id="18" name="Rectangle 17"/>
            <p:cNvSpPr/>
            <p:nvPr>
              <p:custDataLst>
                <p:tags r:id="rId14"/>
              </p:custDataLst>
            </p:nvPr>
          </p:nvSpPr>
          <p:spPr>
            <a:xfrm>
              <a:off x="1759905" y="5597350"/>
              <a:ext cx="460594" cy="584775"/>
            </a:xfrm>
            <a:prstGeom prst="rect">
              <a:avLst/>
            </a:prstGeom>
          </p:spPr>
          <p:txBody>
            <a:bodyPr wrap="square">
              <a:spAutoFit/>
            </a:bodyPr>
            <a:lstStyle/>
            <a:p>
              <a:r>
                <a:rPr lang="en-US" altLang="zh-CN" sz="3200" b="1" dirty="0">
                  <a:solidFill>
                    <a:srgbClr val="0000FF"/>
                  </a:solidFill>
                  <a:latin typeface="Times New Roman" panose="02020603050405020304" charset="0"/>
                  <a:cs typeface="Times New Roman" panose="02020603050405020304" charset="0"/>
                </a:rPr>
                <a:t>6</a:t>
              </a:r>
              <a:endParaRPr lang="zh-CN" altLang="en-US" sz="3200" b="1" dirty="0">
                <a:solidFill>
                  <a:srgbClr val="0000FF"/>
                </a:solidFill>
                <a:latin typeface="Times New Roman" panose="02020603050405020304" charset="0"/>
                <a:cs typeface="Times New Roman" panose="02020603050405020304" charset="0"/>
              </a:endParaRPr>
            </a:p>
          </p:txBody>
        </p:sp>
        <p:sp>
          <p:nvSpPr>
            <p:cNvPr id="14" name="Rectangle 13"/>
            <p:cNvSpPr/>
            <p:nvPr>
              <p:custDataLst>
                <p:tags r:id="rId15"/>
              </p:custDataLst>
            </p:nvPr>
          </p:nvSpPr>
          <p:spPr>
            <a:xfrm>
              <a:off x="1805391" y="3645069"/>
              <a:ext cx="1016918" cy="584775"/>
            </a:xfrm>
            <a:prstGeom prst="rect">
              <a:avLst/>
            </a:prstGeom>
          </p:spPr>
          <p:txBody>
            <a:bodyPr wrap="square">
              <a:spAutoFit/>
            </a:bodyPr>
            <a:lstStyle/>
            <a:p>
              <a:pPr lvl="0"/>
              <a:r>
                <a:rPr lang="en-US" altLang="zh-CN" sz="3200" b="1" dirty="0">
                  <a:solidFill>
                    <a:srgbClr val="0000FF"/>
                  </a:solidFill>
                  <a:latin typeface="Times New Roman" panose="02020603050405020304" charset="0"/>
                  <a:cs typeface="Times New Roman" panose="02020603050405020304" charset="0"/>
                </a:rPr>
                <a:t>1</a:t>
              </a:r>
              <a:endParaRPr lang="zh-CN" altLang="en-US" sz="3200" b="1" dirty="0">
                <a:solidFill>
                  <a:srgbClr val="0000FF"/>
                </a:solidFill>
                <a:latin typeface="Times New Roman" panose="02020603050405020304" charset="0"/>
                <a:cs typeface="Times New Roman" panose="02020603050405020304" charset="0"/>
              </a:endParaRPr>
            </a:p>
          </p:txBody>
        </p:sp>
        <p:sp>
          <p:nvSpPr>
            <p:cNvPr id="16" name="Rectangle 15"/>
            <p:cNvSpPr/>
            <p:nvPr>
              <p:custDataLst>
                <p:tags r:id="rId16"/>
              </p:custDataLst>
            </p:nvPr>
          </p:nvSpPr>
          <p:spPr>
            <a:xfrm>
              <a:off x="1597349" y="4249795"/>
              <a:ext cx="1016918" cy="584775"/>
            </a:xfrm>
            <a:prstGeom prst="rect">
              <a:avLst/>
            </a:prstGeom>
          </p:spPr>
          <p:txBody>
            <a:bodyPr wrap="square">
              <a:spAutoFit/>
            </a:bodyPr>
            <a:lstStyle/>
            <a:p>
              <a:r>
                <a:rPr lang="en-US" altLang="zh-CN" sz="3200" b="1" dirty="0">
                  <a:solidFill>
                    <a:srgbClr val="0000FF"/>
                  </a:solidFill>
                  <a:latin typeface="Times New Roman" panose="02020603050405020304" charset="0"/>
                  <a:cs typeface="Times New Roman" panose="02020603050405020304" charset="0"/>
                </a:rPr>
                <a:t>2—4</a:t>
              </a:r>
              <a:endParaRPr lang="zh-CN" altLang="en-US" sz="3200" b="1" dirty="0">
                <a:solidFill>
                  <a:srgbClr val="0000FF"/>
                </a:solidFill>
                <a:latin typeface="Times New Roman" panose="02020603050405020304" charset="0"/>
                <a:cs typeface="Times New Roman" panose="02020603050405020304" charset="0"/>
              </a:endParaRPr>
            </a:p>
          </p:txBody>
        </p:sp>
        <p:sp>
          <p:nvSpPr>
            <p:cNvPr id="17" name="Rectangle 16"/>
            <p:cNvSpPr/>
            <p:nvPr>
              <p:custDataLst>
                <p:tags r:id="rId17"/>
              </p:custDataLst>
            </p:nvPr>
          </p:nvSpPr>
          <p:spPr>
            <a:xfrm>
              <a:off x="1860152" y="4893905"/>
              <a:ext cx="620378" cy="584775"/>
            </a:xfrm>
            <a:prstGeom prst="rect">
              <a:avLst/>
            </a:prstGeom>
          </p:spPr>
          <p:txBody>
            <a:bodyPr wrap="square">
              <a:spAutoFit/>
            </a:bodyPr>
            <a:lstStyle/>
            <a:p>
              <a:r>
                <a:rPr lang="en-US" altLang="zh-CN" sz="3200" b="1" dirty="0">
                  <a:solidFill>
                    <a:srgbClr val="0000FF"/>
                  </a:solidFill>
                  <a:latin typeface="Times New Roman" panose="02020603050405020304" charset="0"/>
                  <a:cs typeface="Times New Roman" panose="02020603050405020304" charset="0"/>
                </a:rPr>
                <a:t>5</a:t>
              </a:r>
              <a:endParaRPr lang="zh-CN" altLang="en-US" sz="3200" b="1" dirty="0">
                <a:solidFill>
                  <a:srgbClr val="0000FF"/>
                </a:solidFill>
                <a:latin typeface="Times New Roman" panose="02020603050405020304" charset="0"/>
                <a:cs typeface="Times New Roman" panose="02020603050405020304" charset="0"/>
              </a:endParaRPr>
            </a:p>
          </p:txBody>
        </p:sp>
      </p:gr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1" grpId="0" animBg="1"/>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对角圆角矩形 5"/>
          <p:cNvSpPr/>
          <p:nvPr>
            <p:custDataLst>
              <p:tags r:id="rId1"/>
            </p:custDataLst>
          </p:nvPr>
        </p:nvSpPr>
        <p:spPr>
          <a:xfrm>
            <a:off x="1207908" y="61945"/>
            <a:ext cx="5056968" cy="553324"/>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main ideas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5" name="矩形 24"/>
          <p:cNvSpPr/>
          <p:nvPr/>
        </p:nvSpPr>
        <p:spPr>
          <a:xfrm>
            <a:off x="1570872" y="880371"/>
            <a:ext cx="7921625" cy="579438"/>
          </a:xfrm>
          <a:prstGeom prst="rect">
            <a:avLst/>
          </a:prstGeom>
          <a:noFill/>
          <a:ln w="9525">
            <a:noFill/>
          </a:ln>
        </p:spPr>
        <p:txBody>
          <a:bodyPr>
            <a:spAutoFit/>
          </a:bodyPr>
          <a:lstStyle/>
          <a:p>
            <a:r>
              <a:rPr lang="en-US" altLang="zh-CN" sz="3200" b="1" dirty="0">
                <a:solidFill>
                  <a:srgbClr val="0000FF"/>
                </a:solidFill>
                <a:latin typeface="Arial" panose="020B0604020202020204" pitchFamily="34" charset="0"/>
              </a:rPr>
              <a:t>Match the main idea of each part.</a:t>
            </a:r>
            <a:endParaRPr lang="en-US" altLang="zh-CN" sz="3200" b="1" dirty="0">
              <a:solidFill>
                <a:srgbClr val="0000FF"/>
              </a:solidFill>
              <a:latin typeface="Arial" panose="020B0604020202020204" pitchFamily="34" charset="0"/>
            </a:endParaRPr>
          </a:p>
        </p:txBody>
      </p:sp>
      <p:sp>
        <p:nvSpPr>
          <p:cNvPr id="26" name="直接连接符 25"/>
          <p:cNvSpPr/>
          <p:nvPr/>
        </p:nvSpPr>
        <p:spPr>
          <a:xfrm>
            <a:off x="2909084" y="2101190"/>
            <a:ext cx="935038" cy="2087563"/>
          </a:xfrm>
          <a:prstGeom prst="line">
            <a:avLst/>
          </a:prstGeom>
          <a:ln w="50800" cap="flat" cmpd="sng">
            <a:solidFill>
              <a:srgbClr val="FF0000"/>
            </a:solidFill>
            <a:prstDash val="solid"/>
            <a:headEnd type="none" w="med" len="med"/>
            <a:tailEnd type="triangle" w="med" len="med"/>
          </a:ln>
        </p:spPr>
        <p:txBody>
          <a:bodyPr/>
          <a:lstStyle/>
          <a:p/>
        </p:txBody>
      </p:sp>
      <p:sp>
        <p:nvSpPr>
          <p:cNvPr id="27" name="直接连接符 26"/>
          <p:cNvSpPr/>
          <p:nvPr/>
        </p:nvSpPr>
        <p:spPr>
          <a:xfrm>
            <a:off x="2893582" y="3060684"/>
            <a:ext cx="1008063" cy="2232025"/>
          </a:xfrm>
          <a:prstGeom prst="line">
            <a:avLst/>
          </a:prstGeom>
          <a:ln w="50800" cap="flat" cmpd="sng">
            <a:solidFill>
              <a:srgbClr val="FF0000"/>
            </a:solidFill>
            <a:prstDash val="solid"/>
            <a:headEnd type="none" w="med" len="med"/>
            <a:tailEnd type="triangle" w="med" len="med"/>
          </a:ln>
        </p:spPr>
        <p:txBody>
          <a:bodyPr/>
          <a:lstStyle/>
          <a:p/>
        </p:txBody>
      </p:sp>
      <p:sp>
        <p:nvSpPr>
          <p:cNvPr id="28" name="直接连接符 27"/>
          <p:cNvSpPr/>
          <p:nvPr/>
        </p:nvSpPr>
        <p:spPr>
          <a:xfrm flipV="1">
            <a:off x="2889865" y="2060677"/>
            <a:ext cx="1008063" cy="2087563"/>
          </a:xfrm>
          <a:prstGeom prst="line">
            <a:avLst/>
          </a:prstGeom>
          <a:ln w="50800" cap="flat" cmpd="sng">
            <a:solidFill>
              <a:srgbClr val="FF0000"/>
            </a:solidFill>
            <a:prstDash val="solid"/>
            <a:headEnd type="none" w="med" len="med"/>
            <a:tailEnd type="triangle" w="med" len="med"/>
          </a:ln>
        </p:spPr>
        <p:txBody>
          <a:bodyPr/>
          <a:lstStyle/>
          <a:p/>
        </p:txBody>
      </p:sp>
      <p:sp>
        <p:nvSpPr>
          <p:cNvPr id="29" name="直接连接符 28"/>
          <p:cNvSpPr/>
          <p:nvPr/>
        </p:nvSpPr>
        <p:spPr>
          <a:xfrm flipV="1">
            <a:off x="2741326" y="3480094"/>
            <a:ext cx="1079500" cy="1860550"/>
          </a:xfrm>
          <a:prstGeom prst="line">
            <a:avLst/>
          </a:prstGeom>
          <a:ln w="50800" cap="flat" cmpd="sng">
            <a:solidFill>
              <a:srgbClr val="FF0000"/>
            </a:solidFill>
            <a:prstDash val="solid"/>
            <a:headEnd type="none" w="med" len="med"/>
            <a:tailEnd type="triangle" w="med" len="med"/>
          </a:ln>
        </p:spPr>
        <p:txBody>
          <a:bodyPr/>
          <a:lstStyle/>
          <a:p/>
        </p:txBody>
      </p:sp>
      <p:grpSp>
        <p:nvGrpSpPr>
          <p:cNvPr id="6" name="组合 5"/>
          <p:cNvGrpSpPr/>
          <p:nvPr/>
        </p:nvGrpSpPr>
        <p:grpSpPr>
          <a:xfrm>
            <a:off x="1163628" y="1524691"/>
            <a:ext cx="2212975" cy="4452938"/>
            <a:chOff x="1163628" y="1524691"/>
            <a:chExt cx="2212975" cy="4452938"/>
          </a:xfrm>
        </p:grpSpPr>
        <p:sp>
          <p:nvSpPr>
            <p:cNvPr id="19" name="文本框 18"/>
            <p:cNvSpPr txBox="1"/>
            <p:nvPr/>
          </p:nvSpPr>
          <p:spPr>
            <a:xfrm>
              <a:off x="1163628" y="3107429"/>
              <a:ext cx="2212975" cy="579437"/>
            </a:xfrm>
            <a:prstGeom prst="rect">
              <a:avLst/>
            </a:prstGeom>
            <a:noFill/>
            <a:ln w="9525">
              <a:noFill/>
            </a:ln>
          </p:spPr>
          <p:txBody>
            <a:bodyPr>
              <a:spAutoFit/>
            </a:bodyPr>
            <a:lstStyle/>
            <a:p>
              <a:r>
                <a:rPr lang="en-US" altLang="zh-CN" sz="3200" b="1" dirty="0">
                  <a:latin typeface="Times New Roman" panose="02020603050405020304" charset="0"/>
                </a:rPr>
                <a:t>(Para. 2~4)</a:t>
              </a:r>
              <a:endParaRPr lang="en-US" altLang="zh-CN" sz="3200" b="1" dirty="0">
                <a:latin typeface="Times New Roman" panose="02020603050405020304" charset="0"/>
              </a:endParaRPr>
            </a:p>
          </p:txBody>
        </p:sp>
        <p:grpSp>
          <p:nvGrpSpPr>
            <p:cNvPr id="5" name="组合 4"/>
            <p:cNvGrpSpPr/>
            <p:nvPr/>
          </p:nvGrpSpPr>
          <p:grpSpPr>
            <a:xfrm>
              <a:off x="1260466" y="1524691"/>
              <a:ext cx="2044700" cy="4452938"/>
              <a:chOff x="1260466" y="1524691"/>
              <a:chExt cx="2044700" cy="4452938"/>
            </a:xfrm>
          </p:grpSpPr>
          <p:sp>
            <p:nvSpPr>
              <p:cNvPr id="18" name="文本框 17"/>
              <p:cNvSpPr txBox="1"/>
              <p:nvPr/>
            </p:nvSpPr>
            <p:spPr>
              <a:xfrm>
                <a:off x="1287453" y="2085079"/>
                <a:ext cx="2017713" cy="579437"/>
              </a:xfrm>
              <a:prstGeom prst="rect">
                <a:avLst/>
              </a:prstGeom>
              <a:noFill/>
              <a:ln w="9525">
                <a:noFill/>
              </a:ln>
            </p:spPr>
            <p:txBody>
              <a:bodyPr>
                <a:spAutoFit/>
              </a:bodyPr>
              <a:lstStyle/>
              <a:p>
                <a:r>
                  <a:rPr lang="en-US" altLang="zh-CN" sz="3200" b="1">
                    <a:latin typeface="Times New Roman" panose="02020603050405020304" charset="0"/>
                  </a:rPr>
                  <a:t>(Para.1)</a:t>
                </a:r>
                <a:endParaRPr lang="en-US" altLang="zh-CN" sz="3200" b="1">
                  <a:latin typeface="Times New Roman" panose="02020603050405020304" charset="0"/>
                </a:endParaRPr>
              </a:p>
            </p:txBody>
          </p:sp>
          <p:sp>
            <p:nvSpPr>
              <p:cNvPr id="20" name="文本框 19"/>
              <p:cNvSpPr txBox="1"/>
              <p:nvPr/>
            </p:nvSpPr>
            <p:spPr>
              <a:xfrm>
                <a:off x="1260466" y="4245666"/>
                <a:ext cx="1900237" cy="579438"/>
              </a:xfrm>
              <a:prstGeom prst="rect">
                <a:avLst/>
              </a:prstGeom>
              <a:noFill/>
              <a:ln w="9525">
                <a:noFill/>
              </a:ln>
            </p:spPr>
            <p:txBody>
              <a:bodyPr>
                <a:spAutoFit/>
              </a:bodyPr>
              <a:lstStyle/>
              <a:p>
                <a:r>
                  <a:rPr lang="en-US" altLang="zh-CN" sz="3200" b="1">
                    <a:latin typeface="Times New Roman" panose="02020603050405020304" charset="0"/>
                  </a:rPr>
                  <a:t>(Para. 5)</a:t>
                </a:r>
                <a:endParaRPr lang="en-US" altLang="zh-CN" sz="3200" b="1">
                  <a:latin typeface="Arial" panose="020B0604020202020204" pitchFamily="34" charset="0"/>
                </a:endParaRPr>
              </a:p>
            </p:txBody>
          </p:sp>
          <p:sp>
            <p:nvSpPr>
              <p:cNvPr id="21" name="文本框 20"/>
              <p:cNvSpPr txBox="1"/>
              <p:nvPr/>
            </p:nvSpPr>
            <p:spPr>
              <a:xfrm>
                <a:off x="1287453" y="5398191"/>
                <a:ext cx="1860550" cy="579438"/>
              </a:xfrm>
              <a:prstGeom prst="rect">
                <a:avLst/>
              </a:prstGeom>
              <a:noFill/>
              <a:ln w="9525">
                <a:noFill/>
              </a:ln>
            </p:spPr>
            <p:txBody>
              <a:bodyPr>
                <a:spAutoFit/>
              </a:bodyPr>
              <a:lstStyle/>
              <a:p>
                <a:r>
                  <a:rPr lang="en-US" altLang="zh-CN" sz="3200" b="1">
                    <a:latin typeface="Times New Roman" panose="02020603050405020304" charset="0"/>
                  </a:rPr>
                  <a:t>(Para. 6)</a:t>
                </a:r>
                <a:endParaRPr lang="en-US" altLang="zh-CN" sz="3200" b="1">
                  <a:latin typeface="Times New Roman" panose="02020603050405020304" charset="0"/>
                </a:endParaRPr>
              </a:p>
            </p:txBody>
          </p:sp>
          <p:sp>
            <p:nvSpPr>
              <p:cNvPr id="30" name="文本框 29"/>
              <p:cNvSpPr txBox="1"/>
              <p:nvPr/>
            </p:nvSpPr>
            <p:spPr>
              <a:xfrm>
                <a:off x="1431916" y="1524691"/>
                <a:ext cx="1536700" cy="725488"/>
              </a:xfrm>
              <a:prstGeom prst="rect">
                <a:avLst/>
              </a:prstGeom>
              <a:noFill/>
              <a:ln w="9525">
                <a:noFill/>
              </a:ln>
            </p:spPr>
            <p:txBody>
              <a:bodyPr>
                <a:spAutoFit/>
              </a:bodyPr>
              <a:lstStyle/>
              <a:p>
                <a:pPr>
                  <a:lnSpc>
                    <a:spcPct val="130000"/>
                  </a:lnSpc>
                </a:pPr>
                <a:r>
                  <a:rPr lang="en-US" altLang="zh-CN" sz="3200" b="1" dirty="0">
                    <a:solidFill>
                      <a:srgbClr val="FF0000"/>
                    </a:solidFill>
                    <a:latin typeface="Times New Roman" panose="02020603050405020304" charset="0"/>
                  </a:rPr>
                  <a:t>Part 1.  </a:t>
                </a:r>
                <a:endParaRPr lang="en-US" altLang="zh-CN" sz="3200" b="1" dirty="0">
                  <a:solidFill>
                    <a:srgbClr val="3333CC"/>
                  </a:solidFill>
                  <a:latin typeface="Times New Roman" panose="02020603050405020304" charset="0"/>
                </a:endParaRPr>
              </a:p>
            </p:txBody>
          </p:sp>
          <p:sp>
            <p:nvSpPr>
              <p:cNvPr id="31" name="文本框 30"/>
              <p:cNvSpPr txBox="1"/>
              <p:nvPr/>
            </p:nvSpPr>
            <p:spPr>
              <a:xfrm>
                <a:off x="1431916" y="2532754"/>
                <a:ext cx="1631950" cy="725487"/>
              </a:xfrm>
              <a:prstGeom prst="rect">
                <a:avLst/>
              </a:prstGeom>
              <a:noFill/>
              <a:ln w="9525">
                <a:noFill/>
              </a:ln>
            </p:spPr>
            <p:txBody>
              <a:bodyPr>
                <a:spAutoFit/>
              </a:bodyPr>
              <a:lstStyle/>
              <a:p>
                <a:pPr>
                  <a:lnSpc>
                    <a:spcPct val="130000"/>
                  </a:lnSpc>
                </a:pPr>
                <a:r>
                  <a:rPr lang="en-US" altLang="zh-CN" sz="3200" b="1">
                    <a:solidFill>
                      <a:srgbClr val="FF0000"/>
                    </a:solidFill>
                    <a:latin typeface="Times New Roman" panose="02020603050405020304" charset="0"/>
                  </a:rPr>
                  <a:t>Part 2.</a:t>
                </a:r>
                <a:r>
                  <a:rPr lang="en-US" altLang="zh-CN" sz="3200" b="1">
                    <a:solidFill>
                      <a:srgbClr val="3333CC"/>
                    </a:solidFill>
                    <a:latin typeface="Times New Roman" panose="02020603050405020304" charset="0"/>
                  </a:rPr>
                  <a:t>  </a:t>
                </a:r>
                <a:endParaRPr lang="en-US" altLang="zh-CN" sz="3200" b="1" dirty="0">
                  <a:solidFill>
                    <a:srgbClr val="3333CC"/>
                  </a:solidFill>
                  <a:latin typeface="Times New Roman" panose="02020603050405020304" charset="0"/>
                </a:endParaRPr>
              </a:p>
            </p:txBody>
          </p:sp>
          <p:sp>
            <p:nvSpPr>
              <p:cNvPr id="32" name="文本框 31"/>
              <p:cNvSpPr txBox="1"/>
              <p:nvPr/>
            </p:nvSpPr>
            <p:spPr>
              <a:xfrm>
                <a:off x="1431916" y="3753541"/>
                <a:ext cx="1727200" cy="579438"/>
              </a:xfrm>
              <a:prstGeom prst="rect">
                <a:avLst/>
              </a:prstGeom>
              <a:noFill/>
              <a:ln w="9525">
                <a:noFill/>
              </a:ln>
            </p:spPr>
            <p:txBody>
              <a:bodyPr>
                <a:spAutoFit/>
              </a:bodyPr>
              <a:lstStyle/>
              <a:p>
                <a:pPr>
                  <a:spcBef>
                    <a:spcPct val="50000"/>
                  </a:spcBef>
                </a:pPr>
                <a:r>
                  <a:rPr lang="en-US" altLang="zh-CN" sz="3200" b="1">
                    <a:solidFill>
                      <a:srgbClr val="FF0000"/>
                    </a:solidFill>
                    <a:latin typeface="Times New Roman" panose="02020603050405020304" charset="0"/>
                  </a:rPr>
                  <a:t>Part 3.</a:t>
                </a:r>
                <a:r>
                  <a:rPr lang="en-US" altLang="zh-CN" sz="3200" b="1">
                    <a:latin typeface="Times New Roman" panose="02020603050405020304" charset="0"/>
                  </a:rPr>
                  <a:t> </a:t>
                </a:r>
                <a:endParaRPr lang="en-US" altLang="zh-CN" sz="3200" b="1">
                  <a:latin typeface="Times New Roman" panose="02020603050405020304" charset="0"/>
                </a:endParaRPr>
              </a:p>
            </p:txBody>
          </p:sp>
          <p:sp>
            <p:nvSpPr>
              <p:cNvPr id="33" name="文本框 32"/>
              <p:cNvSpPr txBox="1"/>
              <p:nvPr/>
            </p:nvSpPr>
            <p:spPr>
              <a:xfrm>
                <a:off x="1431916" y="4934641"/>
                <a:ext cx="1631950" cy="579438"/>
              </a:xfrm>
              <a:prstGeom prst="rect">
                <a:avLst/>
              </a:prstGeom>
              <a:noFill/>
              <a:ln w="9525">
                <a:noFill/>
              </a:ln>
            </p:spPr>
            <p:txBody>
              <a:bodyPr>
                <a:spAutoFit/>
              </a:bodyPr>
              <a:lstStyle/>
              <a:p>
                <a:pPr>
                  <a:spcBef>
                    <a:spcPct val="50000"/>
                  </a:spcBef>
                </a:pPr>
                <a:r>
                  <a:rPr lang="en-US" altLang="zh-CN" sz="3200" b="1">
                    <a:solidFill>
                      <a:srgbClr val="FF0000"/>
                    </a:solidFill>
                    <a:latin typeface="Times New Roman" panose="02020603050405020304" charset="0"/>
                  </a:rPr>
                  <a:t>Part 4.</a:t>
                </a:r>
                <a:r>
                  <a:rPr lang="en-US" altLang="zh-CN" sz="3200" b="1">
                    <a:solidFill>
                      <a:srgbClr val="3333CC"/>
                    </a:solidFill>
                    <a:latin typeface="Times New Roman" panose="02020603050405020304" charset="0"/>
                  </a:rPr>
                  <a:t>  </a:t>
                </a:r>
                <a:endParaRPr lang="en-US" altLang="zh-CN" sz="3200">
                  <a:solidFill>
                    <a:srgbClr val="FF0000"/>
                  </a:solidFill>
                  <a:latin typeface="Times New Roman" panose="02020603050405020304" charset="0"/>
                </a:endParaRPr>
              </a:p>
            </p:txBody>
          </p:sp>
        </p:grpSp>
      </p:grpSp>
      <p:grpSp>
        <p:nvGrpSpPr>
          <p:cNvPr id="3" name="组合 2"/>
          <p:cNvGrpSpPr/>
          <p:nvPr/>
        </p:nvGrpSpPr>
        <p:grpSpPr>
          <a:xfrm>
            <a:off x="3770102" y="1508962"/>
            <a:ext cx="6379468" cy="4721495"/>
            <a:chOff x="3731459" y="1707921"/>
            <a:chExt cx="6379468" cy="4721495"/>
          </a:xfrm>
        </p:grpSpPr>
        <p:sp>
          <p:nvSpPr>
            <p:cNvPr id="22" name="矩形 21"/>
            <p:cNvSpPr/>
            <p:nvPr/>
          </p:nvSpPr>
          <p:spPr>
            <a:xfrm>
              <a:off x="3866061" y="1707921"/>
              <a:ext cx="6120680" cy="1175706"/>
            </a:xfrm>
            <a:prstGeom prst="rect">
              <a:avLst/>
            </a:prstGeom>
            <a:noFill/>
            <a:ln w="9525">
              <a:noFill/>
            </a:ln>
          </p:spPr>
          <p:txBody>
            <a:bodyPr wrap="square">
              <a:spAutoFit/>
            </a:bodyPr>
            <a:lstStyle/>
            <a:p>
              <a:pPr>
                <a:lnSpc>
                  <a:spcPct val="110000"/>
                </a:lnSpc>
              </a:pPr>
              <a:r>
                <a:rPr lang="en-US" altLang="zh-CN" sz="3200" b="1" dirty="0">
                  <a:latin typeface="Times New Roman" panose="02020603050405020304" charset="0"/>
                </a:rPr>
                <a:t>Some gestures seem to have the same meaning everywhere.</a:t>
              </a:r>
              <a:endParaRPr lang="en-US" altLang="zh-CN" sz="3200" b="1" dirty="0">
                <a:latin typeface="Times New Roman" panose="02020603050405020304" charset="0"/>
              </a:endParaRPr>
            </a:p>
          </p:txBody>
        </p:sp>
        <p:sp>
          <p:nvSpPr>
            <p:cNvPr id="23" name="矩形 22"/>
            <p:cNvSpPr/>
            <p:nvPr/>
          </p:nvSpPr>
          <p:spPr>
            <a:xfrm>
              <a:off x="3809713" y="4078004"/>
              <a:ext cx="6301214" cy="1175706"/>
            </a:xfrm>
            <a:prstGeom prst="rect">
              <a:avLst/>
            </a:prstGeom>
            <a:noFill/>
            <a:ln w="9525">
              <a:noFill/>
            </a:ln>
          </p:spPr>
          <p:txBody>
            <a:bodyPr wrap="square">
              <a:spAutoFit/>
            </a:bodyPr>
            <a:lstStyle/>
            <a:p>
              <a:pPr>
                <a:lnSpc>
                  <a:spcPct val="110000"/>
                </a:lnSpc>
              </a:pPr>
              <a:r>
                <a:rPr lang="en-US" altLang="zh-CN" sz="3200" b="1" dirty="0">
                  <a:latin typeface="Times New Roman" panose="02020603050405020304" charset="0"/>
                </a:rPr>
                <a:t>Body language plays an important role in daily communication.</a:t>
              </a:r>
              <a:endParaRPr lang="en-US" altLang="zh-CN" sz="3200" b="1" dirty="0">
                <a:latin typeface="Times New Roman" panose="02020603050405020304" charset="0"/>
              </a:endParaRPr>
            </a:p>
          </p:txBody>
        </p:sp>
        <p:sp>
          <p:nvSpPr>
            <p:cNvPr id="24" name="矩形 23"/>
            <p:cNvSpPr/>
            <p:nvPr/>
          </p:nvSpPr>
          <p:spPr>
            <a:xfrm>
              <a:off x="3731459" y="2925876"/>
              <a:ext cx="5881688" cy="1175706"/>
            </a:xfrm>
            <a:prstGeom prst="rect">
              <a:avLst/>
            </a:prstGeom>
            <a:noFill/>
            <a:ln w="9525">
              <a:noFill/>
            </a:ln>
          </p:spPr>
          <p:txBody>
            <a:bodyPr>
              <a:spAutoFit/>
            </a:bodyPr>
            <a:lstStyle/>
            <a:p>
              <a:pPr>
                <a:lnSpc>
                  <a:spcPct val="110000"/>
                </a:lnSpc>
              </a:pPr>
              <a:r>
                <a:rPr lang="en-US" altLang="zh-CN" sz="3200" b="1">
                  <a:latin typeface="Times New Roman" panose="02020603050405020304" charset="0"/>
                </a:rPr>
                <a:t>Some body language has many different uses.</a:t>
              </a:r>
              <a:endParaRPr lang="en-US" altLang="zh-CN" sz="3200" b="1">
                <a:latin typeface="Times New Roman" panose="02020603050405020304" charset="0"/>
              </a:endParaRPr>
            </a:p>
          </p:txBody>
        </p:sp>
        <p:sp>
          <p:nvSpPr>
            <p:cNvPr id="34" name="矩形 33"/>
            <p:cNvSpPr/>
            <p:nvPr/>
          </p:nvSpPr>
          <p:spPr>
            <a:xfrm>
              <a:off x="3784739" y="5253710"/>
              <a:ext cx="6283325" cy="1175706"/>
            </a:xfrm>
            <a:prstGeom prst="rect">
              <a:avLst/>
            </a:prstGeom>
            <a:noFill/>
            <a:ln w="9525">
              <a:noFill/>
            </a:ln>
          </p:spPr>
          <p:txBody>
            <a:bodyPr>
              <a:spAutoFit/>
            </a:bodyPr>
            <a:lstStyle/>
            <a:p>
              <a:pPr>
                <a:lnSpc>
                  <a:spcPct val="110000"/>
                </a:lnSpc>
              </a:pPr>
              <a:r>
                <a:rPr lang="en-US" altLang="zh-CN" sz="3200" b="1" dirty="0">
                  <a:latin typeface="Times New Roman" panose="02020603050405020304" charset="0"/>
                </a:rPr>
                <a:t>Body language varies from culture to culture.</a:t>
              </a:r>
              <a:endParaRPr lang="en-US" altLang="zh-CN" sz="3200" b="1" dirty="0">
                <a:latin typeface="Times New Roman" panose="02020603050405020304" charset="0"/>
              </a:endParaRPr>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3"/>
          <p:cNvPicPr>
            <a:picLocks noGrp="1" noChangeAspect="1"/>
          </p:cNvPicPr>
          <p:nvPr>
            <p:ph idx="4294967295"/>
          </p:nvPr>
        </p:nvPicPr>
        <p:blipFill>
          <a:blip r:embed="rId1"/>
          <a:stretch>
            <a:fillRect/>
          </a:stretch>
        </p:blipFill>
        <p:spPr>
          <a:xfrm>
            <a:off x="7500552" y="1378803"/>
            <a:ext cx="2965623" cy="1403919"/>
          </a:xfrm>
          <a:prstGeom prst="rect">
            <a:avLst/>
          </a:prstGeom>
        </p:spPr>
      </p:pic>
      <p:sp>
        <p:nvSpPr>
          <p:cNvPr id="4" name="内容占位符 2"/>
          <p:cNvSpPr txBox="1"/>
          <p:nvPr/>
        </p:nvSpPr>
        <p:spPr>
          <a:xfrm>
            <a:off x="221783" y="2509481"/>
            <a:ext cx="11353016" cy="3672235"/>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0" marR="0" lvl="0" indent="812800" algn="just" defTabSz="1088390" rtl="0" eaLnBrk="1" fontAlgn="auto" latinLnBrk="0" hangingPunct="1">
              <a:lnSpc>
                <a:spcPct val="140000"/>
              </a:lnSpc>
              <a:spcBef>
                <a:spcPct val="0"/>
              </a:spcBef>
              <a:spcAft>
                <a:spcPts val="0"/>
              </a:spcAft>
              <a:buClrTx/>
              <a:buSzTx/>
              <a:buFont typeface="Arial" panose="020B0604020202020204" pitchFamily="34" charset="0"/>
              <a:buNone/>
              <a:tabLst>
                <a:tab pos="5600700" algn="l"/>
              </a:tabLst>
              <a:defRPr/>
            </a:pPr>
            <a:r>
              <a:rPr kumimoji="0" lang="zh-CN" altLang="zh-CN" sz="2400" b="0" i="0" u="none" strike="noStrike" kern="100" cap="none" spc="0" normalizeH="0" baseline="0" noProof="0" dirty="0">
                <a:ln>
                  <a:noFill/>
                </a:ln>
                <a:solidFill>
                  <a:sysClr val="windowText" lastClr="000000"/>
                </a:solidFill>
                <a:effectLst/>
                <a:uLnTx/>
                <a:uFillTx/>
                <a:latin typeface="宋体" panose="02010600030101010101" pitchFamily="2" charset="-122"/>
                <a:ea typeface="黑体" panose="02010609060101010101" pitchFamily="49" charset="-122"/>
                <a:cs typeface="宋体" panose="02010600030101010101" pitchFamily="2" charset="-122"/>
              </a:rPr>
              <a:t>Ⅰ</a:t>
            </a:r>
            <a:r>
              <a:rPr kumimoji="0" lang="en-US" altLang="zh-CN" sz="2400" b="0" i="0" u="none" strike="noStrike" kern="100" cap="none" spc="0" normalizeH="0" baseline="0" noProof="0" dirty="0">
                <a:ln>
                  <a:noFill/>
                </a:ln>
                <a:solidFill>
                  <a:sysClr val="windowText" lastClr="000000"/>
                </a:solidFill>
                <a:effectLst/>
                <a:uLnTx/>
                <a:uFillTx/>
                <a:latin typeface="Times New Roman" panose="02020603050405020304"/>
                <a:ea typeface="黑体" panose="02010609060101010101" pitchFamily="49" charset="-122"/>
                <a:cs typeface="Courier New" panose="02070309020205020404"/>
              </a:rPr>
              <a:t>.</a:t>
            </a:r>
            <a:r>
              <a:rPr kumimoji="0" lang="zh-CN" altLang="zh-CN" sz="2400" b="0" i="0" u="none" strike="noStrike" kern="100" cap="none" spc="0" normalizeH="0" baseline="0" noProof="0" dirty="0">
                <a:ln>
                  <a:noFill/>
                </a:ln>
                <a:solidFill>
                  <a:sysClr val="windowText" lastClr="000000"/>
                </a:solidFill>
                <a:effectLst/>
                <a:uLnTx/>
                <a:uFillTx/>
                <a:latin typeface="Times New Roman" panose="02020603050405020304"/>
                <a:ea typeface="黑体" panose="02010609060101010101" pitchFamily="49" charset="-122"/>
                <a:cs typeface="Times New Roman" panose="02020603050405020304"/>
              </a:rPr>
              <a:t>阅读课文，匹配段落大意</a:t>
            </a:r>
            <a:endParaRPr kumimoji="0" lang="zh-CN" altLang="zh-CN" sz="2400" b="0" i="0" u="none" strike="noStrike" kern="100" cap="none" spc="0" normalizeH="0" baseline="0" noProof="0" dirty="0">
              <a:ln>
                <a:noFill/>
              </a:ln>
              <a:solidFill>
                <a:sysClr val="windowText" lastClr="000000"/>
              </a:solidFill>
              <a:effectLst/>
              <a:uLnTx/>
              <a:uFillTx/>
              <a:latin typeface="宋体" panose="02010600030101010101" pitchFamily="2" charset="-122"/>
              <a:ea typeface="宋体" panose="02010600030101010101" pitchFamily="2" charset="-122"/>
              <a:cs typeface="Courier New" panose="02070309020205020404"/>
            </a:endParaRPr>
          </a:p>
          <a:p>
            <a:pPr marL="0" marR="0" lvl="0" indent="809625" algn="l" defTabSz="1088390" rtl="0" eaLnBrk="1" fontAlgn="auto" latinLnBrk="0" hangingPunct="1">
              <a:lnSpc>
                <a:spcPct val="140000"/>
              </a:lnSpc>
              <a:spcBef>
                <a:spcPct val="0"/>
              </a:spcBef>
              <a:spcAft>
                <a:spcPts val="0"/>
              </a:spcAft>
              <a:buClrTx/>
              <a:buSzTx/>
              <a:buFont typeface="Arial" panose="020B0604020202020204" pitchFamily="34" charset="0"/>
              <a:buNone/>
              <a:tabLst>
                <a:tab pos="5559425" algn="l"/>
              </a:tabLst>
              <a:defRPr/>
            </a:pPr>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Arial" panose="020B0604020202020204"/>
            </a:endParaRPr>
          </a:p>
          <a:p>
            <a:pPr marL="0" marR="0" lvl="0" indent="809625" algn="l" defTabSz="1088390" rtl="0" eaLnBrk="1" fontAlgn="auto" latinLnBrk="0" hangingPunct="1">
              <a:lnSpc>
                <a:spcPct val="140000"/>
              </a:lnSpc>
              <a:spcBef>
                <a:spcPct val="0"/>
              </a:spcBef>
              <a:spcAft>
                <a:spcPts val="0"/>
              </a:spcAft>
              <a:buClrTx/>
              <a:buSzTx/>
              <a:buFont typeface="Arial" panose="020B0604020202020204" pitchFamily="34" charset="0"/>
              <a:buNone/>
              <a:tabLst>
                <a:tab pos="5559425" algn="l"/>
              </a:tabLst>
              <a:defRPr/>
            </a:pPr>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Arial" panose="020B0604020202020204"/>
            </a:endParaRPr>
          </a:p>
          <a:p>
            <a:pPr marL="0" marR="0" lvl="0" indent="809625" algn="l" defTabSz="1088390" rtl="0" eaLnBrk="1" fontAlgn="auto" latinLnBrk="0" hangingPunct="1">
              <a:lnSpc>
                <a:spcPct val="140000"/>
              </a:lnSpc>
              <a:spcBef>
                <a:spcPct val="0"/>
              </a:spcBef>
              <a:spcAft>
                <a:spcPts val="0"/>
              </a:spcAft>
              <a:buClrTx/>
              <a:buSzTx/>
              <a:buFont typeface="Arial" panose="020B0604020202020204" pitchFamily="34" charset="0"/>
              <a:buNone/>
              <a:tabLst>
                <a:tab pos="5559425" algn="l"/>
              </a:tabLst>
              <a:defRPr/>
            </a:pPr>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Arial" panose="020B0604020202020204"/>
            </a:endParaRPr>
          </a:p>
          <a:p>
            <a:pPr marL="0" marR="0" lvl="0" indent="809625" algn="l" defTabSz="1088390" rtl="0" eaLnBrk="1" fontAlgn="auto" latinLnBrk="0" hangingPunct="1">
              <a:lnSpc>
                <a:spcPct val="140000"/>
              </a:lnSpc>
              <a:spcBef>
                <a:spcPct val="0"/>
              </a:spcBef>
              <a:spcAft>
                <a:spcPts val="0"/>
              </a:spcAft>
              <a:buClrTx/>
              <a:buSzTx/>
              <a:buFont typeface="Arial" panose="020B0604020202020204" pitchFamily="34" charset="0"/>
              <a:buNone/>
              <a:tabLst>
                <a:tab pos="5559425" algn="l"/>
              </a:tabLst>
              <a:defRPr/>
            </a:pPr>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Arial" panose="020B0604020202020204"/>
            </a:endParaRPr>
          </a:p>
          <a:p>
            <a:pPr marL="0" marR="0" lvl="0" indent="809625" algn="l" defTabSz="1088390" rtl="0" eaLnBrk="1" fontAlgn="auto" latinLnBrk="0" hangingPunct="1">
              <a:lnSpc>
                <a:spcPct val="140000"/>
              </a:lnSpc>
              <a:spcBef>
                <a:spcPct val="0"/>
              </a:spcBef>
              <a:spcAft>
                <a:spcPts val="0"/>
              </a:spcAft>
              <a:buClrTx/>
              <a:buSzTx/>
              <a:buFont typeface="Arial" panose="020B0604020202020204" pitchFamily="34" charset="0"/>
              <a:buNone/>
              <a:tabLst>
                <a:tab pos="5559425" algn="l"/>
              </a:tabLst>
              <a:defRPr/>
            </a:pPr>
            <a:endParaRPr kumimoji="0" lang="en-US" altLang="zh-CN" sz="2400" b="0" i="0" u="none" strike="noStrike" kern="12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Arial" panose="020B0604020202020204"/>
            </a:endParaRPr>
          </a:p>
          <a:p>
            <a:pPr marL="0" marR="0" lvl="0" indent="812800" algn="just" defTabSz="1088390" rtl="0" eaLnBrk="1" fontAlgn="auto" latinLnBrk="0" hangingPunct="1">
              <a:lnSpc>
                <a:spcPct val="140000"/>
              </a:lnSpc>
              <a:spcBef>
                <a:spcPct val="0"/>
              </a:spcBef>
              <a:spcAft>
                <a:spcPts val="0"/>
              </a:spcAft>
              <a:buClrTx/>
              <a:buSzTx/>
              <a:buFont typeface="Arial" panose="020B0604020202020204" pitchFamily="34" charset="0"/>
              <a:buNone/>
              <a:tabLst>
                <a:tab pos="5600700" algn="l"/>
              </a:tabLst>
              <a:defRPr/>
            </a:pPr>
            <a:endParaRPr kumimoji="0" lang="en-US" altLang="zh-CN" sz="2400" b="0" i="0" u="none" strike="noStrike" kern="100" cap="none" spc="0" normalizeH="0" baseline="0" noProof="0" dirty="0">
              <a:ln>
                <a:noFill/>
              </a:ln>
              <a:solidFill>
                <a:srgbClr val="FF0000"/>
              </a:solidFill>
              <a:effectLst/>
              <a:uLnTx/>
              <a:uFillTx/>
              <a:latin typeface="Times New Roman" panose="02020603050405020304"/>
              <a:ea typeface="黑体" panose="02010609060101010101" pitchFamily="49" charset="-122"/>
              <a:cs typeface="Times New Roman" panose="02020603050405020304"/>
            </a:endParaRPr>
          </a:p>
        </p:txBody>
      </p:sp>
      <p:graphicFrame>
        <p:nvGraphicFramePr>
          <p:cNvPr id="5" name="表格 4"/>
          <p:cNvGraphicFramePr>
            <a:graphicFrameLocks noGrp="1"/>
          </p:cNvGraphicFramePr>
          <p:nvPr/>
        </p:nvGraphicFramePr>
        <p:xfrm>
          <a:off x="1219835" y="3154794"/>
          <a:ext cx="9818711" cy="2710166"/>
        </p:xfrm>
        <a:graphic>
          <a:graphicData uri="http://schemas.openxmlformats.org/drawingml/2006/table">
            <a:tbl>
              <a:tblPr/>
              <a:tblGrid>
                <a:gridCol w="2410558"/>
                <a:gridCol w="7408153"/>
              </a:tblGrid>
              <a:tr h="2710166">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9pPr>
                    </a:lstStyle>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t>
                      </a:r>
                      <a:r>
                        <a:rPr lang="zh-CN" sz="2400" kern="100" dirty="0">
                          <a:effectLst/>
                          <a:latin typeface="Times New Roman" panose="02020603050405020304"/>
                          <a:ea typeface="Times New Roman" panose="02020603050405020304"/>
                          <a:cs typeface="Times New Roman" panose="02020603050405020304"/>
                        </a:rPr>
                        <a:t>　　</a:t>
                      </a:r>
                      <a:r>
                        <a:rPr lang="en-US" sz="2400" kern="100" dirty="0">
                          <a:effectLst/>
                          <a:latin typeface="Times New Roman" panose="02020603050405020304"/>
                          <a:ea typeface="Times New Roman" panose="02020603050405020304"/>
                          <a:cs typeface="Courier New" panose="02070309020205020404"/>
                        </a:rPr>
                        <a:t>)Para.1</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t>
                      </a:r>
                      <a:r>
                        <a:rPr lang="zh-CN" sz="2400" kern="100" dirty="0">
                          <a:effectLst/>
                          <a:latin typeface="Times New Roman" panose="02020603050405020304"/>
                          <a:ea typeface="Times New Roman" panose="02020603050405020304"/>
                          <a:cs typeface="Times New Roman" panose="02020603050405020304"/>
                        </a:rPr>
                        <a:t>　　</a:t>
                      </a:r>
                      <a:r>
                        <a:rPr lang="en-US" sz="2400" kern="100" dirty="0">
                          <a:effectLst/>
                          <a:latin typeface="Times New Roman" panose="02020603050405020304"/>
                          <a:ea typeface="Times New Roman" panose="02020603050405020304"/>
                          <a:cs typeface="Courier New" panose="02070309020205020404"/>
                        </a:rPr>
                        <a:t>)Para.2</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t>
                      </a:r>
                      <a:r>
                        <a:rPr lang="zh-CN" sz="2400" kern="100" dirty="0">
                          <a:effectLst/>
                          <a:latin typeface="Times New Roman" panose="02020603050405020304"/>
                          <a:ea typeface="Times New Roman" panose="02020603050405020304"/>
                          <a:cs typeface="Times New Roman" panose="02020603050405020304"/>
                        </a:rPr>
                        <a:t>　　</a:t>
                      </a:r>
                      <a:r>
                        <a:rPr lang="en-US" sz="2400" kern="100" dirty="0">
                          <a:effectLst/>
                          <a:latin typeface="Times New Roman" panose="02020603050405020304"/>
                          <a:ea typeface="Times New Roman" panose="02020603050405020304"/>
                          <a:cs typeface="Courier New" panose="02070309020205020404"/>
                        </a:rPr>
                        <a:t>)Para.3</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t>
                      </a:r>
                      <a:r>
                        <a:rPr lang="zh-CN" sz="2400" kern="100" dirty="0">
                          <a:effectLst/>
                          <a:latin typeface="Times New Roman" panose="02020603050405020304"/>
                          <a:ea typeface="Times New Roman" panose="02020603050405020304"/>
                          <a:cs typeface="Times New Roman" panose="02020603050405020304"/>
                        </a:rPr>
                        <a:t>　　</a:t>
                      </a:r>
                      <a:r>
                        <a:rPr lang="en-US" sz="2400" kern="100" dirty="0">
                          <a:effectLst/>
                          <a:latin typeface="Times New Roman" panose="02020603050405020304"/>
                          <a:ea typeface="Times New Roman" panose="02020603050405020304"/>
                          <a:cs typeface="Courier New" panose="02070309020205020404"/>
                        </a:rPr>
                        <a:t>)Para.4</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t>
                      </a:r>
                      <a:r>
                        <a:rPr lang="zh-CN" sz="2400" kern="100" dirty="0">
                          <a:effectLst/>
                          <a:latin typeface="Times New Roman" panose="02020603050405020304"/>
                          <a:ea typeface="Times New Roman" panose="02020603050405020304"/>
                          <a:cs typeface="Times New Roman" panose="02020603050405020304"/>
                        </a:rPr>
                        <a:t>　　</a:t>
                      </a:r>
                      <a:r>
                        <a:rPr lang="en-US" sz="2400" kern="100" dirty="0">
                          <a:effectLst/>
                          <a:latin typeface="Times New Roman" panose="02020603050405020304"/>
                          <a:ea typeface="Times New Roman" panose="02020603050405020304"/>
                          <a:cs typeface="Courier New" panose="02070309020205020404"/>
                        </a:rPr>
                        <a:t>)Para.5</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t>
                      </a:r>
                      <a:r>
                        <a:rPr lang="zh-CN" sz="2400" kern="100" dirty="0">
                          <a:effectLst/>
                          <a:latin typeface="Times New Roman" panose="02020603050405020304"/>
                          <a:ea typeface="Times New Roman" panose="02020603050405020304"/>
                          <a:cs typeface="Times New Roman" panose="02020603050405020304"/>
                        </a:rPr>
                        <a:t>　　</a:t>
                      </a:r>
                      <a:r>
                        <a:rPr lang="en-US" sz="2400" kern="100" dirty="0">
                          <a:effectLst/>
                          <a:latin typeface="Times New Roman" panose="02020603050405020304"/>
                          <a:ea typeface="Times New Roman" panose="02020603050405020304"/>
                          <a:cs typeface="Courier New" panose="02070309020205020404"/>
                        </a:rPr>
                        <a:t>)Para.6</a:t>
                      </a:r>
                      <a:endParaRPr lang="zh-CN" sz="2400" kern="100" dirty="0">
                        <a:effectLst/>
                        <a:latin typeface="宋体" panose="02010600030101010101" pitchFamily="2" charset="-122"/>
                        <a:ea typeface="Times New Roman" panose="02020603050405020304"/>
                        <a:cs typeface="Courier New" panose="02070309020205020404"/>
                      </a:endParaRPr>
                    </a:p>
                  </a:txBody>
                  <a:tcPr marL="67824" marR="67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1pPr>
                      <a:lvl2pPr marL="4572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2pPr>
                      <a:lvl3pPr marL="9144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3pPr>
                      <a:lvl4pPr marL="13716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4pPr>
                      <a:lvl5pPr marL="18288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5pPr>
                      <a:lvl6pPr marL="22860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6pPr>
                      <a:lvl7pPr marL="27432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7pPr>
                      <a:lvl8pPr marL="32004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8pPr>
                      <a:lvl9pPr marL="3657600" algn="l" defTabSz="914400" rtl="0" eaLnBrk="1" latinLnBrk="0" hangingPunct="1">
                        <a:defRPr sz="1800" kern="1200">
                          <a:solidFill>
                            <a:schemeClr val="tx1"/>
                          </a:solidFill>
                          <a:latin typeface="Times New Roman" panose="02020603050405020304"/>
                          <a:ea typeface="宋体" panose="02010600030101010101" pitchFamily="2" charset="-122"/>
                          <a:cs typeface="Arial" panose="020B0604020202020204"/>
                        </a:defRPr>
                      </a:lvl9pPr>
                    </a:lstStyle>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A</a:t>
                      </a:r>
                      <a:r>
                        <a:rPr lang="zh-CN" sz="2400" kern="100" dirty="0">
                          <a:effectLst/>
                          <a:latin typeface="Times New Roman" panose="02020603050405020304"/>
                          <a:ea typeface="Times New Roman" panose="02020603050405020304"/>
                          <a:cs typeface="Times New Roman" panose="02020603050405020304"/>
                        </a:rPr>
                        <a:t>．</a:t>
                      </a:r>
                      <a:r>
                        <a:rPr lang="en-US" sz="2400" kern="100" dirty="0">
                          <a:effectLst/>
                          <a:latin typeface="Times New Roman" panose="02020603050405020304"/>
                          <a:ea typeface="Times New Roman" panose="02020603050405020304"/>
                          <a:cs typeface="Courier New" panose="02070309020205020404"/>
                        </a:rPr>
                        <a:t>Body language varies in different cultures.</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B</a:t>
                      </a:r>
                      <a:r>
                        <a:rPr lang="zh-CN" sz="2400" kern="100" dirty="0">
                          <a:effectLst/>
                          <a:latin typeface="Times New Roman" panose="02020603050405020304"/>
                          <a:ea typeface="Times New Roman" panose="02020603050405020304"/>
                          <a:cs typeface="Times New Roman" panose="02020603050405020304"/>
                        </a:rPr>
                        <a:t>．</a:t>
                      </a:r>
                      <a:r>
                        <a:rPr lang="en-US" sz="2400" kern="100" dirty="0">
                          <a:effectLst/>
                          <a:latin typeface="Times New Roman" panose="02020603050405020304"/>
                          <a:ea typeface="Times New Roman" panose="02020603050405020304"/>
                          <a:cs typeface="Courier New" panose="02070309020205020404"/>
                        </a:rPr>
                        <a:t>Body language can show our feelings.</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C</a:t>
                      </a:r>
                      <a:r>
                        <a:rPr lang="zh-CN" sz="2400" kern="100" dirty="0">
                          <a:effectLst/>
                          <a:latin typeface="Times New Roman" panose="02020603050405020304"/>
                          <a:ea typeface="Times New Roman" panose="02020603050405020304"/>
                          <a:cs typeface="Times New Roman" panose="02020603050405020304"/>
                        </a:rPr>
                        <a:t>．</a:t>
                      </a:r>
                      <a:r>
                        <a:rPr lang="en-US" sz="2400" kern="100" dirty="0">
                          <a:effectLst/>
                          <a:latin typeface="Times New Roman" panose="02020603050405020304"/>
                          <a:ea typeface="Times New Roman" panose="02020603050405020304"/>
                          <a:cs typeface="Courier New" panose="02070309020205020404"/>
                        </a:rPr>
                        <a:t>The gestures for “yes” and “no” are different.</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D</a:t>
                      </a:r>
                      <a:r>
                        <a:rPr lang="zh-CN" sz="2400" kern="100" dirty="0">
                          <a:effectLst/>
                          <a:latin typeface="Times New Roman" panose="02020603050405020304"/>
                          <a:ea typeface="Times New Roman" panose="02020603050405020304"/>
                          <a:cs typeface="Times New Roman" panose="02020603050405020304"/>
                        </a:rPr>
                        <a:t>．</a:t>
                      </a:r>
                      <a:r>
                        <a:rPr lang="en-US" sz="2400" kern="100" dirty="0">
                          <a:effectLst/>
                          <a:latin typeface="Times New Roman" panose="02020603050405020304"/>
                          <a:ea typeface="Times New Roman" panose="02020603050405020304"/>
                          <a:cs typeface="Courier New" panose="02070309020205020404"/>
                        </a:rPr>
                        <a:t>The different meanings of “OK”</a:t>
                      </a:r>
                      <a:r>
                        <a:rPr lang="zh-CN" sz="2400" kern="100" dirty="0">
                          <a:effectLst/>
                          <a:latin typeface="宋体" panose="02010600030101010101" pitchFamily="2" charset="-122"/>
                          <a:ea typeface="Times New Roman" panose="02020603050405020304"/>
                          <a:cs typeface="Times New Roman" panose="02020603050405020304"/>
                        </a:rPr>
                        <a:t>．</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E</a:t>
                      </a:r>
                      <a:r>
                        <a:rPr lang="zh-CN" sz="2400" kern="100" dirty="0">
                          <a:effectLst/>
                          <a:latin typeface="Times New Roman" panose="02020603050405020304"/>
                          <a:ea typeface="Times New Roman" panose="02020603050405020304"/>
                          <a:cs typeface="Times New Roman" panose="02020603050405020304"/>
                        </a:rPr>
                        <a:t>．</a:t>
                      </a:r>
                      <a:r>
                        <a:rPr lang="en-US" sz="2400" kern="100" dirty="0">
                          <a:effectLst/>
                          <a:latin typeface="Times New Roman" panose="02020603050405020304"/>
                          <a:ea typeface="Times New Roman" panose="02020603050405020304"/>
                          <a:cs typeface="Courier New" panose="02070309020205020404"/>
                        </a:rPr>
                        <a:t>Smiling has many different uses.</a:t>
                      </a:r>
                      <a:endParaRPr lang="zh-CN" sz="2400" kern="100" dirty="0">
                        <a:effectLst/>
                        <a:latin typeface="宋体" panose="02010600030101010101" pitchFamily="2" charset="-122"/>
                        <a:ea typeface="Times New Roman" panose="02020603050405020304"/>
                        <a:cs typeface="Courier New" panose="02070309020205020404"/>
                      </a:endParaRPr>
                    </a:p>
                    <a:p>
                      <a:pPr algn="l">
                        <a:spcAft>
                          <a:spcPct val="0"/>
                        </a:spcAft>
                        <a:tabLst>
                          <a:tab pos="5600700" algn="l"/>
                        </a:tabLst>
                      </a:pPr>
                      <a:r>
                        <a:rPr lang="en-US" sz="2400" kern="100" dirty="0">
                          <a:effectLst/>
                          <a:latin typeface="Times New Roman" panose="02020603050405020304"/>
                          <a:ea typeface="Times New Roman" panose="02020603050405020304"/>
                          <a:cs typeface="Courier New" panose="02070309020205020404"/>
                        </a:rPr>
                        <a:t>F</a:t>
                      </a:r>
                      <a:r>
                        <a:rPr lang="zh-CN" sz="2400" kern="100" dirty="0">
                          <a:effectLst/>
                          <a:latin typeface="Times New Roman" panose="02020603050405020304"/>
                          <a:ea typeface="Times New Roman" panose="02020603050405020304"/>
                          <a:cs typeface="Times New Roman" panose="02020603050405020304"/>
                        </a:rPr>
                        <a:t>．</a:t>
                      </a:r>
                      <a:r>
                        <a:rPr lang="en-US" sz="2400" kern="100" dirty="0">
                          <a:effectLst/>
                          <a:latin typeface="Times New Roman" panose="02020603050405020304"/>
                          <a:ea typeface="Times New Roman" panose="02020603050405020304"/>
                          <a:cs typeface="Courier New" panose="02070309020205020404"/>
                        </a:rPr>
                        <a:t>Some gestures with the same meaning.</a:t>
                      </a:r>
                      <a:endParaRPr lang="zh-CN" sz="2400" kern="100" dirty="0">
                        <a:effectLst/>
                        <a:latin typeface="宋体" panose="02010600030101010101" pitchFamily="2" charset="-122"/>
                        <a:ea typeface="Times New Roman" panose="02020603050405020304"/>
                        <a:cs typeface="Courier New" panose="02070309020205020404"/>
                      </a:endParaRPr>
                    </a:p>
                  </a:txBody>
                  <a:tcPr marL="67824" marR="67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7" name="组合 6"/>
          <p:cNvGrpSpPr/>
          <p:nvPr/>
        </p:nvGrpSpPr>
        <p:grpSpPr>
          <a:xfrm>
            <a:off x="562667" y="-43809"/>
            <a:ext cx="5943091" cy="651642"/>
            <a:chOff x="436687" y="50695"/>
            <a:chExt cx="8451849" cy="773850"/>
          </a:xfrm>
        </p:grpSpPr>
        <p:sp>
          <p:nvSpPr>
            <p:cNvPr id="8" name="对角圆角矩形 5"/>
            <p:cNvSpPr/>
            <p:nvPr>
              <p:custDataLst>
                <p:tags r:id="rId2"/>
              </p:custDataLst>
            </p:nvPr>
          </p:nvSpPr>
          <p:spPr>
            <a:xfrm>
              <a:off x="436687" y="149615"/>
              <a:ext cx="8451849"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9" name="组合 8"/>
            <p:cNvGrpSpPr/>
            <p:nvPr/>
          </p:nvGrpSpPr>
          <p:grpSpPr>
            <a:xfrm>
              <a:off x="996774" y="50696"/>
              <a:ext cx="7346645" cy="674931"/>
              <a:chOff x="3030089" y="-89778"/>
              <a:chExt cx="4781359" cy="692150"/>
            </a:xfrm>
          </p:grpSpPr>
          <p:sp>
            <p:nvSpPr>
              <p:cNvPr id="10" name="WordArt 20"/>
              <p:cNvSpPr>
                <a:spLocks noChangeArrowheads="1" noChangeShapeType="1"/>
              </p:cNvSpPr>
              <p:nvPr/>
            </p:nvSpPr>
            <p:spPr bwMode="auto">
              <a:xfrm>
                <a:off x="3030089" y="141839"/>
                <a:ext cx="1837702" cy="431800"/>
              </a:xfrm>
              <a:prstGeom prst="rect">
                <a:avLst/>
              </a:prstGeom>
            </p:spPr>
            <p:txBody>
              <a:bodyPr wrap="none" fromWordArt="1">
                <a:prstTxWarp prst="textPlain">
                  <a:avLst>
                    <a:gd name="adj" fmla="val 50000"/>
                  </a:avLst>
                </a:prstTxWarp>
              </a:bodyPr>
              <a:lstStyle/>
              <a:p>
                <a:pPr algn="ctr"/>
                <a:r>
                  <a:rPr lang="en-US" altLang="zh-CN" sz="4800" b="1" kern="10" dirty="0">
                    <a:ln w="22225" cmpd="sng">
                      <a:solidFill>
                        <a:srgbClr val="800080"/>
                      </a:solidFill>
                      <a:round/>
                    </a:ln>
                    <a:solidFill>
                      <a:srgbClr val="FFFFFF"/>
                    </a:solidFill>
                    <a:effectLst>
                      <a:outerShdw dist="53882" dir="2700000" algn="ctr" rotWithShape="0">
                        <a:srgbClr val="9999FF">
                          <a:alpha val="75000"/>
                        </a:srgbClr>
                      </a:outerShdw>
                    </a:effectLst>
                    <a:latin typeface="Garamond" panose="02020404030301010803" pitchFamily="18" charset="0"/>
                  </a:rPr>
                  <a:t>Read for </a:t>
                </a:r>
                <a:endParaRPr lang="zh-CN" altLang="en-US" sz="4800" b="1" kern="10" dirty="0">
                  <a:ln w="22225" cmpd="sng">
                    <a:solidFill>
                      <a:srgbClr val="800080"/>
                    </a:solidFill>
                    <a:round/>
                  </a:ln>
                  <a:solidFill>
                    <a:srgbClr val="FFFFFF"/>
                  </a:solidFill>
                  <a:effectLst>
                    <a:outerShdw dist="53882" dir="2700000" algn="ctr" rotWithShape="0">
                      <a:srgbClr val="9999FF">
                        <a:alpha val="75000"/>
                      </a:srgbClr>
                    </a:outerShdw>
                  </a:effectLst>
                  <a:latin typeface="Garamond" panose="02020404030301010803" pitchFamily="18" charset="0"/>
                </a:endParaRPr>
              </a:p>
            </p:txBody>
          </p:sp>
          <p:sp>
            <p:nvSpPr>
              <p:cNvPr id="11" name="WordArt 21"/>
              <p:cNvSpPr>
                <a:spLocks noChangeArrowheads="1" noChangeShapeType="1"/>
              </p:cNvSpPr>
              <p:nvPr/>
            </p:nvSpPr>
            <p:spPr bwMode="auto">
              <a:xfrm>
                <a:off x="5074598" y="-89778"/>
                <a:ext cx="2736850" cy="692150"/>
              </a:xfrm>
              <a:prstGeom prst="rect">
                <a:avLst/>
              </a:prstGeom>
            </p:spPr>
            <p:txBody>
              <a:bodyPr wrap="none" fromWordArt="1">
                <a:prstTxWarp prst="textCurveUp">
                  <a:avLst>
                    <a:gd name="adj" fmla="val 40356"/>
                  </a:avLst>
                </a:prstTxWarp>
              </a:bodyPr>
              <a:lstStyle/>
              <a:p>
                <a:pPr algn="ctr"/>
                <a:r>
                  <a:rPr lang="en-US" altLang="zh-CN" sz="3600" kern="10" dirty="0">
                    <a:ln w="12700" cmpd="sng">
                      <a:solidFill>
                        <a:srgbClr val="000000"/>
                      </a:solidFill>
                      <a:round/>
                    </a:ln>
                    <a:solidFill>
                      <a:srgbClr val="FFFF00"/>
                    </a:solidFill>
                    <a:effectLst>
                      <a:outerShdw dist="45791" dir="2021404" algn="ctr" rotWithShape="0">
                        <a:srgbClr val="808080">
                          <a:alpha val="75000"/>
                        </a:srgbClr>
                      </a:outerShdw>
                    </a:effectLst>
                    <a:latin typeface="Comic Sans MS" panose="030F0702030302020204" pitchFamily="66" charset="0"/>
                  </a:rPr>
                  <a:t>General Idea and its type::</a:t>
                </a:r>
                <a:endParaRPr lang="zh-CN" altLang="en-US" sz="3600" kern="10" dirty="0">
                  <a:ln w="12700" cmpd="sng">
                    <a:solidFill>
                      <a:srgbClr val="000000"/>
                    </a:solidFill>
                    <a:round/>
                  </a:ln>
                  <a:solidFill>
                    <a:srgbClr val="FFFF00"/>
                  </a:solidFill>
                  <a:effectLst>
                    <a:outerShdw dist="45791" dir="2021404" algn="ctr" rotWithShape="0">
                      <a:srgbClr val="808080">
                        <a:alpha val="75000"/>
                      </a:srgbClr>
                    </a:outerShdw>
                  </a:effectLst>
                  <a:latin typeface="Comic Sans MS" panose="030F0702030302020204" pitchFamily="66" charset="0"/>
                </a:endParaRPr>
              </a:p>
            </p:txBody>
          </p:sp>
        </p:grpSp>
      </p:grpSp>
      <p:sp>
        <p:nvSpPr>
          <p:cNvPr id="12" name="矩形 11"/>
          <p:cNvSpPr/>
          <p:nvPr/>
        </p:nvSpPr>
        <p:spPr>
          <a:xfrm>
            <a:off x="562667" y="763909"/>
            <a:ext cx="9087744" cy="523220"/>
          </a:xfrm>
          <a:prstGeom prst="rect">
            <a:avLst/>
          </a:prstGeom>
        </p:spPr>
        <p:txBody>
          <a:bodyPr wrap="none">
            <a:spAutoFit/>
          </a:bodyPr>
          <a:lstStyle/>
          <a:p>
            <a:pPr algn="just"/>
            <a:r>
              <a:rPr lang="en-US" altLang="zh-CN" sz="2800" b="1" kern="100" dirty="0">
                <a:solidFill>
                  <a:srgbClr val="FF0000"/>
                </a:solidFill>
                <a:latin typeface="等线" panose="02010600030101010101" pitchFamily="2" charset="-122"/>
                <a:ea typeface="等线" panose="02010600030101010101" pitchFamily="2" charset="-122"/>
                <a:cs typeface="Times New Roman" panose="02020603050405020304" charset="0"/>
              </a:rPr>
              <a:t>Look through the text and find out the type of writing.</a:t>
            </a:r>
            <a:endParaRPr lang="en-US" altLang="zh-CN" sz="2800" b="1" kern="100" dirty="0">
              <a:solidFill>
                <a:srgbClr val="FF0000"/>
              </a:solidFill>
              <a:latin typeface="等线" panose="02010600030101010101" pitchFamily="2" charset="-122"/>
              <a:ea typeface="等线" panose="02010600030101010101" pitchFamily="2" charset="-122"/>
              <a:cs typeface="Times New Roman" panose="02020603050405020304" charset="0"/>
            </a:endParaRPr>
          </a:p>
        </p:txBody>
      </p:sp>
      <p:sp>
        <p:nvSpPr>
          <p:cNvPr id="13" name="矩形 12"/>
          <p:cNvSpPr/>
          <p:nvPr/>
        </p:nvSpPr>
        <p:spPr>
          <a:xfrm>
            <a:off x="845465" y="1293677"/>
            <a:ext cx="2562561" cy="1200329"/>
          </a:xfrm>
          <a:prstGeom prst="rect">
            <a:avLst/>
          </a:prstGeom>
        </p:spPr>
        <p:txBody>
          <a:bodyPr wrap="none">
            <a:spAutoFit/>
          </a:bodyPr>
          <a:lstStyle/>
          <a:p>
            <a:pPr algn="just"/>
            <a:r>
              <a:rPr lang="en-US" altLang="zh-CN" sz="2400" b="1" kern="100" dirty="0">
                <a:solidFill>
                  <a:schemeClr val="tx1">
                    <a:lumMod val="75000"/>
                    <a:lumOff val="25000"/>
                  </a:schemeClr>
                </a:solidFill>
                <a:latin typeface="Times New Roman" panose="02020603050405020304" charset="0"/>
                <a:ea typeface="等线" panose="02010600030101010101" pitchFamily="2" charset="-122"/>
                <a:cs typeface="Times New Roman" panose="02020603050405020304" charset="0"/>
              </a:rPr>
              <a:t>A. Narration</a:t>
            </a:r>
            <a:endParaRPr lang="en-US" altLang="zh-CN" sz="2400" b="1" kern="100" dirty="0">
              <a:solidFill>
                <a:schemeClr val="tx1">
                  <a:lumMod val="75000"/>
                  <a:lumOff val="25000"/>
                </a:schemeClr>
              </a:solidFill>
              <a:latin typeface="Times New Roman" panose="02020603050405020304" charset="0"/>
              <a:ea typeface="等线" panose="02010600030101010101" pitchFamily="2" charset="-122"/>
              <a:cs typeface="Times New Roman" panose="02020603050405020304" charset="0"/>
            </a:endParaRPr>
          </a:p>
          <a:p>
            <a:pPr algn="just"/>
            <a:r>
              <a:rPr lang="en-US" altLang="zh-CN" sz="2400" b="1" kern="100" dirty="0">
                <a:solidFill>
                  <a:schemeClr val="tx1">
                    <a:lumMod val="75000"/>
                    <a:lumOff val="25000"/>
                  </a:schemeClr>
                </a:solidFill>
                <a:latin typeface="Times New Roman" panose="02020603050405020304" charset="0"/>
                <a:ea typeface="等线" panose="02010600030101010101" pitchFamily="2" charset="-122"/>
                <a:cs typeface="Times New Roman" panose="02020603050405020304" charset="0"/>
              </a:rPr>
              <a:t>B.  Exposition </a:t>
            </a:r>
            <a:endParaRPr lang="en-US" altLang="zh-CN" sz="2400" b="1" kern="100" dirty="0">
              <a:solidFill>
                <a:schemeClr val="tx1">
                  <a:lumMod val="75000"/>
                  <a:lumOff val="25000"/>
                </a:schemeClr>
              </a:solidFill>
              <a:latin typeface="Times New Roman" panose="02020603050405020304" charset="0"/>
              <a:ea typeface="等线" panose="02010600030101010101" pitchFamily="2" charset="-122"/>
              <a:cs typeface="Times New Roman" panose="02020603050405020304" charset="0"/>
            </a:endParaRPr>
          </a:p>
          <a:p>
            <a:pPr algn="just"/>
            <a:r>
              <a:rPr lang="en-US" altLang="zh-CN" sz="2400" b="1" kern="100" dirty="0">
                <a:solidFill>
                  <a:schemeClr val="tx1">
                    <a:lumMod val="75000"/>
                    <a:lumOff val="25000"/>
                  </a:schemeClr>
                </a:solidFill>
                <a:latin typeface="Times New Roman" panose="02020603050405020304" charset="0"/>
                <a:ea typeface="等线" panose="02010600030101010101" pitchFamily="2" charset="-122"/>
                <a:cs typeface="Times New Roman" panose="02020603050405020304" charset="0"/>
              </a:rPr>
              <a:t>C. Argumentation</a:t>
            </a:r>
            <a:endParaRPr lang="en-US" altLang="zh-CN" sz="2400" b="1" kern="100" dirty="0">
              <a:solidFill>
                <a:schemeClr val="tx1">
                  <a:lumMod val="75000"/>
                  <a:lumOff val="25000"/>
                </a:schemeClr>
              </a:solidFill>
              <a:latin typeface="Times New Roman" panose="02020603050405020304" charset="0"/>
              <a:ea typeface="等线" panose="02010600030101010101" pitchFamily="2" charset="-122"/>
              <a:cs typeface="Times New Roman" panose="02020603050405020304" charset="0"/>
            </a:endParaRPr>
          </a:p>
        </p:txBody>
      </p:sp>
      <p:sp>
        <p:nvSpPr>
          <p:cNvPr id="14" name="十字星 7"/>
          <p:cNvSpPr/>
          <p:nvPr/>
        </p:nvSpPr>
        <p:spPr>
          <a:xfrm>
            <a:off x="693173" y="1552956"/>
            <a:ext cx="526662" cy="527807"/>
          </a:xfrm>
          <a:prstGeom prst="star4">
            <a:avLst/>
          </a:prstGeom>
          <a:solidFill>
            <a:srgbClr val="0000FF"/>
          </a:solidFill>
          <a:ln w="1016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55907" y="5962758"/>
            <a:ext cx="6104238" cy="548548"/>
          </a:xfrm>
          <a:prstGeom prst="rect">
            <a:avLst/>
          </a:prstGeom>
          <a:noFill/>
        </p:spPr>
        <p:txBody>
          <a:bodyPr wrap="square">
            <a:spAutoFit/>
          </a:bodyPr>
          <a:lstStyle/>
          <a:p>
            <a:pPr marL="0" marR="0" lvl="0" indent="812800" algn="just" defTabSz="1088390" rtl="0" eaLnBrk="1" fontAlgn="auto" latinLnBrk="0" hangingPunct="1">
              <a:lnSpc>
                <a:spcPct val="140000"/>
              </a:lnSpc>
              <a:spcBef>
                <a:spcPct val="0"/>
              </a:spcBef>
              <a:spcAft>
                <a:spcPts val="0"/>
              </a:spcAft>
              <a:buClrTx/>
              <a:buSzTx/>
              <a:buFont typeface="Arial" panose="020B0604020202020204" pitchFamily="34" charset="0"/>
              <a:buNone/>
              <a:tabLst>
                <a:tab pos="5600700" algn="l"/>
              </a:tabLst>
              <a:defRPr/>
            </a:pPr>
            <a:r>
              <a:rPr kumimoji="0" lang="zh-CN" altLang="zh-CN" sz="2400" b="0" i="0" u="none" strike="noStrike" kern="100" cap="none" spc="0" normalizeH="0" baseline="0" noProof="0" dirty="0">
                <a:ln>
                  <a:noFill/>
                </a:ln>
                <a:solidFill>
                  <a:srgbClr val="FF0000"/>
                </a:solidFill>
                <a:effectLst/>
                <a:uLnTx/>
                <a:uFillTx/>
                <a:latin typeface="Times New Roman" panose="02020603050405020304"/>
                <a:ea typeface="黑体" panose="02010609060101010101" pitchFamily="49" charset="-122"/>
                <a:cs typeface="Times New Roman" panose="02020603050405020304"/>
              </a:rPr>
              <a:t>【答案】</a:t>
            </a:r>
            <a:r>
              <a:rPr kumimoji="0" lang="en-US" altLang="zh-CN" sz="2400" b="0" i="0" u="none" strike="noStrike" kern="1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Courier New" panose="02070309020205020404"/>
              </a:rPr>
              <a:t>1</a:t>
            </a:r>
            <a:r>
              <a:rPr kumimoji="0" lang="zh-CN" altLang="zh-CN" sz="2400" b="0" i="0" u="none" strike="noStrike" kern="1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Times New Roman" panose="02020603050405020304"/>
              </a:rPr>
              <a:t>－</a:t>
            </a:r>
            <a:r>
              <a:rPr kumimoji="0" lang="en-US" altLang="zh-CN" sz="2400" b="0" i="0" u="none" strike="noStrike" kern="1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Courier New" panose="02070309020205020404"/>
              </a:rPr>
              <a:t>6</a:t>
            </a:r>
            <a:r>
              <a:rPr kumimoji="0" lang="zh-CN" altLang="zh-CN" sz="2400" b="0" i="0" u="none" strike="noStrike" kern="1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Times New Roman" panose="02020603050405020304"/>
              </a:rPr>
              <a:t>　</a:t>
            </a:r>
            <a:r>
              <a:rPr kumimoji="0" lang="en-US" altLang="zh-CN" sz="2400" b="0" i="0" u="none" strike="noStrike" kern="100" cap="none" spc="0" normalizeH="0" baseline="0" noProof="0" dirty="0">
                <a:ln>
                  <a:noFill/>
                </a:ln>
                <a:solidFill>
                  <a:sysClr val="windowText" lastClr="000000"/>
                </a:solidFill>
                <a:effectLst/>
                <a:uLnTx/>
                <a:uFillTx/>
                <a:latin typeface="Times New Roman" panose="02020603050405020304"/>
                <a:ea typeface="宋体" panose="02010600030101010101" pitchFamily="2" charset="-122"/>
                <a:cs typeface="Courier New" panose="02070309020205020404"/>
              </a:rPr>
              <a:t>BADCFE</a:t>
            </a:r>
            <a:endParaRPr kumimoji="0" lang="zh-CN" altLang="zh-CN" sz="2400" b="0" i="0" u="none" strike="noStrike" kern="100" cap="none" spc="0" normalizeH="0" baseline="0" noProof="0" dirty="0">
              <a:ln>
                <a:noFill/>
              </a:ln>
              <a:solidFill>
                <a:sysClr val="windowText" lastClr="000000"/>
              </a:solidFill>
              <a:effectLst/>
              <a:uLnTx/>
              <a:uFillTx/>
              <a:latin typeface="宋体" panose="02010600030101010101" pitchFamily="2" charset="-122"/>
              <a:ea typeface="宋体" panose="02010600030101010101" pitchFamily="2" charset="-122"/>
              <a:cs typeface="Courier New" panose="020703090202050204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294740" y="1111785"/>
            <a:ext cx="11353016" cy="4259703"/>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812800" algn="just">
              <a:tabLst>
                <a:tab pos="5600700" algn="l"/>
              </a:tabLst>
            </a:pPr>
            <a:r>
              <a:rPr lang="zh-CN" altLang="zh-CN" sz="2800" kern="100" dirty="0">
                <a:latin typeface="宋体" panose="02010600030101010101" pitchFamily="2" charset="-122"/>
                <a:ea typeface="黑体" panose="02010609060101010101" pitchFamily="49" charset="-122"/>
                <a:cs typeface="宋体" panose="02010600030101010101" pitchFamily="2" charset="-122"/>
              </a:rPr>
              <a:t>Ⅱ</a:t>
            </a:r>
            <a:r>
              <a:rPr lang="en-US" altLang="zh-CN" sz="2800" kern="100" dirty="0">
                <a:ea typeface="黑体" panose="02010609060101010101" pitchFamily="49" charset="-122"/>
                <a:cs typeface="Courier New" panose="02070309020205020404"/>
              </a:rPr>
              <a:t>.</a:t>
            </a:r>
            <a:r>
              <a:rPr lang="zh-CN" altLang="zh-CN" sz="2800" kern="100" dirty="0">
                <a:ea typeface="黑体" panose="02010609060101010101" pitchFamily="49" charset="-122"/>
                <a:cs typeface="Times New Roman" panose="02020603050405020304"/>
              </a:rPr>
              <a:t>阅读课文，判断信息正误</a:t>
            </a:r>
            <a:endParaRPr lang="zh-CN" altLang="zh-CN" sz="2800" kern="100" dirty="0">
              <a:latin typeface="宋体" panose="02010600030101010101" pitchFamily="2" charset="-122"/>
              <a:cs typeface="Courier New" panose="02070309020205020404"/>
            </a:endParaRPr>
          </a:p>
          <a:p>
            <a:pPr indent="812800" algn="just">
              <a:tabLst>
                <a:tab pos="5600700" algn="l"/>
              </a:tabLst>
            </a:pPr>
            <a:r>
              <a:rPr lang="en-US" altLang="zh-CN" sz="2800" kern="100" dirty="0">
                <a:cs typeface="Courier New" panose="02070309020205020404"/>
              </a:rPr>
              <a:t>(</a:t>
            </a:r>
            <a:r>
              <a:rPr lang="zh-CN" altLang="zh-CN" sz="2800" kern="100" dirty="0">
                <a:cs typeface="Times New Roman" panose="02020603050405020304"/>
              </a:rPr>
              <a:t>　　</a:t>
            </a:r>
            <a:r>
              <a:rPr lang="en-US" altLang="zh-CN" sz="2800" kern="100" dirty="0">
                <a:cs typeface="Courier New" panose="02070309020205020404"/>
              </a:rPr>
              <a:t>)1.We can learn others’ feelings from their body language. </a:t>
            </a:r>
            <a:endParaRPr lang="zh-CN" altLang="zh-CN" sz="2800" kern="100" dirty="0">
              <a:latin typeface="宋体" panose="02010600030101010101" pitchFamily="2" charset="-122"/>
              <a:cs typeface="Courier New" panose="02070309020205020404"/>
            </a:endParaRPr>
          </a:p>
          <a:p>
            <a:pPr indent="812800" algn="just">
              <a:tabLst>
                <a:tab pos="5600700" algn="l"/>
              </a:tabLst>
            </a:pPr>
            <a:r>
              <a:rPr lang="en-US" altLang="zh-CN" sz="2800" kern="100" dirty="0">
                <a:cs typeface="Courier New" panose="02070309020205020404"/>
              </a:rPr>
              <a:t>(</a:t>
            </a:r>
            <a:r>
              <a:rPr lang="zh-CN" altLang="zh-CN" sz="2800" kern="100" dirty="0">
                <a:cs typeface="Times New Roman" panose="02020603050405020304"/>
              </a:rPr>
              <a:t>　　</a:t>
            </a:r>
            <a:r>
              <a:rPr lang="en-US" altLang="zh-CN" sz="2800" kern="100" dirty="0">
                <a:cs typeface="Courier New" panose="02070309020205020404"/>
              </a:rPr>
              <a:t>)2.</a:t>
            </a:r>
            <a:r>
              <a:rPr lang="en-US" altLang="zh-CN" sz="2800" kern="100" dirty="0">
                <a:ea typeface="MS Mincho"/>
                <a:cs typeface="MS Mincho"/>
              </a:rPr>
              <a:t>In </a:t>
            </a:r>
            <a:r>
              <a:rPr lang="en-US" altLang="zh-CN" sz="2800" kern="100" dirty="0">
                <a:cs typeface="Courier New" panose="02070309020205020404"/>
              </a:rPr>
              <a:t>Japan eye contact can show respect for others. </a:t>
            </a:r>
            <a:endParaRPr lang="zh-CN" altLang="zh-CN" sz="2800" kern="100" dirty="0">
              <a:latin typeface="宋体" panose="02010600030101010101" pitchFamily="2" charset="-122"/>
              <a:cs typeface="Courier New" panose="02070309020205020404"/>
            </a:endParaRPr>
          </a:p>
          <a:p>
            <a:pPr indent="812800" algn="just">
              <a:tabLst>
                <a:tab pos="5600700" algn="l"/>
              </a:tabLst>
            </a:pPr>
            <a:r>
              <a:rPr lang="en-US" altLang="zh-CN" sz="2800" kern="100" dirty="0">
                <a:cs typeface="Courier New" panose="02070309020205020404"/>
              </a:rPr>
              <a:t>(</a:t>
            </a:r>
            <a:r>
              <a:rPr lang="zh-CN" altLang="zh-CN" sz="2800" kern="100" dirty="0">
                <a:cs typeface="Times New Roman" panose="02020603050405020304"/>
              </a:rPr>
              <a:t>　　</a:t>
            </a:r>
            <a:r>
              <a:rPr lang="en-US" altLang="zh-CN" sz="2800" kern="100" dirty="0">
                <a:cs typeface="Courier New" panose="02070309020205020404"/>
              </a:rPr>
              <a:t>)3.The gesture for “OK” is very popular in Brazil. </a:t>
            </a:r>
            <a:endParaRPr lang="zh-CN" altLang="zh-CN" sz="2800" kern="100" dirty="0">
              <a:latin typeface="宋体" panose="02010600030101010101" pitchFamily="2" charset="-122"/>
              <a:cs typeface="Courier New" panose="02070309020205020404"/>
            </a:endParaRPr>
          </a:p>
          <a:p>
            <a:pPr indent="812800" algn="just">
              <a:tabLst>
                <a:tab pos="5600700" algn="l"/>
              </a:tabLst>
            </a:pPr>
            <a:r>
              <a:rPr lang="en-US" altLang="zh-CN" sz="2800" kern="100" dirty="0">
                <a:cs typeface="Courier New" panose="02070309020205020404"/>
              </a:rPr>
              <a:t>(</a:t>
            </a:r>
            <a:r>
              <a:rPr lang="zh-CN" altLang="zh-CN" sz="2800" kern="100" dirty="0">
                <a:cs typeface="Times New Roman" panose="02020603050405020304"/>
              </a:rPr>
              <a:t>　　</a:t>
            </a:r>
            <a:r>
              <a:rPr lang="en-US" altLang="zh-CN" sz="2800" kern="100" dirty="0">
                <a:cs typeface="Courier New" panose="02070309020205020404"/>
              </a:rPr>
              <a:t>)4.</a:t>
            </a:r>
            <a:r>
              <a:rPr lang="en-US" altLang="zh-CN" sz="2800" kern="100" dirty="0">
                <a:ea typeface="MS Mincho"/>
                <a:cs typeface="MS Mincho"/>
              </a:rPr>
              <a:t>In </a:t>
            </a:r>
            <a:r>
              <a:rPr lang="en-US" altLang="zh-CN" sz="2800" kern="100" dirty="0">
                <a:cs typeface="Courier New" panose="02070309020205020404"/>
              </a:rPr>
              <a:t>Bulgaria nodding one’s head means “yes”. </a:t>
            </a:r>
            <a:endParaRPr lang="zh-CN" altLang="zh-CN" sz="2800" kern="100" dirty="0">
              <a:latin typeface="宋体" panose="02010600030101010101" pitchFamily="2" charset="-122"/>
              <a:cs typeface="Courier New" panose="02070309020205020404"/>
            </a:endParaRPr>
          </a:p>
          <a:p>
            <a:pPr indent="812800" algn="just">
              <a:tabLst>
                <a:tab pos="5600700" algn="l"/>
              </a:tabLst>
            </a:pPr>
            <a:r>
              <a:rPr lang="en-US" altLang="zh-CN" sz="2800" kern="100" dirty="0">
                <a:cs typeface="Courier New" panose="02070309020205020404"/>
              </a:rPr>
              <a:t>(</a:t>
            </a:r>
            <a:r>
              <a:rPr lang="zh-CN" altLang="zh-CN" sz="2800" kern="100" dirty="0">
                <a:cs typeface="Times New Roman" panose="02020603050405020304"/>
              </a:rPr>
              <a:t>　　</a:t>
            </a:r>
            <a:r>
              <a:rPr lang="en-US" altLang="zh-CN" sz="2800" kern="100" dirty="0">
                <a:cs typeface="Courier New" panose="02070309020205020404"/>
              </a:rPr>
              <a:t>)5.Moving hands in circles over the stomach means “I am full”. </a:t>
            </a:r>
            <a:endParaRPr lang="zh-CN" altLang="zh-CN" sz="2800" kern="100" dirty="0">
              <a:latin typeface="宋体" panose="02010600030101010101" pitchFamily="2" charset="-122"/>
              <a:cs typeface="Courier New" panose="02070309020205020404"/>
            </a:endParaRPr>
          </a:p>
        </p:txBody>
      </p:sp>
      <p:sp>
        <p:nvSpPr>
          <p:cNvPr id="3" name="对角圆角矩形 5"/>
          <p:cNvSpPr/>
          <p:nvPr>
            <p:custDataLst>
              <p:tags r:id="rId1"/>
            </p:custDataLst>
          </p:nvPr>
        </p:nvSpPr>
        <p:spPr>
          <a:xfrm>
            <a:off x="1321509" y="86498"/>
            <a:ext cx="4387313" cy="596632"/>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图片 4" descr="4B2C6FB54528F47738915F1452E77480"/>
          <p:cNvPicPr>
            <a:picLocks noChangeAspect="1"/>
          </p:cNvPicPr>
          <p:nvPr/>
        </p:nvPicPr>
        <p:blipFill>
          <a:blip r:embed="rId2"/>
          <a:stretch>
            <a:fillRect/>
          </a:stretch>
        </p:blipFill>
        <p:spPr>
          <a:xfrm>
            <a:off x="7187953" y="5239587"/>
            <a:ext cx="1343507" cy="1343507"/>
          </a:xfrm>
          <a:prstGeom prst="rect">
            <a:avLst/>
          </a:prstGeom>
          <a:noFill/>
          <a:ln w="9525">
            <a:noFill/>
          </a:ln>
        </p:spPr>
      </p:pic>
      <p:sp>
        <p:nvSpPr>
          <p:cNvPr id="6" name="文本框 5"/>
          <p:cNvSpPr txBox="1"/>
          <p:nvPr/>
        </p:nvSpPr>
        <p:spPr>
          <a:xfrm>
            <a:off x="689228" y="5590095"/>
            <a:ext cx="6104238" cy="584775"/>
          </a:xfrm>
          <a:prstGeom prst="rect">
            <a:avLst/>
          </a:prstGeom>
          <a:noFill/>
        </p:spPr>
        <p:txBody>
          <a:bodyPr wrap="square">
            <a:spAutoFit/>
          </a:bodyPr>
          <a:lstStyle/>
          <a:p>
            <a:pPr indent="812800" algn="just">
              <a:tabLst>
                <a:tab pos="5600700" algn="l"/>
              </a:tabLst>
            </a:pPr>
            <a:r>
              <a:rPr lang="zh-CN" altLang="zh-CN" sz="3200" b="1" kern="100" dirty="0">
                <a:solidFill>
                  <a:srgbClr val="FF0000"/>
                </a:solidFill>
                <a:ea typeface="黑体" panose="02010609060101010101" pitchFamily="49" charset="-122"/>
                <a:cs typeface="Times New Roman" panose="02020603050405020304"/>
              </a:rPr>
              <a:t>【答案】</a:t>
            </a:r>
            <a:r>
              <a:rPr lang="en-US" altLang="zh-CN" sz="3200" b="1" kern="100" dirty="0">
                <a:cs typeface="Courier New" panose="02070309020205020404"/>
              </a:rPr>
              <a:t>1</a:t>
            </a:r>
            <a:r>
              <a:rPr lang="zh-CN" altLang="zh-CN" sz="3200" b="1" kern="100" dirty="0">
                <a:cs typeface="Times New Roman" panose="02020603050405020304"/>
              </a:rPr>
              <a:t>－</a:t>
            </a:r>
            <a:r>
              <a:rPr lang="en-US" altLang="zh-CN" sz="3200" b="1" kern="100" dirty="0">
                <a:cs typeface="Courier New" panose="02070309020205020404"/>
              </a:rPr>
              <a:t>5</a:t>
            </a:r>
            <a:r>
              <a:rPr lang="zh-CN" altLang="zh-CN" sz="3200" b="1" kern="100" dirty="0">
                <a:cs typeface="Times New Roman" panose="02020603050405020304"/>
              </a:rPr>
              <a:t>　</a:t>
            </a:r>
            <a:r>
              <a:rPr lang="en-US" altLang="zh-CN" sz="3200" b="1" kern="100" dirty="0">
                <a:cs typeface="Courier New" panose="02070309020205020404"/>
              </a:rPr>
              <a:t>TFFFT</a:t>
            </a:r>
            <a:endParaRPr lang="zh-CN" altLang="zh-CN" sz="3200" b="1" kern="100" dirty="0">
              <a:latin typeface="宋体" panose="02010600030101010101" pitchFamily="2" charset="-122"/>
              <a:cs typeface="Courier New" panose="020703090202050204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微信图片_20210920114426"/>
          <p:cNvPicPr>
            <a:picLocks noChangeAspect="1"/>
          </p:cNvPicPr>
          <p:nvPr>
            <p:custDataLst>
              <p:tags r:id="rId1"/>
            </p:custDataLst>
          </p:nvPr>
        </p:nvPicPr>
        <p:blipFill>
          <a:blip r:embed="rId2"/>
          <a:stretch>
            <a:fillRect/>
          </a:stretch>
        </p:blipFill>
        <p:spPr>
          <a:xfrm>
            <a:off x="-1270" y="0"/>
            <a:ext cx="12192635" cy="7289962"/>
          </a:xfrm>
          <a:prstGeom prst="rect">
            <a:avLst/>
          </a:prstGeom>
        </p:spPr>
      </p:pic>
      <p:sp>
        <p:nvSpPr>
          <p:cNvPr id="9" name="内容占位符 4"/>
          <p:cNvSpPr txBox="1"/>
          <p:nvPr>
            <p:custDataLst>
              <p:tags r:id="rId3"/>
            </p:custDataLst>
          </p:nvPr>
        </p:nvSpPr>
        <p:spPr>
          <a:xfrm>
            <a:off x="6885607" y="1593265"/>
            <a:ext cx="4665044" cy="779647"/>
          </a:xfrm>
          <a:prstGeom prst="rect">
            <a:avLst/>
          </a:prstGeom>
          <a:solidFill>
            <a:srgbClr val="FFC000">
              <a:lumMod val="40000"/>
              <a:lumOff val="60000"/>
            </a:srgbClr>
          </a:solidFill>
          <a:ln w="12700" cap="flat" cmpd="sng" algn="ctr">
            <a:solidFill>
              <a:srgbClr val="FFC000"/>
            </a:solidFill>
            <a:prstDash val="solid"/>
            <a:miter lim="800000"/>
          </a:ln>
          <a:effectLst/>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ysClr val="windowText" lastClr="000000"/>
                </a:solidFill>
                <a:effectLst/>
                <a:uLnTx/>
                <a:uFillTx/>
                <a:latin typeface="Times New Roman" panose="02020603050405020304" charset="0"/>
                <a:ea typeface="微软雅黑" panose="020B0503020204020204" pitchFamily="34" charset="-122"/>
                <a:cs typeface="Times New Roman" panose="02020603050405020304" charset="0"/>
              </a:rPr>
              <a:t>What I hide by my language, my body </a:t>
            </a:r>
            <a:r>
              <a:rPr kumimoji="0" lang="en-US" altLang="zh-CN" sz="1800" b="1" i="0" u="sng" strike="noStrike" kern="1200" cap="none" spc="0" normalizeH="0" baseline="0" noProof="0" dirty="0">
                <a:ln>
                  <a:noFill/>
                </a:ln>
                <a:solidFill>
                  <a:sysClr val="windowText" lastClr="000000"/>
                </a:solidFill>
                <a:effectLst/>
                <a:uLnTx/>
                <a:uFillTx/>
                <a:latin typeface="Times New Roman" panose="02020603050405020304" charset="0"/>
                <a:ea typeface="微软雅黑" panose="020B0503020204020204" pitchFamily="34" charset="-122"/>
                <a:cs typeface="Times New Roman" panose="02020603050405020304" charset="0"/>
              </a:rPr>
              <a:t>utters</a:t>
            </a:r>
            <a:endParaRPr kumimoji="0" lang="en-US" altLang="zh-CN" sz="1800" b="1" i="0" u="none" strike="noStrike" kern="1200" cap="none" spc="0" normalizeH="0" baseline="0" noProof="0" dirty="0">
              <a:ln>
                <a:noFill/>
              </a:ln>
              <a:solidFill>
                <a:sysClr val="windowText" lastClr="000000"/>
              </a:solidFill>
              <a:effectLst/>
              <a:uLnTx/>
              <a:uFillTx/>
              <a:latin typeface="Times New Roman" panose="02020603050405020304" charset="0"/>
              <a:ea typeface="微软雅黑" panose="020B0503020204020204" pitchFamily="34" charset="-122"/>
              <a:cs typeface="Times New Roman" panose="0202060305040502030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ysClr val="windowText" lastClr="000000"/>
                </a:solidFill>
                <a:effectLst/>
                <a:uLnTx/>
                <a:uFillTx/>
                <a:latin typeface="Times New Roman" panose="02020603050405020304" charset="0"/>
                <a:ea typeface="宋体" panose="02010600030101010101" pitchFamily="2" charset="-122"/>
                <a:cs typeface="Times New Roman" panose="02020603050405020304" charset="0"/>
              </a:rPr>
              <a:t>－</a:t>
            </a:r>
            <a:r>
              <a:rPr kumimoji="0" lang="en-US" altLang="zh-CN" sz="1800" b="1" i="0" u="none" strike="noStrike" kern="1200" cap="none" spc="0" normalizeH="0" baseline="0" noProof="0" dirty="0">
                <a:ln>
                  <a:noFill/>
                </a:ln>
                <a:solidFill>
                  <a:sysClr val="windowText" lastClr="000000"/>
                </a:solidFill>
                <a:effectLst/>
                <a:uLnTx/>
                <a:uFillTx/>
                <a:latin typeface="Times New Roman" panose="02020603050405020304" charset="0"/>
                <a:ea typeface="微软雅黑" panose="020B0503020204020204" pitchFamily="34" charset="-122"/>
                <a:cs typeface="Times New Roman" panose="02020603050405020304" charset="0"/>
              </a:rPr>
              <a:t>Roland Barthes</a:t>
            </a:r>
            <a:endParaRPr kumimoji="0" lang="en-US" altLang="zh-CN" sz="1800" b="1" i="0" u="none" strike="noStrike" kern="1200" cap="none" spc="0" normalizeH="0" baseline="0" noProof="0" dirty="0">
              <a:ln>
                <a:noFill/>
              </a:ln>
              <a:solidFill>
                <a:sysClr val="windowText" lastClr="000000"/>
              </a:solidFill>
              <a:effectLst/>
              <a:uLnTx/>
              <a:uFillTx/>
              <a:latin typeface="Times New Roman" panose="02020603050405020304" charset="0"/>
              <a:ea typeface="微软雅黑" panose="020B0503020204020204" pitchFamily="34" charset="-122"/>
              <a:cs typeface="Times New Roman" panose="02020603050405020304" charset="0"/>
            </a:endParaRPr>
          </a:p>
        </p:txBody>
      </p:sp>
      <p:sp>
        <p:nvSpPr>
          <p:cNvPr id="13" name="文本框 3"/>
          <p:cNvSpPr/>
          <p:nvPr>
            <p:custDataLst>
              <p:tags r:id="rId4"/>
            </p:custDataLst>
          </p:nvPr>
        </p:nvSpPr>
        <p:spPr>
          <a:xfrm>
            <a:off x="635" y="2372912"/>
            <a:ext cx="12191365" cy="2954655"/>
          </a:xfrm>
          <a:prstGeom prst="rect">
            <a:avLst/>
          </a:prstGeom>
          <a:solidFill>
            <a:srgbClr val="FFFFFF">
              <a:alpha val="72941"/>
            </a:srgbClr>
          </a:solidFill>
          <a:ln w="9525">
            <a:noFill/>
          </a:ln>
        </p:spPr>
        <p:txBody>
          <a:bodyPr wrap="square" anchor="t">
            <a:spAutoFit/>
          </a:bodyPr>
          <a:lstStyle/>
          <a:p>
            <a:pPr algn="ctr" fontAlgn="base"/>
            <a:r>
              <a:rPr lang="en-US" sz="6000" b="1" dirty="0">
                <a:solidFill>
                  <a:srgbClr val="0000FF"/>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宋体" panose="02010600030101010101" pitchFamily="2" charset="-122"/>
              </a:rPr>
              <a:t>Unit 4 Body Language</a:t>
            </a:r>
            <a:endParaRPr lang="en-US" sz="5400" b="1" dirty="0">
              <a:solidFill>
                <a:srgbClr val="0000FF"/>
              </a:solidFill>
              <a:effectLst>
                <a:outerShdw blurRad="38100" dist="38100" dir="2700000" algn="tl">
                  <a:srgbClr val="000000">
                    <a:alpha val="43137"/>
                  </a:srgbClr>
                </a:outerShdw>
              </a:effectLst>
              <a:latin typeface="Times New Roman Bold" panose="02020503050405090304" charset="0"/>
              <a:cs typeface="Times New Roman Bold" panose="02020503050405090304" charset="0"/>
              <a:sym typeface="宋体" panose="02010600030101010101" pitchFamily="2" charset="-122"/>
            </a:endParaRPr>
          </a:p>
          <a:p>
            <a:pPr algn="ctr" fontAlgn="base"/>
            <a:r>
              <a:rPr lang="en-US" altLang="zh-CN" sz="3200" b="1" dirty="0">
                <a:solidFill>
                  <a:prstClr val="black"/>
                </a:solidFill>
                <a:latin typeface="Times New Roman" panose="02020603050405020304" charset="0"/>
                <a:ea typeface="宋体" panose="02010600030101010101" pitchFamily="2" charset="-122"/>
                <a:cs typeface="Times New Roman" panose="02020603050405020304" charset="0"/>
              </a:rPr>
              <a:t>Reading and Thinking</a:t>
            </a:r>
            <a:endParaRPr lang="en-US" altLang="zh-CN" sz="3200" b="1" dirty="0">
              <a:solidFill>
                <a:prstClr val="black"/>
              </a:solidFill>
              <a:latin typeface="Times New Roman" panose="02020603050405020304" charset="0"/>
              <a:ea typeface="宋体" panose="02010600030101010101" pitchFamily="2" charset="-122"/>
              <a:cs typeface="Times New Roman" panose="02020603050405020304" charset="0"/>
            </a:endParaRPr>
          </a:p>
          <a:p>
            <a:pPr algn="ctr" fontAlgn="base"/>
            <a:r>
              <a:rPr lang="en-US" altLang="zh-CN" sz="4000" b="1" dirty="0">
                <a:solidFill>
                  <a:prstClr val="black"/>
                </a:solidFill>
                <a:latin typeface="Times New Roman" panose="02020603050405020304" charset="0"/>
                <a:ea typeface="宋体" panose="02010600030101010101" pitchFamily="2" charset="-122"/>
                <a:cs typeface="Times New Roman" panose="02020603050405020304" charset="0"/>
                <a:sym typeface="+mn-ea"/>
              </a:rPr>
              <a:t>Understand body language</a:t>
            </a:r>
            <a:endParaRPr lang="en-US" altLang="zh-CN" sz="4000" b="1" dirty="0">
              <a:solidFill>
                <a:prstClr val="black"/>
              </a:solidFill>
              <a:latin typeface="Times New Roman" panose="02020603050405020304" charset="0"/>
              <a:ea typeface="宋体" panose="02010600030101010101" pitchFamily="2" charset="-122"/>
              <a:cs typeface="Times New Roman" panose="02020603050405020304" charset="0"/>
              <a:sym typeface="+mn-ea"/>
            </a:endParaRPr>
          </a:p>
          <a:p>
            <a:pPr algn="ctr" fontAlgn="base"/>
            <a:r>
              <a:rPr lang="en-US" altLang="zh-CN" sz="54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Listening to how bodies talk</a:t>
            </a:r>
            <a:endParaRPr lang="en-US" altLang="zh-CN" sz="5400" b="1" dirty="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Rectangle 16"/>
          <p:cNvSpPr>
            <a:spLocks noChangeArrowheads="1"/>
          </p:cNvSpPr>
          <p:nvPr/>
        </p:nvSpPr>
        <p:spPr bwMode="auto">
          <a:xfrm>
            <a:off x="5406994" y="6107214"/>
            <a:ext cx="2057400" cy="423545"/>
          </a:xfrm>
          <a:prstGeom prst="rect">
            <a:avLst/>
          </a:prstGeom>
          <a:solidFill>
            <a:schemeClr val="bg1">
              <a:alpha val="59000"/>
            </a:schemeClr>
          </a:solidFill>
          <a:ln>
            <a:noFill/>
          </a:ln>
          <a:effectLst/>
        </p:spPr>
        <p:txBody>
          <a:bodyPr wrap="square">
            <a:spAutoFit/>
          </a:bodyPr>
          <a:lstStyle>
            <a:lvl1pPr eaLnBrk="0" hangingPunct="0">
              <a:defRPr kumimoji="1" sz="3600">
                <a:solidFill>
                  <a:schemeClr val="tx1"/>
                </a:solidFill>
                <a:latin typeface="Times New Roman" panose="02020603050405020304" charset="0"/>
                <a:ea typeface="宋体" panose="02010600030101010101" pitchFamily="2" charset="-122"/>
              </a:defRPr>
            </a:lvl1pPr>
            <a:lvl2pPr marL="742950" indent="-285750" eaLnBrk="0" hangingPunct="0">
              <a:defRPr kumimoji="1" sz="3600">
                <a:solidFill>
                  <a:schemeClr val="tx1"/>
                </a:solidFill>
                <a:latin typeface="Times New Roman" panose="02020603050405020304" charset="0"/>
                <a:ea typeface="宋体" panose="02010600030101010101" pitchFamily="2" charset="-122"/>
              </a:defRPr>
            </a:lvl2pPr>
            <a:lvl3pPr marL="1143000" indent="-228600" eaLnBrk="0" hangingPunct="0">
              <a:defRPr kumimoji="1" sz="3600">
                <a:solidFill>
                  <a:schemeClr val="tx1"/>
                </a:solidFill>
                <a:latin typeface="Times New Roman" panose="02020603050405020304" charset="0"/>
                <a:ea typeface="宋体" panose="02010600030101010101" pitchFamily="2" charset="-122"/>
              </a:defRPr>
            </a:lvl3pPr>
            <a:lvl4pPr marL="1600200" indent="-228600" eaLnBrk="0" hangingPunct="0">
              <a:defRPr kumimoji="1" sz="3600">
                <a:solidFill>
                  <a:schemeClr val="tx1"/>
                </a:solidFill>
                <a:latin typeface="Times New Roman" panose="02020603050405020304" charset="0"/>
                <a:ea typeface="宋体" panose="02010600030101010101" pitchFamily="2" charset="-122"/>
              </a:defRPr>
            </a:lvl4pPr>
            <a:lvl5pPr marL="2057400" indent="-228600" eaLnBrk="0" hangingPunct="0">
              <a:defRPr kumimoji="1" sz="3600">
                <a:solidFill>
                  <a:schemeClr val="tx1"/>
                </a:solidFill>
                <a:latin typeface="Times New Roman" panose="02020603050405020304" charset="0"/>
                <a:ea typeface="宋体" panose="02010600030101010101" pitchFamily="2" charset="-122"/>
              </a:defRPr>
            </a:lvl5pPr>
            <a:lvl6pPr marL="2514600" indent="-228600" algn="r" eaLnBrk="0" fontAlgn="base" hangingPunct="0">
              <a:spcBef>
                <a:spcPct val="0"/>
              </a:spcBef>
              <a:spcAft>
                <a:spcPct val="0"/>
              </a:spcAft>
              <a:defRPr kumimoji="1" sz="3600">
                <a:solidFill>
                  <a:schemeClr val="tx1"/>
                </a:solidFill>
                <a:latin typeface="Times New Roman" panose="02020603050405020304" charset="0"/>
                <a:ea typeface="宋体" panose="02010600030101010101" pitchFamily="2" charset="-122"/>
              </a:defRPr>
            </a:lvl6pPr>
            <a:lvl7pPr marL="2971800" indent="-228600" algn="r" eaLnBrk="0" fontAlgn="base" hangingPunct="0">
              <a:spcBef>
                <a:spcPct val="0"/>
              </a:spcBef>
              <a:spcAft>
                <a:spcPct val="0"/>
              </a:spcAft>
              <a:defRPr kumimoji="1" sz="3600">
                <a:solidFill>
                  <a:schemeClr val="tx1"/>
                </a:solidFill>
                <a:latin typeface="Times New Roman" panose="02020603050405020304" charset="0"/>
                <a:ea typeface="宋体" panose="02010600030101010101" pitchFamily="2" charset="-122"/>
              </a:defRPr>
            </a:lvl7pPr>
            <a:lvl8pPr marL="3429000" indent="-228600" algn="r" eaLnBrk="0" fontAlgn="base" hangingPunct="0">
              <a:spcBef>
                <a:spcPct val="0"/>
              </a:spcBef>
              <a:spcAft>
                <a:spcPct val="0"/>
              </a:spcAft>
              <a:defRPr kumimoji="1" sz="3600">
                <a:solidFill>
                  <a:schemeClr val="tx1"/>
                </a:solidFill>
                <a:latin typeface="Times New Roman" panose="02020603050405020304" charset="0"/>
                <a:ea typeface="宋体" panose="02010600030101010101" pitchFamily="2" charset="-122"/>
              </a:defRPr>
            </a:lvl8pPr>
            <a:lvl9pPr marL="3886200" indent="-228600" algn="r" eaLnBrk="0" fontAlgn="base" hangingPunct="0">
              <a:spcBef>
                <a:spcPct val="0"/>
              </a:spcBef>
              <a:spcAft>
                <a:spcPct val="0"/>
              </a:spcAft>
              <a:defRPr kumimoji="1" sz="3600">
                <a:solidFill>
                  <a:schemeClr val="tx1"/>
                </a:solidFill>
                <a:latin typeface="Times New Roman" panose="02020603050405020304" charset="0"/>
                <a:ea typeface="宋体" panose="02010600030101010101" pitchFamily="2" charset="-122"/>
              </a:defRPr>
            </a:lvl9pPr>
          </a:lstStyle>
          <a:p>
            <a:pPr algn="ctr" eaLnBrk="1" hangingPunct="1">
              <a:lnSpc>
                <a:spcPct val="120000"/>
              </a:lnSpc>
            </a:pPr>
            <a:r>
              <a:rPr lang="zh-CN" altLang="en-US" sz="1800" b="1" dirty="0">
                <a:solidFill>
                  <a:srgbClr val="0000FF"/>
                </a:solidFill>
                <a:latin typeface="华文行楷" panose="02010800040101010101" pitchFamily="2" charset="-122"/>
                <a:ea typeface="华文行楷" panose="02010800040101010101" pitchFamily="2" charset="-122"/>
              </a:rPr>
              <a:t>杭州二中许丽君</a:t>
            </a:r>
            <a:endParaRPr lang="en-US" altLang="zh-CN" sz="1800" b="1" dirty="0">
              <a:solidFill>
                <a:srgbClr val="0000FF"/>
              </a:solidFill>
              <a:latin typeface="华文行楷" panose="02010800040101010101" pitchFamily="2" charset="-122"/>
              <a:ea typeface="华文行楷" panose="02010800040101010101" pitchFamily="2" charset="-122"/>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blinds(horizontal)">
                                      <p:cBhvr>
                                        <p:cTn id="12" dur="500"/>
                                        <p:tgtEl>
                                          <p:spTgt spid="9">
                                            <p:bg/>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linds(horizontal)">
                                      <p:cBhvr>
                                        <p:cTn id="15" dur="500"/>
                                        <p:tgtEl>
                                          <p:spTgt spid="9">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linds(horizont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uiExpand="1" build="p"/>
      <p:bldP spid="13" grpId="0" animBg="1"/>
      <p:bldP spid="1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382808" y="2714290"/>
            <a:ext cx="10642928" cy="4143710"/>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0" defTabSz="914400">
              <a:lnSpc>
                <a:spcPct val="120000"/>
              </a:lnSpc>
              <a:spcBef>
                <a:spcPts val="0"/>
              </a:spcBef>
              <a:spcAft>
                <a:spcPct val="0"/>
              </a:spcAft>
              <a:tabLst>
                <a:tab pos="1188085" algn="l"/>
                <a:tab pos="2163445" algn="l"/>
                <a:tab pos="3142615" algn="l"/>
                <a:tab pos="4190365" algn="l"/>
              </a:tabLst>
              <a:defRPr/>
            </a:pPr>
            <a:r>
              <a:rPr lang="en-US" altLang="zh-CN" sz="2000" b="1" kern="100" dirty="0">
                <a:cs typeface="Courier New" panose="02070309020205020404"/>
              </a:rPr>
              <a:t>(</a:t>
            </a:r>
            <a:r>
              <a:rPr lang="zh-CN" altLang="zh-CN" sz="2000" b="1" kern="100" dirty="0">
                <a:cs typeface="Times New Roman" panose="02020603050405020304"/>
              </a:rPr>
              <a:t>　　</a:t>
            </a:r>
            <a:r>
              <a:rPr lang="en-US" altLang="zh-CN" sz="2000" b="1" kern="100" dirty="0">
                <a:cs typeface="Courier New" panose="02070309020205020404"/>
              </a:rPr>
              <a:t>) 2</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.How do we know what other people are thinking?</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A</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By doing researches on their palms. </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B</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By watching their body language. </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C</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By making eye contact with them. </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D</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By shaking hands with them. </a:t>
            </a:r>
            <a:endPar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zh-CN" altLang="en-US" sz="2200" b="1"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3</a:t>
            </a:r>
            <a:r>
              <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.Why do we use both words and body language?</a:t>
            </a:r>
            <a:endParaRPr kumimoji="0" lang="zh-CN" altLang="zh-CN" sz="2200" b="1" i="0" u="none" strike="noStrike" kern="120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charset="0"/>
            </a:endParaRPr>
          </a:p>
          <a:p>
            <a:pPr marL="0" marR="0" lvl="0" indent="0" algn="l" defTabSz="914400" rtl="0" eaLnBrk="1" fontAlgn="auto" latinLnBrk="0" hangingPunct="1">
              <a:lnSpc>
                <a:spcPct val="120000"/>
              </a:lnSpc>
              <a:spcBef>
                <a:spcPts val="0"/>
              </a:spcBef>
              <a:spcAft>
                <a:spcPct val="0"/>
              </a:spcAft>
              <a:buClrTx/>
              <a:buSzTx/>
              <a:buFontTx/>
              <a:buNone/>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a:t>
            </a:r>
            <a:r>
              <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A. To show how clever we are.</a:t>
            </a:r>
            <a:endParaRPr kumimoji="0" lang="zh-CN" altLang="zh-CN" sz="2200" b="1" i="0" u="none" strike="noStrike" kern="120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charset="0"/>
            </a:endParaRPr>
          </a:p>
          <a:p>
            <a:pPr marL="0" marR="0" lvl="0" indent="0" algn="l" defTabSz="914400" rtl="0" eaLnBrk="1" fontAlgn="auto" latinLnBrk="0" hangingPunct="1">
              <a:lnSpc>
                <a:spcPct val="120000"/>
              </a:lnSpc>
              <a:spcBef>
                <a:spcPts val="0"/>
              </a:spcBef>
              <a:spcAft>
                <a:spcPct val="0"/>
              </a:spcAft>
              <a:buClrTx/>
              <a:buSzTx/>
              <a:buFontTx/>
              <a:buNone/>
              <a:tabLst>
                <a:tab pos="1188085" algn="l"/>
                <a:tab pos="2163445" algn="l"/>
                <a:tab pos="3142615" algn="l"/>
                <a:tab pos="4190365" algn="l"/>
              </a:tabLst>
              <a:defRPr/>
            </a:pPr>
            <a:r>
              <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               B. To show that we have learned a lot.</a:t>
            </a:r>
            <a:endParaRPr kumimoji="0" lang="zh-CN" altLang="zh-CN" sz="2200" b="1" i="0" u="none" strike="noStrike" kern="120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charset="0"/>
            </a:endParaRPr>
          </a:p>
          <a:p>
            <a:pPr marL="0" marR="0" lvl="0" indent="0" algn="l" defTabSz="914400" rtl="0" eaLnBrk="1" fontAlgn="auto" latinLnBrk="0" hangingPunct="1">
              <a:lnSpc>
                <a:spcPct val="120000"/>
              </a:lnSpc>
              <a:spcBef>
                <a:spcPts val="0"/>
              </a:spcBef>
              <a:spcAft>
                <a:spcPct val="0"/>
              </a:spcAft>
              <a:buClrTx/>
              <a:buSzTx/>
              <a:buFontTx/>
              <a:buNone/>
              <a:tabLst>
                <a:tab pos="1188085" algn="l"/>
                <a:tab pos="2163445" algn="l"/>
                <a:tab pos="3142615" algn="l"/>
                <a:tab pos="4190365" algn="l"/>
              </a:tabLst>
              <a:defRPr/>
            </a:pPr>
            <a:r>
              <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               C. To express our thoughts and opinions.</a:t>
            </a:r>
            <a:endParaRPr kumimoji="0" lang="zh-CN" altLang="zh-CN" sz="2200" b="1" i="0" u="none" strike="noStrike" kern="120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charset="0"/>
            </a:endParaRPr>
          </a:p>
          <a:p>
            <a:pPr marL="0" marR="0" lvl="0" indent="0" algn="l" defTabSz="914400" rtl="0" eaLnBrk="1" fontAlgn="auto" latinLnBrk="0" hangingPunct="1">
              <a:lnSpc>
                <a:spcPct val="120000"/>
              </a:lnSpc>
              <a:spcBef>
                <a:spcPts val="0"/>
              </a:spcBef>
              <a:spcAft>
                <a:spcPct val="0"/>
              </a:spcAft>
              <a:buClrTx/>
              <a:buSzTx/>
              <a:buFontTx/>
              <a:buNone/>
              <a:tabLst>
                <a:tab pos="1188085" algn="l"/>
                <a:tab pos="2163445" algn="l"/>
                <a:tab pos="3142615" algn="l"/>
                <a:tab pos="4190365" algn="l"/>
              </a:tabLst>
              <a:defRPr/>
            </a:pPr>
            <a:r>
              <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               D. To tell others we have a gift for performance.</a:t>
            </a:r>
            <a:endParaRPr kumimoji="0" lang="zh-CN" altLang="zh-CN" sz="2200" b="1" i="0" u="none" strike="noStrike" kern="1200" cap="none" spc="0" normalizeH="0" baseline="0" noProof="0" dirty="0">
              <a:ln>
                <a:noFill/>
              </a:ln>
              <a:solidFill>
                <a:srgbClr val="000000"/>
              </a:solidFill>
              <a:effectLst/>
              <a:uLnTx/>
              <a:uFillTx/>
              <a:latin typeface="NEU-BZ-S92"/>
              <a:ea typeface="方正书宋_GBK" panose="03000509000000000000" pitchFamily="65" charset="-122"/>
              <a:cs typeface="Times New Roman" panose="02020603050405020304" charset="0"/>
            </a:endParaRPr>
          </a:p>
        </p:txBody>
      </p:sp>
      <p:sp>
        <p:nvSpPr>
          <p:cNvPr id="5" name="Rectangle 3"/>
          <p:cNvSpPr>
            <a:spLocks noChangeArrowheads="1"/>
          </p:cNvSpPr>
          <p:nvPr/>
        </p:nvSpPr>
        <p:spPr bwMode="auto">
          <a:xfrm>
            <a:off x="632224" y="2781190"/>
            <a:ext cx="814787" cy="40011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1088390">
              <a:spcAft>
                <a:spcPct val="0"/>
              </a:spcAft>
            </a:pPr>
            <a:r>
              <a:rPr lang="en-US" altLang="zh-CN" sz="2000" b="1" kern="100" dirty="0">
                <a:solidFill>
                  <a:srgbClr val="FF0000"/>
                </a:solidFill>
                <a:latin typeface="Times New Roman" panose="02020603050405020304"/>
                <a:ea typeface="宋体" panose="02010600030101010101" pitchFamily="2" charset="-122"/>
              </a:rPr>
              <a:t>B</a:t>
            </a:r>
            <a:r>
              <a:rPr lang="zh-CN" altLang="zh-CN" sz="2000" b="1" kern="100" dirty="0">
                <a:solidFill>
                  <a:srgbClr val="FF0000"/>
                </a:solidFill>
                <a:latin typeface="Times New Roman" panose="02020603050405020304"/>
                <a:ea typeface="宋体" panose="02010600030101010101" pitchFamily="2" charset="-122"/>
              </a:rPr>
              <a:t>　</a:t>
            </a:r>
            <a:endParaRPr lang="zh-CN" altLang="zh-CN" sz="2000" b="1" kern="100" dirty="0">
              <a:solidFill>
                <a:prstClr val="black"/>
              </a:solidFill>
              <a:latin typeface="Times New Roman" panose="02020603050405020304"/>
              <a:ea typeface="宋体" panose="02010600030101010101" pitchFamily="2" charset="-122"/>
            </a:endParaRPr>
          </a:p>
        </p:txBody>
      </p:sp>
      <p:sp>
        <p:nvSpPr>
          <p:cNvPr id="12" name="内容占位符 1"/>
          <p:cNvSpPr txBox="1"/>
          <p:nvPr/>
        </p:nvSpPr>
        <p:spPr>
          <a:xfrm>
            <a:off x="278564" y="1065050"/>
            <a:ext cx="11382863" cy="1703159"/>
          </a:xfrm>
          <a:prstGeom prst="rect">
            <a:avLst/>
          </a:prstGeom>
        </p:spPr>
        <p:txBody>
          <a:bodyPr vert="horz" wrap="square" lIns="91440" tIns="45720" rIns="91440" bIns="45720" rtlCol="0">
            <a:spAutoFit/>
          </a:bodyPr>
          <a:lstStyle>
            <a:lvl1pPr marL="0" indent="719455" algn="just" defTabSz="903605" rtl="0" eaLnBrk="1" latinLnBrk="0" hangingPunct="0">
              <a:lnSpc>
                <a:spcPct val="140000"/>
              </a:lnSpc>
              <a:spcBef>
                <a:spcPct val="0"/>
              </a:spcBef>
              <a:buFontTx/>
              <a:buNone/>
              <a:tabLst>
                <a:tab pos="5648325" algn="l"/>
                <a:tab pos="10046970" algn="l"/>
              </a:tabLst>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711200">
              <a:tabLst>
                <a:tab pos="5372100" algn="l"/>
                <a:tab pos="9715500" algn="l"/>
              </a:tabLst>
            </a:pPr>
            <a:r>
              <a:rPr lang="zh-CN" altLang="zh-CN" sz="2000" b="1" kern="100" dirty="0">
                <a:latin typeface="宋体" panose="02010600030101010101" pitchFamily="2" charset="-122"/>
                <a:ea typeface="黑体" panose="02010609060101010101" pitchFamily="49" charset="-122"/>
                <a:cs typeface="宋体" panose="02010600030101010101" pitchFamily="2" charset="-122"/>
              </a:rPr>
              <a:t>Ⅳ</a:t>
            </a:r>
            <a:r>
              <a:rPr lang="en-US" altLang="zh-CN" sz="2000" b="1" kern="100" dirty="0">
                <a:ea typeface="黑体" panose="02010609060101010101" pitchFamily="49" charset="-122"/>
                <a:cs typeface="Courier New" panose="02070309020205020404"/>
              </a:rPr>
              <a:t>.</a:t>
            </a:r>
            <a:r>
              <a:rPr lang="zh-CN" altLang="zh-CN" sz="2000" b="1" kern="100" dirty="0">
                <a:ea typeface="黑体" panose="02010609060101010101" pitchFamily="49" charset="-122"/>
                <a:cs typeface="Times New Roman" panose="02020603050405020304"/>
              </a:rPr>
              <a:t>语篇解读</a:t>
            </a:r>
            <a:endParaRPr lang="en-US" altLang="zh-CN" sz="2000" b="1" kern="100" dirty="0">
              <a:latin typeface="宋体" panose="02010600030101010101" pitchFamily="2" charset="-122"/>
              <a:ea typeface="黑体" panose="02010609060101010101" pitchFamily="49" charset="-122"/>
              <a:cs typeface="Courier New" panose="02070309020205020404"/>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zh-CN" altLang="en-US" sz="2000" b="1" kern="100" dirty="0">
                <a:cs typeface="Courier New" panose="02070309020205020404"/>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1</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What does the passage mainly talk about</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A</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Communication.	B</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Spoken language.</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C</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Body language.	D</a:t>
            </a:r>
            <a:r>
              <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Different cultures.</a:t>
            </a:r>
            <a:endParaRPr lang="zh-CN"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13" name="Rectangle 3"/>
          <p:cNvSpPr>
            <a:spLocks noChangeArrowheads="1"/>
          </p:cNvSpPr>
          <p:nvPr/>
        </p:nvSpPr>
        <p:spPr bwMode="auto">
          <a:xfrm>
            <a:off x="622970" y="1529960"/>
            <a:ext cx="370614" cy="40011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just">
              <a:spcAft>
                <a:spcPct val="0"/>
              </a:spcAft>
            </a:pPr>
            <a:r>
              <a:rPr lang="en-US" altLang="zh-CN" sz="2000" b="1" kern="100" dirty="0">
                <a:solidFill>
                  <a:srgbClr val="FF0000"/>
                </a:solidFill>
                <a:latin typeface="Times New Roman" panose="02020603050405020304"/>
                <a:ea typeface="宋体" panose="02010600030101010101" pitchFamily="2" charset="-122"/>
              </a:rPr>
              <a:t>C</a:t>
            </a:r>
            <a:endParaRPr lang="zh-CN" altLang="zh-CN" sz="2000" b="1" kern="100" dirty="0">
              <a:solidFill>
                <a:prstClr val="black"/>
              </a:solidFill>
              <a:latin typeface="Times New Roman" panose="02020603050405020304"/>
              <a:ea typeface="宋体" panose="02010600030101010101" pitchFamily="2" charset="-122"/>
            </a:endParaRPr>
          </a:p>
        </p:txBody>
      </p:sp>
      <p:sp>
        <p:nvSpPr>
          <p:cNvPr id="15" name="Rectangle 3"/>
          <p:cNvSpPr>
            <a:spLocks noChangeArrowheads="1"/>
          </p:cNvSpPr>
          <p:nvPr/>
        </p:nvSpPr>
        <p:spPr bwMode="auto">
          <a:xfrm>
            <a:off x="795650" y="4786145"/>
            <a:ext cx="370614" cy="40011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algn="just">
              <a:spcAft>
                <a:spcPct val="0"/>
              </a:spcAft>
            </a:pPr>
            <a:r>
              <a:rPr lang="en-US" altLang="zh-CN" sz="2000" b="1" kern="100" dirty="0">
                <a:solidFill>
                  <a:srgbClr val="FF0000"/>
                </a:solidFill>
                <a:latin typeface="Times New Roman" panose="02020603050405020304"/>
                <a:ea typeface="宋体" panose="02010600030101010101" pitchFamily="2" charset="-122"/>
              </a:rPr>
              <a:t>C</a:t>
            </a:r>
            <a:endParaRPr lang="zh-CN" altLang="zh-CN" sz="2000" b="1" kern="100" dirty="0">
              <a:solidFill>
                <a:prstClr val="black"/>
              </a:solidFill>
              <a:latin typeface="Times New Roman" panose="02020603050405020304"/>
              <a:ea typeface="宋体" panose="02010600030101010101" pitchFamily="2" charset="-122"/>
            </a:endParaRPr>
          </a:p>
        </p:txBody>
      </p:sp>
      <p:grpSp>
        <p:nvGrpSpPr>
          <p:cNvPr id="9" name="组合 8"/>
          <p:cNvGrpSpPr/>
          <p:nvPr/>
        </p:nvGrpSpPr>
        <p:grpSpPr>
          <a:xfrm>
            <a:off x="327450" y="397794"/>
            <a:ext cx="6647778" cy="898089"/>
            <a:chOff x="0" y="-270068"/>
            <a:chExt cx="5595897" cy="1950283"/>
          </a:xfrm>
        </p:grpSpPr>
        <p:pic>
          <p:nvPicPr>
            <p:cNvPr id="10" name="Picture 4"/>
            <p:cNvPicPr>
              <a:picLocks noChangeAspect="1" noChangeArrowheads="1" noCrop="1"/>
            </p:cNvPicPr>
            <p:nvPr/>
          </p:nvPicPr>
          <p:blipFill>
            <a:blip r:embed="rId1"/>
            <a:srcRect/>
            <a:stretch>
              <a:fillRect/>
            </a:stretch>
          </p:blipFill>
          <p:spPr bwMode="auto">
            <a:xfrm>
              <a:off x="0" y="0"/>
              <a:ext cx="2555875" cy="7477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03200" y="-270068"/>
              <a:ext cx="2352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CN" sz="3200" b="1" dirty="0">
                  <a:solidFill>
                    <a:srgbClr val="FF0000"/>
                  </a:solidFill>
                  <a:latin typeface="Times New Roman" panose="02020603050405020304" charset="0"/>
                  <a:ea typeface="宋体" panose="02010600030101010101" pitchFamily="2" charset="-122"/>
                </a:rPr>
                <a:t>Skimming</a:t>
              </a:r>
              <a:endParaRPr kumimoji="1" lang="en-US" altLang="zh-CN" sz="3200" b="1" dirty="0">
                <a:solidFill>
                  <a:srgbClr val="FF0000"/>
                </a:solidFill>
                <a:latin typeface="Times New Roman" panose="02020603050405020304" charset="0"/>
                <a:ea typeface="宋体" panose="02010600030101010101" pitchFamily="2" charset="-122"/>
              </a:endParaRPr>
            </a:p>
          </p:txBody>
        </p:sp>
        <p:sp>
          <p:nvSpPr>
            <p:cNvPr id="16" name="Text Box 6"/>
            <p:cNvSpPr txBox="1">
              <a:spLocks noChangeArrowheads="1"/>
            </p:cNvSpPr>
            <p:nvPr/>
          </p:nvSpPr>
          <p:spPr bwMode="auto">
            <a:xfrm>
              <a:off x="2483103" y="677667"/>
              <a:ext cx="3112794" cy="1002548"/>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kumimoji="1" lang="en-US" altLang="zh-CN" sz="2400" b="1" dirty="0">
                  <a:solidFill>
                    <a:srgbClr val="0000FF"/>
                  </a:solidFill>
                  <a:latin typeface="Times New Roman" panose="02020603050405020304" charset="0"/>
                  <a:ea typeface="宋体" panose="02010600030101010101" pitchFamily="2" charset="-122"/>
                </a:rPr>
                <a:t>Reading Comprehension </a:t>
              </a:r>
              <a:endParaRPr kumimoji="1" lang="en-US" altLang="zh-CN" sz="2400" b="1" dirty="0">
                <a:solidFill>
                  <a:srgbClr val="0000FF"/>
                </a:solidFill>
                <a:latin typeface="Times New Roman" panose="02020603050405020304" charset="0"/>
                <a:ea typeface="宋体" panose="02010600030101010101" pitchFamily="2" charset="-122"/>
              </a:endParaRPr>
            </a:p>
          </p:txBody>
        </p:sp>
      </p:grpSp>
      <p:sp>
        <p:nvSpPr>
          <p:cNvPr id="17" name="对角圆角矩形 5"/>
          <p:cNvSpPr/>
          <p:nvPr>
            <p:custDataLst>
              <p:tags r:id="rId3"/>
            </p:custDataLst>
          </p:nvPr>
        </p:nvSpPr>
        <p:spPr>
          <a:xfrm>
            <a:off x="1966304" y="123474"/>
            <a:ext cx="4232937" cy="464745"/>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linds(horizont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linds(horizontal)">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linds(horizontal)">
                                      <p:cBhvr>
                                        <p:cTn id="4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1"/>
          <p:cNvSpPr txBox="1"/>
          <p:nvPr/>
        </p:nvSpPr>
        <p:spPr>
          <a:xfrm>
            <a:off x="538412" y="1037481"/>
            <a:ext cx="11336262" cy="2627642"/>
          </a:xfrm>
          <a:prstGeom prst="rect">
            <a:avLst/>
          </a:prstGeom>
        </p:spPr>
        <p:txBody>
          <a:bodyPr vert="horz" lIns="90170" tIns="46990" rIns="90170" bIns="4699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4</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What can we learn from the passage</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_____</a:t>
            </a:r>
            <a:endPar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0" indent="0">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In all countries, shaking the head means “No”</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endPar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0" indent="0">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 smile can get a person into difficult situations.</a:t>
            </a:r>
            <a:endPar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0" indent="0">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In Russia, people </a:t>
            </a:r>
            <a:r>
              <a:rPr lang="en-US" altLang="zh-CN" sz="2000" b="1" dirty="0" err="1">
                <a:solidFill>
                  <a:srgbClr val="000000"/>
                </a:solidFill>
                <a:latin typeface="Times New Roman" panose="02020603050405020304" charset="0"/>
                <a:ea typeface="宋体" panose="02010600030101010101" pitchFamily="2" charset="-122"/>
                <a:cs typeface="Times New Roman" panose="02020603050405020304" charset="0"/>
              </a:rPr>
              <a:t>favour</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bowing from the waist when they meet someone else.</a:t>
            </a:r>
            <a:endPar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0" indent="0">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D</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If a person moves his hand in circles over his stomach after a meal</a:t>
            </a:r>
            <a:r>
              <a:rPr lang="zh-CN" altLang="en-US"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that means he is full.</a:t>
            </a:r>
            <a:endPar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11" name="Rectangle 3"/>
          <p:cNvSpPr>
            <a:spLocks noChangeArrowheads="1"/>
          </p:cNvSpPr>
          <p:nvPr/>
        </p:nvSpPr>
        <p:spPr bwMode="auto">
          <a:xfrm>
            <a:off x="6040183" y="1022108"/>
            <a:ext cx="332719"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latin typeface="Times New Roman" panose="02020603050405020304"/>
                <a:ea typeface="宋体" panose="02010600030101010101" pitchFamily="2" charset="-122"/>
              </a:rPr>
              <a:t>D</a:t>
            </a:r>
            <a:endParaRPr lang="zh-CN" altLang="zh-CN" sz="2800" b="1" kern="100" dirty="0">
              <a:solidFill>
                <a:srgbClr val="FF0000"/>
              </a:solidFill>
              <a:latin typeface="Times New Roman" panose="02020603050405020304"/>
              <a:ea typeface="宋体" panose="02010600030101010101" pitchFamily="2" charset="-122"/>
            </a:endParaRPr>
          </a:p>
        </p:txBody>
      </p:sp>
      <p:sp>
        <p:nvSpPr>
          <p:cNvPr id="15" name="内容占位符 1"/>
          <p:cNvSpPr txBox="1"/>
          <p:nvPr/>
        </p:nvSpPr>
        <p:spPr>
          <a:xfrm>
            <a:off x="553907" y="3516029"/>
            <a:ext cx="11099681" cy="3011658"/>
          </a:xfrm>
          <a:prstGeom prst="rect">
            <a:avLst/>
          </a:prstGeom>
        </p:spPr>
        <p:txBody>
          <a:bodyPr vert="horz" wrap="square" lIns="91440" tIns="45720" rIns="91440" bIns="45720" rtlCol="0">
            <a:spAutoFit/>
          </a:bodyPr>
          <a:lstStyle>
            <a:lvl1pPr marL="0" indent="719455" algn="just" defTabSz="903605" rtl="0" eaLnBrk="1" latinLnBrk="0" hangingPunct="0">
              <a:lnSpc>
                <a:spcPct val="140000"/>
              </a:lnSpc>
              <a:spcBef>
                <a:spcPct val="0"/>
              </a:spcBef>
              <a:buFontTx/>
              <a:buNone/>
              <a:tabLst>
                <a:tab pos="5648325" algn="l"/>
                <a:tab pos="10046970" algn="l"/>
              </a:tabLst>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8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5</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Which proverb can best describe the main idea of the passage</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_____</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Never too old to learn.</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When in Rome</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do as the Romans do.</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Four eyes see more than two.</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D</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Every country has its own customs.</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6</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Which of the following can NOT be conveyed (</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传达</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through the gesture of “smiling”</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_____</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Apology.	B</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Greeting.</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algn="l" defTabSz="914400" hangingPunct="1">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Anger.		D</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Asking for help.</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16" name="Rectangle 3"/>
          <p:cNvSpPr>
            <a:spLocks noChangeArrowheads="1"/>
          </p:cNvSpPr>
          <p:nvPr/>
        </p:nvSpPr>
        <p:spPr bwMode="auto">
          <a:xfrm>
            <a:off x="8001826" y="3399329"/>
            <a:ext cx="276310"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latin typeface="Times New Roman" panose="02020603050405020304"/>
                <a:ea typeface="宋体" panose="02010600030101010101" pitchFamily="2" charset="-122"/>
              </a:rPr>
              <a:t>B</a:t>
            </a:r>
            <a:endParaRPr lang="zh-CN" altLang="zh-CN" sz="2800" b="1" kern="100" dirty="0">
              <a:solidFill>
                <a:prstClr val="black"/>
              </a:solidFill>
              <a:latin typeface="Times New Roman" panose="02020603050405020304"/>
              <a:ea typeface="宋体" panose="02010600030101010101" pitchFamily="2" charset="-122"/>
            </a:endParaRPr>
          </a:p>
        </p:txBody>
      </p:sp>
      <p:sp>
        <p:nvSpPr>
          <p:cNvPr id="17" name="Rectangle 3"/>
          <p:cNvSpPr>
            <a:spLocks noChangeArrowheads="1"/>
          </p:cNvSpPr>
          <p:nvPr/>
        </p:nvSpPr>
        <p:spPr bwMode="auto">
          <a:xfrm>
            <a:off x="10682764" y="5147596"/>
            <a:ext cx="276310"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a:spcAft>
                <a:spcPct val="0"/>
              </a:spcAft>
            </a:pPr>
            <a:r>
              <a:rPr lang="en-US" altLang="zh-CN" sz="2800" b="1" kern="100" dirty="0">
                <a:solidFill>
                  <a:srgbClr val="FF0000"/>
                </a:solidFill>
                <a:latin typeface="Times New Roman" panose="02020603050405020304"/>
                <a:ea typeface="宋体" panose="02010600030101010101" pitchFamily="2" charset="-122"/>
              </a:rPr>
              <a:t>C</a:t>
            </a:r>
            <a:endParaRPr lang="zh-CN" altLang="zh-CN" sz="2800" b="1" kern="100" dirty="0">
              <a:solidFill>
                <a:prstClr val="black"/>
              </a:solidFill>
              <a:latin typeface="Times New Roman" panose="02020603050405020304"/>
              <a:ea typeface="宋体" panose="02010600030101010101" pitchFamily="2" charset="-122"/>
            </a:endParaRPr>
          </a:p>
        </p:txBody>
      </p:sp>
      <p:sp>
        <p:nvSpPr>
          <p:cNvPr id="7" name="对角圆角矩形 5"/>
          <p:cNvSpPr/>
          <p:nvPr>
            <p:custDataLst>
              <p:tags r:id="rId1"/>
            </p:custDataLst>
          </p:nvPr>
        </p:nvSpPr>
        <p:spPr>
          <a:xfrm>
            <a:off x="1248320" y="32408"/>
            <a:ext cx="4105878" cy="528663"/>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8" name="组合 7"/>
          <p:cNvGrpSpPr/>
          <p:nvPr/>
        </p:nvGrpSpPr>
        <p:grpSpPr>
          <a:xfrm>
            <a:off x="891122" y="442343"/>
            <a:ext cx="6536812" cy="623359"/>
            <a:chOff x="0" y="-270068"/>
            <a:chExt cx="5595897" cy="1950283"/>
          </a:xfrm>
        </p:grpSpPr>
        <p:pic>
          <p:nvPicPr>
            <p:cNvPr id="9" name="Picture 4"/>
            <p:cNvPicPr>
              <a:picLocks noChangeAspect="1" noChangeArrowheads="1" noCrop="1"/>
            </p:cNvPicPr>
            <p:nvPr/>
          </p:nvPicPr>
          <p:blipFill>
            <a:blip r:embed="rId2"/>
            <a:srcRect/>
            <a:stretch>
              <a:fillRect/>
            </a:stretch>
          </p:blipFill>
          <p:spPr bwMode="auto">
            <a:xfrm>
              <a:off x="0" y="0"/>
              <a:ext cx="2555875" cy="7477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203200" y="-270068"/>
              <a:ext cx="2352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CN" sz="3200" b="1" dirty="0">
                  <a:solidFill>
                    <a:srgbClr val="FF0000"/>
                  </a:solidFill>
                  <a:latin typeface="Times New Roman" panose="02020603050405020304" charset="0"/>
                  <a:ea typeface="宋体" panose="02010600030101010101" pitchFamily="2" charset="-122"/>
                </a:rPr>
                <a:t>Skimming</a:t>
              </a:r>
              <a:endParaRPr kumimoji="1" lang="en-US" altLang="zh-CN" sz="3200" b="1" dirty="0">
                <a:solidFill>
                  <a:srgbClr val="FF0000"/>
                </a:solidFill>
                <a:latin typeface="Times New Roman" panose="02020603050405020304" charset="0"/>
                <a:ea typeface="宋体" panose="02010600030101010101" pitchFamily="2" charset="-122"/>
              </a:endParaRPr>
            </a:p>
          </p:txBody>
        </p:sp>
        <p:sp>
          <p:nvSpPr>
            <p:cNvPr id="13" name="Text Box 6"/>
            <p:cNvSpPr txBox="1">
              <a:spLocks noChangeArrowheads="1"/>
            </p:cNvSpPr>
            <p:nvPr/>
          </p:nvSpPr>
          <p:spPr bwMode="auto">
            <a:xfrm>
              <a:off x="2483103" y="677667"/>
              <a:ext cx="3112794" cy="1002548"/>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kumimoji="1" lang="en-US" altLang="zh-CN" sz="2400" b="1" dirty="0">
                  <a:solidFill>
                    <a:srgbClr val="0000FF"/>
                  </a:solidFill>
                  <a:latin typeface="Times New Roman" panose="02020603050405020304" charset="0"/>
                  <a:ea typeface="宋体" panose="02010600030101010101" pitchFamily="2" charset="-122"/>
                </a:rPr>
                <a:t>Reading Comprehension </a:t>
              </a:r>
              <a:endParaRPr kumimoji="1" lang="en-US" altLang="zh-CN" sz="2400" b="1" dirty="0">
                <a:solidFill>
                  <a:srgbClr val="0000FF"/>
                </a:solidFill>
                <a:latin typeface="Times New Roman" panose="02020603050405020304" charset="0"/>
                <a:ea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blinds(horizontal)">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blinds(horizontal)">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blinds(horizontal)">
                                      <p:cBhvr>
                                        <p:cTn id="4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1059462" y="1266521"/>
            <a:ext cx="8936308" cy="1921243"/>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7.What does the word “it” in “interpret it as meaning zero” refer to?</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The gesture for “OK”.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 different culture.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Another person.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D</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Money.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5" name="Rectangle 3"/>
          <p:cNvSpPr>
            <a:spLocks noChangeArrowheads="1"/>
          </p:cNvSpPr>
          <p:nvPr/>
        </p:nvSpPr>
        <p:spPr bwMode="auto">
          <a:xfrm>
            <a:off x="1291180" y="1242293"/>
            <a:ext cx="537621" cy="52322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1088390">
              <a:spcAft>
                <a:spcPct val="0"/>
              </a:spcAft>
            </a:pPr>
            <a:r>
              <a:rPr lang="en-US" altLang="zh-CN" sz="2800" b="1" kern="100" dirty="0">
                <a:solidFill>
                  <a:srgbClr val="FF0000"/>
                </a:solidFill>
                <a:latin typeface="Times New Roman" panose="02020603050405020304"/>
                <a:ea typeface="宋体" panose="02010600030101010101" pitchFamily="2" charset="-122"/>
              </a:rPr>
              <a:t>A</a:t>
            </a:r>
            <a:r>
              <a:rPr lang="zh-CN" altLang="zh-CN" sz="2800" b="1" kern="100" dirty="0">
                <a:solidFill>
                  <a:srgbClr val="FF0000"/>
                </a:solidFill>
                <a:latin typeface="Times New Roman" panose="02020603050405020304"/>
                <a:ea typeface="宋体" panose="02010600030101010101" pitchFamily="2" charset="-122"/>
              </a:rPr>
              <a:t>　</a:t>
            </a:r>
            <a:endParaRPr lang="zh-CN" altLang="zh-CN" sz="2800" b="1" kern="100" dirty="0">
              <a:solidFill>
                <a:prstClr val="black"/>
              </a:solidFill>
              <a:latin typeface="Times New Roman" panose="02020603050405020304"/>
              <a:ea typeface="宋体" panose="02010600030101010101" pitchFamily="2" charset="-122"/>
            </a:endParaRPr>
          </a:p>
        </p:txBody>
      </p:sp>
      <p:sp>
        <p:nvSpPr>
          <p:cNvPr id="6" name="内容占位符 2"/>
          <p:cNvSpPr txBox="1"/>
          <p:nvPr/>
        </p:nvSpPr>
        <p:spPr>
          <a:xfrm>
            <a:off x="1059462" y="3176803"/>
            <a:ext cx="11353016" cy="1921243"/>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8.How does the author develop the passage?</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By giving theories.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By using quotations.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By giving examples.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0" defTabSz="914400">
              <a:lnSpc>
                <a:spcPct val="120000"/>
              </a:lnSpc>
              <a:spcBef>
                <a:spcPts val="0"/>
              </a:spcBef>
              <a:spcAft>
                <a:spcPct val="0"/>
              </a:spcAft>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D</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By showing the importance. </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7" name="Rectangle 3"/>
          <p:cNvSpPr>
            <a:spLocks noChangeArrowheads="1"/>
          </p:cNvSpPr>
          <p:nvPr/>
        </p:nvSpPr>
        <p:spPr bwMode="auto">
          <a:xfrm>
            <a:off x="1353952" y="3198725"/>
            <a:ext cx="412076" cy="46166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1088390">
              <a:spcAft>
                <a:spcPct val="0"/>
              </a:spcAft>
            </a:pPr>
            <a:r>
              <a:rPr lang="en-US" altLang="zh-CN" sz="2400" b="1" kern="100" dirty="0">
                <a:solidFill>
                  <a:srgbClr val="FF0000"/>
                </a:solidFill>
                <a:latin typeface="Times New Roman" panose="02020603050405020304"/>
                <a:ea typeface="宋体" panose="02010600030101010101" pitchFamily="2" charset="-122"/>
              </a:rPr>
              <a:t>C</a:t>
            </a:r>
            <a:r>
              <a:rPr lang="zh-CN" altLang="zh-CN" sz="2400" b="1" kern="100" dirty="0">
                <a:solidFill>
                  <a:srgbClr val="FF0000"/>
                </a:solidFill>
                <a:latin typeface="Times New Roman" panose="02020603050405020304"/>
                <a:ea typeface="宋体" panose="02010600030101010101" pitchFamily="2" charset="-122"/>
              </a:rPr>
              <a:t>　</a:t>
            </a:r>
            <a:endParaRPr lang="zh-CN" altLang="zh-CN" sz="2400" b="1" kern="100" dirty="0">
              <a:solidFill>
                <a:prstClr val="black"/>
              </a:solidFill>
              <a:latin typeface="Times New Roman" panose="02020603050405020304"/>
              <a:ea typeface="宋体" panose="02010600030101010101" pitchFamily="2" charset="-122"/>
            </a:endParaRPr>
          </a:p>
        </p:txBody>
      </p:sp>
      <p:sp>
        <p:nvSpPr>
          <p:cNvPr id="8" name="内容占位符 2"/>
          <p:cNvSpPr>
            <a:spLocks noGrp="1"/>
          </p:cNvSpPr>
          <p:nvPr>
            <p:ph idx="4294967295"/>
          </p:nvPr>
        </p:nvSpPr>
        <p:spPr>
          <a:xfrm>
            <a:off x="1059462" y="5222522"/>
            <a:ext cx="9596009" cy="1445199"/>
          </a:xfrm>
          <a:prstGeom prst="rect">
            <a:avLst/>
          </a:prstGeom>
        </p:spPr>
        <p:txBody>
          <a:bodyPr/>
          <a:lstStyle/>
          <a:p>
            <a:pPr marL="0" indent="0">
              <a:lnSpc>
                <a:spcPct val="120000"/>
              </a:lnSpc>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 9.Which of the following has many different uses?</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0" indent="0">
              <a:lnSpc>
                <a:spcPct val="120000"/>
              </a:lnSpc>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Moving hands.	B</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Holding arms.</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a:p>
            <a:pPr marL="0" indent="0">
              <a:lnSpc>
                <a:spcPct val="120000"/>
              </a:lnSpc>
              <a:spcBef>
                <a:spcPts val="0"/>
              </a:spcBef>
              <a:spcAft>
                <a:spcPct val="0"/>
              </a:spcAft>
              <a:buNone/>
              <a:tabLst>
                <a:tab pos="1188085" algn="l"/>
                <a:tab pos="2163445" algn="l"/>
                <a:tab pos="3142615" algn="l"/>
                <a:tab pos="4190365" algn="l"/>
              </a:tabLst>
              <a:defRPr/>
            </a:pP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Crying.		D</a:t>
            </a:r>
            <a:r>
              <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en-US" altLang="zh-CN" sz="2000" b="1" dirty="0">
                <a:solidFill>
                  <a:srgbClr val="000000"/>
                </a:solidFill>
                <a:latin typeface="Times New Roman" panose="02020603050405020304" charset="0"/>
                <a:ea typeface="宋体" panose="02010600030101010101" pitchFamily="2" charset="-122"/>
                <a:cs typeface="Times New Roman" panose="02020603050405020304" charset="0"/>
              </a:rPr>
              <a:t>Smiling.</a:t>
            </a:r>
            <a:endParaRPr lang="zh-CN" altLang="zh-CN" sz="2000" b="1" dirty="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9" name="Rectangle 3"/>
          <p:cNvSpPr>
            <a:spLocks noChangeArrowheads="1"/>
          </p:cNvSpPr>
          <p:nvPr/>
        </p:nvSpPr>
        <p:spPr bwMode="auto">
          <a:xfrm>
            <a:off x="1291179" y="5202061"/>
            <a:ext cx="412362" cy="46166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just" defTabSz="1088390">
              <a:spcAft>
                <a:spcPct val="0"/>
              </a:spcAft>
            </a:pPr>
            <a:r>
              <a:rPr lang="en-US" altLang="zh-CN" sz="2400" b="1" kern="100" dirty="0">
                <a:solidFill>
                  <a:srgbClr val="FF0000"/>
                </a:solidFill>
                <a:latin typeface="Times New Roman" panose="02020603050405020304"/>
                <a:ea typeface="宋体" panose="02010600030101010101" pitchFamily="2" charset="-122"/>
              </a:rPr>
              <a:t>D</a:t>
            </a:r>
            <a:r>
              <a:rPr lang="zh-CN" altLang="zh-CN" sz="2400" b="1" kern="100" dirty="0">
                <a:solidFill>
                  <a:srgbClr val="FF0000"/>
                </a:solidFill>
                <a:latin typeface="Times New Roman" panose="02020603050405020304"/>
                <a:ea typeface="宋体" panose="02010600030101010101" pitchFamily="2" charset="-122"/>
              </a:rPr>
              <a:t>　</a:t>
            </a:r>
            <a:r>
              <a:rPr lang="en-US" altLang="zh-CN" sz="2400" b="1" kern="100" dirty="0">
                <a:solidFill>
                  <a:srgbClr val="FF0000"/>
                </a:solidFill>
                <a:latin typeface="Times New Roman" panose="02020603050405020304"/>
                <a:ea typeface="宋体" panose="02010600030101010101" pitchFamily="2" charset="-122"/>
              </a:rPr>
              <a:t> </a:t>
            </a:r>
            <a:endParaRPr lang="zh-CN" altLang="zh-CN" sz="2400" b="1" kern="100" dirty="0">
              <a:solidFill>
                <a:srgbClr val="FF0000"/>
              </a:solidFill>
              <a:latin typeface="Times New Roman" panose="02020603050405020304"/>
              <a:ea typeface="宋体" panose="02010600030101010101" pitchFamily="2" charset="-122"/>
            </a:endParaRPr>
          </a:p>
        </p:txBody>
      </p:sp>
      <p:sp>
        <p:nvSpPr>
          <p:cNvPr id="10" name="对角圆角矩形 5"/>
          <p:cNvSpPr/>
          <p:nvPr>
            <p:custDataLst>
              <p:tags r:id="rId1"/>
            </p:custDataLst>
          </p:nvPr>
        </p:nvSpPr>
        <p:spPr>
          <a:xfrm>
            <a:off x="1391248" y="111555"/>
            <a:ext cx="4155673" cy="52380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2" name="组合 11"/>
          <p:cNvGrpSpPr/>
          <p:nvPr/>
        </p:nvGrpSpPr>
        <p:grpSpPr>
          <a:xfrm>
            <a:off x="1241852" y="489162"/>
            <a:ext cx="6647778" cy="898089"/>
            <a:chOff x="0" y="-270068"/>
            <a:chExt cx="5595897" cy="1950283"/>
          </a:xfrm>
        </p:grpSpPr>
        <p:pic>
          <p:nvPicPr>
            <p:cNvPr id="13" name="Picture 4"/>
            <p:cNvPicPr>
              <a:picLocks noChangeAspect="1" noChangeArrowheads="1" noCrop="1"/>
            </p:cNvPicPr>
            <p:nvPr/>
          </p:nvPicPr>
          <p:blipFill>
            <a:blip r:embed="rId2"/>
            <a:srcRect/>
            <a:stretch>
              <a:fillRect/>
            </a:stretch>
          </p:blipFill>
          <p:spPr bwMode="auto">
            <a:xfrm>
              <a:off x="0" y="0"/>
              <a:ext cx="2555875" cy="7477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03200" y="-270068"/>
              <a:ext cx="2352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CN" sz="3200" b="1" dirty="0">
                  <a:solidFill>
                    <a:srgbClr val="FF0000"/>
                  </a:solidFill>
                  <a:latin typeface="Times New Roman" panose="02020603050405020304" charset="0"/>
                  <a:ea typeface="宋体" panose="02010600030101010101" pitchFamily="2" charset="-122"/>
                </a:rPr>
                <a:t>Skimming</a:t>
              </a:r>
              <a:endParaRPr kumimoji="1" lang="en-US" altLang="zh-CN" sz="3200" b="1" dirty="0">
                <a:solidFill>
                  <a:srgbClr val="FF0000"/>
                </a:solidFill>
                <a:latin typeface="Times New Roman" panose="02020603050405020304" charset="0"/>
                <a:ea typeface="宋体" panose="02010600030101010101" pitchFamily="2" charset="-122"/>
              </a:endParaRPr>
            </a:p>
          </p:txBody>
        </p:sp>
        <p:sp>
          <p:nvSpPr>
            <p:cNvPr id="15" name="Text Box 6"/>
            <p:cNvSpPr txBox="1">
              <a:spLocks noChangeArrowheads="1"/>
            </p:cNvSpPr>
            <p:nvPr/>
          </p:nvSpPr>
          <p:spPr bwMode="auto">
            <a:xfrm>
              <a:off x="2483103" y="677667"/>
              <a:ext cx="3112794" cy="1002548"/>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kumimoji="1" lang="en-US" altLang="zh-CN" sz="2400" b="1" dirty="0">
                  <a:solidFill>
                    <a:srgbClr val="0000FF"/>
                  </a:solidFill>
                  <a:latin typeface="Times New Roman" panose="02020603050405020304" charset="0"/>
                  <a:ea typeface="宋体" panose="02010600030101010101" pitchFamily="2" charset="-122"/>
                </a:rPr>
                <a:t>Reading Comprehension </a:t>
              </a:r>
              <a:endParaRPr kumimoji="1" lang="en-US" altLang="zh-CN" sz="2400" b="1" dirty="0">
                <a:solidFill>
                  <a:srgbClr val="0000FF"/>
                </a:solidFill>
                <a:latin typeface="Times New Roman" panose="02020603050405020304" charset="0"/>
                <a:ea typeface="宋体" panose="02010600030101010101" pitchFamily="2" charset="-122"/>
              </a:endParaRPr>
            </a:p>
          </p:txBody>
        </p:sp>
      </p:grpSp>
      <p:pic>
        <p:nvPicPr>
          <p:cNvPr id="16" name="图片 15" descr="4B2C6FB54528F47738915F1452E77480"/>
          <p:cNvPicPr>
            <a:picLocks noChangeAspect="1"/>
          </p:cNvPicPr>
          <p:nvPr/>
        </p:nvPicPr>
        <p:blipFill>
          <a:blip r:embed="rId4"/>
          <a:stretch>
            <a:fillRect/>
          </a:stretch>
        </p:blipFill>
        <p:spPr>
          <a:xfrm>
            <a:off x="10700796" y="5969701"/>
            <a:ext cx="461665" cy="4616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1000"/>
                                        <p:tgtEl>
                                          <p:spTgt spid="8">
                                            <p:txEl>
                                              <p:pRg st="1" end="1"/>
                                            </p:txEl>
                                          </p:spTgt>
                                        </p:tgtEl>
                                      </p:cBhvr>
                                    </p:animEffect>
                                    <p:anim calcmode="lin" valueType="num">
                                      <p:cBhvr>
                                        <p:cTn id="3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fade">
                                      <p:cBhvr>
                                        <p:cTn id="45" dur="1000"/>
                                        <p:tgtEl>
                                          <p:spTgt spid="8">
                                            <p:txEl>
                                              <p:pRg st="2" end="2"/>
                                            </p:txEl>
                                          </p:spTgt>
                                        </p:tgtEl>
                                      </p:cBhvr>
                                    </p:animEffect>
                                    <p:anim calcmode="lin" valueType="num">
                                      <p:cBhvr>
                                        <p:cTn id="4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blinds(horizontal)">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blinds(horizontal)">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Effect transition="in" filter="blinds(horizontal)">
                                      <p:cBhvr>
                                        <p:cTn id="6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build="p"/>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对角圆角矩形 5"/>
          <p:cNvSpPr/>
          <p:nvPr>
            <p:custDataLst>
              <p:tags r:id="rId1"/>
            </p:custDataLst>
          </p:nvPr>
        </p:nvSpPr>
        <p:spPr>
          <a:xfrm>
            <a:off x="1442715" y="-15572"/>
            <a:ext cx="4155673" cy="67493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21" name="组合 20"/>
          <p:cNvGrpSpPr/>
          <p:nvPr/>
        </p:nvGrpSpPr>
        <p:grpSpPr>
          <a:xfrm>
            <a:off x="5598388" y="-35560"/>
            <a:ext cx="5556738" cy="646331"/>
            <a:chOff x="3583182" y="632787"/>
            <a:chExt cx="5556738" cy="646331"/>
          </a:xfrm>
        </p:grpSpPr>
        <p:cxnSp>
          <p:nvCxnSpPr>
            <p:cNvPr id="22" name="直接连接符 21"/>
            <p:cNvCxnSpPr/>
            <p:nvPr>
              <p:custDataLst>
                <p:tags r:id="rId2"/>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custDataLst>
                <p:tags r:id="rId3"/>
              </p:custDataLst>
            </p:nvPr>
          </p:nvGrpSpPr>
          <p:grpSpPr>
            <a:xfrm>
              <a:off x="3859713" y="738283"/>
              <a:ext cx="445481" cy="469613"/>
              <a:chOff x="2121873" y="1511588"/>
              <a:chExt cx="445481" cy="469613"/>
            </a:xfrm>
          </p:grpSpPr>
          <p:sp>
            <p:nvSpPr>
              <p:cNvPr id="25" name="矩形 24"/>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文本框 23"/>
            <p:cNvSpPr txBox="1"/>
            <p:nvPr>
              <p:custDataLst>
                <p:tags r:id="rId6"/>
              </p:custDataLst>
            </p:nvPr>
          </p:nvSpPr>
          <p:spPr>
            <a:xfrm>
              <a:off x="4228066" y="632787"/>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sp>
        <p:nvSpPr>
          <p:cNvPr id="27" name="内容占位符 2"/>
          <p:cNvSpPr txBox="1"/>
          <p:nvPr>
            <p:custDataLst>
              <p:tags r:id="rId7"/>
            </p:custDataLst>
          </p:nvPr>
        </p:nvSpPr>
        <p:spPr>
          <a:xfrm>
            <a:off x="221948" y="694817"/>
            <a:ext cx="11748104" cy="1330734"/>
          </a:xfrm>
          <a:prstGeom prst="rect">
            <a:avLst/>
          </a:prstGeom>
        </p:spPr>
        <p:txBody>
          <a:bodyPr>
            <a:norm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n-US" altLang="zh-CN" sz="2800" b="1" dirty="0">
                <a:latin typeface="Calibri" panose="020F0502020204030204"/>
                <a:cs typeface="Calibri" panose="020F0502020204030204" charset="0"/>
                <a:sym typeface="+mn-ea"/>
              </a:rPr>
              <a:t>2. The passage can be divided into _____ parts. Fill in each blank with a key word to complete the main idea of each part.</a:t>
            </a:r>
            <a:endParaRPr lang="zh-CN" altLang="en-US" sz="2800" dirty="0">
              <a:latin typeface="Times New Roman" panose="02020603050405020304" charset="0"/>
              <a:cs typeface="Times New Roman" panose="02020603050405020304" charset="0"/>
            </a:endParaRPr>
          </a:p>
        </p:txBody>
      </p:sp>
      <p:graphicFrame>
        <p:nvGraphicFramePr>
          <p:cNvPr id="28" name="表格 27"/>
          <p:cNvGraphicFramePr>
            <a:graphicFrameLocks noGrp="1"/>
          </p:cNvGraphicFramePr>
          <p:nvPr>
            <p:custDataLst>
              <p:tags r:id="rId8"/>
            </p:custDataLst>
          </p:nvPr>
        </p:nvGraphicFramePr>
        <p:xfrm>
          <a:off x="421226" y="1857530"/>
          <a:ext cx="11474422" cy="4612125"/>
        </p:xfrm>
        <a:graphic>
          <a:graphicData uri="http://schemas.openxmlformats.org/drawingml/2006/table">
            <a:tbl>
              <a:tblPr firstRow="1" bandRow="1">
                <a:tableStyleId>{5C22544A-7EE6-4342-B048-85BDC9FD1C3A}</a:tableStyleId>
              </a:tblPr>
              <a:tblGrid>
                <a:gridCol w="2165055"/>
                <a:gridCol w="9309367"/>
              </a:tblGrid>
              <a:tr h="547201">
                <a:tc>
                  <a:txBody>
                    <a:bodyPr/>
                    <a:lstStyle/>
                    <a:p>
                      <a:pPr algn="ctr"/>
                      <a:r>
                        <a:rPr lang="en-US" altLang="zh-CN" sz="2800" b="1">
                          <a:latin typeface="Times New Roman" panose="02020603050405020304" charset="0"/>
                          <a:cs typeface="Times New Roman" panose="02020603050405020304" charset="0"/>
                        </a:rPr>
                        <a:t>Para.</a:t>
                      </a:r>
                      <a:endParaRPr lang="en-US" altLang="zh-CN" sz="2800" b="1">
                        <a:latin typeface="Times New Roman" panose="02020603050405020304" charset="0"/>
                        <a:cs typeface="Times New Roman" panose="02020603050405020304" charset="0"/>
                      </a:endParaRPr>
                    </a:p>
                  </a:txBody>
                  <a:tcPr/>
                </a:tc>
                <a:tc>
                  <a:txBody>
                    <a:bodyPr/>
                    <a:lstStyle/>
                    <a:p>
                      <a:pPr algn="ctr"/>
                      <a:r>
                        <a:rPr lang="en-US" altLang="zh-CN" sz="2800" b="1" dirty="0">
                          <a:latin typeface="Times New Roman" panose="02020603050405020304" charset="0"/>
                          <a:cs typeface="Times New Roman" panose="02020603050405020304" charset="0"/>
                        </a:rPr>
                        <a:t> Main</a:t>
                      </a:r>
                      <a:r>
                        <a:rPr lang="en-US" altLang="zh-CN" sz="2800" b="1" baseline="0" dirty="0">
                          <a:latin typeface="Times New Roman" panose="02020603050405020304" charset="0"/>
                          <a:cs typeface="Times New Roman" panose="02020603050405020304" charset="0"/>
                        </a:rPr>
                        <a:t> idea</a:t>
                      </a:r>
                      <a:endParaRPr lang="en-US" altLang="zh-CN" sz="2800" b="1" dirty="0">
                        <a:latin typeface="Times New Roman" panose="02020603050405020304" charset="0"/>
                        <a:cs typeface="Times New Roman" panose="02020603050405020304" charset="0"/>
                      </a:endParaRPr>
                    </a:p>
                  </a:txBody>
                  <a:tcPr/>
                </a:tc>
              </a:tr>
              <a:tr h="1016231">
                <a:tc>
                  <a:txBody>
                    <a:bodyPr/>
                    <a:lstStyle/>
                    <a:p>
                      <a:pPr algn="ctr"/>
                      <a:r>
                        <a:rPr lang="en-US" altLang="zh-CN" sz="2800" b="1">
                          <a:latin typeface="Times New Roman" panose="02020603050405020304" charset="0"/>
                          <a:ea typeface="微软雅黑" panose="020B0503020204020204" pitchFamily="34" charset="-122"/>
                          <a:cs typeface="Times New Roman" panose="02020603050405020304" charset="0"/>
                        </a:rPr>
                        <a:t>Part 1 (Para.1</a:t>
                      </a:r>
                      <a:r>
                        <a:rPr lang="zh-CN" altLang="en-US" sz="2800" b="1">
                          <a:latin typeface="Times New Roman" panose="02020603050405020304" charset="0"/>
                          <a:ea typeface="微软雅黑" panose="020B0503020204020204" pitchFamily="34" charset="-122"/>
                          <a:cs typeface="Times New Roman" panose="02020603050405020304" charset="0"/>
                        </a:rPr>
                        <a:t>）</a:t>
                      </a:r>
                      <a:r>
                        <a:rPr lang="en-US" altLang="zh-CN" sz="2800" b="1" baseline="0">
                          <a:latin typeface="Times New Roman" panose="02020603050405020304" charset="0"/>
                          <a:ea typeface="微软雅黑" panose="020B0503020204020204" pitchFamily="34" charset="-122"/>
                          <a:cs typeface="Times New Roman" panose="02020603050405020304" charset="0"/>
                        </a:rPr>
                        <a:t> </a:t>
                      </a:r>
                      <a:endParaRPr lang="en-US" altLang="zh-CN" sz="2800" b="1">
                        <a:latin typeface="Times New Roman" panose="02020603050405020304" charset="0"/>
                        <a:ea typeface="微软雅黑" panose="020B0503020204020204" pitchFamily="34" charset="-122"/>
                        <a:cs typeface="Times New Roman" panose="02020603050405020304" charset="0"/>
                      </a:endParaRPr>
                    </a:p>
                  </a:txBody>
                  <a:tcPr/>
                </a:tc>
                <a:tc>
                  <a:txBody>
                    <a:bodyPr/>
                    <a:lstStyle/>
                    <a:p>
                      <a:pPr algn="l"/>
                      <a:r>
                        <a:rPr lang="en-US" altLang="zh-CN" sz="2800" b="1" dirty="0">
                          <a:solidFill>
                            <a:srgbClr val="FF0000"/>
                          </a:solidFill>
                          <a:latin typeface="Times New Roman" panose="02020603050405020304" charset="0"/>
                          <a:cs typeface="Times New Roman" panose="02020603050405020304" charset="0"/>
                          <a:sym typeface="+mn-ea"/>
                        </a:rPr>
                        <a:t>____________ to body language: ___________ </a:t>
                      </a:r>
                      <a:r>
                        <a:rPr lang="en-US" altLang="zh-CN" sz="2800" b="1" dirty="0" err="1">
                          <a:solidFill>
                            <a:srgbClr val="FF0000"/>
                          </a:solidFill>
                          <a:latin typeface="Times New Roman" panose="02020603050405020304" charset="0"/>
                          <a:cs typeface="Times New Roman" panose="02020603050405020304" charset="0"/>
                          <a:sym typeface="+mn-ea"/>
                        </a:rPr>
                        <a:t>or__________of</a:t>
                      </a:r>
                      <a:r>
                        <a:rPr lang="en-US" altLang="zh-CN" sz="2800" b="1" dirty="0">
                          <a:solidFill>
                            <a:srgbClr val="FF0000"/>
                          </a:solidFill>
                          <a:latin typeface="Times New Roman" panose="02020603050405020304" charset="0"/>
                          <a:cs typeface="Times New Roman" panose="02020603050405020304" charset="0"/>
                          <a:sym typeface="+mn-ea"/>
                        </a:rPr>
                        <a:t> body language</a:t>
                      </a:r>
                      <a:endParaRPr lang="en-US" altLang="zh-CN" sz="2800" b="1" dirty="0">
                        <a:solidFill>
                          <a:srgbClr val="FF0000"/>
                        </a:solidFill>
                        <a:latin typeface="Times New Roman" panose="02020603050405020304" charset="0"/>
                        <a:cs typeface="Times New Roman" panose="02020603050405020304" charset="0"/>
                        <a:sym typeface="+mn-ea"/>
                      </a:endParaRPr>
                    </a:p>
                  </a:txBody>
                  <a:tcPr/>
                </a:tc>
              </a:tr>
              <a:tr h="1016231">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charset="0"/>
                          <a:ea typeface="微软雅黑" panose="020B0503020204020204" pitchFamily="34" charset="-122"/>
                          <a:cs typeface="Times New Roman" panose="02020603050405020304" charset="0"/>
                        </a:rPr>
                        <a:t>Part 2 </a:t>
                      </a:r>
                      <a:endParaRPr lang="en-US" altLang="zh-CN" sz="2800" b="1">
                        <a:latin typeface="Times New Roman" panose="02020603050405020304" charset="0"/>
                        <a:ea typeface="微软雅黑" panose="020B0503020204020204" pitchFamily="34" charset="-122"/>
                        <a:cs typeface="Times New Roman" panose="02020603050405020304" charset="0"/>
                      </a:endParaRPr>
                    </a:p>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charset="0"/>
                          <a:ea typeface="微软雅黑" panose="020B0503020204020204" pitchFamily="34" charset="-122"/>
                          <a:cs typeface="Times New Roman" panose="02020603050405020304" charset="0"/>
                        </a:rPr>
                        <a:t>(Para. 2-4)</a:t>
                      </a:r>
                      <a:endParaRPr lang="zh-CN" altLang="en-US" sz="2800" b="1">
                        <a:latin typeface="Times New Roman" panose="02020603050405020304" charset="0"/>
                        <a:ea typeface="微软雅黑" panose="020B0503020204020204" pitchFamily="34" charset="-122"/>
                        <a:cs typeface="Times New Roman" panose="02020603050405020304" charset="0"/>
                      </a:endParaRPr>
                    </a:p>
                  </a:txBody>
                  <a:tcPr/>
                </a:tc>
                <a:tc>
                  <a:txBody>
                    <a:bodyPr/>
                    <a:lstStyle/>
                    <a:p>
                      <a:pPr algn="l"/>
                      <a:r>
                        <a:rPr lang="en-US" altLang="zh-CN" sz="2800" b="1" dirty="0">
                          <a:solidFill>
                            <a:srgbClr val="FF0000"/>
                          </a:solidFill>
                          <a:latin typeface="Times New Roman" panose="02020603050405020304" charset="0"/>
                          <a:cs typeface="Times New Roman" panose="02020603050405020304" charset="0"/>
                          <a:sym typeface="+mn-ea"/>
                        </a:rPr>
                        <a:t>Body language with _________meanings in __________ cultures</a:t>
                      </a:r>
                      <a:endParaRPr lang="en-US" altLang="zh-CN" sz="2800" b="1" dirty="0">
                        <a:solidFill>
                          <a:srgbClr val="FF0000"/>
                        </a:solidFill>
                        <a:latin typeface="Times New Roman" panose="02020603050405020304" charset="0"/>
                        <a:cs typeface="Times New Roman" panose="02020603050405020304" charset="0"/>
                        <a:sym typeface="+mn-ea"/>
                      </a:endParaRPr>
                    </a:p>
                  </a:txBody>
                  <a:tcPr/>
                </a:tc>
              </a:tr>
              <a:tr h="1016231">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charset="0"/>
                          <a:ea typeface="微软雅黑" panose="020B0503020204020204" pitchFamily="34" charset="-122"/>
                          <a:cs typeface="Times New Roman" panose="02020603050405020304" charset="0"/>
                        </a:rPr>
                        <a:t>Part 3</a:t>
                      </a:r>
                      <a:endParaRPr lang="en-US" altLang="zh-CN" sz="2800" b="1">
                        <a:latin typeface="Times New Roman" panose="02020603050405020304" charset="0"/>
                        <a:ea typeface="微软雅黑" panose="020B0503020204020204" pitchFamily="34" charset="-122"/>
                        <a:cs typeface="Times New Roman" panose="02020603050405020304" charset="0"/>
                      </a:endParaRPr>
                    </a:p>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a:latin typeface="Times New Roman" panose="02020603050405020304" charset="0"/>
                          <a:ea typeface="微软雅黑" panose="020B0503020204020204" pitchFamily="34" charset="-122"/>
                          <a:cs typeface="Times New Roman" panose="02020603050405020304" charset="0"/>
                        </a:rPr>
                        <a:t> (Para. 5</a:t>
                      </a:r>
                      <a:r>
                        <a:rPr lang="en-US" altLang="zh-CN" sz="2800" b="1" baseline="0">
                          <a:latin typeface="Times New Roman" panose="02020603050405020304" charset="0"/>
                          <a:ea typeface="微软雅黑" panose="020B0503020204020204" pitchFamily="34" charset="-122"/>
                          <a:cs typeface="Times New Roman" panose="02020603050405020304" charset="0"/>
                        </a:rPr>
                        <a:t> )</a:t>
                      </a:r>
                      <a:endParaRPr lang="en-US" altLang="zh-CN" sz="2800" b="1">
                        <a:latin typeface="Times New Roman" panose="02020603050405020304" charset="0"/>
                        <a:ea typeface="微软雅黑" panose="020B0503020204020204" pitchFamily="34" charset="-122"/>
                        <a:cs typeface="Times New Roman" panose="02020603050405020304" charset="0"/>
                      </a:endParaRPr>
                    </a:p>
                  </a:txBody>
                  <a:tcPr/>
                </a:tc>
                <a:tc>
                  <a:txBody>
                    <a:bodyPr/>
                    <a:lstStyle/>
                    <a:p>
                      <a:pPr lvl="0" algn="l"/>
                      <a:r>
                        <a:rPr lang="en-US" altLang="zh-CN" sz="2800" b="1">
                          <a:solidFill>
                            <a:srgbClr val="FF0000"/>
                          </a:solidFill>
                          <a:latin typeface="Times New Roman" panose="02020603050405020304" charset="0"/>
                          <a:cs typeface="Times New Roman" panose="02020603050405020304" charset="0"/>
                          <a:sym typeface="+mn-ea"/>
                        </a:rPr>
                        <a:t>Body language with the ________ meaning </a:t>
                      </a:r>
                      <a:endParaRPr lang="en-US" altLang="zh-CN" sz="2800" b="1">
                        <a:solidFill>
                          <a:srgbClr val="FF0000"/>
                        </a:solidFill>
                        <a:latin typeface="Times New Roman" panose="02020603050405020304" charset="0"/>
                        <a:cs typeface="Times New Roman" panose="02020603050405020304" charset="0"/>
                      </a:endParaRPr>
                    </a:p>
                    <a:p>
                      <a:pPr lvl="0" algn="l"/>
                      <a:r>
                        <a:rPr lang="en-US" altLang="zh-CN" sz="2800" b="1">
                          <a:solidFill>
                            <a:srgbClr val="FF0000"/>
                          </a:solidFill>
                          <a:latin typeface="Times New Roman" panose="02020603050405020304" charset="0"/>
                          <a:cs typeface="Times New Roman" panose="02020603050405020304" charset="0"/>
                          <a:sym typeface="+mn-ea"/>
                        </a:rPr>
                        <a:t>everywhere</a:t>
                      </a:r>
                      <a:endParaRPr lang="zh-CN" altLang="en-US" sz="2800" b="1">
                        <a:solidFill>
                          <a:srgbClr val="FF0000"/>
                        </a:solidFill>
                        <a:latin typeface="Times New Roman" panose="02020603050405020304" charset="0"/>
                        <a:cs typeface="Times New Roman" panose="02020603050405020304" charset="0"/>
                      </a:endParaRPr>
                    </a:p>
                  </a:txBody>
                  <a:tcPr/>
                </a:tc>
              </a:tr>
              <a:tr h="1016231">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Part 4</a:t>
                      </a:r>
                      <a:endParaRPr lang="en-US" altLang="zh-CN" sz="2800" b="1" dirty="0">
                        <a:latin typeface="Times New Roman" panose="02020603050405020304" charset="0"/>
                        <a:ea typeface="微软雅黑" panose="020B0503020204020204" pitchFamily="34" charset="-122"/>
                        <a:cs typeface="Times New Roman" panose="02020603050405020304" charset="0"/>
                      </a:endParaRPr>
                    </a:p>
                    <a:p>
                      <a:pPr marL="0" marR="0" indent="0" algn="ctr" defTabSz="914400" rtl="0" eaLnBrk="1" fontAlgn="auto" latinLnBrk="0" hangingPunct="1">
                        <a:lnSpc>
                          <a:spcPct val="100000"/>
                        </a:lnSpc>
                        <a:spcBef>
                          <a:spcPct val="0"/>
                        </a:spcBef>
                        <a:spcAft>
                          <a:spcPct val="0"/>
                        </a:spcAft>
                        <a:buClrTx/>
                        <a:buSzTx/>
                        <a:buFontTx/>
                        <a:buNone/>
                        <a:defRPr/>
                      </a:pPr>
                      <a:r>
                        <a:rPr lang="en-US" altLang="zh-CN" sz="2800" b="1" dirty="0">
                          <a:latin typeface="Times New Roman" panose="02020603050405020304" charset="0"/>
                          <a:ea typeface="微软雅黑" panose="020B0503020204020204" pitchFamily="34" charset="-122"/>
                          <a:cs typeface="Times New Roman" panose="02020603050405020304" charset="0"/>
                        </a:rPr>
                        <a:t>(Para. 6)</a:t>
                      </a:r>
                      <a:endParaRPr lang="en-US" altLang="zh-CN" sz="2800" b="1" dirty="0">
                        <a:latin typeface="Times New Roman" panose="02020603050405020304" charset="0"/>
                        <a:ea typeface="微软雅黑" panose="020B0503020204020204" pitchFamily="34" charset="-122"/>
                        <a:cs typeface="Times New Roman" panose="02020603050405020304" charset="0"/>
                      </a:endParaRPr>
                    </a:p>
                  </a:txBody>
                  <a:tcPr/>
                </a:tc>
                <a:tc>
                  <a:txBody>
                    <a:bodyPr/>
                    <a:lstStyle/>
                    <a:p>
                      <a:pPr lvl="0" algn="l"/>
                      <a:r>
                        <a:rPr lang="en-US" altLang="zh-CN" sz="2800" b="1" dirty="0">
                          <a:solidFill>
                            <a:srgbClr val="FF0000"/>
                          </a:solidFill>
                          <a:latin typeface="Times New Roman" panose="02020603050405020304" charset="0"/>
                          <a:cs typeface="Times New Roman" panose="02020603050405020304" charset="0"/>
                          <a:sym typeface="+mn-ea"/>
                        </a:rPr>
                        <a:t>Body language with ___________</a:t>
                      </a:r>
                      <a:r>
                        <a:rPr lang="en-US" altLang="zh-CN" sz="2800" b="1" dirty="0">
                          <a:solidFill>
                            <a:srgbClr val="0000FF"/>
                          </a:solidFill>
                          <a:latin typeface="Times New Roman" panose="02020603050405020304" charset="0"/>
                          <a:cs typeface="Times New Roman" panose="02020603050405020304" charset="0"/>
                          <a:sym typeface="+mn-ea"/>
                        </a:rPr>
                        <a:t> </a:t>
                      </a:r>
                      <a:r>
                        <a:rPr lang="en-US" altLang="zh-CN" sz="2800" b="1" dirty="0">
                          <a:solidFill>
                            <a:srgbClr val="FF0000"/>
                          </a:solidFill>
                          <a:latin typeface="Times New Roman" panose="02020603050405020304" charset="0"/>
                          <a:cs typeface="Times New Roman" panose="02020603050405020304" charset="0"/>
                          <a:sym typeface="+mn-ea"/>
                        </a:rPr>
                        <a:t>uses</a:t>
                      </a:r>
                      <a:endParaRPr lang="en-US" altLang="zh-CN" sz="2800" b="1" dirty="0">
                        <a:solidFill>
                          <a:srgbClr val="FF0000"/>
                        </a:solidFill>
                        <a:latin typeface="Times New Roman" panose="02020603050405020304" charset="0"/>
                        <a:cs typeface="Times New Roman" panose="02020603050405020304" charset="0"/>
                        <a:sym typeface="+mn-ea"/>
                      </a:endParaRPr>
                    </a:p>
                  </a:txBody>
                  <a:tcPr/>
                </a:tc>
              </a:tr>
            </a:tbl>
          </a:graphicData>
        </a:graphic>
      </p:graphicFrame>
      <p:sp>
        <p:nvSpPr>
          <p:cNvPr id="29" name="TextBox 4"/>
          <p:cNvSpPr txBox="1"/>
          <p:nvPr>
            <p:custDataLst>
              <p:tags r:id="rId9"/>
            </p:custDataLst>
          </p:nvPr>
        </p:nvSpPr>
        <p:spPr>
          <a:xfrm>
            <a:off x="6386586" y="3555504"/>
            <a:ext cx="184731" cy="369332"/>
          </a:xfrm>
          <a:prstGeom prst="rect">
            <a:avLst/>
          </a:prstGeom>
          <a:noFill/>
        </p:spPr>
        <p:txBody>
          <a:bodyPr wrap="none" rtlCol="0">
            <a:spAutoFit/>
          </a:bodyPr>
          <a:lstStyle/>
          <a:p>
            <a:endParaRPr lang="zh-CN" altLang="en-US">
              <a:latin typeface="Times New Roman" panose="02020603050405020304" charset="0"/>
              <a:cs typeface="Times New Roman" panose="02020603050405020304" charset="0"/>
            </a:endParaRPr>
          </a:p>
        </p:txBody>
      </p:sp>
      <p:sp>
        <p:nvSpPr>
          <p:cNvPr id="30" name="文本框 29"/>
          <p:cNvSpPr txBox="1"/>
          <p:nvPr>
            <p:custDataLst>
              <p:tags r:id="rId10"/>
            </p:custDataLst>
          </p:nvPr>
        </p:nvSpPr>
        <p:spPr>
          <a:xfrm>
            <a:off x="2514601" y="2437711"/>
            <a:ext cx="2133600" cy="523220"/>
          </a:xfrm>
          <a:prstGeom prst="rect">
            <a:avLst/>
          </a:prstGeom>
          <a:noFill/>
        </p:spPr>
        <p:txBody>
          <a:bodyPr wrap="square" rtlCol="0" anchor="t">
            <a:spAutoFit/>
          </a:bodyPr>
          <a:lstStyle/>
          <a:p>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Introduction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1" name="文本框 30"/>
          <p:cNvSpPr txBox="1"/>
          <p:nvPr>
            <p:custDataLst>
              <p:tags r:id="rId11"/>
            </p:custDataLst>
          </p:nvPr>
        </p:nvSpPr>
        <p:spPr>
          <a:xfrm>
            <a:off x="7782455" y="2489904"/>
            <a:ext cx="1783377" cy="461665"/>
          </a:xfrm>
          <a:prstGeom prst="rect">
            <a:avLst/>
          </a:prstGeom>
          <a:noFill/>
        </p:spPr>
        <p:txBody>
          <a:bodyPr wrap="square" rtlCol="0" anchor="t">
            <a:spAutoFit/>
          </a:bodyPr>
          <a:lstStyle/>
          <a:p>
            <a:pPr algn="l"/>
            <a:r>
              <a:rPr lang="en-US" altLang="en-US" sz="24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importance </a:t>
            </a:r>
            <a:endParaRPr lang="en-US" altLang="en-US" sz="24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2" name="文本框 31"/>
          <p:cNvSpPr txBox="1"/>
          <p:nvPr>
            <p:custDataLst>
              <p:tags r:id="rId12"/>
            </p:custDataLst>
          </p:nvPr>
        </p:nvSpPr>
        <p:spPr>
          <a:xfrm>
            <a:off x="9565833" y="3442206"/>
            <a:ext cx="2329815" cy="523220"/>
          </a:xfrm>
          <a:prstGeom prst="rect">
            <a:avLst/>
          </a:prstGeom>
          <a:noFill/>
        </p:spPr>
        <p:txBody>
          <a:bodyPr wrap="square" rtlCol="0" anchor="t">
            <a:spAutoFit/>
          </a:bodyPr>
          <a:lstStyle/>
          <a:p>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different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3" name="文本框 32"/>
          <p:cNvSpPr txBox="1"/>
          <p:nvPr>
            <p:custDataLst>
              <p:tags r:id="rId13"/>
            </p:custDataLst>
          </p:nvPr>
        </p:nvSpPr>
        <p:spPr>
          <a:xfrm>
            <a:off x="5780972" y="3422800"/>
            <a:ext cx="1839027" cy="523220"/>
          </a:xfrm>
          <a:prstGeom prst="rect">
            <a:avLst/>
          </a:prstGeom>
          <a:noFill/>
        </p:spPr>
        <p:txBody>
          <a:bodyPr wrap="square" rtlCol="0" anchor="t">
            <a:spAutoFit/>
          </a:bodyPr>
          <a:lstStyle/>
          <a:p>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different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4" name="文本框 33"/>
          <p:cNvSpPr txBox="1"/>
          <p:nvPr>
            <p:custDataLst>
              <p:tags r:id="rId14"/>
            </p:custDataLst>
          </p:nvPr>
        </p:nvSpPr>
        <p:spPr>
          <a:xfrm>
            <a:off x="6571317" y="4458930"/>
            <a:ext cx="1322705" cy="523220"/>
          </a:xfrm>
          <a:prstGeom prst="rect">
            <a:avLst/>
          </a:prstGeom>
          <a:noFill/>
        </p:spPr>
        <p:txBody>
          <a:bodyPr wrap="square" rtlCol="0" anchor="t">
            <a:spAutoFit/>
          </a:bodyPr>
          <a:lstStyle/>
          <a:p>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same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5" name="文本框 34"/>
          <p:cNvSpPr txBox="1"/>
          <p:nvPr>
            <p:custDataLst>
              <p:tags r:id="rId15"/>
            </p:custDataLst>
          </p:nvPr>
        </p:nvSpPr>
        <p:spPr>
          <a:xfrm>
            <a:off x="5984172" y="5453847"/>
            <a:ext cx="2329815" cy="523220"/>
          </a:xfrm>
          <a:prstGeom prst="rect">
            <a:avLst/>
          </a:prstGeom>
          <a:noFill/>
        </p:spPr>
        <p:txBody>
          <a:bodyPr wrap="square" rtlCol="0" anchor="t">
            <a:spAutoFit/>
          </a:bodyPr>
          <a:lstStyle/>
          <a:p>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different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6" name="TextBox 2"/>
          <p:cNvSpPr/>
          <p:nvPr>
            <p:custDataLst>
              <p:tags r:id="rId16"/>
            </p:custDataLst>
          </p:nvPr>
        </p:nvSpPr>
        <p:spPr>
          <a:xfrm>
            <a:off x="710466" y="1343646"/>
            <a:ext cx="10973683" cy="461665"/>
          </a:xfrm>
          <a:prstGeom prst="rect">
            <a:avLst/>
          </a:prstGeom>
          <a:solidFill>
            <a:srgbClr val="FFC000"/>
          </a:solidFill>
          <a:ln w="9525">
            <a:noFill/>
          </a:ln>
        </p:spPr>
        <p:txBody>
          <a:bodyPr wrap="square">
            <a:spAutoFit/>
          </a:bodyPr>
          <a:lstStyle/>
          <a:p>
            <a:pPr algn="l">
              <a:buSzTx/>
              <a:buFont typeface="+mj-lt"/>
            </a:pPr>
            <a:r>
              <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rPr>
              <a:t>use...to express...; can learn a lot...by…; important; can also give us information...</a:t>
            </a:r>
            <a:endParaRPr lang="en-US" altLang="zh-CN" sz="2400" b="1"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37" name="文本框 36"/>
          <p:cNvSpPr txBox="1"/>
          <p:nvPr>
            <p:custDataLst>
              <p:tags r:id="rId17"/>
            </p:custDataLst>
          </p:nvPr>
        </p:nvSpPr>
        <p:spPr>
          <a:xfrm>
            <a:off x="6566466" y="773179"/>
            <a:ext cx="1713230" cy="523220"/>
          </a:xfrm>
          <a:prstGeom prst="rect">
            <a:avLst/>
          </a:prstGeom>
          <a:noFill/>
        </p:spPr>
        <p:txBody>
          <a:bodyPr wrap="square" rtlCol="0" anchor="t">
            <a:spAutoFit/>
          </a:bodyPr>
          <a:lstStyle/>
          <a:p>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three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8" name="文本框 37"/>
          <p:cNvSpPr txBox="1"/>
          <p:nvPr>
            <p:custDataLst>
              <p:tags r:id="rId18"/>
            </p:custDataLst>
          </p:nvPr>
        </p:nvSpPr>
        <p:spPr>
          <a:xfrm>
            <a:off x="3151221" y="2821231"/>
            <a:ext cx="2042738" cy="523220"/>
          </a:xfrm>
          <a:prstGeom prst="rect">
            <a:avLst/>
          </a:prstGeom>
          <a:noFill/>
        </p:spPr>
        <p:txBody>
          <a:bodyPr wrap="square" rtlCol="0" anchor="t">
            <a:spAutoFit/>
          </a:bodyPr>
          <a:lstStyle/>
          <a:p>
            <a:pPr algn="l"/>
            <a:r>
              <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rPr>
              <a:t>function </a:t>
            </a:r>
            <a:endParaRPr lang="en-US" altLang="en-US" sz="2800" b="1" dirty="0">
              <a:solidFill>
                <a:srgbClr val="1637E0"/>
              </a:solidFill>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80">
                                          <p:stCondLst>
                                            <p:cond delay="0"/>
                                          </p:stCondLst>
                                        </p:cTn>
                                        <p:tgtEl>
                                          <p:spTgt spid="36"/>
                                        </p:tgtEl>
                                      </p:cBhvr>
                                    </p:animEffect>
                                    <p:anim calcmode="lin" valueType="num">
                                      <p:cBhvr>
                                        <p:cTn id="3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9" dur="26">
                                          <p:stCondLst>
                                            <p:cond delay="650"/>
                                          </p:stCondLst>
                                        </p:cTn>
                                        <p:tgtEl>
                                          <p:spTgt spid="36"/>
                                        </p:tgtEl>
                                      </p:cBhvr>
                                      <p:to x="100000" y="60000"/>
                                    </p:animScale>
                                    <p:animScale>
                                      <p:cBhvr>
                                        <p:cTn id="40" dur="166" decel="50000">
                                          <p:stCondLst>
                                            <p:cond delay="676"/>
                                          </p:stCondLst>
                                        </p:cTn>
                                        <p:tgtEl>
                                          <p:spTgt spid="36"/>
                                        </p:tgtEl>
                                      </p:cBhvr>
                                      <p:to x="100000" y="100000"/>
                                    </p:animScale>
                                    <p:animScale>
                                      <p:cBhvr>
                                        <p:cTn id="41" dur="26">
                                          <p:stCondLst>
                                            <p:cond delay="1312"/>
                                          </p:stCondLst>
                                        </p:cTn>
                                        <p:tgtEl>
                                          <p:spTgt spid="36"/>
                                        </p:tgtEl>
                                      </p:cBhvr>
                                      <p:to x="100000" y="80000"/>
                                    </p:animScale>
                                    <p:animScale>
                                      <p:cBhvr>
                                        <p:cTn id="42" dur="166" decel="50000">
                                          <p:stCondLst>
                                            <p:cond delay="1338"/>
                                          </p:stCondLst>
                                        </p:cTn>
                                        <p:tgtEl>
                                          <p:spTgt spid="36"/>
                                        </p:tgtEl>
                                      </p:cBhvr>
                                      <p:to x="100000" y="100000"/>
                                    </p:animScale>
                                    <p:animScale>
                                      <p:cBhvr>
                                        <p:cTn id="43" dur="26">
                                          <p:stCondLst>
                                            <p:cond delay="1642"/>
                                          </p:stCondLst>
                                        </p:cTn>
                                        <p:tgtEl>
                                          <p:spTgt spid="36"/>
                                        </p:tgtEl>
                                      </p:cBhvr>
                                      <p:to x="100000" y="90000"/>
                                    </p:animScale>
                                    <p:animScale>
                                      <p:cBhvr>
                                        <p:cTn id="44" dur="166" decel="50000">
                                          <p:stCondLst>
                                            <p:cond delay="1668"/>
                                          </p:stCondLst>
                                        </p:cTn>
                                        <p:tgtEl>
                                          <p:spTgt spid="36"/>
                                        </p:tgtEl>
                                      </p:cBhvr>
                                      <p:to x="100000" y="100000"/>
                                    </p:animScale>
                                    <p:animScale>
                                      <p:cBhvr>
                                        <p:cTn id="45" dur="26">
                                          <p:stCondLst>
                                            <p:cond delay="1808"/>
                                          </p:stCondLst>
                                        </p:cTn>
                                        <p:tgtEl>
                                          <p:spTgt spid="36"/>
                                        </p:tgtEl>
                                      </p:cBhvr>
                                      <p:to x="100000" y="95000"/>
                                    </p:animScale>
                                    <p:animScale>
                                      <p:cBhvr>
                                        <p:cTn id="46" dur="166" decel="50000">
                                          <p:stCondLst>
                                            <p:cond delay="1834"/>
                                          </p:stCondLst>
                                        </p:cTn>
                                        <p:tgtEl>
                                          <p:spTgt spid="3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30" grpId="0"/>
      <p:bldP spid="31" grpId="0"/>
      <p:bldP spid="32" grpId="0"/>
      <p:bldP spid="33" grpId="0"/>
      <p:bldP spid="34" grpId="0"/>
      <p:bldP spid="35" grpId="0"/>
      <p:bldP spid="36" grpId="0" animBg="1"/>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8"/>
          <p:cNvSpPr txBox="1"/>
          <p:nvPr>
            <p:custDataLst>
              <p:tags r:id="rId1"/>
            </p:custDataLst>
          </p:nvPr>
        </p:nvSpPr>
        <p:spPr>
          <a:xfrm>
            <a:off x="853611" y="1248303"/>
            <a:ext cx="8208962" cy="513089"/>
          </a:xfrm>
          <a:prstGeom prst="rect">
            <a:avLst/>
          </a:prstGeom>
          <a:noFill/>
        </p:spPr>
        <p:txBody>
          <a:bodyPr wrap="square" rtlCol="0">
            <a:spAutoFit/>
          </a:bodyPr>
          <a:lstStyle/>
          <a:p>
            <a:pPr marL="342900" indent="-342900">
              <a:lnSpc>
                <a:spcPts val="3500"/>
              </a:lnSpc>
              <a:buFont typeface="Arial" panose="020B0604020202020204" pitchFamily="34" charset="0"/>
              <a:buChar char="•"/>
            </a:pP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Read</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the</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text</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and</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fill</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in</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the</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table</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on</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page</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39.</a:t>
            </a:r>
            <a:endPar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pic>
        <p:nvPicPr>
          <p:cNvPr id="3" name="Picture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571500" y="1787650"/>
            <a:ext cx="11303001" cy="4867150"/>
          </a:xfrm>
          <a:prstGeom prst="rect">
            <a:avLst/>
          </a:prstGeom>
        </p:spPr>
      </p:pic>
      <p:sp>
        <p:nvSpPr>
          <p:cNvPr id="12" name="矩形 4"/>
          <p:cNvSpPr/>
          <p:nvPr>
            <p:custDataLst>
              <p:tags r:id="rId4"/>
            </p:custDataLst>
          </p:nvPr>
        </p:nvSpPr>
        <p:spPr>
          <a:xfrm>
            <a:off x="5654353" y="2301096"/>
            <a:ext cx="1495748" cy="404004"/>
          </a:xfrm>
          <a:prstGeom prst="rect">
            <a:avLst/>
          </a:prstGeom>
          <a:noFill/>
          <a:ln w="76200" cap="flat">
            <a:solidFill>
              <a:srgbClr val="0000FF"/>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grpSp>
        <p:nvGrpSpPr>
          <p:cNvPr id="13" name="组合 12"/>
          <p:cNvGrpSpPr/>
          <p:nvPr/>
        </p:nvGrpSpPr>
        <p:grpSpPr>
          <a:xfrm>
            <a:off x="3505835" y="575714"/>
            <a:ext cx="5556738" cy="646331"/>
            <a:chOff x="3583182" y="619308"/>
            <a:chExt cx="5556738" cy="646331"/>
          </a:xfrm>
        </p:grpSpPr>
        <p:cxnSp>
          <p:nvCxnSpPr>
            <p:cNvPr id="14" name="直接连接符 13"/>
            <p:cNvCxnSpPr/>
            <p:nvPr>
              <p:custDataLst>
                <p:tags r:id="rId5"/>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custDataLst>
                <p:tags r:id="rId6"/>
              </p:custDataLst>
            </p:nvPr>
          </p:nvGrpSpPr>
          <p:grpSpPr>
            <a:xfrm>
              <a:off x="3859713" y="738283"/>
              <a:ext cx="445481" cy="469613"/>
              <a:chOff x="2121873" y="1511588"/>
              <a:chExt cx="445481" cy="469613"/>
            </a:xfrm>
          </p:grpSpPr>
          <p:sp>
            <p:nvSpPr>
              <p:cNvPr id="17" name="矩形 16"/>
              <p:cNvSpPr/>
              <p:nvPr>
                <p:custDataLst>
                  <p:tags r:id="rId7"/>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custDataLst>
                  <p:tags r:id="rId8"/>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 name="文本框 15"/>
            <p:cNvSpPr txBox="1"/>
            <p:nvPr>
              <p:custDataLst>
                <p:tags r:id="rId9"/>
              </p:custDataLst>
            </p:nvPr>
          </p:nvSpPr>
          <p:spPr>
            <a:xfrm>
              <a:off x="4042398" y="619308"/>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pic>
        <p:nvPicPr>
          <p:cNvPr id="2" name="图片 1"/>
          <p:cNvPicPr>
            <a:picLocks noChangeAspect="1"/>
          </p:cNvPicPr>
          <p:nvPr/>
        </p:nvPicPr>
        <p:blipFill>
          <a:blip r:embed="rId10"/>
          <a:stretch>
            <a:fillRect/>
          </a:stretch>
        </p:blipFill>
        <p:spPr>
          <a:xfrm>
            <a:off x="8611548" y="2300739"/>
            <a:ext cx="1572904" cy="487722"/>
          </a:xfrm>
          <a:prstGeom prst="rect">
            <a:avLst/>
          </a:prstGeom>
        </p:spPr>
      </p:pic>
      <p:sp>
        <p:nvSpPr>
          <p:cNvPr id="19" name="对角圆角矩形 5"/>
          <p:cNvSpPr/>
          <p:nvPr>
            <p:custDataLst>
              <p:tags r:id="rId11"/>
            </p:custDataLst>
          </p:nvPr>
        </p:nvSpPr>
        <p:spPr>
          <a:xfrm>
            <a:off x="1407560" y="47769"/>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59288" y="2129292"/>
            <a:ext cx="11273423" cy="2757293"/>
          </a:xfrm>
          <a:prstGeom prst="rect">
            <a:avLst/>
          </a:prstGeom>
          <a:noFill/>
        </p:spPr>
        <p:txBody>
          <a:bodyPr wrap="square" rtlCol="0">
            <a:spAutoFit/>
          </a:bodyPr>
          <a:lstStyle/>
          <a:p>
            <a:pPr algn="just">
              <a:lnSpc>
                <a:spcPts val="3500"/>
              </a:lnSpc>
            </a:pP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1:</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use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both</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words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express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our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thoughts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opinions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our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interactions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with</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other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people.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can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learn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lot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about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what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people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thinking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watching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their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Words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important,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but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way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people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stand,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hold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their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arms,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move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their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hands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can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also</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give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us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information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about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their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feelings.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1)</a:t>
            </a: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cxnSp>
        <p:nvCxnSpPr>
          <p:cNvPr id="11" name="直接连接符 31"/>
          <p:cNvCxnSpPr/>
          <p:nvPr>
            <p:custDataLst>
              <p:tags r:id="rId2"/>
            </p:custDataLst>
          </p:nvPr>
        </p:nvCxnSpPr>
        <p:spPr>
          <a:xfrm>
            <a:off x="6741486" y="3027522"/>
            <a:ext cx="4870141"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sp>
        <p:nvSpPr>
          <p:cNvPr id="12" name="矩形 4"/>
          <p:cNvSpPr/>
          <p:nvPr>
            <p:custDataLst>
              <p:tags r:id="rId3"/>
            </p:custDataLst>
          </p:nvPr>
        </p:nvSpPr>
        <p:spPr>
          <a:xfrm>
            <a:off x="1465767" y="3073717"/>
            <a:ext cx="1839122" cy="466660"/>
          </a:xfrm>
          <a:prstGeom prst="rect">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cxnSp>
        <p:nvCxnSpPr>
          <p:cNvPr id="13" name="直接连接符 31"/>
          <p:cNvCxnSpPr/>
          <p:nvPr>
            <p:custDataLst>
              <p:tags r:id="rId4"/>
            </p:custDataLst>
          </p:nvPr>
        </p:nvCxnSpPr>
        <p:spPr>
          <a:xfrm>
            <a:off x="528681" y="3440389"/>
            <a:ext cx="5396130"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14" name="直接连接符 31"/>
          <p:cNvCxnSpPr/>
          <p:nvPr>
            <p:custDataLst>
              <p:tags r:id="rId5"/>
            </p:custDataLst>
          </p:nvPr>
        </p:nvCxnSpPr>
        <p:spPr>
          <a:xfrm>
            <a:off x="7380643" y="3488520"/>
            <a:ext cx="1696647"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17" name="直接连接符 31"/>
          <p:cNvCxnSpPr/>
          <p:nvPr>
            <p:custDataLst>
              <p:tags r:id="rId6"/>
            </p:custDataLst>
          </p:nvPr>
        </p:nvCxnSpPr>
        <p:spPr>
          <a:xfrm>
            <a:off x="650476" y="4398741"/>
            <a:ext cx="11082235"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23" name="直接箭头连接符 11"/>
          <p:cNvCxnSpPr/>
          <p:nvPr>
            <p:custDataLst>
              <p:tags r:id="rId7"/>
            </p:custDataLst>
          </p:nvPr>
        </p:nvCxnSpPr>
        <p:spPr>
          <a:xfrm flipH="1">
            <a:off x="3304889" y="3507938"/>
            <a:ext cx="0" cy="1993691"/>
          </a:xfrm>
          <a:prstGeom prst="straightConnector1">
            <a:avLst/>
          </a:prstGeom>
          <a:noFill/>
          <a:ln w="76200" cap="flat">
            <a:solidFill>
              <a:schemeClr val="accent5">
                <a:lumMod val="50000"/>
              </a:schemeClr>
            </a:solidFill>
            <a:prstDash val="solid"/>
            <a:miter lim="400000"/>
            <a:tailEnd type="triangle"/>
          </a:ln>
        </p:spPr>
        <p:style>
          <a:lnRef idx="0">
            <a:scrgbClr r="0" g="0" b="0"/>
          </a:lnRef>
          <a:fillRef idx="0">
            <a:scrgbClr r="0" g="0" b="0"/>
          </a:fillRef>
          <a:effectRef idx="0">
            <a:scrgbClr r="0" g="0" b="0"/>
          </a:effectRef>
          <a:fontRef idx="none"/>
        </p:style>
      </p:cxnSp>
      <p:grpSp>
        <p:nvGrpSpPr>
          <p:cNvPr id="28" name="组合 1"/>
          <p:cNvGrpSpPr/>
          <p:nvPr>
            <p:custDataLst>
              <p:tags r:id="rId8"/>
            </p:custDataLst>
          </p:nvPr>
        </p:nvGrpSpPr>
        <p:grpSpPr>
          <a:xfrm>
            <a:off x="1227053" y="5296487"/>
            <a:ext cx="2572884" cy="534523"/>
            <a:chOff x="6989287" y="5000246"/>
            <a:chExt cx="1988604" cy="1026520"/>
          </a:xfrm>
        </p:grpSpPr>
        <p:sp>
          <p:nvSpPr>
            <p:cNvPr id="29" name="对话气泡: 圆角矩形 3"/>
            <p:cNvSpPr/>
            <p:nvPr>
              <p:custDataLst>
                <p:tags r:id="rId9"/>
              </p:custDataLst>
            </p:nvPr>
          </p:nvSpPr>
          <p:spPr>
            <a:xfrm>
              <a:off x="6989287" y="5160691"/>
              <a:ext cx="1963362" cy="866075"/>
            </a:xfrm>
            <a:prstGeom prst="wedgeRoundRectCallout">
              <a:avLst>
                <a:gd name="adj1" fmla="val 23213"/>
                <a:gd name="adj2" fmla="val 48994"/>
                <a:gd name="adj3" fmla="val 16667"/>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w="76200">
                  <a:solidFill>
                    <a:srgbClr val="FFFF00"/>
                  </a:solidFill>
                </a:ln>
                <a:noFill/>
                <a:effectLst/>
                <a:uFillTx/>
                <a:latin typeface="+mn-lt"/>
                <a:ea typeface="+mn-ea"/>
                <a:cs typeface="+mn-cs"/>
                <a:sym typeface="Helvetica Neue" panose="02000503000000020004"/>
              </a:endParaRPr>
            </a:p>
          </p:txBody>
        </p:sp>
        <p:sp>
          <p:nvSpPr>
            <p:cNvPr id="30" name="文本框 4"/>
            <p:cNvSpPr txBox="1"/>
            <p:nvPr>
              <p:custDataLst>
                <p:tags r:id="rId10"/>
              </p:custDataLst>
            </p:nvPr>
          </p:nvSpPr>
          <p:spPr>
            <a:xfrm>
              <a:off x="7014529" y="5000246"/>
              <a:ext cx="1963362" cy="102451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ltLang="zh-CN" sz="2800" i="0" dirty="0">
                  <a:solidFill>
                    <a:srgbClr val="002060"/>
                  </a:solidFill>
                  <a:effectLst/>
                  <a:latin typeface="Arial" panose="020B0604020202020204" pitchFamily="34" charset="0"/>
                  <a:ea typeface="黑体" panose="02010609060101010101" pitchFamily="49" charset="-122"/>
                  <a:cs typeface="Arial" panose="020B0604020202020204" pitchFamily="34" charset="0"/>
                </a:rPr>
                <a:t>communication</a:t>
              </a:r>
              <a:endParaRPr kumimoji="0" lang="zh-CN" altLang="en-US" sz="2800" b="0" i="0" u="none" strike="noStrike" cap="none" spc="0" normalizeH="0" baseline="0" dirty="0">
                <a:ln>
                  <a:noFill/>
                </a:ln>
                <a:solidFill>
                  <a:srgbClr val="002060"/>
                </a:solidFill>
                <a:effectLst/>
                <a:uFillTx/>
                <a:latin typeface="黑体" panose="02010609060101010101" pitchFamily="49" charset="-122"/>
                <a:ea typeface="黑体" panose="02010609060101010101" pitchFamily="49" charset="-122"/>
                <a:sym typeface="Hoefler Text"/>
              </a:endParaRPr>
            </a:p>
          </p:txBody>
        </p:sp>
      </p:grpSp>
      <p:sp>
        <p:nvSpPr>
          <p:cNvPr id="19" name="对角圆角矩形 5"/>
          <p:cNvSpPr/>
          <p:nvPr>
            <p:custDataLst>
              <p:tags r:id="rId11"/>
            </p:custDataLst>
          </p:nvPr>
        </p:nvSpPr>
        <p:spPr>
          <a:xfrm>
            <a:off x="1442715" y="162705"/>
            <a:ext cx="4155673" cy="500166"/>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20" name="组合 19"/>
          <p:cNvGrpSpPr/>
          <p:nvPr/>
        </p:nvGrpSpPr>
        <p:grpSpPr>
          <a:xfrm>
            <a:off x="3520552" y="878517"/>
            <a:ext cx="5556738" cy="646331"/>
            <a:chOff x="3583182" y="619308"/>
            <a:chExt cx="5556738" cy="646331"/>
          </a:xfrm>
        </p:grpSpPr>
        <p:cxnSp>
          <p:nvCxnSpPr>
            <p:cNvPr id="21" name="直接连接符 20"/>
            <p:cNvCxnSpPr/>
            <p:nvPr>
              <p:custDataLst>
                <p:tags r:id="rId12"/>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custDataLst>
                <p:tags r:id="rId13"/>
              </p:custDataLst>
            </p:nvPr>
          </p:nvGrpSpPr>
          <p:grpSpPr>
            <a:xfrm>
              <a:off x="3859713" y="738283"/>
              <a:ext cx="445481" cy="469613"/>
              <a:chOff x="2121873" y="1511588"/>
              <a:chExt cx="445481" cy="469613"/>
            </a:xfrm>
          </p:grpSpPr>
          <p:sp>
            <p:nvSpPr>
              <p:cNvPr id="25" name="矩形 24"/>
              <p:cNvSpPr/>
              <p:nvPr>
                <p:custDataLst>
                  <p:tags r:id="rId1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custDataLst>
                  <p:tags r:id="rId1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文本框 23"/>
            <p:cNvSpPr txBox="1"/>
            <p:nvPr>
              <p:custDataLst>
                <p:tags r:id="rId16"/>
              </p:custDataLst>
            </p:nvPr>
          </p:nvSpPr>
          <p:spPr>
            <a:xfrm>
              <a:off x="4042398" y="619308"/>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grpSp>
        <p:nvGrpSpPr>
          <p:cNvPr id="27" name="组合 26"/>
          <p:cNvGrpSpPr/>
          <p:nvPr>
            <p:custDataLst>
              <p:tags r:id="rId17"/>
            </p:custDataLst>
          </p:nvPr>
        </p:nvGrpSpPr>
        <p:grpSpPr>
          <a:xfrm>
            <a:off x="286225" y="383039"/>
            <a:ext cx="1881656" cy="1675765"/>
            <a:chOff x="336863" y="382526"/>
            <a:chExt cx="2670317" cy="2670317"/>
          </a:xfrm>
        </p:grpSpPr>
        <p:pic>
          <p:nvPicPr>
            <p:cNvPr id="31" name="图片 30"/>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336863" y="382526"/>
              <a:ext cx="2670317" cy="2670317"/>
            </a:xfrm>
            <a:prstGeom prst="rect">
              <a:avLst/>
            </a:prstGeom>
          </p:spPr>
        </p:pic>
        <p:sp>
          <p:nvSpPr>
            <p:cNvPr id="32" name="文本框 31"/>
            <p:cNvSpPr txBox="1"/>
            <p:nvPr>
              <p:custDataLst>
                <p:tags r:id="rId20"/>
              </p:custDataLst>
            </p:nvPr>
          </p:nvSpPr>
          <p:spPr>
            <a:xfrm>
              <a:off x="853783" y="1609413"/>
              <a:ext cx="1636477" cy="733604"/>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Para.1</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pic>
        <p:nvPicPr>
          <p:cNvPr id="33" name="图片 32"/>
          <p:cNvPicPr>
            <a:picLocks noChangeAspect="1"/>
          </p:cNvPicPr>
          <p:nvPr/>
        </p:nvPicPr>
        <p:blipFill>
          <a:blip r:embed="rId21"/>
          <a:stretch>
            <a:fillRect/>
          </a:stretch>
        </p:blipFill>
        <p:spPr>
          <a:xfrm>
            <a:off x="6461672" y="5109389"/>
            <a:ext cx="2722232" cy="1471093"/>
          </a:xfrm>
          <a:prstGeom prst="rect">
            <a:avLst/>
          </a:prstGeom>
        </p:spPr>
      </p:pic>
      <p:cxnSp>
        <p:nvCxnSpPr>
          <p:cNvPr id="34" name="直接连接符 31"/>
          <p:cNvCxnSpPr/>
          <p:nvPr>
            <p:custDataLst>
              <p:tags r:id="rId22"/>
            </p:custDataLst>
          </p:nvPr>
        </p:nvCxnSpPr>
        <p:spPr>
          <a:xfrm>
            <a:off x="7515379" y="3924273"/>
            <a:ext cx="4096248"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35" name="直接连接符 31"/>
          <p:cNvCxnSpPr/>
          <p:nvPr>
            <p:custDataLst>
              <p:tags r:id="rId23"/>
            </p:custDataLst>
          </p:nvPr>
        </p:nvCxnSpPr>
        <p:spPr>
          <a:xfrm>
            <a:off x="580286" y="4886585"/>
            <a:ext cx="4467703"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397024" y="1776184"/>
            <a:ext cx="11286437" cy="3991606"/>
          </a:xfrm>
          <a:prstGeom prst="rect">
            <a:avLst/>
          </a:prstGeom>
          <a:noFill/>
        </p:spPr>
        <p:txBody>
          <a:bodyPr wrap="square" rtlCol="0">
            <a:spAutoFit/>
          </a:bodyPr>
          <a:lstStyle/>
          <a:p>
            <a:pPr algn="just">
              <a:lnSpc>
                <a:spcPts val="3400"/>
              </a:lnSpc>
            </a:pP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Paragraph 2:</a:t>
            </a: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400"/>
              </a:lnSpc>
            </a:pP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Just like spoken language, body language varies from culture to culture. The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crucial</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using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way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that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appropriate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culture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you</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For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example,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making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eye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contact—looking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into</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someone’s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eyes—in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some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countries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way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display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interest.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other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countries,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contrast,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eye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contact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not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always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approved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For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example,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many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Middle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Eastern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countries,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men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women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not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socially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permitted</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make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eye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contact.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 Japan, it may demonstrate respect to look down when talking to an older person. (Paragraph</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2)</a:t>
            </a: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grpSp>
        <p:nvGrpSpPr>
          <p:cNvPr id="30" name="组合 29"/>
          <p:cNvGrpSpPr/>
          <p:nvPr/>
        </p:nvGrpSpPr>
        <p:grpSpPr>
          <a:xfrm>
            <a:off x="3377415" y="861866"/>
            <a:ext cx="5556738" cy="646331"/>
            <a:chOff x="3583182" y="619308"/>
            <a:chExt cx="5556738" cy="646331"/>
          </a:xfrm>
        </p:grpSpPr>
        <p:cxnSp>
          <p:nvCxnSpPr>
            <p:cNvPr id="4" name="直接连接符 3"/>
            <p:cNvCxnSpPr/>
            <p:nvPr>
              <p:custDataLst>
                <p:tags r:id="rId2"/>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custDataLst>
                <p:tags r:id="rId3"/>
              </p:custDataLst>
            </p:nvPr>
          </p:nvGrpSpPr>
          <p:grpSpPr>
            <a:xfrm>
              <a:off x="3859713" y="738283"/>
              <a:ext cx="445481" cy="469613"/>
              <a:chOff x="2121873" y="1511588"/>
              <a:chExt cx="445481" cy="469613"/>
            </a:xfrm>
          </p:grpSpPr>
          <p:sp>
            <p:nvSpPr>
              <p:cNvPr id="7" name="矩形 6"/>
              <p:cNvSpPr/>
              <p:nvPr>
                <p:custDataLst>
                  <p:tags r:id="rId4"/>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5"/>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p:custDataLst>
                <p:tags r:id="rId6"/>
              </p:custDataLst>
            </p:nvPr>
          </p:nvSpPr>
          <p:spPr>
            <a:xfrm>
              <a:off x="4042398" y="619308"/>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cxnSp>
        <p:nvCxnSpPr>
          <p:cNvPr id="11" name="直接连接符 31"/>
          <p:cNvCxnSpPr/>
          <p:nvPr>
            <p:custDataLst>
              <p:tags r:id="rId7"/>
            </p:custDataLst>
          </p:nvPr>
        </p:nvCxnSpPr>
        <p:spPr>
          <a:xfrm>
            <a:off x="694875" y="4355224"/>
            <a:ext cx="5211055"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13" name="直接连接符 31"/>
          <p:cNvCxnSpPr/>
          <p:nvPr>
            <p:custDataLst>
              <p:tags r:id="rId8"/>
            </p:custDataLst>
          </p:nvPr>
        </p:nvCxnSpPr>
        <p:spPr>
          <a:xfrm>
            <a:off x="2717919" y="5281793"/>
            <a:ext cx="2893741"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14" name="直接连接符 31"/>
          <p:cNvCxnSpPr/>
          <p:nvPr>
            <p:custDataLst>
              <p:tags r:id="rId9"/>
            </p:custDataLst>
          </p:nvPr>
        </p:nvCxnSpPr>
        <p:spPr>
          <a:xfrm>
            <a:off x="4305194" y="4800623"/>
            <a:ext cx="4246087"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grpSp>
        <p:nvGrpSpPr>
          <p:cNvPr id="18" name="组合 1"/>
          <p:cNvGrpSpPr/>
          <p:nvPr>
            <p:custDataLst>
              <p:tags r:id="rId10"/>
            </p:custDataLst>
          </p:nvPr>
        </p:nvGrpSpPr>
        <p:grpSpPr>
          <a:xfrm>
            <a:off x="7202242" y="5552053"/>
            <a:ext cx="2052075" cy="576850"/>
            <a:chOff x="6989287" y="4730154"/>
            <a:chExt cx="1963362" cy="1691907"/>
          </a:xfrm>
        </p:grpSpPr>
        <p:sp>
          <p:nvSpPr>
            <p:cNvPr id="19" name="对话气泡: 圆角矩形 3"/>
            <p:cNvSpPr/>
            <p:nvPr>
              <p:custDataLst>
                <p:tags r:id="rId11"/>
              </p:custDataLst>
            </p:nvPr>
          </p:nvSpPr>
          <p:spPr>
            <a:xfrm>
              <a:off x="6989287" y="4765397"/>
              <a:ext cx="1963362" cy="1656664"/>
            </a:xfrm>
            <a:prstGeom prst="wedgeRoundRectCallout">
              <a:avLst>
                <a:gd name="adj1" fmla="val -49901"/>
                <a:gd name="adj2" fmla="val -15920"/>
                <a:gd name="adj3" fmla="val 16667"/>
              </a:avLst>
            </a:prstGeom>
            <a:noFill/>
            <a:ln w="76200" cap="flat">
              <a:solidFill>
                <a:srgbClr val="00206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w="76200">
                  <a:solidFill>
                    <a:srgbClr val="FFFF00"/>
                  </a:solidFill>
                </a:ln>
                <a:solidFill>
                  <a:srgbClr val="0432FF"/>
                </a:solidFill>
                <a:effectLst/>
                <a:uFillTx/>
                <a:latin typeface="+mn-lt"/>
                <a:ea typeface="+mn-ea"/>
                <a:cs typeface="+mn-cs"/>
                <a:sym typeface="Helvetica Neue" panose="02000503000000020004"/>
              </a:endParaRPr>
            </a:p>
          </p:txBody>
        </p:sp>
        <p:sp>
          <p:nvSpPr>
            <p:cNvPr id="20" name="文本框 4"/>
            <p:cNvSpPr txBox="1"/>
            <p:nvPr>
              <p:custDataLst>
                <p:tags r:id="rId12"/>
              </p:custDataLst>
            </p:nvPr>
          </p:nvSpPr>
          <p:spPr>
            <a:xfrm>
              <a:off x="6989287" y="4730154"/>
              <a:ext cx="1963362" cy="156469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en-US" altLang="zh-CN" sz="2800" i="0" u="none" strike="noStrike" cap="none" spc="0" normalizeH="0" baseline="0">
                  <a:ln>
                    <a:noFill/>
                  </a:ln>
                  <a:solidFill>
                    <a:srgbClr val="0432FF"/>
                  </a:solidFill>
                  <a:effectLst/>
                  <a:uFillTx/>
                  <a:latin typeface="Times New Roman" panose="02020603050405020304" charset="0"/>
                  <a:ea typeface="黑体" panose="02010609060101010101" pitchFamily="49" charset="-122"/>
                  <a:cs typeface="Times New Roman" panose="02020603050405020304" charset="0"/>
                  <a:sym typeface="Hoefler Text"/>
                </a:rPr>
                <a:t>be</a:t>
              </a:r>
              <a:r>
                <a:rPr kumimoji="0" lang="zh-CN" altLang="en-US" sz="2800" i="0" u="none" strike="noStrike" cap="none" spc="0" normalizeH="0" baseline="0">
                  <a:ln>
                    <a:noFill/>
                  </a:ln>
                  <a:solidFill>
                    <a:srgbClr val="0432FF"/>
                  </a:solidFill>
                  <a:effectLst/>
                  <a:uFillTx/>
                  <a:latin typeface="Times New Roman" panose="02020603050405020304" charset="0"/>
                  <a:ea typeface="黑体" panose="02010609060101010101" pitchFamily="49" charset="-122"/>
                  <a:cs typeface="Times New Roman" panose="02020603050405020304" charset="0"/>
                  <a:sym typeface="Hoefler Text"/>
                </a:rPr>
                <a:t> </a:t>
              </a:r>
              <a:r>
                <a:rPr kumimoji="0" lang="en-US" altLang="zh-CN" sz="2800" i="0" u="none" strike="noStrike" cap="none" spc="0" normalizeH="0" baseline="0">
                  <a:ln>
                    <a:noFill/>
                  </a:ln>
                  <a:solidFill>
                    <a:srgbClr val="0432FF"/>
                  </a:solidFill>
                  <a:effectLst/>
                  <a:uFillTx/>
                  <a:latin typeface="Times New Roman" panose="02020603050405020304" charset="0"/>
                  <a:ea typeface="黑体" panose="02010609060101010101" pitchFamily="49" charset="-122"/>
                  <a:cs typeface="Times New Roman" panose="02020603050405020304" charset="0"/>
                  <a:sym typeface="Hoefler Text"/>
                </a:rPr>
                <a:t>accepted</a:t>
              </a:r>
              <a:endParaRPr kumimoji="0" lang="zh-CN" altLang="en-US" sz="2800" i="0" u="none" strike="noStrike" cap="none" spc="0" normalizeH="0" baseline="0">
                <a:ln>
                  <a:noFill/>
                </a:ln>
                <a:solidFill>
                  <a:srgbClr val="0432FF"/>
                </a:solidFill>
                <a:effectLst/>
                <a:uFillTx/>
                <a:latin typeface="Times New Roman" panose="02020603050405020304" charset="0"/>
                <a:ea typeface="黑体" panose="02010609060101010101" pitchFamily="49" charset="-122"/>
                <a:cs typeface="Times New Roman" panose="02020603050405020304" charset="0"/>
                <a:sym typeface="Hoefler Text"/>
              </a:endParaRPr>
            </a:p>
          </p:txBody>
        </p:sp>
      </p:grpSp>
      <p:cxnSp>
        <p:nvCxnSpPr>
          <p:cNvPr id="21" name="直接箭头连接符 11"/>
          <p:cNvCxnSpPr/>
          <p:nvPr>
            <p:custDataLst>
              <p:tags r:id="rId13"/>
            </p:custDataLst>
          </p:nvPr>
        </p:nvCxnSpPr>
        <p:spPr>
          <a:xfrm>
            <a:off x="7202242" y="4834536"/>
            <a:ext cx="388531" cy="737893"/>
          </a:xfrm>
          <a:prstGeom prst="straightConnector1">
            <a:avLst/>
          </a:prstGeom>
          <a:noFill/>
          <a:ln w="76200" cap="flat">
            <a:solidFill>
              <a:srgbClr val="002060"/>
            </a:solidFill>
            <a:prstDash val="solid"/>
            <a:miter lim="400000"/>
            <a:tailEnd type="triangle"/>
          </a:ln>
        </p:spPr>
        <p:style>
          <a:lnRef idx="0">
            <a:scrgbClr r="0" g="0" b="0"/>
          </a:lnRef>
          <a:fillRef idx="0">
            <a:scrgbClr r="0" g="0" b="0"/>
          </a:fillRef>
          <a:effectRef idx="0">
            <a:scrgbClr r="0" g="0" b="0"/>
          </a:effectRef>
          <a:fontRef idx="none"/>
        </p:style>
      </p:cxnSp>
      <p:sp>
        <p:nvSpPr>
          <p:cNvPr id="15" name="对角圆角矩形 5"/>
          <p:cNvSpPr/>
          <p:nvPr>
            <p:custDataLst>
              <p:tags r:id="rId14"/>
            </p:custDataLst>
          </p:nvPr>
        </p:nvSpPr>
        <p:spPr>
          <a:xfrm>
            <a:off x="1145960" y="60917"/>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6" name="组合 15"/>
          <p:cNvGrpSpPr/>
          <p:nvPr/>
        </p:nvGrpSpPr>
        <p:grpSpPr>
          <a:xfrm>
            <a:off x="0" y="114243"/>
            <a:ext cx="1421046" cy="1773205"/>
            <a:chOff x="-162838" y="49029"/>
            <a:chExt cx="1421046" cy="1773205"/>
          </a:xfrm>
        </p:grpSpPr>
        <p:pic>
          <p:nvPicPr>
            <p:cNvPr id="17" name="图片 16"/>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162838" y="49029"/>
              <a:ext cx="1421046" cy="1773205"/>
            </a:xfrm>
            <a:prstGeom prst="rect">
              <a:avLst/>
            </a:prstGeom>
          </p:spPr>
        </p:pic>
        <p:sp>
          <p:nvSpPr>
            <p:cNvPr id="22" name="文本框 21"/>
            <p:cNvSpPr txBox="1"/>
            <p:nvPr>
              <p:custDataLst>
                <p:tags r:id="rId17"/>
              </p:custDataLst>
            </p:nvPr>
          </p:nvSpPr>
          <p:spPr>
            <a:xfrm>
              <a:off x="112248" y="916778"/>
              <a:ext cx="870874" cy="369332"/>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Para.2</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cxnSp>
        <p:nvCxnSpPr>
          <p:cNvPr id="23" name="直接连接符 31"/>
          <p:cNvCxnSpPr/>
          <p:nvPr>
            <p:custDataLst>
              <p:tags r:id="rId18"/>
            </p:custDataLst>
          </p:nvPr>
        </p:nvCxnSpPr>
        <p:spPr>
          <a:xfrm>
            <a:off x="397024" y="2659410"/>
            <a:ext cx="10647351"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24" name="直接连接符 31"/>
          <p:cNvCxnSpPr/>
          <p:nvPr>
            <p:custDataLst>
              <p:tags r:id="rId19"/>
            </p:custDataLst>
          </p:nvPr>
        </p:nvCxnSpPr>
        <p:spPr>
          <a:xfrm>
            <a:off x="4059011" y="3463447"/>
            <a:ext cx="2817778"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p:cNvGraphicFramePr>
            <a:graphicFrameLocks noGrp="1"/>
          </p:cNvGraphicFramePr>
          <p:nvPr>
            <p:custDataLst>
              <p:tags r:id="rId1"/>
            </p:custDataLst>
          </p:nvPr>
        </p:nvGraphicFramePr>
        <p:xfrm>
          <a:off x="136308" y="1845027"/>
          <a:ext cx="11031165" cy="4682023"/>
        </p:xfrm>
        <a:graphic>
          <a:graphicData uri="http://schemas.openxmlformats.org/drawingml/2006/table">
            <a:tbl>
              <a:tblPr/>
              <a:tblGrid>
                <a:gridCol w="11031165"/>
              </a:tblGrid>
              <a:tr h="4682023">
                <a:tc>
                  <a:txBody>
                    <a:bodyPr/>
                    <a:lstStyle/>
                    <a:p>
                      <a:endParaRPr lang="zh-CN" altLang="en-US" sz="3600" b="1"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pSp>
        <p:nvGrpSpPr>
          <p:cNvPr id="15" name="组合 14"/>
          <p:cNvGrpSpPr/>
          <p:nvPr/>
        </p:nvGrpSpPr>
        <p:grpSpPr>
          <a:xfrm>
            <a:off x="174495" y="1829116"/>
            <a:ext cx="11004840" cy="4663943"/>
            <a:chOff x="499312" y="2048658"/>
            <a:chExt cx="11004840" cy="4580925"/>
          </a:xfrm>
        </p:grpSpPr>
        <p:cxnSp>
          <p:nvCxnSpPr>
            <p:cNvPr id="17" name="直接连接符 16"/>
            <p:cNvCxnSpPr/>
            <p:nvPr>
              <p:custDataLst>
                <p:tags r:id="rId2"/>
              </p:custDataLst>
            </p:nvPr>
          </p:nvCxnSpPr>
          <p:spPr>
            <a:xfrm>
              <a:off x="503412" y="2951313"/>
              <a:ext cx="11000740" cy="329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3"/>
              </p:custDataLst>
            </p:nvPr>
          </p:nvCxnSpPr>
          <p:spPr>
            <a:xfrm>
              <a:off x="3761649" y="2048658"/>
              <a:ext cx="52187" cy="45338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4"/>
              </p:custDataLst>
            </p:nvPr>
          </p:nvCxnSpPr>
          <p:spPr>
            <a:xfrm>
              <a:off x="7774669" y="2048658"/>
              <a:ext cx="41947" cy="4580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5"/>
              </p:custDataLst>
            </p:nvPr>
          </p:nvCxnSpPr>
          <p:spPr>
            <a:xfrm>
              <a:off x="3760037" y="4152062"/>
              <a:ext cx="7711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6"/>
              </p:custDataLst>
            </p:nvPr>
          </p:nvCxnSpPr>
          <p:spPr>
            <a:xfrm flipV="1">
              <a:off x="499312" y="5712755"/>
              <a:ext cx="10896659" cy="150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custDataLst>
              <p:tags r:id="rId7"/>
            </p:custDataLst>
          </p:nvPr>
        </p:nvSpPr>
        <p:spPr>
          <a:xfrm>
            <a:off x="422648" y="1718182"/>
            <a:ext cx="3351530" cy="1077218"/>
          </a:xfrm>
          <a:prstGeom prst="rect">
            <a:avLst/>
          </a:prstGeom>
          <a:noFill/>
        </p:spPr>
        <p:txBody>
          <a:bodyPr wrap="square" rtlCol="0">
            <a:spAutoFit/>
          </a:bodyPr>
          <a:lstStyle/>
          <a:p>
            <a:r>
              <a:rPr lang="en-US" altLang="zh-CN" sz="3200" b="1" dirty="0">
                <a:solidFill>
                  <a:schemeClr val="tx1"/>
                </a:solidFill>
                <a:latin typeface="Times New Roman" panose="02020603050405020304" charset="0"/>
                <a:cs typeface="Times New Roman" panose="02020603050405020304" charset="0"/>
              </a:rPr>
              <a:t>Body language/</a:t>
            </a:r>
            <a:endParaRPr lang="en-US" altLang="zh-CN" sz="3200" b="1" dirty="0">
              <a:solidFill>
                <a:schemeClr val="tx1"/>
              </a:solidFill>
              <a:latin typeface="Times New Roman" panose="02020603050405020304" charset="0"/>
              <a:cs typeface="Times New Roman" panose="02020603050405020304" charset="0"/>
            </a:endParaRPr>
          </a:p>
          <a:p>
            <a:r>
              <a:rPr lang="en-US" altLang="zh-CN" sz="3200" b="1" dirty="0">
                <a:latin typeface="Times New Roman" panose="02020603050405020304" charset="0"/>
                <a:cs typeface="Times New Roman" panose="02020603050405020304" charset="0"/>
                <a:sym typeface="+mn-ea"/>
              </a:rPr>
              <a:t>    Gesture</a:t>
            </a:r>
            <a:endParaRPr lang="en-US" altLang="zh-CN" sz="3200" b="1" dirty="0">
              <a:solidFill>
                <a:schemeClr val="tx1"/>
              </a:solidFill>
              <a:latin typeface="Times New Roman" panose="02020603050405020304" charset="0"/>
              <a:cs typeface="Times New Roman" panose="02020603050405020304" charset="0"/>
            </a:endParaRPr>
          </a:p>
        </p:txBody>
      </p:sp>
      <p:sp>
        <p:nvSpPr>
          <p:cNvPr id="23" name="文本框 22"/>
          <p:cNvSpPr txBox="1"/>
          <p:nvPr>
            <p:custDataLst>
              <p:tags r:id="rId8"/>
            </p:custDataLst>
          </p:nvPr>
        </p:nvSpPr>
        <p:spPr>
          <a:xfrm>
            <a:off x="7665718" y="2014384"/>
            <a:ext cx="3351530" cy="645160"/>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Country/Region</a:t>
            </a:r>
            <a:endParaRPr lang="en-US" altLang="zh-CN" sz="3600" b="1" dirty="0">
              <a:solidFill>
                <a:schemeClr val="tx1"/>
              </a:solidFill>
              <a:latin typeface="Times New Roman" panose="02020603050405020304" charset="0"/>
              <a:cs typeface="Times New Roman" panose="02020603050405020304" charset="0"/>
            </a:endParaRPr>
          </a:p>
        </p:txBody>
      </p:sp>
      <p:sp>
        <p:nvSpPr>
          <p:cNvPr id="24" name="文本框 23"/>
          <p:cNvSpPr txBox="1"/>
          <p:nvPr>
            <p:custDataLst>
              <p:tags r:id="rId9"/>
            </p:custDataLst>
          </p:nvPr>
        </p:nvSpPr>
        <p:spPr>
          <a:xfrm>
            <a:off x="4107354" y="1952570"/>
            <a:ext cx="3351530" cy="645160"/>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Meaning</a:t>
            </a:r>
            <a:endParaRPr lang="en-US" altLang="zh-CN" sz="3600" b="1" dirty="0">
              <a:solidFill>
                <a:schemeClr val="tx1"/>
              </a:solidFill>
              <a:latin typeface="Times New Roman" panose="02020603050405020304" charset="0"/>
              <a:cs typeface="Times New Roman" panose="02020603050405020304" charset="0"/>
            </a:endParaRPr>
          </a:p>
        </p:txBody>
      </p:sp>
      <p:grpSp>
        <p:nvGrpSpPr>
          <p:cNvPr id="12" name="组合 11"/>
          <p:cNvGrpSpPr/>
          <p:nvPr/>
        </p:nvGrpSpPr>
        <p:grpSpPr>
          <a:xfrm>
            <a:off x="193883" y="2770221"/>
            <a:ext cx="3251200" cy="2757247"/>
            <a:chOff x="418346" y="2928072"/>
            <a:chExt cx="3251200" cy="2757247"/>
          </a:xfrm>
        </p:grpSpPr>
        <p:pic>
          <p:nvPicPr>
            <p:cNvPr id="25" name="图片 24"/>
            <p:cNvPicPr>
              <a:picLocks noChangeAspect="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a:xfrm>
              <a:off x="418346" y="2928072"/>
              <a:ext cx="3251200" cy="1958464"/>
            </a:xfrm>
            <a:prstGeom prst="rect">
              <a:avLst/>
            </a:prstGeom>
          </p:spPr>
        </p:pic>
        <p:sp>
          <p:nvSpPr>
            <p:cNvPr id="26" name="文本框 25"/>
            <p:cNvSpPr txBox="1"/>
            <p:nvPr>
              <p:custDataLst>
                <p:tags r:id="rId12"/>
              </p:custDataLst>
            </p:nvPr>
          </p:nvSpPr>
          <p:spPr>
            <a:xfrm>
              <a:off x="598682" y="4854322"/>
              <a:ext cx="3029585" cy="830997"/>
            </a:xfrm>
            <a:prstGeom prst="rect">
              <a:avLst/>
            </a:prstGeom>
            <a:noFill/>
          </p:spPr>
          <p:txBody>
            <a:bodyPr wrap="square" rtlCol="0">
              <a:spAutoFit/>
            </a:bodyPr>
            <a:lstStyle/>
            <a:p>
              <a:r>
                <a:rPr lang="en-US" altLang="zh-CN" sz="2400" b="1" dirty="0">
                  <a:solidFill>
                    <a:schemeClr val="tx1"/>
                  </a:solidFill>
                  <a:latin typeface="Calibri" panose="020F0502020204030204"/>
                  <a:cs typeface="Calibri" panose="020F0502020204030204" charset="0"/>
                </a:rPr>
                <a:t>Eye contact between men and women</a:t>
              </a:r>
              <a:endParaRPr lang="en-US" altLang="zh-CN" sz="2400" b="1" dirty="0">
                <a:solidFill>
                  <a:schemeClr val="tx1"/>
                </a:solidFill>
                <a:latin typeface="Calibri" panose="020F0502020204030204"/>
                <a:cs typeface="Calibri" panose="020F0502020204030204" charset="0"/>
              </a:endParaRPr>
            </a:p>
          </p:txBody>
        </p:sp>
      </p:grpSp>
      <p:sp>
        <p:nvSpPr>
          <p:cNvPr id="27" name="文本框 26"/>
          <p:cNvSpPr txBox="1"/>
          <p:nvPr>
            <p:custDataLst>
              <p:tags r:id="rId13"/>
            </p:custDataLst>
          </p:nvPr>
        </p:nvSpPr>
        <p:spPr>
          <a:xfrm>
            <a:off x="7764838" y="3118607"/>
            <a:ext cx="3753485"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Some countries</a:t>
            </a:r>
            <a:endParaRPr lang="en-US" altLang="zh-CN" sz="3600" dirty="0">
              <a:solidFill>
                <a:schemeClr val="tx1"/>
              </a:solidFill>
              <a:latin typeface="Times New Roman" panose="02020603050405020304" charset="0"/>
              <a:cs typeface="Times New Roman" panose="02020603050405020304" charset="0"/>
            </a:endParaRPr>
          </a:p>
        </p:txBody>
      </p:sp>
      <p:sp>
        <p:nvSpPr>
          <p:cNvPr id="28" name="文本框 27"/>
          <p:cNvSpPr txBox="1"/>
          <p:nvPr>
            <p:custDataLst>
              <p:tags r:id="rId14"/>
            </p:custDataLst>
          </p:nvPr>
        </p:nvSpPr>
        <p:spPr>
          <a:xfrm>
            <a:off x="4137604" y="3106420"/>
            <a:ext cx="2192655" cy="645160"/>
          </a:xfrm>
          <a:prstGeom prst="rect">
            <a:avLst/>
          </a:prstGeom>
          <a:noFill/>
          <a:ln w="9525">
            <a:noFill/>
          </a:ln>
        </p:spPr>
        <p:txBody>
          <a:bodyPr wrap="square" anchor="t">
            <a:spAutoFit/>
          </a:bodyPr>
          <a:lstStyle/>
          <a:p>
            <a:r>
              <a:rPr lang="en-US" altLang="zh-CN" sz="3600" b="1" dirty="0">
                <a:solidFill>
                  <a:schemeClr val="tx1"/>
                </a:solidFill>
                <a:latin typeface="Times New Roman" panose="02020603050405020304" charset="0"/>
                <a:cs typeface="Times New Roman" panose="02020603050405020304" charset="0"/>
              </a:rPr>
              <a:t> </a:t>
            </a:r>
            <a:r>
              <a:rPr lang="en-US" altLang="zh-CN" sz="3600" dirty="0">
                <a:solidFill>
                  <a:schemeClr val="tx1"/>
                </a:solidFill>
                <a:latin typeface="Times New Roman" panose="02020603050405020304" charset="0"/>
                <a:cs typeface="Times New Roman" panose="02020603050405020304" charset="0"/>
              </a:rPr>
              <a:t>Interest </a:t>
            </a:r>
            <a:endParaRPr lang="en-US" altLang="zh-CN" sz="3600" dirty="0">
              <a:solidFill>
                <a:schemeClr val="tx1"/>
              </a:solidFill>
              <a:latin typeface="Times New Roman" panose="02020603050405020304" charset="0"/>
              <a:cs typeface="Times New Roman" panose="02020603050405020304" charset="0"/>
            </a:endParaRPr>
          </a:p>
        </p:txBody>
      </p:sp>
      <p:sp>
        <p:nvSpPr>
          <p:cNvPr id="29" name="文本框 28"/>
          <p:cNvSpPr txBox="1"/>
          <p:nvPr>
            <p:custDataLst>
              <p:tags r:id="rId15"/>
            </p:custDataLst>
          </p:nvPr>
        </p:nvSpPr>
        <p:spPr>
          <a:xfrm>
            <a:off x="7375652" y="4214868"/>
            <a:ext cx="3615690" cy="1198880"/>
          </a:xfrm>
          <a:prstGeom prst="rect">
            <a:avLst/>
          </a:prstGeom>
          <a:noFill/>
        </p:spPr>
        <p:txBody>
          <a:bodyPr wrap="square" rtlCol="0">
            <a:spAutoFit/>
          </a:bodyPr>
          <a:lstStyle/>
          <a:p>
            <a:pPr algn="ctr">
              <a:buNone/>
            </a:pPr>
            <a:r>
              <a:rPr lang="en-US" altLang="zh-CN" sz="3600" dirty="0">
                <a:solidFill>
                  <a:schemeClr val="tx1"/>
                </a:solidFill>
                <a:latin typeface="Times New Roman" panose="02020603050405020304" charset="0"/>
                <a:cs typeface="Times New Roman" panose="02020603050405020304" charset="0"/>
                <a:sym typeface="+mn-ea"/>
              </a:rPr>
              <a:t>Middle Eastern</a:t>
            </a:r>
            <a:endParaRPr lang="en-US" altLang="zh-CN" sz="3600" dirty="0">
              <a:solidFill>
                <a:schemeClr val="tx1"/>
              </a:solidFill>
              <a:latin typeface="Times New Roman" panose="02020603050405020304" charset="0"/>
              <a:cs typeface="Times New Roman" panose="02020603050405020304" charset="0"/>
              <a:sym typeface="+mn-ea"/>
            </a:endParaRPr>
          </a:p>
          <a:p>
            <a:pPr algn="ctr">
              <a:buNone/>
            </a:pPr>
            <a:r>
              <a:rPr lang="en-US" altLang="zh-CN" sz="3600" dirty="0">
                <a:solidFill>
                  <a:schemeClr val="tx1"/>
                </a:solidFill>
                <a:latin typeface="Times New Roman" panose="02020603050405020304" charset="0"/>
                <a:cs typeface="Times New Roman" panose="02020603050405020304" charset="0"/>
                <a:sym typeface="+mn-ea"/>
              </a:rPr>
              <a:t> countries </a:t>
            </a:r>
            <a:endParaRPr lang="en-US" altLang="zh-CN" sz="3600" dirty="0">
              <a:solidFill>
                <a:schemeClr val="tx1"/>
              </a:solidFill>
              <a:latin typeface="Times New Roman" panose="02020603050405020304" charset="0"/>
              <a:cs typeface="Times New Roman" panose="02020603050405020304" charset="0"/>
              <a:sym typeface="+mn-ea"/>
            </a:endParaRPr>
          </a:p>
        </p:txBody>
      </p:sp>
      <p:sp>
        <p:nvSpPr>
          <p:cNvPr id="30" name="文本框 29"/>
          <p:cNvSpPr txBox="1"/>
          <p:nvPr>
            <p:custDataLst>
              <p:tags r:id="rId16"/>
            </p:custDataLst>
          </p:nvPr>
        </p:nvSpPr>
        <p:spPr>
          <a:xfrm>
            <a:off x="3942328" y="4420038"/>
            <a:ext cx="2394585" cy="645160"/>
          </a:xfrm>
          <a:prstGeom prst="rect">
            <a:avLst/>
          </a:prstGeom>
          <a:noFill/>
          <a:ln w="9525">
            <a:noFill/>
          </a:ln>
        </p:spPr>
        <p:txBody>
          <a:bodyPr wrap="square" anchor="t">
            <a:spAutoFit/>
          </a:bodyPr>
          <a:lstStyle/>
          <a:p>
            <a:r>
              <a:rPr lang="en-US" altLang="zh-CN" sz="3600" dirty="0">
                <a:solidFill>
                  <a:schemeClr val="tx1"/>
                </a:solidFill>
                <a:latin typeface="Times New Roman" panose="02020603050405020304" charset="0"/>
                <a:cs typeface="Times New Roman" panose="02020603050405020304" charset="0"/>
              </a:rPr>
              <a:t>Not polite</a:t>
            </a:r>
            <a:endParaRPr lang="en-US" altLang="zh-CN" sz="3600" dirty="0">
              <a:solidFill>
                <a:schemeClr val="tx1"/>
              </a:solidFill>
              <a:latin typeface="Times New Roman" panose="02020603050405020304" charset="0"/>
              <a:cs typeface="Times New Roman" panose="02020603050405020304" charset="0"/>
            </a:endParaRPr>
          </a:p>
        </p:txBody>
      </p:sp>
      <p:sp>
        <p:nvSpPr>
          <p:cNvPr id="31" name="文本框 30"/>
          <p:cNvSpPr txBox="1"/>
          <p:nvPr>
            <p:custDataLst>
              <p:tags r:id="rId17"/>
            </p:custDataLst>
          </p:nvPr>
        </p:nvSpPr>
        <p:spPr>
          <a:xfrm>
            <a:off x="400663" y="5627303"/>
            <a:ext cx="3326162" cy="892552"/>
          </a:xfrm>
          <a:prstGeom prst="rect">
            <a:avLst/>
          </a:prstGeom>
          <a:noFill/>
        </p:spPr>
        <p:txBody>
          <a:bodyPr wrap="square" rtlCol="0">
            <a:spAutoFit/>
          </a:bodyPr>
          <a:lstStyle/>
          <a:p>
            <a:r>
              <a:rPr lang="en-US" altLang="zh-CN" sz="2600" b="1" dirty="0">
                <a:solidFill>
                  <a:schemeClr val="tx1"/>
                </a:solidFill>
                <a:latin typeface="Calibri" panose="020F0502020204030204"/>
                <a:cs typeface="Calibri" panose="020F0502020204030204" charset="0"/>
              </a:rPr>
              <a:t>Looking down when talking to someone </a:t>
            </a:r>
            <a:endParaRPr lang="en-US" altLang="zh-CN" sz="2600" b="1" dirty="0">
              <a:solidFill>
                <a:schemeClr val="tx1"/>
              </a:solidFill>
              <a:latin typeface="Calibri" panose="020F0502020204030204"/>
              <a:cs typeface="Calibri" panose="020F0502020204030204" charset="0"/>
            </a:endParaRPr>
          </a:p>
        </p:txBody>
      </p:sp>
      <p:sp>
        <p:nvSpPr>
          <p:cNvPr id="32" name="文本框 31"/>
          <p:cNvSpPr txBox="1"/>
          <p:nvPr>
            <p:custDataLst>
              <p:tags r:id="rId18"/>
            </p:custDataLst>
          </p:nvPr>
        </p:nvSpPr>
        <p:spPr>
          <a:xfrm>
            <a:off x="7553670" y="5847899"/>
            <a:ext cx="3266890" cy="645160"/>
          </a:xfrm>
          <a:prstGeom prst="rect">
            <a:avLst/>
          </a:prstGeom>
          <a:noFill/>
        </p:spPr>
        <p:txBody>
          <a:bodyPr wrap="square" rtlCol="0">
            <a:spAutoFit/>
          </a:bodyPr>
          <a:lstStyle/>
          <a:p>
            <a:pPr algn="ctr">
              <a:buNone/>
            </a:pPr>
            <a:r>
              <a:rPr lang="en-US" altLang="zh-CN" sz="3600" dirty="0">
                <a:solidFill>
                  <a:schemeClr val="tx1"/>
                </a:solidFill>
                <a:latin typeface="Times New Roman" panose="02020603050405020304" charset="0"/>
                <a:cs typeface="Times New Roman" panose="02020603050405020304" charset="0"/>
                <a:sym typeface="+mn-ea"/>
              </a:rPr>
              <a:t>Japan</a:t>
            </a:r>
            <a:endParaRPr lang="en-US" altLang="zh-CN" sz="3600" dirty="0">
              <a:solidFill>
                <a:schemeClr val="tx1"/>
              </a:solidFill>
              <a:latin typeface="Times New Roman" panose="02020603050405020304" charset="0"/>
              <a:cs typeface="Times New Roman" panose="02020603050405020304" charset="0"/>
              <a:sym typeface="+mn-ea"/>
            </a:endParaRPr>
          </a:p>
        </p:txBody>
      </p:sp>
      <p:sp>
        <p:nvSpPr>
          <p:cNvPr id="33" name="文本框 32"/>
          <p:cNvSpPr txBox="1"/>
          <p:nvPr>
            <p:custDataLst>
              <p:tags r:id="rId19"/>
            </p:custDataLst>
          </p:nvPr>
        </p:nvSpPr>
        <p:spPr>
          <a:xfrm>
            <a:off x="3840914" y="5750413"/>
            <a:ext cx="3676648" cy="646331"/>
          </a:xfrm>
          <a:prstGeom prst="rect">
            <a:avLst/>
          </a:prstGeom>
          <a:noFill/>
          <a:ln w="9525">
            <a:noFill/>
          </a:ln>
        </p:spPr>
        <p:txBody>
          <a:bodyPr wrap="square" anchor="t">
            <a:spAutoFit/>
          </a:bodyPr>
          <a:lstStyle/>
          <a:p>
            <a:r>
              <a:rPr lang="en-US" altLang="zh-CN" sz="3600" dirty="0">
                <a:solidFill>
                  <a:schemeClr val="tx1"/>
                </a:solidFill>
                <a:latin typeface="Times New Roman" panose="02020603050405020304" charset="0"/>
                <a:cs typeface="Times New Roman" panose="02020603050405020304" charset="0"/>
              </a:rPr>
              <a:t>A sign of respect</a:t>
            </a:r>
            <a:endParaRPr lang="en-US" altLang="zh-CN" sz="3600" dirty="0">
              <a:solidFill>
                <a:schemeClr val="tx1"/>
              </a:solidFill>
              <a:latin typeface="Times New Roman" panose="02020603050405020304" charset="0"/>
              <a:cs typeface="Times New Roman" panose="02020603050405020304" charset="0"/>
            </a:endParaRPr>
          </a:p>
        </p:txBody>
      </p:sp>
      <p:sp>
        <p:nvSpPr>
          <p:cNvPr id="35" name="文本框 34"/>
          <p:cNvSpPr txBox="1"/>
          <p:nvPr>
            <p:custDataLst>
              <p:tags r:id="rId20"/>
            </p:custDataLst>
          </p:nvPr>
        </p:nvSpPr>
        <p:spPr>
          <a:xfrm>
            <a:off x="791685" y="1319067"/>
            <a:ext cx="7920355" cy="461665"/>
          </a:xfrm>
          <a:prstGeom prst="rect">
            <a:avLst/>
          </a:prstGeom>
          <a:noFill/>
        </p:spPr>
        <p:txBody>
          <a:bodyPr wrap="square" rtlCol="0">
            <a:spAutoFit/>
          </a:bodyPr>
          <a:lstStyle/>
          <a:p>
            <a:r>
              <a:rPr lang="en-US" altLang="zh-CN" sz="2400" b="1" dirty="0">
                <a:solidFill>
                  <a:schemeClr val="tx1"/>
                </a:solidFill>
                <a:latin typeface="Times New Roman" panose="02020603050405020304" charset="0"/>
                <a:cs typeface="Times New Roman" panose="02020603050405020304" charset="0"/>
              </a:rPr>
              <a:t>Read the text and fill in the table on page 39.    (Para. 2)</a:t>
            </a:r>
            <a:endParaRPr lang="en-US" altLang="zh-CN" sz="2400" b="1" dirty="0">
              <a:solidFill>
                <a:schemeClr val="tx1"/>
              </a:solidFill>
              <a:latin typeface="Times New Roman" panose="02020603050405020304" charset="0"/>
              <a:cs typeface="Times New Roman" panose="02020603050405020304" charset="0"/>
            </a:endParaRPr>
          </a:p>
        </p:txBody>
      </p:sp>
      <p:grpSp>
        <p:nvGrpSpPr>
          <p:cNvPr id="2" name="组合 1"/>
          <p:cNvGrpSpPr/>
          <p:nvPr/>
        </p:nvGrpSpPr>
        <p:grpSpPr>
          <a:xfrm>
            <a:off x="1970948" y="-609654"/>
            <a:ext cx="5679790" cy="1773205"/>
            <a:chOff x="2085657" y="-586069"/>
            <a:chExt cx="5679790" cy="1773205"/>
          </a:xfrm>
        </p:grpSpPr>
        <p:sp>
          <p:nvSpPr>
            <p:cNvPr id="36" name="对角圆角矩形 5"/>
            <p:cNvSpPr/>
            <p:nvPr>
              <p:custDataLst>
                <p:tags r:id="rId21"/>
              </p:custDataLst>
            </p:nvPr>
          </p:nvSpPr>
          <p:spPr>
            <a:xfrm>
              <a:off x="2085657" y="138611"/>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37" name="组合 36"/>
            <p:cNvGrpSpPr/>
            <p:nvPr/>
          </p:nvGrpSpPr>
          <p:grpSpPr>
            <a:xfrm>
              <a:off x="6344401" y="-586069"/>
              <a:ext cx="1421046" cy="1773205"/>
              <a:chOff x="-162838" y="49029"/>
              <a:chExt cx="1421046" cy="1773205"/>
            </a:xfrm>
          </p:grpSpPr>
          <p:pic>
            <p:nvPicPr>
              <p:cNvPr id="38" name="图片 37"/>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162838" y="49029"/>
                <a:ext cx="1421046" cy="1773205"/>
              </a:xfrm>
              <a:prstGeom prst="rect">
                <a:avLst/>
              </a:prstGeom>
            </p:spPr>
          </p:pic>
          <p:sp>
            <p:nvSpPr>
              <p:cNvPr id="39" name="文本框 38"/>
              <p:cNvSpPr txBox="1"/>
              <p:nvPr>
                <p:custDataLst>
                  <p:tags r:id="rId24"/>
                </p:custDataLst>
              </p:nvPr>
            </p:nvSpPr>
            <p:spPr>
              <a:xfrm>
                <a:off x="112248" y="916778"/>
                <a:ext cx="870874" cy="369332"/>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Para.2</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grpSp>
      <p:grpSp>
        <p:nvGrpSpPr>
          <p:cNvPr id="46" name="组合 45"/>
          <p:cNvGrpSpPr/>
          <p:nvPr/>
        </p:nvGrpSpPr>
        <p:grpSpPr>
          <a:xfrm>
            <a:off x="3029600" y="658455"/>
            <a:ext cx="5556738" cy="646331"/>
            <a:chOff x="3583182" y="619308"/>
            <a:chExt cx="5556738" cy="646331"/>
          </a:xfrm>
        </p:grpSpPr>
        <p:cxnSp>
          <p:nvCxnSpPr>
            <p:cNvPr id="47" name="直接连接符 46"/>
            <p:cNvCxnSpPr/>
            <p:nvPr>
              <p:custDataLst>
                <p:tags r:id="rId25"/>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custDataLst>
                <p:tags r:id="rId26"/>
              </p:custDataLst>
            </p:nvPr>
          </p:nvGrpSpPr>
          <p:grpSpPr>
            <a:xfrm>
              <a:off x="3859713" y="738283"/>
              <a:ext cx="445481" cy="469613"/>
              <a:chOff x="2121873" y="1511588"/>
              <a:chExt cx="445481" cy="469613"/>
            </a:xfrm>
          </p:grpSpPr>
          <p:sp>
            <p:nvSpPr>
              <p:cNvPr id="50" name="矩形 49"/>
              <p:cNvSpPr/>
              <p:nvPr>
                <p:custDataLst>
                  <p:tags r:id="rId27"/>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矩形 50"/>
              <p:cNvSpPr/>
              <p:nvPr>
                <p:custDataLst>
                  <p:tags r:id="rId28"/>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9" name="文本框 48"/>
            <p:cNvSpPr txBox="1"/>
            <p:nvPr>
              <p:custDataLst>
                <p:tags r:id="rId29"/>
              </p:custDataLst>
            </p:nvPr>
          </p:nvSpPr>
          <p:spPr>
            <a:xfrm>
              <a:off x="4042398" y="619308"/>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spTree>
    <p:custDataLst>
      <p:tags r:id="rId3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inVertical)">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anim calcmode="lin" valueType="num">
                                      <p:cBhvr>
                                        <p:cTn id="69" dur="1000" fill="hold"/>
                                        <p:tgtEl>
                                          <p:spTgt spid="28"/>
                                        </p:tgtEl>
                                        <p:attrNameLst>
                                          <p:attrName>ppt_x</p:attrName>
                                        </p:attrNameLst>
                                      </p:cBhvr>
                                      <p:tavLst>
                                        <p:tav tm="0">
                                          <p:val>
                                            <p:strVal val="#ppt_x"/>
                                          </p:val>
                                        </p:tav>
                                        <p:tav tm="100000">
                                          <p:val>
                                            <p:strVal val="#ppt_x"/>
                                          </p:val>
                                        </p:tav>
                                      </p:tavLst>
                                    </p:anim>
                                    <p:anim calcmode="lin" valueType="num">
                                      <p:cBhvr>
                                        <p:cTn id="7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arn(inVertical)">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down)">
                                      <p:cBhvr>
                                        <p:cTn id="85" dur="500"/>
                                        <p:tgtEl>
                                          <p:spTgt spid="2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down)">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80">
                                          <p:stCondLst>
                                            <p:cond delay="0"/>
                                          </p:stCondLst>
                                        </p:cTn>
                                        <p:tgtEl>
                                          <p:spTgt spid="32"/>
                                        </p:tgtEl>
                                      </p:cBhvr>
                                    </p:animEffect>
                                    <p:anim calcmode="lin" valueType="num">
                                      <p:cBhvr>
                                        <p:cTn id="9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01" dur="26">
                                          <p:stCondLst>
                                            <p:cond delay="650"/>
                                          </p:stCondLst>
                                        </p:cTn>
                                        <p:tgtEl>
                                          <p:spTgt spid="32"/>
                                        </p:tgtEl>
                                      </p:cBhvr>
                                      <p:to x="100000" y="60000"/>
                                    </p:animScale>
                                    <p:animScale>
                                      <p:cBhvr>
                                        <p:cTn id="102" dur="166" decel="50000">
                                          <p:stCondLst>
                                            <p:cond delay="676"/>
                                          </p:stCondLst>
                                        </p:cTn>
                                        <p:tgtEl>
                                          <p:spTgt spid="32"/>
                                        </p:tgtEl>
                                      </p:cBhvr>
                                      <p:to x="100000" y="100000"/>
                                    </p:animScale>
                                    <p:animScale>
                                      <p:cBhvr>
                                        <p:cTn id="103" dur="26">
                                          <p:stCondLst>
                                            <p:cond delay="1312"/>
                                          </p:stCondLst>
                                        </p:cTn>
                                        <p:tgtEl>
                                          <p:spTgt spid="32"/>
                                        </p:tgtEl>
                                      </p:cBhvr>
                                      <p:to x="100000" y="80000"/>
                                    </p:animScale>
                                    <p:animScale>
                                      <p:cBhvr>
                                        <p:cTn id="104" dur="166" decel="50000">
                                          <p:stCondLst>
                                            <p:cond delay="1338"/>
                                          </p:stCondLst>
                                        </p:cTn>
                                        <p:tgtEl>
                                          <p:spTgt spid="32"/>
                                        </p:tgtEl>
                                      </p:cBhvr>
                                      <p:to x="100000" y="100000"/>
                                    </p:animScale>
                                    <p:animScale>
                                      <p:cBhvr>
                                        <p:cTn id="105" dur="26">
                                          <p:stCondLst>
                                            <p:cond delay="1642"/>
                                          </p:stCondLst>
                                        </p:cTn>
                                        <p:tgtEl>
                                          <p:spTgt spid="32"/>
                                        </p:tgtEl>
                                      </p:cBhvr>
                                      <p:to x="100000" y="90000"/>
                                    </p:animScale>
                                    <p:animScale>
                                      <p:cBhvr>
                                        <p:cTn id="106" dur="166" decel="50000">
                                          <p:stCondLst>
                                            <p:cond delay="1668"/>
                                          </p:stCondLst>
                                        </p:cTn>
                                        <p:tgtEl>
                                          <p:spTgt spid="32"/>
                                        </p:tgtEl>
                                      </p:cBhvr>
                                      <p:to x="100000" y="100000"/>
                                    </p:animScale>
                                    <p:animScale>
                                      <p:cBhvr>
                                        <p:cTn id="107" dur="26">
                                          <p:stCondLst>
                                            <p:cond delay="1808"/>
                                          </p:stCondLst>
                                        </p:cTn>
                                        <p:tgtEl>
                                          <p:spTgt spid="32"/>
                                        </p:tgtEl>
                                      </p:cBhvr>
                                      <p:to x="100000" y="95000"/>
                                    </p:animScale>
                                    <p:animScale>
                                      <p:cBhvr>
                                        <p:cTn id="108"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7" grpId="0"/>
      <p:bldP spid="28" grpId="0"/>
      <p:bldP spid="29" grpId="0"/>
      <p:bldP spid="30" grpId="0"/>
      <p:bldP spid="31" grpId="0"/>
      <p:bldP spid="32" grpId="0"/>
      <p:bldP spid="33"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1966357" y="2253460"/>
            <a:ext cx="8208962" cy="3197157"/>
          </a:xfrm>
          <a:prstGeom prst="rect">
            <a:avLst/>
          </a:prstGeom>
          <a:noFill/>
        </p:spPr>
        <p:txBody>
          <a:bodyPr wrap="square" rtlCol="0">
            <a:spAutoFit/>
          </a:bodyPr>
          <a:lstStyle/>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for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“OK”</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different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meanings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different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cultures.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Japan,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someone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who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witnesses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another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person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employing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might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think</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money.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France,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person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encountering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identical</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may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interpret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zero.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However,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you</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should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avoid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making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this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Brazil</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Germany,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not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considered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polite.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3)</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grpSp>
        <p:nvGrpSpPr>
          <p:cNvPr id="10" name="组合 1"/>
          <p:cNvGrpSpPr/>
          <p:nvPr>
            <p:custDataLst>
              <p:tags r:id="rId2"/>
            </p:custDataLst>
          </p:nvPr>
        </p:nvGrpSpPr>
        <p:grpSpPr>
          <a:xfrm>
            <a:off x="6971675" y="5419218"/>
            <a:ext cx="1026038" cy="555979"/>
            <a:chOff x="6989287" y="4673701"/>
            <a:chExt cx="1963362" cy="1748360"/>
          </a:xfrm>
        </p:grpSpPr>
        <p:sp>
          <p:nvSpPr>
            <p:cNvPr id="14" name="对话气泡: 圆角矩形 3"/>
            <p:cNvSpPr/>
            <p:nvPr>
              <p:custDataLst>
                <p:tags r:id="rId3"/>
              </p:custDataLst>
            </p:nvPr>
          </p:nvSpPr>
          <p:spPr>
            <a:xfrm>
              <a:off x="6989287" y="4765397"/>
              <a:ext cx="1963362" cy="1656664"/>
            </a:xfrm>
            <a:prstGeom prst="wedgeRoundRectCallout">
              <a:avLst>
                <a:gd name="adj1" fmla="val -49901"/>
                <a:gd name="adj2" fmla="val -15920"/>
                <a:gd name="adj3" fmla="val 16667"/>
              </a:avLst>
            </a:prstGeom>
            <a:noFill/>
            <a:ln w="76200" cap="flat">
              <a:solidFill>
                <a:srgbClr val="00206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w="76200">
                  <a:solidFill>
                    <a:srgbClr val="FFFF00"/>
                  </a:solidFill>
                </a:ln>
                <a:solidFill>
                  <a:srgbClr val="0432FF"/>
                </a:solidFill>
                <a:effectLst/>
                <a:uFillTx/>
                <a:latin typeface="+mn-lt"/>
                <a:ea typeface="+mn-ea"/>
                <a:cs typeface="+mn-cs"/>
                <a:sym typeface="Helvetica Neue" panose="02000503000000020004"/>
              </a:endParaRPr>
            </a:p>
          </p:txBody>
        </p:sp>
        <p:sp>
          <p:nvSpPr>
            <p:cNvPr id="15" name="文本框 4"/>
            <p:cNvSpPr txBox="1"/>
            <p:nvPr>
              <p:custDataLst>
                <p:tags r:id="rId4"/>
              </p:custDataLst>
            </p:nvPr>
          </p:nvSpPr>
          <p:spPr>
            <a:xfrm>
              <a:off x="6989287" y="4673701"/>
              <a:ext cx="1963362" cy="16776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altLang="zh-CN" sz="2800">
                  <a:solidFill>
                    <a:srgbClr val="0432FF"/>
                  </a:solidFill>
                  <a:latin typeface="Times New Roman" panose="02020603050405020304" charset="0"/>
                  <a:ea typeface="黑体" panose="02010609060101010101" pitchFamily="49" charset="-122"/>
                  <a:cs typeface="Times New Roman" panose="02020603050405020304" charset="0"/>
                  <a:sym typeface="Hoefler Text"/>
                </a:rPr>
                <a:t>see</a:t>
              </a:r>
              <a:endParaRPr kumimoji="0" lang="zh-CN" altLang="en-US" sz="2800" b="0" i="0" u="none" strike="noStrike" cap="none" spc="0" normalizeH="0" baseline="0">
                <a:ln>
                  <a:noFill/>
                </a:ln>
                <a:solidFill>
                  <a:srgbClr val="0432FF"/>
                </a:solidFill>
                <a:effectLst/>
                <a:uFillTx/>
                <a:latin typeface="Times New Roman" panose="02020603050405020304" charset="0"/>
                <a:ea typeface="黑体" panose="02010609060101010101" pitchFamily="49" charset="-122"/>
                <a:cs typeface="Times New Roman" panose="02020603050405020304" charset="0"/>
                <a:sym typeface="Hoefler Text"/>
              </a:endParaRPr>
            </a:p>
          </p:txBody>
        </p:sp>
      </p:grpSp>
      <p:cxnSp>
        <p:nvCxnSpPr>
          <p:cNvPr id="16" name="直接箭头连接符 11"/>
          <p:cNvCxnSpPr/>
          <p:nvPr>
            <p:custDataLst>
              <p:tags r:id="rId5"/>
            </p:custDataLst>
          </p:nvPr>
        </p:nvCxnSpPr>
        <p:spPr>
          <a:xfrm flipH="1">
            <a:off x="7457800" y="3173820"/>
            <a:ext cx="218872" cy="2225846"/>
          </a:xfrm>
          <a:prstGeom prst="straightConnector1">
            <a:avLst/>
          </a:prstGeom>
          <a:noFill/>
          <a:ln w="76200" cap="flat">
            <a:solidFill>
              <a:srgbClr val="002060"/>
            </a:solidFill>
            <a:prstDash val="solid"/>
            <a:miter lim="400000"/>
            <a:tailEnd type="triangle"/>
          </a:ln>
        </p:spPr>
        <p:style>
          <a:lnRef idx="0">
            <a:scrgbClr r="0" g="0" b="0"/>
          </a:lnRef>
          <a:fillRef idx="0">
            <a:scrgbClr r="0" g="0" b="0"/>
          </a:fillRef>
          <a:effectRef idx="0">
            <a:scrgbClr r="0" g="0" b="0"/>
          </a:effectRef>
          <a:fontRef idx="none"/>
        </p:style>
      </p:cxnSp>
      <p:sp>
        <p:nvSpPr>
          <p:cNvPr id="17" name="矩形 4"/>
          <p:cNvSpPr/>
          <p:nvPr>
            <p:custDataLst>
              <p:tags r:id="rId6"/>
            </p:custDataLst>
          </p:nvPr>
        </p:nvSpPr>
        <p:spPr>
          <a:xfrm>
            <a:off x="6693568" y="2800786"/>
            <a:ext cx="1304146" cy="373034"/>
          </a:xfrm>
          <a:prstGeom prst="rect">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sp>
        <p:nvSpPr>
          <p:cNvPr id="18" name="矩形 4"/>
          <p:cNvSpPr/>
          <p:nvPr>
            <p:custDataLst>
              <p:tags r:id="rId7"/>
            </p:custDataLst>
          </p:nvPr>
        </p:nvSpPr>
        <p:spPr>
          <a:xfrm>
            <a:off x="2005582" y="3233504"/>
            <a:ext cx="1461991" cy="431486"/>
          </a:xfrm>
          <a:prstGeom prst="rect">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cxnSp>
        <p:nvCxnSpPr>
          <p:cNvPr id="19" name="直接箭头连接符 11"/>
          <p:cNvCxnSpPr/>
          <p:nvPr>
            <p:custDataLst>
              <p:tags r:id="rId8"/>
            </p:custDataLst>
          </p:nvPr>
        </p:nvCxnSpPr>
        <p:spPr>
          <a:xfrm>
            <a:off x="3467573" y="3686285"/>
            <a:ext cx="1135070" cy="1764332"/>
          </a:xfrm>
          <a:prstGeom prst="straightConnector1">
            <a:avLst/>
          </a:prstGeom>
          <a:noFill/>
          <a:ln w="76200" cap="flat">
            <a:solidFill>
              <a:srgbClr val="002060"/>
            </a:solidFill>
            <a:prstDash val="solid"/>
            <a:miter lim="400000"/>
            <a:tailEnd type="triangle"/>
          </a:ln>
        </p:spPr>
        <p:style>
          <a:lnRef idx="0">
            <a:scrgbClr r="0" g="0" b="0"/>
          </a:lnRef>
          <a:fillRef idx="0">
            <a:scrgbClr r="0" g="0" b="0"/>
          </a:fillRef>
          <a:effectRef idx="0">
            <a:scrgbClr r="0" g="0" b="0"/>
          </a:effectRef>
          <a:fontRef idx="none"/>
        </p:style>
      </p:cxnSp>
      <p:grpSp>
        <p:nvGrpSpPr>
          <p:cNvPr id="21" name="组合 1"/>
          <p:cNvGrpSpPr/>
          <p:nvPr>
            <p:custDataLst>
              <p:tags r:id="rId9"/>
            </p:custDataLst>
          </p:nvPr>
        </p:nvGrpSpPr>
        <p:grpSpPr>
          <a:xfrm>
            <a:off x="4602643" y="5436502"/>
            <a:ext cx="1026038" cy="533479"/>
            <a:chOff x="6989287" y="4749372"/>
            <a:chExt cx="1963362" cy="1677604"/>
          </a:xfrm>
        </p:grpSpPr>
        <p:sp>
          <p:nvSpPr>
            <p:cNvPr id="22" name="对话气泡: 圆角矩形 3"/>
            <p:cNvSpPr/>
            <p:nvPr>
              <p:custDataLst>
                <p:tags r:id="rId10"/>
              </p:custDataLst>
            </p:nvPr>
          </p:nvSpPr>
          <p:spPr>
            <a:xfrm>
              <a:off x="6989287" y="4765397"/>
              <a:ext cx="1963362" cy="1656664"/>
            </a:xfrm>
            <a:prstGeom prst="wedgeRoundRectCallout">
              <a:avLst>
                <a:gd name="adj1" fmla="val -49901"/>
                <a:gd name="adj2" fmla="val -15920"/>
                <a:gd name="adj3" fmla="val 16667"/>
              </a:avLst>
            </a:prstGeom>
            <a:noFill/>
            <a:ln w="76200" cap="flat">
              <a:solidFill>
                <a:srgbClr val="00206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w="76200">
                  <a:solidFill>
                    <a:srgbClr val="FFFF00"/>
                  </a:solidFill>
                </a:ln>
                <a:solidFill>
                  <a:srgbClr val="0432FF"/>
                </a:solidFill>
                <a:effectLst/>
                <a:uFillTx/>
                <a:latin typeface="+mn-lt"/>
                <a:ea typeface="+mn-ea"/>
                <a:cs typeface="+mn-cs"/>
                <a:sym typeface="Helvetica Neue" panose="02000503000000020004"/>
              </a:endParaRPr>
            </a:p>
          </p:txBody>
        </p:sp>
        <p:sp>
          <p:nvSpPr>
            <p:cNvPr id="23" name="文本框 4"/>
            <p:cNvSpPr txBox="1"/>
            <p:nvPr>
              <p:custDataLst>
                <p:tags r:id="rId11"/>
              </p:custDataLst>
            </p:nvPr>
          </p:nvSpPr>
          <p:spPr>
            <a:xfrm>
              <a:off x="6989287" y="4749372"/>
              <a:ext cx="1963362" cy="167760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US" altLang="zh-CN" sz="2800">
                  <a:solidFill>
                    <a:srgbClr val="0432FF"/>
                  </a:solidFill>
                  <a:latin typeface="Times New Roman" panose="02020603050405020304" charset="0"/>
                  <a:ea typeface="黑体" panose="02010609060101010101" pitchFamily="49" charset="-122"/>
                  <a:cs typeface="Times New Roman" panose="02020603050405020304" charset="0"/>
                  <a:sym typeface="Hoefler Text"/>
                </a:rPr>
                <a:t>use</a:t>
              </a:r>
              <a:endParaRPr kumimoji="0" lang="zh-CN" altLang="en-US" sz="2800" b="0" i="0" u="none" strike="noStrike" cap="none" spc="0" normalizeH="0" baseline="0">
                <a:ln>
                  <a:noFill/>
                </a:ln>
                <a:solidFill>
                  <a:srgbClr val="0432FF"/>
                </a:solidFill>
                <a:effectLst/>
                <a:uFillTx/>
                <a:latin typeface="Times New Roman" panose="02020603050405020304" charset="0"/>
                <a:ea typeface="黑体" panose="02010609060101010101" pitchFamily="49" charset="-122"/>
                <a:cs typeface="Times New Roman" panose="02020603050405020304" charset="0"/>
                <a:sym typeface="Hoefler Text"/>
              </a:endParaRPr>
            </a:p>
          </p:txBody>
        </p:sp>
      </p:grpSp>
      <p:sp>
        <p:nvSpPr>
          <p:cNvPr id="20" name="对角圆角矩形 5"/>
          <p:cNvSpPr/>
          <p:nvPr>
            <p:custDataLst>
              <p:tags r:id="rId12"/>
            </p:custDataLst>
          </p:nvPr>
        </p:nvSpPr>
        <p:spPr>
          <a:xfrm>
            <a:off x="1145960" y="60917"/>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24" name="图片 23"/>
          <p:cNvPicPr>
            <a:picLocks noChangeAspect="1"/>
          </p:cNvPicPr>
          <p:nvPr/>
        </p:nvPicPr>
        <p:blipFill>
          <a:blip r:embed="rId13"/>
          <a:stretch>
            <a:fillRect/>
          </a:stretch>
        </p:blipFill>
        <p:spPr>
          <a:xfrm>
            <a:off x="3467573" y="788129"/>
            <a:ext cx="5584420" cy="963251"/>
          </a:xfrm>
          <a:prstGeom prst="rect">
            <a:avLst/>
          </a:prstGeom>
        </p:spPr>
      </p:pic>
      <p:grpSp>
        <p:nvGrpSpPr>
          <p:cNvPr id="25" name="组合 24"/>
          <p:cNvGrpSpPr/>
          <p:nvPr>
            <p:custDataLst>
              <p:tags r:id="rId14"/>
            </p:custDataLst>
          </p:nvPr>
        </p:nvGrpSpPr>
        <p:grpSpPr>
          <a:xfrm>
            <a:off x="0" y="299335"/>
            <a:ext cx="1421046" cy="1773205"/>
            <a:chOff x="99859" y="358526"/>
            <a:chExt cx="2670317" cy="2670317"/>
          </a:xfrm>
        </p:grpSpPr>
        <p:pic>
          <p:nvPicPr>
            <p:cNvPr id="26" name="图片 25"/>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99859" y="358526"/>
              <a:ext cx="2670317" cy="2670317"/>
            </a:xfrm>
            <a:prstGeom prst="rect">
              <a:avLst/>
            </a:prstGeom>
          </p:spPr>
        </p:pic>
        <p:sp>
          <p:nvSpPr>
            <p:cNvPr id="27" name="文本框 26"/>
            <p:cNvSpPr txBox="1"/>
            <p:nvPr>
              <p:custDataLst>
                <p:tags r:id="rId17"/>
              </p:custDataLst>
            </p:nvPr>
          </p:nvSpPr>
          <p:spPr>
            <a:xfrm>
              <a:off x="616779" y="1639860"/>
              <a:ext cx="1636477" cy="55618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Para.3</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grpSp>
        <p:nvGrpSpPr>
          <p:cNvPr id="2" name="组合 1"/>
          <p:cNvGrpSpPr/>
          <p:nvPr/>
        </p:nvGrpSpPr>
        <p:grpSpPr>
          <a:xfrm>
            <a:off x="2005582" y="2792151"/>
            <a:ext cx="8345102" cy="302035"/>
            <a:chOff x="2005582" y="2792151"/>
            <a:chExt cx="8345102" cy="302035"/>
          </a:xfrm>
        </p:grpSpPr>
        <p:cxnSp>
          <p:nvCxnSpPr>
            <p:cNvPr id="28" name="直接连接符 31"/>
            <p:cNvCxnSpPr/>
            <p:nvPr>
              <p:custDataLst>
                <p:tags r:id="rId18"/>
              </p:custDataLst>
            </p:nvPr>
          </p:nvCxnSpPr>
          <p:spPr>
            <a:xfrm>
              <a:off x="2141722" y="2792151"/>
              <a:ext cx="8208962"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29" name="直接连接符 31"/>
            <p:cNvCxnSpPr/>
            <p:nvPr>
              <p:custDataLst>
                <p:tags r:id="rId19"/>
              </p:custDataLst>
            </p:nvPr>
          </p:nvCxnSpPr>
          <p:spPr>
            <a:xfrm>
              <a:off x="2005582" y="3094186"/>
              <a:ext cx="1075821"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grpSp>
      <p:pic>
        <p:nvPicPr>
          <p:cNvPr id="30" name="图片 29"/>
          <p:cNvPicPr>
            <a:picLocks noChangeAspect="1"/>
          </p:cNvPicPr>
          <p:nvPr/>
        </p:nvPicPr>
        <p:blipFill>
          <a:blip r:embed="rId20"/>
          <a:stretch>
            <a:fillRect/>
          </a:stretch>
        </p:blipFill>
        <p:spPr>
          <a:xfrm>
            <a:off x="710523" y="5464526"/>
            <a:ext cx="2636263" cy="1249801"/>
          </a:xfrm>
          <a:prstGeom prst="rect">
            <a:avLst/>
          </a:prstGeom>
        </p:spPr>
      </p:pic>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P spid="18"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custDataLst>
              <p:tags r:id="rId1"/>
            </p:custDataLst>
          </p:nvPr>
        </p:nvGrpSpPr>
        <p:grpSpPr>
          <a:xfrm>
            <a:off x="56063" y="157719"/>
            <a:ext cx="1421046" cy="1773205"/>
            <a:chOff x="181005" y="-514"/>
            <a:chExt cx="2670317" cy="2670317"/>
          </a:xfrm>
        </p:grpSpPr>
        <p:pic>
          <p:nvPicPr>
            <p:cNvPr id="14" name="图片 1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81005" y="-514"/>
              <a:ext cx="2670317" cy="2670317"/>
            </a:xfrm>
            <a:prstGeom prst="rect">
              <a:avLst/>
            </a:prstGeom>
          </p:spPr>
        </p:pic>
        <p:sp>
          <p:nvSpPr>
            <p:cNvPr id="15" name="文本框 14"/>
            <p:cNvSpPr txBox="1"/>
            <p:nvPr>
              <p:custDataLst>
                <p:tags r:id="rId4"/>
              </p:custDataLst>
            </p:nvPr>
          </p:nvSpPr>
          <p:spPr>
            <a:xfrm>
              <a:off x="697925" y="1334644"/>
              <a:ext cx="1636477" cy="55618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Para.3</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grpSp>
        <p:nvGrpSpPr>
          <p:cNvPr id="3" name="组合 2"/>
          <p:cNvGrpSpPr/>
          <p:nvPr/>
        </p:nvGrpSpPr>
        <p:grpSpPr>
          <a:xfrm>
            <a:off x="3485397" y="602748"/>
            <a:ext cx="7592708" cy="963251"/>
            <a:chOff x="3485397" y="602748"/>
            <a:chExt cx="7592708" cy="963251"/>
          </a:xfrm>
        </p:grpSpPr>
        <p:sp>
          <p:nvSpPr>
            <p:cNvPr id="9" name="文本框 8"/>
            <p:cNvSpPr txBox="1"/>
            <p:nvPr>
              <p:custDataLst>
                <p:tags r:id="rId5"/>
              </p:custDataLst>
            </p:nvPr>
          </p:nvSpPr>
          <p:spPr>
            <a:xfrm>
              <a:off x="9125573" y="736769"/>
              <a:ext cx="1952532" cy="504112"/>
            </a:xfrm>
            <a:prstGeom prst="rect">
              <a:avLst/>
            </a:prstGeom>
            <a:noFill/>
          </p:spPr>
          <p:txBody>
            <a:bodyPr wrap="square" rtlCol="0">
              <a:spAutoFit/>
            </a:bodyPr>
            <a:lstStyle/>
            <a:p>
              <a:pPr algn="just">
                <a:lnSpc>
                  <a:spcPts val="3500"/>
                </a:lnSpc>
              </a:pP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Paragraph</a:t>
              </a:r>
              <a:r>
                <a:rPr lang="zh-CN" altLang="en-US" sz="25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3:</a:t>
              </a:r>
              <a:endPar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pic>
          <p:nvPicPr>
            <p:cNvPr id="2" name="图片 1"/>
            <p:cNvPicPr>
              <a:picLocks noChangeAspect="1"/>
            </p:cNvPicPr>
            <p:nvPr/>
          </p:nvPicPr>
          <p:blipFill>
            <a:blip r:embed="rId6"/>
            <a:stretch>
              <a:fillRect/>
            </a:stretch>
          </p:blipFill>
          <p:spPr>
            <a:xfrm>
              <a:off x="3485397" y="602748"/>
              <a:ext cx="5584420" cy="963251"/>
            </a:xfrm>
            <a:prstGeom prst="rect">
              <a:avLst/>
            </a:prstGeom>
          </p:spPr>
        </p:pic>
      </p:grpSp>
      <p:sp>
        <p:nvSpPr>
          <p:cNvPr id="16" name="对角圆角矩形 5"/>
          <p:cNvSpPr/>
          <p:nvPr>
            <p:custDataLst>
              <p:tags r:id="rId7"/>
            </p:custDataLst>
          </p:nvPr>
        </p:nvSpPr>
        <p:spPr>
          <a:xfrm>
            <a:off x="1477109" y="0"/>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aphicFrame>
        <p:nvGraphicFramePr>
          <p:cNvPr id="21" name="表格 20"/>
          <p:cNvGraphicFramePr>
            <a:graphicFrameLocks noGrp="1"/>
          </p:cNvGraphicFramePr>
          <p:nvPr>
            <p:custDataLst>
              <p:tags r:id="rId8"/>
            </p:custDataLst>
          </p:nvPr>
        </p:nvGraphicFramePr>
        <p:xfrm>
          <a:off x="359443" y="1623605"/>
          <a:ext cx="11682663" cy="5153416"/>
        </p:xfrm>
        <a:graphic>
          <a:graphicData uri="http://schemas.openxmlformats.org/drawingml/2006/table">
            <a:tbl>
              <a:tblPr/>
              <a:tblGrid>
                <a:gridCol w="11682663"/>
              </a:tblGrid>
              <a:tr h="5153416">
                <a:tc>
                  <a:txBody>
                    <a:bodyPr/>
                    <a:lstStyle/>
                    <a:p>
                      <a:endParaRPr lang="zh-CN" altLang="en-US" sz="3600"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cxnSp>
        <p:nvCxnSpPr>
          <p:cNvPr id="22" name="直接连接符 21"/>
          <p:cNvCxnSpPr/>
          <p:nvPr>
            <p:custDataLst>
              <p:tags r:id="rId9"/>
            </p:custDataLst>
          </p:nvPr>
        </p:nvCxnSpPr>
        <p:spPr>
          <a:xfrm>
            <a:off x="386920" y="2724171"/>
            <a:ext cx="11627708" cy="24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0"/>
            </p:custDataLst>
          </p:nvPr>
        </p:nvCxnSpPr>
        <p:spPr>
          <a:xfrm>
            <a:off x="3944853" y="1591410"/>
            <a:ext cx="24063" cy="5185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1"/>
            </p:custDataLst>
          </p:nvPr>
        </p:nvCxnSpPr>
        <p:spPr>
          <a:xfrm>
            <a:off x="7993479" y="1591409"/>
            <a:ext cx="24063" cy="51856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2"/>
            </p:custDataLst>
          </p:nvPr>
        </p:nvCxnSpPr>
        <p:spPr>
          <a:xfrm>
            <a:off x="3968916" y="3881646"/>
            <a:ext cx="8069775" cy="382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3"/>
            </p:custDataLst>
          </p:nvPr>
        </p:nvCxnSpPr>
        <p:spPr>
          <a:xfrm flipV="1">
            <a:off x="3956884" y="4907661"/>
            <a:ext cx="8093838" cy="32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4"/>
            </p:custDataLst>
          </p:nvPr>
        </p:nvCxnSpPr>
        <p:spPr>
          <a:xfrm>
            <a:off x="3944853" y="5927659"/>
            <a:ext cx="8069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37320" y="1652290"/>
            <a:ext cx="11526907" cy="5047991"/>
            <a:chOff x="331149" y="1548556"/>
            <a:chExt cx="11526907" cy="5047991"/>
          </a:xfrm>
        </p:grpSpPr>
        <p:sp>
          <p:nvSpPr>
            <p:cNvPr id="28" name="文本框 27"/>
            <p:cNvSpPr txBox="1"/>
            <p:nvPr>
              <p:custDataLst>
                <p:tags r:id="rId15"/>
              </p:custDataLst>
            </p:nvPr>
          </p:nvSpPr>
          <p:spPr>
            <a:xfrm>
              <a:off x="680440" y="1548556"/>
              <a:ext cx="3437890" cy="1200329"/>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Body language/</a:t>
              </a:r>
              <a:endParaRPr lang="en-US" altLang="zh-CN" sz="3600" b="1" dirty="0">
                <a:solidFill>
                  <a:schemeClr val="tx1"/>
                </a:solidFill>
                <a:latin typeface="Times New Roman" panose="02020603050405020304" charset="0"/>
                <a:cs typeface="Times New Roman" panose="02020603050405020304" charset="0"/>
              </a:endParaRPr>
            </a:p>
            <a:p>
              <a:r>
                <a:rPr lang="en-US" altLang="zh-CN" sz="3600" b="1" dirty="0">
                  <a:solidFill>
                    <a:schemeClr val="tx1"/>
                  </a:solidFill>
                  <a:latin typeface="Times New Roman" panose="02020603050405020304" charset="0"/>
                  <a:cs typeface="Times New Roman" panose="02020603050405020304" charset="0"/>
                </a:rPr>
                <a:t>    Gesture</a:t>
              </a:r>
              <a:endParaRPr lang="en-US" altLang="zh-CN" sz="3600" b="1" dirty="0">
                <a:solidFill>
                  <a:schemeClr val="tx1"/>
                </a:solidFill>
                <a:latin typeface="Times New Roman" panose="02020603050405020304" charset="0"/>
                <a:cs typeface="Times New Roman" panose="02020603050405020304" charset="0"/>
              </a:endParaRPr>
            </a:p>
          </p:txBody>
        </p:sp>
        <p:sp>
          <p:nvSpPr>
            <p:cNvPr id="29" name="文本框 28"/>
            <p:cNvSpPr txBox="1"/>
            <p:nvPr>
              <p:custDataLst>
                <p:tags r:id="rId16"/>
              </p:custDataLst>
            </p:nvPr>
          </p:nvSpPr>
          <p:spPr>
            <a:xfrm>
              <a:off x="8396671" y="1781910"/>
              <a:ext cx="3461385" cy="646331"/>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Country/Region</a:t>
              </a:r>
              <a:endParaRPr lang="en-US" altLang="zh-CN" sz="3600" b="1" dirty="0">
                <a:solidFill>
                  <a:schemeClr val="tx1"/>
                </a:solidFill>
                <a:latin typeface="Times New Roman" panose="02020603050405020304" charset="0"/>
                <a:cs typeface="Times New Roman" panose="02020603050405020304" charset="0"/>
              </a:endParaRPr>
            </a:p>
          </p:txBody>
        </p:sp>
        <p:sp>
          <p:nvSpPr>
            <p:cNvPr id="30" name="文本框 29"/>
            <p:cNvSpPr txBox="1"/>
            <p:nvPr>
              <p:custDataLst>
                <p:tags r:id="rId17"/>
              </p:custDataLst>
            </p:nvPr>
          </p:nvSpPr>
          <p:spPr>
            <a:xfrm>
              <a:off x="4662616" y="1787098"/>
              <a:ext cx="2866768" cy="645160"/>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Meaning</a:t>
              </a:r>
              <a:endParaRPr lang="en-US" altLang="zh-CN" sz="3600" b="1" dirty="0">
                <a:solidFill>
                  <a:schemeClr val="tx1"/>
                </a:solidFill>
                <a:latin typeface="Times New Roman" panose="02020603050405020304" charset="0"/>
                <a:cs typeface="Times New Roman" panose="02020603050405020304" charset="0"/>
              </a:endParaRPr>
            </a:p>
          </p:txBody>
        </p:sp>
        <p:pic>
          <p:nvPicPr>
            <p:cNvPr id="31" name="图片 30"/>
            <p:cNvPicPr>
              <a:picLocks noChangeAspect="1"/>
            </p:cNvPicPr>
            <p:nvPr>
              <p:custDataLst>
                <p:tags r:id="rId18"/>
              </p:custDataLst>
            </p:nvPr>
          </p:nvPicPr>
          <p:blipFill>
            <a:blip r:embed="rId19">
              <a:extLst>
                <a:ext uri="{28A0092B-C50C-407E-A947-70E740481C1C}">
                  <a14:useLocalDpi xmlns:a14="http://schemas.microsoft.com/office/drawing/2010/main" val="0"/>
                </a:ext>
              </a:extLst>
            </a:blip>
            <a:stretch>
              <a:fillRect/>
            </a:stretch>
          </p:blipFill>
          <p:spPr>
            <a:xfrm>
              <a:off x="331149" y="2760940"/>
              <a:ext cx="3394128" cy="38356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2" name="文本框 31"/>
          <p:cNvSpPr txBox="1"/>
          <p:nvPr>
            <p:custDataLst>
              <p:tags r:id="rId20"/>
            </p:custDataLst>
          </p:nvPr>
        </p:nvSpPr>
        <p:spPr>
          <a:xfrm>
            <a:off x="8811159" y="2922419"/>
            <a:ext cx="2285999"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Japan</a:t>
            </a:r>
            <a:endParaRPr lang="en-US" altLang="zh-CN" sz="3600">
              <a:solidFill>
                <a:schemeClr val="tx1"/>
              </a:solidFill>
              <a:latin typeface="Times New Roman" panose="02020603050405020304" charset="0"/>
              <a:cs typeface="Times New Roman" panose="02020603050405020304" charset="0"/>
            </a:endParaRPr>
          </a:p>
        </p:txBody>
      </p:sp>
      <p:sp>
        <p:nvSpPr>
          <p:cNvPr id="33" name="文本框 32"/>
          <p:cNvSpPr txBox="1"/>
          <p:nvPr>
            <p:custDataLst>
              <p:tags r:id="rId21"/>
            </p:custDataLst>
          </p:nvPr>
        </p:nvSpPr>
        <p:spPr>
          <a:xfrm>
            <a:off x="4778369" y="2992794"/>
            <a:ext cx="2162012"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Money</a:t>
            </a:r>
            <a:endParaRPr lang="en-US" altLang="zh-CN" sz="3600">
              <a:solidFill>
                <a:schemeClr val="tx1"/>
              </a:solidFill>
              <a:latin typeface="Times New Roman" panose="02020603050405020304" charset="0"/>
              <a:cs typeface="Times New Roman" panose="02020603050405020304" charset="0"/>
            </a:endParaRPr>
          </a:p>
        </p:txBody>
      </p:sp>
      <p:sp>
        <p:nvSpPr>
          <p:cNvPr id="34" name="文本框 33"/>
          <p:cNvSpPr txBox="1"/>
          <p:nvPr>
            <p:custDataLst>
              <p:tags r:id="rId22"/>
            </p:custDataLst>
          </p:nvPr>
        </p:nvSpPr>
        <p:spPr>
          <a:xfrm>
            <a:off x="8883961" y="4062646"/>
            <a:ext cx="2580468"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France</a:t>
            </a:r>
            <a:endParaRPr lang="en-US" altLang="zh-CN" sz="3600">
              <a:solidFill>
                <a:schemeClr val="tx1"/>
              </a:solidFill>
              <a:latin typeface="Times New Roman" panose="02020603050405020304" charset="0"/>
              <a:cs typeface="Times New Roman" panose="02020603050405020304" charset="0"/>
            </a:endParaRPr>
          </a:p>
        </p:txBody>
      </p:sp>
      <p:sp>
        <p:nvSpPr>
          <p:cNvPr id="35" name="文本框 34"/>
          <p:cNvSpPr txBox="1"/>
          <p:nvPr>
            <p:custDataLst>
              <p:tags r:id="rId23"/>
            </p:custDataLst>
          </p:nvPr>
        </p:nvSpPr>
        <p:spPr>
          <a:xfrm>
            <a:off x="4778449" y="4105826"/>
            <a:ext cx="1828798"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Zero</a:t>
            </a:r>
            <a:endParaRPr lang="en-US" altLang="zh-CN" sz="3600">
              <a:solidFill>
                <a:schemeClr val="tx1"/>
              </a:solidFill>
              <a:latin typeface="Times New Roman" panose="02020603050405020304" charset="0"/>
              <a:cs typeface="Times New Roman" panose="02020603050405020304" charset="0"/>
            </a:endParaRPr>
          </a:p>
        </p:txBody>
      </p:sp>
      <p:sp>
        <p:nvSpPr>
          <p:cNvPr id="36" name="文本框 35"/>
          <p:cNvSpPr txBox="1"/>
          <p:nvPr>
            <p:custDataLst>
              <p:tags r:id="rId24"/>
            </p:custDataLst>
          </p:nvPr>
        </p:nvSpPr>
        <p:spPr>
          <a:xfrm>
            <a:off x="8195159" y="5086720"/>
            <a:ext cx="4266013"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Brazil</a:t>
            </a:r>
            <a:r>
              <a:rPr lang="en-US" altLang="zh-CN" sz="3600" b="1">
                <a:solidFill>
                  <a:schemeClr val="tx1"/>
                </a:solidFill>
                <a:latin typeface="Times New Roman" panose="02020603050405020304" charset="0"/>
                <a:cs typeface="Times New Roman" panose="02020603050405020304" charset="0"/>
              </a:rPr>
              <a:t>/</a:t>
            </a:r>
            <a:r>
              <a:rPr lang="en-US" altLang="zh-CN" sz="3600">
                <a:solidFill>
                  <a:schemeClr val="tx1"/>
                </a:solidFill>
                <a:latin typeface="Times New Roman" panose="02020603050405020304" charset="0"/>
                <a:cs typeface="Times New Roman" panose="02020603050405020304" charset="0"/>
              </a:rPr>
              <a:t>Germany</a:t>
            </a:r>
            <a:endParaRPr lang="en-US" altLang="zh-CN" sz="3600">
              <a:solidFill>
                <a:schemeClr val="tx1"/>
              </a:solidFill>
              <a:latin typeface="Times New Roman" panose="02020603050405020304" charset="0"/>
              <a:cs typeface="Times New Roman" panose="02020603050405020304" charset="0"/>
            </a:endParaRPr>
          </a:p>
        </p:txBody>
      </p:sp>
      <p:sp>
        <p:nvSpPr>
          <p:cNvPr id="37" name="文本框 36"/>
          <p:cNvSpPr txBox="1"/>
          <p:nvPr>
            <p:custDataLst>
              <p:tags r:id="rId25"/>
            </p:custDataLst>
          </p:nvPr>
        </p:nvSpPr>
        <p:spPr>
          <a:xfrm>
            <a:off x="4678534" y="5111460"/>
            <a:ext cx="2360907"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Not polite</a:t>
            </a:r>
            <a:endParaRPr lang="en-US" altLang="zh-CN" sz="3600">
              <a:solidFill>
                <a:schemeClr val="tx1"/>
              </a:solidFill>
              <a:latin typeface="Times New Roman" panose="02020603050405020304" charset="0"/>
              <a:cs typeface="Times New Roman" panose="02020603050405020304" charset="0"/>
            </a:endParaRPr>
          </a:p>
        </p:txBody>
      </p:sp>
      <p:sp>
        <p:nvSpPr>
          <p:cNvPr id="38" name="文本框 37"/>
          <p:cNvSpPr txBox="1"/>
          <p:nvPr>
            <p:custDataLst>
              <p:tags r:id="rId26"/>
            </p:custDataLst>
          </p:nvPr>
        </p:nvSpPr>
        <p:spPr>
          <a:xfrm>
            <a:off x="8396916" y="6021818"/>
            <a:ext cx="2105524"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China</a:t>
            </a:r>
            <a:endParaRPr lang="en-US" altLang="zh-CN" sz="3600" dirty="0">
              <a:solidFill>
                <a:schemeClr val="tx1"/>
              </a:solidFill>
              <a:latin typeface="Times New Roman" panose="02020603050405020304" charset="0"/>
              <a:cs typeface="Times New Roman" panose="02020603050405020304" charset="0"/>
            </a:endParaRPr>
          </a:p>
        </p:txBody>
      </p:sp>
      <p:sp>
        <p:nvSpPr>
          <p:cNvPr id="39" name="文本框 38"/>
          <p:cNvSpPr txBox="1"/>
          <p:nvPr>
            <p:custDataLst>
              <p:tags r:id="rId27"/>
            </p:custDataLst>
          </p:nvPr>
        </p:nvSpPr>
        <p:spPr>
          <a:xfrm>
            <a:off x="4800454" y="6099520"/>
            <a:ext cx="2360907"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Yes</a:t>
            </a:r>
            <a:endParaRPr lang="en-US" altLang="zh-CN" sz="3600">
              <a:solidFill>
                <a:schemeClr val="tx1"/>
              </a:solidFill>
              <a:latin typeface="Times New Roman" panose="02020603050405020304" charset="0"/>
              <a:cs typeface="Times New Roman" panose="02020603050405020304" charset="0"/>
            </a:endParaRPr>
          </a:p>
        </p:txBody>
      </p:sp>
    </p:spTree>
    <p:custDataLst>
      <p:tags r:id="rId2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barn(inVertical)">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5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fill="hold"/>
                                        <p:tgtEl>
                                          <p:spTgt spid="38"/>
                                        </p:tgtEl>
                                        <p:attrNameLst>
                                          <p:attrName>ppt_x</p:attrName>
                                        </p:attrNameLst>
                                      </p:cBhvr>
                                      <p:tavLst>
                                        <p:tav tm="0">
                                          <p:val>
                                            <p:strVal val="#ppt_x"/>
                                          </p:val>
                                        </p:tav>
                                        <p:tav tm="100000">
                                          <p:val>
                                            <p:strVal val="#ppt_x"/>
                                          </p:val>
                                        </p:tav>
                                      </p:tavLst>
                                    </p:anim>
                                    <p:anim calcmode="lin" valueType="num">
                                      <p:cBhvr additive="base">
                                        <p:cTn id="6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p:bldP spid="33" grpId="0"/>
      <p:bldP spid="34" grpId="0"/>
      <p:bldP spid="35" grpId="0"/>
      <p:bldP spid="36"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84213" y="0"/>
            <a:ext cx="4153036" cy="690973"/>
            <a:chOff x="1850475" y="-71671"/>
            <a:chExt cx="4211402" cy="690973"/>
          </a:xfrm>
        </p:grpSpPr>
        <p:cxnSp>
          <p:nvCxnSpPr>
            <p:cNvPr id="4" name="直接连接符 3"/>
            <p:cNvCxnSpPr/>
            <p:nvPr>
              <p:custDataLst>
                <p:tags r:id="rId1"/>
              </p:custDataLst>
            </p:nvPr>
          </p:nvCxnSpPr>
          <p:spPr>
            <a:xfrm flipV="1">
              <a:off x="2462662" y="513104"/>
              <a:ext cx="3502628" cy="1"/>
            </a:xfrm>
            <a:prstGeom prst="line">
              <a:avLst/>
            </a:prstGeom>
            <a:ln w="793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custDataLst>
                <p:tags r:id="rId2"/>
              </p:custDataLst>
            </p:nvPr>
          </p:nvGrpSpPr>
          <p:grpSpPr>
            <a:xfrm>
              <a:off x="1850475" y="149689"/>
              <a:ext cx="492806" cy="469613"/>
              <a:chOff x="2321171" y="1511588"/>
              <a:chExt cx="492806" cy="469613"/>
            </a:xfrm>
          </p:grpSpPr>
          <p:sp>
            <p:nvSpPr>
              <p:cNvPr id="7" name="矩形 6"/>
              <p:cNvSpPr/>
              <p:nvPr>
                <p:custDataLst>
                  <p:tags r:id="rId3"/>
                </p:custDataLst>
              </p:nvPr>
            </p:nvSpPr>
            <p:spPr>
              <a:xfrm>
                <a:off x="2443656" y="1511588"/>
                <a:ext cx="370321"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p:custDataLst>
                <p:tags r:id="rId5"/>
              </p:custDataLst>
            </p:nvPr>
          </p:nvSpPr>
          <p:spPr>
            <a:xfrm>
              <a:off x="2366074" y="-71671"/>
              <a:ext cx="3695803" cy="584775"/>
            </a:xfrm>
            <a:prstGeom prst="rect">
              <a:avLst/>
            </a:prstGeom>
            <a:noFill/>
          </p:spPr>
          <p:txBody>
            <a:bodyPr wrap="square" rtlCol="0">
              <a:spAutoFit/>
            </a:bodyPr>
            <a:lstStyle/>
            <a:p>
              <a:r>
                <a:rPr lang="en-US" altLang="zh-CN" sz="3200" b="1" dirty="0">
                  <a:solidFill>
                    <a:srgbClr val="FF0000"/>
                  </a:solidFill>
                  <a:latin typeface="Times New Roman" panose="02020603050405020304" charset="0"/>
                  <a:ea typeface="黑体" panose="02010609060101010101" pitchFamily="49" charset="-122"/>
                  <a:cs typeface="Times New Roman" panose="02020603050405020304" charset="0"/>
                </a:rPr>
                <a:t>Learning</a:t>
              </a:r>
              <a:r>
                <a:rPr lang="zh-CN" altLang="en-US" sz="3200" b="1" dirty="0">
                  <a:solidFill>
                    <a:srgbClr val="FF0000"/>
                  </a:solidFill>
                  <a:latin typeface="Times New Roman" panose="02020603050405020304" charset="0"/>
                  <a:ea typeface="黑体" panose="02010609060101010101" pitchFamily="49" charset="-122"/>
                  <a:cs typeface="Times New Roman" panose="02020603050405020304" charset="0"/>
                </a:rPr>
                <a:t> </a:t>
              </a:r>
              <a:r>
                <a:rPr lang="en-US" altLang="zh-CN" sz="3200" b="1" dirty="0">
                  <a:solidFill>
                    <a:srgbClr val="FF0000"/>
                  </a:solidFill>
                  <a:latin typeface="Times New Roman" panose="02020603050405020304" charset="0"/>
                  <a:ea typeface="黑体" panose="02010609060101010101" pitchFamily="49" charset="-122"/>
                  <a:cs typeface="Times New Roman" panose="02020603050405020304" charset="0"/>
                </a:rPr>
                <a:t>objectives</a:t>
              </a:r>
              <a:endParaRPr lang="zh-CN" altLang="en-US" sz="3200" b="1" dirty="0">
                <a:solidFill>
                  <a:srgbClr val="FF0000"/>
                </a:solidFill>
                <a:latin typeface="Times New Roman" panose="02020603050405020304" charset="0"/>
                <a:ea typeface="黑体" panose="02010609060101010101" pitchFamily="49" charset="-122"/>
                <a:cs typeface="Times New Roman" panose="02020603050405020304" charset="0"/>
              </a:endParaRPr>
            </a:p>
          </p:txBody>
        </p:sp>
      </p:grpSp>
      <p:sp>
        <p:nvSpPr>
          <p:cNvPr id="11" name="文本框 8"/>
          <p:cNvSpPr txBox="1"/>
          <p:nvPr>
            <p:custDataLst>
              <p:tags r:id="rId6"/>
            </p:custDataLst>
          </p:nvPr>
        </p:nvSpPr>
        <p:spPr>
          <a:xfrm>
            <a:off x="341119" y="991753"/>
            <a:ext cx="11001764" cy="5609228"/>
          </a:xfrm>
          <a:prstGeom prst="rect">
            <a:avLst/>
          </a:prstGeom>
          <a:noFill/>
        </p:spPr>
        <p:txBody>
          <a:bodyPr wrap="square" rtlCol="0">
            <a:spAutoFit/>
          </a:bodyPr>
          <a:lstStyle/>
          <a:p>
            <a:pPr>
              <a:lnSpc>
                <a:spcPts val="3500"/>
              </a:lnSpc>
            </a:pP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this class, you will</a:t>
            </a:r>
            <a:endPar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344805" indent="-335280">
              <a:lnSpc>
                <a:spcPts val="3500"/>
              </a:lnSpc>
            </a:pP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1.</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read</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about</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function</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its</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implications</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different</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cultures;</a:t>
            </a:r>
            <a:endPar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344805" indent="-335280">
              <a:lnSpc>
                <a:spcPts val="3500"/>
              </a:lnSpc>
            </a:pP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2.</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practice</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making</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inferences</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by</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looking</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at</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clues</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passage;</a:t>
            </a:r>
            <a:endPar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344805" indent="-335280">
              <a:lnSpc>
                <a:spcPts val="3500"/>
              </a:lnSpc>
            </a:pP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3.</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think</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srgbClr val="FF0000"/>
                </a:solidFill>
                <a:latin typeface="Times New Roman" panose="02020603050405020304" charset="0"/>
                <a:ea typeface="华文楷体" panose="02010600040101010101" pitchFamily="2" charset="-122"/>
                <a:cs typeface="Times New Roman" panose="02020603050405020304" charset="0"/>
              </a:rPr>
              <a:t>critically</a:t>
            </a:r>
            <a:r>
              <a:rPr lang="zh-CN" altLang="en-US" sz="32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about</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by</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relating</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it</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your</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own</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culture</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personal</a:t>
            </a:r>
            <a:r>
              <a:rPr lang="zh-CN" altLang="en-US" sz="32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experiences.</a:t>
            </a:r>
            <a:endPar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4.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charset="0"/>
                <a:ea typeface="微软雅黑" panose="020B0503020204020204" pitchFamily="34" charset="-122"/>
                <a:cs typeface="Times New Roman" panose="02020603050405020304" charset="0"/>
              </a:rPr>
              <a:t>get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 a better understanding of body language. </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charset="0"/>
                <a:ea typeface="微软雅黑" panose="020B0503020204020204" pitchFamily="34" charset="-122"/>
                <a:cs typeface="Times New Roman" panose="02020603050405020304" charset="0"/>
              </a:rPr>
              <a:t>5</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charset="0"/>
                <a:ea typeface="微软雅黑" panose="020B0503020204020204" pitchFamily="34" charset="-122"/>
                <a:cs typeface="Times New Roman" panose="02020603050405020304" charset="0"/>
              </a:rPr>
              <a:t> identify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the feature of body language---</a:t>
            </a:r>
            <a:r>
              <a:rPr kumimoji="0" lang="en-US" altLang="zh-CN" sz="3200" b="1" i="0" u="none" strike="noStrike" kern="1200" cap="none" spc="0" normalizeH="0" baseline="0" noProof="0" dirty="0">
                <a:ln>
                  <a:noFill/>
                </a:ln>
                <a:solidFill>
                  <a:srgbClr val="0000FF"/>
                </a:solidFill>
                <a:effectLst/>
                <a:uLnTx/>
                <a:uFillTx/>
                <a:latin typeface="Times New Roman" panose="02020603050405020304" charset="0"/>
                <a:ea typeface="微软雅黑" panose="020B0503020204020204" pitchFamily="34" charset="-122"/>
                <a:cs typeface="Times New Roman" panose="02020603050405020304" charset="0"/>
              </a:rPr>
              <a:t>cultural-specific</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charset="0"/>
                <a:ea typeface="微软雅黑" panose="020B0503020204020204" pitchFamily="34" charset="-122"/>
                <a:cs typeface="Times New Roman" panose="02020603050405020304" charset="0"/>
              </a:rPr>
              <a:t>6</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charset="0"/>
                <a:ea typeface="微软雅黑" panose="020B0503020204020204" pitchFamily="34" charset="-122"/>
                <a:cs typeface="Times New Roman" panose="02020603050405020304" charset="0"/>
              </a:rPr>
              <a:t>develop</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rPr>
              <a:t> the sense of cross-cultural communication.</a:t>
            </a:r>
            <a:endParaRPr kumimoji="0" lang="en-US" altLang="zh-CN" sz="32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pitchFamily="34" charset="-122"/>
              <a:cs typeface="Times New Roman" panose="02020603050405020304" charset="0"/>
            </a:endParaRPr>
          </a:p>
          <a:p>
            <a:pPr marL="344805" indent="-335280">
              <a:lnSpc>
                <a:spcPts val="3500"/>
              </a:lnSpc>
            </a:pPr>
            <a:r>
              <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rPr>
              <a:t>7. summarize and retell the main idea of the passage.</a:t>
            </a:r>
            <a:endPar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marL="344805" indent="-335280">
              <a:lnSpc>
                <a:spcPts val="3500"/>
              </a:lnSpc>
            </a:pPr>
            <a:endParaRPr lang="en-US" altLang="zh-CN" sz="3200" b="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wipe(down)">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down)">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down)">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wipe(down)">
                                      <p:cBhvr>
                                        <p:cTn id="29" dur="500"/>
                                        <p:tgtEl>
                                          <p:spTgt spid="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wipe(down)">
                                      <p:cBhvr>
                                        <p:cTn id="34" dur="500"/>
                                        <p:tgtEl>
                                          <p:spTgt spid="1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wipe(down)">
                                      <p:cBhvr>
                                        <p:cTn id="39" dur="500"/>
                                        <p:tgtEl>
                                          <p:spTgt spid="1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wipe(down)">
                                      <p:cBhvr>
                                        <p:cTn id="44" dur="500"/>
                                        <p:tgtEl>
                                          <p:spTgt spid="11">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wipe(down)">
                                      <p:cBhvr>
                                        <p:cTn id="49"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4294967295"/>
          </p:nvPr>
        </p:nvSpPr>
        <p:spPr>
          <a:xfrm>
            <a:off x="38721" y="720363"/>
            <a:ext cx="11594826" cy="3190960"/>
          </a:xfrm>
          <a:prstGeom prst="rect">
            <a:avLst/>
          </a:prstGeom>
        </p:spPr>
        <p:txBody>
          <a:bodyPr>
            <a:normAutofit lnSpcReduction="10000"/>
          </a:bodyPr>
          <a:lstStyle/>
          <a:p>
            <a:pPr indent="0" algn="just">
              <a:buNone/>
              <a:tabLst>
                <a:tab pos="5600700" algn="l"/>
              </a:tabLst>
            </a:pPr>
            <a:r>
              <a:rPr lang="en-US" altLang="zh-CN" sz="1800" b="1" kern="100" dirty="0">
                <a:latin typeface="宋体" panose="02010600030101010101" pitchFamily="2" charset="-122"/>
                <a:ea typeface="黑体" panose="02010609060101010101" pitchFamily="49" charset="-122"/>
                <a:cs typeface="Times New Roman" panose="02020603050405020304"/>
              </a:rPr>
              <a:t>Ⅰ</a:t>
            </a:r>
            <a:r>
              <a:rPr lang="en-US" altLang="zh-CN" sz="1800" b="1" kern="100" dirty="0">
                <a:ea typeface="黑体" panose="02010609060101010101" pitchFamily="49" charset="-122"/>
                <a:cs typeface="Courier New" panose="02070309020205020404"/>
              </a:rPr>
              <a:t>.</a:t>
            </a:r>
            <a:r>
              <a:rPr lang="zh-CN" altLang="zh-CN" sz="1800" b="1" kern="100" dirty="0">
                <a:ea typeface="黑体" panose="02010609060101010101" pitchFamily="49" charset="-122"/>
                <a:cs typeface="Times New Roman" panose="02020603050405020304"/>
              </a:rPr>
              <a:t>配对练习</a:t>
            </a:r>
            <a:r>
              <a:rPr lang="zh-CN" altLang="en-US" sz="1800" b="1" kern="100" dirty="0">
                <a:ea typeface="黑体" panose="02010609060101010101" pitchFamily="49" charset="-122"/>
                <a:cs typeface="Times New Roman" panose="02020603050405020304"/>
              </a:rPr>
              <a:t>：</a:t>
            </a:r>
            <a:r>
              <a:rPr lang="zh-CN" altLang="zh-CN" sz="1800" b="1" kern="100" dirty="0">
                <a:cs typeface="Times New Roman" panose="02020603050405020304"/>
              </a:rPr>
              <a:t>请从后面的七个选项中选出最恰当的一个补全句子。</a:t>
            </a:r>
            <a:r>
              <a:rPr lang="en-US" altLang="zh-CN" sz="1800" b="1" kern="100" dirty="0">
                <a:cs typeface="Times New Roman" panose="02020603050405020304"/>
              </a:rPr>
              <a:t>(In Paragraph 1-3)</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1</a:t>
            </a:r>
            <a:r>
              <a:rPr lang="zh-CN" altLang="zh-CN" sz="1800" b="1" kern="100" dirty="0">
                <a:cs typeface="Times New Roman" panose="02020603050405020304"/>
              </a:rPr>
              <a:t>．</a:t>
            </a:r>
            <a:r>
              <a:rPr lang="en-US" altLang="zh-CN" sz="1800" b="1" kern="100" dirty="0">
                <a:cs typeface="Courier New" panose="02070309020205020404"/>
              </a:rPr>
              <a:t>We can learn a lot about what people are thinking by ________.</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2</a:t>
            </a:r>
            <a:r>
              <a:rPr lang="zh-CN" altLang="zh-CN" sz="1800" b="1" kern="100" dirty="0">
                <a:cs typeface="Times New Roman" panose="02020603050405020304"/>
              </a:rPr>
              <a:t>．</a:t>
            </a:r>
            <a:r>
              <a:rPr lang="en-US" altLang="zh-CN" sz="1800" b="1" kern="100" dirty="0">
                <a:cs typeface="Courier New" panose="02070309020205020404"/>
              </a:rPr>
              <a:t>For example, ________</a:t>
            </a:r>
            <a:r>
              <a:rPr lang="zh-CN" altLang="zh-CN" sz="1800" b="1" kern="100" dirty="0">
                <a:cs typeface="Times New Roman" panose="02020603050405020304"/>
              </a:rPr>
              <a:t>－</a:t>
            </a:r>
            <a:r>
              <a:rPr lang="en-US" altLang="zh-CN" sz="1800" b="1" kern="100" dirty="0">
                <a:cs typeface="Courier New" panose="02070309020205020404"/>
              </a:rPr>
              <a:t>looking into someone’s eyes</a:t>
            </a:r>
            <a:r>
              <a:rPr lang="zh-CN" altLang="zh-CN" sz="1800" b="1" kern="100" dirty="0">
                <a:cs typeface="Times New Roman" panose="02020603050405020304"/>
              </a:rPr>
              <a:t>－</a:t>
            </a:r>
            <a:r>
              <a:rPr lang="en-US" altLang="zh-CN" sz="1800" b="1" kern="100" dirty="0">
                <a:cs typeface="Courier New" panose="02070309020205020404"/>
              </a:rPr>
              <a:t>in some countries is a way to display interest.</a:t>
            </a:r>
            <a:endParaRPr lang="zh-CN" altLang="zh-CN" sz="1800" b="1" kern="100" dirty="0">
              <a:latin typeface="宋体" panose="02010600030101010101" pitchFamily="2" charset="-122"/>
              <a:cs typeface="Courier New" panose="02070309020205020404"/>
            </a:endParaRPr>
          </a:p>
          <a:p>
            <a:pPr indent="0" algn="just">
              <a:buNone/>
              <a:tabLst>
                <a:tab pos="5600700" algn="l"/>
              </a:tabLst>
            </a:pPr>
            <a:r>
              <a:rPr lang="en-US" altLang="zh-CN" sz="1800" b="1" kern="100" dirty="0">
                <a:cs typeface="Courier New" panose="02070309020205020404"/>
              </a:rPr>
              <a:t>3</a:t>
            </a:r>
            <a:r>
              <a:rPr lang="zh-CN" altLang="zh-CN" sz="1800" b="1" kern="100" dirty="0">
                <a:cs typeface="Times New Roman" panose="02020603050405020304"/>
              </a:rPr>
              <a:t>．</a:t>
            </a:r>
            <a:r>
              <a:rPr lang="en-US" altLang="zh-CN" sz="1800" b="1" kern="100" dirty="0">
                <a:ea typeface="MS Mincho"/>
                <a:cs typeface="MS Mincho"/>
              </a:rPr>
              <a:t>In </a:t>
            </a:r>
            <a:r>
              <a:rPr lang="en-US" altLang="zh-CN" sz="1800" b="1" kern="100" dirty="0">
                <a:cs typeface="Courier New" panose="02070309020205020404"/>
              </a:rPr>
              <a:t>Japan, it may demonstrate respect to look down when ________.</a:t>
            </a:r>
            <a:endParaRPr lang="en-US" altLang="zh-CN" sz="1800" b="1" kern="100" dirty="0">
              <a:cs typeface="Courier New" panose="02070309020205020404"/>
            </a:endParaRPr>
          </a:p>
          <a:p>
            <a:pPr indent="0" algn="just">
              <a:buNone/>
              <a:tabLst>
                <a:tab pos="5600700" algn="l"/>
              </a:tabLst>
            </a:pPr>
            <a:r>
              <a:rPr lang="en-US" altLang="zh-CN" sz="1800" b="1" kern="100" dirty="0">
                <a:cs typeface="Courier New" panose="02070309020205020404"/>
              </a:rPr>
              <a:t>4</a:t>
            </a:r>
            <a:r>
              <a:rPr lang="zh-CN" altLang="en-US" sz="1800" b="1" kern="100" dirty="0">
                <a:cs typeface="Courier New" panose="02070309020205020404"/>
              </a:rPr>
              <a:t>．</a:t>
            </a:r>
            <a:r>
              <a:rPr lang="en-US" altLang="zh-CN" sz="1800" b="1" kern="100" dirty="0">
                <a:cs typeface="Courier New" panose="02070309020205020404"/>
              </a:rPr>
              <a:t>In France, a person ________ may interpret it as meaning zero.</a:t>
            </a:r>
            <a:endParaRPr lang="en-US" altLang="zh-CN" sz="1800" b="1" kern="100" dirty="0">
              <a:cs typeface="Courier New" panose="02070309020205020404"/>
            </a:endParaRPr>
          </a:p>
          <a:p>
            <a:pPr indent="0" algn="just">
              <a:buNone/>
              <a:tabLst>
                <a:tab pos="5600700" algn="l"/>
              </a:tabLst>
            </a:pPr>
            <a:r>
              <a:rPr lang="en-US" altLang="zh-CN" sz="1800" b="1" kern="100" dirty="0">
                <a:cs typeface="Courier New" panose="02070309020205020404"/>
              </a:rPr>
              <a:t>5</a:t>
            </a:r>
            <a:r>
              <a:rPr lang="zh-CN" altLang="en-US" sz="1800" b="1" kern="100" dirty="0">
                <a:cs typeface="Courier New" panose="02070309020205020404"/>
              </a:rPr>
              <a:t>．</a:t>
            </a:r>
            <a:r>
              <a:rPr lang="en-US" altLang="zh-CN" sz="1800" b="1" kern="100" dirty="0">
                <a:cs typeface="Courier New" panose="02070309020205020404"/>
              </a:rPr>
              <a:t>However, you should avoid _____</a:t>
            </a:r>
            <a:r>
              <a:rPr lang="zh-CN" altLang="en-US" sz="1800" b="1" kern="100" dirty="0">
                <a:cs typeface="Courier New" panose="02070309020205020404"/>
              </a:rPr>
              <a:t>，</a:t>
            </a:r>
            <a:r>
              <a:rPr lang="en-US" altLang="zh-CN" sz="1800" b="1" kern="100" dirty="0">
                <a:cs typeface="Courier New" panose="02070309020205020404"/>
              </a:rPr>
              <a:t>as it is not considered polite.</a:t>
            </a:r>
            <a:endParaRPr lang="en-US" altLang="zh-CN" sz="1800" b="1" kern="100" dirty="0">
              <a:latin typeface="宋体" panose="02010600030101010101" pitchFamily="2" charset="-122"/>
              <a:cs typeface="Courier New" panose="02070309020205020404"/>
            </a:endParaRPr>
          </a:p>
          <a:p>
            <a:pPr indent="812800" algn="just">
              <a:tabLst>
                <a:tab pos="5600700" algn="l"/>
              </a:tabLst>
            </a:pPr>
            <a:endParaRPr lang="zh-CN" altLang="zh-CN" sz="1800" b="1" kern="100" dirty="0">
              <a:latin typeface="宋体" panose="02010600030101010101" pitchFamily="2" charset="-122"/>
              <a:cs typeface="Courier New" panose="02070309020205020404"/>
            </a:endParaRPr>
          </a:p>
        </p:txBody>
      </p:sp>
      <p:sp>
        <p:nvSpPr>
          <p:cNvPr id="5" name="内容占位符 2"/>
          <p:cNvSpPr txBox="1"/>
          <p:nvPr/>
        </p:nvSpPr>
        <p:spPr>
          <a:xfrm>
            <a:off x="558452" y="3477066"/>
            <a:ext cx="11075095" cy="3380934"/>
          </a:xfrm>
          <a:prstGeom prst="rect">
            <a:avLst/>
          </a:prstGeom>
        </p:spPr>
        <p:txBody>
          <a:bodyPr vert="horz" wrap="square" lIns="90170" tIns="46990" rIns="90170" bIns="4699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buNone/>
              <a:tabLst>
                <a:tab pos="5600700" algn="l"/>
              </a:tabLst>
            </a:pPr>
            <a:r>
              <a:rPr lang="en-US" altLang="zh-CN" sz="1800" b="1" kern="100" dirty="0">
                <a:solidFill>
                  <a:srgbClr val="0000FF"/>
                </a:solidFill>
                <a:cs typeface="Courier New" panose="02070309020205020404"/>
              </a:rPr>
              <a:t>A</a:t>
            </a:r>
            <a:r>
              <a:rPr lang="zh-CN" altLang="en-US" sz="1800" b="1" kern="100" dirty="0">
                <a:solidFill>
                  <a:srgbClr val="0000FF"/>
                </a:solidFill>
                <a:cs typeface="Times New Roman" panose="02020603050405020304"/>
              </a:rPr>
              <a:t>．</a:t>
            </a:r>
            <a:r>
              <a:rPr lang="en-US" altLang="zh-CN" sz="1800" b="1" kern="100" dirty="0">
                <a:solidFill>
                  <a:srgbClr val="0000FF"/>
                </a:solidFill>
                <a:cs typeface="Courier New" panose="02070309020205020404"/>
              </a:rPr>
              <a:t>making eye contact</a:t>
            </a:r>
            <a:endParaRPr lang="en-US" altLang="zh-CN" sz="1800" b="1" kern="100" dirty="0">
              <a:solidFill>
                <a:srgbClr val="0000FF"/>
              </a:solidFill>
              <a:latin typeface="宋体" panose="02010600030101010101" pitchFamily="2" charset="-122"/>
              <a:cs typeface="Courier New" panose="02070309020205020404"/>
            </a:endParaRPr>
          </a:p>
          <a:p>
            <a:pPr indent="0" algn="just">
              <a:buNone/>
              <a:tabLst>
                <a:tab pos="5600700" algn="l"/>
              </a:tabLst>
            </a:pPr>
            <a:r>
              <a:rPr lang="en-US" altLang="zh-CN" sz="1800" b="1" kern="100" dirty="0">
                <a:solidFill>
                  <a:srgbClr val="0000FF"/>
                </a:solidFill>
                <a:cs typeface="Courier New" panose="02070309020205020404"/>
              </a:rPr>
              <a:t>B</a:t>
            </a:r>
            <a:r>
              <a:rPr lang="zh-CN" altLang="en-US" sz="1800" b="1" kern="100" dirty="0">
                <a:solidFill>
                  <a:srgbClr val="0000FF"/>
                </a:solidFill>
                <a:cs typeface="Times New Roman" panose="02020603050405020304"/>
              </a:rPr>
              <a:t>．</a:t>
            </a:r>
            <a:r>
              <a:rPr lang="en-US" altLang="zh-CN" sz="1800" b="1" kern="100" dirty="0">
                <a:solidFill>
                  <a:srgbClr val="0000FF"/>
                </a:solidFill>
                <a:cs typeface="Courier New" panose="02070309020205020404"/>
              </a:rPr>
              <a:t>talking to an older person</a:t>
            </a:r>
            <a:endParaRPr lang="en-US" altLang="zh-CN" sz="1800" b="1" kern="100" dirty="0">
              <a:solidFill>
                <a:srgbClr val="0000FF"/>
              </a:solidFill>
              <a:latin typeface="宋体" panose="02010600030101010101" pitchFamily="2" charset="-122"/>
              <a:cs typeface="Courier New" panose="02070309020205020404"/>
            </a:endParaRPr>
          </a:p>
          <a:p>
            <a:pPr indent="0" algn="just">
              <a:buNone/>
              <a:tabLst>
                <a:tab pos="5600700" algn="l"/>
              </a:tabLst>
            </a:pPr>
            <a:r>
              <a:rPr lang="en-US" altLang="zh-CN" sz="1800" b="1" kern="100" dirty="0">
                <a:solidFill>
                  <a:srgbClr val="0000FF"/>
                </a:solidFill>
                <a:cs typeface="Courier New" panose="02070309020205020404"/>
              </a:rPr>
              <a:t>C</a:t>
            </a:r>
            <a:r>
              <a:rPr lang="zh-CN" altLang="en-US" sz="1800" b="1" kern="100" dirty="0">
                <a:solidFill>
                  <a:srgbClr val="0000FF"/>
                </a:solidFill>
                <a:cs typeface="Times New Roman" panose="02020603050405020304"/>
              </a:rPr>
              <a:t>．</a:t>
            </a:r>
            <a:r>
              <a:rPr lang="en-US" altLang="zh-CN" sz="1800" b="1" kern="100" dirty="0">
                <a:solidFill>
                  <a:srgbClr val="0000FF"/>
                </a:solidFill>
                <a:cs typeface="Courier New" panose="02070309020205020404"/>
              </a:rPr>
              <a:t>watching their body language</a:t>
            </a:r>
            <a:endParaRPr lang="en-US" altLang="zh-CN" sz="1800" b="1" kern="100" dirty="0">
              <a:solidFill>
                <a:srgbClr val="0000FF"/>
              </a:solidFill>
              <a:latin typeface="宋体" panose="02010600030101010101" pitchFamily="2" charset="-122"/>
              <a:cs typeface="Courier New" panose="02070309020205020404"/>
            </a:endParaRPr>
          </a:p>
          <a:p>
            <a:pPr indent="0" algn="just">
              <a:buNone/>
              <a:tabLst>
                <a:tab pos="5600700" algn="l"/>
              </a:tabLst>
            </a:pPr>
            <a:r>
              <a:rPr lang="en-US" altLang="zh-CN" sz="1800" b="1" kern="100" dirty="0">
                <a:solidFill>
                  <a:srgbClr val="0000FF"/>
                </a:solidFill>
                <a:cs typeface="Courier New" panose="02070309020205020404"/>
              </a:rPr>
              <a:t>D</a:t>
            </a:r>
            <a:r>
              <a:rPr lang="zh-CN" altLang="en-US" sz="1800" b="1" kern="100" dirty="0">
                <a:solidFill>
                  <a:srgbClr val="0000FF"/>
                </a:solidFill>
                <a:cs typeface="Times New Roman" panose="02020603050405020304"/>
              </a:rPr>
              <a:t>．</a:t>
            </a:r>
            <a:r>
              <a:rPr lang="en-US" altLang="zh-CN" sz="1800" b="1" kern="100" dirty="0">
                <a:solidFill>
                  <a:srgbClr val="0000FF"/>
                </a:solidFill>
                <a:cs typeface="Courier New" panose="02070309020205020404"/>
              </a:rPr>
              <a:t>moving your hand in circles over your stomach</a:t>
            </a:r>
            <a:endParaRPr lang="en-US" altLang="zh-CN" sz="1800" b="1" kern="100" dirty="0">
              <a:solidFill>
                <a:srgbClr val="0000FF"/>
              </a:solidFill>
              <a:cs typeface="Courier New" panose="02070309020205020404"/>
            </a:endParaRPr>
          </a:p>
          <a:p>
            <a:pPr indent="0" algn="just">
              <a:buNone/>
              <a:tabLst>
                <a:tab pos="5600700" algn="l"/>
              </a:tabLst>
            </a:pPr>
            <a:r>
              <a:rPr lang="en-US" altLang="zh-CN" sz="1800" b="1" kern="100" dirty="0">
                <a:solidFill>
                  <a:srgbClr val="0000FF"/>
                </a:solidFill>
                <a:cs typeface="Courier New" panose="02070309020205020404"/>
              </a:rPr>
              <a:t>E</a:t>
            </a:r>
            <a:r>
              <a:rPr lang="zh-CN" altLang="en-US" sz="1800" b="1" kern="100" dirty="0">
                <a:solidFill>
                  <a:srgbClr val="0000FF"/>
                </a:solidFill>
                <a:cs typeface="Courier New" panose="02070309020205020404"/>
              </a:rPr>
              <a:t>．</a:t>
            </a:r>
            <a:r>
              <a:rPr lang="en-US" altLang="zh-CN" sz="1800" b="1" kern="100" dirty="0">
                <a:solidFill>
                  <a:srgbClr val="0000FF"/>
                </a:solidFill>
                <a:cs typeface="Courier New" panose="02070309020205020404"/>
              </a:rPr>
              <a:t>encountering an identical gesture</a:t>
            </a:r>
            <a:endParaRPr lang="en-US" altLang="zh-CN" sz="1800" b="1" kern="100" dirty="0">
              <a:solidFill>
                <a:srgbClr val="0000FF"/>
              </a:solidFill>
              <a:cs typeface="Courier New" panose="02070309020205020404"/>
            </a:endParaRPr>
          </a:p>
          <a:p>
            <a:pPr indent="0" algn="just">
              <a:buNone/>
              <a:tabLst>
                <a:tab pos="5600700" algn="l"/>
              </a:tabLst>
            </a:pPr>
            <a:r>
              <a:rPr lang="en-US" altLang="zh-CN" sz="1800" b="1" kern="100" dirty="0">
                <a:solidFill>
                  <a:srgbClr val="0000FF"/>
                </a:solidFill>
                <a:cs typeface="Courier New" panose="02070309020205020404"/>
              </a:rPr>
              <a:t>F</a:t>
            </a:r>
            <a:r>
              <a:rPr lang="zh-CN" altLang="en-US" sz="1800" b="1" kern="100" dirty="0">
                <a:solidFill>
                  <a:srgbClr val="0000FF"/>
                </a:solidFill>
                <a:cs typeface="Courier New" panose="02070309020205020404"/>
              </a:rPr>
              <a:t>．</a:t>
            </a:r>
            <a:r>
              <a:rPr lang="en-US" altLang="zh-CN" sz="1800" b="1" kern="100" dirty="0">
                <a:solidFill>
                  <a:srgbClr val="0000FF"/>
                </a:solidFill>
                <a:cs typeface="Courier New" panose="02070309020205020404"/>
              </a:rPr>
              <a:t>making this gesture in Brazil and Germany</a:t>
            </a:r>
            <a:endParaRPr lang="en-US" altLang="zh-CN" sz="1800" b="1" kern="100" dirty="0">
              <a:solidFill>
                <a:srgbClr val="0000FF"/>
              </a:solidFill>
              <a:cs typeface="Courier New" panose="02070309020205020404"/>
            </a:endParaRPr>
          </a:p>
          <a:p>
            <a:pPr indent="0" algn="just">
              <a:buNone/>
              <a:tabLst>
                <a:tab pos="5600700" algn="l"/>
              </a:tabLst>
            </a:pPr>
            <a:r>
              <a:rPr lang="en-US" altLang="zh-CN" sz="1800" b="1" kern="100" dirty="0">
                <a:solidFill>
                  <a:srgbClr val="0000FF"/>
                </a:solidFill>
                <a:cs typeface="Courier New" panose="02070309020205020404"/>
              </a:rPr>
              <a:t>G</a:t>
            </a:r>
            <a:r>
              <a:rPr lang="zh-CN" altLang="en-US" sz="1800" b="1" kern="100" dirty="0">
                <a:solidFill>
                  <a:srgbClr val="0000FF"/>
                </a:solidFill>
                <a:cs typeface="Courier New" panose="02070309020205020404"/>
              </a:rPr>
              <a:t>．</a:t>
            </a:r>
            <a:r>
              <a:rPr lang="en-US" altLang="zh-CN" sz="1800" b="1" kern="100" dirty="0">
                <a:solidFill>
                  <a:srgbClr val="0000FF"/>
                </a:solidFill>
                <a:cs typeface="Courier New" panose="02070309020205020404"/>
              </a:rPr>
              <a:t>seeing the smiling face of a good friend</a:t>
            </a:r>
            <a:endParaRPr lang="en-US" altLang="zh-CN" sz="1800" b="1" kern="100" dirty="0">
              <a:solidFill>
                <a:srgbClr val="0000FF"/>
              </a:solidFill>
              <a:cs typeface="Courier New" panose="02070309020205020404"/>
            </a:endParaRPr>
          </a:p>
          <a:p>
            <a:pPr indent="0" algn="just">
              <a:buNone/>
              <a:tabLst>
                <a:tab pos="5600700" algn="l"/>
              </a:tabLst>
            </a:pPr>
            <a:endParaRPr lang="en-US" altLang="zh-CN" sz="1800" b="1" kern="100" dirty="0">
              <a:solidFill>
                <a:srgbClr val="0000FF"/>
              </a:solidFill>
              <a:cs typeface="Courier New" panose="02070309020205020404"/>
            </a:endParaRPr>
          </a:p>
          <a:p>
            <a:pPr indent="812800" algn="just">
              <a:tabLst>
                <a:tab pos="5600700" algn="l"/>
              </a:tabLst>
            </a:pPr>
            <a:endParaRPr lang="en-US" altLang="zh-CN" sz="1800" b="1" kern="100" dirty="0">
              <a:solidFill>
                <a:srgbClr val="0000FF"/>
              </a:solidFill>
              <a:latin typeface="宋体" panose="02010600030101010101" pitchFamily="2" charset="-122"/>
              <a:cs typeface="Courier New" panose="02070309020205020404"/>
            </a:endParaRPr>
          </a:p>
        </p:txBody>
      </p:sp>
      <p:sp>
        <p:nvSpPr>
          <p:cNvPr id="6" name="内容占位符 2"/>
          <p:cNvSpPr txBox="1"/>
          <p:nvPr/>
        </p:nvSpPr>
        <p:spPr>
          <a:xfrm>
            <a:off x="7303615" y="5538338"/>
            <a:ext cx="4656082" cy="490786"/>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812800">
              <a:tabLst>
                <a:tab pos="5600700" algn="l"/>
              </a:tabLst>
            </a:pPr>
            <a:r>
              <a:rPr lang="zh-CN" altLang="zh-CN" sz="2000" b="1" kern="100" dirty="0">
                <a:solidFill>
                  <a:srgbClr val="FF0000"/>
                </a:solidFill>
                <a:ea typeface="黑体" panose="02010609060101010101" pitchFamily="49" charset="-122"/>
                <a:cs typeface="Times New Roman" panose="02020603050405020304"/>
              </a:rPr>
              <a:t>【答案】</a:t>
            </a:r>
            <a:r>
              <a:rPr lang="en-US" altLang="zh-CN" sz="2000" b="1" kern="100" dirty="0">
                <a:cs typeface="Courier New" panose="02070309020205020404"/>
              </a:rPr>
              <a:t>1</a:t>
            </a:r>
            <a:r>
              <a:rPr lang="zh-CN" altLang="zh-CN" sz="2000" b="1" kern="100" dirty="0">
                <a:cs typeface="Times New Roman" panose="02020603050405020304"/>
              </a:rPr>
              <a:t>－</a:t>
            </a:r>
            <a:r>
              <a:rPr lang="en-US" altLang="zh-CN" sz="2000" b="1" kern="100" dirty="0">
                <a:cs typeface="Courier New" panose="02070309020205020404"/>
              </a:rPr>
              <a:t>5</a:t>
            </a:r>
            <a:r>
              <a:rPr lang="zh-CN" altLang="zh-CN" sz="2000" b="1" kern="100" dirty="0">
                <a:cs typeface="Times New Roman" panose="02020603050405020304"/>
              </a:rPr>
              <a:t>　</a:t>
            </a:r>
            <a:r>
              <a:rPr lang="en-US" altLang="zh-CN" sz="2000" b="1" kern="100" dirty="0">
                <a:cs typeface="Courier New" panose="02070309020205020404"/>
              </a:rPr>
              <a:t>CABEF</a:t>
            </a:r>
            <a:endParaRPr lang="zh-CN" altLang="zh-CN" sz="2000" b="1" kern="100" dirty="0">
              <a:latin typeface="宋体" panose="02010600030101010101" pitchFamily="2" charset="-122"/>
              <a:cs typeface="Courier New" panose="02070309020205020404"/>
            </a:endParaRPr>
          </a:p>
        </p:txBody>
      </p:sp>
      <p:sp>
        <p:nvSpPr>
          <p:cNvPr id="7" name="对角圆角矩形 5"/>
          <p:cNvSpPr/>
          <p:nvPr>
            <p:custDataLst>
              <p:tags r:id="rId1"/>
            </p:custDataLst>
          </p:nvPr>
        </p:nvSpPr>
        <p:spPr>
          <a:xfrm>
            <a:off x="1872162" y="139595"/>
            <a:ext cx="4177248" cy="481914"/>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 name="文本框 7"/>
          <p:cNvSpPr txBox="1"/>
          <p:nvPr/>
        </p:nvSpPr>
        <p:spPr>
          <a:xfrm>
            <a:off x="7074465" y="138644"/>
            <a:ext cx="1983040" cy="400110"/>
          </a:xfrm>
          <a:prstGeom prst="rect">
            <a:avLst/>
          </a:prstGeom>
          <a:noFill/>
        </p:spPr>
        <p:txBody>
          <a:bodyPr wrap="square">
            <a:spAutoFit/>
          </a:bodyPr>
          <a:lstStyle/>
          <a:p>
            <a:r>
              <a:rPr lang="en-US" altLang="zh-CN" sz="2000" b="1" kern="100" dirty="0">
                <a:solidFill>
                  <a:srgbClr val="FF0000"/>
                </a:solidFill>
                <a:cs typeface="Times New Roman" panose="02020603050405020304"/>
              </a:rPr>
              <a:t>Paragraph 1-3</a:t>
            </a:r>
            <a:endParaRPr lang="zh-CN" altLang="en-US"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randombar(horizontal)">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710522" y="1731627"/>
            <a:ext cx="11013839" cy="4094839"/>
          </a:xfrm>
          <a:prstGeom prst="rect">
            <a:avLst/>
          </a:prstGeom>
          <a:noFill/>
        </p:spPr>
        <p:txBody>
          <a:bodyPr wrap="square" rtlCol="0">
            <a:spAutoFit/>
          </a:bodyPr>
          <a:lstStyle/>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4:</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Even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use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for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“no”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differ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around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world.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many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countries,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shaking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one’s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head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“no”,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nodding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comparison,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Bulgaria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southern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Albania,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have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opposite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also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differences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how</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touch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each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other,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how</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close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someone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talking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how</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act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when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meet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part.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countries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like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France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Russia,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people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may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kiss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their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friends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cheek</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when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meet.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Elsewhere,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people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err="1">
                <a:solidFill>
                  <a:prstClr val="black"/>
                </a:solidFill>
                <a:latin typeface="Times New Roman" panose="02020603050405020304" charset="0"/>
                <a:ea typeface="华文楷体" panose="02010600040101010101" pitchFamily="2" charset="-122"/>
                <a:cs typeface="Times New Roman" panose="02020603050405020304" charset="0"/>
              </a:rPr>
              <a:t>favour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shaking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hands,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bowing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from</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waist,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nodding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head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when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meet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someone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else.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cxnSp>
        <p:nvCxnSpPr>
          <p:cNvPr id="13" name="直接连接符 31"/>
          <p:cNvCxnSpPr/>
          <p:nvPr>
            <p:custDataLst>
              <p:tags r:id="rId2"/>
            </p:custDataLst>
          </p:nvPr>
        </p:nvCxnSpPr>
        <p:spPr>
          <a:xfrm>
            <a:off x="851539" y="2684462"/>
            <a:ext cx="9482434"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14" name="直接连接符 31"/>
          <p:cNvCxnSpPr/>
          <p:nvPr>
            <p:custDataLst>
              <p:tags r:id="rId3"/>
            </p:custDataLst>
          </p:nvPr>
        </p:nvCxnSpPr>
        <p:spPr>
          <a:xfrm>
            <a:off x="5301633" y="3568387"/>
            <a:ext cx="5032340"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grpSp>
        <p:nvGrpSpPr>
          <p:cNvPr id="11" name="组合 10"/>
          <p:cNvGrpSpPr/>
          <p:nvPr>
            <p:custDataLst>
              <p:tags r:id="rId4"/>
            </p:custDataLst>
          </p:nvPr>
        </p:nvGrpSpPr>
        <p:grpSpPr>
          <a:xfrm>
            <a:off x="0" y="299335"/>
            <a:ext cx="1421046" cy="1773205"/>
            <a:chOff x="99859" y="358526"/>
            <a:chExt cx="2670317" cy="2670317"/>
          </a:xfrm>
        </p:grpSpPr>
        <p:pic>
          <p:nvPicPr>
            <p:cNvPr id="12" name="图片 11"/>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9859" y="358526"/>
              <a:ext cx="2670317" cy="2670317"/>
            </a:xfrm>
            <a:prstGeom prst="rect">
              <a:avLst/>
            </a:prstGeom>
          </p:spPr>
        </p:pic>
        <p:sp>
          <p:nvSpPr>
            <p:cNvPr id="15" name="文本框 14"/>
            <p:cNvSpPr txBox="1"/>
            <p:nvPr>
              <p:custDataLst>
                <p:tags r:id="rId7"/>
              </p:custDataLst>
            </p:nvPr>
          </p:nvSpPr>
          <p:spPr>
            <a:xfrm>
              <a:off x="616779" y="1639860"/>
              <a:ext cx="1636477" cy="58852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Para.4</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grpSp>
        <p:nvGrpSpPr>
          <p:cNvPr id="16" name="组合 15"/>
          <p:cNvGrpSpPr/>
          <p:nvPr/>
        </p:nvGrpSpPr>
        <p:grpSpPr>
          <a:xfrm>
            <a:off x="3377415" y="861866"/>
            <a:ext cx="5556738" cy="646331"/>
            <a:chOff x="3583182" y="619308"/>
            <a:chExt cx="5556738" cy="646331"/>
          </a:xfrm>
        </p:grpSpPr>
        <p:cxnSp>
          <p:nvCxnSpPr>
            <p:cNvPr id="17" name="直接连接符 16"/>
            <p:cNvCxnSpPr/>
            <p:nvPr>
              <p:custDataLst>
                <p:tags r:id="rId8"/>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custDataLst>
                <p:tags r:id="rId9"/>
              </p:custDataLst>
            </p:nvPr>
          </p:nvGrpSpPr>
          <p:grpSpPr>
            <a:xfrm>
              <a:off x="3859713" y="738283"/>
              <a:ext cx="445481" cy="469613"/>
              <a:chOff x="2121873" y="1511588"/>
              <a:chExt cx="445481" cy="469613"/>
            </a:xfrm>
          </p:grpSpPr>
          <p:sp>
            <p:nvSpPr>
              <p:cNvPr id="20" name="矩形 19"/>
              <p:cNvSpPr/>
              <p:nvPr>
                <p:custDataLst>
                  <p:tags r:id="rId10"/>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custDataLst>
                  <p:tags r:id="rId11"/>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文本框 18"/>
            <p:cNvSpPr txBox="1"/>
            <p:nvPr>
              <p:custDataLst>
                <p:tags r:id="rId12"/>
              </p:custDataLst>
            </p:nvPr>
          </p:nvSpPr>
          <p:spPr>
            <a:xfrm>
              <a:off x="4042398" y="619308"/>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sp>
        <p:nvSpPr>
          <p:cNvPr id="22" name="对角圆角矩形 5"/>
          <p:cNvSpPr/>
          <p:nvPr>
            <p:custDataLst>
              <p:tags r:id="rId13"/>
            </p:custDataLst>
          </p:nvPr>
        </p:nvSpPr>
        <p:spPr>
          <a:xfrm>
            <a:off x="1145960" y="60917"/>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Tree>
    <p:custDataLst>
      <p:tags r:id="rId1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7790731" y="119569"/>
            <a:ext cx="3263660" cy="504112"/>
          </a:xfrm>
          <a:prstGeom prst="rect">
            <a:avLst/>
          </a:prstGeom>
          <a:noFill/>
        </p:spPr>
        <p:txBody>
          <a:bodyPr wrap="square" rtlCol="0">
            <a:spAutoFit/>
          </a:bodyPr>
          <a:lstStyle/>
          <a:p>
            <a:pPr algn="just">
              <a:lnSpc>
                <a:spcPts val="3500"/>
              </a:lnSpc>
            </a:pP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Paragraph</a:t>
            </a:r>
            <a:r>
              <a:rPr lang="zh-CN" altLang="en-US" sz="25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rPr>
              <a:t>4</a:t>
            </a:r>
            <a:endParaRPr lang="en-US" altLang="zh-CN" sz="25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grpSp>
        <p:nvGrpSpPr>
          <p:cNvPr id="5" name="组合 4"/>
          <p:cNvGrpSpPr/>
          <p:nvPr/>
        </p:nvGrpSpPr>
        <p:grpSpPr>
          <a:xfrm>
            <a:off x="1429526" y="-585101"/>
            <a:ext cx="6338492" cy="1773205"/>
            <a:chOff x="1429526" y="-585101"/>
            <a:chExt cx="6338492" cy="1773205"/>
          </a:xfrm>
        </p:grpSpPr>
        <p:grpSp>
          <p:nvGrpSpPr>
            <p:cNvPr id="14" name="组合 13"/>
            <p:cNvGrpSpPr/>
            <p:nvPr>
              <p:custDataLst>
                <p:tags r:id="rId2"/>
              </p:custDataLst>
            </p:nvPr>
          </p:nvGrpSpPr>
          <p:grpSpPr>
            <a:xfrm>
              <a:off x="6346972" y="-585101"/>
              <a:ext cx="1421046" cy="1773205"/>
              <a:chOff x="99859" y="358527"/>
              <a:chExt cx="2670316" cy="2670318"/>
            </a:xfrm>
          </p:grpSpPr>
          <p:pic>
            <p:nvPicPr>
              <p:cNvPr id="15" name="图片 14"/>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9859" y="358527"/>
                <a:ext cx="2670316" cy="2670318"/>
              </a:xfrm>
              <a:prstGeom prst="rect">
                <a:avLst/>
              </a:prstGeom>
            </p:spPr>
          </p:pic>
          <p:sp>
            <p:nvSpPr>
              <p:cNvPr id="16" name="文本框 15"/>
              <p:cNvSpPr txBox="1"/>
              <p:nvPr>
                <p:custDataLst>
                  <p:tags r:id="rId5"/>
                </p:custDataLst>
              </p:nvPr>
            </p:nvSpPr>
            <p:spPr>
              <a:xfrm>
                <a:off x="616779" y="1639860"/>
                <a:ext cx="1636477" cy="58852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Para.4</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pic>
          <p:nvPicPr>
            <p:cNvPr id="3" name="图片 2"/>
            <p:cNvPicPr>
              <a:picLocks noChangeAspect="1"/>
            </p:cNvPicPr>
            <p:nvPr/>
          </p:nvPicPr>
          <p:blipFill>
            <a:blip r:embed="rId6"/>
            <a:stretch>
              <a:fillRect/>
            </a:stretch>
          </p:blipFill>
          <p:spPr>
            <a:xfrm>
              <a:off x="1429526" y="0"/>
              <a:ext cx="4157832" cy="609653"/>
            </a:xfrm>
            <a:prstGeom prst="rect">
              <a:avLst/>
            </a:prstGeom>
          </p:spPr>
        </p:pic>
      </p:grpSp>
      <p:graphicFrame>
        <p:nvGraphicFramePr>
          <p:cNvPr id="17" name="表格 16"/>
          <p:cNvGraphicFramePr>
            <a:graphicFrameLocks noGrp="1"/>
          </p:cNvGraphicFramePr>
          <p:nvPr>
            <p:custDataLst>
              <p:tags r:id="rId7"/>
            </p:custDataLst>
          </p:nvPr>
        </p:nvGraphicFramePr>
        <p:xfrm>
          <a:off x="243965" y="789786"/>
          <a:ext cx="11778615" cy="5927725"/>
        </p:xfrm>
        <a:graphic>
          <a:graphicData uri="http://schemas.openxmlformats.org/drawingml/2006/table">
            <a:tbl>
              <a:tblPr/>
              <a:tblGrid>
                <a:gridCol w="11778615"/>
              </a:tblGrid>
              <a:tr h="5927725">
                <a:tc>
                  <a:txBody>
                    <a:bodyPr/>
                    <a:lstStyle/>
                    <a:p>
                      <a:endParaRPr lang="zh-CN" altLang="en-US" sz="36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cxnSp>
        <p:nvCxnSpPr>
          <p:cNvPr id="18" name="直接连接符 17"/>
          <p:cNvCxnSpPr/>
          <p:nvPr>
            <p:custDataLst>
              <p:tags r:id="rId8"/>
            </p:custDataLst>
          </p:nvPr>
        </p:nvCxnSpPr>
        <p:spPr>
          <a:xfrm>
            <a:off x="278135" y="2070414"/>
            <a:ext cx="11711929" cy="505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9"/>
            </p:custDataLst>
          </p:nvPr>
        </p:nvCxnSpPr>
        <p:spPr>
          <a:xfrm flipH="1">
            <a:off x="3954227" y="796634"/>
            <a:ext cx="47625" cy="58972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0"/>
            </p:custDataLst>
          </p:nvPr>
        </p:nvCxnSpPr>
        <p:spPr>
          <a:xfrm flipH="1">
            <a:off x="6176072" y="778182"/>
            <a:ext cx="26670" cy="58883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1"/>
            </p:custDataLst>
          </p:nvPr>
        </p:nvCxnSpPr>
        <p:spPr>
          <a:xfrm>
            <a:off x="244643" y="3411089"/>
            <a:ext cx="11778916" cy="505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2"/>
            </p:custDataLst>
          </p:nvPr>
        </p:nvCxnSpPr>
        <p:spPr>
          <a:xfrm>
            <a:off x="278136" y="4594414"/>
            <a:ext cx="11711929" cy="505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3"/>
            </p:custDataLst>
          </p:nvPr>
        </p:nvCxnSpPr>
        <p:spPr>
          <a:xfrm>
            <a:off x="158750" y="5678170"/>
            <a:ext cx="11781155" cy="298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custDataLst>
              <p:tags r:id="rId14"/>
            </p:custDataLst>
          </p:nvPr>
        </p:nvSpPr>
        <p:spPr>
          <a:xfrm>
            <a:off x="4125686" y="1061600"/>
            <a:ext cx="2866768" cy="645160"/>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Meaning</a:t>
            </a:r>
            <a:endParaRPr lang="en-US" altLang="zh-CN" sz="3600" b="1" dirty="0">
              <a:solidFill>
                <a:schemeClr val="tx1"/>
              </a:solidFill>
              <a:latin typeface="Times New Roman" panose="02020603050405020304" charset="0"/>
              <a:cs typeface="Times New Roman" panose="02020603050405020304" charset="0"/>
            </a:endParaRPr>
          </a:p>
        </p:txBody>
      </p:sp>
      <p:cxnSp>
        <p:nvCxnSpPr>
          <p:cNvPr id="26" name="直接连接符 25"/>
          <p:cNvCxnSpPr/>
          <p:nvPr>
            <p:custDataLst>
              <p:tags r:id="rId15"/>
            </p:custDataLst>
          </p:nvPr>
        </p:nvCxnSpPr>
        <p:spPr>
          <a:xfrm>
            <a:off x="3967115" y="2819246"/>
            <a:ext cx="8039696" cy="34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6"/>
            </p:custDataLst>
          </p:nvPr>
        </p:nvCxnSpPr>
        <p:spPr>
          <a:xfrm>
            <a:off x="3950368" y="3978705"/>
            <a:ext cx="8039696" cy="340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17"/>
            </p:custDataLst>
          </p:nvPr>
        </p:nvSpPr>
        <p:spPr>
          <a:xfrm>
            <a:off x="6390849" y="2169137"/>
            <a:ext cx="3748191"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Many countries</a:t>
            </a:r>
            <a:endParaRPr lang="en-US" altLang="zh-CN" sz="3600" dirty="0">
              <a:solidFill>
                <a:schemeClr val="tx1"/>
              </a:solidFill>
              <a:latin typeface="Times New Roman" panose="02020603050405020304" charset="0"/>
              <a:cs typeface="Times New Roman" panose="02020603050405020304" charset="0"/>
            </a:endParaRPr>
          </a:p>
        </p:txBody>
      </p:sp>
      <p:sp>
        <p:nvSpPr>
          <p:cNvPr id="30" name="文本框 29"/>
          <p:cNvSpPr txBox="1"/>
          <p:nvPr>
            <p:custDataLst>
              <p:tags r:id="rId18"/>
            </p:custDataLst>
          </p:nvPr>
        </p:nvSpPr>
        <p:spPr>
          <a:xfrm>
            <a:off x="6378575" y="2827655"/>
            <a:ext cx="5813425"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Bulgaria &amp; Southern Albania</a:t>
            </a:r>
            <a:endParaRPr lang="en-US" altLang="zh-CN" sz="3600" dirty="0">
              <a:solidFill>
                <a:schemeClr val="tx1"/>
              </a:solidFill>
              <a:latin typeface="Times New Roman" panose="02020603050405020304" charset="0"/>
              <a:cs typeface="Times New Roman" panose="02020603050405020304" charset="0"/>
            </a:endParaRPr>
          </a:p>
        </p:txBody>
      </p:sp>
      <p:sp>
        <p:nvSpPr>
          <p:cNvPr id="31" name="文本框 30"/>
          <p:cNvSpPr txBox="1"/>
          <p:nvPr>
            <p:custDataLst>
              <p:tags r:id="rId19"/>
            </p:custDataLst>
          </p:nvPr>
        </p:nvSpPr>
        <p:spPr>
          <a:xfrm>
            <a:off x="6346972" y="3401191"/>
            <a:ext cx="3748191"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Many countries</a:t>
            </a:r>
            <a:endParaRPr lang="en-US" altLang="zh-CN" sz="3600" dirty="0">
              <a:solidFill>
                <a:schemeClr val="tx1"/>
              </a:solidFill>
              <a:latin typeface="Times New Roman" panose="02020603050405020304" charset="0"/>
              <a:cs typeface="Times New Roman" panose="02020603050405020304" charset="0"/>
            </a:endParaRPr>
          </a:p>
        </p:txBody>
      </p:sp>
      <p:sp>
        <p:nvSpPr>
          <p:cNvPr id="32" name="文本框 31"/>
          <p:cNvSpPr txBox="1"/>
          <p:nvPr>
            <p:custDataLst>
              <p:tags r:id="rId20"/>
            </p:custDataLst>
          </p:nvPr>
        </p:nvSpPr>
        <p:spPr>
          <a:xfrm>
            <a:off x="6369685" y="4007485"/>
            <a:ext cx="5572125"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Bulgaria &amp; Southern Albania</a:t>
            </a:r>
            <a:endParaRPr lang="en-US" altLang="zh-CN" sz="3600" dirty="0">
              <a:solidFill>
                <a:schemeClr val="tx1"/>
              </a:solidFill>
              <a:latin typeface="Times New Roman" panose="02020603050405020304" charset="0"/>
              <a:cs typeface="Times New Roman" panose="02020603050405020304" charset="0"/>
            </a:endParaRPr>
          </a:p>
        </p:txBody>
      </p:sp>
      <p:sp>
        <p:nvSpPr>
          <p:cNvPr id="33" name="文本框 32"/>
          <p:cNvSpPr txBox="1"/>
          <p:nvPr>
            <p:custDataLst>
              <p:tags r:id="rId21"/>
            </p:custDataLst>
          </p:nvPr>
        </p:nvSpPr>
        <p:spPr>
          <a:xfrm>
            <a:off x="4704103" y="2021168"/>
            <a:ext cx="1276865"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no</a:t>
            </a:r>
            <a:endParaRPr lang="en-US" altLang="zh-CN" sz="3600">
              <a:solidFill>
                <a:schemeClr val="tx1"/>
              </a:solidFill>
              <a:latin typeface="Times New Roman" panose="02020603050405020304" charset="0"/>
              <a:cs typeface="Times New Roman" panose="02020603050405020304" charset="0"/>
            </a:endParaRPr>
          </a:p>
        </p:txBody>
      </p:sp>
      <p:sp>
        <p:nvSpPr>
          <p:cNvPr id="34" name="文本框 33"/>
          <p:cNvSpPr txBox="1"/>
          <p:nvPr>
            <p:custDataLst>
              <p:tags r:id="rId22"/>
            </p:custDataLst>
          </p:nvPr>
        </p:nvSpPr>
        <p:spPr>
          <a:xfrm>
            <a:off x="4601233" y="2751991"/>
            <a:ext cx="1075038"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yes</a:t>
            </a:r>
            <a:endParaRPr lang="en-US" altLang="zh-CN" sz="3600">
              <a:solidFill>
                <a:schemeClr val="tx1"/>
              </a:solidFill>
              <a:latin typeface="Times New Roman" panose="02020603050405020304" charset="0"/>
              <a:cs typeface="Times New Roman" panose="02020603050405020304" charset="0"/>
            </a:endParaRPr>
          </a:p>
        </p:txBody>
      </p:sp>
      <p:sp>
        <p:nvSpPr>
          <p:cNvPr id="35" name="文本框 34"/>
          <p:cNvSpPr txBox="1"/>
          <p:nvPr>
            <p:custDataLst>
              <p:tags r:id="rId23"/>
            </p:custDataLst>
          </p:nvPr>
        </p:nvSpPr>
        <p:spPr>
          <a:xfrm>
            <a:off x="4600958" y="3434412"/>
            <a:ext cx="1075038"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yes</a:t>
            </a:r>
            <a:endParaRPr lang="en-US" altLang="zh-CN" sz="3600">
              <a:solidFill>
                <a:schemeClr val="tx1"/>
              </a:solidFill>
              <a:latin typeface="Times New Roman" panose="02020603050405020304" charset="0"/>
              <a:cs typeface="Times New Roman" panose="02020603050405020304" charset="0"/>
            </a:endParaRPr>
          </a:p>
        </p:txBody>
      </p:sp>
      <p:sp>
        <p:nvSpPr>
          <p:cNvPr id="36" name="文本框 35"/>
          <p:cNvSpPr txBox="1"/>
          <p:nvPr>
            <p:custDataLst>
              <p:tags r:id="rId24"/>
            </p:custDataLst>
          </p:nvPr>
        </p:nvSpPr>
        <p:spPr>
          <a:xfrm>
            <a:off x="4650915" y="3984310"/>
            <a:ext cx="1276865" cy="645160"/>
          </a:xfrm>
          <a:prstGeom prst="rect">
            <a:avLst/>
          </a:prstGeom>
          <a:noFill/>
        </p:spPr>
        <p:txBody>
          <a:bodyPr wrap="square" rtlCol="0">
            <a:spAutoFit/>
          </a:bodyPr>
          <a:lstStyle/>
          <a:p>
            <a:r>
              <a:rPr lang="en-US" altLang="zh-CN" sz="3600">
                <a:solidFill>
                  <a:schemeClr val="tx1"/>
                </a:solidFill>
                <a:latin typeface="Times New Roman" panose="02020603050405020304" charset="0"/>
                <a:cs typeface="Times New Roman" panose="02020603050405020304" charset="0"/>
              </a:rPr>
              <a:t>no</a:t>
            </a:r>
            <a:endParaRPr lang="en-US" altLang="zh-CN" sz="3600">
              <a:solidFill>
                <a:schemeClr val="tx1"/>
              </a:solidFill>
              <a:latin typeface="Times New Roman" panose="02020603050405020304" charset="0"/>
              <a:cs typeface="Times New Roman" panose="02020603050405020304" charset="0"/>
            </a:endParaRPr>
          </a:p>
        </p:txBody>
      </p:sp>
      <p:sp>
        <p:nvSpPr>
          <p:cNvPr id="42" name="文本框 41"/>
          <p:cNvSpPr txBox="1"/>
          <p:nvPr>
            <p:custDataLst>
              <p:tags r:id="rId25"/>
            </p:custDataLst>
          </p:nvPr>
        </p:nvSpPr>
        <p:spPr>
          <a:xfrm>
            <a:off x="4136717" y="4548040"/>
            <a:ext cx="1813384" cy="1200329"/>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to greet someone </a:t>
            </a:r>
            <a:endParaRPr lang="en-US" altLang="zh-CN" sz="3600" dirty="0">
              <a:solidFill>
                <a:schemeClr val="tx1"/>
              </a:solidFill>
              <a:latin typeface="Times New Roman" panose="02020603050405020304" charset="0"/>
              <a:cs typeface="Times New Roman" panose="02020603050405020304" charset="0"/>
            </a:endParaRPr>
          </a:p>
        </p:txBody>
      </p:sp>
      <p:sp>
        <p:nvSpPr>
          <p:cNvPr id="43" name="文本框 42"/>
          <p:cNvSpPr txBox="1"/>
          <p:nvPr>
            <p:custDataLst>
              <p:tags r:id="rId26"/>
            </p:custDataLst>
          </p:nvPr>
        </p:nvSpPr>
        <p:spPr>
          <a:xfrm>
            <a:off x="6427762" y="4842568"/>
            <a:ext cx="3748191"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France &amp; Russia</a:t>
            </a:r>
            <a:endParaRPr lang="en-US" altLang="zh-CN" sz="3600" dirty="0">
              <a:solidFill>
                <a:schemeClr val="tx1"/>
              </a:solidFill>
              <a:latin typeface="Times New Roman" panose="02020603050405020304" charset="0"/>
              <a:cs typeface="Times New Roman" panose="02020603050405020304" charset="0"/>
            </a:endParaRPr>
          </a:p>
        </p:txBody>
      </p:sp>
      <p:sp>
        <p:nvSpPr>
          <p:cNvPr id="44" name="文本框 43"/>
          <p:cNvSpPr txBox="1"/>
          <p:nvPr>
            <p:custDataLst>
              <p:tags r:id="rId27"/>
            </p:custDataLst>
          </p:nvPr>
        </p:nvSpPr>
        <p:spPr>
          <a:xfrm>
            <a:off x="6480231" y="5898660"/>
            <a:ext cx="3748191" cy="64516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elsewhere</a:t>
            </a:r>
            <a:endParaRPr lang="en-US" altLang="zh-CN" sz="3600" dirty="0">
              <a:solidFill>
                <a:schemeClr val="tx1"/>
              </a:solidFill>
              <a:latin typeface="Times New Roman" panose="02020603050405020304" charset="0"/>
              <a:cs typeface="Times New Roman" panose="02020603050405020304" charset="0"/>
            </a:endParaRPr>
          </a:p>
        </p:txBody>
      </p:sp>
      <p:grpSp>
        <p:nvGrpSpPr>
          <p:cNvPr id="8" name="组合 7"/>
          <p:cNvGrpSpPr/>
          <p:nvPr/>
        </p:nvGrpSpPr>
        <p:grpSpPr>
          <a:xfrm>
            <a:off x="265059" y="869414"/>
            <a:ext cx="4017416" cy="5900504"/>
            <a:chOff x="191365" y="964295"/>
            <a:chExt cx="4017416" cy="5900504"/>
          </a:xfrm>
        </p:grpSpPr>
        <p:sp>
          <p:nvSpPr>
            <p:cNvPr id="24" name="文本框 23"/>
            <p:cNvSpPr txBox="1"/>
            <p:nvPr>
              <p:custDataLst>
                <p:tags r:id="rId28"/>
              </p:custDataLst>
            </p:nvPr>
          </p:nvSpPr>
          <p:spPr>
            <a:xfrm>
              <a:off x="410657" y="964295"/>
              <a:ext cx="3326765" cy="1198880"/>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Body language/</a:t>
              </a:r>
              <a:endParaRPr lang="en-US" altLang="zh-CN" sz="3600" b="1" dirty="0">
                <a:solidFill>
                  <a:schemeClr val="tx1"/>
                </a:solidFill>
                <a:latin typeface="Times New Roman" panose="02020603050405020304" charset="0"/>
                <a:cs typeface="Times New Roman" panose="02020603050405020304" charset="0"/>
              </a:endParaRPr>
            </a:p>
            <a:p>
              <a:r>
                <a:rPr lang="en-US" altLang="zh-CN" sz="3600" b="1" dirty="0">
                  <a:solidFill>
                    <a:schemeClr val="tx1"/>
                  </a:solidFill>
                  <a:latin typeface="Times New Roman" panose="02020603050405020304" charset="0"/>
                  <a:cs typeface="Times New Roman" panose="02020603050405020304" charset="0"/>
                </a:rPr>
                <a:t>Gesture</a:t>
              </a:r>
              <a:endParaRPr lang="en-US" altLang="zh-CN" sz="3600" b="1" dirty="0">
                <a:solidFill>
                  <a:schemeClr val="tx1"/>
                </a:solidFill>
                <a:latin typeface="Times New Roman" panose="02020603050405020304" charset="0"/>
                <a:cs typeface="Times New Roman" panose="02020603050405020304" charset="0"/>
              </a:endParaRPr>
            </a:p>
          </p:txBody>
        </p:sp>
        <p:pic>
          <p:nvPicPr>
            <p:cNvPr id="28" name="图片 27"/>
            <p:cNvPicPr>
              <a:picLocks noChangeAspect="1"/>
            </p:cNvPicPr>
            <p:nvPr>
              <p:custDataLst>
                <p:tags r:id="rId29"/>
              </p:custDataLst>
            </p:nvPr>
          </p:nvPicPr>
          <p:blipFill>
            <a:blip r:embed="rId30">
              <a:extLst>
                <a:ext uri="{28A0092B-C50C-407E-A947-70E740481C1C}">
                  <a14:useLocalDpi xmlns:a14="http://schemas.microsoft.com/office/drawing/2010/main" val="0"/>
                </a:ext>
              </a:extLst>
            </a:blip>
            <a:stretch>
              <a:fillRect/>
            </a:stretch>
          </p:blipFill>
          <p:spPr>
            <a:xfrm>
              <a:off x="265248" y="2153413"/>
              <a:ext cx="1723118" cy="1242032"/>
            </a:xfrm>
            <a:prstGeom prst="rect">
              <a:avLst/>
            </a:prstGeom>
            <a:noFill/>
          </p:spPr>
        </p:pic>
        <p:pic>
          <p:nvPicPr>
            <p:cNvPr id="37" name="图片 36"/>
            <p:cNvPicPr>
              <a:picLocks noChangeAspect="1"/>
            </p:cNvPicPr>
            <p:nvPr>
              <p:custDataLst>
                <p:tags r:id="rId31"/>
              </p:custDataLst>
            </p:nvPr>
          </p:nvPicPr>
          <p:blipFill>
            <a:blip r:embed="rId32">
              <a:extLst>
                <a:ext uri="{28A0092B-C50C-407E-A947-70E740481C1C}">
                  <a14:useLocalDpi xmlns:a14="http://schemas.microsoft.com/office/drawing/2010/main" val="0"/>
                </a:ext>
              </a:extLst>
            </a:blip>
            <a:stretch>
              <a:fillRect/>
            </a:stretch>
          </p:blipFill>
          <p:spPr>
            <a:xfrm>
              <a:off x="298743" y="3331151"/>
              <a:ext cx="1413842" cy="1197049"/>
            </a:xfrm>
            <a:prstGeom prst="rect">
              <a:avLst/>
            </a:prstGeom>
          </p:spPr>
        </p:pic>
        <p:sp>
          <p:nvSpPr>
            <p:cNvPr id="38" name="文本框 37"/>
            <p:cNvSpPr txBox="1"/>
            <p:nvPr>
              <p:custDataLst>
                <p:tags r:id="rId33"/>
              </p:custDataLst>
            </p:nvPr>
          </p:nvSpPr>
          <p:spPr>
            <a:xfrm>
              <a:off x="1620332" y="2253980"/>
              <a:ext cx="2317115" cy="1198880"/>
            </a:xfrm>
            <a:prstGeom prst="rect">
              <a:avLst/>
            </a:prstGeom>
            <a:noFill/>
          </p:spPr>
          <p:txBody>
            <a:bodyPr wrap="square" rtlCol="0">
              <a:spAutoFit/>
            </a:bodyPr>
            <a:lstStyle/>
            <a:p>
              <a:r>
                <a:rPr lang="en-US" altLang="zh-CN" sz="3600">
                  <a:solidFill>
                    <a:schemeClr val="tx1"/>
                  </a:solidFill>
                  <a:latin typeface="Calibri" panose="020F0502020204030204"/>
                  <a:cs typeface="Calibri" panose="020F0502020204030204" charset="0"/>
                </a:rPr>
                <a:t>shake the head</a:t>
              </a:r>
              <a:endParaRPr lang="en-US" altLang="zh-CN" sz="3600">
                <a:solidFill>
                  <a:schemeClr val="tx1"/>
                </a:solidFill>
                <a:latin typeface="Calibri" panose="020F0502020204030204"/>
                <a:cs typeface="Calibri" panose="020F0502020204030204" charset="0"/>
              </a:endParaRPr>
            </a:p>
          </p:txBody>
        </p:sp>
        <p:sp>
          <p:nvSpPr>
            <p:cNvPr id="39" name="文本框 38"/>
            <p:cNvSpPr txBox="1"/>
            <p:nvPr>
              <p:custDataLst>
                <p:tags r:id="rId34"/>
              </p:custDataLst>
            </p:nvPr>
          </p:nvSpPr>
          <p:spPr>
            <a:xfrm>
              <a:off x="1712714" y="3457118"/>
              <a:ext cx="1713181" cy="1198880"/>
            </a:xfrm>
            <a:prstGeom prst="rect">
              <a:avLst/>
            </a:prstGeom>
            <a:noFill/>
          </p:spPr>
          <p:txBody>
            <a:bodyPr wrap="square" rtlCol="0">
              <a:spAutoFit/>
            </a:bodyPr>
            <a:lstStyle/>
            <a:p>
              <a:r>
                <a:rPr lang="en-US" altLang="zh-CN" sz="3600">
                  <a:solidFill>
                    <a:schemeClr val="tx1"/>
                  </a:solidFill>
                  <a:latin typeface="Calibri" panose="020F0502020204030204"/>
                  <a:cs typeface="Calibri" panose="020F0502020204030204" charset="0"/>
                </a:rPr>
                <a:t>nod the head</a:t>
              </a:r>
              <a:endParaRPr lang="en-US" altLang="zh-CN" sz="3600">
                <a:solidFill>
                  <a:schemeClr val="tx1"/>
                </a:solidFill>
                <a:latin typeface="Calibri" panose="020F0502020204030204"/>
                <a:cs typeface="Calibri" panose="020F0502020204030204" charset="0"/>
              </a:endParaRPr>
            </a:p>
          </p:txBody>
        </p:sp>
        <p:sp>
          <p:nvSpPr>
            <p:cNvPr id="41" name="文本框 40"/>
            <p:cNvSpPr txBox="1"/>
            <p:nvPr>
              <p:custDataLst>
                <p:tags r:id="rId35"/>
              </p:custDataLst>
            </p:nvPr>
          </p:nvSpPr>
          <p:spPr>
            <a:xfrm>
              <a:off x="1832673" y="4573270"/>
              <a:ext cx="2376108" cy="1198880"/>
            </a:xfrm>
            <a:prstGeom prst="rect">
              <a:avLst/>
            </a:prstGeom>
            <a:noFill/>
          </p:spPr>
          <p:txBody>
            <a:bodyPr wrap="square" rtlCol="0">
              <a:spAutoFit/>
            </a:bodyPr>
            <a:lstStyle/>
            <a:p>
              <a:r>
                <a:rPr lang="en-US" altLang="zh-CN" sz="3600" dirty="0">
                  <a:solidFill>
                    <a:schemeClr val="tx1"/>
                  </a:solidFill>
                  <a:latin typeface="Calibri" panose="020F0502020204030204"/>
                  <a:cs typeface="Calibri" panose="020F0502020204030204" charset="0"/>
                </a:rPr>
                <a:t>kiss on the cheek</a:t>
              </a:r>
              <a:endParaRPr lang="en-US" altLang="zh-CN" sz="3600" dirty="0">
                <a:solidFill>
                  <a:schemeClr val="tx1"/>
                </a:solidFill>
                <a:latin typeface="Calibri" panose="020F0502020204030204"/>
                <a:cs typeface="Calibri" panose="020F0502020204030204" charset="0"/>
              </a:endParaRPr>
            </a:p>
          </p:txBody>
        </p:sp>
        <p:grpSp>
          <p:nvGrpSpPr>
            <p:cNvPr id="7" name="组合 6"/>
            <p:cNvGrpSpPr/>
            <p:nvPr/>
          </p:nvGrpSpPr>
          <p:grpSpPr>
            <a:xfrm>
              <a:off x="191365" y="4618834"/>
              <a:ext cx="3646423" cy="2245965"/>
              <a:chOff x="240256" y="4622042"/>
              <a:chExt cx="3646423" cy="2245965"/>
            </a:xfrm>
          </p:grpSpPr>
          <p:pic>
            <p:nvPicPr>
              <p:cNvPr id="40" name="图片 39"/>
              <p:cNvPicPr>
                <a:picLocks noChangeAspect="1"/>
              </p:cNvPicPr>
              <p:nvPr>
                <p:custDataLst>
                  <p:tags r:id="rId36"/>
                </p:custDataLst>
              </p:nvPr>
            </p:nvPicPr>
            <p:blipFill>
              <a:blip r:embed="rId37">
                <a:extLst>
                  <a:ext uri="{28A0092B-C50C-407E-A947-70E740481C1C}">
                    <a14:useLocalDpi xmlns:a14="http://schemas.microsoft.com/office/drawing/2010/main" val="0"/>
                  </a:ext>
                </a:extLst>
              </a:blip>
              <a:stretch>
                <a:fillRect/>
              </a:stretch>
            </p:blipFill>
            <p:spPr>
              <a:xfrm>
                <a:off x="291152" y="4622042"/>
                <a:ext cx="1503641" cy="1023582"/>
              </a:xfrm>
              <a:prstGeom prst="rect">
                <a:avLst/>
              </a:prstGeom>
            </p:spPr>
          </p:pic>
          <p:pic>
            <p:nvPicPr>
              <p:cNvPr id="45" name="图片 44"/>
              <p:cNvPicPr>
                <a:picLocks noChangeAspect="1"/>
              </p:cNvPicPr>
              <p:nvPr>
                <p:custDataLst>
                  <p:tags r:id="rId38"/>
                </p:custDataLst>
              </p:nvPr>
            </p:nvPicPr>
            <p:blipFill>
              <a:blip r:embed="rId39">
                <a:extLst>
                  <a:ext uri="{28A0092B-C50C-407E-A947-70E740481C1C}">
                    <a14:useLocalDpi xmlns:a14="http://schemas.microsoft.com/office/drawing/2010/main" val="0"/>
                  </a:ext>
                </a:extLst>
              </a:blip>
              <a:stretch>
                <a:fillRect/>
              </a:stretch>
            </p:blipFill>
            <p:spPr>
              <a:xfrm>
                <a:off x="240256" y="5753910"/>
                <a:ext cx="1169990" cy="1034660"/>
              </a:xfrm>
              <a:prstGeom prst="rect">
                <a:avLst/>
              </a:prstGeom>
            </p:spPr>
          </p:pic>
          <p:pic>
            <p:nvPicPr>
              <p:cNvPr id="46" name="图片 45"/>
              <p:cNvPicPr>
                <a:picLocks noChangeAspect="1"/>
              </p:cNvPicPr>
              <p:nvPr>
                <p:custDataLst>
                  <p:tags r:id="rId40"/>
                </p:custDataLst>
              </p:nvPr>
            </p:nvPicPr>
            <p:blipFill>
              <a:blip r:embed="rId41">
                <a:extLst>
                  <a:ext uri="{28A0092B-C50C-407E-A947-70E740481C1C}">
                    <a14:useLocalDpi xmlns:a14="http://schemas.microsoft.com/office/drawing/2010/main" val="0"/>
                  </a:ext>
                </a:extLst>
              </a:blip>
              <a:stretch>
                <a:fillRect/>
              </a:stretch>
            </p:blipFill>
            <p:spPr>
              <a:xfrm>
                <a:off x="1374091" y="5792477"/>
                <a:ext cx="1293304" cy="1075530"/>
              </a:xfrm>
              <a:prstGeom prst="rect">
                <a:avLst/>
              </a:prstGeom>
            </p:spPr>
          </p:pic>
          <p:pic>
            <p:nvPicPr>
              <p:cNvPr id="47" name="图片 46"/>
              <p:cNvPicPr>
                <a:picLocks noChangeAspect="1"/>
              </p:cNvPicPr>
              <p:nvPr>
                <p:custDataLst>
                  <p:tags r:id="rId42"/>
                </p:custDataLst>
              </p:nvPr>
            </p:nvPicPr>
            <p:blipFill>
              <a:blip r:embed="rId43" cstate="print">
                <a:extLst>
                  <a:ext uri="{28A0092B-C50C-407E-A947-70E740481C1C}">
                    <a14:useLocalDpi xmlns:a14="http://schemas.microsoft.com/office/drawing/2010/main" val="0"/>
                  </a:ext>
                </a:extLst>
              </a:blip>
              <a:stretch>
                <a:fillRect/>
              </a:stretch>
            </p:blipFill>
            <p:spPr>
              <a:xfrm>
                <a:off x="2862499" y="5753910"/>
                <a:ext cx="1024180" cy="10346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sp>
        <p:nvSpPr>
          <p:cNvPr id="48" name="文本框 47"/>
          <p:cNvSpPr txBox="1"/>
          <p:nvPr>
            <p:custDataLst>
              <p:tags r:id="rId44"/>
            </p:custDataLst>
          </p:nvPr>
        </p:nvSpPr>
        <p:spPr>
          <a:xfrm>
            <a:off x="7367905" y="1206500"/>
            <a:ext cx="3351530" cy="645160"/>
          </a:xfrm>
          <a:prstGeom prst="rect">
            <a:avLst/>
          </a:prstGeom>
          <a:noFill/>
        </p:spPr>
        <p:txBody>
          <a:bodyPr wrap="square" rtlCol="0">
            <a:spAutoFit/>
          </a:bodyPr>
          <a:lstStyle/>
          <a:p>
            <a:r>
              <a:rPr lang="en-US" altLang="zh-CN" sz="3600" b="1" dirty="0">
                <a:solidFill>
                  <a:schemeClr val="tx1"/>
                </a:solidFill>
                <a:latin typeface="Times New Roman" panose="02020603050405020304" charset="0"/>
                <a:cs typeface="Times New Roman" panose="02020603050405020304" charset="0"/>
              </a:rPr>
              <a:t>Country/Region</a:t>
            </a:r>
            <a:endParaRPr lang="en-US" altLang="zh-CN" sz="3600" b="1" dirty="0">
              <a:solidFill>
                <a:schemeClr val="tx1"/>
              </a:solidFill>
              <a:latin typeface="Times New Roman" panose="02020603050405020304" charset="0"/>
              <a:cs typeface="Times New Roman" panose="02020603050405020304" charset="0"/>
            </a:endParaRPr>
          </a:p>
        </p:txBody>
      </p:sp>
      <p:sp>
        <p:nvSpPr>
          <p:cNvPr id="49" name="文本框 48"/>
          <p:cNvSpPr txBox="1"/>
          <p:nvPr>
            <p:custDataLst>
              <p:tags r:id="rId45"/>
            </p:custDataLst>
          </p:nvPr>
        </p:nvSpPr>
        <p:spPr>
          <a:xfrm>
            <a:off x="4140082" y="5571038"/>
            <a:ext cx="1997567" cy="1198880"/>
          </a:xfrm>
          <a:prstGeom prst="rect">
            <a:avLst/>
          </a:prstGeom>
          <a:noFill/>
        </p:spPr>
        <p:txBody>
          <a:bodyPr wrap="square" rtlCol="0">
            <a:spAutoFit/>
          </a:bodyPr>
          <a:lstStyle/>
          <a:p>
            <a:r>
              <a:rPr lang="en-US" altLang="zh-CN" sz="3600" dirty="0">
                <a:solidFill>
                  <a:schemeClr val="tx1"/>
                </a:solidFill>
                <a:latin typeface="Times New Roman" panose="02020603050405020304" charset="0"/>
                <a:cs typeface="Times New Roman" panose="02020603050405020304" charset="0"/>
              </a:rPr>
              <a:t>to greet someone </a:t>
            </a:r>
            <a:endParaRPr lang="en-US" altLang="zh-CN" sz="3600" dirty="0">
              <a:solidFill>
                <a:schemeClr val="tx1"/>
              </a:solidFill>
              <a:latin typeface="Times New Roman" panose="02020603050405020304" charset="0"/>
              <a:cs typeface="Times New Roman" panose="02020603050405020304" charset="0"/>
            </a:endParaRPr>
          </a:p>
        </p:txBody>
      </p:sp>
    </p:spTree>
    <p:custDataLst>
      <p:tags r:id="rId4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arn(inVertical)">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1000"/>
                                        <p:tgtEl>
                                          <p:spTgt spid="49"/>
                                        </p:tgtEl>
                                      </p:cBhvr>
                                    </p:animEffect>
                                    <p:anim calcmode="lin" valueType="num">
                                      <p:cBhvr>
                                        <p:cTn id="85" dur="1000" fill="hold"/>
                                        <p:tgtEl>
                                          <p:spTgt spid="49"/>
                                        </p:tgtEl>
                                        <p:attrNameLst>
                                          <p:attrName>ppt_x</p:attrName>
                                        </p:attrNameLst>
                                      </p:cBhvr>
                                      <p:tavLst>
                                        <p:tav tm="0">
                                          <p:val>
                                            <p:strVal val="#ppt_x"/>
                                          </p:val>
                                        </p:tav>
                                        <p:tav tm="100000">
                                          <p:val>
                                            <p:strVal val="#ppt_x"/>
                                          </p:val>
                                        </p:tav>
                                      </p:tavLst>
                                    </p:anim>
                                    <p:anim calcmode="lin" valueType="num">
                                      <p:cBhvr>
                                        <p:cTn id="8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barn(inVertical)">
                                      <p:cBhvr>
                                        <p:cTn id="9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9" grpId="0"/>
      <p:bldP spid="30" grpId="0"/>
      <p:bldP spid="31" grpId="0"/>
      <p:bldP spid="32" grpId="0"/>
      <p:bldP spid="33" grpId="0"/>
      <p:bldP spid="34" grpId="0"/>
      <p:bldP spid="35" grpId="0"/>
      <p:bldP spid="36" grpId="0"/>
      <p:bldP spid="42" grpId="0"/>
      <p:bldP spid="43" grpId="0"/>
      <p:bldP spid="44" grpId="0"/>
      <p:bldP spid="48"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14039" y="739481"/>
            <a:ext cx="803425" cy="523220"/>
          </a:xfrm>
          <a:prstGeom prst="rect">
            <a:avLst/>
          </a:prstGeom>
          <a:noFill/>
        </p:spPr>
        <p:txBody>
          <a:bodyPr wrap="square">
            <a:spAutoFit/>
          </a:bodyPr>
          <a:lstStyle/>
          <a:p>
            <a:r>
              <a:rPr lang="en-US" altLang="zh-CN" sz="2800" b="1" dirty="0">
                <a:solidFill>
                  <a:srgbClr val="FF0000"/>
                </a:solidFill>
              </a:rPr>
              <a:t>B</a:t>
            </a:r>
            <a:r>
              <a:rPr lang="zh-CN" altLang="zh-CN" sz="2800" b="1" dirty="0">
                <a:solidFill>
                  <a:srgbClr val="FF0000"/>
                </a:solidFill>
              </a:rPr>
              <a:t>　</a:t>
            </a:r>
            <a:endParaRPr lang="zh-CN" altLang="zh-CN" sz="2800" b="1" dirty="0">
              <a:solidFill>
                <a:srgbClr val="FF0000"/>
              </a:solidFill>
            </a:endParaRPr>
          </a:p>
        </p:txBody>
      </p:sp>
      <p:sp>
        <p:nvSpPr>
          <p:cNvPr id="6" name="矩形 5"/>
          <p:cNvSpPr>
            <a:spLocks noChangeAspect="1"/>
          </p:cNvSpPr>
          <p:nvPr/>
        </p:nvSpPr>
        <p:spPr>
          <a:xfrm>
            <a:off x="1436744" y="726405"/>
            <a:ext cx="10532227" cy="4126130"/>
          </a:xfrm>
          <a:prstGeom prst="rect">
            <a:avLst/>
          </a:prstGeom>
        </p:spPr>
        <p:txBody>
          <a:bodyPr wrap="square">
            <a:spAutoFit/>
          </a:bodyPr>
          <a:lstStyle/>
          <a:p>
            <a:pPr>
              <a:lnSpc>
                <a:spcPct val="120000"/>
              </a:lnSpc>
              <a:spcAft>
                <a:spcPct val="0"/>
              </a:spcAft>
              <a:tabLst>
                <a:tab pos="1188085" algn="l"/>
                <a:tab pos="2163445" algn="l"/>
                <a:tab pos="3142615" algn="l"/>
                <a:tab pos="4190365" algn="l"/>
              </a:tabLst>
            </a:pPr>
            <a:r>
              <a:rPr lang="en-US" altLang="zh-CN" sz="2200" b="1" dirty="0">
                <a:solidFill>
                  <a:srgbClr val="000000"/>
                </a:solidFill>
                <a:latin typeface="Times New Roman" panose="02020603050405020304" charset="0"/>
                <a:cs typeface="Times New Roman" panose="02020603050405020304" charset="0"/>
              </a:rPr>
              <a:t>Q1</a:t>
            </a:r>
            <a:r>
              <a:rPr lang="en-US" altLang="zh-CN" sz="2200" dirty="0">
                <a:solidFill>
                  <a:srgbClr val="000000"/>
                </a:solidFill>
                <a:latin typeface="Times New Roman" panose="02020603050405020304" charset="0"/>
                <a:cs typeface="Times New Roman" panose="02020603050405020304" charset="0"/>
              </a:rPr>
              <a:t>.What does the second paragraph mainly tell us?</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A. Different gestures mean differently in the same culture.</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B. The same gesture means different things in different cultures.</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C. Making eye contact means the same in different cultures.</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D. We shouldn</a:t>
            </a:r>
            <a:r>
              <a:rPr lang="en-US" altLang="zh-CN" sz="2200" dirty="0">
                <a:solidFill>
                  <a:srgbClr val="000000"/>
                </a:solidFill>
                <a:latin typeface="宋体" panose="02010600030101010101" pitchFamily="2" charset="-122"/>
                <a:ea typeface="方正书宋_GBK" panose="03000509000000000000" pitchFamily="65" charset="-122"/>
                <a:cs typeface="Times New Roman" panose="02020603050405020304" charset="0"/>
              </a:rPr>
              <a:t>’</a:t>
            </a:r>
            <a:r>
              <a:rPr lang="en-US" altLang="zh-CN" sz="2200" dirty="0">
                <a:solidFill>
                  <a:srgbClr val="000000"/>
                </a:solidFill>
                <a:latin typeface="Times New Roman" panose="02020603050405020304" charset="0"/>
                <a:cs typeface="Times New Roman" panose="02020603050405020304" charset="0"/>
              </a:rPr>
              <a:t>t make eye contact with people in other cultures.</a:t>
            </a:r>
            <a:endParaRPr lang="en-US" altLang="zh-CN" sz="2200" dirty="0">
              <a:solidFill>
                <a:srgbClr val="000000"/>
              </a:solidFill>
              <a:latin typeface="Times New Roman" panose="02020603050405020304" charset="0"/>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Q2.What do we disagree with according to Paragraph 3?</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A. The gesture for “OK” means toilet in Brazil.</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B. The gesture for “OK” means zero in France.</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C. The gesture for “OK” means money in Japan.</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cs typeface="Times New Roman" panose="02020603050405020304" charset="0"/>
              </a:rPr>
              <a:t>D. The gesture for “OK” means impoliteness in Germany.</a:t>
            </a:r>
            <a:endParaRPr lang="zh-CN" altLang="zh-CN" sz="2200" dirty="0">
              <a:solidFill>
                <a:srgbClr val="000000"/>
              </a:solidFill>
              <a:effectLst/>
              <a:latin typeface="NEU-BZ-S92"/>
              <a:ea typeface="方正书宋_GBK" panose="03000509000000000000" pitchFamily="65" charset="-122"/>
              <a:cs typeface="Times New Roman" panose="02020603050405020304" charset="0"/>
            </a:endParaRPr>
          </a:p>
        </p:txBody>
      </p:sp>
      <p:sp>
        <p:nvSpPr>
          <p:cNvPr id="12" name="文本框 11"/>
          <p:cNvSpPr txBox="1"/>
          <p:nvPr/>
        </p:nvSpPr>
        <p:spPr>
          <a:xfrm>
            <a:off x="959015" y="2815943"/>
            <a:ext cx="402537" cy="523220"/>
          </a:xfrm>
          <a:prstGeom prst="rect">
            <a:avLst/>
          </a:prstGeom>
          <a:noFill/>
        </p:spPr>
        <p:txBody>
          <a:bodyPr wrap="square">
            <a:spAutoFit/>
          </a:bodyPr>
          <a:lstStyle/>
          <a:p>
            <a:r>
              <a:rPr lang="en-US" altLang="zh-CN" sz="2800" b="1" dirty="0">
                <a:solidFill>
                  <a:srgbClr val="FF0000"/>
                </a:solidFill>
              </a:rPr>
              <a:t>A</a:t>
            </a:r>
            <a:endParaRPr lang="zh-CN" altLang="en-US" sz="2800" b="1" dirty="0">
              <a:solidFill>
                <a:srgbClr val="FF0000"/>
              </a:solidFill>
            </a:endParaRPr>
          </a:p>
        </p:txBody>
      </p:sp>
      <p:sp>
        <p:nvSpPr>
          <p:cNvPr id="13" name="矩形 12"/>
          <p:cNvSpPr>
            <a:spLocks noChangeAspect="1"/>
          </p:cNvSpPr>
          <p:nvPr/>
        </p:nvSpPr>
        <p:spPr>
          <a:xfrm>
            <a:off x="1448841" y="4800073"/>
            <a:ext cx="9939580" cy="2094804"/>
          </a:xfrm>
          <a:prstGeom prst="rect">
            <a:avLst/>
          </a:prstGeom>
        </p:spPr>
        <p:txBody>
          <a:bodyPr wrap="square">
            <a:spAutoFit/>
          </a:bodyPr>
          <a:lstStyle/>
          <a:p>
            <a:pPr>
              <a:lnSpc>
                <a:spcPct val="120000"/>
              </a:lnSpc>
              <a:spcAft>
                <a:spcPct val="0"/>
              </a:spcAft>
              <a:tabLst>
                <a:tab pos="1188085" algn="l"/>
                <a:tab pos="2163445" algn="l"/>
                <a:tab pos="3142615" algn="l"/>
                <a:tab pos="4190365" algn="l"/>
              </a:tabLst>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Q3</a:t>
            </a:r>
            <a:r>
              <a:rPr lang="en-US" altLang="zh-CN" sz="2200" dirty="0">
                <a:solidFill>
                  <a:srgbClr val="000000"/>
                </a:solidFill>
                <a:latin typeface="Times New Roman" panose="02020603050405020304" charset="0"/>
                <a:ea typeface="宋体" panose="02010600030101010101" pitchFamily="2" charset="-122"/>
                <a:cs typeface="Times New Roman" panose="02020603050405020304" charset="0"/>
              </a:rPr>
              <a:t>.What can we know from Paragraph 4?</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ea typeface="宋体" panose="02010600030101010101" pitchFamily="2" charset="-122"/>
                <a:cs typeface="Times New Roman" panose="02020603050405020304" charset="0"/>
              </a:rPr>
              <a:t>A. In Bulgaria shaking one</a:t>
            </a:r>
            <a:r>
              <a:rPr lang="en-US" altLang="zh-CN" sz="2200" dirty="0">
                <a:solidFill>
                  <a:srgbClr val="000000"/>
                </a:solidFill>
                <a:latin typeface="宋体" panose="02010600030101010101" pitchFamily="2" charset="-122"/>
                <a:ea typeface="方正书宋_GBK" panose="03000509000000000000" pitchFamily="65" charset="-122"/>
                <a:cs typeface="Times New Roman" panose="02020603050405020304" charset="0"/>
              </a:rPr>
              <a:t>’</a:t>
            </a:r>
            <a:r>
              <a:rPr lang="en-US" altLang="zh-CN" sz="2200" dirty="0">
                <a:solidFill>
                  <a:srgbClr val="000000"/>
                </a:solidFill>
                <a:latin typeface="Times New Roman" panose="02020603050405020304" charset="0"/>
                <a:ea typeface="宋体" panose="02010600030101010101" pitchFamily="2" charset="-122"/>
                <a:cs typeface="Times New Roman" panose="02020603050405020304" charset="0"/>
              </a:rPr>
              <a:t>s head means “no”.</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ea typeface="宋体" panose="02010600030101010101" pitchFamily="2" charset="-122"/>
                <a:cs typeface="Times New Roman" panose="02020603050405020304" charset="0"/>
              </a:rPr>
              <a:t>B. Nodding means “yes” in southern Albania.</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ea typeface="宋体" panose="02010600030101010101" pitchFamily="2" charset="-122"/>
                <a:cs typeface="Times New Roman" panose="02020603050405020304" charset="0"/>
              </a:rPr>
              <a:t>C. In France people may kiss their friends on the cheek when they meet.</a:t>
            </a:r>
            <a:endParaRPr lang="zh-CN" altLang="zh-CN" sz="2200" dirty="0">
              <a:solidFill>
                <a:srgbClr val="000000"/>
              </a:solidFill>
              <a:latin typeface="NEU-BZ-S92"/>
              <a:ea typeface="方正书宋_GBK" panose="03000509000000000000" pitchFamily="65" charset="-122"/>
              <a:cs typeface="Times New Roman" panose="02020603050405020304" charset="0"/>
            </a:endParaRPr>
          </a:p>
          <a:p>
            <a:pPr>
              <a:lnSpc>
                <a:spcPct val="120000"/>
              </a:lnSpc>
              <a:spcAft>
                <a:spcPct val="0"/>
              </a:spcAft>
              <a:tabLst>
                <a:tab pos="1188085" algn="l"/>
                <a:tab pos="2163445" algn="l"/>
                <a:tab pos="3142615" algn="l"/>
                <a:tab pos="4190365" algn="l"/>
              </a:tabLst>
            </a:pPr>
            <a:r>
              <a:rPr lang="en-US" altLang="zh-CN" sz="2200" dirty="0">
                <a:solidFill>
                  <a:srgbClr val="000000"/>
                </a:solidFill>
                <a:latin typeface="Times New Roman" panose="02020603050405020304" charset="0"/>
                <a:ea typeface="宋体" panose="02010600030101010101" pitchFamily="2" charset="-122"/>
                <a:cs typeface="Times New Roman" panose="02020603050405020304" charset="0"/>
              </a:rPr>
              <a:t>D. In Russia people prefer shaking hands when they meet.</a:t>
            </a:r>
            <a:endParaRPr lang="zh-CN" altLang="zh-CN" sz="2200" dirty="0">
              <a:solidFill>
                <a:srgbClr val="000000"/>
              </a:solidFill>
              <a:latin typeface="NEU-BZ-S92"/>
              <a:ea typeface="方正书宋_GBK" panose="03000509000000000000" pitchFamily="65" charset="-122"/>
              <a:cs typeface="Times New Roman" panose="02020603050405020304" charset="0"/>
            </a:endParaRPr>
          </a:p>
        </p:txBody>
      </p:sp>
      <p:sp>
        <p:nvSpPr>
          <p:cNvPr id="15" name="文本框 14"/>
          <p:cNvSpPr txBox="1"/>
          <p:nvPr/>
        </p:nvSpPr>
        <p:spPr>
          <a:xfrm>
            <a:off x="959015" y="4852535"/>
            <a:ext cx="402537" cy="523220"/>
          </a:xfrm>
          <a:prstGeom prst="rect">
            <a:avLst/>
          </a:prstGeom>
          <a:noFill/>
        </p:spPr>
        <p:txBody>
          <a:bodyPr wrap="square">
            <a:spAutoFit/>
          </a:bodyPr>
          <a:lstStyle>
            <a:defPPr>
              <a:defRPr lang="zh-CN"/>
            </a:defPPr>
            <a:lvl1pPr>
              <a:defRPr sz="2800" b="1">
                <a:solidFill>
                  <a:srgbClr val="FF0000"/>
                </a:solidFill>
              </a:defRPr>
            </a:lvl1pPr>
          </a:lstStyle>
          <a:p>
            <a:r>
              <a:rPr lang="en-US" altLang="zh-CN" dirty="0"/>
              <a:t>C</a:t>
            </a:r>
            <a:endParaRPr lang="zh-CN" altLang="en-US" dirty="0"/>
          </a:p>
        </p:txBody>
      </p:sp>
      <p:sp>
        <p:nvSpPr>
          <p:cNvPr id="8" name="对角圆角矩形 5"/>
          <p:cNvSpPr/>
          <p:nvPr>
            <p:custDataLst>
              <p:tags r:id="rId1"/>
            </p:custDataLst>
          </p:nvPr>
        </p:nvSpPr>
        <p:spPr>
          <a:xfrm>
            <a:off x="1415751" y="95310"/>
            <a:ext cx="4408953" cy="53728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 name="文本框 1"/>
          <p:cNvSpPr txBox="1"/>
          <p:nvPr/>
        </p:nvSpPr>
        <p:spPr>
          <a:xfrm>
            <a:off x="7216345" y="143797"/>
            <a:ext cx="3299254" cy="523220"/>
          </a:xfrm>
          <a:prstGeom prst="rect">
            <a:avLst/>
          </a:prstGeom>
          <a:noFill/>
        </p:spPr>
        <p:txBody>
          <a:bodyPr wrap="square" rtlCol="0">
            <a:spAutoFit/>
          </a:bodyPr>
          <a:lstStyle/>
          <a:p>
            <a:r>
              <a:rPr lang="en-US" altLang="zh-CN" sz="2800" b="1" dirty="0">
                <a:solidFill>
                  <a:srgbClr val="FF0000"/>
                </a:solidFill>
              </a:rPr>
              <a:t>Paragraph  2-4</a:t>
            </a:r>
            <a:endParaRPr lang="zh-CN" altLang="en-US" sz="28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additive="base">
                                        <p:cTn id="4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 calcmode="lin" valueType="num">
                                      <p:cBhvr additive="base">
                                        <p:cTn id="5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anim calcmode="lin" valueType="num">
                                      <p:cBhvr additive="base">
                                        <p:cTn id="5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6">
                                            <p:txEl>
                                              <p:pRg st="8" end="8"/>
                                            </p:txEl>
                                          </p:spTgt>
                                        </p:tgtEl>
                                        <p:attrNameLst>
                                          <p:attrName>style.visibility</p:attrName>
                                        </p:attrNameLst>
                                      </p:cBhvr>
                                      <p:to>
                                        <p:strVal val="visible"/>
                                      </p:to>
                                    </p:set>
                                    <p:anim calcmode="lin" valueType="num">
                                      <p:cBhvr additive="base">
                                        <p:cTn id="6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
                                            <p:txEl>
                                              <p:pRg st="9" end="9"/>
                                            </p:txEl>
                                          </p:spTgt>
                                        </p:tgtEl>
                                        <p:attrNameLst>
                                          <p:attrName>style.visibility</p:attrName>
                                        </p:attrNameLst>
                                      </p:cBhvr>
                                      <p:to>
                                        <p:strVal val="visible"/>
                                      </p:to>
                                    </p:set>
                                    <p:anim calcmode="lin" valueType="num">
                                      <p:cBhvr additive="base">
                                        <p:cTn id="7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5">
                                            <p:txEl>
                                              <p:pRg st="0" end="0"/>
                                            </p:txEl>
                                          </p:spTgt>
                                        </p:tgtEl>
                                        <p:attrNameLst>
                                          <p:attrName>style.visibility</p:attrName>
                                        </p:attrNameLst>
                                      </p:cBhvr>
                                      <p:to>
                                        <p:strVal val="visible"/>
                                      </p:to>
                                    </p:set>
                                    <p:animEffect transition="in" filter="blinds(horizontal)">
                                      <p:cBhvr>
                                        <p:cTn id="77" dur="500"/>
                                        <p:tgtEl>
                                          <p:spTgt spid="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barn(inVertical)">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barn(inVertical)">
                                      <p:cBhvr>
                                        <p:cTn id="87" dur="5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barn(inVertical)">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p:bldP spid="13" grpId="0"/>
      <p:bldP spid="15" grpId="0"/>
      <p:bldP spid="8"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1387260" y="2024527"/>
            <a:ext cx="8071347" cy="3197157"/>
          </a:xfrm>
          <a:prstGeom prst="rect">
            <a:avLst/>
          </a:prstGeom>
          <a:noFill/>
        </p:spPr>
        <p:txBody>
          <a:bodyPr wrap="square" rtlCol="0">
            <a:spAutoFit/>
          </a:bodyPr>
          <a:lstStyle/>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5:</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Some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gestures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seem</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have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same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everywhere.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Placing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your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hands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together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resting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them</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side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your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head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while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closing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your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eyes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means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“sleep”.</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good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way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saying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am</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full”</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moving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your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circles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over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your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stomach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after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meal.</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cxnSp>
        <p:nvCxnSpPr>
          <p:cNvPr id="12" name="直接连接符 31"/>
          <p:cNvCxnSpPr/>
          <p:nvPr>
            <p:custDataLst>
              <p:tags r:id="rId2"/>
            </p:custDataLst>
          </p:nvPr>
        </p:nvCxnSpPr>
        <p:spPr>
          <a:xfrm>
            <a:off x="1545412" y="2876925"/>
            <a:ext cx="7755042"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pic>
        <p:nvPicPr>
          <p:cNvPr id="2" name="图片 1"/>
          <p:cNvPicPr>
            <a:picLocks noChangeAspect="1"/>
          </p:cNvPicPr>
          <p:nvPr/>
        </p:nvPicPr>
        <p:blipFill>
          <a:blip r:embed="rId3"/>
          <a:stretch>
            <a:fillRect/>
          </a:stretch>
        </p:blipFill>
        <p:spPr>
          <a:xfrm>
            <a:off x="3466629" y="937713"/>
            <a:ext cx="5584420" cy="963251"/>
          </a:xfrm>
          <a:prstGeom prst="rect">
            <a:avLst/>
          </a:prstGeom>
        </p:spPr>
      </p:pic>
      <p:sp>
        <p:nvSpPr>
          <p:cNvPr id="11" name="对角圆角矩形 5"/>
          <p:cNvSpPr/>
          <p:nvPr>
            <p:custDataLst>
              <p:tags r:id="rId4"/>
            </p:custDataLst>
          </p:nvPr>
        </p:nvSpPr>
        <p:spPr>
          <a:xfrm>
            <a:off x="1145960" y="60917"/>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13" name="组合 12"/>
          <p:cNvGrpSpPr/>
          <p:nvPr>
            <p:custDataLst>
              <p:tags r:id="rId5"/>
            </p:custDataLst>
          </p:nvPr>
        </p:nvGrpSpPr>
        <p:grpSpPr>
          <a:xfrm>
            <a:off x="241300" y="360635"/>
            <a:ext cx="1421046" cy="1773205"/>
            <a:chOff x="99859" y="358526"/>
            <a:chExt cx="2670317" cy="2670317"/>
          </a:xfrm>
        </p:grpSpPr>
        <p:pic>
          <p:nvPicPr>
            <p:cNvPr id="14" name="图片 1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99859" y="358526"/>
              <a:ext cx="2670317" cy="2670317"/>
            </a:xfrm>
            <a:prstGeom prst="rect">
              <a:avLst/>
            </a:prstGeom>
          </p:spPr>
        </p:pic>
        <p:sp>
          <p:nvSpPr>
            <p:cNvPr id="15" name="文本框 14"/>
            <p:cNvSpPr txBox="1"/>
            <p:nvPr>
              <p:custDataLst>
                <p:tags r:id="rId8"/>
              </p:custDataLst>
            </p:nvPr>
          </p:nvSpPr>
          <p:spPr>
            <a:xfrm>
              <a:off x="616779" y="1639860"/>
              <a:ext cx="1636477" cy="55618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Para.5</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pic>
        <p:nvPicPr>
          <p:cNvPr id="16" name="图片 15" descr="C:/Users/ADMINI~1/AppData/Local/Temp/kaimatting/20200819231104/output_aiMatting_20200819231153.pngoutput_aiMatting_20200819231153"/>
          <p:cNvPicPr>
            <a:picLocks noChangeAspect="1"/>
          </p:cNvPicPr>
          <p:nvPr>
            <p:custDataLst>
              <p:tags r:id="rId9"/>
            </p:custDataLst>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7053648" y="4708838"/>
            <a:ext cx="2986643" cy="1839335"/>
          </a:xfrm>
          <a:prstGeom prst="rect">
            <a:avLst/>
          </a:prstGeom>
        </p:spPr>
      </p:pic>
      <p:cxnSp>
        <p:nvCxnSpPr>
          <p:cNvPr id="7" name="直接连接符 6"/>
          <p:cNvCxnSpPr/>
          <p:nvPr/>
        </p:nvCxnSpPr>
        <p:spPr>
          <a:xfrm>
            <a:off x="1545412" y="3429000"/>
            <a:ext cx="35702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15697" y="4310449"/>
            <a:ext cx="35702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3079607" y="1575346"/>
            <a:ext cx="5584420" cy="963251"/>
          </a:xfrm>
          <a:prstGeom prst="rect">
            <a:avLst/>
          </a:prstGeom>
        </p:spPr>
      </p:pic>
      <p:grpSp>
        <p:nvGrpSpPr>
          <p:cNvPr id="23" name="组合 22"/>
          <p:cNvGrpSpPr/>
          <p:nvPr/>
        </p:nvGrpSpPr>
        <p:grpSpPr>
          <a:xfrm>
            <a:off x="1697419" y="-499652"/>
            <a:ext cx="6338492" cy="1773205"/>
            <a:chOff x="1429526" y="-585101"/>
            <a:chExt cx="6338492" cy="1773205"/>
          </a:xfrm>
        </p:grpSpPr>
        <p:grpSp>
          <p:nvGrpSpPr>
            <p:cNvPr id="24" name="组合 23"/>
            <p:cNvGrpSpPr/>
            <p:nvPr>
              <p:custDataLst>
                <p:tags r:id="rId2"/>
              </p:custDataLst>
            </p:nvPr>
          </p:nvGrpSpPr>
          <p:grpSpPr>
            <a:xfrm>
              <a:off x="6346972" y="-585101"/>
              <a:ext cx="1421046" cy="1773205"/>
              <a:chOff x="99859" y="358527"/>
              <a:chExt cx="2670316" cy="2670318"/>
            </a:xfrm>
          </p:grpSpPr>
          <p:pic>
            <p:nvPicPr>
              <p:cNvPr id="26" name="图片 2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99859" y="358527"/>
                <a:ext cx="2670316" cy="2670318"/>
              </a:xfrm>
              <a:prstGeom prst="rect">
                <a:avLst/>
              </a:prstGeom>
            </p:spPr>
          </p:pic>
          <p:sp>
            <p:nvSpPr>
              <p:cNvPr id="27" name="文本框 26"/>
              <p:cNvSpPr txBox="1"/>
              <p:nvPr>
                <p:custDataLst>
                  <p:tags r:id="rId5"/>
                </p:custDataLst>
              </p:nvPr>
            </p:nvSpPr>
            <p:spPr>
              <a:xfrm>
                <a:off x="616779" y="1639860"/>
                <a:ext cx="1636477" cy="55618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Para.5</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pic>
          <p:nvPicPr>
            <p:cNvPr id="25" name="图片 24"/>
            <p:cNvPicPr>
              <a:picLocks noChangeAspect="1"/>
            </p:cNvPicPr>
            <p:nvPr/>
          </p:nvPicPr>
          <p:blipFill>
            <a:blip r:embed="rId6"/>
            <a:stretch>
              <a:fillRect/>
            </a:stretch>
          </p:blipFill>
          <p:spPr>
            <a:xfrm>
              <a:off x="1429526" y="0"/>
              <a:ext cx="4157832" cy="609653"/>
            </a:xfrm>
            <a:prstGeom prst="rect">
              <a:avLst/>
            </a:prstGeom>
          </p:spPr>
        </p:pic>
      </p:grpSp>
      <p:graphicFrame>
        <p:nvGraphicFramePr>
          <p:cNvPr id="29" name="内容占位符 3"/>
          <p:cNvGraphicFramePr/>
          <p:nvPr>
            <p:custDataLst>
              <p:tags r:id="rId7"/>
            </p:custDataLst>
          </p:nvPr>
        </p:nvGraphicFramePr>
        <p:xfrm>
          <a:off x="328302" y="1384764"/>
          <a:ext cx="11535396" cy="5342467"/>
        </p:xfrm>
        <a:graphic>
          <a:graphicData uri="http://schemas.openxmlformats.org/drawingml/2006/table">
            <a:tbl>
              <a:tblPr firstRow="1" bandRow="1"/>
              <a:tblGrid>
                <a:gridCol w="5490812"/>
                <a:gridCol w="2579361"/>
                <a:gridCol w="3465223"/>
              </a:tblGrid>
              <a:tr h="849398">
                <a:tc>
                  <a:txBody>
                    <a:bodyPr/>
                    <a:lstStyle>
                      <a:lvl1pPr marL="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1pPr>
                      <a:lvl2pPr marL="4572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2pPr>
                      <a:lvl3pPr marL="9144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3pPr>
                      <a:lvl4pPr marL="13716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4pPr>
                      <a:lvl5pPr marL="18288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5pPr>
                      <a:lvl6pPr marL="22860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6pPr>
                      <a:lvl7pPr marL="27432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7pPr>
                      <a:lvl8pPr marL="32004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8pPr>
                      <a:lvl9pPr marL="36576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9pPr>
                    </a:lstStyle>
                    <a:p>
                      <a:pPr indent="0" algn="ctr">
                        <a:lnSpc>
                          <a:spcPct val="120000"/>
                        </a:lnSpc>
                        <a:spcBef>
                          <a:spcPct val="0"/>
                        </a:spcBef>
                        <a:spcAft>
                          <a:spcPct val="0"/>
                        </a:spcAft>
                        <a:buNone/>
                      </a:pPr>
                      <a:endParaRPr lang="en-US" altLang="zh-CN" sz="2800" b="1" spc="130">
                        <a:solidFill>
                          <a:srgbClr val="848587"/>
                        </a:solidFill>
                        <a:latin typeface="微软雅黑" panose="020B0503020204020204" pitchFamily="34" charset="-122"/>
                        <a:ea typeface="微软雅黑" panose="020B0503020204020204" pitchFamily="34" charset="-122"/>
                      </a:endParaRPr>
                    </a:p>
                  </a:txBody>
                  <a:tcPr marL="317500" marR="317500" marT="215900" marB="215900" anchor="ct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1pPr>
                      <a:lvl2pPr marL="4572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2pPr>
                      <a:lvl3pPr marL="9144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3pPr>
                      <a:lvl4pPr marL="13716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4pPr>
                      <a:lvl5pPr marL="18288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5pPr>
                      <a:lvl6pPr marL="22860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6pPr>
                      <a:lvl7pPr marL="27432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7pPr>
                      <a:lvl8pPr marL="32004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8pPr>
                      <a:lvl9pPr marL="36576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9pPr>
                    </a:lstStyle>
                    <a:p>
                      <a:pPr indent="0" algn="ctr">
                        <a:lnSpc>
                          <a:spcPct val="120000"/>
                        </a:lnSpc>
                        <a:spcBef>
                          <a:spcPct val="0"/>
                        </a:spcBef>
                        <a:spcAft>
                          <a:spcPct val="0"/>
                        </a:spcAft>
                        <a:buNone/>
                      </a:pPr>
                      <a:endParaRPr lang="en-US" altLang="zh-CN" sz="2800" b="1" spc="130">
                        <a:solidFill>
                          <a:srgbClr val="848587"/>
                        </a:solidFill>
                        <a:latin typeface="微软雅黑" panose="020B0503020204020204" pitchFamily="34" charset="-122"/>
                        <a:ea typeface="微软雅黑" panose="020B0503020204020204" pitchFamily="34" charset="-122"/>
                      </a:endParaRPr>
                    </a:p>
                  </a:txBody>
                  <a:tcPr marL="317500" marR="317500" marT="215900" marB="215900" anchor="ct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1pPr>
                      <a:lvl2pPr marL="4572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2pPr>
                      <a:lvl3pPr marL="9144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3pPr>
                      <a:lvl4pPr marL="13716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4pPr>
                      <a:lvl5pPr marL="18288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5pPr>
                      <a:lvl6pPr marL="22860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6pPr>
                      <a:lvl7pPr marL="27432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7pPr>
                      <a:lvl8pPr marL="32004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8pPr>
                      <a:lvl9pPr marL="3657600" algn="l" defTabSz="914400" rtl="0" eaLnBrk="1" latinLnBrk="0" hangingPunct="1">
                        <a:defRPr sz="1800" b="1" kern="1200">
                          <a:solidFill>
                            <a:schemeClr val="lt1"/>
                          </a:solidFill>
                          <a:latin typeface="Calibri" panose="020F0502020204030204"/>
                          <a:ea typeface="Arial" panose="020B0604020202020204"/>
                          <a:cs typeface="Arial" panose="020B0604020202020204"/>
                        </a:defRPr>
                      </a:lvl9pPr>
                    </a:lstStyle>
                    <a:p>
                      <a:pPr indent="0" algn="ctr">
                        <a:lnSpc>
                          <a:spcPct val="120000"/>
                        </a:lnSpc>
                        <a:spcBef>
                          <a:spcPct val="0"/>
                        </a:spcBef>
                        <a:spcAft>
                          <a:spcPct val="0"/>
                        </a:spcAft>
                        <a:buNone/>
                      </a:pPr>
                      <a:endParaRPr lang="en-US" altLang="zh-CN" sz="2800" b="1" spc="130">
                        <a:solidFill>
                          <a:srgbClr val="848587"/>
                        </a:solidFill>
                        <a:latin typeface="微软雅黑" panose="020B0503020204020204" pitchFamily="34" charset="-122"/>
                        <a:ea typeface="微软雅黑" panose="020B0503020204020204" pitchFamily="34" charset="-122"/>
                      </a:endParaRPr>
                    </a:p>
                  </a:txBody>
                  <a:tcPr marL="317500" marR="317500" marT="215900" marB="215900" anchor="ct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lnTlToBr w="12700" cmpd="sng">
                      <a:noFill/>
                      <a:prstDash val="solid"/>
                    </a:lnTlToBr>
                    <a:lnBlToTr w="12700" cmpd="sng">
                      <a:noFill/>
                      <a:prstDash val="solid"/>
                    </a:lnBlToTr>
                    <a:solidFill>
                      <a:srgbClr val="FFFFFF"/>
                    </a:solidFill>
                  </a:tcPr>
                </a:tc>
              </a:tr>
              <a:tr h="2482148">
                <a:tc>
                  <a:txBody>
                    <a:bodyPr/>
                    <a:lstStyle>
                      <a:lvl1pPr marL="0" algn="l" defTabSz="914400" rtl="0" eaLnBrk="1" latinLnBrk="0" hangingPunct="1">
                        <a:defRPr sz="1800" kern="1200">
                          <a:solidFill>
                            <a:schemeClr val="dk1"/>
                          </a:solidFill>
                          <a:latin typeface="Calibri" panose="020F0502020204030204"/>
                          <a:ea typeface="Arial" panose="020B0604020202020204"/>
                          <a:cs typeface="Arial" panose="020B0604020202020204"/>
                        </a:defRPr>
                      </a:lvl1pPr>
                      <a:lvl2pPr marL="457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2pPr>
                      <a:lvl3pPr marL="914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3pPr>
                      <a:lvl4pPr marL="1371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4pPr>
                      <a:lvl5pPr marL="18288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5pPr>
                      <a:lvl6pPr marL="22860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6pPr>
                      <a:lvl7pPr marL="2743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7pPr>
                      <a:lvl8pPr marL="3200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8pPr>
                      <a:lvl9pPr marL="3657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9pPr>
                    </a:lstStyle>
                    <a:p>
                      <a:pPr indent="0" algn="l">
                        <a:lnSpc>
                          <a:spcPct val="100000"/>
                        </a:lnSpc>
                        <a:spcBef>
                          <a:spcPct val="0"/>
                        </a:spcBef>
                        <a:spcAft>
                          <a:spcPct val="0"/>
                        </a:spcAft>
                        <a:buNone/>
                      </a:pPr>
                      <a:r>
                        <a:rPr lang="en-US" altLang="zh-CN" sz="2800" b="0" spc="130" dirty="0">
                          <a:solidFill>
                            <a:schemeClr val="tx1"/>
                          </a:solidFill>
                          <a:latin typeface="+mj-lt"/>
                          <a:ea typeface="微软雅黑" panose="020B0503020204020204" pitchFamily="34" charset="-122"/>
                          <a:cs typeface="+mj-lt"/>
                        </a:rPr>
                        <a:t>Placing your hands together and resting them on the side of your head while closing your eyes </a:t>
                      </a:r>
                      <a:endParaRPr lang="en-US" altLang="zh-CN" sz="2800" b="0" spc="130" dirty="0">
                        <a:solidFill>
                          <a:schemeClr val="tx1"/>
                        </a:solidFill>
                        <a:latin typeface="+mj-lt"/>
                        <a:ea typeface="微软雅黑" panose="020B0503020204020204" pitchFamily="34" charset="-122"/>
                        <a:cs typeface="+mj-lt"/>
                      </a:endParaRPr>
                    </a:p>
                  </a:txBody>
                  <a:tcPr marL="317500" marR="317500" marT="215900" marB="215900" anchor="ct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panose="020F0502020204030204"/>
                          <a:ea typeface="Arial" panose="020B0604020202020204"/>
                          <a:cs typeface="Arial" panose="020B0604020202020204"/>
                        </a:defRPr>
                      </a:lvl1pPr>
                      <a:lvl2pPr marL="457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2pPr>
                      <a:lvl3pPr marL="914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3pPr>
                      <a:lvl4pPr marL="1371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4pPr>
                      <a:lvl5pPr marL="18288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5pPr>
                      <a:lvl6pPr marL="22860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6pPr>
                      <a:lvl7pPr marL="2743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7pPr>
                      <a:lvl8pPr marL="3200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8pPr>
                      <a:lvl9pPr marL="3657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9pPr>
                    </a:lstStyle>
                    <a:p>
                      <a:pPr indent="0" algn="l">
                        <a:lnSpc>
                          <a:spcPct val="120000"/>
                        </a:lnSpc>
                        <a:spcBef>
                          <a:spcPct val="0"/>
                        </a:spcBef>
                        <a:spcAft>
                          <a:spcPct val="0"/>
                        </a:spcAft>
                        <a:buNone/>
                      </a:pPr>
                      <a:endParaRPr lang="en-US" altLang="zh-CN" sz="2800" b="0" spc="130">
                        <a:solidFill>
                          <a:srgbClr val="404040"/>
                        </a:solidFill>
                        <a:latin typeface="微软雅黑" panose="020B0503020204020204" pitchFamily="34" charset="-122"/>
                        <a:ea typeface="微软雅黑" panose="020B0503020204020204" pitchFamily="34" charset="-122"/>
                      </a:endParaRPr>
                    </a:p>
                  </a:txBody>
                  <a:tcPr marL="317500" marR="317500" marT="215900" marB="215900" anchor="ctr">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lnTlToBr w="12700" cmpd="sng">
                      <a:noFill/>
                      <a:prstDash val="solid"/>
                    </a:lnTlToBr>
                    <a:lnBlToTr w="12700" cmpd="sng">
                      <a:noFill/>
                      <a:prstDash val="solid"/>
                    </a:lnBlToTr>
                    <a:solidFill>
                      <a:srgbClr val="FFFFFF"/>
                    </a:solidFill>
                  </a:tcPr>
                </a:tc>
                <a:tc rowSpan="2">
                  <a:txBody>
                    <a:bodyPr/>
                    <a:lstStyle>
                      <a:lvl1pPr marL="0" algn="l" defTabSz="914400" rtl="0" eaLnBrk="1" latinLnBrk="0" hangingPunct="1">
                        <a:defRPr sz="1800" kern="1200">
                          <a:solidFill>
                            <a:schemeClr val="dk1"/>
                          </a:solidFill>
                          <a:latin typeface="Calibri" panose="020F0502020204030204"/>
                          <a:ea typeface="Arial" panose="020B0604020202020204"/>
                          <a:cs typeface="Arial" panose="020B0604020202020204"/>
                        </a:defRPr>
                      </a:lvl1pPr>
                      <a:lvl2pPr marL="457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2pPr>
                      <a:lvl3pPr marL="914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3pPr>
                      <a:lvl4pPr marL="1371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4pPr>
                      <a:lvl5pPr marL="18288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5pPr>
                      <a:lvl6pPr marL="22860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6pPr>
                      <a:lvl7pPr marL="2743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7pPr>
                      <a:lvl8pPr marL="3200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8pPr>
                      <a:lvl9pPr marL="3657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9pPr>
                    </a:lstStyle>
                    <a:p>
                      <a:pPr indent="0" algn="l">
                        <a:lnSpc>
                          <a:spcPct val="120000"/>
                        </a:lnSpc>
                        <a:spcBef>
                          <a:spcPct val="0"/>
                        </a:spcBef>
                        <a:spcAft>
                          <a:spcPct val="0"/>
                        </a:spcAft>
                        <a:buNone/>
                      </a:pPr>
                      <a:r>
                        <a:rPr lang="en-US" altLang="zh-CN" sz="2800" b="0" spc="130">
                          <a:solidFill>
                            <a:srgbClr val="404040"/>
                          </a:solidFill>
                          <a:latin typeface="微软雅黑" panose="020B0503020204020204" pitchFamily="34" charset="-122"/>
                          <a:ea typeface="微软雅黑" panose="020B0503020204020204" pitchFamily="34" charset="-122"/>
                        </a:rPr>
                        <a:t>  </a:t>
                      </a:r>
                      <a:endParaRPr lang="en-US" altLang="zh-CN" sz="2800" b="0" spc="130">
                        <a:solidFill>
                          <a:srgbClr val="404040"/>
                        </a:solidFill>
                        <a:latin typeface="微软雅黑" panose="020B0503020204020204" pitchFamily="34" charset="-122"/>
                        <a:ea typeface="微软雅黑" panose="020B0503020204020204" pitchFamily="34" charset="-122"/>
                      </a:endParaRPr>
                    </a:p>
                  </a:txBody>
                  <a:tcPr marL="317500" marR="317500" marT="215900" marB="215900" anchor="ctr">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lnTlToBr w="12700" cmpd="sng">
                      <a:noFill/>
                      <a:prstDash val="solid"/>
                    </a:lnTlToBr>
                    <a:lnBlToTr w="12700" cmpd="sng">
                      <a:noFill/>
                      <a:prstDash val="solid"/>
                    </a:lnBlToTr>
                    <a:solidFill>
                      <a:srgbClr val="FFFFFF"/>
                    </a:solidFill>
                  </a:tcPr>
                </a:tc>
              </a:tr>
              <a:tr h="1959825">
                <a:tc>
                  <a:txBody>
                    <a:bodyPr/>
                    <a:lstStyle>
                      <a:lvl1pPr marL="0" algn="l" defTabSz="914400" rtl="0" eaLnBrk="1" latinLnBrk="0" hangingPunct="1">
                        <a:defRPr sz="1800" kern="1200">
                          <a:solidFill>
                            <a:schemeClr val="dk1"/>
                          </a:solidFill>
                          <a:latin typeface="Calibri" panose="020F0502020204030204"/>
                          <a:ea typeface="Arial" panose="020B0604020202020204"/>
                          <a:cs typeface="Arial" panose="020B0604020202020204"/>
                        </a:defRPr>
                      </a:lvl1pPr>
                      <a:lvl2pPr marL="457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2pPr>
                      <a:lvl3pPr marL="914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3pPr>
                      <a:lvl4pPr marL="1371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4pPr>
                      <a:lvl5pPr marL="18288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5pPr>
                      <a:lvl6pPr marL="22860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6pPr>
                      <a:lvl7pPr marL="2743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7pPr>
                      <a:lvl8pPr marL="3200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8pPr>
                      <a:lvl9pPr marL="3657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9pPr>
                    </a:lstStyle>
                    <a:p>
                      <a:pPr indent="0" algn="l">
                        <a:lnSpc>
                          <a:spcPct val="100000"/>
                        </a:lnSpc>
                        <a:spcBef>
                          <a:spcPct val="0"/>
                        </a:spcBef>
                        <a:spcAft>
                          <a:spcPct val="0"/>
                        </a:spcAft>
                        <a:buClrTx/>
                        <a:buSzTx/>
                        <a:buFontTx/>
                        <a:buNone/>
                      </a:pPr>
                      <a:r>
                        <a:rPr lang="en-US" altLang="zh-CN" sz="2800" b="0" spc="130" dirty="0">
                          <a:solidFill>
                            <a:schemeClr val="tx1"/>
                          </a:solidFill>
                          <a:latin typeface="+mj-lt"/>
                          <a:ea typeface="微软雅黑" panose="020B0503020204020204" pitchFamily="34" charset="-122"/>
                          <a:cs typeface="+mj-lt"/>
                        </a:rPr>
                        <a:t>Moving your hand in circles over your stomach after a meal</a:t>
                      </a:r>
                      <a:endParaRPr lang="en-US" altLang="zh-CN" sz="2800" b="0" spc="130" dirty="0">
                        <a:solidFill>
                          <a:schemeClr val="tx1"/>
                        </a:solidFill>
                        <a:latin typeface="+mj-lt"/>
                        <a:ea typeface="微软雅黑" panose="020B0503020204020204" pitchFamily="34" charset="-122"/>
                        <a:cs typeface="+mj-lt"/>
                      </a:endParaRPr>
                    </a:p>
                  </a:txBody>
                  <a:tcPr marL="317500" marR="317500" marT="215900" marB="215900" anchor="ct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ea typeface="Arial" panose="020B0604020202020204"/>
                          <a:cs typeface="Arial" panose="020B0604020202020204"/>
                        </a:defRPr>
                      </a:lvl1pPr>
                      <a:lvl2pPr marL="457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2pPr>
                      <a:lvl3pPr marL="914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3pPr>
                      <a:lvl4pPr marL="1371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4pPr>
                      <a:lvl5pPr marL="18288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5pPr>
                      <a:lvl6pPr marL="22860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6pPr>
                      <a:lvl7pPr marL="27432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7pPr>
                      <a:lvl8pPr marL="32004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8pPr>
                      <a:lvl9pPr marL="3657600" algn="l" defTabSz="914400" rtl="0" eaLnBrk="1" latinLnBrk="0" hangingPunct="1">
                        <a:defRPr sz="1800" kern="1200">
                          <a:solidFill>
                            <a:schemeClr val="dk1"/>
                          </a:solidFill>
                          <a:latin typeface="Calibri" panose="020F0502020204030204"/>
                          <a:ea typeface="Arial" panose="020B0604020202020204"/>
                          <a:cs typeface="Arial" panose="020B0604020202020204"/>
                        </a:defRPr>
                      </a:lvl9pPr>
                    </a:lstStyle>
                    <a:p>
                      <a:pPr indent="0" algn="l">
                        <a:lnSpc>
                          <a:spcPct val="120000"/>
                        </a:lnSpc>
                        <a:spcBef>
                          <a:spcPct val="0"/>
                        </a:spcBef>
                        <a:spcAft>
                          <a:spcPct val="0"/>
                        </a:spcAft>
                        <a:buNone/>
                      </a:pPr>
                      <a:endParaRPr lang="en-US" altLang="zh-CN" sz="2800" b="0" spc="130" dirty="0">
                        <a:solidFill>
                          <a:srgbClr val="404040"/>
                        </a:solidFill>
                        <a:latin typeface="微软雅黑" panose="020B0503020204020204" pitchFamily="34" charset="-122"/>
                        <a:ea typeface="微软雅黑" panose="020B0503020204020204" pitchFamily="34" charset="-122"/>
                      </a:endParaRPr>
                    </a:p>
                  </a:txBody>
                  <a:tcPr marL="317500" marR="317500" marT="215900" marB="215900" anchor="ct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lnTlToBr w="12700" cmpd="sng">
                      <a:noFill/>
                      <a:prstDash val="solid"/>
                    </a:lnTlToBr>
                    <a:lnBlToTr w="12700" cmpd="sng">
                      <a:noFill/>
                      <a:prstDash val="solid"/>
                    </a:lnBlToTr>
                    <a:solidFill>
                      <a:srgbClr val="F2F2F2"/>
                    </a:solidFill>
                  </a:tcPr>
                </a:tc>
                <a:tc vMerge="1">
                  <a:tcPr marL="317500" marR="317500" marT="215900" marB="215900" anchor="ctr">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solidFill>
                      <a:srgbClr val="F2F2F2"/>
                    </a:solidFill>
                  </a:tcPr>
                </a:tc>
              </a:tr>
            </a:tbl>
          </a:graphicData>
        </a:graphic>
      </p:graphicFrame>
      <p:sp>
        <p:nvSpPr>
          <p:cNvPr id="30" name="文本框 29"/>
          <p:cNvSpPr txBox="1"/>
          <p:nvPr>
            <p:custDataLst>
              <p:tags r:id="rId8"/>
            </p:custDataLst>
          </p:nvPr>
        </p:nvSpPr>
        <p:spPr>
          <a:xfrm>
            <a:off x="5925391" y="1538782"/>
            <a:ext cx="2277110" cy="584775"/>
          </a:xfrm>
          <a:prstGeom prst="rect">
            <a:avLst/>
          </a:prstGeom>
          <a:noFill/>
        </p:spPr>
        <p:txBody>
          <a:bodyPr wrap="square" rtlCol="0" anchor="t" anchorCtr="0">
            <a:spAutoFit/>
          </a:bodyPr>
          <a:lstStyle/>
          <a:p>
            <a:r>
              <a:rPr lang="en-US" altLang="zh-CN" sz="3200" b="1" dirty="0">
                <a:solidFill>
                  <a:prstClr val="black"/>
                </a:solidFill>
                <a:latin typeface="Calibri" panose="020F0502020204030204"/>
              </a:rPr>
              <a:t> </a:t>
            </a:r>
            <a:r>
              <a:rPr lang="en-US" altLang="zh-CN" sz="3200" b="1" dirty="0" err="1">
                <a:solidFill>
                  <a:prstClr val="black"/>
                </a:solidFill>
                <a:latin typeface="Times New Roman" panose="02020603050405020304" charset="0"/>
                <a:cs typeface="Times New Roman" panose="02020603050405020304" charset="0"/>
              </a:rPr>
              <a:t>Meaning</a:t>
            </a:r>
            <a:r>
              <a:rPr lang="en-US" altLang="zh-CN" sz="3200" b="1" dirty="0" err="1">
                <a:solidFill>
                  <a:prstClr val="white"/>
                </a:solidFill>
                <a:latin typeface="Times New Roman" panose="02020603050405020304" charset="0"/>
                <a:cs typeface="Times New Roman" panose="02020603050405020304" charset="0"/>
              </a:rPr>
              <a:t>e</a:t>
            </a:r>
            <a:endParaRPr lang="en-US" altLang="zh-CN" sz="3200" dirty="0">
              <a:solidFill>
                <a:prstClr val="black"/>
              </a:solidFill>
              <a:latin typeface="Times New Roman" panose="02020603050405020304" charset="0"/>
              <a:cs typeface="Times New Roman" panose="02020603050405020304" charset="0"/>
            </a:endParaRPr>
          </a:p>
        </p:txBody>
      </p:sp>
      <p:sp>
        <p:nvSpPr>
          <p:cNvPr id="31" name="文本框 30"/>
          <p:cNvSpPr txBox="1"/>
          <p:nvPr>
            <p:custDataLst>
              <p:tags r:id="rId9"/>
            </p:custDataLst>
          </p:nvPr>
        </p:nvSpPr>
        <p:spPr>
          <a:xfrm>
            <a:off x="8355056" y="1505298"/>
            <a:ext cx="3356086" cy="584775"/>
          </a:xfrm>
          <a:prstGeom prst="rect">
            <a:avLst/>
          </a:prstGeom>
          <a:noFill/>
        </p:spPr>
        <p:txBody>
          <a:bodyPr wrap="square" rtlCol="0">
            <a:spAutoFit/>
          </a:bodyPr>
          <a:lstStyle/>
          <a:p>
            <a:r>
              <a:rPr lang="en-US" altLang="zh-CN" sz="3200" b="1" dirty="0">
                <a:solidFill>
                  <a:prstClr val="black"/>
                </a:solidFill>
                <a:latin typeface="Times New Roman" panose="02020603050405020304" charset="0"/>
                <a:cs typeface="Times New Roman" panose="02020603050405020304" charset="0"/>
                <a:sym typeface="+mn-ea"/>
              </a:rPr>
              <a:t>Country/region</a:t>
            </a:r>
            <a:endParaRPr lang="en-US" altLang="zh-CN" sz="3200" dirty="0">
              <a:solidFill>
                <a:prstClr val="black"/>
              </a:solidFill>
              <a:latin typeface="Calibri" panose="020F0502020204030204"/>
            </a:endParaRPr>
          </a:p>
        </p:txBody>
      </p:sp>
      <p:sp>
        <p:nvSpPr>
          <p:cNvPr id="32" name="文本框 31"/>
          <p:cNvSpPr txBox="1"/>
          <p:nvPr>
            <p:custDataLst>
              <p:tags r:id="rId10"/>
            </p:custDataLst>
          </p:nvPr>
        </p:nvSpPr>
        <p:spPr>
          <a:xfrm>
            <a:off x="9433539" y="2099237"/>
            <a:ext cx="2129155" cy="830997"/>
          </a:xfrm>
          <a:prstGeom prst="rect">
            <a:avLst/>
          </a:prstGeom>
          <a:noFill/>
        </p:spPr>
        <p:txBody>
          <a:bodyPr wrap="square" rtlCol="0">
            <a:spAutoFit/>
          </a:bodyPr>
          <a:lstStyle/>
          <a:p>
            <a:r>
              <a:rPr lang="en-US" altLang="zh-CN" sz="2400" b="1">
                <a:solidFill>
                  <a:prstClr val="white"/>
                </a:solidFill>
                <a:latin typeface="Calibri" panose="020F0502020204030204"/>
              </a:rPr>
              <a:t>food/restaurants</a:t>
            </a:r>
            <a:endParaRPr lang="en-US" altLang="zh-CN">
              <a:solidFill>
                <a:prstClr val="black"/>
              </a:solidFill>
              <a:latin typeface="Calibri" panose="020F0502020204030204"/>
            </a:endParaRPr>
          </a:p>
        </p:txBody>
      </p:sp>
      <p:sp>
        <p:nvSpPr>
          <p:cNvPr id="33" name="文本框 32"/>
          <p:cNvSpPr txBox="1"/>
          <p:nvPr>
            <p:custDataLst>
              <p:tags r:id="rId11"/>
            </p:custDataLst>
          </p:nvPr>
        </p:nvSpPr>
        <p:spPr>
          <a:xfrm>
            <a:off x="5861332" y="2568893"/>
            <a:ext cx="1504950" cy="1200329"/>
          </a:xfrm>
          <a:prstGeom prst="rect">
            <a:avLst/>
          </a:prstGeom>
          <a:noFill/>
        </p:spPr>
        <p:txBody>
          <a:bodyPr wrap="square" rtlCol="0">
            <a:spAutoFit/>
          </a:bodyPr>
          <a:lstStyle/>
          <a:p>
            <a:r>
              <a:rPr lang="en-US" altLang="zh-CN" sz="3600" b="1" dirty="0">
                <a:solidFill>
                  <a:srgbClr val="FF0000"/>
                </a:solidFill>
                <a:latin typeface="Calibri" panose="020F0502020204030204"/>
              </a:rPr>
              <a:t>I’m sleepy</a:t>
            </a:r>
            <a:endParaRPr lang="en-US" altLang="zh-CN" sz="3600" b="1" dirty="0">
              <a:solidFill>
                <a:srgbClr val="FF0000"/>
              </a:solidFill>
              <a:latin typeface="Calibri" panose="020F0502020204030204"/>
            </a:endParaRPr>
          </a:p>
        </p:txBody>
      </p:sp>
      <p:sp>
        <p:nvSpPr>
          <p:cNvPr id="34" name="文本框 33"/>
          <p:cNvSpPr txBox="1"/>
          <p:nvPr>
            <p:custDataLst>
              <p:tags r:id="rId12"/>
            </p:custDataLst>
          </p:nvPr>
        </p:nvSpPr>
        <p:spPr>
          <a:xfrm>
            <a:off x="8607091" y="3231785"/>
            <a:ext cx="2675890" cy="1323439"/>
          </a:xfrm>
          <a:prstGeom prst="rect">
            <a:avLst/>
          </a:prstGeom>
          <a:noFill/>
        </p:spPr>
        <p:txBody>
          <a:bodyPr wrap="square" rtlCol="0">
            <a:spAutoFit/>
          </a:bodyPr>
          <a:lstStyle/>
          <a:p>
            <a:r>
              <a:rPr lang="en-US" altLang="zh-CN" sz="4000" b="1" dirty="0">
                <a:solidFill>
                  <a:srgbClr val="FF0000"/>
                </a:solidFill>
                <a:latin typeface="Calibri" panose="020F0502020204030204"/>
              </a:rPr>
              <a:t>most places</a:t>
            </a:r>
            <a:endParaRPr lang="en-US" altLang="zh-CN" sz="4000" b="1" dirty="0">
              <a:solidFill>
                <a:srgbClr val="FF0000"/>
              </a:solidFill>
              <a:latin typeface="Calibri" panose="020F0502020204030204"/>
            </a:endParaRPr>
          </a:p>
        </p:txBody>
      </p:sp>
      <p:sp>
        <p:nvSpPr>
          <p:cNvPr id="35" name="文本框 34"/>
          <p:cNvSpPr txBox="1"/>
          <p:nvPr>
            <p:custDataLst>
              <p:tags r:id="rId13"/>
            </p:custDataLst>
          </p:nvPr>
        </p:nvSpPr>
        <p:spPr>
          <a:xfrm>
            <a:off x="5882301" y="5199057"/>
            <a:ext cx="2495853" cy="646331"/>
          </a:xfrm>
          <a:prstGeom prst="rect">
            <a:avLst/>
          </a:prstGeom>
          <a:noFill/>
        </p:spPr>
        <p:txBody>
          <a:bodyPr wrap="square" rtlCol="0">
            <a:spAutoFit/>
          </a:bodyPr>
          <a:lstStyle/>
          <a:p>
            <a:r>
              <a:rPr lang="en-US" altLang="zh-CN" sz="3600" b="1" dirty="0">
                <a:solidFill>
                  <a:srgbClr val="FF0000"/>
                </a:solidFill>
                <a:latin typeface="Calibri" panose="020F0502020204030204"/>
              </a:rPr>
              <a:t>I’m full</a:t>
            </a:r>
            <a:endParaRPr lang="en-US" altLang="zh-CN" sz="3600" b="1" dirty="0">
              <a:solidFill>
                <a:srgbClr val="FF0000"/>
              </a:solidFill>
              <a:latin typeface="Calibri" panose="020F0502020204030204"/>
            </a:endParaRPr>
          </a:p>
        </p:txBody>
      </p:sp>
      <p:sp>
        <p:nvSpPr>
          <p:cNvPr id="36" name="文本框 35"/>
          <p:cNvSpPr txBox="1"/>
          <p:nvPr>
            <p:custDataLst>
              <p:tags r:id="rId14"/>
            </p:custDataLst>
          </p:nvPr>
        </p:nvSpPr>
        <p:spPr>
          <a:xfrm>
            <a:off x="508052" y="1415060"/>
            <a:ext cx="4830087" cy="602322"/>
          </a:xfrm>
          <a:prstGeom prst="rect">
            <a:avLst/>
          </a:prstGeom>
          <a:noFill/>
        </p:spPr>
        <p:txBody>
          <a:bodyPr wrap="square" rtlCol="0">
            <a:spAutoFit/>
          </a:bodyPr>
          <a:lstStyle/>
          <a:p>
            <a:r>
              <a:rPr lang="en-US" altLang="zh-CN" sz="3200" b="1" dirty="0">
                <a:solidFill>
                  <a:prstClr val="black"/>
                </a:solidFill>
                <a:latin typeface="Times New Roman" panose="02020603050405020304" charset="0"/>
                <a:cs typeface="Times New Roman" panose="02020603050405020304" charset="0"/>
              </a:rPr>
              <a:t>Body language/Gesture</a:t>
            </a:r>
            <a:endParaRPr lang="en-US" altLang="zh-CN" sz="3200" b="1" dirty="0">
              <a:solidFill>
                <a:prstClr val="black"/>
              </a:solidFill>
              <a:latin typeface="Times New Roman" panose="02020603050405020304" charset="0"/>
              <a:cs typeface="Times New Roman" panose="02020603050405020304" charset="0"/>
            </a:endParaRPr>
          </a:p>
        </p:txBody>
      </p:sp>
      <p:grpSp>
        <p:nvGrpSpPr>
          <p:cNvPr id="2" name="组合 1"/>
          <p:cNvGrpSpPr/>
          <p:nvPr/>
        </p:nvGrpSpPr>
        <p:grpSpPr>
          <a:xfrm>
            <a:off x="3362595" y="181565"/>
            <a:ext cx="8308378" cy="1280484"/>
            <a:chOff x="3293874" y="28628"/>
            <a:chExt cx="8308378" cy="1280484"/>
          </a:xfrm>
        </p:grpSpPr>
        <p:sp>
          <p:nvSpPr>
            <p:cNvPr id="28" name="文本框 27"/>
            <p:cNvSpPr txBox="1"/>
            <p:nvPr>
              <p:custDataLst>
                <p:tags r:id="rId15"/>
              </p:custDataLst>
            </p:nvPr>
          </p:nvSpPr>
          <p:spPr>
            <a:xfrm>
              <a:off x="8475906" y="28628"/>
              <a:ext cx="3126346" cy="645160"/>
            </a:xfrm>
            <a:prstGeom prst="rect">
              <a:avLst/>
            </a:prstGeom>
            <a:noFill/>
          </p:spPr>
          <p:txBody>
            <a:bodyPr wrap="square" rtlCol="0">
              <a:spAutoFit/>
            </a:bodyPr>
            <a:lstStyle/>
            <a:p>
              <a:r>
                <a:rPr lang="en-US" altLang="zh-CN" sz="3600" b="1" dirty="0">
                  <a:solidFill>
                    <a:srgbClr val="FF0000"/>
                  </a:solidFill>
                  <a:latin typeface="Times New Roman" panose="02020603050405020304" charset="0"/>
                  <a:cs typeface="Times New Roman" panose="02020603050405020304" charset="0"/>
                </a:rPr>
                <a:t>(Para5)</a:t>
              </a:r>
              <a:endParaRPr lang="en-US" altLang="zh-CN" sz="3600" b="1" dirty="0">
                <a:solidFill>
                  <a:srgbClr val="FF0000"/>
                </a:solidFill>
                <a:latin typeface="Times New Roman" panose="02020603050405020304" charset="0"/>
                <a:cs typeface="Times New Roman" panose="02020603050405020304" charset="0"/>
              </a:endParaRPr>
            </a:p>
          </p:txBody>
        </p:sp>
        <p:pic>
          <p:nvPicPr>
            <p:cNvPr id="37" name="图片 36"/>
            <p:cNvPicPr>
              <a:picLocks noChangeAspect="1"/>
            </p:cNvPicPr>
            <p:nvPr/>
          </p:nvPicPr>
          <p:blipFill>
            <a:blip r:embed="rId1"/>
            <a:stretch>
              <a:fillRect/>
            </a:stretch>
          </p:blipFill>
          <p:spPr>
            <a:xfrm>
              <a:off x="3293874" y="490551"/>
              <a:ext cx="5584420" cy="818561"/>
            </a:xfrm>
            <a:prstGeom prst="rect">
              <a:avLst/>
            </a:prstGeom>
          </p:spPr>
        </p:pic>
      </p:gr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linds(horizont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linds(horizont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linds(horizont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000" fill="hold">
                                          <p:stCondLst>
                                            <p:cond delay="0"/>
                                          </p:stCondLst>
                                        </p:cTn>
                                        <p:tgtEl>
                                          <p:spTgt spid="34"/>
                                        </p:tgtEl>
                                        <p:attrNameLst>
                                          <p:attrName>style.visibility</p:attrName>
                                        </p:attrNameLst>
                                      </p:cBhvr>
                                      <p:to>
                                        <p:strVal val="visible"/>
                                      </p:to>
                                    </p:set>
                                    <p:animEffect transition="in" filter="wipe(down)">
                                      <p:cBhvr>
                                        <p:cTn id="46" dur="1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000"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ppt_x"/>
                                          </p:val>
                                        </p:tav>
                                        <p:tav tm="100000">
                                          <p:val>
                                            <p:strVal val="#ppt_x"/>
                                          </p:val>
                                        </p:tav>
                                      </p:tavLst>
                                    </p:anim>
                                    <p:anim calcmode="lin" valueType="num">
                                      <p:cBhvr additive="base">
                                        <p:cTn id="52"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50800" y="732699"/>
          <a:ext cx="11927205" cy="6319684"/>
        </p:xfrm>
        <a:graphic>
          <a:graphicData uri="http://schemas.openxmlformats.org/drawingml/2006/table">
            <a:tbl>
              <a:tblPr firstRow="1" bandRow="1">
                <a:effectLst/>
              </a:tblPr>
              <a:tblGrid>
                <a:gridCol w="5711825"/>
                <a:gridCol w="3473450"/>
                <a:gridCol w="2741930"/>
              </a:tblGrid>
              <a:tr h="452637">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buNone/>
                      </a:pPr>
                      <a:r>
                        <a:rPr lang="en-US" altLang="zh-CN" sz="2400" b="1">
                          <a:solidFill>
                            <a:srgbClr val="FFFFFF"/>
                          </a:solidFill>
                          <a:latin typeface="Times New Roman" panose="02020603050405020304" charset="0"/>
                          <a:ea typeface="Arial" panose="020B0604020202020204" pitchFamily="34" charset="0"/>
                          <a:cs typeface="Times New Roman" panose="02020603050405020304" charset="0"/>
                        </a:rPr>
                        <a:t>Body language/Gesture</a:t>
                      </a:r>
                      <a:endParaRPr lang="en-US" altLang="zh-CN" sz="2400" b="1">
                        <a:solidFill>
                          <a:srgbClr val="FFFFFF"/>
                        </a:solidFill>
                        <a:latin typeface="Times New Roman" panose="02020603050405020304" charset="0"/>
                        <a:ea typeface="Arial" panose="020B0604020202020204" pitchFamily="34" charset="0"/>
                        <a:cs typeface="Times New Roman" panose="02020603050405020304" charset="0"/>
                      </a:endParaRPr>
                    </a:p>
                  </a:txBody>
                  <a:tcPr>
                    <a:lnL>
                      <a:noFill/>
                    </a:lnL>
                    <a:lnR>
                      <a:noFill/>
                    </a:lnR>
                    <a:lnT>
                      <a:noFill/>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buNone/>
                      </a:pPr>
                      <a:r>
                        <a:rPr lang="en-US" altLang="zh-CN" sz="2400" b="1">
                          <a:solidFill>
                            <a:srgbClr val="FFFFFF"/>
                          </a:solidFill>
                          <a:latin typeface="Times New Roman" panose="02020603050405020304" charset="0"/>
                          <a:ea typeface="Arial" panose="020B0604020202020204" pitchFamily="34" charset="0"/>
                          <a:cs typeface="Times New Roman" panose="02020603050405020304" charset="0"/>
                        </a:rPr>
                        <a:t>Meaning</a:t>
                      </a:r>
                      <a:endParaRPr lang="en-US" altLang="zh-CN" sz="2400" b="1">
                        <a:solidFill>
                          <a:srgbClr val="FFFFFF"/>
                        </a:solidFill>
                        <a:latin typeface="Times New Roman" panose="02020603050405020304" charset="0"/>
                        <a:ea typeface="Arial" panose="020B0604020202020204" pitchFamily="34" charset="0"/>
                        <a:cs typeface="Times New Roman" panose="02020603050405020304" charset="0"/>
                      </a:endParaRPr>
                    </a:p>
                  </a:txBody>
                  <a:tcPr>
                    <a:lnL>
                      <a:noFill/>
                    </a:lnL>
                    <a:lnR>
                      <a:noFill/>
                    </a:lnR>
                    <a:lnT>
                      <a:noFill/>
                    </a:lnT>
                    <a:lnB>
                      <a:noFill/>
                    </a:lnB>
                    <a:lnTlToBr w="12700" cmpd="sng">
                      <a:noFill/>
                      <a:prstDash val="solid"/>
                    </a:lnTlToBr>
                    <a:lnBlToTr w="12700" cmpd="sng">
                      <a:noFill/>
                      <a:prstDash val="solid"/>
                    </a:lnBlToTr>
                    <a:solidFill>
                      <a:srgbClr val="E34D4D"/>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ctr">
                        <a:buNone/>
                      </a:pPr>
                      <a:r>
                        <a:rPr lang="en-US" altLang="zh-CN" sz="2400" b="1">
                          <a:solidFill>
                            <a:srgbClr val="FFFFFF"/>
                          </a:solidFill>
                          <a:latin typeface="Times New Roman" panose="02020603050405020304" charset="0"/>
                          <a:ea typeface="Arial" panose="020B0604020202020204" pitchFamily="34" charset="0"/>
                          <a:cs typeface="Times New Roman" panose="02020603050405020304" charset="0"/>
                        </a:rPr>
                        <a:t>Country/Region</a:t>
                      </a:r>
                      <a:endParaRPr lang="en-US" altLang="zh-CN" sz="2400" b="1">
                        <a:solidFill>
                          <a:srgbClr val="FFFFFF"/>
                        </a:solidFill>
                        <a:latin typeface="Times New Roman" panose="02020603050405020304" charset="0"/>
                        <a:ea typeface="Arial" panose="020B0604020202020204" pitchFamily="34" charset="0"/>
                        <a:cs typeface="Times New Roman" panose="02020603050405020304" charset="0"/>
                      </a:endParaRPr>
                    </a:p>
                  </a:txBody>
                  <a:tcPr>
                    <a:lnL>
                      <a:noFill/>
                    </a:lnL>
                    <a:lnR>
                      <a:noFill/>
                    </a:lnR>
                    <a:lnT>
                      <a:noFill/>
                    </a:lnT>
                    <a:lnB>
                      <a:noFill/>
                    </a:lnB>
                    <a:lnTlToBr w="12700" cmpd="sng">
                      <a:noFill/>
                      <a:prstDash val="solid"/>
                    </a:lnTlToBr>
                    <a:lnBlToTr w="12700" cmpd="sng">
                      <a:noFill/>
                      <a:prstDash val="solid"/>
                    </a:lnBlToTr>
                    <a:solidFill>
                      <a:srgbClr val="E67A4A"/>
                    </a:solidFill>
                  </a:tcPr>
                </a:tc>
              </a:tr>
              <a:tr h="814747">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Eye contact between men and women</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a:noFill/>
                    </a:lnL>
                    <a:lnR w="12700">
                      <a:solidFill>
                        <a:srgbClr val="D9D9D9"/>
                      </a:solidFill>
                      <a:prstDash val="solid"/>
                    </a:lnR>
                    <a:lnT>
                      <a:noFill/>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a:noFill/>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Middle Eastern countries</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a:noFill/>
                    </a:lnT>
                    <a:lnB w="6350">
                      <a:solidFill>
                        <a:srgbClr val="D9D9D9"/>
                      </a:solidFill>
                      <a:prstDash val="solid"/>
                    </a:lnB>
                    <a:lnTlToBr w="12700" cmpd="sng">
                      <a:noFill/>
                      <a:prstDash val="solid"/>
                    </a:lnTlToBr>
                    <a:lnBlToTr w="12700" cmpd="sng">
                      <a:noFill/>
                      <a:prstDash val="solid"/>
                    </a:lnBlToTr>
                    <a:solidFill>
                      <a:srgbClr val="FFFFFF"/>
                    </a:solidFill>
                  </a:tcPr>
                </a:tc>
              </a:tr>
              <a:tr h="612946">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a:solidFill>
                            <a:srgbClr val="404040"/>
                          </a:solidFill>
                          <a:latin typeface="Times New Roman" panose="02020603050405020304" charset="0"/>
                          <a:ea typeface="Arial" panose="020B0604020202020204" pitchFamily="34" charset="0"/>
                          <a:cs typeface="Times New Roman" panose="02020603050405020304" charset="0"/>
                        </a:rPr>
                        <a:t>Looking down when talking to someone</a:t>
                      </a: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a:noFill/>
                    </a:lnL>
                    <a:lnR w="1270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showing respect</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r>
              <a:tr h="614832">
                <a:tc rowSpan="3">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lgn="l">
                        <a:buNone/>
                      </a:pPr>
                      <a:endParaRPr lang="en-US" altLang="zh-CN" sz="2400" dirty="0">
                        <a:solidFill>
                          <a:srgbClr val="404040"/>
                        </a:solidFill>
                        <a:latin typeface="Times New Roman" panose="02020603050405020304" charset="0"/>
                        <a:cs typeface="Times New Roman" panose="02020603050405020304" charset="0"/>
                      </a:endParaRPr>
                    </a:p>
                    <a:p>
                      <a:pPr algn="l">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OK sign</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a:noFill/>
                    </a:lnL>
                    <a:lnR w="1270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a:solidFill>
                            <a:srgbClr val="404040"/>
                          </a:solidFill>
                          <a:latin typeface="Times New Roman" panose="02020603050405020304" charset="0"/>
                          <a:ea typeface="Arial" panose="020B0604020202020204" pitchFamily="34" charset="0"/>
                          <a:cs typeface="Times New Roman" panose="02020603050405020304" charset="0"/>
                        </a:rPr>
                        <a:t>Japan</a:t>
                      </a: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r>
              <a:tr h="615461">
                <a:tc vMerge="1">
                  <a:tcPr>
                    <a:lnL>
                      <a:noFill/>
                    </a:lnL>
                    <a:lnR w="12700">
                      <a:solidFill>
                        <a:srgbClr val="D9D9D9"/>
                      </a:solidFill>
                      <a:prstDash val="solid"/>
                    </a:lnR>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a:solidFill>
                            <a:srgbClr val="404040"/>
                          </a:solidFill>
                          <a:latin typeface="Times New Roman" panose="02020603050405020304" charset="0"/>
                          <a:ea typeface="Arial" panose="020B0604020202020204" pitchFamily="34" charset="0"/>
                          <a:cs typeface="Times New Roman" panose="02020603050405020304" charset="0"/>
                        </a:rPr>
                        <a:t>France</a:t>
                      </a: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r>
              <a:tr h="615461">
                <a:tc vMerge="1">
                  <a:tcPr>
                    <a:lnL>
                      <a:noFill/>
                    </a:lnL>
                    <a:lnR w="12700">
                      <a:solidFill>
                        <a:srgbClr val="D9D9D9"/>
                      </a:solidFill>
                      <a:prstDash val="solid"/>
                    </a:lnR>
                    <a:lnB w="6350">
                      <a:solidFill>
                        <a:srgbClr val="D9D9D9"/>
                      </a:solidFill>
                      <a:prstDash val="solid"/>
                    </a:lnB>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a:solidFill>
                            <a:srgbClr val="404040"/>
                          </a:solidFill>
                          <a:latin typeface="Times New Roman" panose="02020603050405020304" charset="0"/>
                          <a:ea typeface="Arial" panose="020B0604020202020204" pitchFamily="34" charset="0"/>
                          <a:cs typeface="Times New Roman" panose="02020603050405020304" charset="0"/>
                        </a:rPr>
                        <a:t>Brazil, Germany</a:t>
                      </a: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r>
              <a:tr h="614203">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a:noFill/>
                    </a:lnL>
                    <a:lnR w="1270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friendliness</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a:solidFill>
                            <a:srgbClr val="404040"/>
                          </a:solidFill>
                          <a:latin typeface="Times New Roman" panose="02020603050405020304" charset="0"/>
                          <a:ea typeface="Arial" panose="020B0604020202020204" pitchFamily="34" charset="0"/>
                          <a:cs typeface="Times New Roman" panose="02020603050405020304" charset="0"/>
                        </a:rPr>
                        <a:t>France, Russian</a:t>
                      </a: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r>
              <a:tr h="1176856">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Placing your hands together and resting them on the side of your head while closing your eyes</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a:noFill/>
                    </a:lnL>
                    <a:lnR w="1270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sleeping</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6350">
                      <a:solidFill>
                        <a:srgbClr val="D9D9D9"/>
                      </a:solidFill>
                      <a:prstDash val="solid"/>
                    </a:lnB>
                    <a:lnTlToBr w="12700" cmpd="sng">
                      <a:noFill/>
                      <a:prstDash val="solid"/>
                    </a:lnTlToBr>
                    <a:lnBlToTr w="12700" cmpd="sng">
                      <a:noFill/>
                      <a:prstDash val="solid"/>
                    </a:lnBlToTr>
                    <a:solidFill>
                      <a:srgbClr val="FFFFFF"/>
                    </a:solidFill>
                  </a:tcPr>
                </a:tc>
              </a:tr>
              <a:tr h="777901">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a:noFill/>
                    </a:lnL>
                    <a:lnR w="12700">
                      <a:solidFill>
                        <a:srgbClr val="D9D9D9"/>
                      </a:solidFill>
                      <a:prstDash val="solid"/>
                    </a:lnR>
                    <a:lnT w="6350">
                      <a:solidFill>
                        <a:srgbClr val="D9D9D9"/>
                      </a:solidFill>
                      <a:prstDash val="solid"/>
                    </a:lnT>
                    <a:lnB w="19050">
                      <a:solidFill>
                        <a:srgbClr val="59595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I'm full</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w="12700">
                      <a:solidFill>
                        <a:srgbClr val="D9D9D9"/>
                      </a:solidFill>
                      <a:prstDash val="solid"/>
                    </a:lnL>
                    <a:lnR w="6350">
                      <a:solidFill>
                        <a:srgbClr val="D9D9D9"/>
                      </a:solidFill>
                      <a:prstDash val="solid"/>
                    </a:lnR>
                    <a:lnT w="6350">
                      <a:solidFill>
                        <a:srgbClr val="D9D9D9"/>
                      </a:solidFill>
                      <a:prstDash val="solid"/>
                    </a:lnT>
                    <a:lnB w="19050">
                      <a:solidFill>
                        <a:srgbClr val="595959"/>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1pPr>
                      <a:lvl2pPr marL="457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2pPr>
                      <a:lvl3pPr marL="914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3pPr>
                      <a:lvl4pPr marL="1371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4pPr>
                      <a:lvl5pPr marL="18288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5pPr>
                      <a:lvl6pPr marL="22860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6pPr>
                      <a:lvl7pPr marL="27432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7pPr>
                      <a:lvl8pPr marL="32004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8pPr>
                      <a:lvl9pPr marL="3657600" algn="l" defTabSz="914400" rtl="0" eaLnBrk="1" latinLnBrk="0" hangingPunct="1">
                        <a:defRPr sz="1800" kern="1200">
                          <a:solidFill>
                            <a:schemeClr val="tx1"/>
                          </a:solidFill>
                          <a:latin typeface="Arial" panose="020B0604020202020204"/>
                          <a:ea typeface="微软雅黑" panose="020B0503020204020204" pitchFamily="34" charset="-122"/>
                          <a:cs typeface="Arial" panose="020B0604020202020204"/>
                        </a:defRPr>
                      </a:lvl9pPr>
                    </a:lstStyle>
                    <a:p>
                      <a:pPr>
                        <a:buNone/>
                      </a:pPr>
                      <a:r>
                        <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rPr>
                        <a:t>everywhere</a:t>
                      </a:r>
                      <a:endParaRPr lang="en-US" altLang="zh-CN" sz="2400" dirty="0">
                        <a:solidFill>
                          <a:srgbClr val="404040"/>
                        </a:solidFill>
                        <a:latin typeface="Times New Roman" panose="02020603050405020304" charset="0"/>
                        <a:ea typeface="Arial" panose="020B0604020202020204" pitchFamily="34" charset="0"/>
                        <a:cs typeface="Times New Roman" panose="02020603050405020304" charset="0"/>
                      </a:endParaRPr>
                    </a:p>
                  </a:txBody>
                  <a:tcPr>
                    <a:lnL w="6350">
                      <a:solidFill>
                        <a:srgbClr val="D9D9D9"/>
                      </a:solidFill>
                      <a:prstDash val="solid"/>
                    </a:lnL>
                    <a:lnR>
                      <a:noFill/>
                    </a:lnR>
                    <a:lnT w="6350">
                      <a:solidFill>
                        <a:srgbClr val="D9D9D9"/>
                      </a:solidFill>
                      <a:prstDash val="solid"/>
                    </a:lnT>
                    <a:lnB w="19050">
                      <a:solidFill>
                        <a:srgbClr val="595959"/>
                      </a:solidFill>
                      <a:prstDash val="solid"/>
                    </a:lnB>
                    <a:lnTlToBr w="12700" cmpd="sng">
                      <a:noFill/>
                      <a:prstDash val="solid"/>
                    </a:lnTlToBr>
                    <a:lnBlToTr w="12700" cmpd="sng">
                      <a:noFill/>
                      <a:prstDash val="solid"/>
                    </a:lnBlToTr>
                    <a:solidFill>
                      <a:srgbClr val="FFFFFF"/>
                    </a:solidFill>
                  </a:tcPr>
                </a:tc>
              </a:tr>
            </a:tbl>
          </a:graphicData>
        </a:graphic>
      </p:graphicFrame>
      <p:sp>
        <p:nvSpPr>
          <p:cNvPr id="5" name="文本框 4"/>
          <p:cNvSpPr txBox="1"/>
          <p:nvPr/>
        </p:nvSpPr>
        <p:spPr>
          <a:xfrm>
            <a:off x="5751314" y="1346847"/>
            <a:ext cx="3404235" cy="521970"/>
          </a:xfrm>
          <a:prstGeom prst="rect">
            <a:avLst/>
          </a:prstGeom>
          <a:solidFill>
            <a:srgbClr val="FFC000"/>
          </a:solidFill>
        </p:spPr>
        <p:txBody>
          <a:bodyPr wrap="square" rtlCol="0">
            <a:spAutoFit/>
          </a:bodyPr>
          <a:lstStyle/>
          <a:p>
            <a:r>
              <a:rPr lang="en-US" altLang="zh-CN" sz="2800" dirty="0">
                <a:solidFill>
                  <a:sysClr val="windowText" lastClr="000000"/>
                </a:solidFill>
                <a:latin typeface="Times New Roman" panose="02020603050405020304" charset="0"/>
                <a:ea typeface="Arial" panose="020B0604020202020204" pitchFamily="34" charset="0"/>
                <a:cs typeface="Times New Roman" panose="02020603050405020304" charset="0"/>
                <a:sym typeface="+mn-ea"/>
              </a:rPr>
              <a:t>not socially permitted</a:t>
            </a:r>
            <a:endParaRPr lang="en-US" altLang="zh-CN" sz="2800" dirty="0">
              <a:solidFill>
                <a:sysClr val="windowText" lastClr="000000"/>
              </a:solidFill>
              <a:latin typeface="Times New Roman" panose="02020603050405020304" charset="0"/>
              <a:ea typeface="Arial" panose="020B0604020202020204" pitchFamily="34" charset="0"/>
              <a:cs typeface="Times New Roman" panose="02020603050405020304" charset="0"/>
              <a:sym typeface="+mn-ea"/>
            </a:endParaRPr>
          </a:p>
        </p:txBody>
      </p:sp>
      <p:sp>
        <p:nvSpPr>
          <p:cNvPr id="6" name="文本框 5"/>
          <p:cNvSpPr txBox="1"/>
          <p:nvPr/>
        </p:nvSpPr>
        <p:spPr>
          <a:xfrm>
            <a:off x="9346994" y="1919826"/>
            <a:ext cx="2065655" cy="521970"/>
          </a:xfrm>
          <a:prstGeom prst="rect">
            <a:avLst/>
          </a:prstGeom>
          <a:solidFill>
            <a:srgbClr val="00B0F0"/>
          </a:solidFill>
        </p:spPr>
        <p:txBody>
          <a:bodyPr wrap="square" rtlCol="0">
            <a:spAutoFit/>
          </a:bodyPr>
          <a:lstStyle/>
          <a:p>
            <a:r>
              <a:rPr lang="en-US" altLang="zh-CN" sz="2800" b="1">
                <a:solidFill>
                  <a:srgbClr val="FFFF00"/>
                </a:solidFill>
                <a:latin typeface="Times New Roman" panose="02020603050405020304" charset="0"/>
                <a:ea typeface="Arial" panose="020B0604020202020204" pitchFamily="34" charset="0"/>
                <a:cs typeface="Times New Roman" panose="02020603050405020304" charset="0"/>
                <a:sym typeface="+mn-ea"/>
              </a:rPr>
              <a:t>Japan</a:t>
            </a:r>
            <a:endParaRPr lang="en-US" altLang="zh-CN" sz="2800" b="1">
              <a:solidFill>
                <a:srgbClr val="FFFF00"/>
              </a:solidFill>
              <a:latin typeface="Times New Roman" panose="02020603050405020304" charset="0"/>
              <a:ea typeface="Arial" panose="020B0604020202020204" pitchFamily="34" charset="0"/>
              <a:cs typeface="Times New Roman" panose="02020603050405020304" charset="0"/>
              <a:sym typeface="+mn-ea"/>
            </a:endParaRPr>
          </a:p>
        </p:txBody>
      </p:sp>
      <p:sp>
        <p:nvSpPr>
          <p:cNvPr id="7" name="文本框 6"/>
          <p:cNvSpPr txBox="1"/>
          <p:nvPr/>
        </p:nvSpPr>
        <p:spPr>
          <a:xfrm>
            <a:off x="5964357" y="2627475"/>
            <a:ext cx="1489075" cy="521970"/>
          </a:xfrm>
          <a:prstGeom prst="rect">
            <a:avLst/>
          </a:prstGeom>
          <a:solidFill>
            <a:srgbClr val="EC5F74"/>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a:ln>
                  <a:noFill/>
                </a:ln>
                <a:gradFill>
                  <a:gsLst>
                    <a:gs pos="50000">
                      <a:srgbClr val="ECCFCB"/>
                    </a:gs>
                    <a:gs pos="0">
                      <a:srgbClr val="F2DFDC"/>
                    </a:gs>
                    <a:gs pos="100000">
                      <a:srgbClr val="E5BEB9"/>
                    </a:gs>
                  </a:gsLst>
                  <a:lin scaled="1"/>
                </a:gradFill>
                <a:effectLst/>
                <a:uLnTx/>
                <a:uFillTx/>
                <a:latin typeface="Times New Roman" panose="02020603050405020304" charset="0"/>
                <a:ea typeface="Arial" panose="020B0604020202020204" pitchFamily="34" charset="0"/>
                <a:cs typeface="Times New Roman" panose="02020603050405020304" charset="0"/>
                <a:sym typeface="+mn-ea"/>
              </a:rPr>
              <a:t>money</a:t>
            </a:r>
            <a:endParaRPr kumimoji="0" lang="en-US" altLang="zh-CN" sz="2800" b="1" i="0" u="none" strike="noStrike" kern="0" cap="none" spc="0" normalizeH="0" baseline="0" noProof="0">
              <a:ln>
                <a:noFill/>
              </a:ln>
              <a:gradFill>
                <a:gsLst>
                  <a:gs pos="50000">
                    <a:srgbClr val="ECCFCB"/>
                  </a:gs>
                  <a:gs pos="0">
                    <a:srgbClr val="F2DFDC"/>
                  </a:gs>
                  <a:gs pos="100000">
                    <a:srgbClr val="E5BEB9"/>
                  </a:gs>
                </a:gsLst>
                <a:lin scaled="1"/>
              </a:gradFill>
              <a:effectLst/>
              <a:uLnTx/>
              <a:uFillTx/>
              <a:latin typeface="Times New Roman" panose="02020603050405020304" charset="0"/>
              <a:ea typeface="Arial" panose="020B0604020202020204" pitchFamily="34" charset="0"/>
              <a:cs typeface="Times New Roman" panose="02020603050405020304" charset="0"/>
              <a:sym typeface="+mn-ea"/>
            </a:endParaRPr>
          </a:p>
        </p:txBody>
      </p:sp>
      <p:sp>
        <p:nvSpPr>
          <p:cNvPr id="8" name="文本框 7"/>
          <p:cNvSpPr txBox="1"/>
          <p:nvPr/>
        </p:nvSpPr>
        <p:spPr>
          <a:xfrm>
            <a:off x="5963602" y="3202622"/>
            <a:ext cx="1177290" cy="583565"/>
          </a:xfrm>
          <a:prstGeom prst="rect">
            <a:avLst/>
          </a:prstGeom>
          <a:solidFill>
            <a:srgbClr val="E53935"/>
          </a:solidFill>
        </p:spPr>
        <p:txBody>
          <a:bodyPr wrap="square" rtlCol="0">
            <a:spAutoFit/>
          </a:bodyPr>
          <a:lstStyle/>
          <a:p>
            <a:r>
              <a:rPr lang="en-US" altLang="zh-CN" sz="3200" b="1" dirty="0">
                <a:solidFill>
                  <a:srgbClr val="FFFFFF"/>
                </a:solidFill>
                <a:latin typeface="Times New Roman" panose="02020603050405020304" charset="0"/>
                <a:ea typeface="Arial" panose="020B0604020202020204" pitchFamily="34" charset="0"/>
                <a:cs typeface="Times New Roman" panose="02020603050405020304" charset="0"/>
                <a:sym typeface="+mn-ea"/>
              </a:rPr>
              <a:t>zero</a:t>
            </a:r>
            <a:endParaRPr lang="en-US" altLang="zh-CN" sz="3200" b="1" dirty="0">
              <a:solidFill>
                <a:srgbClr val="FFFFFF"/>
              </a:solidFill>
              <a:latin typeface="Times New Roman" panose="02020603050405020304" charset="0"/>
              <a:ea typeface="Arial" panose="020B0604020202020204" pitchFamily="34" charset="0"/>
              <a:cs typeface="Times New Roman" panose="02020603050405020304" charset="0"/>
              <a:sym typeface="+mn-ea"/>
            </a:endParaRPr>
          </a:p>
        </p:txBody>
      </p:sp>
      <p:sp>
        <p:nvSpPr>
          <p:cNvPr id="9" name="文本框 8"/>
          <p:cNvSpPr txBox="1"/>
          <p:nvPr/>
        </p:nvSpPr>
        <p:spPr>
          <a:xfrm>
            <a:off x="5745943" y="3892541"/>
            <a:ext cx="3382010" cy="521970"/>
          </a:xfrm>
          <a:prstGeom prst="rect">
            <a:avLst/>
          </a:prstGeom>
          <a:gradFill>
            <a:gsLst>
              <a:gs pos="0">
                <a:srgbClr val="7B32B2"/>
              </a:gs>
              <a:gs pos="100000">
                <a:srgbClr val="401A5D"/>
              </a:gs>
            </a:gsLst>
            <a:lin ang="5400000" scaled="0"/>
          </a:gradFill>
        </p:spPr>
        <p:txBody>
          <a:bodyPr wrap="square" rtlCol="0">
            <a:spAutoFit/>
          </a:bodyPr>
          <a:lstStyle/>
          <a:p>
            <a:r>
              <a:rPr lang="en-US" altLang="zh-CN" sz="2800">
                <a:solidFill>
                  <a:srgbClr val="FFFFFF"/>
                </a:solidFill>
                <a:latin typeface="Times New Roman" panose="02020603050405020304" charset="0"/>
                <a:ea typeface="Arial" panose="020B0604020202020204" pitchFamily="34" charset="0"/>
                <a:cs typeface="Times New Roman" panose="02020603050405020304" charset="0"/>
                <a:sym typeface="+mn-ea"/>
              </a:rPr>
              <a:t>rudeness/impoliteness</a:t>
            </a:r>
            <a:endParaRPr lang="en-US" altLang="zh-CN" sz="2800">
              <a:solidFill>
                <a:srgbClr val="FFFFFF"/>
              </a:solidFill>
              <a:latin typeface="Times New Roman" panose="02020603050405020304" charset="0"/>
              <a:ea typeface="Arial" panose="020B0604020202020204" pitchFamily="34" charset="0"/>
              <a:cs typeface="Times New Roman" panose="02020603050405020304" charset="0"/>
              <a:sym typeface="+mn-ea"/>
            </a:endParaRPr>
          </a:p>
        </p:txBody>
      </p:sp>
      <p:sp>
        <p:nvSpPr>
          <p:cNvPr id="10" name="文本框 9"/>
          <p:cNvSpPr txBox="1"/>
          <p:nvPr/>
        </p:nvSpPr>
        <p:spPr>
          <a:xfrm>
            <a:off x="9287938" y="5332892"/>
            <a:ext cx="2183765" cy="583565"/>
          </a:xfrm>
          <a:prstGeom prst="rect">
            <a:avLst/>
          </a:prstGeom>
          <a:gradFill>
            <a:gsLst>
              <a:gs pos="0">
                <a:srgbClr val="FBFB11"/>
              </a:gs>
              <a:gs pos="100000">
                <a:srgbClr val="838309"/>
              </a:gs>
            </a:gsLst>
            <a:lin scaled="0"/>
          </a:gradFill>
        </p:spPr>
        <p:txBody>
          <a:bodyPr wrap="square" rtlCol="0">
            <a:spAutoFit/>
          </a:bodyPr>
          <a:lstStyle/>
          <a:p>
            <a:r>
              <a:rPr lang="en-US" altLang="zh-CN" sz="3200" dirty="0">
                <a:solidFill>
                  <a:srgbClr val="FF0000"/>
                </a:solidFill>
                <a:latin typeface="Times New Roman" panose="02020603050405020304" charset="0"/>
                <a:ea typeface="Arial" panose="020B0604020202020204" pitchFamily="34" charset="0"/>
                <a:cs typeface="Times New Roman" panose="02020603050405020304" charset="0"/>
                <a:sym typeface="+mn-ea"/>
              </a:rPr>
              <a:t>everywhere</a:t>
            </a:r>
            <a:endParaRPr lang="en-US" altLang="zh-CN" sz="3200" dirty="0">
              <a:solidFill>
                <a:srgbClr val="FF0000"/>
              </a:solidFill>
              <a:latin typeface="Times New Roman" panose="02020603050405020304" charset="0"/>
              <a:ea typeface="Arial" panose="020B0604020202020204" pitchFamily="34" charset="0"/>
              <a:cs typeface="Times New Roman" panose="02020603050405020304" charset="0"/>
              <a:sym typeface="+mn-ea"/>
            </a:endParaRPr>
          </a:p>
        </p:txBody>
      </p:sp>
      <p:sp>
        <p:nvSpPr>
          <p:cNvPr id="11" name="文本框 10"/>
          <p:cNvSpPr txBox="1"/>
          <p:nvPr/>
        </p:nvSpPr>
        <p:spPr>
          <a:xfrm>
            <a:off x="50800" y="6222579"/>
            <a:ext cx="5297805" cy="707886"/>
          </a:xfrm>
          <a:prstGeom prst="rect">
            <a:avLst/>
          </a:prstGeom>
          <a:solidFill>
            <a:srgbClr val="0070C0"/>
          </a:solidFill>
        </p:spPr>
        <p:txBody>
          <a:bodyPr wrap="square" rtlCol="0">
            <a:spAutoFit/>
          </a:bodyPr>
          <a:lstStyle/>
          <a:p>
            <a:r>
              <a:rPr lang="en-US" altLang="zh-CN" sz="2000" b="1" dirty="0">
                <a:solidFill>
                  <a:srgbClr val="FFBA55">
                    <a:lumMod val="40000"/>
                    <a:lumOff val="60000"/>
                  </a:srgbClr>
                </a:solidFill>
                <a:latin typeface="Times New Roman" panose="02020603050405020304" charset="0"/>
                <a:ea typeface="Arial" panose="020B0604020202020204" pitchFamily="34" charset="0"/>
                <a:cs typeface="Times New Roman" panose="02020603050405020304" charset="0"/>
                <a:sym typeface="+mn-ea"/>
              </a:rPr>
              <a:t>Moving your hand in circles over your stomach after a meal</a:t>
            </a:r>
            <a:endParaRPr lang="en-US" altLang="zh-CN" sz="2000" b="1" dirty="0">
              <a:solidFill>
                <a:srgbClr val="FFBA55">
                  <a:lumMod val="40000"/>
                  <a:lumOff val="60000"/>
                </a:srgbClr>
              </a:solidFill>
              <a:latin typeface="Times New Roman" panose="02020603050405020304" charset="0"/>
              <a:ea typeface="Arial" panose="020B0604020202020204" pitchFamily="34" charset="0"/>
              <a:cs typeface="Times New Roman" panose="02020603050405020304" charset="0"/>
              <a:sym typeface="+mn-ea"/>
            </a:endParaRPr>
          </a:p>
        </p:txBody>
      </p:sp>
      <p:sp>
        <p:nvSpPr>
          <p:cNvPr id="12" name="文本框 11"/>
          <p:cNvSpPr txBox="1"/>
          <p:nvPr/>
        </p:nvSpPr>
        <p:spPr>
          <a:xfrm>
            <a:off x="50800" y="4414511"/>
            <a:ext cx="4549140" cy="521970"/>
          </a:xfrm>
          <a:prstGeom prst="rect">
            <a:avLst/>
          </a:prstGeom>
          <a:solidFill>
            <a:srgbClr val="FF0000"/>
          </a:solidFill>
        </p:spPr>
        <p:txBody>
          <a:bodyPr wrap="square" rtlCol="0">
            <a:spAutoFit/>
          </a:bodyPr>
          <a:lstStyle/>
          <a:p>
            <a:r>
              <a:rPr lang="en-US" altLang="zh-CN" sz="2800" b="1">
                <a:solidFill>
                  <a:srgbClr val="FFFFFF"/>
                </a:solidFill>
                <a:latin typeface="Times New Roman" panose="02020603050405020304" charset="0"/>
                <a:ea typeface="Arial" panose="020B0604020202020204" pitchFamily="34" charset="0"/>
                <a:cs typeface="Times New Roman" panose="02020603050405020304" charset="0"/>
                <a:sym typeface="+mn-ea"/>
              </a:rPr>
              <a:t>Kissing on the cheek</a:t>
            </a:r>
            <a:endParaRPr lang="en-US" altLang="zh-CN" sz="2800" b="1">
              <a:solidFill>
                <a:srgbClr val="FFFFFF"/>
              </a:solidFill>
              <a:latin typeface="Times New Roman" panose="02020603050405020304" charset="0"/>
              <a:ea typeface="Arial" panose="020B0604020202020204" pitchFamily="34" charset="0"/>
              <a:cs typeface="Times New Roman" panose="02020603050405020304" charset="0"/>
              <a:sym typeface="+mn-ea"/>
            </a:endParaRPr>
          </a:p>
        </p:txBody>
      </p:sp>
      <p:grpSp>
        <p:nvGrpSpPr>
          <p:cNvPr id="13" name="组合 12"/>
          <p:cNvGrpSpPr/>
          <p:nvPr/>
        </p:nvGrpSpPr>
        <p:grpSpPr>
          <a:xfrm>
            <a:off x="1783448" y="-436279"/>
            <a:ext cx="6285806" cy="1572182"/>
            <a:chOff x="1470372" y="-533992"/>
            <a:chExt cx="6374291" cy="1773205"/>
          </a:xfrm>
        </p:grpSpPr>
        <p:pic>
          <p:nvPicPr>
            <p:cNvPr id="14" name="图片 13"/>
            <p:cNvPicPr>
              <a:picLocks noChangeAspect="1"/>
            </p:cNvPicPr>
            <p:nvPr/>
          </p:nvPicPr>
          <p:blipFill>
            <a:blip r:embed="rId2"/>
            <a:stretch>
              <a:fillRect/>
            </a:stretch>
          </p:blipFill>
          <p:spPr>
            <a:xfrm>
              <a:off x="1470372" y="38027"/>
              <a:ext cx="4157832" cy="609652"/>
            </a:xfrm>
            <a:prstGeom prst="rect">
              <a:avLst/>
            </a:prstGeom>
          </p:spPr>
        </p:pic>
        <p:grpSp>
          <p:nvGrpSpPr>
            <p:cNvPr id="15" name="组合 14"/>
            <p:cNvGrpSpPr/>
            <p:nvPr>
              <p:custDataLst>
                <p:tags r:id="rId3"/>
              </p:custDataLst>
            </p:nvPr>
          </p:nvGrpSpPr>
          <p:grpSpPr>
            <a:xfrm>
              <a:off x="6423617" y="-533992"/>
              <a:ext cx="1421046" cy="1773205"/>
              <a:chOff x="99859" y="358526"/>
              <a:chExt cx="2670317" cy="2670317"/>
            </a:xfrm>
          </p:grpSpPr>
          <p:pic>
            <p:nvPicPr>
              <p:cNvPr id="16" name="图片 1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99859" y="358526"/>
                <a:ext cx="2670317" cy="2670317"/>
              </a:xfrm>
              <a:prstGeom prst="rect">
                <a:avLst/>
              </a:prstGeom>
            </p:spPr>
          </p:pic>
          <p:sp>
            <p:nvSpPr>
              <p:cNvPr id="17" name="文本框 16"/>
              <p:cNvSpPr txBox="1"/>
              <p:nvPr>
                <p:custDataLst>
                  <p:tags r:id="rId6"/>
                </p:custDataLst>
              </p:nvPr>
            </p:nvSpPr>
            <p:spPr>
              <a:xfrm>
                <a:off x="616780" y="1639860"/>
                <a:ext cx="1705453" cy="522753"/>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Para.2-5</a:t>
                </a:r>
                <a:endParaRPr kumimoji="0" lang="zh-CN" altLang="en-US" sz="1400"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grpSp>
      <p:sp>
        <p:nvSpPr>
          <p:cNvPr id="18" name="文本框 17"/>
          <p:cNvSpPr txBox="1"/>
          <p:nvPr>
            <p:custDataLst>
              <p:tags r:id="rId7"/>
            </p:custDataLst>
          </p:nvPr>
        </p:nvSpPr>
        <p:spPr>
          <a:xfrm>
            <a:off x="8427600" y="51653"/>
            <a:ext cx="2702589" cy="513089"/>
          </a:xfrm>
          <a:prstGeom prst="rect">
            <a:avLst/>
          </a:prstGeom>
          <a:noFill/>
        </p:spPr>
        <p:txBody>
          <a:bodyPr wrap="square" rtlCol="0">
            <a:spAutoFit/>
          </a:bodyPr>
          <a:lstStyle/>
          <a:p>
            <a:pPr algn="just">
              <a:lnSpc>
                <a:spcPts val="3500"/>
              </a:lnSpc>
            </a:pP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Paragraph</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2-5</a:t>
            </a:r>
            <a:endPar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heckerboard(across)">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dissolv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1036295" y="1606001"/>
            <a:ext cx="10528361" cy="3645998"/>
          </a:xfrm>
          <a:prstGeom prst="rect">
            <a:avLst/>
          </a:prstGeom>
          <a:noFill/>
        </p:spPr>
        <p:txBody>
          <a:bodyPr wrap="square" rtlCol="0">
            <a:spAutoFit/>
          </a:bodyPr>
          <a:lstStyle/>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6:</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Some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language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has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many</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different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uses.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Perhaps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best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example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smiling.</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smile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can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help</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us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get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through</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difficult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situations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find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friends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world</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strangers.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smile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can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break</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down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barriers.</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We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can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use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smile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err="1">
                <a:solidFill>
                  <a:prstClr val="black"/>
                </a:solidFill>
                <a:latin typeface="Times New Roman" panose="02020603050405020304" charset="0"/>
                <a:ea typeface="华文楷体" panose="02010600040101010101" pitchFamily="2" charset="-122"/>
                <a:cs typeface="Times New Roman" panose="02020603050405020304" charset="0"/>
              </a:rPr>
              <a:t>apologise</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greet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someone,</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ask</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for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help,</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or</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start</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conversation.</a:t>
            </a:r>
            <a:r>
              <a:rPr lang="zh-CN" altLang="en-US" sz="25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rPr>
              <a:t>…Experts suggest smiling at yourself in the mirror to make yourself feel happier and stronger. And if we are feeling down or lonely, there is nothing better than seeing the smiling face of a good friend. </a:t>
            </a:r>
            <a:endParaRPr lang="en-US" altLang="zh-CN" sz="25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cxnSp>
        <p:nvCxnSpPr>
          <p:cNvPr id="11" name="直接连接符 31"/>
          <p:cNvCxnSpPr/>
          <p:nvPr>
            <p:custDataLst>
              <p:tags r:id="rId2"/>
            </p:custDataLst>
          </p:nvPr>
        </p:nvCxnSpPr>
        <p:spPr>
          <a:xfrm>
            <a:off x="1177214" y="2534149"/>
            <a:ext cx="10246521"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12" name="直接连接符 31"/>
          <p:cNvCxnSpPr/>
          <p:nvPr>
            <p:custDataLst>
              <p:tags r:id="rId3"/>
            </p:custDataLst>
          </p:nvPr>
        </p:nvCxnSpPr>
        <p:spPr>
          <a:xfrm>
            <a:off x="1177214" y="2952849"/>
            <a:ext cx="964734"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grpSp>
        <p:nvGrpSpPr>
          <p:cNvPr id="19" name="组合 18"/>
          <p:cNvGrpSpPr/>
          <p:nvPr>
            <p:custDataLst>
              <p:tags r:id="rId4"/>
            </p:custDataLst>
          </p:nvPr>
        </p:nvGrpSpPr>
        <p:grpSpPr>
          <a:xfrm>
            <a:off x="0" y="299335"/>
            <a:ext cx="1421046" cy="1773205"/>
            <a:chOff x="99859" y="358526"/>
            <a:chExt cx="2670317" cy="2670317"/>
          </a:xfrm>
        </p:grpSpPr>
        <p:pic>
          <p:nvPicPr>
            <p:cNvPr id="20" name="图片 19"/>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9859" y="358526"/>
              <a:ext cx="2670317" cy="2670317"/>
            </a:xfrm>
            <a:prstGeom prst="rect">
              <a:avLst/>
            </a:prstGeom>
          </p:spPr>
        </p:pic>
        <p:sp>
          <p:nvSpPr>
            <p:cNvPr id="21" name="文本框 20"/>
            <p:cNvSpPr txBox="1"/>
            <p:nvPr>
              <p:custDataLst>
                <p:tags r:id="rId7"/>
              </p:custDataLst>
            </p:nvPr>
          </p:nvSpPr>
          <p:spPr>
            <a:xfrm>
              <a:off x="616779" y="1639860"/>
              <a:ext cx="1636477" cy="55618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Para.6</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sp>
        <p:nvSpPr>
          <p:cNvPr id="22" name="对角圆角矩形 5"/>
          <p:cNvSpPr/>
          <p:nvPr>
            <p:custDataLst>
              <p:tags r:id="rId8"/>
            </p:custDataLst>
          </p:nvPr>
        </p:nvSpPr>
        <p:spPr>
          <a:xfrm>
            <a:off x="1516325" y="83192"/>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a:t>
            </a:r>
            <a:r>
              <a:rPr lang="en-US" altLang="zh-CN" sz="2000" b="1" dirty="0">
                <a:solidFill>
                  <a:prstClr val="white"/>
                </a:solidFill>
                <a:latin typeface="微软雅黑" panose="020B0503020204020204" pitchFamily="34" charset="-122"/>
                <a:ea typeface="微软雅黑" panose="020B0503020204020204" pitchFamily="34" charset="-122"/>
                <a:sym typeface="+mn-ea"/>
              </a:rPr>
              <a:t>details</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26" name="直接连接符 31"/>
          <p:cNvCxnSpPr/>
          <p:nvPr>
            <p:custDataLst>
              <p:tags r:id="rId9"/>
            </p:custDataLst>
          </p:nvPr>
        </p:nvCxnSpPr>
        <p:spPr>
          <a:xfrm>
            <a:off x="2347740" y="2952849"/>
            <a:ext cx="1609837"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27" name="直接连接符 31"/>
          <p:cNvCxnSpPr/>
          <p:nvPr>
            <p:custDataLst>
              <p:tags r:id="rId10"/>
            </p:custDataLst>
          </p:nvPr>
        </p:nvCxnSpPr>
        <p:spPr>
          <a:xfrm>
            <a:off x="3776847" y="3429000"/>
            <a:ext cx="1698991"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cxnSp>
        <p:nvCxnSpPr>
          <p:cNvPr id="28" name="直接连接符 31"/>
          <p:cNvCxnSpPr/>
          <p:nvPr>
            <p:custDataLst>
              <p:tags r:id="rId11"/>
            </p:custDataLst>
          </p:nvPr>
        </p:nvCxnSpPr>
        <p:spPr>
          <a:xfrm>
            <a:off x="8548525" y="3445204"/>
            <a:ext cx="2887653"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pic>
        <p:nvPicPr>
          <p:cNvPr id="29" name="图片 28"/>
          <p:cNvPicPr>
            <a:picLocks noChangeAspect="1"/>
          </p:cNvPicPr>
          <p:nvPr/>
        </p:nvPicPr>
        <p:blipFill>
          <a:blip r:embed="rId12"/>
          <a:stretch>
            <a:fillRect/>
          </a:stretch>
        </p:blipFill>
        <p:spPr>
          <a:xfrm>
            <a:off x="1177214" y="4284223"/>
            <a:ext cx="2194750" cy="79255"/>
          </a:xfrm>
          <a:prstGeom prst="rect">
            <a:avLst/>
          </a:prstGeom>
        </p:spPr>
      </p:pic>
      <p:cxnSp>
        <p:nvCxnSpPr>
          <p:cNvPr id="30" name="直接连接符 31"/>
          <p:cNvCxnSpPr/>
          <p:nvPr>
            <p:custDataLst>
              <p:tags r:id="rId13"/>
            </p:custDataLst>
          </p:nvPr>
        </p:nvCxnSpPr>
        <p:spPr>
          <a:xfrm>
            <a:off x="7173351" y="4784794"/>
            <a:ext cx="4391305"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sp>
        <p:nvSpPr>
          <p:cNvPr id="32" name="文本框 8"/>
          <p:cNvSpPr txBox="1"/>
          <p:nvPr>
            <p:custDataLst>
              <p:tags r:id="rId14"/>
            </p:custDataLst>
          </p:nvPr>
        </p:nvSpPr>
        <p:spPr>
          <a:xfrm>
            <a:off x="873407" y="5438665"/>
            <a:ext cx="10854133" cy="860172"/>
          </a:xfrm>
          <a:prstGeom prst="rect">
            <a:avLst/>
          </a:prstGeom>
          <a:noFill/>
        </p:spPr>
        <p:txBody>
          <a:bodyPr wrap="square" rtlCol="0">
            <a:spAutoFit/>
          </a:bodyPr>
          <a:lstStyle/>
          <a:p>
            <a:pPr>
              <a:lnSpc>
                <a:spcPts val="3100"/>
              </a:lnSpc>
            </a:pP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Q</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What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different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uses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smiling</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are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mentioned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Paragraph</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6?</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Find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out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varied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sentence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structures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used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show</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uses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smiling.</a:t>
            </a:r>
            <a:endPar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grpSp>
        <p:nvGrpSpPr>
          <p:cNvPr id="2" name="组合 1"/>
          <p:cNvGrpSpPr/>
          <p:nvPr/>
        </p:nvGrpSpPr>
        <p:grpSpPr>
          <a:xfrm>
            <a:off x="3317631" y="773003"/>
            <a:ext cx="5694705" cy="646332"/>
            <a:chOff x="3317631" y="773003"/>
            <a:chExt cx="5694705" cy="646332"/>
          </a:xfrm>
        </p:grpSpPr>
        <p:grpSp>
          <p:nvGrpSpPr>
            <p:cNvPr id="13" name="组合 12"/>
            <p:cNvGrpSpPr/>
            <p:nvPr/>
          </p:nvGrpSpPr>
          <p:grpSpPr>
            <a:xfrm>
              <a:off x="3317631" y="773004"/>
              <a:ext cx="5556738" cy="646331"/>
              <a:chOff x="3583182" y="619308"/>
              <a:chExt cx="5556738" cy="646331"/>
            </a:xfrm>
          </p:grpSpPr>
          <p:cxnSp>
            <p:nvCxnSpPr>
              <p:cNvPr id="14" name="直接连接符 13"/>
              <p:cNvCxnSpPr/>
              <p:nvPr>
                <p:custDataLst>
                  <p:tags r:id="rId15"/>
                </p:custDataLst>
              </p:nvPr>
            </p:nvCxnSpPr>
            <p:spPr>
              <a:xfrm flipV="1">
                <a:off x="3583182" y="1232972"/>
                <a:ext cx="5556738" cy="23447"/>
              </a:xfrm>
              <a:prstGeom prst="line">
                <a:avLst/>
              </a:prstGeom>
              <a:ln w="4445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custDataLst>
                  <p:tags r:id="rId16"/>
                </p:custDataLst>
              </p:nvPr>
            </p:nvGrpSpPr>
            <p:grpSpPr>
              <a:xfrm>
                <a:off x="3859713" y="738283"/>
                <a:ext cx="445481" cy="469613"/>
                <a:chOff x="2121873" y="1511588"/>
                <a:chExt cx="445481" cy="469613"/>
              </a:xfrm>
            </p:grpSpPr>
            <p:sp>
              <p:nvSpPr>
                <p:cNvPr id="17" name="矩形 16"/>
                <p:cNvSpPr/>
                <p:nvPr>
                  <p:custDataLst>
                    <p:tags r:id="rId17"/>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custDataLst>
                    <p:tags r:id="rId18"/>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6" name="文本框 15"/>
              <p:cNvSpPr txBox="1"/>
              <p:nvPr>
                <p:custDataLst>
                  <p:tags r:id="rId19"/>
                </p:custDataLst>
              </p:nvPr>
            </p:nvSpPr>
            <p:spPr>
              <a:xfrm>
                <a:off x="4042398" y="619308"/>
                <a:ext cx="4771678"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Reading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for</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details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pic>
          <p:nvPicPr>
            <p:cNvPr id="23" name="Picture 4" descr="http://pic19.nipic.com/20120328/5304880_152355292000_2.jpg">
              <a:hlinkClick r:id="rId20" action="ppaction://hlinkfile"/>
            </p:cNvPr>
            <p:cNvPicPr>
              <a:picLocks noChangeAspect="1" noChangeArrowheads="1"/>
            </p:cNvPicPr>
            <p:nvPr/>
          </p:nvPicPr>
          <p:blipFill>
            <a:blip r:embed="rId21"/>
            <a:stretch>
              <a:fillRect/>
            </a:stretch>
          </p:blipFill>
          <p:spPr bwMode="auto">
            <a:xfrm>
              <a:off x="8152359" y="773003"/>
              <a:ext cx="859977" cy="646331"/>
            </a:xfrm>
            <a:prstGeom prst="rect">
              <a:avLst/>
            </a:prstGeom>
            <a:noFill/>
          </p:spPr>
        </p:pic>
      </p:gr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3366089" y="438018"/>
            <a:ext cx="5584420" cy="963251"/>
          </a:xfrm>
          <a:prstGeom prst="rect">
            <a:avLst/>
          </a:prstGeom>
        </p:spPr>
      </p:pic>
      <p:sp>
        <p:nvSpPr>
          <p:cNvPr id="20" name="文本框 19"/>
          <p:cNvSpPr txBox="1"/>
          <p:nvPr>
            <p:custDataLst>
              <p:tags r:id="rId2"/>
            </p:custDataLst>
          </p:nvPr>
        </p:nvSpPr>
        <p:spPr>
          <a:xfrm>
            <a:off x="8551167" y="112868"/>
            <a:ext cx="2702589" cy="513089"/>
          </a:xfrm>
          <a:prstGeom prst="rect">
            <a:avLst/>
          </a:prstGeom>
          <a:noFill/>
        </p:spPr>
        <p:txBody>
          <a:bodyPr wrap="square" rtlCol="0">
            <a:spAutoFit/>
          </a:bodyPr>
          <a:lstStyle/>
          <a:p>
            <a:pPr algn="just">
              <a:lnSpc>
                <a:spcPts val="3500"/>
              </a:lnSpc>
            </a:pP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Paragraph</a:t>
            </a:r>
            <a:r>
              <a:rPr lang="zh-CN" altLang="en-US" sz="2800" b="1" dirty="0">
                <a:solidFill>
                  <a:srgbClr val="FF0000"/>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rPr>
              <a:t>6:</a:t>
            </a:r>
            <a:endParaRPr lang="en-US" altLang="zh-CN" sz="2800" b="1" dirty="0">
              <a:solidFill>
                <a:srgbClr val="FF0000"/>
              </a:solidFill>
              <a:latin typeface="Times New Roman" panose="02020603050405020304" charset="0"/>
              <a:ea typeface="华文楷体" panose="02010600040101010101" pitchFamily="2" charset="-122"/>
              <a:cs typeface="Times New Roman" panose="02020603050405020304" charset="0"/>
            </a:endParaRPr>
          </a:p>
        </p:txBody>
      </p:sp>
      <p:grpSp>
        <p:nvGrpSpPr>
          <p:cNvPr id="3" name="组合 2"/>
          <p:cNvGrpSpPr/>
          <p:nvPr/>
        </p:nvGrpSpPr>
        <p:grpSpPr>
          <a:xfrm>
            <a:off x="2265361" y="-392008"/>
            <a:ext cx="6285806" cy="1572182"/>
            <a:chOff x="1470372" y="-533992"/>
            <a:chExt cx="6374291" cy="1773205"/>
          </a:xfrm>
        </p:grpSpPr>
        <p:pic>
          <p:nvPicPr>
            <p:cNvPr id="17" name="图片 16"/>
            <p:cNvPicPr>
              <a:picLocks noChangeAspect="1"/>
            </p:cNvPicPr>
            <p:nvPr/>
          </p:nvPicPr>
          <p:blipFill>
            <a:blip r:embed="rId3"/>
            <a:stretch>
              <a:fillRect/>
            </a:stretch>
          </p:blipFill>
          <p:spPr>
            <a:xfrm>
              <a:off x="1470372" y="38027"/>
              <a:ext cx="4157832" cy="609652"/>
            </a:xfrm>
            <a:prstGeom prst="rect">
              <a:avLst/>
            </a:prstGeom>
          </p:spPr>
        </p:pic>
        <p:grpSp>
          <p:nvGrpSpPr>
            <p:cNvPr id="22" name="组合 21"/>
            <p:cNvGrpSpPr/>
            <p:nvPr>
              <p:custDataLst>
                <p:tags r:id="rId4"/>
              </p:custDataLst>
            </p:nvPr>
          </p:nvGrpSpPr>
          <p:grpSpPr>
            <a:xfrm>
              <a:off x="6423617" y="-533992"/>
              <a:ext cx="1421046" cy="1773205"/>
              <a:chOff x="99859" y="358526"/>
              <a:chExt cx="2670317" cy="2670317"/>
            </a:xfrm>
          </p:grpSpPr>
          <p:pic>
            <p:nvPicPr>
              <p:cNvPr id="23" name="图片 22"/>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99859" y="358526"/>
                <a:ext cx="2670317" cy="2670317"/>
              </a:xfrm>
              <a:prstGeom prst="rect">
                <a:avLst/>
              </a:prstGeom>
            </p:spPr>
          </p:pic>
          <p:sp>
            <p:nvSpPr>
              <p:cNvPr id="24" name="文本框 23"/>
              <p:cNvSpPr txBox="1"/>
              <p:nvPr>
                <p:custDataLst>
                  <p:tags r:id="rId7"/>
                </p:custDataLst>
              </p:nvPr>
            </p:nvSpPr>
            <p:spPr>
              <a:xfrm>
                <a:off x="616779" y="1639860"/>
                <a:ext cx="1636477" cy="556187"/>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b="1" i="0" u="none" strike="noStrike" kern="100" cap="none" spc="0" normalizeH="0" baseline="0" noProof="0" dirty="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Para.6</a:t>
                </a:r>
                <a:endParaRPr kumimoji="0" lang="zh-CN" altLang="en-US" b="1" i="0" u="none" strike="noStrike" kern="0" cap="none" spc="0" normalizeH="0" baseline="0" noProof="0" dirty="0">
                  <a:ln>
                    <a:noFill/>
                  </a:ln>
                  <a:solidFill>
                    <a:srgbClr val="FF0000"/>
                  </a:solidFill>
                  <a:effectLst/>
                  <a:uLnTx/>
                  <a:uFillTx/>
                  <a:latin typeface="Times New Roman" panose="02020603050405020304" charset="0"/>
                  <a:ea typeface="楷体" panose="02010609060101010101" pitchFamily="49" charset="-122"/>
                  <a:cs typeface="Times New Roman" panose="02020603050405020304" charset="0"/>
                </a:endParaRPr>
              </a:p>
            </p:txBody>
          </p:sp>
        </p:grpSp>
      </p:grpSp>
      <p:sp>
        <p:nvSpPr>
          <p:cNvPr id="25" name="文本框 6"/>
          <p:cNvSpPr txBox="1"/>
          <p:nvPr>
            <p:custDataLst>
              <p:tags r:id="rId8"/>
            </p:custDataLst>
          </p:nvPr>
        </p:nvSpPr>
        <p:spPr>
          <a:xfrm>
            <a:off x="54132" y="1236281"/>
            <a:ext cx="12244007" cy="1200329"/>
          </a:xfrm>
          <a:prstGeom prst="rect">
            <a:avLst/>
          </a:prstGeom>
          <a:noFill/>
          <a:ln w="9525">
            <a:noFill/>
          </a:ln>
        </p:spPr>
        <p:txBody>
          <a:bodyPr wrap="square" anchor="t">
            <a:spAutoFit/>
          </a:bodyPr>
          <a:lstStyle/>
          <a:p>
            <a:r>
              <a:rPr lang="en-US" altLang="zh-CN" sz="3600" dirty="0">
                <a:solidFill>
                  <a:schemeClr val="tx1"/>
                </a:solidFill>
                <a:latin typeface="Calibri" panose="020F0502020204030204"/>
                <a:cs typeface="Calibri" panose="020F0502020204030204" charset="0"/>
              </a:rPr>
              <a:t>1. A smile can help us __________________________ and ___________in a world of strangers and___________________</a:t>
            </a:r>
            <a:endParaRPr lang="en-US" altLang="zh-CN" sz="3600" dirty="0">
              <a:solidFill>
                <a:schemeClr val="tx1"/>
              </a:solidFill>
              <a:latin typeface="Calibri" panose="020F0502020204030204"/>
              <a:cs typeface="Calibri" panose="020F0502020204030204" charset="0"/>
            </a:endParaRPr>
          </a:p>
        </p:txBody>
      </p:sp>
      <p:sp>
        <p:nvSpPr>
          <p:cNvPr id="26" name="文本框 7"/>
          <p:cNvSpPr txBox="1"/>
          <p:nvPr>
            <p:custDataLst>
              <p:tags r:id="rId9"/>
            </p:custDataLst>
          </p:nvPr>
        </p:nvSpPr>
        <p:spPr>
          <a:xfrm>
            <a:off x="234665" y="2727266"/>
            <a:ext cx="11973040" cy="1200329"/>
          </a:xfrm>
          <a:prstGeom prst="rect">
            <a:avLst/>
          </a:prstGeom>
          <a:noFill/>
          <a:ln w="9525">
            <a:noFill/>
          </a:ln>
        </p:spPr>
        <p:txBody>
          <a:bodyPr wrap="square" anchor="t">
            <a:spAutoFit/>
          </a:bodyPr>
          <a:lstStyle/>
          <a:p>
            <a:r>
              <a:rPr lang="en-US" altLang="zh-CN" sz="3600" dirty="0">
                <a:solidFill>
                  <a:schemeClr val="tx1"/>
                </a:solidFill>
                <a:latin typeface="Calibri" panose="020F0502020204030204"/>
                <a:cs typeface="Calibri" panose="020F0502020204030204" charset="0"/>
              </a:rPr>
              <a:t>2. We can use a smile to________________________________</a:t>
            </a:r>
            <a:endParaRPr lang="en-US" altLang="zh-CN" sz="3600" dirty="0">
              <a:solidFill>
                <a:schemeClr val="tx1"/>
              </a:solidFill>
              <a:latin typeface="Calibri" panose="020F0502020204030204"/>
              <a:cs typeface="Calibri" panose="020F0502020204030204" charset="0"/>
            </a:endParaRPr>
          </a:p>
          <a:p>
            <a:r>
              <a:rPr lang="en-US" altLang="zh-CN" sz="3600" dirty="0">
                <a:solidFill>
                  <a:schemeClr val="tx1"/>
                </a:solidFill>
                <a:latin typeface="Calibri" panose="020F0502020204030204"/>
                <a:cs typeface="Calibri" panose="020F0502020204030204" charset="0"/>
              </a:rPr>
              <a:t>_________________________________.</a:t>
            </a:r>
            <a:endParaRPr lang="en-US" altLang="zh-CN" sz="3600" dirty="0">
              <a:solidFill>
                <a:schemeClr val="tx1"/>
              </a:solidFill>
              <a:latin typeface="Calibri" panose="020F0502020204030204"/>
              <a:cs typeface="Calibri" panose="020F0502020204030204" charset="0"/>
            </a:endParaRPr>
          </a:p>
        </p:txBody>
      </p:sp>
      <p:sp>
        <p:nvSpPr>
          <p:cNvPr id="27" name="文本框 8"/>
          <p:cNvSpPr txBox="1"/>
          <p:nvPr>
            <p:custDataLst>
              <p:tags r:id="rId10"/>
            </p:custDataLst>
          </p:nvPr>
        </p:nvSpPr>
        <p:spPr>
          <a:xfrm>
            <a:off x="198120" y="4015466"/>
            <a:ext cx="11789931" cy="1754326"/>
          </a:xfrm>
          <a:prstGeom prst="rect">
            <a:avLst/>
          </a:prstGeom>
          <a:noFill/>
          <a:ln w="9525">
            <a:noFill/>
          </a:ln>
        </p:spPr>
        <p:txBody>
          <a:bodyPr wrap="square" anchor="t">
            <a:spAutoFit/>
          </a:bodyPr>
          <a:lstStyle/>
          <a:p>
            <a:r>
              <a:rPr lang="en-US" altLang="zh-CN" sz="3600" dirty="0">
                <a:solidFill>
                  <a:schemeClr val="tx1"/>
                </a:solidFill>
                <a:latin typeface="Calibri" panose="020F0502020204030204"/>
                <a:cs typeface="Calibri" panose="020F0502020204030204" charset="0"/>
              </a:rPr>
              <a:t>3. Experts suggest smiling at yourself in the mirror to____________________________________________.</a:t>
            </a:r>
            <a:endParaRPr lang="en-US" altLang="zh-CN" sz="3600" dirty="0">
              <a:solidFill>
                <a:schemeClr val="tx1"/>
              </a:solidFill>
              <a:latin typeface="Calibri" panose="020F0502020204030204"/>
              <a:cs typeface="Calibri" panose="020F0502020204030204" charset="0"/>
            </a:endParaRPr>
          </a:p>
          <a:p>
            <a:endParaRPr lang="en-US" altLang="zh-CN" sz="3600" dirty="0">
              <a:solidFill>
                <a:schemeClr val="tx1"/>
              </a:solidFill>
              <a:latin typeface="Calibri" panose="020F0502020204030204"/>
              <a:cs typeface="Calibri" panose="020F0502020204030204" charset="0"/>
            </a:endParaRPr>
          </a:p>
        </p:txBody>
      </p:sp>
      <p:sp>
        <p:nvSpPr>
          <p:cNvPr id="28" name="文本框 9"/>
          <p:cNvSpPr txBox="1"/>
          <p:nvPr>
            <p:custDataLst>
              <p:tags r:id="rId11"/>
            </p:custDataLst>
          </p:nvPr>
        </p:nvSpPr>
        <p:spPr>
          <a:xfrm>
            <a:off x="144231" y="5387181"/>
            <a:ext cx="12153908" cy="1200329"/>
          </a:xfrm>
          <a:prstGeom prst="rect">
            <a:avLst/>
          </a:prstGeom>
          <a:noFill/>
          <a:ln w="9525">
            <a:noFill/>
          </a:ln>
        </p:spPr>
        <p:txBody>
          <a:bodyPr wrap="square" anchor="t">
            <a:spAutoFit/>
          </a:bodyPr>
          <a:lstStyle/>
          <a:p>
            <a:r>
              <a:rPr lang="en-US" altLang="zh-CN" sz="3600" dirty="0">
                <a:solidFill>
                  <a:schemeClr val="tx1"/>
                </a:solidFill>
                <a:latin typeface="Calibri" panose="020F0502020204030204"/>
                <a:cs typeface="Calibri" panose="020F0502020204030204" charset="0"/>
              </a:rPr>
              <a:t>4. ___________________________there is nothing better than ___________________________________.</a:t>
            </a:r>
            <a:endParaRPr lang="en-US" altLang="zh-CN" sz="3600" dirty="0">
              <a:solidFill>
                <a:schemeClr val="tx1"/>
              </a:solidFill>
              <a:latin typeface="Calibri" panose="020F0502020204030204"/>
              <a:cs typeface="Calibri" panose="020F0502020204030204" charset="0"/>
            </a:endParaRPr>
          </a:p>
        </p:txBody>
      </p:sp>
      <p:sp>
        <p:nvSpPr>
          <p:cNvPr id="29" name="文本框 28"/>
          <p:cNvSpPr txBox="1"/>
          <p:nvPr>
            <p:custDataLst>
              <p:tags r:id="rId12"/>
            </p:custDataLst>
          </p:nvPr>
        </p:nvSpPr>
        <p:spPr>
          <a:xfrm>
            <a:off x="4440814" y="1283409"/>
            <a:ext cx="6259875" cy="584775"/>
          </a:xfrm>
          <a:prstGeom prst="rect">
            <a:avLst/>
          </a:prstGeom>
          <a:noFill/>
        </p:spPr>
        <p:txBody>
          <a:bodyPr wrap="square" rtlCol="0">
            <a:spAutoFit/>
          </a:bodyPr>
          <a:lstStyle>
            <a:defPPr>
              <a:defRPr lang="zh-CN"/>
            </a:defPPr>
            <a:lvl1pPr>
              <a:defRPr sz="3200" b="1">
                <a:solidFill>
                  <a:srgbClr val="1D41D5"/>
                </a:solidFill>
                <a:latin typeface="Times New Roman" panose="02020603050405020304" charset="0"/>
                <a:cs typeface="Times New Roman" panose="02020603050405020304" charset="0"/>
              </a:defRPr>
            </a:lvl1pPr>
          </a:lstStyle>
          <a:p>
            <a:r>
              <a:rPr lang="en-US" altLang="zh-CN" dirty="0">
                <a:sym typeface="宋体" panose="02010600030101010101" pitchFamily="2" charset="-122"/>
              </a:rPr>
              <a:t>get through difficult situations</a:t>
            </a:r>
            <a:endParaRPr lang="en-US" altLang="zh-CN" dirty="0">
              <a:sym typeface="宋体" panose="02010600030101010101" pitchFamily="2" charset="-122"/>
            </a:endParaRPr>
          </a:p>
        </p:txBody>
      </p:sp>
      <p:sp>
        <p:nvSpPr>
          <p:cNvPr id="30" name="文本框 29"/>
          <p:cNvSpPr txBox="1"/>
          <p:nvPr>
            <p:custDataLst>
              <p:tags r:id="rId13"/>
            </p:custDataLst>
          </p:nvPr>
        </p:nvSpPr>
        <p:spPr>
          <a:xfrm>
            <a:off x="7570752" y="1800959"/>
            <a:ext cx="5094214" cy="584775"/>
          </a:xfrm>
          <a:prstGeom prst="rect">
            <a:avLst/>
          </a:prstGeom>
          <a:noFill/>
        </p:spPr>
        <p:txBody>
          <a:bodyPr wrap="square" rtlCol="0">
            <a:spAutoFit/>
          </a:bodyPr>
          <a:lstStyle>
            <a:defPPr>
              <a:defRPr lang="zh-CN"/>
            </a:defPPr>
            <a:lvl1pPr>
              <a:defRPr sz="3600" b="1">
                <a:solidFill>
                  <a:srgbClr val="1D41D5"/>
                </a:solidFill>
                <a:latin typeface="Times New Roman" panose="02020603050405020304" charset="0"/>
                <a:cs typeface="Times New Roman" panose="02020603050405020304" charset="0"/>
              </a:defRPr>
            </a:lvl1pPr>
          </a:lstStyle>
          <a:p>
            <a:r>
              <a:rPr lang="en-US" altLang="zh-CN" sz="3200" dirty="0">
                <a:sym typeface="宋体" panose="02010600030101010101" pitchFamily="2" charset="-122"/>
              </a:rPr>
              <a:t> can break down barriers.</a:t>
            </a:r>
            <a:endParaRPr lang="en-US" altLang="zh-CN" sz="3200" dirty="0">
              <a:sym typeface="宋体" panose="02010600030101010101" pitchFamily="2" charset="-122"/>
            </a:endParaRPr>
          </a:p>
        </p:txBody>
      </p:sp>
      <p:sp>
        <p:nvSpPr>
          <p:cNvPr id="31" name="文本框 30"/>
          <p:cNvSpPr txBox="1"/>
          <p:nvPr>
            <p:custDataLst>
              <p:tags r:id="rId14"/>
            </p:custDataLst>
          </p:nvPr>
        </p:nvSpPr>
        <p:spPr>
          <a:xfrm>
            <a:off x="266640" y="1813247"/>
            <a:ext cx="3106114" cy="646331"/>
          </a:xfrm>
          <a:prstGeom prst="rect">
            <a:avLst/>
          </a:prstGeom>
          <a:noFill/>
        </p:spPr>
        <p:txBody>
          <a:bodyPr wrap="square" rtlCol="0">
            <a:spAutoFit/>
          </a:bodyPr>
          <a:lstStyle>
            <a:defPPr>
              <a:defRPr lang="zh-CN"/>
            </a:defPPr>
            <a:lvl1pPr>
              <a:defRPr sz="3200" b="1">
                <a:solidFill>
                  <a:srgbClr val="1D41D5"/>
                </a:solidFill>
                <a:latin typeface="Times New Roman" panose="02020603050405020304" charset="0"/>
                <a:cs typeface="Times New Roman" panose="02020603050405020304" charset="0"/>
              </a:defRPr>
            </a:lvl1pPr>
          </a:lstStyle>
          <a:p>
            <a:r>
              <a:rPr lang="en-US" altLang="zh-CN" dirty="0"/>
              <a:t>find friends</a:t>
            </a:r>
            <a:endParaRPr lang="en-US" altLang="zh-CN" dirty="0"/>
          </a:p>
        </p:txBody>
      </p:sp>
      <p:sp>
        <p:nvSpPr>
          <p:cNvPr id="32" name="文本框 31"/>
          <p:cNvSpPr txBox="1"/>
          <p:nvPr>
            <p:custDataLst>
              <p:tags r:id="rId15"/>
            </p:custDataLst>
          </p:nvPr>
        </p:nvSpPr>
        <p:spPr>
          <a:xfrm>
            <a:off x="5041186" y="2717323"/>
            <a:ext cx="2458995" cy="646331"/>
          </a:xfrm>
          <a:prstGeom prst="rect">
            <a:avLst/>
          </a:prstGeom>
          <a:noFill/>
        </p:spPr>
        <p:txBody>
          <a:bodyPr wrap="square" rtlCol="0">
            <a:spAutoFit/>
          </a:bodyPr>
          <a:lstStyle/>
          <a:p>
            <a:r>
              <a:rPr lang="en-US" altLang="zh-CN" sz="3600" b="1" dirty="0">
                <a:solidFill>
                  <a:srgbClr val="1D41D5"/>
                </a:solidFill>
                <a:latin typeface="Times New Roman" panose="02020603050405020304" charset="0"/>
                <a:cs typeface="Times New Roman" panose="02020603050405020304" charset="0"/>
              </a:rPr>
              <a:t>apologize</a:t>
            </a:r>
            <a:r>
              <a:rPr lang="en-US" altLang="zh-CN" sz="3600" b="1" dirty="0">
                <a:solidFill>
                  <a:schemeClr val="tx1"/>
                </a:solidFill>
                <a:latin typeface="Times New Roman" panose="02020603050405020304" charset="0"/>
                <a:cs typeface="Times New Roman" panose="02020603050405020304" charset="0"/>
              </a:rPr>
              <a:t> ,</a:t>
            </a:r>
            <a:endParaRPr lang="en-US" altLang="zh-CN" sz="3600" b="1" dirty="0">
              <a:solidFill>
                <a:schemeClr val="tx1"/>
              </a:solidFill>
              <a:latin typeface="Times New Roman" panose="02020603050405020304" charset="0"/>
              <a:cs typeface="Times New Roman" panose="02020603050405020304" charset="0"/>
            </a:endParaRPr>
          </a:p>
        </p:txBody>
      </p:sp>
      <p:sp>
        <p:nvSpPr>
          <p:cNvPr id="33" name="文本框 32"/>
          <p:cNvSpPr txBox="1"/>
          <p:nvPr>
            <p:custDataLst>
              <p:tags r:id="rId16"/>
            </p:custDataLst>
          </p:nvPr>
        </p:nvSpPr>
        <p:spPr>
          <a:xfrm>
            <a:off x="7537569" y="2727205"/>
            <a:ext cx="3638060" cy="584775"/>
          </a:xfrm>
          <a:prstGeom prst="rect">
            <a:avLst/>
          </a:prstGeom>
          <a:noFill/>
        </p:spPr>
        <p:txBody>
          <a:bodyPr wrap="square" rtlCol="0">
            <a:spAutoFit/>
          </a:bodyPr>
          <a:lstStyle/>
          <a:p>
            <a:r>
              <a:rPr lang="en-US" altLang="zh-CN" sz="3200" b="1" dirty="0">
                <a:solidFill>
                  <a:srgbClr val="1D41D5"/>
                </a:solidFill>
                <a:latin typeface="Times New Roman" panose="02020603050405020304" charset="0"/>
                <a:cs typeface="Times New Roman" panose="02020603050405020304" charset="0"/>
              </a:rPr>
              <a:t>to greet someone,</a:t>
            </a:r>
            <a:endParaRPr lang="en-US" altLang="zh-CN" sz="3200" b="1" dirty="0">
              <a:solidFill>
                <a:srgbClr val="1D41D5"/>
              </a:solidFill>
              <a:latin typeface="Times New Roman" panose="02020603050405020304" charset="0"/>
              <a:cs typeface="Times New Roman" panose="02020603050405020304" charset="0"/>
            </a:endParaRPr>
          </a:p>
        </p:txBody>
      </p:sp>
      <p:sp>
        <p:nvSpPr>
          <p:cNvPr id="34" name="文本框 33"/>
          <p:cNvSpPr txBox="1"/>
          <p:nvPr>
            <p:custDataLst>
              <p:tags r:id="rId17"/>
            </p:custDataLst>
          </p:nvPr>
        </p:nvSpPr>
        <p:spPr>
          <a:xfrm>
            <a:off x="539565" y="3265564"/>
            <a:ext cx="3033345" cy="584775"/>
          </a:xfrm>
          <a:prstGeom prst="rect">
            <a:avLst/>
          </a:prstGeom>
          <a:noFill/>
        </p:spPr>
        <p:txBody>
          <a:bodyPr wrap="square" rtlCol="0">
            <a:spAutoFit/>
          </a:bodyPr>
          <a:lstStyle/>
          <a:p>
            <a:r>
              <a:rPr lang="en-US" altLang="zh-CN" sz="3200" b="1" dirty="0">
                <a:solidFill>
                  <a:srgbClr val="1D41D5"/>
                </a:solidFill>
                <a:latin typeface="Times New Roman" panose="02020603050405020304" charset="0"/>
                <a:cs typeface="Times New Roman" panose="02020603050405020304" charset="0"/>
              </a:rPr>
              <a:t>to ask for help</a:t>
            </a:r>
            <a:r>
              <a:rPr lang="en-US" altLang="zh-CN" sz="3200" b="1" dirty="0">
                <a:solidFill>
                  <a:schemeClr val="tx1"/>
                </a:solidFill>
                <a:latin typeface="Times New Roman" panose="02020603050405020304" charset="0"/>
                <a:cs typeface="Times New Roman" panose="02020603050405020304" charset="0"/>
              </a:rPr>
              <a:t>,</a:t>
            </a:r>
            <a:endParaRPr lang="en-US" altLang="zh-CN" sz="3200" b="1" dirty="0">
              <a:solidFill>
                <a:schemeClr val="tx1"/>
              </a:solidFill>
              <a:latin typeface="Times New Roman" panose="02020603050405020304" charset="0"/>
              <a:cs typeface="Times New Roman" panose="02020603050405020304" charset="0"/>
            </a:endParaRPr>
          </a:p>
        </p:txBody>
      </p:sp>
      <p:sp>
        <p:nvSpPr>
          <p:cNvPr id="35" name="文本框 34"/>
          <p:cNvSpPr txBox="1"/>
          <p:nvPr>
            <p:custDataLst>
              <p:tags r:id="rId18"/>
            </p:custDataLst>
          </p:nvPr>
        </p:nvSpPr>
        <p:spPr>
          <a:xfrm>
            <a:off x="3591150" y="3294210"/>
            <a:ext cx="4299157" cy="584775"/>
          </a:xfrm>
          <a:prstGeom prst="rect">
            <a:avLst/>
          </a:prstGeom>
          <a:noFill/>
        </p:spPr>
        <p:txBody>
          <a:bodyPr wrap="square" rtlCol="0">
            <a:spAutoFit/>
          </a:bodyPr>
          <a:lstStyle>
            <a:defPPr>
              <a:defRPr lang="zh-CN"/>
            </a:defPPr>
            <a:lvl1pPr>
              <a:defRPr sz="3200" b="1">
                <a:solidFill>
                  <a:srgbClr val="1D41D5"/>
                </a:solidFill>
                <a:latin typeface="Times New Roman" panose="02020603050405020304" charset="0"/>
                <a:cs typeface="Times New Roman" panose="02020603050405020304" charset="0"/>
              </a:defRPr>
            </a:lvl1pPr>
          </a:lstStyle>
          <a:p>
            <a:r>
              <a:rPr lang="en-US" altLang="zh-CN" dirty="0"/>
              <a:t>to start a conversation </a:t>
            </a:r>
            <a:endParaRPr lang="en-US" altLang="zh-CN" dirty="0"/>
          </a:p>
        </p:txBody>
      </p:sp>
      <p:sp>
        <p:nvSpPr>
          <p:cNvPr id="36" name="文本框 35"/>
          <p:cNvSpPr txBox="1"/>
          <p:nvPr>
            <p:custDataLst>
              <p:tags r:id="rId19"/>
            </p:custDataLst>
          </p:nvPr>
        </p:nvSpPr>
        <p:spPr>
          <a:xfrm>
            <a:off x="1014885" y="4550842"/>
            <a:ext cx="8539986" cy="646331"/>
          </a:xfrm>
          <a:prstGeom prst="rect">
            <a:avLst/>
          </a:prstGeom>
          <a:noFill/>
        </p:spPr>
        <p:txBody>
          <a:bodyPr wrap="square" rtlCol="0">
            <a:spAutoFit/>
          </a:bodyPr>
          <a:lstStyle>
            <a:defPPr>
              <a:defRPr lang="zh-CN"/>
            </a:defPPr>
            <a:lvl1pPr>
              <a:defRPr sz="3200" b="1">
                <a:solidFill>
                  <a:srgbClr val="1D41D5"/>
                </a:solidFill>
                <a:latin typeface="Times New Roman" panose="02020603050405020304" charset="0"/>
                <a:cs typeface="Times New Roman" panose="02020603050405020304" charset="0"/>
              </a:defRPr>
            </a:lvl1pPr>
          </a:lstStyle>
          <a:p>
            <a:r>
              <a:rPr lang="en-US" altLang="zh-CN" dirty="0"/>
              <a:t>make yourself feel happier and stronger</a:t>
            </a:r>
            <a:endParaRPr lang="en-US" altLang="zh-CN" dirty="0"/>
          </a:p>
        </p:txBody>
      </p:sp>
      <p:sp>
        <p:nvSpPr>
          <p:cNvPr id="37" name="文本框 36"/>
          <p:cNvSpPr txBox="1"/>
          <p:nvPr>
            <p:custDataLst>
              <p:tags r:id="rId20"/>
            </p:custDataLst>
          </p:nvPr>
        </p:nvSpPr>
        <p:spPr>
          <a:xfrm>
            <a:off x="708204" y="5402570"/>
            <a:ext cx="6266167" cy="584775"/>
          </a:xfrm>
          <a:prstGeom prst="rect">
            <a:avLst/>
          </a:prstGeom>
          <a:noFill/>
        </p:spPr>
        <p:txBody>
          <a:bodyPr wrap="square" rtlCol="0">
            <a:spAutoFit/>
          </a:bodyPr>
          <a:lstStyle/>
          <a:p>
            <a:pPr fontAlgn="auto"/>
            <a:r>
              <a:rPr lang="en-US" altLang="zh-CN" sz="3200" b="1" noProof="1">
                <a:solidFill>
                  <a:srgbClr val="1D41D5"/>
                </a:solidFill>
                <a:latin typeface="Times New Roman" panose="02020603050405020304" charset="0"/>
                <a:cs typeface="Times New Roman" panose="02020603050405020304" charset="0"/>
              </a:rPr>
              <a:t>If we are feeling down or lonely,</a:t>
            </a:r>
            <a:endParaRPr lang="en-US" altLang="zh-CN" sz="3200" b="1" noProof="1">
              <a:solidFill>
                <a:srgbClr val="1D41D5"/>
              </a:solidFill>
              <a:latin typeface="Times New Roman" panose="02020603050405020304" charset="0"/>
              <a:cs typeface="Times New Roman" panose="02020603050405020304" charset="0"/>
            </a:endParaRPr>
          </a:p>
        </p:txBody>
      </p:sp>
      <p:sp>
        <p:nvSpPr>
          <p:cNvPr id="38" name="文本框 37"/>
          <p:cNvSpPr txBox="1"/>
          <p:nvPr>
            <p:custDataLst>
              <p:tags r:id="rId21"/>
            </p:custDataLst>
          </p:nvPr>
        </p:nvSpPr>
        <p:spPr>
          <a:xfrm>
            <a:off x="511106" y="5983633"/>
            <a:ext cx="7301779" cy="584775"/>
          </a:xfrm>
          <a:prstGeom prst="rect">
            <a:avLst/>
          </a:prstGeom>
          <a:noFill/>
        </p:spPr>
        <p:txBody>
          <a:bodyPr wrap="square" rtlCol="0">
            <a:spAutoFit/>
          </a:bodyPr>
          <a:lstStyle>
            <a:defPPr>
              <a:defRPr lang="zh-CN"/>
            </a:defPPr>
            <a:lvl1pPr fontAlgn="auto">
              <a:defRPr sz="3200" b="1">
                <a:solidFill>
                  <a:srgbClr val="1D41D5"/>
                </a:solidFill>
                <a:latin typeface="Times New Roman" panose="02020603050405020304" charset="0"/>
                <a:cs typeface="Times New Roman" panose="02020603050405020304" charset="0"/>
              </a:defRPr>
            </a:lvl1pPr>
          </a:lstStyle>
          <a:p>
            <a:r>
              <a:rPr lang="en-US" altLang="zh-CN" dirty="0"/>
              <a:t>seeing the smiling face of a good friend</a:t>
            </a:r>
            <a:endParaRPr lang="en-US" altLang="zh-CN" dirty="0"/>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arn(inVertic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barn(inVertical)">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barn(inVertical)">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barn(inVertical)">
                                      <p:cBhvr>
                                        <p:cTn id="81" dur="5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barn(inVertical)">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barn(inVertical)">
                                      <p:cBhvr>
                                        <p:cTn id="91" dur="500"/>
                                        <p:tgtEl>
                                          <p:spTgt spid="37"/>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arn(inVertical)">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xit" presetSubtype="0" fill="hold" grpId="1" nodeType="clickEffect">
                                  <p:stCondLst>
                                    <p:cond delay="0"/>
                                  </p:stCondLst>
                                  <p:childTnLst>
                                    <p:anim calcmode="lin" valueType="num">
                                      <p:cBhvr>
                                        <p:cTn id="100" dur="1000"/>
                                        <p:tgtEl>
                                          <p:spTgt spid="29"/>
                                        </p:tgtEl>
                                        <p:attrNameLst>
                                          <p:attrName>ppt_w</p:attrName>
                                        </p:attrNameLst>
                                      </p:cBhvr>
                                      <p:tavLst>
                                        <p:tav tm="0">
                                          <p:val>
                                            <p:strVal val="ppt_w"/>
                                          </p:val>
                                        </p:tav>
                                        <p:tav tm="100000">
                                          <p:val>
                                            <p:fltVal val="0"/>
                                          </p:val>
                                        </p:tav>
                                      </p:tavLst>
                                    </p:anim>
                                    <p:anim calcmode="lin" valueType="num">
                                      <p:cBhvr>
                                        <p:cTn id="101" dur="1000"/>
                                        <p:tgtEl>
                                          <p:spTgt spid="29"/>
                                        </p:tgtEl>
                                        <p:attrNameLst>
                                          <p:attrName>ppt_h</p:attrName>
                                        </p:attrNameLst>
                                      </p:cBhvr>
                                      <p:tavLst>
                                        <p:tav tm="0">
                                          <p:val>
                                            <p:strVal val="ppt_h"/>
                                          </p:val>
                                        </p:tav>
                                        <p:tav tm="100000">
                                          <p:val>
                                            <p:fltVal val="0"/>
                                          </p:val>
                                        </p:tav>
                                      </p:tavLst>
                                    </p:anim>
                                    <p:anim calcmode="lin" valueType="num">
                                      <p:cBhvr>
                                        <p:cTn id="102" dur="1000"/>
                                        <p:tgtEl>
                                          <p:spTgt spid="29"/>
                                        </p:tgtEl>
                                        <p:attrNameLst>
                                          <p:attrName>style.rotation</p:attrName>
                                        </p:attrNameLst>
                                      </p:cBhvr>
                                      <p:tavLst>
                                        <p:tav tm="0">
                                          <p:val>
                                            <p:fltVal val="0"/>
                                          </p:val>
                                        </p:tav>
                                        <p:tav tm="100000">
                                          <p:val>
                                            <p:fltVal val="90"/>
                                          </p:val>
                                        </p:tav>
                                      </p:tavLst>
                                    </p:anim>
                                    <p:animEffect transition="out" filter="fade">
                                      <p:cBhvr>
                                        <p:cTn id="103" dur="1000"/>
                                        <p:tgtEl>
                                          <p:spTgt spid="29"/>
                                        </p:tgtEl>
                                      </p:cBhvr>
                                    </p:animEffect>
                                    <p:set>
                                      <p:cBhvr>
                                        <p:cTn id="104" dur="1" fill="hold">
                                          <p:stCondLst>
                                            <p:cond delay="999"/>
                                          </p:stCondLst>
                                        </p:cTn>
                                        <p:tgtEl>
                                          <p:spTgt spid="29"/>
                                        </p:tgtEl>
                                        <p:attrNameLst>
                                          <p:attrName>style.visibility</p:attrName>
                                        </p:attrNameLst>
                                      </p:cBhvr>
                                      <p:to>
                                        <p:strVal val="hidden"/>
                                      </p:to>
                                    </p:set>
                                  </p:childTnLst>
                                </p:cTn>
                              </p:par>
                              <p:par>
                                <p:cTn id="105" presetID="31" presetClass="exit" presetSubtype="0" fill="hold" grpId="1" nodeType="withEffect">
                                  <p:stCondLst>
                                    <p:cond delay="0"/>
                                  </p:stCondLst>
                                  <p:childTnLst>
                                    <p:anim calcmode="lin" valueType="num">
                                      <p:cBhvr>
                                        <p:cTn id="106" dur="1000"/>
                                        <p:tgtEl>
                                          <p:spTgt spid="31"/>
                                        </p:tgtEl>
                                        <p:attrNameLst>
                                          <p:attrName>ppt_w</p:attrName>
                                        </p:attrNameLst>
                                      </p:cBhvr>
                                      <p:tavLst>
                                        <p:tav tm="0">
                                          <p:val>
                                            <p:strVal val="ppt_w"/>
                                          </p:val>
                                        </p:tav>
                                        <p:tav tm="100000">
                                          <p:val>
                                            <p:fltVal val="0"/>
                                          </p:val>
                                        </p:tav>
                                      </p:tavLst>
                                    </p:anim>
                                    <p:anim calcmode="lin" valueType="num">
                                      <p:cBhvr>
                                        <p:cTn id="107" dur="1000"/>
                                        <p:tgtEl>
                                          <p:spTgt spid="31"/>
                                        </p:tgtEl>
                                        <p:attrNameLst>
                                          <p:attrName>ppt_h</p:attrName>
                                        </p:attrNameLst>
                                      </p:cBhvr>
                                      <p:tavLst>
                                        <p:tav tm="0">
                                          <p:val>
                                            <p:strVal val="ppt_h"/>
                                          </p:val>
                                        </p:tav>
                                        <p:tav tm="100000">
                                          <p:val>
                                            <p:fltVal val="0"/>
                                          </p:val>
                                        </p:tav>
                                      </p:tavLst>
                                    </p:anim>
                                    <p:anim calcmode="lin" valueType="num">
                                      <p:cBhvr>
                                        <p:cTn id="108" dur="1000"/>
                                        <p:tgtEl>
                                          <p:spTgt spid="31"/>
                                        </p:tgtEl>
                                        <p:attrNameLst>
                                          <p:attrName>style.rotation</p:attrName>
                                        </p:attrNameLst>
                                      </p:cBhvr>
                                      <p:tavLst>
                                        <p:tav tm="0">
                                          <p:val>
                                            <p:fltVal val="0"/>
                                          </p:val>
                                        </p:tav>
                                        <p:tav tm="100000">
                                          <p:val>
                                            <p:fltVal val="90"/>
                                          </p:val>
                                        </p:tav>
                                      </p:tavLst>
                                    </p:anim>
                                    <p:animEffect transition="out" filter="fade">
                                      <p:cBhvr>
                                        <p:cTn id="109" dur="1000"/>
                                        <p:tgtEl>
                                          <p:spTgt spid="31"/>
                                        </p:tgtEl>
                                      </p:cBhvr>
                                    </p:animEffect>
                                    <p:set>
                                      <p:cBhvr>
                                        <p:cTn id="110" dur="1" fill="hold">
                                          <p:stCondLst>
                                            <p:cond delay="999"/>
                                          </p:stCondLst>
                                        </p:cTn>
                                        <p:tgtEl>
                                          <p:spTgt spid="31"/>
                                        </p:tgtEl>
                                        <p:attrNameLst>
                                          <p:attrName>style.visibility</p:attrName>
                                        </p:attrNameLst>
                                      </p:cBhvr>
                                      <p:to>
                                        <p:strVal val="hidden"/>
                                      </p:to>
                                    </p:set>
                                  </p:childTnLst>
                                </p:cTn>
                              </p:par>
                              <p:par>
                                <p:cTn id="111" presetID="31" presetClass="exit" presetSubtype="0" fill="hold" grpId="1" nodeType="withEffect">
                                  <p:stCondLst>
                                    <p:cond delay="0"/>
                                  </p:stCondLst>
                                  <p:childTnLst>
                                    <p:anim calcmode="lin" valueType="num">
                                      <p:cBhvr>
                                        <p:cTn id="112" dur="1000"/>
                                        <p:tgtEl>
                                          <p:spTgt spid="30"/>
                                        </p:tgtEl>
                                        <p:attrNameLst>
                                          <p:attrName>ppt_w</p:attrName>
                                        </p:attrNameLst>
                                      </p:cBhvr>
                                      <p:tavLst>
                                        <p:tav tm="0">
                                          <p:val>
                                            <p:strVal val="ppt_w"/>
                                          </p:val>
                                        </p:tav>
                                        <p:tav tm="100000">
                                          <p:val>
                                            <p:fltVal val="0"/>
                                          </p:val>
                                        </p:tav>
                                      </p:tavLst>
                                    </p:anim>
                                    <p:anim calcmode="lin" valueType="num">
                                      <p:cBhvr>
                                        <p:cTn id="113" dur="1000"/>
                                        <p:tgtEl>
                                          <p:spTgt spid="30"/>
                                        </p:tgtEl>
                                        <p:attrNameLst>
                                          <p:attrName>ppt_h</p:attrName>
                                        </p:attrNameLst>
                                      </p:cBhvr>
                                      <p:tavLst>
                                        <p:tav tm="0">
                                          <p:val>
                                            <p:strVal val="ppt_h"/>
                                          </p:val>
                                        </p:tav>
                                        <p:tav tm="100000">
                                          <p:val>
                                            <p:fltVal val="0"/>
                                          </p:val>
                                        </p:tav>
                                      </p:tavLst>
                                    </p:anim>
                                    <p:anim calcmode="lin" valueType="num">
                                      <p:cBhvr>
                                        <p:cTn id="114" dur="1000"/>
                                        <p:tgtEl>
                                          <p:spTgt spid="30"/>
                                        </p:tgtEl>
                                        <p:attrNameLst>
                                          <p:attrName>style.rotation</p:attrName>
                                        </p:attrNameLst>
                                      </p:cBhvr>
                                      <p:tavLst>
                                        <p:tav tm="0">
                                          <p:val>
                                            <p:fltVal val="0"/>
                                          </p:val>
                                        </p:tav>
                                        <p:tav tm="100000">
                                          <p:val>
                                            <p:fltVal val="90"/>
                                          </p:val>
                                        </p:tav>
                                      </p:tavLst>
                                    </p:anim>
                                    <p:animEffect transition="out" filter="fade">
                                      <p:cBhvr>
                                        <p:cTn id="115" dur="1000"/>
                                        <p:tgtEl>
                                          <p:spTgt spid="30"/>
                                        </p:tgtEl>
                                      </p:cBhvr>
                                    </p:animEffect>
                                    <p:set>
                                      <p:cBhvr>
                                        <p:cTn id="116" dur="1" fill="hold">
                                          <p:stCondLst>
                                            <p:cond delay="999"/>
                                          </p:stCondLst>
                                        </p:cTn>
                                        <p:tgtEl>
                                          <p:spTgt spid="30"/>
                                        </p:tgtEl>
                                        <p:attrNameLst>
                                          <p:attrName>style.visibility</p:attrName>
                                        </p:attrNameLst>
                                      </p:cBhvr>
                                      <p:to>
                                        <p:strVal val="hidden"/>
                                      </p:to>
                                    </p:set>
                                  </p:childTnLst>
                                </p:cTn>
                              </p:par>
                              <p:par>
                                <p:cTn id="117" presetID="31" presetClass="exit" presetSubtype="0" fill="hold" grpId="1" nodeType="withEffect">
                                  <p:stCondLst>
                                    <p:cond delay="0"/>
                                  </p:stCondLst>
                                  <p:childTnLst>
                                    <p:anim calcmode="lin" valueType="num">
                                      <p:cBhvr>
                                        <p:cTn id="118" dur="1000"/>
                                        <p:tgtEl>
                                          <p:spTgt spid="32"/>
                                        </p:tgtEl>
                                        <p:attrNameLst>
                                          <p:attrName>ppt_w</p:attrName>
                                        </p:attrNameLst>
                                      </p:cBhvr>
                                      <p:tavLst>
                                        <p:tav tm="0">
                                          <p:val>
                                            <p:strVal val="ppt_w"/>
                                          </p:val>
                                        </p:tav>
                                        <p:tav tm="100000">
                                          <p:val>
                                            <p:fltVal val="0"/>
                                          </p:val>
                                        </p:tav>
                                      </p:tavLst>
                                    </p:anim>
                                    <p:anim calcmode="lin" valueType="num">
                                      <p:cBhvr>
                                        <p:cTn id="119" dur="1000"/>
                                        <p:tgtEl>
                                          <p:spTgt spid="32"/>
                                        </p:tgtEl>
                                        <p:attrNameLst>
                                          <p:attrName>ppt_h</p:attrName>
                                        </p:attrNameLst>
                                      </p:cBhvr>
                                      <p:tavLst>
                                        <p:tav tm="0">
                                          <p:val>
                                            <p:strVal val="ppt_h"/>
                                          </p:val>
                                        </p:tav>
                                        <p:tav tm="100000">
                                          <p:val>
                                            <p:fltVal val="0"/>
                                          </p:val>
                                        </p:tav>
                                      </p:tavLst>
                                    </p:anim>
                                    <p:anim calcmode="lin" valueType="num">
                                      <p:cBhvr>
                                        <p:cTn id="120" dur="1000"/>
                                        <p:tgtEl>
                                          <p:spTgt spid="32"/>
                                        </p:tgtEl>
                                        <p:attrNameLst>
                                          <p:attrName>style.rotation</p:attrName>
                                        </p:attrNameLst>
                                      </p:cBhvr>
                                      <p:tavLst>
                                        <p:tav tm="0">
                                          <p:val>
                                            <p:fltVal val="0"/>
                                          </p:val>
                                        </p:tav>
                                        <p:tav tm="100000">
                                          <p:val>
                                            <p:fltVal val="90"/>
                                          </p:val>
                                        </p:tav>
                                      </p:tavLst>
                                    </p:anim>
                                    <p:animEffect transition="out" filter="fade">
                                      <p:cBhvr>
                                        <p:cTn id="121" dur="1000"/>
                                        <p:tgtEl>
                                          <p:spTgt spid="32"/>
                                        </p:tgtEl>
                                      </p:cBhvr>
                                    </p:animEffect>
                                    <p:set>
                                      <p:cBhvr>
                                        <p:cTn id="122" dur="1" fill="hold">
                                          <p:stCondLst>
                                            <p:cond delay="999"/>
                                          </p:stCondLst>
                                        </p:cTn>
                                        <p:tgtEl>
                                          <p:spTgt spid="32"/>
                                        </p:tgtEl>
                                        <p:attrNameLst>
                                          <p:attrName>style.visibility</p:attrName>
                                        </p:attrNameLst>
                                      </p:cBhvr>
                                      <p:to>
                                        <p:strVal val="hidden"/>
                                      </p:to>
                                    </p:set>
                                  </p:childTnLst>
                                </p:cTn>
                              </p:par>
                              <p:par>
                                <p:cTn id="123" presetID="31" presetClass="exit" presetSubtype="0" fill="hold" grpId="1" nodeType="withEffect">
                                  <p:stCondLst>
                                    <p:cond delay="0"/>
                                  </p:stCondLst>
                                  <p:childTnLst>
                                    <p:anim calcmode="lin" valueType="num">
                                      <p:cBhvr>
                                        <p:cTn id="124" dur="1000"/>
                                        <p:tgtEl>
                                          <p:spTgt spid="33"/>
                                        </p:tgtEl>
                                        <p:attrNameLst>
                                          <p:attrName>ppt_w</p:attrName>
                                        </p:attrNameLst>
                                      </p:cBhvr>
                                      <p:tavLst>
                                        <p:tav tm="0">
                                          <p:val>
                                            <p:strVal val="ppt_w"/>
                                          </p:val>
                                        </p:tav>
                                        <p:tav tm="100000">
                                          <p:val>
                                            <p:fltVal val="0"/>
                                          </p:val>
                                        </p:tav>
                                      </p:tavLst>
                                    </p:anim>
                                    <p:anim calcmode="lin" valueType="num">
                                      <p:cBhvr>
                                        <p:cTn id="125" dur="1000"/>
                                        <p:tgtEl>
                                          <p:spTgt spid="33"/>
                                        </p:tgtEl>
                                        <p:attrNameLst>
                                          <p:attrName>ppt_h</p:attrName>
                                        </p:attrNameLst>
                                      </p:cBhvr>
                                      <p:tavLst>
                                        <p:tav tm="0">
                                          <p:val>
                                            <p:strVal val="ppt_h"/>
                                          </p:val>
                                        </p:tav>
                                        <p:tav tm="100000">
                                          <p:val>
                                            <p:fltVal val="0"/>
                                          </p:val>
                                        </p:tav>
                                      </p:tavLst>
                                    </p:anim>
                                    <p:anim calcmode="lin" valueType="num">
                                      <p:cBhvr>
                                        <p:cTn id="126" dur="1000"/>
                                        <p:tgtEl>
                                          <p:spTgt spid="33"/>
                                        </p:tgtEl>
                                        <p:attrNameLst>
                                          <p:attrName>style.rotation</p:attrName>
                                        </p:attrNameLst>
                                      </p:cBhvr>
                                      <p:tavLst>
                                        <p:tav tm="0">
                                          <p:val>
                                            <p:fltVal val="0"/>
                                          </p:val>
                                        </p:tav>
                                        <p:tav tm="100000">
                                          <p:val>
                                            <p:fltVal val="90"/>
                                          </p:val>
                                        </p:tav>
                                      </p:tavLst>
                                    </p:anim>
                                    <p:animEffect transition="out" filter="fade">
                                      <p:cBhvr>
                                        <p:cTn id="127" dur="1000"/>
                                        <p:tgtEl>
                                          <p:spTgt spid="33"/>
                                        </p:tgtEl>
                                      </p:cBhvr>
                                    </p:animEffect>
                                    <p:set>
                                      <p:cBhvr>
                                        <p:cTn id="128" dur="1" fill="hold">
                                          <p:stCondLst>
                                            <p:cond delay="999"/>
                                          </p:stCondLst>
                                        </p:cTn>
                                        <p:tgtEl>
                                          <p:spTgt spid="33"/>
                                        </p:tgtEl>
                                        <p:attrNameLst>
                                          <p:attrName>style.visibility</p:attrName>
                                        </p:attrNameLst>
                                      </p:cBhvr>
                                      <p:to>
                                        <p:strVal val="hidden"/>
                                      </p:to>
                                    </p:set>
                                  </p:childTnLst>
                                </p:cTn>
                              </p:par>
                              <p:par>
                                <p:cTn id="129" presetID="31" presetClass="exit" presetSubtype="0" fill="hold" grpId="1" nodeType="withEffect">
                                  <p:stCondLst>
                                    <p:cond delay="0"/>
                                  </p:stCondLst>
                                  <p:childTnLst>
                                    <p:anim calcmode="lin" valueType="num">
                                      <p:cBhvr>
                                        <p:cTn id="130" dur="1000"/>
                                        <p:tgtEl>
                                          <p:spTgt spid="34"/>
                                        </p:tgtEl>
                                        <p:attrNameLst>
                                          <p:attrName>ppt_w</p:attrName>
                                        </p:attrNameLst>
                                      </p:cBhvr>
                                      <p:tavLst>
                                        <p:tav tm="0">
                                          <p:val>
                                            <p:strVal val="ppt_w"/>
                                          </p:val>
                                        </p:tav>
                                        <p:tav tm="100000">
                                          <p:val>
                                            <p:fltVal val="0"/>
                                          </p:val>
                                        </p:tav>
                                      </p:tavLst>
                                    </p:anim>
                                    <p:anim calcmode="lin" valueType="num">
                                      <p:cBhvr>
                                        <p:cTn id="131" dur="1000"/>
                                        <p:tgtEl>
                                          <p:spTgt spid="34"/>
                                        </p:tgtEl>
                                        <p:attrNameLst>
                                          <p:attrName>ppt_h</p:attrName>
                                        </p:attrNameLst>
                                      </p:cBhvr>
                                      <p:tavLst>
                                        <p:tav tm="0">
                                          <p:val>
                                            <p:strVal val="ppt_h"/>
                                          </p:val>
                                        </p:tav>
                                        <p:tav tm="100000">
                                          <p:val>
                                            <p:fltVal val="0"/>
                                          </p:val>
                                        </p:tav>
                                      </p:tavLst>
                                    </p:anim>
                                    <p:anim calcmode="lin" valueType="num">
                                      <p:cBhvr>
                                        <p:cTn id="132" dur="1000"/>
                                        <p:tgtEl>
                                          <p:spTgt spid="34"/>
                                        </p:tgtEl>
                                        <p:attrNameLst>
                                          <p:attrName>style.rotation</p:attrName>
                                        </p:attrNameLst>
                                      </p:cBhvr>
                                      <p:tavLst>
                                        <p:tav tm="0">
                                          <p:val>
                                            <p:fltVal val="0"/>
                                          </p:val>
                                        </p:tav>
                                        <p:tav tm="100000">
                                          <p:val>
                                            <p:fltVal val="90"/>
                                          </p:val>
                                        </p:tav>
                                      </p:tavLst>
                                    </p:anim>
                                    <p:animEffect transition="out" filter="fade">
                                      <p:cBhvr>
                                        <p:cTn id="133" dur="1000"/>
                                        <p:tgtEl>
                                          <p:spTgt spid="34"/>
                                        </p:tgtEl>
                                      </p:cBhvr>
                                    </p:animEffect>
                                    <p:set>
                                      <p:cBhvr>
                                        <p:cTn id="134" dur="1" fill="hold">
                                          <p:stCondLst>
                                            <p:cond delay="999"/>
                                          </p:stCondLst>
                                        </p:cTn>
                                        <p:tgtEl>
                                          <p:spTgt spid="34"/>
                                        </p:tgtEl>
                                        <p:attrNameLst>
                                          <p:attrName>style.visibility</p:attrName>
                                        </p:attrNameLst>
                                      </p:cBhvr>
                                      <p:to>
                                        <p:strVal val="hidden"/>
                                      </p:to>
                                    </p:set>
                                  </p:childTnLst>
                                </p:cTn>
                              </p:par>
                              <p:par>
                                <p:cTn id="135" presetID="31" presetClass="exit" presetSubtype="0" fill="hold" grpId="1" nodeType="withEffect">
                                  <p:stCondLst>
                                    <p:cond delay="0"/>
                                  </p:stCondLst>
                                  <p:childTnLst>
                                    <p:anim calcmode="lin" valueType="num">
                                      <p:cBhvr>
                                        <p:cTn id="136" dur="1000"/>
                                        <p:tgtEl>
                                          <p:spTgt spid="35"/>
                                        </p:tgtEl>
                                        <p:attrNameLst>
                                          <p:attrName>ppt_w</p:attrName>
                                        </p:attrNameLst>
                                      </p:cBhvr>
                                      <p:tavLst>
                                        <p:tav tm="0">
                                          <p:val>
                                            <p:strVal val="ppt_w"/>
                                          </p:val>
                                        </p:tav>
                                        <p:tav tm="100000">
                                          <p:val>
                                            <p:fltVal val="0"/>
                                          </p:val>
                                        </p:tav>
                                      </p:tavLst>
                                    </p:anim>
                                    <p:anim calcmode="lin" valueType="num">
                                      <p:cBhvr>
                                        <p:cTn id="137" dur="1000"/>
                                        <p:tgtEl>
                                          <p:spTgt spid="35"/>
                                        </p:tgtEl>
                                        <p:attrNameLst>
                                          <p:attrName>ppt_h</p:attrName>
                                        </p:attrNameLst>
                                      </p:cBhvr>
                                      <p:tavLst>
                                        <p:tav tm="0">
                                          <p:val>
                                            <p:strVal val="ppt_h"/>
                                          </p:val>
                                        </p:tav>
                                        <p:tav tm="100000">
                                          <p:val>
                                            <p:fltVal val="0"/>
                                          </p:val>
                                        </p:tav>
                                      </p:tavLst>
                                    </p:anim>
                                    <p:anim calcmode="lin" valueType="num">
                                      <p:cBhvr>
                                        <p:cTn id="138" dur="1000"/>
                                        <p:tgtEl>
                                          <p:spTgt spid="35"/>
                                        </p:tgtEl>
                                        <p:attrNameLst>
                                          <p:attrName>style.rotation</p:attrName>
                                        </p:attrNameLst>
                                      </p:cBhvr>
                                      <p:tavLst>
                                        <p:tav tm="0">
                                          <p:val>
                                            <p:fltVal val="0"/>
                                          </p:val>
                                        </p:tav>
                                        <p:tav tm="100000">
                                          <p:val>
                                            <p:fltVal val="90"/>
                                          </p:val>
                                        </p:tav>
                                      </p:tavLst>
                                    </p:anim>
                                    <p:animEffect transition="out" filter="fade">
                                      <p:cBhvr>
                                        <p:cTn id="139" dur="1000"/>
                                        <p:tgtEl>
                                          <p:spTgt spid="35"/>
                                        </p:tgtEl>
                                      </p:cBhvr>
                                    </p:animEffect>
                                    <p:set>
                                      <p:cBhvr>
                                        <p:cTn id="140" dur="1" fill="hold">
                                          <p:stCondLst>
                                            <p:cond delay="999"/>
                                          </p:stCondLst>
                                        </p:cTn>
                                        <p:tgtEl>
                                          <p:spTgt spid="35"/>
                                        </p:tgtEl>
                                        <p:attrNameLst>
                                          <p:attrName>style.visibility</p:attrName>
                                        </p:attrNameLst>
                                      </p:cBhvr>
                                      <p:to>
                                        <p:strVal val="hidden"/>
                                      </p:to>
                                    </p:set>
                                  </p:childTnLst>
                                </p:cTn>
                              </p:par>
                              <p:par>
                                <p:cTn id="141" presetID="31" presetClass="exit" presetSubtype="0" fill="hold" grpId="1" nodeType="withEffect">
                                  <p:stCondLst>
                                    <p:cond delay="0"/>
                                  </p:stCondLst>
                                  <p:childTnLst>
                                    <p:anim calcmode="lin" valueType="num">
                                      <p:cBhvr>
                                        <p:cTn id="142" dur="1000"/>
                                        <p:tgtEl>
                                          <p:spTgt spid="36"/>
                                        </p:tgtEl>
                                        <p:attrNameLst>
                                          <p:attrName>ppt_w</p:attrName>
                                        </p:attrNameLst>
                                      </p:cBhvr>
                                      <p:tavLst>
                                        <p:tav tm="0">
                                          <p:val>
                                            <p:strVal val="ppt_w"/>
                                          </p:val>
                                        </p:tav>
                                        <p:tav tm="100000">
                                          <p:val>
                                            <p:fltVal val="0"/>
                                          </p:val>
                                        </p:tav>
                                      </p:tavLst>
                                    </p:anim>
                                    <p:anim calcmode="lin" valueType="num">
                                      <p:cBhvr>
                                        <p:cTn id="143" dur="1000"/>
                                        <p:tgtEl>
                                          <p:spTgt spid="36"/>
                                        </p:tgtEl>
                                        <p:attrNameLst>
                                          <p:attrName>ppt_h</p:attrName>
                                        </p:attrNameLst>
                                      </p:cBhvr>
                                      <p:tavLst>
                                        <p:tav tm="0">
                                          <p:val>
                                            <p:strVal val="ppt_h"/>
                                          </p:val>
                                        </p:tav>
                                        <p:tav tm="100000">
                                          <p:val>
                                            <p:fltVal val="0"/>
                                          </p:val>
                                        </p:tav>
                                      </p:tavLst>
                                    </p:anim>
                                    <p:anim calcmode="lin" valueType="num">
                                      <p:cBhvr>
                                        <p:cTn id="144" dur="1000"/>
                                        <p:tgtEl>
                                          <p:spTgt spid="36"/>
                                        </p:tgtEl>
                                        <p:attrNameLst>
                                          <p:attrName>style.rotation</p:attrName>
                                        </p:attrNameLst>
                                      </p:cBhvr>
                                      <p:tavLst>
                                        <p:tav tm="0">
                                          <p:val>
                                            <p:fltVal val="0"/>
                                          </p:val>
                                        </p:tav>
                                        <p:tav tm="100000">
                                          <p:val>
                                            <p:fltVal val="90"/>
                                          </p:val>
                                        </p:tav>
                                      </p:tavLst>
                                    </p:anim>
                                    <p:animEffect transition="out" filter="fade">
                                      <p:cBhvr>
                                        <p:cTn id="145" dur="1000"/>
                                        <p:tgtEl>
                                          <p:spTgt spid="36"/>
                                        </p:tgtEl>
                                      </p:cBhvr>
                                    </p:animEffect>
                                    <p:set>
                                      <p:cBhvr>
                                        <p:cTn id="146" dur="1" fill="hold">
                                          <p:stCondLst>
                                            <p:cond delay="999"/>
                                          </p:stCondLst>
                                        </p:cTn>
                                        <p:tgtEl>
                                          <p:spTgt spid="36"/>
                                        </p:tgtEl>
                                        <p:attrNameLst>
                                          <p:attrName>style.visibility</p:attrName>
                                        </p:attrNameLst>
                                      </p:cBhvr>
                                      <p:to>
                                        <p:strVal val="hidden"/>
                                      </p:to>
                                    </p:set>
                                  </p:childTnLst>
                                </p:cTn>
                              </p:par>
                              <p:par>
                                <p:cTn id="147" presetID="31" presetClass="exit" presetSubtype="0" fill="hold" grpId="1" nodeType="withEffect">
                                  <p:stCondLst>
                                    <p:cond delay="0"/>
                                  </p:stCondLst>
                                  <p:childTnLst>
                                    <p:anim calcmode="lin" valueType="num">
                                      <p:cBhvr>
                                        <p:cTn id="148" dur="1000"/>
                                        <p:tgtEl>
                                          <p:spTgt spid="37"/>
                                        </p:tgtEl>
                                        <p:attrNameLst>
                                          <p:attrName>ppt_w</p:attrName>
                                        </p:attrNameLst>
                                      </p:cBhvr>
                                      <p:tavLst>
                                        <p:tav tm="0">
                                          <p:val>
                                            <p:strVal val="ppt_w"/>
                                          </p:val>
                                        </p:tav>
                                        <p:tav tm="100000">
                                          <p:val>
                                            <p:fltVal val="0"/>
                                          </p:val>
                                        </p:tav>
                                      </p:tavLst>
                                    </p:anim>
                                    <p:anim calcmode="lin" valueType="num">
                                      <p:cBhvr>
                                        <p:cTn id="149" dur="1000"/>
                                        <p:tgtEl>
                                          <p:spTgt spid="37"/>
                                        </p:tgtEl>
                                        <p:attrNameLst>
                                          <p:attrName>ppt_h</p:attrName>
                                        </p:attrNameLst>
                                      </p:cBhvr>
                                      <p:tavLst>
                                        <p:tav tm="0">
                                          <p:val>
                                            <p:strVal val="ppt_h"/>
                                          </p:val>
                                        </p:tav>
                                        <p:tav tm="100000">
                                          <p:val>
                                            <p:fltVal val="0"/>
                                          </p:val>
                                        </p:tav>
                                      </p:tavLst>
                                    </p:anim>
                                    <p:anim calcmode="lin" valueType="num">
                                      <p:cBhvr>
                                        <p:cTn id="150" dur="1000"/>
                                        <p:tgtEl>
                                          <p:spTgt spid="37"/>
                                        </p:tgtEl>
                                        <p:attrNameLst>
                                          <p:attrName>style.rotation</p:attrName>
                                        </p:attrNameLst>
                                      </p:cBhvr>
                                      <p:tavLst>
                                        <p:tav tm="0">
                                          <p:val>
                                            <p:fltVal val="0"/>
                                          </p:val>
                                        </p:tav>
                                        <p:tav tm="100000">
                                          <p:val>
                                            <p:fltVal val="90"/>
                                          </p:val>
                                        </p:tav>
                                      </p:tavLst>
                                    </p:anim>
                                    <p:animEffect transition="out" filter="fade">
                                      <p:cBhvr>
                                        <p:cTn id="151" dur="1000"/>
                                        <p:tgtEl>
                                          <p:spTgt spid="37"/>
                                        </p:tgtEl>
                                      </p:cBhvr>
                                    </p:animEffect>
                                    <p:set>
                                      <p:cBhvr>
                                        <p:cTn id="152" dur="1" fill="hold">
                                          <p:stCondLst>
                                            <p:cond delay="999"/>
                                          </p:stCondLst>
                                        </p:cTn>
                                        <p:tgtEl>
                                          <p:spTgt spid="37"/>
                                        </p:tgtEl>
                                        <p:attrNameLst>
                                          <p:attrName>style.visibility</p:attrName>
                                        </p:attrNameLst>
                                      </p:cBhvr>
                                      <p:to>
                                        <p:strVal val="hidden"/>
                                      </p:to>
                                    </p:set>
                                  </p:childTnLst>
                                </p:cTn>
                              </p:par>
                              <p:par>
                                <p:cTn id="153" presetID="31" presetClass="exit" presetSubtype="0" fill="hold" grpId="1" nodeType="withEffect">
                                  <p:stCondLst>
                                    <p:cond delay="0"/>
                                  </p:stCondLst>
                                  <p:childTnLst>
                                    <p:anim calcmode="lin" valueType="num">
                                      <p:cBhvr>
                                        <p:cTn id="154" dur="1000"/>
                                        <p:tgtEl>
                                          <p:spTgt spid="38"/>
                                        </p:tgtEl>
                                        <p:attrNameLst>
                                          <p:attrName>ppt_w</p:attrName>
                                        </p:attrNameLst>
                                      </p:cBhvr>
                                      <p:tavLst>
                                        <p:tav tm="0">
                                          <p:val>
                                            <p:strVal val="ppt_w"/>
                                          </p:val>
                                        </p:tav>
                                        <p:tav tm="100000">
                                          <p:val>
                                            <p:fltVal val="0"/>
                                          </p:val>
                                        </p:tav>
                                      </p:tavLst>
                                    </p:anim>
                                    <p:anim calcmode="lin" valueType="num">
                                      <p:cBhvr>
                                        <p:cTn id="155" dur="1000"/>
                                        <p:tgtEl>
                                          <p:spTgt spid="38"/>
                                        </p:tgtEl>
                                        <p:attrNameLst>
                                          <p:attrName>ppt_h</p:attrName>
                                        </p:attrNameLst>
                                      </p:cBhvr>
                                      <p:tavLst>
                                        <p:tav tm="0">
                                          <p:val>
                                            <p:strVal val="ppt_h"/>
                                          </p:val>
                                        </p:tav>
                                        <p:tav tm="100000">
                                          <p:val>
                                            <p:fltVal val="0"/>
                                          </p:val>
                                        </p:tav>
                                      </p:tavLst>
                                    </p:anim>
                                    <p:anim calcmode="lin" valueType="num">
                                      <p:cBhvr>
                                        <p:cTn id="156" dur="1000"/>
                                        <p:tgtEl>
                                          <p:spTgt spid="38"/>
                                        </p:tgtEl>
                                        <p:attrNameLst>
                                          <p:attrName>style.rotation</p:attrName>
                                        </p:attrNameLst>
                                      </p:cBhvr>
                                      <p:tavLst>
                                        <p:tav tm="0">
                                          <p:val>
                                            <p:fltVal val="0"/>
                                          </p:val>
                                        </p:tav>
                                        <p:tav tm="100000">
                                          <p:val>
                                            <p:fltVal val="90"/>
                                          </p:val>
                                        </p:tav>
                                      </p:tavLst>
                                    </p:anim>
                                    <p:animEffect transition="out" filter="fade">
                                      <p:cBhvr>
                                        <p:cTn id="157" dur="1000"/>
                                        <p:tgtEl>
                                          <p:spTgt spid="38"/>
                                        </p:tgtEl>
                                      </p:cBhvr>
                                    </p:animEffect>
                                    <p:set>
                                      <p:cBhvr>
                                        <p:cTn id="158" dur="1" fill="hold">
                                          <p:stCondLst>
                                            <p:cond delay="999"/>
                                          </p:stCondLst>
                                        </p:cTn>
                                        <p:tgtEl>
                                          <p:spTgt spid="38"/>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grpId="2" nodeType="clickEffect">
                                  <p:stCondLst>
                                    <p:cond delay="0"/>
                                  </p:stCondLst>
                                  <p:childTnLst>
                                    <p:set>
                                      <p:cBhvr>
                                        <p:cTn id="162" dur="1" fill="hold">
                                          <p:stCondLst>
                                            <p:cond delay="0"/>
                                          </p:stCondLst>
                                        </p:cTn>
                                        <p:tgtEl>
                                          <p:spTgt spid="29"/>
                                        </p:tgtEl>
                                        <p:attrNameLst>
                                          <p:attrName>style.visibility</p:attrName>
                                        </p:attrNameLst>
                                      </p:cBhvr>
                                      <p:to>
                                        <p:strVal val="visible"/>
                                      </p:to>
                                    </p:set>
                                    <p:anim calcmode="lin" valueType="num">
                                      <p:cBhvr>
                                        <p:cTn id="163" dur="500" fill="hold"/>
                                        <p:tgtEl>
                                          <p:spTgt spid="29"/>
                                        </p:tgtEl>
                                        <p:attrNameLst>
                                          <p:attrName>ppt_w</p:attrName>
                                        </p:attrNameLst>
                                      </p:cBhvr>
                                      <p:tavLst>
                                        <p:tav tm="0">
                                          <p:val>
                                            <p:fltVal val="0"/>
                                          </p:val>
                                        </p:tav>
                                        <p:tav tm="100000">
                                          <p:val>
                                            <p:strVal val="#ppt_w"/>
                                          </p:val>
                                        </p:tav>
                                      </p:tavLst>
                                    </p:anim>
                                    <p:anim calcmode="lin" valueType="num">
                                      <p:cBhvr>
                                        <p:cTn id="164" dur="500" fill="hold"/>
                                        <p:tgtEl>
                                          <p:spTgt spid="29"/>
                                        </p:tgtEl>
                                        <p:attrNameLst>
                                          <p:attrName>ppt_h</p:attrName>
                                        </p:attrNameLst>
                                      </p:cBhvr>
                                      <p:tavLst>
                                        <p:tav tm="0">
                                          <p:val>
                                            <p:fltVal val="0"/>
                                          </p:val>
                                        </p:tav>
                                        <p:tav tm="100000">
                                          <p:val>
                                            <p:strVal val="#ppt_h"/>
                                          </p:val>
                                        </p:tav>
                                      </p:tavLst>
                                    </p:anim>
                                    <p:animEffect transition="in" filter="fade">
                                      <p:cBhvr>
                                        <p:cTn id="165" dur="500"/>
                                        <p:tgtEl>
                                          <p:spTgt spid="29"/>
                                        </p:tgtEl>
                                      </p:cBhvr>
                                    </p:animEffect>
                                  </p:childTnLst>
                                </p:cTn>
                              </p:par>
                              <p:par>
                                <p:cTn id="166" presetID="53" presetClass="entr" presetSubtype="16" fill="hold" grpId="2" nodeType="withEffect">
                                  <p:stCondLst>
                                    <p:cond delay="0"/>
                                  </p:stCondLst>
                                  <p:childTnLst>
                                    <p:set>
                                      <p:cBhvr>
                                        <p:cTn id="167" dur="1" fill="hold">
                                          <p:stCondLst>
                                            <p:cond delay="0"/>
                                          </p:stCondLst>
                                        </p:cTn>
                                        <p:tgtEl>
                                          <p:spTgt spid="31"/>
                                        </p:tgtEl>
                                        <p:attrNameLst>
                                          <p:attrName>style.visibility</p:attrName>
                                        </p:attrNameLst>
                                      </p:cBhvr>
                                      <p:to>
                                        <p:strVal val="visible"/>
                                      </p:to>
                                    </p:set>
                                    <p:anim calcmode="lin" valueType="num">
                                      <p:cBhvr>
                                        <p:cTn id="168" dur="500" fill="hold"/>
                                        <p:tgtEl>
                                          <p:spTgt spid="31"/>
                                        </p:tgtEl>
                                        <p:attrNameLst>
                                          <p:attrName>ppt_w</p:attrName>
                                        </p:attrNameLst>
                                      </p:cBhvr>
                                      <p:tavLst>
                                        <p:tav tm="0">
                                          <p:val>
                                            <p:fltVal val="0"/>
                                          </p:val>
                                        </p:tav>
                                        <p:tav tm="100000">
                                          <p:val>
                                            <p:strVal val="#ppt_w"/>
                                          </p:val>
                                        </p:tav>
                                      </p:tavLst>
                                    </p:anim>
                                    <p:anim calcmode="lin" valueType="num">
                                      <p:cBhvr>
                                        <p:cTn id="169" dur="500" fill="hold"/>
                                        <p:tgtEl>
                                          <p:spTgt spid="31"/>
                                        </p:tgtEl>
                                        <p:attrNameLst>
                                          <p:attrName>ppt_h</p:attrName>
                                        </p:attrNameLst>
                                      </p:cBhvr>
                                      <p:tavLst>
                                        <p:tav tm="0">
                                          <p:val>
                                            <p:fltVal val="0"/>
                                          </p:val>
                                        </p:tav>
                                        <p:tav tm="100000">
                                          <p:val>
                                            <p:strVal val="#ppt_h"/>
                                          </p:val>
                                        </p:tav>
                                      </p:tavLst>
                                    </p:anim>
                                    <p:animEffect transition="in" filter="fade">
                                      <p:cBhvr>
                                        <p:cTn id="170" dur="500"/>
                                        <p:tgtEl>
                                          <p:spTgt spid="31"/>
                                        </p:tgtEl>
                                      </p:cBhvr>
                                    </p:animEffect>
                                  </p:childTnLst>
                                </p:cTn>
                              </p:par>
                              <p:par>
                                <p:cTn id="171" presetID="53" presetClass="entr" presetSubtype="16" fill="hold" grpId="2" nodeType="withEffect">
                                  <p:stCondLst>
                                    <p:cond delay="0"/>
                                  </p:stCondLst>
                                  <p:childTnLst>
                                    <p:set>
                                      <p:cBhvr>
                                        <p:cTn id="172" dur="1" fill="hold">
                                          <p:stCondLst>
                                            <p:cond delay="0"/>
                                          </p:stCondLst>
                                        </p:cTn>
                                        <p:tgtEl>
                                          <p:spTgt spid="30"/>
                                        </p:tgtEl>
                                        <p:attrNameLst>
                                          <p:attrName>style.visibility</p:attrName>
                                        </p:attrNameLst>
                                      </p:cBhvr>
                                      <p:to>
                                        <p:strVal val="visible"/>
                                      </p:to>
                                    </p:set>
                                    <p:anim calcmode="lin" valueType="num">
                                      <p:cBhvr>
                                        <p:cTn id="173" dur="500" fill="hold"/>
                                        <p:tgtEl>
                                          <p:spTgt spid="30"/>
                                        </p:tgtEl>
                                        <p:attrNameLst>
                                          <p:attrName>ppt_w</p:attrName>
                                        </p:attrNameLst>
                                      </p:cBhvr>
                                      <p:tavLst>
                                        <p:tav tm="0">
                                          <p:val>
                                            <p:fltVal val="0"/>
                                          </p:val>
                                        </p:tav>
                                        <p:tav tm="100000">
                                          <p:val>
                                            <p:strVal val="#ppt_w"/>
                                          </p:val>
                                        </p:tav>
                                      </p:tavLst>
                                    </p:anim>
                                    <p:anim calcmode="lin" valueType="num">
                                      <p:cBhvr>
                                        <p:cTn id="174" dur="500" fill="hold"/>
                                        <p:tgtEl>
                                          <p:spTgt spid="30"/>
                                        </p:tgtEl>
                                        <p:attrNameLst>
                                          <p:attrName>ppt_h</p:attrName>
                                        </p:attrNameLst>
                                      </p:cBhvr>
                                      <p:tavLst>
                                        <p:tav tm="0">
                                          <p:val>
                                            <p:fltVal val="0"/>
                                          </p:val>
                                        </p:tav>
                                        <p:tav tm="100000">
                                          <p:val>
                                            <p:strVal val="#ppt_h"/>
                                          </p:val>
                                        </p:tav>
                                      </p:tavLst>
                                    </p:anim>
                                    <p:animEffect transition="in" filter="fade">
                                      <p:cBhvr>
                                        <p:cTn id="175" dur="500"/>
                                        <p:tgtEl>
                                          <p:spTgt spid="30"/>
                                        </p:tgtEl>
                                      </p:cBhvr>
                                    </p:animEffect>
                                  </p:childTnLst>
                                </p:cTn>
                              </p:par>
                              <p:par>
                                <p:cTn id="176" presetID="53" presetClass="entr" presetSubtype="16" fill="hold" grpId="2" nodeType="withEffect">
                                  <p:stCondLst>
                                    <p:cond delay="0"/>
                                  </p:stCondLst>
                                  <p:childTnLst>
                                    <p:set>
                                      <p:cBhvr>
                                        <p:cTn id="177" dur="1" fill="hold">
                                          <p:stCondLst>
                                            <p:cond delay="0"/>
                                          </p:stCondLst>
                                        </p:cTn>
                                        <p:tgtEl>
                                          <p:spTgt spid="32"/>
                                        </p:tgtEl>
                                        <p:attrNameLst>
                                          <p:attrName>style.visibility</p:attrName>
                                        </p:attrNameLst>
                                      </p:cBhvr>
                                      <p:to>
                                        <p:strVal val="visible"/>
                                      </p:to>
                                    </p:set>
                                    <p:anim calcmode="lin" valueType="num">
                                      <p:cBhvr>
                                        <p:cTn id="178" dur="500" fill="hold"/>
                                        <p:tgtEl>
                                          <p:spTgt spid="32"/>
                                        </p:tgtEl>
                                        <p:attrNameLst>
                                          <p:attrName>ppt_w</p:attrName>
                                        </p:attrNameLst>
                                      </p:cBhvr>
                                      <p:tavLst>
                                        <p:tav tm="0">
                                          <p:val>
                                            <p:fltVal val="0"/>
                                          </p:val>
                                        </p:tav>
                                        <p:tav tm="100000">
                                          <p:val>
                                            <p:strVal val="#ppt_w"/>
                                          </p:val>
                                        </p:tav>
                                      </p:tavLst>
                                    </p:anim>
                                    <p:anim calcmode="lin" valueType="num">
                                      <p:cBhvr>
                                        <p:cTn id="179" dur="500" fill="hold"/>
                                        <p:tgtEl>
                                          <p:spTgt spid="32"/>
                                        </p:tgtEl>
                                        <p:attrNameLst>
                                          <p:attrName>ppt_h</p:attrName>
                                        </p:attrNameLst>
                                      </p:cBhvr>
                                      <p:tavLst>
                                        <p:tav tm="0">
                                          <p:val>
                                            <p:fltVal val="0"/>
                                          </p:val>
                                        </p:tav>
                                        <p:tav tm="100000">
                                          <p:val>
                                            <p:strVal val="#ppt_h"/>
                                          </p:val>
                                        </p:tav>
                                      </p:tavLst>
                                    </p:anim>
                                    <p:animEffect transition="in" filter="fade">
                                      <p:cBhvr>
                                        <p:cTn id="180" dur="500"/>
                                        <p:tgtEl>
                                          <p:spTgt spid="32"/>
                                        </p:tgtEl>
                                      </p:cBhvr>
                                    </p:animEffect>
                                  </p:childTnLst>
                                </p:cTn>
                              </p:par>
                              <p:par>
                                <p:cTn id="181" presetID="53" presetClass="entr" presetSubtype="16" fill="hold" grpId="2" nodeType="withEffect">
                                  <p:stCondLst>
                                    <p:cond delay="0"/>
                                  </p:stCondLst>
                                  <p:childTnLst>
                                    <p:set>
                                      <p:cBhvr>
                                        <p:cTn id="182" dur="1" fill="hold">
                                          <p:stCondLst>
                                            <p:cond delay="0"/>
                                          </p:stCondLst>
                                        </p:cTn>
                                        <p:tgtEl>
                                          <p:spTgt spid="33"/>
                                        </p:tgtEl>
                                        <p:attrNameLst>
                                          <p:attrName>style.visibility</p:attrName>
                                        </p:attrNameLst>
                                      </p:cBhvr>
                                      <p:to>
                                        <p:strVal val="visible"/>
                                      </p:to>
                                    </p:set>
                                    <p:anim calcmode="lin" valueType="num">
                                      <p:cBhvr>
                                        <p:cTn id="183" dur="500" fill="hold"/>
                                        <p:tgtEl>
                                          <p:spTgt spid="33"/>
                                        </p:tgtEl>
                                        <p:attrNameLst>
                                          <p:attrName>ppt_w</p:attrName>
                                        </p:attrNameLst>
                                      </p:cBhvr>
                                      <p:tavLst>
                                        <p:tav tm="0">
                                          <p:val>
                                            <p:fltVal val="0"/>
                                          </p:val>
                                        </p:tav>
                                        <p:tav tm="100000">
                                          <p:val>
                                            <p:strVal val="#ppt_w"/>
                                          </p:val>
                                        </p:tav>
                                      </p:tavLst>
                                    </p:anim>
                                    <p:anim calcmode="lin" valueType="num">
                                      <p:cBhvr>
                                        <p:cTn id="184" dur="500" fill="hold"/>
                                        <p:tgtEl>
                                          <p:spTgt spid="33"/>
                                        </p:tgtEl>
                                        <p:attrNameLst>
                                          <p:attrName>ppt_h</p:attrName>
                                        </p:attrNameLst>
                                      </p:cBhvr>
                                      <p:tavLst>
                                        <p:tav tm="0">
                                          <p:val>
                                            <p:fltVal val="0"/>
                                          </p:val>
                                        </p:tav>
                                        <p:tav tm="100000">
                                          <p:val>
                                            <p:strVal val="#ppt_h"/>
                                          </p:val>
                                        </p:tav>
                                      </p:tavLst>
                                    </p:anim>
                                    <p:animEffect transition="in" filter="fade">
                                      <p:cBhvr>
                                        <p:cTn id="185" dur="500"/>
                                        <p:tgtEl>
                                          <p:spTgt spid="33"/>
                                        </p:tgtEl>
                                      </p:cBhvr>
                                    </p:animEffect>
                                  </p:childTnLst>
                                </p:cTn>
                              </p:par>
                              <p:par>
                                <p:cTn id="186" presetID="53" presetClass="entr" presetSubtype="16" fill="hold" grpId="2" nodeType="with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p:cTn id="188" dur="500" fill="hold"/>
                                        <p:tgtEl>
                                          <p:spTgt spid="34"/>
                                        </p:tgtEl>
                                        <p:attrNameLst>
                                          <p:attrName>ppt_w</p:attrName>
                                        </p:attrNameLst>
                                      </p:cBhvr>
                                      <p:tavLst>
                                        <p:tav tm="0">
                                          <p:val>
                                            <p:fltVal val="0"/>
                                          </p:val>
                                        </p:tav>
                                        <p:tav tm="100000">
                                          <p:val>
                                            <p:strVal val="#ppt_w"/>
                                          </p:val>
                                        </p:tav>
                                      </p:tavLst>
                                    </p:anim>
                                    <p:anim calcmode="lin" valueType="num">
                                      <p:cBhvr>
                                        <p:cTn id="189" dur="500" fill="hold"/>
                                        <p:tgtEl>
                                          <p:spTgt spid="34"/>
                                        </p:tgtEl>
                                        <p:attrNameLst>
                                          <p:attrName>ppt_h</p:attrName>
                                        </p:attrNameLst>
                                      </p:cBhvr>
                                      <p:tavLst>
                                        <p:tav tm="0">
                                          <p:val>
                                            <p:fltVal val="0"/>
                                          </p:val>
                                        </p:tav>
                                        <p:tav tm="100000">
                                          <p:val>
                                            <p:strVal val="#ppt_h"/>
                                          </p:val>
                                        </p:tav>
                                      </p:tavLst>
                                    </p:anim>
                                    <p:animEffect transition="in" filter="fade">
                                      <p:cBhvr>
                                        <p:cTn id="190" dur="500"/>
                                        <p:tgtEl>
                                          <p:spTgt spid="34"/>
                                        </p:tgtEl>
                                      </p:cBhvr>
                                    </p:animEffect>
                                  </p:childTnLst>
                                </p:cTn>
                              </p:par>
                              <p:par>
                                <p:cTn id="191" presetID="53" presetClass="entr" presetSubtype="16" fill="hold" grpId="2" nodeType="with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2" nodeType="withEffect">
                                  <p:stCondLst>
                                    <p:cond delay="0"/>
                                  </p:stCondLst>
                                  <p:childTnLst>
                                    <p:set>
                                      <p:cBhvr>
                                        <p:cTn id="197" dur="1" fill="hold">
                                          <p:stCondLst>
                                            <p:cond delay="0"/>
                                          </p:stCondLst>
                                        </p:cTn>
                                        <p:tgtEl>
                                          <p:spTgt spid="36"/>
                                        </p:tgtEl>
                                        <p:attrNameLst>
                                          <p:attrName>style.visibility</p:attrName>
                                        </p:attrNameLst>
                                      </p:cBhvr>
                                      <p:to>
                                        <p:strVal val="visible"/>
                                      </p:to>
                                    </p:set>
                                    <p:anim calcmode="lin" valueType="num">
                                      <p:cBhvr>
                                        <p:cTn id="198" dur="500" fill="hold"/>
                                        <p:tgtEl>
                                          <p:spTgt spid="36"/>
                                        </p:tgtEl>
                                        <p:attrNameLst>
                                          <p:attrName>ppt_w</p:attrName>
                                        </p:attrNameLst>
                                      </p:cBhvr>
                                      <p:tavLst>
                                        <p:tav tm="0">
                                          <p:val>
                                            <p:fltVal val="0"/>
                                          </p:val>
                                        </p:tav>
                                        <p:tav tm="100000">
                                          <p:val>
                                            <p:strVal val="#ppt_w"/>
                                          </p:val>
                                        </p:tav>
                                      </p:tavLst>
                                    </p:anim>
                                    <p:anim calcmode="lin" valueType="num">
                                      <p:cBhvr>
                                        <p:cTn id="199" dur="500" fill="hold"/>
                                        <p:tgtEl>
                                          <p:spTgt spid="36"/>
                                        </p:tgtEl>
                                        <p:attrNameLst>
                                          <p:attrName>ppt_h</p:attrName>
                                        </p:attrNameLst>
                                      </p:cBhvr>
                                      <p:tavLst>
                                        <p:tav tm="0">
                                          <p:val>
                                            <p:fltVal val="0"/>
                                          </p:val>
                                        </p:tav>
                                        <p:tav tm="100000">
                                          <p:val>
                                            <p:strVal val="#ppt_h"/>
                                          </p:val>
                                        </p:tav>
                                      </p:tavLst>
                                    </p:anim>
                                    <p:animEffect transition="in" filter="fade">
                                      <p:cBhvr>
                                        <p:cTn id="200" dur="500"/>
                                        <p:tgtEl>
                                          <p:spTgt spid="36"/>
                                        </p:tgtEl>
                                      </p:cBhvr>
                                    </p:animEffect>
                                  </p:childTnLst>
                                </p:cTn>
                              </p:par>
                              <p:par>
                                <p:cTn id="201" presetID="53" presetClass="entr" presetSubtype="16" fill="hold" grpId="2" nodeType="withEffect">
                                  <p:stCondLst>
                                    <p:cond delay="0"/>
                                  </p:stCondLst>
                                  <p:childTnLst>
                                    <p:set>
                                      <p:cBhvr>
                                        <p:cTn id="202" dur="1" fill="hold">
                                          <p:stCondLst>
                                            <p:cond delay="0"/>
                                          </p:stCondLst>
                                        </p:cTn>
                                        <p:tgtEl>
                                          <p:spTgt spid="37"/>
                                        </p:tgtEl>
                                        <p:attrNameLst>
                                          <p:attrName>style.visibility</p:attrName>
                                        </p:attrNameLst>
                                      </p:cBhvr>
                                      <p:to>
                                        <p:strVal val="visible"/>
                                      </p:to>
                                    </p:set>
                                    <p:anim calcmode="lin" valueType="num">
                                      <p:cBhvr>
                                        <p:cTn id="203" dur="500" fill="hold"/>
                                        <p:tgtEl>
                                          <p:spTgt spid="37"/>
                                        </p:tgtEl>
                                        <p:attrNameLst>
                                          <p:attrName>ppt_w</p:attrName>
                                        </p:attrNameLst>
                                      </p:cBhvr>
                                      <p:tavLst>
                                        <p:tav tm="0">
                                          <p:val>
                                            <p:fltVal val="0"/>
                                          </p:val>
                                        </p:tav>
                                        <p:tav tm="100000">
                                          <p:val>
                                            <p:strVal val="#ppt_w"/>
                                          </p:val>
                                        </p:tav>
                                      </p:tavLst>
                                    </p:anim>
                                    <p:anim calcmode="lin" valueType="num">
                                      <p:cBhvr>
                                        <p:cTn id="204" dur="500" fill="hold"/>
                                        <p:tgtEl>
                                          <p:spTgt spid="37"/>
                                        </p:tgtEl>
                                        <p:attrNameLst>
                                          <p:attrName>ppt_h</p:attrName>
                                        </p:attrNameLst>
                                      </p:cBhvr>
                                      <p:tavLst>
                                        <p:tav tm="0">
                                          <p:val>
                                            <p:fltVal val="0"/>
                                          </p:val>
                                        </p:tav>
                                        <p:tav tm="100000">
                                          <p:val>
                                            <p:strVal val="#ppt_h"/>
                                          </p:val>
                                        </p:tav>
                                      </p:tavLst>
                                    </p:anim>
                                    <p:animEffect transition="in" filter="fade">
                                      <p:cBhvr>
                                        <p:cTn id="205" dur="500"/>
                                        <p:tgtEl>
                                          <p:spTgt spid="37"/>
                                        </p:tgtEl>
                                      </p:cBhvr>
                                    </p:animEffect>
                                  </p:childTnLst>
                                </p:cTn>
                              </p:par>
                              <p:par>
                                <p:cTn id="206" presetID="53" presetClass="entr" presetSubtype="16" fill="hold" grpId="2" nodeType="withEffect">
                                  <p:stCondLst>
                                    <p:cond delay="0"/>
                                  </p:stCondLst>
                                  <p:childTnLst>
                                    <p:set>
                                      <p:cBhvr>
                                        <p:cTn id="207" dur="1" fill="hold">
                                          <p:stCondLst>
                                            <p:cond delay="0"/>
                                          </p:stCondLst>
                                        </p:cTn>
                                        <p:tgtEl>
                                          <p:spTgt spid="38"/>
                                        </p:tgtEl>
                                        <p:attrNameLst>
                                          <p:attrName>style.visibility</p:attrName>
                                        </p:attrNameLst>
                                      </p:cBhvr>
                                      <p:to>
                                        <p:strVal val="visible"/>
                                      </p:to>
                                    </p:set>
                                    <p:anim calcmode="lin" valueType="num">
                                      <p:cBhvr>
                                        <p:cTn id="208" dur="500" fill="hold"/>
                                        <p:tgtEl>
                                          <p:spTgt spid="38"/>
                                        </p:tgtEl>
                                        <p:attrNameLst>
                                          <p:attrName>ppt_w</p:attrName>
                                        </p:attrNameLst>
                                      </p:cBhvr>
                                      <p:tavLst>
                                        <p:tav tm="0">
                                          <p:val>
                                            <p:fltVal val="0"/>
                                          </p:val>
                                        </p:tav>
                                        <p:tav tm="100000">
                                          <p:val>
                                            <p:strVal val="#ppt_w"/>
                                          </p:val>
                                        </p:tav>
                                      </p:tavLst>
                                    </p:anim>
                                    <p:anim calcmode="lin" valueType="num">
                                      <p:cBhvr>
                                        <p:cTn id="209" dur="500" fill="hold"/>
                                        <p:tgtEl>
                                          <p:spTgt spid="38"/>
                                        </p:tgtEl>
                                        <p:attrNameLst>
                                          <p:attrName>ppt_h</p:attrName>
                                        </p:attrNameLst>
                                      </p:cBhvr>
                                      <p:tavLst>
                                        <p:tav tm="0">
                                          <p:val>
                                            <p:fltVal val="0"/>
                                          </p:val>
                                        </p:tav>
                                        <p:tav tm="100000">
                                          <p:val>
                                            <p:strVal val="#ppt_h"/>
                                          </p:val>
                                        </p:tav>
                                      </p:tavLst>
                                    </p:anim>
                                    <p:animEffect transition="in" filter="fade">
                                      <p:cBhvr>
                                        <p:cTn id="2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28" grpId="0"/>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8" grpId="1"/>
      <p:bldP spid="38"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130625" y="1014318"/>
            <a:ext cx="6375216" cy="1572182"/>
            <a:chOff x="2417941" y="336639"/>
            <a:chExt cx="6375216" cy="1572182"/>
          </a:xfrm>
        </p:grpSpPr>
        <p:grpSp>
          <p:nvGrpSpPr>
            <p:cNvPr id="3" name="组合 2"/>
            <p:cNvGrpSpPr/>
            <p:nvPr/>
          </p:nvGrpSpPr>
          <p:grpSpPr>
            <a:xfrm>
              <a:off x="2417941" y="336639"/>
              <a:ext cx="6375216" cy="1572182"/>
              <a:chOff x="2472108" y="308486"/>
              <a:chExt cx="6375216" cy="1572182"/>
            </a:xfrm>
          </p:grpSpPr>
          <p:grpSp>
            <p:nvGrpSpPr>
              <p:cNvPr id="2" name="组合 1"/>
              <p:cNvGrpSpPr/>
              <p:nvPr/>
            </p:nvGrpSpPr>
            <p:grpSpPr>
              <a:xfrm>
                <a:off x="2472108" y="308486"/>
                <a:ext cx="5856666" cy="1572182"/>
                <a:chOff x="2397967" y="308486"/>
                <a:chExt cx="5856666" cy="1572182"/>
              </a:xfrm>
            </p:grpSpPr>
            <p:pic>
              <p:nvPicPr>
                <p:cNvPr id="19" name="图片 1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397967" y="308486"/>
                  <a:ext cx="1219605" cy="1572182"/>
                </a:xfrm>
                <a:prstGeom prst="rect">
                  <a:avLst/>
                </a:prstGeom>
              </p:spPr>
            </p:pic>
            <p:sp>
              <p:nvSpPr>
                <p:cNvPr id="11" name="文本框 9"/>
                <p:cNvSpPr txBox="1"/>
                <p:nvPr>
                  <p:custDataLst>
                    <p:tags r:id="rId3"/>
                  </p:custDataLst>
                </p:nvPr>
              </p:nvSpPr>
              <p:spPr>
                <a:xfrm>
                  <a:off x="3699631" y="707831"/>
                  <a:ext cx="4555002" cy="646331"/>
                </a:xfrm>
                <a:prstGeom prst="rect">
                  <a:avLst/>
                </a:prstGeom>
                <a:noFill/>
              </p:spPr>
              <p:txBody>
                <a:bodyPr wrap="square" rtlCol="0">
                  <a:spAutoFit/>
                </a:bodyPr>
                <a:lstStyle/>
                <a:p>
                  <a:pPr algn="ct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Making</a:t>
                  </a:r>
                  <a:r>
                    <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0000FF"/>
                      </a:solidFill>
                      <a:latin typeface="Times New Roman" panose="02020603050405020304" charset="0"/>
                      <a:ea typeface="黑体" panose="02010609060101010101" pitchFamily="49" charset="-122"/>
                      <a:cs typeface="Times New Roman" panose="02020603050405020304" charset="0"/>
                    </a:rPr>
                    <a:t>inferences</a:t>
                  </a:r>
                  <a:endParaRPr lang="zh-CN" altLang="en-US" sz="3600" b="1" dirty="0">
                    <a:solidFill>
                      <a:srgbClr val="0000FF"/>
                    </a:solidFill>
                    <a:latin typeface="Times New Roman" panose="02020603050405020304" charset="0"/>
                    <a:ea typeface="黑体" panose="02010609060101010101" pitchFamily="49" charset="-122"/>
                    <a:cs typeface="Times New Roman" panose="02020603050405020304" charset="0"/>
                  </a:endParaRPr>
                </a:p>
              </p:txBody>
            </p:sp>
          </p:grpSp>
          <p:cxnSp>
            <p:nvCxnSpPr>
              <p:cNvPr id="4" name="直接连接符 3"/>
              <p:cNvCxnSpPr/>
              <p:nvPr>
                <p:custDataLst>
                  <p:tags r:id="rId4"/>
                </p:custDataLst>
              </p:nvPr>
            </p:nvCxnSpPr>
            <p:spPr>
              <a:xfrm flipV="1">
                <a:off x="3290586" y="1313256"/>
                <a:ext cx="5556738" cy="23447"/>
              </a:xfrm>
              <a:prstGeom prst="line">
                <a:avLst/>
              </a:prstGeom>
              <a:ln w="92075">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5" name="组合 5"/>
            <p:cNvGrpSpPr/>
            <p:nvPr>
              <p:custDataLst>
                <p:tags r:id="rId5"/>
              </p:custDataLst>
            </p:nvPr>
          </p:nvGrpSpPr>
          <p:grpSpPr>
            <a:xfrm>
              <a:off x="2808472" y="1030996"/>
              <a:ext cx="445481" cy="469613"/>
              <a:chOff x="2121873" y="1511588"/>
              <a:chExt cx="445481" cy="469613"/>
            </a:xfrm>
          </p:grpSpPr>
          <p:sp>
            <p:nvSpPr>
              <p:cNvPr id="6" name="矩形 6"/>
              <p:cNvSpPr/>
              <p:nvPr>
                <p:custDataLst>
                  <p:tags r:id="rId6"/>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7"/>
              <p:cNvSpPr/>
              <p:nvPr>
                <p:custDataLst>
                  <p:tags r:id="rId7"/>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24" name="组合 23"/>
          <p:cNvGrpSpPr/>
          <p:nvPr/>
        </p:nvGrpSpPr>
        <p:grpSpPr>
          <a:xfrm>
            <a:off x="2749092" y="2300710"/>
            <a:ext cx="7333003" cy="3161383"/>
            <a:chOff x="2749092" y="2300710"/>
            <a:chExt cx="7333003" cy="3161383"/>
          </a:xfrm>
        </p:grpSpPr>
        <p:sp>
          <p:nvSpPr>
            <p:cNvPr id="9" name="文本框 8"/>
            <p:cNvSpPr txBox="1"/>
            <p:nvPr>
              <p:custDataLst>
                <p:tags r:id="rId8"/>
              </p:custDataLst>
            </p:nvPr>
          </p:nvSpPr>
          <p:spPr>
            <a:xfrm>
              <a:off x="3281161" y="2767032"/>
              <a:ext cx="6583358" cy="2308452"/>
            </a:xfrm>
            <a:prstGeom prst="rect">
              <a:avLst/>
            </a:prstGeom>
            <a:noFill/>
          </p:spPr>
          <p:txBody>
            <a:bodyPr wrap="square" rtlCol="0">
              <a:spAutoFit/>
            </a:bodyPr>
            <a:lstStyle/>
            <a:p>
              <a:pPr algn="just">
                <a:lnSpc>
                  <a:spcPts val="3500"/>
                </a:lnSpc>
              </a:pPr>
              <a:r>
                <a:rPr lang="en-US" altLang="zh-CN" sz="2800" b="1" dirty="0">
                  <a:solidFill>
                    <a:prstClr val="black"/>
                  </a:solidFill>
                  <a:latin typeface="Times New Roman" panose="02020603050405020304" charset="0"/>
                  <a:ea typeface="华文楷体" panose="02010600040101010101" pitchFamily="2" charset="-122"/>
                  <a:cs typeface="Times New Roman" panose="02020603050405020304" charset="0"/>
                </a:rPr>
                <a:t>Make</a:t>
              </a:r>
              <a:r>
                <a:rPr lang="zh-CN" altLang="en-US" sz="28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b="1" dirty="0">
                  <a:solidFill>
                    <a:prstClr val="black"/>
                  </a:solidFill>
                  <a:latin typeface="Times New Roman" panose="02020603050405020304" charset="0"/>
                  <a:ea typeface="华文楷体" panose="02010600040101010101" pitchFamily="2" charset="-122"/>
                  <a:cs typeface="Times New Roman" panose="02020603050405020304" charset="0"/>
                </a:rPr>
                <a:t>inferences</a:t>
              </a:r>
              <a:r>
                <a:rPr lang="zh-CN" altLang="en-US" sz="28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ja-JP" altLang="en-US" sz="2800" b="1" dirty="0">
                  <a:solidFill>
                    <a:prstClr val="black"/>
                  </a:solidFill>
                  <a:latin typeface="Times New Roman" panose="02020603050405020304" charset="0"/>
                  <a:ea typeface="华文楷体" panose="02010600040101010101" pitchFamily="2" charset="-122"/>
                  <a:cs typeface="Times New Roman" panose="02020603050405020304" charset="0"/>
                </a:rPr>
                <a:t>推断</a:t>
              </a:r>
              <a:endParaRPr lang="en-US" altLang="zh-CN" sz="2800" b="1"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a:p>
              <a:pPr algn="just">
                <a:lnSpc>
                  <a:spcPts val="3500"/>
                </a:lnSpc>
              </a:pP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Sometimes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passage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does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not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say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something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directly.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However,</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you</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can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figure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out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by</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looking</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at</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clues</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800"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rPr>
                <a:t>passage.</a:t>
              </a:r>
              <a:endParaRPr lang="en-US" altLang="zh-CN" sz="2800"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sp>
          <p:nvSpPr>
            <p:cNvPr id="10" name="对话气泡: 圆角矩形 3"/>
            <p:cNvSpPr/>
            <p:nvPr>
              <p:custDataLst>
                <p:tags r:id="rId9"/>
              </p:custDataLst>
            </p:nvPr>
          </p:nvSpPr>
          <p:spPr>
            <a:xfrm>
              <a:off x="2749092" y="2300710"/>
              <a:ext cx="7333003" cy="3161383"/>
            </a:xfrm>
            <a:prstGeom prst="wedgeRoundRectCallout">
              <a:avLst>
                <a:gd name="adj1" fmla="val 28422"/>
                <a:gd name="adj2" fmla="val 48079"/>
                <a:gd name="adj3" fmla="val 16667"/>
              </a:avLst>
            </a:prstGeom>
            <a:noFill/>
            <a:ln w="76200" cap="flat">
              <a:solidFill>
                <a:srgbClr val="002060"/>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w="76200">
                  <a:solidFill>
                    <a:srgbClr val="FFFF00"/>
                  </a:solidFill>
                </a:ln>
                <a:noFill/>
                <a:effectLst/>
                <a:uFillTx/>
                <a:latin typeface="+mn-lt"/>
                <a:ea typeface="+mn-ea"/>
                <a:cs typeface="+mn-cs"/>
                <a:sym typeface="Helvetica Neue" panose="02000503000000020004"/>
              </a:endParaRPr>
            </a:p>
          </p:txBody>
        </p:sp>
      </p:grpSp>
      <p:pic>
        <p:nvPicPr>
          <p:cNvPr id="12" name="图片 11" descr="C:/Users/ADMINI~1/AppData/Local/Temp/kaimatting/20200818150424/output_aiMatting_20200818150426.pngoutput_aiMatting_20200818150426"/>
          <p:cNvPicPr>
            <a:picLocks noChangeAspect="1"/>
          </p:cNvPicPr>
          <p:nvPr>
            <p:custDataLst>
              <p:tags r:id="rId10"/>
            </p:custDataLst>
          </p:nvPr>
        </p:nvPicPr>
        <p:blipFill>
          <a:blip r:embed="rId11"/>
          <a:srcRect t="644" b="-1442"/>
          <a:stretch>
            <a:fillRect/>
          </a:stretch>
        </p:blipFill>
        <p:spPr>
          <a:xfrm>
            <a:off x="2992220" y="5304315"/>
            <a:ext cx="1673217" cy="1553685"/>
          </a:xfrm>
          <a:prstGeom prst="rect">
            <a:avLst/>
          </a:prstGeom>
        </p:spPr>
      </p:pic>
      <p:pic>
        <p:nvPicPr>
          <p:cNvPr id="13" name="图片 12"/>
          <p:cNvPicPr>
            <a:picLocks noChangeAspect="1"/>
          </p:cNvPicPr>
          <p:nvPr>
            <p:custDataLst>
              <p:tags r:id="rId12"/>
            </p:custDataLst>
          </p:nvPr>
        </p:nvPicPr>
        <p:blipFill>
          <a:blip r:embed="rId13"/>
          <a:srcRect l="32820" r="32737"/>
          <a:stretch>
            <a:fillRect/>
          </a:stretch>
        </p:blipFill>
        <p:spPr>
          <a:xfrm>
            <a:off x="4973016" y="5305785"/>
            <a:ext cx="803392" cy="1557256"/>
          </a:xfrm>
          <a:prstGeom prst="rect">
            <a:avLst/>
          </a:prstGeom>
        </p:spPr>
      </p:pic>
      <p:pic>
        <p:nvPicPr>
          <p:cNvPr id="14" name="图片 13" descr="C:/Users/ADMINI~1/AppData/Local/Temp/kaimatting/20200818150933/output_aiMatting_20200818150950.pngoutput_aiMatting_20200818150950"/>
          <p:cNvPicPr>
            <a:picLocks noChangeAspect="1"/>
          </p:cNvPicPr>
          <p:nvPr>
            <p:custDataLst>
              <p:tags r:id="rId14"/>
            </p:custDataLst>
          </p:nvPr>
        </p:nvPicPr>
        <p:blipFill>
          <a:blip r:embed="rId15">
            <a:clrChange>
              <a:clrFrom>
                <a:srgbClr val="908F94">
                  <a:alpha val="100000"/>
                </a:srgbClr>
              </a:clrFrom>
              <a:clrTo>
                <a:srgbClr val="908F94">
                  <a:alpha val="100000"/>
                  <a:alpha val="0"/>
                </a:srgbClr>
              </a:clrTo>
            </a:clrChange>
          </a:blip>
          <a:srcRect l="20844" r="60661"/>
          <a:stretch>
            <a:fillRect/>
          </a:stretch>
        </p:blipFill>
        <p:spPr>
          <a:xfrm>
            <a:off x="6318233" y="5371876"/>
            <a:ext cx="589567" cy="1557256"/>
          </a:xfrm>
          <a:prstGeom prst="rect">
            <a:avLst/>
          </a:prstGeom>
        </p:spPr>
      </p:pic>
      <p:pic>
        <p:nvPicPr>
          <p:cNvPr id="15" name="图片 14" descr="C:/Users/ADMINI~1/AppData/Local/Temp/picturescale_20200818152424/output_20200818152430.pngoutput_20200818152430"/>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rcRect l="4853" t="1587" r="7724" b="286"/>
          <a:stretch>
            <a:fillRect/>
          </a:stretch>
        </p:blipFill>
        <p:spPr>
          <a:xfrm>
            <a:off x="7449625" y="5333659"/>
            <a:ext cx="1321763" cy="1542017"/>
          </a:xfrm>
          <a:prstGeom prst="rect">
            <a:avLst/>
          </a:prstGeom>
        </p:spPr>
      </p:pic>
      <p:sp>
        <p:nvSpPr>
          <p:cNvPr id="22" name="对角圆角矩形 5"/>
          <p:cNvSpPr/>
          <p:nvPr>
            <p:custDataLst>
              <p:tags r:id="rId18"/>
            </p:custDataLst>
          </p:nvPr>
        </p:nvSpPr>
        <p:spPr>
          <a:xfrm>
            <a:off x="743709" y="56158"/>
            <a:ext cx="5556738"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2000" dirty="0">
                <a:ln w="22225">
                  <a:solidFill>
                    <a:srgbClr val="ED7D31"/>
                  </a:solidFill>
                  <a:prstDash val="solid"/>
                </a:ln>
                <a:solidFill>
                  <a:srgbClr val="ED7D31">
                    <a:lumMod val="40000"/>
                    <a:lumOff val="60000"/>
                  </a:srgbClr>
                </a:solidFill>
                <a:latin typeface="Arial" panose="020B0604020202020204" pitchFamily="34" charset="0"/>
                <a:ea typeface="宋体" panose="02010600030101010101" pitchFamily="2" charset="-122"/>
                <a:cs typeface="Arial" panose="020B0604020202020204"/>
              </a:rPr>
              <a:t>While</a:t>
            </a: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Read for Read</a:t>
            </a:r>
            <a:r>
              <a:rPr lang="en-US" altLang="zh-CN" sz="2000" b="1" dirty="0" err="1">
                <a:solidFill>
                  <a:prstClr val="white"/>
                </a:solidFill>
                <a:latin typeface="微软雅黑" panose="020B0503020204020204" pitchFamily="34" charset="-122"/>
                <a:ea typeface="微软雅黑" panose="020B0503020204020204" pitchFamily="34" charset="-122"/>
                <a:sym typeface="+mn-ea"/>
              </a:rPr>
              <a:t>ing</a:t>
            </a:r>
            <a:r>
              <a:rPr lang="en-US" altLang="zh-CN" sz="2000" b="1" dirty="0">
                <a:solidFill>
                  <a:prstClr val="white"/>
                </a:solidFill>
                <a:latin typeface="微软雅黑" panose="020B0503020204020204" pitchFamily="34" charset="-122"/>
                <a:ea typeface="微软雅黑" panose="020B0503020204020204" pitchFamily="34" charset="-122"/>
                <a:sym typeface="+mn-ea"/>
              </a:rPr>
              <a:t> Strategy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3" name="横卷形 3"/>
          <p:cNvSpPr/>
          <p:nvPr>
            <p:custDataLst>
              <p:tags r:id="rId19"/>
            </p:custDataLst>
          </p:nvPr>
        </p:nvSpPr>
        <p:spPr>
          <a:xfrm>
            <a:off x="4417764" y="763764"/>
            <a:ext cx="3765365" cy="606407"/>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3600" dirty="0">
                <a:solidFill>
                  <a:srgbClr val="FF0000"/>
                </a:solidFill>
                <a:latin typeface="Times New Roman" panose="02020603050405020304" charset="0"/>
                <a:cs typeface="Times New Roman" panose="02020603050405020304" charset="0"/>
              </a:rPr>
              <a:t>Read </a:t>
            </a:r>
            <a:r>
              <a:rPr lang="en-US" altLang="zh-CN" sz="3600" dirty="0">
                <a:solidFill>
                  <a:srgbClr val="FF0000"/>
                </a:solidFill>
              </a:rPr>
              <a:t> </a:t>
            </a:r>
            <a:r>
              <a:rPr lang="en-US" altLang="zh-CN" sz="3600" dirty="0">
                <a:solidFill>
                  <a:srgbClr val="FF0000"/>
                </a:solidFill>
                <a:latin typeface="Times New Roman" panose="02020603050405020304" charset="0"/>
                <a:cs typeface="Times New Roman" panose="02020603050405020304" charset="0"/>
              </a:rPr>
              <a:t>for thinking</a:t>
            </a:r>
            <a:endParaRPr lang="en-US" altLang="zh-CN" sz="3600" dirty="0">
              <a:solidFill>
                <a:srgbClr val="FF0000"/>
              </a:solidFill>
              <a:latin typeface="Times New Roman" panose="02020603050405020304" charset="0"/>
              <a:cs typeface="Times New Roman" panose="02020603050405020304" charset="0"/>
            </a:endParaRPr>
          </a:p>
        </p:txBody>
      </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52683" y="134044"/>
            <a:ext cx="4941870" cy="611215"/>
            <a:chOff x="791109" y="255793"/>
            <a:chExt cx="4941870" cy="611215"/>
          </a:xfrm>
        </p:grpSpPr>
        <p:sp>
          <p:nvSpPr>
            <p:cNvPr id="6" name="对角圆角矩形 5"/>
            <p:cNvSpPr/>
            <p:nvPr>
              <p:custDataLst>
                <p:tags r:id="rId1"/>
              </p:custDataLst>
            </p:nvPr>
          </p:nvSpPr>
          <p:spPr>
            <a:xfrm>
              <a:off x="791109" y="290343"/>
              <a:ext cx="4941870" cy="478080"/>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                  </a:t>
              </a:r>
              <a:r>
                <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Enjoy a video</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7" name="组合 6"/>
            <p:cNvGrpSpPr/>
            <p:nvPr/>
          </p:nvGrpSpPr>
          <p:grpSpPr>
            <a:xfrm>
              <a:off x="1010698" y="255793"/>
              <a:ext cx="1989356" cy="611215"/>
              <a:chOff x="239974" y="102949"/>
              <a:chExt cx="4298247" cy="584775"/>
            </a:xfrm>
          </p:grpSpPr>
          <p:sp>
            <p:nvSpPr>
              <p:cNvPr id="8" name="矩形 19"/>
              <p:cNvSpPr/>
              <p:nvPr>
                <p:custDataLst>
                  <p:tags r:id="rId2"/>
                </p:custDataLst>
              </p:nvPr>
            </p:nvSpPr>
            <p:spPr>
              <a:xfrm rot="1865145">
                <a:off x="239974" y="177129"/>
                <a:ext cx="699935" cy="436417"/>
              </a:xfrm>
              <a:custGeom>
                <a:avLst/>
                <a:gdLst>
                  <a:gd name="txL" fmla="*/ 0 w 702116"/>
                  <a:gd name="txT" fmla="*/ 0 h 1143806"/>
                  <a:gd name="txR" fmla="*/ 702116 w 702116"/>
                  <a:gd name="txB" fmla="*/ 1143806 h 1143806"/>
                </a:gdLst>
                <a:ahLst/>
                <a:cxnLst>
                  <a:cxn ang="0">
                    <a:pos x="54677" y="217383"/>
                  </a:cxn>
                  <a:cxn ang="0">
                    <a:pos x="141537" y="165039"/>
                  </a:cxn>
                  <a:cxn ang="0">
                    <a:pos x="146461" y="173203"/>
                  </a:cxn>
                  <a:cxn ang="0">
                    <a:pos x="59601" y="225546"/>
                  </a:cxn>
                  <a:cxn ang="0">
                    <a:pos x="54677" y="217383"/>
                  </a:cxn>
                  <a:cxn ang="0">
                    <a:pos x="0" y="174968"/>
                  </a:cxn>
                  <a:cxn ang="0">
                    <a:pos x="73717" y="174968"/>
                  </a:cxn>
                  <a:cxn ang="0">
                    <a:pos x="36858" y="238488"/>
                  </a:cxn>
                  <a:cxn ang="0">
                    <a:pos x="0" y="174968"/>
                  </a:cxn>
                  <a:cxn ang="0">
                    <a:pos x="44138" y="38393"/>
                  </a:cxn>
                  <a:cxn ang="0">
                    <a:pos x="73254" y="38393"/>
                  </a:cxn>
                  <a:cxn ang="0">
                    <a:pos x="73254" y="164046"/>
                  </a:cxn>
                  <a:cxn ang="0">
                    <a:pos x="44138" y="164046"/>
                  </a:cxn>
                  <a:cxn ang="0">
                    <a:pos x="44138" y="38393"/>
                  </a:cxn>
                  <a:cxn ang="0">
                    <a:pos x="462" y="38393"/>
                  </a:cxn>
                  <a:cxn ang="0">
                    <a:pos x="29579" y="38393"/>
                  </a:cxn>
                  <a:cxn ang="0">
                    <a:pos x="29579" y="164046"/>
                  </a:cxn>
                  <a:cxn ang="0">
                    <a:pos x="462" y="164046"/>
                  </a:cxn>
                  <a:cxn ang="0">
                    <a:pos x="462" y="38393"/>
                  </a:cxn>
                  <a:cxn ang="0">
                    <a:pos x="1850" y="1387"/>
                  </a:cxn>
                  <a:cxn ang="0">
                    <a:pos x="5201" y="0"/>
                  </a:cxn>
                  <a:cxn ang="0">
                    <a:pos x="68515" y="0"/>
                  </a:cxn>
                  <a:cxn ang="0">
                    <a:pos x="73254" y="4737"/>
                  </a:cxn>
                  <a:cxn ang="0">
                    <a:pos x="73254" y="21994"/>
                  </a:cxn>
                  <a:cxn ang="0">
                    <a:pos x="68515" y="26731"/>
                  </a:cxn>
                  <a:cxn ang="0">
                    <a:pos x="5201" y="26731"/>
                  </a:cxn>
                  <a:cxn ang="0">
                    <a:pos x="462" y="21994"/>
                  </a:cxn>
                  <a:cxn ang="0">
                    <a:pos x="462" y="4737"/>
                  </a:cxn>
                  <a:cxn ang="0">
                    <a:pos x="1850" y="1387"/>
                  </a:cxn>
                </a:cxnLst>
                <a:rect l="txL" t="txT" r="txR" b="txB"/>
                <a:pathLst>
                  <a:path w="702116" h="1143806">
                    <a:moveTo>
                      <a:pt x="262117" y="1042584"/>
                    </a:moveTo>
                    <a:lnTo>
                      <a:pt x="678511" y="791541"/>
                    </a:lnTo>
                    <a:lnTo>
                      <a:pt x="702116" y="830694"/>
                    </a:lnTo>
                    <a:lnTo>
                      <a:pt x="285723" y="1081738"/>
                    </a:lnTo>
                    <a:lnTo>
                      <a:pt x="262117" y="1042584"/>
                    </a:lnTo>
                    <a:close/>
                    <a:moveTo>
                      <a:pt x="0" y="839161"/>
                    </a:moveTo>
                    <a:lnTo>
                      <a:pt x="353388" y="839161"/>
                    </a:lnTo>
                    <a:lnTo>
                      <a:pt x="176694" y="1143806"/>
                    </a:lnTo>
                    <a:lnTo>
                      <a:pt x="0" y="839161"/>
                    </a:lnTo>
                    <a:close/>
                    <a:moveTo>
                      <a:pt x="211590" y="184135"/>
                    </a:moveTo>
                    <a:lnTo>
                      <a:pt x="351173" y="184135"/>
                    </a:lnTo>
                    <a:lnTo>
                      <a:pt x="351173" y="786777"/>
                    </a:lnTo>
                    <a:lnTo>
                      <a:pt x="211590" y="786777"/>
                    </a:lnTo>
                    <a:lnTo>
                      <a:pt x="211590" y="184135"/>
                    </a:lnTo>
                    <a:close/>
                    <a:moveTo>
                      <a:pt x="2216" y="184135"/>
                    </a:moveTo>
                    <a:lnTo>
                      <a:pt x="141799" y="184135"/>
                    </a:lnTo>
                    <a:lnTo>
                      <a:pt x="141799" y="786777"/>
                    </a:lnTo>
                    <a:lnTo>
                      <a:pt x="2216" y="786777"/>
                    </a:lnTo>
                    <a:lnTo>
                      <a:pt x="2216" y="184135"/>
                    </a:lnTo>
                    <a:close/>
                    <a:moveTo>
                      <a:pt x="8869" y="6654"/>
                    </a:moveTo>
                    <a:cubicBezTo>
                      <a:pt x="12980" y="2543"/>
                      <a:pt x="18660" y="0"/>
                      <a:pt x="24933" y="0"/>
                    </a:cubicBezTo>
                    <a:lnTo>
                      <a:pt x="328454" y="0"/>
                    </a:lnTo>
                    <a:cubicBezTo>
                      <a:pt x="341002" y="0"/>
                      <a:pt x="351172" y="10171"/>
                      <a:pt x="351173" y="22718"/>
                    </a:cubicBezTo>
                    <a:lnTo>
                      <a:pt x="351172" y="105485"/>
                    </a:lnTo>
                    <a:cubicBezTo>
                      <a:pt x="351172" y="118032"/>
                      <a:pt x="341001" y="128203"/>
                      <a:pt x="328454" y="128203"/>
                    </a:cubicBezTo>
                    <a:lnTo>
                      <a:pt x="24933" y="128203"/>
                    </a:lnTo>
                    <a:cubicBezTo>
                      <a:pt x="12386" y="128203"/>
                      <a:pt x="2215" y="118032"/>
                      <a:pt x="2215" y="105485"/>
                    </a:cubicBezTo>
                    <a:lnTo>
                      <a:pt x="2215" y="22718"/>
                    </a:lnTo>
                    <a:cubicBezTo>
                      <a:pt x="2215" y="16444"/>
                      <a:pt x="4758" y="10765"/>
                      <a:pt x="8869" y="6654"/>
                    </a:cubicBezTo>
                    <a:close/>
                  </a:path>
                </a:pathLst>
              </a:custGeom>
              <a:solidFill>
                <a:srgbClr val="002060"/>
              </a:solidFill>
              <a:ln w="25400">
                <a:noFill/>
              </a:ln>
            </p:spPr>
            <p:txBody>
              <a:bodyPr/>
              <a:lstStyle/>
              <a:p>
                <a:endParaRPr lang="zh-CN" altLang="en-US" sz="3200">
                  <a:solidFill>
                    <a:srgbClr val="FF0000"/>
                  </a:solidFill>
                  <a:latin typeface="Cataneo BT" panose="03020802040502060804" pitchFamily="66" charset="0"/>
                </a:endParaRPr>
              </a:p>
            </p:txBody>
          </p:sp>
          <p:sp>
            <p:nvSpPr>
              <p:cNvPr id="9" name="文本框 8"/>
              <p:cNvSpPr txBox="1"/>
              <p:nvPr>
                <p:custDataLst>
                  <p:tags r:id="rId3"/>
                </p:custDataLst>
              </p:nvPr>
            </p:nvSpPr>
            <p:spPr>
              <a:xfrm>
                <a:off x="698376" y="102949"/>
                <a:ext cx="3839845" cy="584775"/>
              </a:xfrm>
              <a:prstGeom prst="rect">
                <a:avLst/>
              </a:prstGeom>
              <a:noFill/>
            </p:spPr>
            <p:txBody>
              <a:bodyPr wrap="square" rtlCol="0">
                <a:spAutoFit/>
              </a:bodyPr>
              <a:lstStyle/>
              <a:p>
                <a:r>
                  <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rPr>
                  <a:t>Lead in:</a:t>
                </a:r>
                <a:endParaRPr lang="en-US" altLang="zh-CN" sz="3200" b="1" i="1" dirty="0">
                  <a:solidFill>
                    <a:srgbClr val="FF0000"/>
                  </a:solidFill>
                  <a:latin typeface="Cataneo BT" panose="03020802040502060804" pitchFamily="66" charset="0"/>
                  <a:ea typeface="方正粗黑宋简体" panose="02000000000000000000" charset="-122"/>
                  <a:cs typeface="Segoe UI Black" panose="020B0A02040204020203" charset="0"/>
                </a:endParaRPr>
              </a:p>
            </p:txBody>
          </p:sp>
        </p:grpSp>
      </p:grpSp>
      <p:pic>
        <p:nvPicPr>
          <p:cNvPr id="4" name="Picture 3" descr="E:\收集素材\！！制作样品\全优\全优·新教材做样\栏目.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1222" y="1323893"/>
            <a:ext cx="11506661" cy="652331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685800" y="790417"/>
            <a:ext cx="6102350"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Let’s Watch</a:t>
            </a:r>
            <a:r>
              <a:rPr kumimoji="0" lang="zh-CN" altLang="en-US" sz="2400" b="1" i="0"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 </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the</a:t>
            </a:r>
            <a:r>
              <a:rPr kumimoji="0" lang="zh-CN" altLang="en-US" sz="2400" b="1" i="0"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 </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video</a:t>
            </a:r>
            <a:r>
              <a:rPr kumimoji="0" lang="zh-CN" altLang="en-US" sz="2400" b="1" i="0"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 </a:t>
            </a:r>
            <a:r>
              <a:rPr kumimoji="0" lang="en-US" altLang="zh-CN" sz="2400" b="1" i="1"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Smile</a:t>
            </a:r>
            <a:r>
              <a:rPr kumimoji="0" lang="zh-CN" altLang="en-US" sz="2400" b="1" i="1"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 </a:t>
            </a:r>
            <a:r>
              <a:rPr kumimoji="0" lang="en-US" altLang="zh-CN" sz="2400" b="1" i="1" u="none" strike="noStrike" kern="1200" cap="none" spc="0" normalizeH="0" baseline="0" noProof="0" dirty="0">
                <a:ln>
                  <a:noFill/>
                </a:ln>
                <a:solidFill>
                  <a:srgbClr val="FF0000"/>
                </a:solidFill>
                <a:effectLst/>
                <a:uLnTx/>
                <a:uFillTx/>
                <a:latin typeface="Times New Roman" panose="02020603050405020304" charset="0"/>
                <a:ea typeface="华文楷体" panose="02010600040101010101" pitchFamily="2" charset="-122"/>
                <a:cs typeface="Times New Roman" panose="02020603050405020304" charset="0"/>
              </a:rPr>
              <a:t>Trial</a:t>
            </a:r>
            <a:endParaRPr lang="zh-CN" altLang="en-US" dirty="0">
              <a:solidFill>
                <a:srgbClr val="FF0000"/>
              </a:solidFill>
            </a:endParaRPr>
          </a:p>
        </p:txBody>
      </p:sp>
      <p:pic>
        <p:nvPicPr>
          <p:cNvPr id="3" name="媒体1">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3075569" y="1893703"/>
            <a:ext cx="7823711" cy="44008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47714" y="378370"/>
            <a:ext cx="5556738" cy="646331"/>
            <a:chOff x="3623714" y="584734"/>
            <a:chExt cx="5556738" cy="646331"/>
          </a:xfrm>
        </p:grpSpPr>
        <p:cxnSp>
          <p:nvCxnSpPr>
            <p:cNvPr id="4" name="直接连接符 3"/>
            <p:cNvCxnSpPr/>
            <p:nvPr>
              <p:custDataLst>
                <p:tags r:id="rId1"/>
              </p:custDataLst>
            </p:nvPr>
          </p:nvCxnSpPr>
          <p:spPr>
            <a:xfrm flipV="1">
              <a:off x="3623714" y="1196116"/>
              <a:ext cx="5556738" cy="23447"/>
            </a:xfrm>
            <a:prstGeom prst="line">
              <a:avLst/>
            </a:prstGeom>
            <a:ln w="6032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custDataLst>
                <p:tags r:id="rId2"/>
              </p:custDataLst>
            </p:nvPr>
          </p:nvGrpSpPr>
          <p:grpSpPr>
            <a:xfrm>
              <a:off x="4026203" y="759433"/>
              <a:ext cx="445481" cy="469613"/>
              <a:chOff x="2121873" y="1511588"/>
              <a:chExt cx="445481" cy="469613"/>
            </a:xfrm>
          </p:grpSpPr>
          <p:sp>
            <p:nvSpPr>
              <p:cNvPr id="7" name="矩形 6"/>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p:cNvSpPr txBox="1"/>
            <p:nvPr>
              <p:custDataLst>
                <p:tags r:id="rId5"/>
              </p:custDataLst>
            </p:nvPr>
          </p:nvSpPr>
          <p:spPr>
            <a:xfrm>
              <a:off x="4471684" y="584734"/>
              <a:ext cx="4351890" cy="646331"/>
            </a:xfrm>
            <a:prstGeom prst="rect">
              <a:avLst/>
            </a:prstGeom>
            <a:noFill/>
          </p:spPr>
          <p:txBody>
            <a:bodyPr wrap="square" rtlCol="0">
              <a:spAutoFit/>
            </a:bodyPr>
            <a:lstStyle/>
            <a:p>
              <a:pPr algn="ctr"/>
              <a:r>
                <a:rPr lang="en-US" altLang="zh-CN" sz="3600" b="1" dirty="0">
                  <a:solidFill>
                    <a:srgbClr val="FF0000"/>
                  </a:solidFill>
                  <a:latin typeface="Times New Roman" panose="02020603050405020304" charset="0"/>
                  <a:ea typeface="黑体" panose="02010609060101010101" pitchFamily="49" charset="-122"/>
                  <a:cs typeface="Times New Roman" panose="02020603050405020304" charset="0"/>
                </a:rPr>
                <a:t>Further</a:t>
              </a:r>
              <a:r>
                <a:rPr lang="zh-CN" altLang="en-US" sz="3600" b="1" dirty="0">
                  <a:solidFill>
                    <a:srgbClr val="FF0000"/>
                  </a:solidFill>
                  <a:latin typeface="Times New Roman" panose="02020603050405020304" charset="0"/>
                  <a:ea typeface="黑体" panose="02010609060101010101" pitchFamily="49" charset="-122"/>
                  <a:cs typeface="Times New Roman" panose="02020603050405020304" charset="0"/>
                </a:rPr>
                <a:t> </a:t>
              </a:r>
              <a:r>
                <a:rPr lang="en-US" altLang="zh-CN" sz="3600" b="1" dirty="0">
                  <a:solidFill>
                    <a:srgbClr val="FF0000"/>
                  </a:solidFill>
                  <a:latin typeface="Times New Roman" panose="02020603050405020304" charset="0"/>
                  <a:ea typeface="黑体" panose="02010609060101010101" pitchFamily="49" charset="-122"/>
                  <a:cs typeface="Times New Roman" panose="02020603050405020304" charset="0"/>
                </a:rPr>
                <a:t>thinking</a:t>
              </a:r>
              <a:endParaRPr lang="zh-CN" altLang="en-US" sz="3600" b="1" dirty="0">
                <a:solidFill>
                  <a:srgbClr val="FF0000"/>
                </a:solidFill>
                <a:latin typeface="Times New Roman" panose="02020603050405020304" charset="0"/>
                <a:ea typeface="黑体" panose="02010609060101010101" pitchFamily="49" charset="-122"/>
                <a:cs typeface="Times New Roman" panose="02020603050405020304" charset="0"/>
              </a:endParaRPr>
            </a:p>
          </p:txBody>
        </p:sp>
      </p:grpSp>
      <p:sp>
        <p:nvSpPr>
          <p:cNvPr id="12" name="文本框 11"/>
          <p:cNvSpPr txBox="1"/>
          <p:nvPr>
            <p:custDataLst>
              <p:tags r:id="rId6"/>
            </p:custDataLst>
          </p:nvPr>
        </p:nvSpPr>
        <p:spPr>
          <a:xfrm>
            <a:off x="274991" y="953312"/>
            <a:ext cx="1144138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mj-ea"/>
              <a:buNone/>
              <a:defRPr/>
            </a:pPr>
            <a:r>
              <a:rPr kumimoji="0" lang="en-US" altLang="zh-CN" sz="2400" b="1" i="0" u="none" strike="noStrike" kern="0" cap="none" spc="0" normalizeH="0" baseline="0" noProof="0" dirty="0">
                <a:ln>
                  <a:noFill/>
                </a:ln>
                <a:solidFill>
                  <a:srgbClr val="70AD47">
                    <a:lumMod val="75000"/>
                  </a:srgbClr>
                </a:solidFill>
                <a:effectLst/>
                <a:uLnTx/>
                <a:uFillTx/>
                <a:latin typeface="Calibri" panose="020F0502020204030204"/>
                <a:cs typeface="Calibri" panose="020F0502020204030204" charset="0"/>
                <a:sym typeface="+mn-ea"/>
              </a:rPr>
              <a:t>Read the text again, and then discuss these questions.</a:t>
            </a:r>
            <a:endParaRPr kumimoji="0" lang="zh-CN" altLang="en-US" sz="2400" b="1" i="0" u="none" strike="noStrike" kern="0" cap="none" spc="0" normalizeH="0" baseline="0" noProof="0" dirty="0">
              <a:ln>
                <a:noFill/>
              </a:ln>
              <a:solidFill>
                <a:srgbClr val="70AD47">
                  <a:lumMod val="75000"/>
                </a:srgbClr>
              </a:solidFill>
              <a:effectLst/>
              <a:uLnTx/>
              <a:uFillTx/>
              <a:latin typeface="Calibri" panose="020F0502020204030204"/>
              <a:cs typeface="Calibri" panose="020F0502020204030204" charset="0"/>
              <a:sym typeface="+mn-ea"/>
            </a:endParaRPr>
          </a:p>
          <a:p>
            <a:pPr marL="0" marR="0" lvl="0" indent="0" defTabSz="914400" eaLnBrk="1" fontAlgn="auto" latinLnBrk="0" hangingPunct="1">
              <a:lnSpc>
                <a:spcPct val="100000"/>
              </a:lnSpc>
              <a:spcBef>
                <a:spcPts val="0"/>
              </a:spcBef>
              <a:spcAft>
                <a:spcPts val="0"/>
              </a:spcAft>
              <a:buClrTx/>
              <a:buSzTx/>
              <a:buFont typeface="+mj-ea"/>
              <a:buNone/>
              <a:defRPr/>
            </a:pPr>
            <a:r>
              <a:rPr lang="en-US" altLang="zh-CN" sz="2400" kern="0" dirty="0">
                <a:solidFill>
                  <a:prstClr val="black"/>
                </a:solidFill>
                <a:latin typeface="Times New Roman" panose="02020603050405020304" charset="0"/>
                <a:cs typeface="Times New Roman" panose="02020603050405020304" charset="0"/>
                <a:sym typeface="+mn-ea"/>
              </a:rPr>
              <a:t>1. </a:t>
            </a:r>
            <a:r>
              <a:rPr kumimoji="0" lang="zh-CN" altLang="en-US" sz="2400" b="0" i="0" u="none" strike="noStrike" kern="0" cap="none" spc="0" normalizeH="0" baseline="0" noProof="0" dirty="0">
                <a:ln>
                  <a:noFill/>
                </a:ln>
                <a:solidFill>
                  <a:prstClr val="black"/>
                </a:solidFill>
                <a:effectLst/>
                <a:uLnTx/>
                <a:uFillTx/>
                <a:sym typeface="+mn-ea"/>
              </a:rPr>
              <a:t>How </a:t>
            </a:r>
            <a:r>
              <a:rPr kumimoji="0" lang="zh-CN" altLang="en-US" sz="2400" b="1" i="0" u="sng" strike="noStrike" kern="0" cap="none" spc="0" normalizeH="0" baseline="0" noProof="0" dirty="0">
                <a:ln>
                  <a:noFill/>
                </a:ln>
                <a:solidFill>
                  <a:prstClr val="black"/>
                </a:solidFill>
                <a:effectLst/>
                <a:uLnTx/>
                <a:uFillTx/>
                <a:sym typeface="+mn-ea"/>
              </a:rPr>
              <a:t>is</a:t>
            </a:r>
            <a:r>
              <a:rPr kumimoji="0" lang="zh-CN" altLang="en-US" sz="2400" b="0" i="0" u="none" strike="noStrike" kern="0" cap="none" spc="0" normalizeH="0" baseline="0" noProof="0" dirty="0">
                <a:ln>
                  <a:noFill/>
                </a:ln>
                <a:solidFill>
                  <a:prstClr val="black"/>
                </a:solidFill>
                <a:effectLst/>
                <a:uLnTx/>
                <a:uFillTx/>
                <a:sym typeface="+mn-ea"/>
              </a:rPr>
              <a:t> the body language mentioned in the text </a:t>
            </a:r>
            <a:r>
              <a:rPr kumimoji="0" lang="zh-CN" altLang="en-US" sz="2400" b="1" i="0" u="sng" strike="noStrike" kern="0" cap="none" spc="0" normalizeH="0" baseline="0" noProof="0" dirty="0">
                <a:ln>
                  <a:noFill/>
                </a:ln>
                <a:solidFill>
                  <a:prstClr val="black"/>
                </a:solidFill>
                <a:effectLst/>
                <a:uLnTx/>
                <a:uFillTx/>
                <a:sym typeface="+mn-ea"/>
              </a:rPr>
              <a:t>interpreted </a:t>
            </a:r>
            <a:r>
              <a:rPr kumimoji="0" lang="zh-CN" altLang="en-US" sz="2400" b="0" i="0" u="none" strike="noStrike" kern="0" cap="none" spc="0" normalizeH="0" baseline="0" noProof="0" dirty="0">
                <a:ln>
                  <a:noFill/>
                </a:ln>
                <a:solidFill>
                  <a:prstClr val="black"/>
                </a:solidFill>
                <a:effectLst/>
                <a:uLnTx/>
                <a:uFillTx/>
                <a:sym typeface="+mn-ea"/>
              </a:rPr>
              <a:t>in China?</a:t>
            </a:r>
            <a:r>
              <a:rPr kumimoji="0" lang="en-US" altLang="zh-CN" sz="2400" b="0" i="0" u="none" strike="noStrike" kern="0" cap="none" spc="0" normalizeH="0" baseline="0" noProof="0" dirty="0">
                <a:ln>
                  <a:noFill/>
                </a:ln>
                <a:solidFill>
                  <a:prstClr val="black"/>
                </a:solidFill>
                <a:effectLst/>
                <a:uLnTx/>
                <a:uFillTx/>
                <a:sym typeface="+mn-ea"/>
              </a:rPr>
              <a:t> </a:t>
            </a:r>
            <a:endParaRPr kumimoji="0" lang="en-US" altLang="zh-CN" sz="2400" b="0" i="0" u="none" strike="noStrike" kern="0" cap="none" spc="0" normalizeH="0" baseline="0" noProof="0" dirty="0">
              <a:ln>
                <a:noFill/>
              </a:ln>
              <a:solidFill>
                <a:prstClr val="black"/>
              </a:solidFill>
              <a:effectLst/>
              <a:uLnTx/>
              <a:uFillTx/>
              <a:sym typeface="+mn-ea"/>
            </a:endParaRPr>
          </a:p>
          <a:p>
            <a:pPr marL="571500" lvl="0" indent="-571500">
              <a:buFont typeface="Wingdings" panose="05000000000000000000" charset="0"/>
              <a:buChar char="Ø"/>
            </a:pPr>
            <a:r>
              <a:rPr kumimoji="0" lang="zh-CN" altLang="en-US" sz="2400" b="1" i="0" u="none" strike="noStrike" kern="0" cap="none" spc="0" normalizeH="0" baseline="0" noProof="0" dirty="0">
                <a:ln>
                  <a:noFill/>
                </a:ln>
                <a:solidFill>
                  <a:srgbClr val="1D41D5"/>
                </a:solidFill>
                <a:effectLst/>
                <a:uLnTx/>
                <a:uFillTx/>
                <a:latin typeface="Times New Roman" panose="02020603050405020304" charset="0"/>
                <a:cs typeface="Times New Roman" panose="02020603050405020304" charset="0"/>
              </a:rPr>
              <a:t>Some are the same in China. For example, </a:t>
            </a:r>
            <a:r>
              <a:rPr kumimoji="0" lang="en-US" altLang="zh-CN" sz="2400" b="1" i="0" u="none" strike="noStrike" kern="0" cap="none" spc="0" normalizeH="0" baseline="0" noProof="0" dirty="0">
                <a:ln>
                  <a:noFill/>
                </a:ln>
                <a:solidFill>
                  <a:srgbClr val="1D41D5"/>
                </a:solidFill>
                <a:effectLst/>
                <a:uLnTx/>
                <a:uFillTx/>
                <a:latin typeface="Times New Roman" panose="02020603050405020304" charset="0"/>
                <a:cs typeface="Times New Roman" panose="02020603050405020304" charset="0"/>
              </a:rPr>
              <a:t>p</a:t>
            </a:r>
            <a:r>
              <a:rPr kumimoji="0" lang="en-US" altLang="zh-CN" sz="2400" b="1" i="0" u="none" strike="noStrike" kern="0" cap="none" spc="0" normalizeH="0" baseline="0" noProof="0" dirty="0">
                <a:ln>
                  <a:noFill/>
                </a:ln>
                <a:solidFill>
                  <a:srgbClr val="1D41D5"/>
                </a:solidFill>
                <a:effectLst/>
                <a:uLnTx/>
                <a:uFillTx/>
                <a:latin typeface="Times New Roman" panose="02020603050405020304" charset="0"/>
                <a:cs typeface="Times New Roman" panose="02020603050405020304" charset="0"/>
                <a:sym typeface="+mn-ea"/>
              </a:rPr>
              <a:t>eople </a:t>
            </a:r>
            <a:r>
              <a:rPr kumimoji="0" lang="en-US" altLang="zh-CN" sz="2400" b="1" i="0" u="none" strike="noStrike" kern="0" cap="none" spc="0" normalizeH="0" baseline="0" noProof="0" dirty="0" err="1">
                <a:ln>
                  <a:noFill/>
                </a:ln>
                <a:solidFill>
                  <a:srgbClr val="1D41D5"/>
                </a:solidFill>
                <a:effectLst/>
                <a:uLnTx/>
                <a:uFillTx/>
                <a:latin typeface="Times New Roman" panose="02020603050405020304" charset="0"/>
                <a:cs typeface="Times New Roman" panose="02020603050405020304" charset="0"/>
                <a:sym typeface="+mn-ea"/>
              </a:rPr>
              <a:t>favour</a:t>
            </a:r>
            <a:r>
              <a:rPr kumimoji="0" lang="en-US" altLang="zh-CN" sz="2400" b="1" i="0" u="none" strike="noStrike" kern="0" cap="none" spc="0" normalizeH="0" baseline="0" noProof="0" dirty="0">
                <a:ln>
                  <a:noFill/>
                </a:ln>
                <a:solidFill>
                  <a:srgbClr val="1D41D5"/>
                </a:solidFill>
                <a:effectLst/>
                <a:uLnTx/>
                <a:uFillTx/>
                <a:latin typeface="Times New Roman" panose="02020603050405020304" charset="0"/>
                <a:cs typeface="Times New Roman" panose="02020603050405020304" charset="0"/>
                <a:sym typeface="+mn-ea"/>
              </a:rPr>
              <a:t> shaking hands, nodding the head or smiling when they greet someone </a:t>
            </a:r>
            <a:r>
              <a:rPr lang="en-US" altLang="zh-CN" sz="2400" b="1" kern="0" dirty="0">
                <a:solidFill>
                  <a:srgbClr val="1D41D5"/>
                </a:solidFill>
                <a:latin typeface="Times New Roman" panose="02020603050405020304" charset="0"/>
                <a:cs typeface="Times New Roman" panose="02020603050405020304" charset="0"/>
                <a:sym typeface="+mn-ea"/>
              </a:rPr>
              <a:t>else. </a:t>
            </a:r>
            <a:endParaRPr lang="en-US" altLang="zh-CN" sz="2400" b="1" kern="0" dirty="0">
              <a:solidFill>
                <a:srgbClr val="1D41D5"/>
              </a:solidFill>
              <a:latin typeface="Times New Roman" panose="02020603050405020304" charset="0"/>
              <a:cs typeface="Times New Roman" panose="02020603050405020304" charset="0"/>
              <a:sym typeface="+mn-ea"/>
            </a:endParaRPr>
          </a:p>
          <a:p>
            <a:pPr marL="571500" lvl="0" indent="-571500">
              <a:buFont typeface="Wingdings" panose="05000000000000000000" charset="0"/>
              <a:buChar char="Ø"/>
            </a:pPr>
            <a:r>
              <a:rPr lang="en-US" altLang="zh-CN" sz="2400" b="1" kern="0" dirty="0">
                <a:solidFill>
                  <a:srgbClr val="1D41D5"/>
                </a:solidFill>
                <a:latin typeface="Times New Roman" panose="02020603050405020304" charset="0"/>
                <a:cs typeface="Times New Roman" panose="02020603050405020304" charset="0"/>
                <a:sym typeface="+mn-ea"/>
              </a:rPr>
              <a:t>People </a:t>
            </a:r>
            <a:r>
              <a:rPr lang="en-US" altLang="zh-CN" sz="2400" b="1" kern="0" dirty="0" err="1">
                <a:solidFill>
                  <a:srgbClr val="1D41D5"/>
                </a:solidFill>
                <a:latin typeface="Times New Roman" panose="02020603050405020304" charset="0"/>
                <a:cs typeface="Times New Roman" panose="02020603050405020304" charset="0"/>
                <a:sym typeface="+mn-ea"/>
              </a:rPr>
              <a:t>favour</a:t>
            </a:r>
            <a:r>
              <a:rPr lang="en-US" altLang="zh-CN" sz="2400" b="1" kern="0" dirty="0">
                <a:solidFill>
                  <a:srgbClr val="1D41D5"/>
                </a:solidFill>
                <a:latin typeface="Times New Roman" panose="02020603050405020304" charset="0"/>
                <a:cs typeface="Times New Roman" panose="02020603050405020304" charset="0"/>
                <a:sym typeface="+mn-ea"/>
              </a:rPr>
              <a:t> shaking hands, nodding the head when they meet someone else.</a:t>
            </a:r>
            <a:endParaRPr kumimoji="0" lang="en-US" altLang="zh-CN" sz="2400" b="1" i="0" u="none" strike="noStrike" kern="0" cap="none" spc="0" normalizeH="0" baseline="0" noProof="0" dirty="0">
              <a:ln>
                <a:noFill/>
              </a:ln>
              <a:solidFill>
                <a:srgbClr val="1D41D5"/>
              </a:solidFill>
              <a:effectLst/>
              <a:uLnTx/>
              <a:uFillTx/>
              <a:latin typeface="Times New Roman" panose="02020603050405020304" charset="0"/>
              <a:cs typeface="Times New Roman" panose="02020603050405020304" charset="0"/>
            </a:endParaRPr>
          </a:p>
        </p:txBody>
      </p:sp>
      <p:sp>
        <p:nvSpPr>
          <p:cNvPr id="14" name="对角圆角矩形 5"/>
          <p:cNvSpPr/>
          <p:nvPr>
            <p:custDataLst>
              <p:tags r:id="rId7"/>
            </p:custDataLst>
          </p:nvPr>
        </p:nvSpPr>
        <p:spPr>
          <a:xfrm>
            <a:off x="1271438" y="102098"/>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Post-reading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Further thinking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5" name="内容占位符 2"/>
          <p:cNvSpPr txBox="1"/>
          <p:nvPr>
            <p:custDataLst>
              <p:tags r:id="rId8"/>
            </p:custDataLst>
          </p:nvPr>
        </p:nvSpPr>
        <p:spPr>
          <a:xfrm>
            <a:off x="315376" y="2882821"/>
            <a:ext cx="11561248" cy="3596809"/>
          </a:xfrm>
          <a:prstGeom prst="rect">
            <a:avLst/>
          </a:prstGeom>
        </p:spPr>
        <p:txBody>
          <a:bodyPr>
            <a:no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mj-ea"/>
              <a:buNone/>
            </a:pPr>
            <a:r>
              <a:rPr lang="en-US" altLang="zh-CN" sz="2200" b="1" dirty="0">
                <a:cs typeface="Arial" panose="020B0604020202020204" pitchFamily="34" charset="0"/>
                <a:sym typeface="+mn-ea"/>
              </a:rPr>
              <a:t>2. </a:t>
            </a:r>
            <a:r>
              <a:rPr lang="zh-CN" altLang="en-US" sz="2200" b="1" kern="0" spc="0" dirty="0">
                <a:solidFill>
                  <a:prstClr val="black"/>
                </a:solidFill>
                <a:latin typeface="+mn-lt"/>
                <a:ea typeface="+mn-ea"/>
                <a:sym typeface="+mn-ea"/>
              </a:rPr>
              <a:t>Can you think of an example of body language that is appropriate in China but might be misunderstood in another culture?</a:t>
            </a:r>
            <a:endParaRPr lang="zh-CN" altLang="en-US" sz="2200" b="1" kern="0" spc="0" dirty="0">
              <a:solidFill>
                <a:prstClr val="black"/>
              </a:solidFill>
              <a:latin typeface="+mn-lt"/>
              <a:ea typeface="+mn-ea"/>
              <a:sym typeface="+mn-ea"/>
            </a:endParaRPr>
          </a:p>
          <a:p>
            <a:pPr>
              <a:lnSpc>
                <a:spcPct val="100000"/>
              </a:lnSpc>
              <a:buFont typeface="Wingdings" panose="05000000000000000000" pitchFamily="2" charset="2"/>
              <a:buChar char="Ø"/>
            </a:pPr>
            <a:r>
              <a:rPr lang="zh-CN" altLang="en-US" sz="2200" b="1" kern="0" spc="0" dirty="0">
                <a:solidFill>
                  <a:srgbClr val="1D41D5"/>
                </a:solidFill>
                <a:latin typeface="Times New Roman" panose="02020603050405020304" charset="0"/>
                <a:ea typeface="+mn-ea"/>
                <a:cs typeface="Times New Roman" panose="02020603050405020304" charset="0"/>
                <a:sym typeface="+mn-ea"/>
              </a:rPr>
              <a:t>Avoiding eye contact and lowering one's head may mean respect and </a:t>
            </a:r>
            <a:r>
              <a:rPr lang="en-US" altLang="zh-CN" sz="2200" b="1" kern="0" spc="0" dirty="0">
                <a:solidFill>
                  <a:srgbClr val="1D41D5"/>
                </a:solidFill>
                <a:latin typeface="Times New Roman" panose="02020603050405020304" charset="0"/>
                <a:ea typeface="+mn-ea"/>
                <a:cs typeface="Times New Roman" panose="02020603050405020304" charset="0"/>
                <a:sym typeface="+mn-ea"/>
              </a:rPr>
              <a:t>shyness </a:t>
            </a:r>
            <a:r>
              <a:rPr lang="zh-CN" altLang="en-US" sz="2200" b="1" kern="0" spc="0" dirty="0">
                <a:solidFill>
                  <a:srgbClr val="1D41D5"/>
                </a:solidFill>
                <a:latin typeface="Times New Roman" panose="02020603050405020304" charset="0"/>
                <a:ea typeface="+mn-ea"/>
                <a:cs typeface="Times New Roman" panose="02020603050405020304" charset="0"/>
                <a:sym typeface="+mn-ea"/>
              </a:rPr>
              <a:t>in China, whereas in some other countries th</a:t>
            </a:r>
            <a:r>
              <a:rPr lang="en-US" altLang="zh-CN" sz="2200" b="1" kern="0" spc="0" dirty="0" err="1">
                <a:solidFill>
                  <a:srgbClr val="1D41D5"/>
                </a:solidFill>
                <a:latin typeface="Times New Roman" panose="02020603050405020304" charset="0"/>
                <a:ea typeface="+mn-ea"/>
                <a:cs typeface="Times New Roman" panose="02020603050405020304" charset="0"/>
                <a:sym typeface="+mn-ea"/>
              </a:rPr>
              <a:t>ey</a:t>
            </a:r>
            <a:r>
              <a:rPr lang="zh-CN" altLang="en-US" sz="2200" b="1" kern="0" spc="0" dirty="0">
                <a:solidFill>
                  <a:srgbClr val="1D41D5"/>
                </a:solidFill>
                <a:latin typeface="Times New Roman" panose="02020603050405020304" charset="0"/>
                <a:ea typeface="+mn-ea"/>
                <a:cs typeface="Times New Roman" panose="02020603050405020304" charset="0"/>
                <a:sym typeface="+mn-ea"/>
              </a:rPr>
              <a:t> may be interpreted as </a:t>
            </a:r>
            <a:r>
              <a:rPr lang="en-US" altLang="zh-CN" sz="2200" b="1" kern="0" spc="0" dirty="0">
                <a:solidFill>
                  <a:srgbClr val="1D41D5"/>
                </a:solidFill>
                <a:latin typeface="Times New Roman" panose="02020603050405020304" charset="0"/>
                <a:ea typeface="+mn-ea"/>
                <a:cs typeface="Times New Roman" panose="02020603050405020304" charset="0"/>
                <a:sym typeface="+mn-ea"/>
              </a:rPr>
              <a:t>rudeness</a:t>
            </a:r>
            <a:r>
              <a:rPr lang="zh-CN" altLang="en-US" sz="2200" b="1" kern="0" spc="0" dirty="0">
                <a:solidFill>
                  <a:srgbClr val="1D41D5"/>
                </a:solidFill>
                <a:latin typeface="Times New Roman" panose="02020603050405020304" charset="0"/>
                <a:ea typeface="+mn-ea"/>
                <a:cs typeface="Times New Roman" panose="02020603050405020304" charset="0"/>
                <a:sym typeface="+mn-ea"/>
              </a:rPr>
              <a:t>.</a:t>
            </a:r>
            <a:endParaRPr lang="en-US" altLang="zh-CN" sz="2200" b="1" kern="0" spc="0" dirty="0">
              <a:solidFill>
                <a:srgbClr val="1D41D5"/>
              </a:solidFill>
              <a:latin typeface="Times New Roman" panose="02020603050405020304" charset="0"/>
              <a:ea typeface="+mn-ea"/>
              <a:cs typeface="Times New Roman" panose="02020603050405020304" charset="0"/>
              <a:sym typeface="+mn-ea"/>
            </a:endParaRPr>
          </a:p>
          <a:p>
            <a:pPr>
              <a:lnSpc>
                <a:spcPct val="100000"/>
              </a:lnSpc>
              <a:buFont typeface="Wingdings" panose="05000000000000000000" pitchFamily="2" charset="2"/>
              <a:buChar char="Ø"/>
            </a:pPr>
            <a:r>
              <a:rPr lang="en-US" altLang="zh-CN" sz="2200" b="1" kern="0" spc="0" dirty="0">
                <a:solidFill>
                  <a:srgbClr val="1D41D5"/>
                </a:solidFill>
                <a:latin typeface="Times New Roman" panose="02020603050405020304" charset="0"/>
                <a:ea typeface="+mn-ea"/>
                <a:cs typeface="Times New Roman" panose="02020603050405020304" charset="0"/>
                <a:sym typeface="+mn-ea"/>
              </a:rPr>
              <a:t>In China, shaking one’s head means “no”, and nodding means “yes”. By comparison, in Bulgaria and southern Albania, the gestures have the opposite meaning.</a:t>
            </a:r>
            <a:endParaRPr lang="en-US" altLang="zh-CN" sz="2200" b="1" kern="0" spc="0" dirty="0">
              <a:solidFill>
                <a:srgbClr val="1D41D5"/>
              </a:solidFill>
              <a:latin typeface="Times New Roman" panose="02020603050405020304" charset="0"/>
              <a:ea typeface="+mn-ea"/>
              <a:cs typeface="Times New Roman" panose="02020603050405020304" charset="0"/>
              <a:sym typeface="+mn-ea"/>
            </a:endParaRPr>
          </a:p>
          <a:p>
            <a:pPr marL="0" indent="0">
              <a:lnSpc>
                <a:spcPct val="100000"/>
              </a:lnSpc>
              <a:buNone/>
            </a:pPr>
            <a:r>
              <a:rPr lang="en-US" altLang="zh-CN" sz="2200" b="1" dirty="0">
                <a:cs typeface="Arial" panose="020B0604020202020204" pitchFamily="34" charset="0"/>
                <a:sym typeface="+mn-ea"/>
              </a:rPr>
              <a:t>3. </a:t>
            </a:r>
            <a:r>
              <a:rPr lang="zh-CN" altLang="en-US" sz="2200" b="1" dirty="0">
                <a:cs typeface="Arial" panose="020B0604020202020204" pitchFamily="34" charset="0"/>
                <a:sym typeface="+mn-ea"/>
              </a:rPr>
              <a:t>What advice on body language can you give a foreign friend on his/her first trip to China?</a:t>
            </a:r>
            <a:endParaRPr lang="zh-CN" altLang="en-US" sz="2200" b="1" dirty="0">
              <a:cs typeface="Arial" panose="020B0604020202020204" pitchFamily="34" charset="0"/>
              <a:sym typeface="+mn-ea"/>
            </a:endParaRPr>
          </a:p>
          <a:p>
            <a:pPr>
              <a:lnSpc>
                <a:spcPct val="100000"/>
              </a:lnSpc>
              <a:buFont typeface="Wingdings" panose="05000000000000000000" charset="0"/>
              <a:buChar char="Ø"/>
            </a:pPr>
            <a:r>
              <a:rPr lang="zh-CN" altLang="en-US" sz="2200" b="1" dirty="0">
                <a:solidFill>
                  <a:srgbClr val="1D41D5"/>
                </a:solidFill>
                <a:latin typeface="Times New Roman" panose="02020603050405020304" charset="0"/>
                <a:cs typeface="Times New Roman" panose="02020603050405020304" charset="0"/>
                <a:sym typeface="+mn-ea"/>
              </a:rPr>
              <a:t>Please pay attention to the social distance, which is</a:t>
            </a:r>
            <a:r>
              <a:rPr lang="en-US" altLang="zh-CN" sz="2200" b="1" dirty="0">
                <a:solidFill>
                  <a:srgbClr val="1D41D5"/>
                </a:solidFill>
                <a:latin typeface="Times New Roman" panose="02020603050405020304" charset="0"/>
                <a:cs typeface="Times New Roman" panose="02020603050405020304" charset="0"/>
                <a:sym typeface="+mn-ea"/>
              </a:rPr>
              <a:t> </a:t>
            </a:r>
            <a:r>
              <a:rPr lang="zh-CN" altLang="en-US" sz="2200" b="1" dirty="0">
                <a:solidFill>
                  <a:srgbClr val="1D41D5"/>
                </a:solidFill>
                <a:latin typeface="Times New Roman" panose="02020603050405020304" charset="0"/>
                <a:cs typeface="Times New Roman" panose="02020603050405020304" charset="0"/>
                <a:sym typeface="+mn-ea"/>
              </a:rPr>
              <a:t>different in China and in the West.</a:t>
            </a:r>
            <a:endParaRPr lang="zh-CN" altLang="en-US" sz="2200" b="1" dirty="0">
              <a:solidFill>
                <a:srgbClr val="1D41D5"/>
              </a:solidFill>
              <a:latin typeface="Times New Roman" panose="02020603050405020304" charset="0"/>
              <a:cs typeface="Times New Roman" panose="02020603050405020304" charset="0"/>
            </a:endParaRPr>
          </a:p>
          <a:p>
            <a:pPr marL="0" indent="0">
              <a:buNone/>
            </a:pPr>
            <a:endParaRPr lang="zh-CN" altLang="en-US" sz="2200" b="1" dirty="0">
              <a:solidFill>
                <a:srgbClr val="1D41D5"/>
              </a:solidFill>
              <a:latin typeface="Times New Roman" panose="02020603050405020304" charset="0"/>
              <a:cs typeface="Times New Roman" panose="02020603050405020304" charset="0"/>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wipe(left)">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wipe(left)">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wipe(left)">
                                      <p:cBhvr>
                                        <p:cTn id="44" dur="500"/>
                                        <p:tgtEl>
                                          <p:spTgt spid="1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xEl>
                                              <p:pRg st="2" end="2"/>
                                            </p:txEl>
                                          </p:spTgt>
                                        </p:tgtEl>
                                        <p:attrNameLst>
                                          <p:attrName>style.visibility</p:attrName>
                                        </p:attrNameLst>
                                      </p:cBhvr>
                                      <p:to>
                                        <p:strVal val="visible"/>
                                      </p:to>
                                    </p:set>
                                    <p:animEffect transition="in" filter="wipe(left)">
                                      <p:cBhvr>
                                        <p:cTn id="49" dur="500"/>
                                        <p:tgtEl>
                                          <p:spTgt spid="1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animEffect transition="in" filter="wipe(left)">
                                      <p:cBhvr>
                                        <p:cTn id="54" dur="500"/>
                                        <p:tgtEl>
                                          <p:spTgt spid="1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xEl>
                                              <p:pRg st="4" end="4"/>
                                            </p:txEl>
                                          </p:spTgt>
                                        </p:tgtEl>
                                        <p:attrNameLst>
                                          <p:attrName>style.visibility</p:attrName>
                                        </p:attrNameLst>
                                      </p:cBhvr>
                                      <p:to>
                                        <p:strVal val="visible"/>
                                      </p:to>
                                    </p:set>
                                    <p:animEffect transition="in" filter="wipe(left)">
                                      <p:cBhvr>
                                        <p:cTn id="59"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4" grpId="0" animBg="1"/>
      <p:bldP spid="1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982804" y="551816"/>
            <a:ext cx="174873" cy="3108543"/>
          </a:xfrm>
          <a:prstGeom prst="rect">
            <a:avLst/>
          </a:prstGeom>
          <a:noFill/>
        </p:spPr>
        <p:txBody>
          <a:bodyPr wrap="square" rtlCol="0">
            <a:spAutoFit/>
          </a:bodyPr>
          <a:lstStyle/>
          <a:p>
            <a:pPr algn="l"/>
            <a:endParaRPr lang="en-US" altLang="zh-CN" sz="2800" b="1">
              <a:latin typeface="Times New Roman" panose="02020603050405020304" charset="0"/>
              <a:cs typeface="Times New Roman" panose="02020603050405020304" charset="0"/>
            </a:endParaRPr>
          </a:p>
          <a:p>
            <a:pPr algn="l"/>
            <a:endParaRPr lang="en-US" altLang="zh-CN" sz="2800" b="1">
              <a:latin typeface="Times New Roman" panose="02020603050405020304" charset="0"/>
              <a:cs typeface="Times New Roman" panose="02020603050405020304" charset="0"/>
            </a:endParaRPr>
          </a:p>
          <a:p>
            <a:pPr algn="l"/>
            <a:endParaRPr lang="en-US" altLang="zh-CN" sz="2800" b="1">
              <a:latin typeface="Times New Roman" panose="02020603050405020304" charset="0"/>
              <a:cs typeface="Times New Roman" panose="02020603050405020304" charset="0"/>
            </a:endParaRPr>
          </a:p>
          <a:p>
            <a:pPr algn="l"/>
            <a:endParaRPr lang="en-US" altLang="zh-CN" sz="2800" b="1">
              <a:latin typeface="Times New Roman" panose="02020603050405020304" charset="0"/>
              <a:cs typeface="Times New Roman" panose="02020603050405020304" charset="0"/>
            </a:endParaRPr>
          </a:p>
          <a:p>
            <a:pPr algn="l"/>
            <a:endParaRPr lang="en-US" altLang="zh-CN" sz="2800" b="1">
              <a:latin typeface="Times New Roman" panose="02020603050405020304" charset="0"/>
              <a:cs typeface="Times New Roman" panose="02020603050405020304" charset="0"/>
            </a:endParaRPr>
          </a:p>
          <a:p>
            <a:pPr algn="l"/>
            <a:endParaRPr lang="en-US" altLang="zh-CN" sz="2800" b="1">
              <a:latin typeface="Times New Roman" panose="02020603050405020304" charset="0"/>
              <a:cs typeface="Times New Roman" panose="02020603050405020304" charset="0"/>
            </a:endParaRPr>
          </a:p>
          <a:p>
            <a:pPr algn="l"/>
            <a:endParaRPr lang="en-US" altLang="zh-CN" sz="2800" b="1">
              <a:latin typeface="Times New Roman" panose="02020603050405020304" charset="0"/>
              <a:cs typeface="Times New Roman" panose="02020603050405020304" charset="0"/>
            </a:endParaRPr>
          </a:p>
        </p:txBody>
      </p:sp>
      <p:sp>
        <p:nvSpPr>
          <p:cNvPr id="15" name="矩形 14"/>
          <p:cNvSpPr/>
          <p:nvPr/>
        </p:nvSpPr>
        <p:spPr>
          <a:xfrm>
            <a:off x="793817" y="603332"/>
            <a:ext cx="8248008" cy="563616"/>
          </a:xfrm>
          <a:prstGeom prst="rect">
            <a:avLst/>
          </a:prstGeom>
        </p:spPr>
        <p:txBody>
          <a:bodyPr wrap="square">
            <a:spAutoFit/>
          </a:bodyPr>
          <a:lstStyle/>
          <a:p>
            <a:pPr>
              <a:lnSpc>
                <a:spcPts val="3900"/>
              </a:lnSpc>
              <a:buFont typeface="Wingdings" panose="05000000000000000000" charset="0"/>
            </a:pPr>
            <a:r>
              <a:rPr lang="en-US" altLang="zh-CN" sz="3200" b="1" dirty="0">
                <a:solidFill>
                  <a:srgbClr val="0000FF"/>
                </a:solidFill>
                <a:latin typeface="Times New Roman" panose="02020603050405020304" charset="0"/>
                <a:cs typeface="Times New Roman" panose="02020603050405020304" charset="0"/>
              </a:rPr>
              <a:t>Match the body language with the meanings. </a:t>
            </a:r>
            <a:endParaRPr lang="en-US" altLang="zh-CN" sz="3200" b="1" dirty="0">
              <a:solidFill>
                <a:srgbClr val="0000FF"/>
              </a:solidFill>
              <a:latin typeface="Times New Roman" panose="02020603050405020304" charset="0"/>
              <a:cs typeface="Times New Roman" panose="02020603050405020304" charset="0"/>
            </a:endParaRPr>
          </a:p>
        </p:txBody>
      </p:sp>
      <p:sp>
        <p:nvSpPr>
          <p:cNvPr id="16" name="文本框 15"/>
          <p:cNvSpPr txBox="1"/>
          <p:nvPr/>
        </p:nvSpPr>
        <p:spPr>
          <a:xfrm>
            <a:off x="675330" y="1124284"/>
            <a:ext cx="6543605" cy="5761321"/>
          </a:xfrm>
          <a:prstGeom prst="rect">
            <a:avLst/>
          </a:prstGeom>
          <a:noFill/>
          <a:ln w="12700">
            <a:solidFill>
              <a:schemeClr val="bg2"/>
            </a:solidFill>
          </a:ln>
        </p:spPr>
        <p:txBody>
          <a:bodyPr wrap="square" rtlCol="0">
            <a:spAutoFit/>
          </a:bodyPr>
          <a:lstStyle/>
          <a:p>
            <a:pPr>
              <a:lnSpc>
                <a:spcPts val="2600"/>
              </a:lnSpc>
            </a:pPr>
            <a:r>
              <a:rPr lang="zh-CN" altLang="en-US" sz="2800" b="1" dirty="0">
                <a:latin typeface="Times New Roman" panose="02020603050405020304" charset="0"/>
                <a:cs typeface="Times New Roman" panose="02020603050405020304" charset="0"/>
                <a:sym typeface="+mn-ea"/>
              </a:rPr>
              <a:t>1 Looking up and making eye</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contact</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2 Leaning over to look at</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one</a:t>
            </a:r>
            <a:r>
              <a:rPr lang="en-US" altLang="zh-CN" sz="2800" b="1" dirty="0">
                <a:latin typeface="Times New Roman" panose="02020603050405020304" charset="0"/>
                <a:cs typeface="Times New Roman" panose="02020603050405020304" charset="0"/>
                <a:sym typeface="+mn-ea"/>
              </a:rPr>
              <a:t>’</a:t>
            </a:r>
            <a:r>
              <a:rPr lang="zh-CN" altLang="en-US" sz="2800" b="1" dirty="0">
                <a:latin typeface="Times New Roman" panose="02020603050405020304" charset="0"/>
                <a:cs typeface="Times New Roman" panose="02020603050405020304" charset="0"/>
                <a:sym typeface="+mn-ea"/>
              </a:rPr>
              <a:t>s watch </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3 Two friends leaning heads</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together</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4 Leaning forward and looking</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at the teacher</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5 Looking up, but no eye </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contact, no expression</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6 Looking away</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7 Chin on hand, looking out the</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window</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8 Looking down, arms or legs</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   crossed</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9 Frowning</a:t>
            </a:r>
            <a:endParaRPr lang="zh-CN" altLang="en-US" sz="2800" b="1" dirty="0">
              <a:latin typeface="Times New Roman" panose="02020603050405020304" charset="0"/>
              <a:cs typeface="Times New Roman" panose="02020603050405020304" charset="0"/>
              <a:sym typeface="+mn-ea"/>
            </a:endParaRPr>
          </a:p>
          <a:p>
            <a:pPr>
              <a:lnSpc>
                <a:spcPts val="2600"/>
              </a:lnSpc>
            </a:pPr>
            <a:r>
              <a:rPr lang="zh-CN" altLang="en-US" sz="2800" b="1" dirty="0">
                <a:latin typeface="Times New Roman" panose="02020603050405020304" charset="0"/>
                <a:cs typeface="Times New Roman" panose="02020603050405020304" charset="0"/>
                <a:sym typeface="+mn-ea"/>
              </a:rPr>
              <a:t>10 Hair not brushed, red eyes </a:t>
            </a:r>
            <a:endParaRPr lang="zh-CN" altLang="en-US" sz="2800" b="1" dirty="0">
              <a:latin typeface="Times New Roman" panose="02020603050405020304" charset="0"/>
              <a:cs typeface="Times New Roman" panose="02020603050405020304" charset="0"/>
            </a:endParaRPr>
          </a:p>
        </p:txBody>
      </p:sp>
      <p:sp>
        <p:nvSpPr>
          <p:cNvPr id="17" name="文本框 16"/>
          <p:cNvSpPr txBox="1"/>
          <p:nvPr/>
        </p:nvSpPr>
        <p:spPr>
          <a:xfrm>
            <a:off x="6957502" y="1094609"/>
            <a:ext cx="4613021" cy="5735673"/>
          </a:xfrm>
          <a:prstGeom prst="rect">
            <a:avLst/>
          </a:prstGeom>
          <a:noFill/>
          <a:ln w="12700">
            <a:solidFill>
              <a:schemeClr val="bg2"/>
            </a:solidFill>
          </a:ln>
        </p:spPr>
        <p:txBody>
          <a:bodyPr wrap="square" rtlCol="0" anchor="t">
            <a:spAutoFit/>
          </a:bodyPr>
          <a:lstStyle/>
          <a:p>
            <a:pPr>
              <a:lnSpc>
                <a:spcPts val="3400"/>
              </a:lnSpc>
            </a:pPr>
            <a:r>
              <a:rPr lang="zh-CN" altLang="en-US" sz="2800" b="1" dirty="0">
                <a:latin typeface="Times New Roman" panose="02020603050405020304" charset="0"/>
                <a:cs typeface="Times New Roman" panose="02020603050405020304" charset="0"/>
              </a:rPr>
              <a:t>A very interested</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B bored</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C interested</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D sad or worried</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E distracted</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F writing notes</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G serious problems</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H like they are </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    asleep</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 I daydreaming</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J angry, afraid, or </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  experiencing </a:t>
            </a:r>
            <a:endParaRPr lang="zh-CN" altLang="en-US" sz="2800" b="1" dirty="0">
              <a:latin typeface="Times New Roman" panose="02020603050405020304" charset="0"/>
              <a:cs typeface="Times New Roman" panose="02020603050405020304" charset="0"/>
            </a:endParaRPr>
          </a:p>
          <a:p>
            <a:pPr>
              <a:lnSpc>
                <a:spcPts val="3400"/>
              </a:lnSpc>
            </a:pPr>
            <a:r>
              <a:rPr lang="zh-CN" altLang="en-US" sz="2800" b="1" dirty="0">
                <a:latin typeface="Times New Roman" panose="02020603050405020304" charset="0"/>
                <a:cs typeface="Times New Roman" panose="02020603050405020304" charset="0"/>
              </a:rPr>
              <a:t>  anxiety</a:t>
            </a:r>
            <a:endParaRPr lang="zh-CN" altLang="en-US" sz="2800" b="1" dirty="0">
              <a:latin typeface="Times New Roman" panose="02020603050405020304" charset="0"/>
              <a:cs typeface="Times New Roman" panose="02020603050405020304" charset="0"/>
            </a:endParaRPr>
          </a:p>
        </p:txBody>
      </p:sp>
      <p:cxnSp>
        <p:nvCxnSpPr>
          <p:cNvPr id="18" name="直接连接符 17"/>
          <p:cNvCxnSpPr/>
          <p:nvPr/>
        </p:nvCxnSpPr>
        <p:spPr>
          <a:xfrm>
            <a:off x="5112073" y="1434057"/>
            <a:ext cx="1794757" cy="798477"/>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4584700" y="1858807"/>
            <a:ext cx="2628531" cy="20146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5134612" y="2742214"/>
            <a:ext cx="1964688" cy="758542"/>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5215512" y="1489788"/>
            <a:ext cx="1871980" cy="187198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750380" y="3173530"/>
            <a:ext cx="2569900" cy="890704"/>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3897157" y="4614010"/>
            <a:ext cx="3185275" cy="663394"/>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5517322" y="2782851"/>
            <a:ext cx="1565109" cy="2305961"/>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329615" y="5612556"/>
            <a:ext cx="1670054"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672841" y="3977283"/>
            <a:ext cx="3540390" cy="2198714"/>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5324554" y="4514360"/>
            <a:ext cx="2190487" cy="2111763"/>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对角圆角矩形 5"/>
          <p:cNvSpPr/>
          <p:nvPr>
            <p:custDataLst>
              <p:tags r:id="rId1"/>
            </p:custDataLst>
          </p:nvPr>
        </p:nvSpPr>
        <p:spPr>
          <a:xfrm>
            <a:off x="1168881" y="74721"/>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Post-reading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Further thinking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横卷形 3"/>
          <p:cNvSpPr/>
          <p:nvPr>
            <p:custDataLst>
              <p:tags r:id="rId1"/>
            </p:custDataLst>
          </p:nvPr>
        </p:nvSpPr>
        <p:spPr>
          <a:xfrm>
            <a:off x="3500408" y="780022"/>
            <a:ext cx="3765365" cy="606407"/>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3600" dirty="0">
                <a:solidFill>
                  <a:srgbClr val="FF0000"/>
                </a:solidFill>
                <a:latin typeface="Times New Roman" panose="02020603050405020304" charset="0"/>
                <a:cs typeface="Times New Roman" panose="02020603050405020304" charset="0"/>
              </a:rPr>
              <a:t>Read </a:t>
            </a:r>
            <a:r>
              <a:rPr lang="en-US" altLang="zh-CN" sz="3600" dirty="0">
                <a:solidFill>
                  <a:srgbClr val="FF0000"/>
                </a:solidFill>
              </a:rPr>
              <a:t> </a:t>
            </a:r>
            <a:r>
              <a:rPr lang="en-US" altLang="zh-CN" sz="3600" dirty="0">
                <a:solidFill>
                  <a:srgbClr val="FF0000"/>
                </a:solidFill>
                <a:latin typeface="Times New Roman" panose="02020603050405020304" charset="0"/>
                <a:cs typeface="Times New Roman" panose="02020603050405020304" charset="0"/>
              </a:rPr>
              <a:t>for thinking</a:t>
            </a:r>
            <a:endParaRPr lang="en-US" altLang="zh-CN" sz="3600" dirty="0">
              <a:solidFill>
                <a:srgbClr val="FF0000"/>
              </a:solidFill>
              <a:latin typeface="Times New Roman" panose="02020603050405020304" charset="0"/>
              <a:cs typeface="Times New Roman" panose="02020603050405020304" charset="0"/>
            </a:endParaRPr>
          </a:p>
        </p:txBody>
      </p:sp>
      <p:sp>
        <p:nvSpPr>
          <p:cNvPr id="4" name="五角星 5"/>
          <p:cNvSpPr/>
          <p:nvPr>
            <p:custDataLst>
              <p:tags r:id="rId2"/>
            </p:custDataLst>
          </p:nvPr>
        </p:nvSpPr>
        <p:spPr>
          <a:xfrm>
            <a:off x="5349" y="1497970"/>
            <a:ext cx="680572" cy="367177"/>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custDataLst>
              <p:tags r:id="rId3"/>
            </p:custDataLst>
          </p:nvPr>
        </p:nvSpPr>
        <p:spPr>
          <a:xfrm>
            <a:off x="710812" y="1446571"/>
            <a:ext cx="11798394" cy="646331"/>
          </a:xfrm>
          <a:prstGeom prst="rect">
            <a:avLst/>
          </a:prstGeom>
          <a:noFill/>
        </p:spPr>
        <p:txBody>
          <a:bodyPr wrap="square" rtlCol="0">
            <a:spAutoFit/>
          </a:bodyPr>
          <a:lstStyle/>
          <a:p>
            <a:r>
              <a:rPr lang="en-US" altLang="zh-CN" sz="3600" b="1" dirty="0">
                <a:latin typeface="Calibri" panose="020F0502020204030204"/>
                <a:cs typeface="Calibri" panose="020F0502020204030204" charset="0"/>
              </a:rPr>
              <a:t>What  have you learned from  this passage?</a:t>
            </a:r>
            <a:endParaRPr lang="en-US" altLang="zh-CN" sz="3600" b="1" dirty="0">
              <a:latin typeface="Calibri" panose="020F0502020204030204"/>
              <a:cs typeface="Calibri" panose="020F0502020204030204" charset="0"/>
            </a:endParaRPr>
          </a:p>
        </p:txBody>
      </p:sp>
      <p:sp>
        <p:nvSpPr>
          <p:cNvPr id="6" name="文本框 5"/>
          <p:cNvSpPr txBox="1"/>
          <p:nvPr>
            <p:custDataLst>
              <p:tags r:id="rId4"/>
            </p:custDataLst>
          </p:nvPr>
        </p:nvSpPr>
        <p:spPr>
          <a:xfrm>
            <a:off x="340286" y="3033986"/>
            <a:ext cx="11287347" cy="646331"/>
          </a:xfrm>
          <a:prstGeom prst="rect">
            <a:avLst/>
          </a:prstGeom>
          <a:noFill/>
        </p:spPr>
        <p:txBody>
          <a:bodyPr wrap="square" rtlCol="0">
            <a:spAutoFit/>
          </a:bodyPr>
          <a:lstStyle/>
          <a:p>
            <a:pPr marL="571500" indent="-571500">
              <a:buFont typeface="Wingdings" panose="05000000000000000000" charset="0"/>
              <a:buChar char="Ø"/>
            </a:pPr>
            <a:r>
              <a:rPr lang="en-US" altLang="zh-CN" sz="3600" b="1" dirty="0">
                <a:solidFill>
                  <a:srgbClr val="1D41D5"/>
                </a:solidFill>
                <a:latin typeface="Times New Roman" panose="02020603050405020304" charset="0"/>
                <a:cs typeface="Times New Roman" panose="02020603050405020304" charset="0"/>
              </a:rPr>
              <a:t>It has different meanings in different cultures.</a:t>
            </a:r>
            <a:endParaRPr lang="en-US" altLang="zh-CN" sz="3600" b="1" dirty="0">
              <a:solidFill>
                <a:srgbClr val="1D41D5"/>
              </a:solidFill>
              <a:latin typeface="Times New Roman" panose="02020603050405020304" charset="0"/>
              <a:cs typeface="Times New Roman" panose="02020603050405020304" charset="0"/>
            </a:endParaRPr>
          </a:p>
        </p:txBody>
      </p:sp>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204516" y="496251"/>
            <a:ext cx="2870166" cy="30862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五角星 13"/>
          <p:cNvSpPr/>
          <p:nvPr>
            <p:custDataLst>
              <p:tags r:id="rId7"/>
            </p:custDataLst>
          </p:nvPr>
        </p:nvSpPr>
        <p:spPr>
          <a:xfrm>
            <a:off x="30240" y="5225322"/>
            <a:ext cx="680572" cy="367177"/>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框 8"/>
          <p:cNvSpPr txBox="1"/>
          <p:nvPr>
            <p:custDataLst>
              <p:tags r:id="rId8"/>
            </p:custDataLst>
          </p:nvPr>
        </p:nvSpPr>
        <p:spPr>
          <a:xfrm>
            <a:off x="370526" y="2485723"/>
            <a:ext cx="10878813" cy="646331"/>
          </a:xfrm>
          <a:prstGeom prst="rect">
            <a:avLst/>
          </a:prstGeom>
          <a:noFill/>
        </p:spPr>
        <p:txBody>
          <a:bodyPr wrap="square" rtlCol="0">
            <a:spAutoFit/>
          </a:bodyPr>
          <a:lstStyle/>
          <a:p>
            <a:pPr marL="571500" indent="-571500">
              <a:buFont typeface="Wingdings" panose="05000000000000000000" charset="0"/>
              <a:buChar char="Ø"/>
            </a:pPr>
            <a:r>
              <a:rPr lang="en-US" altLang="zh-CN" sz="3600" b="1" dirty="0">
                <a:solidFill>
                  <a:srgbClr val="1D41D5"/>
                </a:solidFill>
                <a:latin typeface="Times New Roman" panose="02020603050405020304" charset="0"/>
                <a:cs typeface="Times New Roman" panose="02020603050405020304" charset="0"/>
              </a:rPr>
              <a:t>It varies from culture to culture</a:t>
            </a:r>
            <a:endParaRPr lang="en-US" altLang="zh-CN" sz="3600" b="1" dirty="0">
              <a:solidFill>
                <a:srgbClr val="1D41D5"/>
              </a:solidFill>
              <a:latin typeface="Times New Roman" panose="02020603050405020304" charset="0"/>
              <a:cs typeface="Times New Roman" panose="02020603050405020304" charset="0"/>
            </a:endParaRPr>
          </a:p>
        </p:txBody>
      </p:sp>
      <p:sp>
        <p:nvSpPr>
          <p:cNvPr id="10" name="文本框 9"/>
          <p:cNvSpPr txBox="1"/>
          <p:nvPr>
            <p:custDataLst>
              <p:tags r:id="rId9"/>
            </p:custDataLst>
          </p:nvPr>
        </p:nvSpPr>
        <p:spPr>
          <a:xfrm>
            <a:off x="340286" y="3541761"/>
            <a:ext cx="12944575" cy="1200329"/>
          </a:xfrm>
          <a:prstGeom prst="rect">
            <a:avLst/>
          </a:prstGeom>
          <a:noFill/>
        </p:spPr>
        <p:txBody>
          <a:bodyPr wrap="square" rtlCol="0">
            <a:spAutoFit/>
          </a:bodyPr>
          <a:lstStyle/>
          <a:p>
            <a:pPr indent="0" fontAlgn="auto">
              <a:buFont typeface="Wingdings" panose="05000000000000000000" charset="0"/>
              <a:buChar char="Ø"/>
            </a:pPr>
            <a:r>
              <a:rPr lang="en-US" altLang="zh-CN" sz="3600" b="1" dirty="0">
                <a:solidFill>
                  <a:srgbClr val="1D41D5"/>
                </a:solidFill>
                <a:latin typeface="Times New Roman" panose="02020603050405020304" charset="0"/>
                <a:cs typeface="Times New Roman" panose="02020603050405020304" charset="0"/>
              </a:rPr>
              <a:t> We should use body language in a way that is appropriate </a:t>
            </a:r>
            <a:endParaRPr lang="en-US" altLang="zh-CN" sz="3600" b="1" dirty="0">
              <a:solidFill>
                <a:srgbClr val="1D41D5"/>
              </a:solidFill>
              <a:latin typeface="Times New Roman" panose="02020603050405020304" charset="0"/>
              <a:cs typeface="Times New Roman" panose="02020603050405020304" charset="0"/>
            </a:endParaRPr>
          </a:p>
          <a:p>
            <a:pPr indent="0" fontAlgn="auto">
              <a:buFont typeface="Wingdings" panose="05000000000000000000" charset="0"/>
              <a:buNone/>
            </a:pPr>
            <a:r>
              <a:rPr lang="en-US" altLang="zh-CN" sz="3600" b="1" dirty="0">
                <a:solidFill>
                  <a:srgbClr val="1D41D5"/>
                </a:solidFill>
                <a:latin typeface="Times New Roman" panose="02020603050405020304" charset="0"/>
                <a:cs typeface="Times New Roman" panose="02020603050405020304" charset="0"/>
              </a:rPr>
              <a:t>    the culture we are in.</a:t>
            </a:r>
            <a:endParaRPr lang="en-US" altLang="zh-CN" sz="3600" b="1" dirty="0">
              <a:solidFill>
                <a:srgbClr val="1D41D5"/>
              </a:solidFill>
              <a:latin typeface="Times New Roman" panose="02020603050405020304" charset="0"/>
              <a:cs typeface="Times New Roman" panose="02020603050405020304" charset="0"/>
            </a:endParaRPr>
          </a:p>
        </p:txBody>
      </p:sp>
      <p:sp>
        <p:nvSpPr>
          <p:cNvPr id="11" name="文本框 10"/>
          <p:cNvSpPr txBox="1"/>
          <p:nvPr>
            <p:custDataLst>
              <p:tags r:id="rId10"/>
            </p:custDataLst>
          </p:nvPr>
        </p:nvSpPr>
        <p:spPr>
          <a:xfrm>
            <a:off x="400765" y="4566450"/>
            <a:ext cx="11287347" cy="646331"/>
          </a:xfrm>
          <a:prstGeom prst="rect">
            <a:avLst/>
          </a:prstGeom>
          <a:noFill/>
        </p:spPr>
        <p:txBody>
          <a:bodyPr wrap="square" rtlCol="0">
            <a:spAutoFit/>
          </a:bodyPr>
          <a:lstStyle/>
          <a:p>
            <a:pPr marL="571500" indent="-571500">
              <a:buFont typeface="Wingdings" panose="05000000000000000000" charset="0"/>
              <a:buChar char="Ø"/>
            </a:pPr>
            <a:r>
              <a:rPr lang="en-US" altLang="zh-CN" sz="3600" b="1" dirty="0">
                <a:solidFill>
                  <a:srgbClr val="1D41D5"/>
                </a:solidFill>
                <a:latin typeface="Times New Roman" panose="02020603050405020304" charset="0"/>
                <a:cs typeface="Times New Roman" panose="02020603050405020304" charset="0"/>
              </a:rPr>
              <a:t>When in Rome, do as Romans do.</a:t>
            </a:r>
            <a:endParaRPr lang="en-US" altLang="zh-CN" sz="3600" b="1" dirty="0">
              <a:solidFill>
                <a:srgbClr val="1D41D5"/>
              </a:solidFill>
              <a:latin typeface="Times New Roman" panose="02020603050405020304" charset="0"/>
              <a:cs typeface="Times New Roman" panose="02020603050405020304" charset="0"/>
            </a:endParaRPr>
          </a:p>
        </p:txBody>
      </p:sp>
      <p:sp>
        <p:nvSpPr>
          <p:cNvPr id="12" name="文本框 11"/>
          <p:cNvSpPr txBox="1"/>
          <p:nvPr>
            <p:custDataLst>
              <p:tags r:id="rId11"/>
            </p:custDataLst>
          </p:nvPr>
        </p:nvSpPr>
        <p:spPr>
          <a:xfrm>
            <a:off x="370525" y="1887042"/>
            <a:ext cx="10878813" cy="646331"/>
          </a:xfrm>
          <a:prstGeom prst="rect">
            <a:avLst/>
          </a:prstGeom>
          <a:noFill/>
        </p:spPr>
        <p:txBody>
          <a:bodyPr wrap="square" rtlCol="0">
            <a:spAutoFit/>
          </a:bodyPr>
          <a:lstStyle/>
          <a:p>
            <a:pPr marL="571500" indent="-571500">
              <a:buFont typeface="Wingdings" panose="05000000000000000000" charset="0"/>
              <a:buChar char="Ø"/>
            </a:pPr>
            <a:r>
              <a:rPr lang="en-US" altLang="zh-CN" sz="3600" b="1" dirty="0">
                <a:solidFill>
                  <a:srgbClr val="1D41D5"/>
                </a:solidFill>
                <a:latin typeface="Times New Roman" panose="02020603050405020304" charset="0"/>
                <a:cs typeface="Times New Roman" panose="02020603050405020304" charset="0"/>
              </a:rPr>
              <a:t>Body language is important in our daily life</a:t>
            </a:r>
            <a:endParaRPr lang="en-US" altLang="zh-CN" sz="3600" b="1" dirty="0">
              <a:solidFill>
                <a:srgbClr val="1D41D5"/>
              </a:solidFill>
              <a:latin typeface="Times New Roman" panose="02020603050405020304" charset="0"/>
              <a:cs typeface="Times New Roman" panose="02020603050405020304" charset="0"/>
            </a:endParaRPr>
          </a:p>
        </p:txBody>
      </p:sp>
      <p:sp>
        <p:nvSpPr>
          <p:cNvPr id="13" name="文本框 12"/>
          <p:cNvSpPr txBox="1"/>
          <p:nvPr>
            <p:custDataLst>
              <p:tags r:id="rId12"/>
            </p:custDataLst>
          </p:nvPr>
        </p:nvSpPr>
        <p:spPr>
          <a:xfrm>
            <a:off x="699847" y="5121808"/>
            <a:ext cx="11798394" cy="584775"/>
          </a:xfrm>
          <a:prstGeom prst="rect">
            <a:avLst/>
          </a:prstGeom>
          <a:noFill/>
        </p:spPr>
        <p:txBody>
          <a:bodyPr wrap="square" rtlCol="0">
            <a:spAutoFit/>
          </a:bodyPr>
          <a:lstStyle/>
          <a:p>
            <a:r>
              <a:rPr lang="en-US" altLang="zh-CN" sz="3200" b="1" dirty="0">
                <a:latin typeface="Calibri" panose="020F0502020204030204"/>
                <a:cs typeface="Calibri" panose="020F0502020204030204" charset="0"/>
              </a:rPr>
              <a:t>How do you understand the title “Listening to how bodies talk”?</a:t>
            </a:r>
            <a:endParaRPr lang="en-US" altLang="zh-CN" sz="3200" b="1" dirty="0">
              <a:latin typeface="Calibri" panose="020F0502020204030204"/>
              <a:cs typeface="Calibri" panose="020F0502020204030204" charset="0"/>
            </a:endParaRPr>
          </a:p>
        </p:txBody>
      </p:sp>
      <p:sp>
        <p:nvSpPr>
          <p:cNvPr id="14" name="文本框 13"/>
          <p:cNvSpPr txBox="1"/>
          <p:nvPr>
            <p:custDataLst>
              <p:tags r:id="rId13"/>
            </p:custDataLst>
          </p:nvPr>
        </p:nvSpPr>
        <p:spPr>
          <a:xfrm>
            <a:off x="252478" y="5629546"/>
            <a:ext cx="11435634" cy="1077218"/>
          </a:xfrm>
          <a:prstGeom prst="rect">
            <a:avLst/>
          </a:prstGeom>
          <a:noFill/>
        </p:spPr>
        <p:txBody>
          <a:bodyPr wrap="square" rtlCol="0">
            <a:spAutoFit/>
          </a:bodyPr>
          <a:lstStyle/>
          <a:p>
            <a:pPr marL="571500" indent="-571500">
              <a:buFont typeface="Wingdings" panose="05000000000000000000" charset="0"/>
              <a:buChar char="Ø"/>
            </a:pPr>
            <a:r>
              <a:rPr lang="en-US" altLang="zh-CN" sz="3200" b="1" dirty="0">
                <a:solidFill>
                  <a:srgbClr val="1D41D5"/>
                </a:solidFill>
                <a:latin typeface="Times New Roman" panose="02020603050405020304" charset="0"/>
                <a:cs typeface="Times New Roman" panose="02020603050405020304" charset="0"/>
              </a:rPr>
              <a:t>Learn about body language in different cultures and use it appropriately.</a:t>
            </a:r>
            <a:endParaRPr lang="en-US" altLang="zh-CN" sz="3200" b="1" dirty="0">
              <a:solidFill>
                <a:srgbClr val="1D41D5"/>
              </a:solidFill>
              <a:latin typeface="Times New Roman" panose="02020603050405020304" charset="0"/>
              <a:cs typeface="Times New Roman" panose="02020603050405020304" charset="0"/>
            </a:endParaRPr>
          </a:p>
        </p:txBody>
      </p:sp>
      <p:sp>
        <p:nvSpPr>
          <p:cNvPr id="15" name="对角圆角矩形 5"/>
          <p:cNvSpPr/>
          <p:nvPr>
            <p:custDataLst>
              <p:tags r:id="rId14"/>
            </p:custDataLst>
          </p:nvPr>
        </p:nvSpPr>
        <p:spPr>
          <a:xfrm>
            <a:off x="1227417" y="63538"/>
            <a:ext cx="4155673" cy="599437"/>
          </a:xfrm>
          <a:prstGeom prst="round2DiagRect">
            <a:avLst>
              <a:gd name="adj1" fmla="val 426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ea typeface="宋体" panose="02010600030101010101" pitchFamily="2" charset="-122"/>
                <a:cs typeface="Arial" panose="020B0604020202020204"/>
              </a:rPr>
              <a:t>Post-reading </a:t>
            </a: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Further thinking </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9" grpId="0"/>
      <p:bldP spid="10" grpId="0"/>
      <p:bldP spid="11" grpId="0"/>
      <p:bldP spid="12" grpId="0"/>
      <p:bldP spid="13" grpId="0"/>
      <p:bldP spid="14"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nvSpPr>
        <p:spPr>
          <a:xfrm>
            <a:off x="132274" y="443715"/>
            <a:ext cx="11903242" cy="2497415"/>
          </a:xfrm>
          <a:prstGeom prst="rect">
            <a:avLst/>
          </a:prstGeom>
        </p:spPr>
        <p:txBody>
          <a:bodyPr wrap="square">
            <a:spAutoFit/>
          </a:bodyPr>
          <a:lstStyle/>
          <a:p>
            <a:pPr>
              <a:lnSpc>
                <a:spcPct val="120000"/>
              </a:lnSpc>
              <a:spcAft>
                <a:spcPct val="0"/>
              </a:spcAft>
              <a:tabLst>
                <a:tab pos="1188085" algn="l"/>
                <a:tab pos="2163445" algn="l"/>
                <a:tab pos="3142615" algn="l"/>
                <a:tab pos="4190365" algn="l"/>
              </a:tabLst>
            </a:pPr>
            <a:r>
              <a:rPr lang="zh-CN" altLang="zh-CN" sz="2200" b="1" dirty="0">
                <a:solidFill>
                  <a:srgbClr val="000000"/>
                </a:solidFill>
                <a:latin typeface="NEU-BZ-S92"/>
                <a:ea typeface="宋体" panose="02010600030101010101" pitchFamily="2" charset="-122"/>
                <a:cs typeface="宋体" panose="02010600030101010101" pitchFamily="2" charset="-122"/>
              </a:rPr>
              <a:t>Ⅰ</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zh-CN" sz="2200" b="1" dirty="0">
                <a:solidFill>
                  <a:srgbClr val="000000"/>
                </a:solidFill>
                <a:ea typeface="黑体" panose="02010609060101010101" pitchFamily="49" charset="-122"/>
                <a:cs typeface="Times New Roman" panose="02020603050405020304" charset="0"/>
              </a:rPr>
              <a:t>课文语法填空</a:t>
            </a:r>
            <a:endParaRPr lang="zh-CN" altLang="zh-CN" sz="2200" b="1" dirty="0">
              <a:solidFill>
                <a:srgbClr val="000000"/>
              </a:solidFill>
              <a:latin typeface="NEU-BZ-S92"/>
              <a:ea typeface="方正书宋_GBK" panose="03000509000000000000" pitchFamily="65" charset="-122"/>
              <a:cs typeface="Times New Roman" panose="02020603050405020304" charset="0"/>
            </a:endParaRPr>
          </a:p>
          <a:p>
            <a:pPr indent="533400">
              <a:lnSpc>
                <a:spcPct val="120000"/>
              </a:lnSpc>
              <a:spcAft>
                <a:spcPct val="0"/>
              </a:spcAft>
              <a:tabLst>
                <a:tab pos="1188085" algn="l"/>
                <a:tab pos="2163445" algn="l"/>
                <a:tab pos="3142615" algn="l"/>
                <a:tab pos="4190365" algn="l"/>
              </a:tabLst>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Generally, body language 1.</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(employ) to express thoughts and opinions in people</a:t>
            </a:r>
            <a:r>
              <a:rPr lang="en-US" altLang="zh-CN" sz="2200" b="1" dirty="0">
                <a:solidFill>
                  <a:srgbClr val="000000"/>
                </a:solidFill>
                <a:latin typeface="宋体" panose="02010600030101010101" pitchFamily="2" charset="-122"/>
                <a:ea typeface="方正书宋_GBK" panose="03000509000000000000" pitchFamily="65" charset="-122"/>
                <a:cs typeface="Times New Roman" panose="02020603050405020304" charset="0"/>
              </a:rPr>
              <a:t>’</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s 2.</a:t>
            </a:r>
            <a:r>
              <a:rPr lang="en-US"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(interact).We can learn a lot about 3.</a:t>
            </a:r>
            <a:r>
              <a:rPr lang="en-US"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people are thinking by watching their body language. However, body language 4.</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(vary) from culture to culture and we should use body language in a way that is appropriate 5.</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the culture we are in.</a:t>
            </a:r>
            <a:r>
              <a:rPr lang="en-US" altLang="zh-CN" sz="2200" b="1" dirty="0">
                <a:solidFill>
                  <a:srgbClr val="000000"/>
                </a:solidFill>
                <a:latin typeface="宋体" panose="02010600030101010101" pitchFamily="2" charset="-122"/>
                <a:ea typeface="方正书宋_GBK" panose="03000509000000000000" pitchFamily="65" charset="-122"/>
                <a:cs typeface="Times New Roman" panose="02020603050405020304" charset="0"/>
              </a:rPr>
              <a:t> </a:t>
            </a:r>
            <a:endParaRPr lang="zh-CN" altLang="zh-CN" sz="2200" b="1" dirty="0">
              <a:solidFill>
                <a:srgbClr val="000000"/>
              </a:solidFill>
              <a:latin typeface="NEU-BZ-S92"/>
              <a:ea typeface="方正书宋_GBK" panose="03000509000000000000" pitchFamily="65" charset="-122"/>
              <a:cs typeface="Times New Roman" panose="02020603050405020304" charset="0"/>
            </a:endParaRPr>
          </a:p>
        </p:txBody>
      </p:sp>
      <p:sp>
        <p:nvSpPr>
          <p:cNvPr id="5" name="矩形 4"/>
          <p:cNvSpPr>
            <a:spLocks noChangeAspect="1"/>
          </p:cNvSpPr>
          <p:nvPr/>
        </p:nvSpPr>
        <p:spPr>
          <a:xfrm>
            <a:off x="4045955" y="822792"/>
            <a:ext cx="1689886"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is employed</a:t>
            </a:r>
            <a:endParaRPr lang="zh-CN" altLang="en-US" sz="2200" b="1" dirty="0">
              <a:solidFill>
                <a:prstClr val="black"/>
              </a:solidFill>
              <a:latin typeface="Calibri" panose="020F0502020204030204"/>
              <a:ea typeface="宋体" panose="02010600030101010101" pitchFamily="2" charset="-122"/>
            </a:endParaRPr>
          </a:p>
        </p:txBody>
      </p:sp>
      <p:sp>
        <p:nvSpPr>
          <p:cNvPr id="6" name="矩形 5"/>
          <p:cNvSpPr>
            <a:spLocks noChangeAspect="1"/>
          </p:cNvSpPr>
          <p:nvPr/>
        </p:nvSpPr>
        <p:spPr>
          <a:xfrm>
            <a:off x="1666643" y="1234021"/>
            <a:ext cx="1689886"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interaction(s)</a:t>
            </a:r>
            <a:endParaRPr lang="zh-CN" altLang="en-US" sz="2200" b="1" dirty="0">
              <a:solidFill>
                <a:prstClr val="black"/>
              </a:solidFill>
              <a:latin typeface="Calibri" panose="020F0502020204030204"/>
              <a:ea typeface="宋体" panose="02010600030101010101" pitchFamily="2" charset="-122"/>
            </a:endParaRPr>
          </a:p>
        </p:txBody>
      </p:sp>
      <p:sp>
        <p:nvSpPr>
          <p:cNvPr id="7" name="矩形 6"/>
          <p:cNvSpPr>
            <a:spLocks noChangeAspect="1"/>
          </p:cNvSpPr>
          <p:nvPr/>
        </p:nvSpPr>
        <p:spPr>
          <a:xfrm>
            <a:off x="8207744" y="1234021"/>
            <a:ext cx="983841"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what</a:t>
            </a:r>
            <a:endParaRPr lang="zh-CN" altLang="en-US" sz="2200" b="1" dirty="0">
              <a:solidFill>
                <a:prstClr val="black"/>
              </a:solidFill>
              <a:latin typeface="Calibri" panose="020F0502020204030204"/>
              <a:ea typeface="宋体" panose="02010600030101010101" pitchFamily="2" charset="-122"/>
            </a:endParaRPr>
          </a:p>
        </p:txBody>
      </p:sp>
      <p:sp>
        <p:nvSpPr>
          <p:cNvPr id="8" name="矩形 7"/>
          <p:cNvSpPr>
            <a:spLocks noChangeAspect="1"/>
          </p:cNvSpPr>
          <p:nvPr/>
        </p:nvSpPr>
        <p:spPr>
          <a:xfrm>
            <a:off x="7846552" y="1629432"/>
            <a:ext cx="1441532"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varies</a:t>
            </a:r>
            <a:endParaRPr lang="zh-CN" altLang="en-US" sz="2200" b="1" dirty="0">
              <a:solidFill>
                <a:prstClr val="black"/>
              </a:solidFill>
              <a:latin typeface="Calibri" panose="020F0502020204030204"/>
              <a:ea typeface="宋体" panose="02010600030101010101" pitchFamily="2" charset="-122"/>
            </a:endParaRPr>
          </a:p>
        </p:txBody>
      </p:sp>
      <p:sp>
        <p:nvSpPr>
          <p:cNvPr id="9" name="矩形 8"/>
          <p:cNvSpPr>
            <a:spLocks noChangeAspect="1"/>
          </p:cNvSpPr>
          <p:nvPr/>
        </p:nvSpPr>
        <p:spPr>
          <a:xfrm>
            <a:off x="9360044" y="2040931"/>
            <a:ext cx="770545"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to</a:t>
            </a:r>
            <a:endParaRPr lang="zh-CN" altLang="en-US" sz="2200" b="1" dirty="0">
              <a:solidFill>
                <a:prstClr val="black"/>
              </a:solidFill>
              <a:latin typeface="Calibri" panose="020F0502020204030204"/>
              <a:ea typeface="宋体" panose="02010600030101010101" pitchFamily="2" charset="-122"/>
            </a:endParaRPr>
          </a:p>
        </p:txBody>
      </p:sp>
      <p:sp>
        <p:nvSpPr>
          <p:cNvPr id="10" name="矩形 9"/>
          <p:cNvSpPr>
            <a:spLocks noChangeAspect="1"/>
          </p:cNvSpPr>
          <p:nvPr/>
        </p:nvSpPr>
        <p:spPr>
          <a:xfrm>
            <a:off x="60314" y="2889482"/>
            <a:ext cx="12071372" cy="3709862"/>
          </a:xfrm>
          <a:prstGeom prst="rect">
            <a:avLst/>
          </a:prstGeom>
        </p:spPr>
        <p:txBody>
          <a:bodyPr wrap="square">
            <a:spAutoFit/>
          </a:bodyPr>
          <a:lstStyle/>
          <a:p>
            <a:pPr indent="533400">
              <a:lnSpc>
                <a:spcPct val="120000"/>
              </a:lnSpc>
              <a:spcAft>
                <a:spcPct val="0"/>
              </a:spcAft>
              <a:tabLst>
                <a:tab pos="1188085" algn="l"/>
                <a:tab pos="2163445" algn="l"/>
                <a:tab pos="3142615" algn="l"/>
                <a:tab pos="4190365" algn="l"/>
              </a:tabLst>
            </a:pP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For example , in some countries, making eye contact is a way   6.</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(display) interest while in many Middle Eastern countries, it is not 7.</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(social) permitted between men and women. Also, the gesture for “OK” has different meanings in different cultures. Someone in Japan may think it means money but in France, a person 8.</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(encounter) the gesture may think it means zero. Despite the different meanings of above gestures in different cultures, some gestures seem to have the same meaning everywhere. For example, moving your hand in circles over your stomach after a meal is 9.</a:t>
            </a:r>
            <a:r>
              <a:rPr lang="en-US"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zh-CN" altLang="zh-CN" sz="2200" b="1" u="sng" dirty="0">
                <a:solidFill>
                  <a:srgbClr val="000000"/>
                </a:solidFill>
                <a:uFill>
                  <a:solidFill>
                    <a:srgbClr val="000000"/>
                  </a:solidFill>
                </a:uFill>
                <a:latin typeface="Times New Roman" panose="02020603050405020304" charset="0"/>
                <a:ea typeface="宋体" panose="02010600030101010101" pitchFamily="2" charset="-122"/>
                <a:cs typeface="Times New Roman" panose="02020603050405020304" charset="0"/>
              </a:rPr>
              <a:t>　　　　</a:t>
            </a:r>
            <a:r>
              <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rPr>
              <a:t> good way of saying “I am full”.</a:t>
            </a:r>
            <a:endParaRPr lang="en-US" altLang="zh-CN" sz="2200" b="1" dirty="0">
              <a:solidFill>
                <a:srgbClr val="000000"/>
              </a:solidFill>
              <a:latin typeface="Times New Roman" panose="02020603050405020304" charset="0"/>
              <a:ea typeface="宋体" panose="02010600030101010101" pitchFamily="2" charset="-122"/>
              <a:cs typeface="Times New Roman" panose="02020603050405020304" charset="0"/>
            </a:endParaRPr>
          </a:p>
          <a:p>
            <a:pPr indent="533400">
              <a:lnSpc>
                <a:spcPct val="120000"/>
              </a:lnSpc>
              <a:spcAft>
                <a:spcPct val="0"/>
              </a:spcAft>
              <a:tabLst>
                <a:tab pos="1188085" algn="l"/>
                <a:tab pos="2163445" algn="l"/>
                <a:tab pos="3142615" algn="l"/>
                <a:tab pos="4190365" algn="l"/>
              </a:tabLst>
            </a:pPr>
            <a:r>
              <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Besides,some body language also has many different uses. The best example is smiling. It can help us to get through 10.__________(difficulty)situations and make us feel happier and stronger</a:t>
            </a:r>
            <a:r>
              <a:rPr lang="en-US" altLang="zh-CN" sz="2200" b="1" noProof="0" dirty="0">
                <a:solidFill>
                  <a:srgbClr val="000000"/>
                </a:solidFill>
                <a:latin typeface="Times New Roman" panose="02020603050405020304" charset="0"/>
                <a:ea typeface="宋体" panose="02010600030101010101" pitchFamily="2" charset="-122"/>
                <a:cs typeface="Times New Roman" panose="02020603050405020304" charset="0"/>
              </a:rPr>
              <a:t>.</a:t>
            </a:r>
            <a:endParaRPr kumimoji="0" lang="en-US" altLang="zh-CN" sz="2200" b="1" i="0" u="none" strike="noStrike" kern="1200" cap="none" spc="0" normalizeH="0" baseline="0" noProof="0" dirty="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11" name="矩形 10"/>
          <p:cNvSpPr>
            <a:spLocks noChangeAspect="1"/>
          </p:cNvSpPr>
          <p:nvPr/>
        </p:nvSpPr>
        <p:spPr>
          <a:xfrm>
            <a:off x="8416795" y="2824393"/>
            <a:ext cx="1549580"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to display</a:t>
            </a:r>
            <a:endParaRPr lang="zh-CN" altLang="en-US" sz="2200" b="1" dirty="0">
              <a:solidFill>
                <a:prstClr val="black"/>
              </a:solidFill>
              <a:latin typeface="Calibri" panose="020F0502020204030204"/>
              <a:ea typeface="宋体" panose="02010600030101010101" pitchFamily="2" charset="-122"/>
            </a:endParaRPr>
          </a:p>
        </p:txBody>
      </p:sp>
      <p:sp>
        <p:nvSpPr>
          <p:cNvPr id="12" name="矩形 11"/>
          <p:cNvSpPr>
            <a:spLocks noChangeAspect="1"/>
          </p:cNvSpPr>
          <p:nvPr/>
        </p:nvSpPr>
        <p:spPr>
          <a:xfrm>
            <a:off x="6448927" y="3274528"/>
            <a:ext cx="1159678"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socially</a:t>
            </a:r>
            <a:endParaRPr lang="zh-CN" altLang="en-US" sz="2200" b="1" dirty="0">
              <a:solidFill>
                <a:prstClr val="black"/>
              </a:solidFill>
              <a:latin typeface="Calibri" panose="020F0502020204030204"/>
              <a:ea typeface="宋体" panose="02010600030101010101" pitchFamily="2" charset="-122"/>
            </a:endParaRPr>
          </a:p>
        </p:txBody>
      </p:sp>
      <p:sp>
        <p:nvSpPr>
          <p:cNvPr id="13" name="矩形 12"/>
          <p:cNvSpPr>
            <a:spLocks noChangeAspect="1"/>
          </p:cNvSpPr>
          <p:nvPr/>
        </p:nvSpPr>
        <p:spPr>
          <a:xfrm>
            <a:off x="7198975" y="4077670"/>
            <a:ext cx="2017537"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encountering</a:t>
            </a:r>
            <a:endParaRPr lang="zh-CN" altLang="en-US" sz="2200" b="1" dirty="0">
              <a:solidFill>
                <a:prstClr val="black"/>
              </a:solidFill>
              <a:latin typeface="Calibri" panose="020F0502020204030204"/>
              <a:ea typeface="宋体" panose="02010600030101010101" pitchFamily="2" charset="-122"/>
            </a:endParaRPr>
          </a:p>
        </p:txBody>
      </p:sp>
      <p:sp>
        <p:nvSpPr>
          <p:cNvPr id="14" name="矩形 13"/>
          <p:cNvSpPr>
            <a:spLocks noChangeAspect="1"/>
          </p:cNvSpPr>
          <p:nvPr/>
        </p:nvSpPr>
        <p:spPr>
          <a:xfrm>
            <a:off x="5580991" y="5269976"/>
            <a:ext cx="309700" cy="469744"/>
          </a:xfrm>
          <a:prstGeom prst="rect">
            <a:avLst/>
          </a:prstGeom>
        </p:spPr>
        <p:txBody>
          <a:bodyPr wrap="square">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a</a:t>
            </a:r>
            <a:endParaRPr lang="zh-CN" altLang="en-US" sz="2200" b="1" dirty="0">
              <a:solidFill>
                <a:prstClr val="black"/>
              </a:solidFill>
              <a:latin typeface="Calibri" panose="020F0502020204030204"/>
              <a:ea typeface="宋体" panose="02010600030101010101" pitchFamily="2" charset="-122"/>
            </a:endParaRPr>
          </a:p>
        </p:txBody>
      </p:sp>
      <p:grpSp>
        <p:nvGrpSpPr>
          <p:cNvPr id="15" name="组合 14"/>
          <p:cNvGrpSpPr/>
          <p:nvPr/>
        </p:nvGrpSpPr>
        <p:grpSpPr>
          <a:xfrm>
            <a:off x="921215" y="-220751"/>
            <a:ext cx="4457177" cy="964554"/>
            <a:chOff x="854169" y="18831"/>
            <a:chExt cx="4457177" cy="964554"/>
          </a:xfrm>
        </p:grpSpPr>
        <p:pic>
          <p:nvPicPr>
            <p:cNvPr id="16" name="Picture 12" descr="BAN_109"/>
            <p:cNvPicPr>
              <a:picLocks noChangeAspect="1" noChangeArrowheads="1"/>
            </p:cNvPicPr>
            <p:nvPr/>
          </p:nvPicPr>
          <p:blipFill>
            <a:blip r:embed="rId1" cstate="print"/>
            <a:srcRect/>
            <a:stretch>
              <a:fillRect/>
            </a:stretch>
          </p:blipFill>
          <p:spPr bwMode="auto">
            <a:xfrm>
              <a:off x="854169" y="18831"/>
              <a:ext cx="4457177" cy="964554"/>
            </a:xfrm>
            <a:prstGeom prst="rect">
              <a:avLst/>
            </a:prstGeom>
            <a:noFill/>
            <a:ln w="9525">
              <a:noFill/>
              <a:miter lim="800000"/>
              <a:headEnd/>
              <a:tailEnd/>
            </a:ln>
          </p:spPr>
        </p:pic>
        <p:sp>
          <p:nvSpPr>
            <p:cNvPr id="17" name="Text Box 12"/>
            <p:cNvSpPr txBox="1">
              <a:spLocks noChangeArrowheads="1"/>
            </p:cNvSpPr>
            <p:nvPr/>
          </p:nvSpPr>
          <p:spPr bwMode="auto">
            <a:xfrm>
              <a:off x="1419383" y="94720"/>
              <a:ext cx="2158532" cy="738664"/>
            </a:xfrm>
            <a:prstGeom prst="rect">
              <a:avLst/>
            </a:prstGeom>
            <a:noFill/>
            <a:ln w="9525">
              <a:noFill/>
              <a:miter lim="800000"/>
            </a:ln>
            <a:effectLst/>
          </p:spPr>
          <p:txBody>
            <a:bodyPr wrap="square">
              <a:spAutoFit/>
            </a:bodyPr>
            <a:lstStyle/>
            <a:p>
              <a:pPr algn="l">
                <a:lnSpc>
                  <a:spcPct val="100000"/>
                </a:lnSpc>
                <a:spcBef>
                  <a:spcPct val="50000"/>
                </a:spcBef>
              </a:pPr>
              <a:r>
                <a:rPr lang="en-US" altLang="zh-CN" sz="4200" b="1" dirty="0">
                  <a:solidFill>
                    <a:srgbClr val="A50021"/>
                  </a:solidFill>
                  <a:latin typeface="Arial Narrow" panose="020B0606020202030204" pitchFamily="34" charset="0"/>
                </a:rPr>
                <a:t>summary</a:t>
              </a:r>
              <a:endParaRPr lang="en-US" altLang="zh-CN" sz="4200" b="1" dirty="0">
                <a:solidFill>
                  <a:srgbClr val="A50021"/>
                </a:solidFill>
                <a:latin typeface="Arial Narrow" panose="020B0606020202030204" pitchFamily="34" charset="0"/>
              </a:endParaRPr>
            </a:p>
          </p:txBody>
        </p:sp>
      </p:grpSp>
      <p:sp>
        <p:nvSpPr>
          <p:cNvPr id="2" name="文本框 1"/>
          <p:cNvSpPr txBox="1"/>
          <p:nvPr/>
        </p:nvSpPr>
        <p:spPr>
          <a:xfrm>
            <a:off x="3234024" y="6136105"/>
            <a:ext cx="1446260" cy="463204"/>
          </a:xfrm>
          <a:prstGeom prst="rect">
            <a:avLst/>
          </a:prstGeom>
          <a:noFill/>
        </p:spPr>
        <p:txBody>
          <a:bodyPr wrap="square" rtlCol="0">
            <a:spAutoFit/>
          </a:bodyPr>
          <a:lstStyle/>
          <a:p>
            <a:pPr>
              <a:lnSpc>
                <a:spcPct val="120000"/>
              </a:lnSpc>
            </a:pPr>
            <a:r>
              <a:rPr lang="en-US" altLang="zh-CN" sz="2200" b="1" dirty="0">
                <a:solidFill>
                  <a:srgbClr val="FF0000"/>
                </a:solidFill>
                <a:latin typeface="Times New Roman" panose="02020603050405020304" charset="0"/>
                <a:ea typeface="宋体" panose="02010600030101010101" pitchFamily="2" charset="-122"/>
              </a:rPr>
              <a:t>difficult</a:t>
            </a:r>
            <a:endParaRPr lang="zh-CN" altLang="en-US" sz="2200" b="1" dirty="0">
              <a:solidFill>
                <a:srgbClr val="FF0000"/>
              </a:solidFill>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6" dur="5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61" dur="500"/>
                                        <p:tgtEl>
                                          <p:spTgt spid="1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barn(inVertical)">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068773" y="0"/>
            <a:ext cx="2938527" cy="646232"/>
          </a:xfrm>
          <a:prstGeom prst="rect">
            <a:avLst/>
          </a:prstGeom>
        </p:spPr>
      </p:pic>
      <p:sp>
        <p:nvSpPr>
          <p:cNvPr id="19" name="内容占位符 2"/>
          <p:cNvSpPr txBox="1"/>
          <p:nvPr/>
        </p:nvSpPr>
        <p:spPr>
          <a:xfrm>
            <a:off x="-20503" y="1183278"/>
            <a:ext cx="11912600" cy="347039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0" i="0" u="none" strike="noStrike" kern="120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Arial" panose="020B0604020202020204"/>
              </a:rPr>
              <a:t>   We use both words and body language ___________( express) our thoughts and opinions in our interactions with other people. In some _________(country), making eye contact is a way to display interest; in other countries, it’s not always __________(approve) of. The gesture for “OK” has different meanings ___ different cultures. In Japan, it means money; in France, it _______(mean) zero; in Brazil and Germany, it is not considered ________(politely) </a:t>
            </a:r>
            <a:endParaRPr kumimoji="0" lang="en-US" altLang="zh-CN" sz="3200" b="0" i="0" u="none" strike="noStrike" kern="120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Arial" panose="020B0604020202020204"/>
            </a:endParaRPr>
          </a:p>
        </p:txBody>
      </p:sp>
      <p:sp>
        <p:nvSpPr>
          <p:cNvPr id="20" name="TextBox 3"/>
          <p:cNvSpPr txBox="1"/>
          <p:nvPr/>
        </p:nvSpPr>
        <p:spPr>
          <a:xfrm>
            <a:off x="7338512" y="1183278"/>
            <a:ext cx="1881028" cy="584775"/>
          </a:xfrm>
          <a:prstGeom prst="rect">
            <a:avLst/>
          </a:prstGeom>
          <a:noFill/>
        </p:spPr>
        <p:txBody>
          <a:bodyPr wrap="square" rtlCol="0">
            <a:spAutoFit/>
          </a:bodyPr>
          <a:lstStyle/>
          <a:p>
            <a:r>
              <a:rPr lang="en-US" altLang="zh-CN" sz="2800" b="1" dirty="0">
                <a:solidFill>
                  <a:srgbClr val="FF0000"/>
                </a:solidFill>
                <a:latin typeface="Calibri" panose="020F0502020204030204"/>
                <a:ea typeface="宋体" panose="02010600030101010101" pitchFamily="2" charset="-122"/>
              </a:rPr>
              <a:t>to </a:t>
            </a:r>
            <a:r>
              <a:rPr lang="en-US" altLang="zh-CN" sz="3200" b="1" dirty="0">
                <a:solidFill>
                  <a:srgbClr val="FF0000"/>
                </a:solidFill>
                <a:latin typeface="Calibri" panose="020F0502020204030204"/>
                <a:ea typeface="宋体" panose="02010600030101010101" pitchFamily="2" charset="-122"/>
              </a:rPr>
              <a:t>express</a:t>
            </a:r>
            <a:endParaRPr lang="zh-CN" altLang="en-US" sz="3200" b="1" dirty="0">
              <a:solidFill>
                <a:srgbClr val="FF0000"/>
              </a:solidFill>
              <a:latin typeface="Calibri" panose="020F0502020204030204"/>
              <a:ea typeface="宋体" panose="02010600030101010101" pitchFamily="2" charset="-122"/>
            </a:endParaRPr>
          </a:p>
        </p:txBody>
      </p:sp>
      <p:sp>
        <p:nvSpPr>
          <p:cNvPr id="21" name="TextBox 4"/>
          <p:cNvSpPr txBox="1"/>
          <p:nvPr/>
        </p:nvSpPr>
        <p:spPr>
          <a:xfrm flipH="1">
            <a:off x="463145" y="2035098"/>
            <a:ext cx="1881028" cy="584775"/>
          </a:xfrm>
          <a:prstGeom prst="rect">
            <a:avLst/>
          </a:prstGeom>
          <a:noFill/>
        </p:spPr>
        <p:txBody>
          <a:bodyPr wrap="square" rtlCol="0">
            <a:spAutoFit/>
          </a:bodyPr>
          <a:lstStyle/>
          <a:p>
            <a:r>
              <a:rPr lang="en-US" altLang="zh-CN" sz="3200" b="1" dirty="0">
                <a:solidFill>
                  <a:srgbClr val="FF0000"/>
                </a:solidFill>
                <a:latin typeface="Calibri" panose="020F0502020204030204"/>
                <a:ea typeface="宋体" panose="02010600030101010101" pitchFamily="2" charset="-122"/>
              </a:rPr>
              <a:t>countries</a:t>
            </a:r>
            <a:endParaRPr lang="zh-CN" altLang="en-US" sz="3200" b="1" dirty="0">
              <a:solidFill>
                <a:srgbClr val="FF0000"/>
              </a:solidFill>
              <a:latin typeface="Calibri" panose="020F0502020204030204"/>
              <a:ea typeface="宋体" panose="02010600030101010101" pitchFamily="2" charset="-122"/>
            </a:endParaRPr>
          </a:p>
        </p:txBody>
      </p:sp>
      <p:sp>
        <p:nvSpPr>
          <p:cNvPr id="22" name="TextBox 5"/>
          <p:cNvSpPr txBox="1"/>
          <p:nvPr/>
        </p:nvSpPr>
        <p:spPr>
          <a:xfrm flipH="1">
            <a:off x="6765136" y="2462331"/>
            <a:ext cx="1881028" cy="584775"/>
          </a:xfrm>
          <a:prstGeom prst="rect">
            <a:avLst/>
          </a:prstGeom>
          <a:noFill/>
        </p:spPr>
        <p:txBody>
          <a:bodyPr wrap="square" rtlCol="0">
            <a:spAutoFit/>
          </a:bodyPr>
          <a:lstStyle>
            <a:defPPr>
              <a:defRPr lang="zh-CN"/>
            </a:defPPr>
            <a:lvl1pPr>
              <a:defRPr sz="3200" b="1">
                <a:solidFill>
                  <a:srgbClr val="FF0000"/>
                </a:solidFill>
                <a:latin typeface="Calibri" panose="020F0502020204030204"/>
                <a:ea typeface="宋体" panose="02010600030101010101" pitchFamily="2" charset="-122"/>
              </a:defRPr>
            </a:lvl1pPr>
          </a:lstStyle>
          <a:p>
            <a:r>
              <a:rPr lang="en-US" altLang="zh-CN" dirty="0"/>
              <a:t>approved             </a:t>
            </a:r>
            <a:endParaRPr lang="zh-CN" altLang="en-US" dirty="0"/>
          </a:p>
        </p:txBody>
      </p:sp>
      <p:sp>
        <p:nvSpPr>
          <p:cNvPr id="23" name="TextBox 6"/>
          <p:cNvSpPr txBox="1"/>
          <p:nvPr/>
        </p:nvSpPr>
        <p:spPr>
          <a:xfrm flipH="1">
            <a:off x="7533785" y="3012446"/>
            <a:ext cx="745241" cy="523220"/>
          </a:xfrm>
          <a:prstGeom prst="rect">
            <a:avLst/>
          </a:prstGeom>
          <a:noFill/>
        </p:spPr>
        <p:txBody>
          <a:bodyPr wrap="square" rtlCol="0">
            <a:spAutoFit/>
          </a:bodyPr>
          <a:lstStyle>
            <a:defPPr>
              <a:defRPr lang="zh-CN"/>
            </a:defPPr>
            <a:lvl1pPr>
              <a:defRPr sz="2800" b="1">
                <a:solidFill>
                  <a:srgbClr val="FF0000"/>
                </a:solidFill>
                <a:latin typeface="Calibri" panose="020F0502020204030204"/>
                <a:ea typeface="宋体" panose="02010600030101010101" pitchFamily="2" charset="-122"/>
              </a:defRPr>
            </a:lvl1pPr>
          </a:lstStyle>
          <a:p>
            <a:r>
              <a:rPr lang="en-US" altLang="zh-CN" dirty="0"/>
              <a:t>in</a:t>
            </a:r>
            <a:endParaRPr lang="zh-CN" altLang="en-US" dirty="0"/>
          </a:p>
        </p:txBody>
      </p:sp>
      <p:sp>
        <p:nvSpPr>
          <p:cNvPr id="24" name="TextBox 7"/>
          <p:cNvSpPr txBox="1"/>
          <p:nvPr/>
        </p:nvSpPr>
        <p:spPr>
          <a:xfrm>
            <a:off x="6850954" y="3449397"/>
            <a:ext cx="1881028" cy="523220"/>
          </a:xfrm>
          <a:prstGeom prst="rect">
            <a:avLst/>
          </a:prstGeom>
          <a:noFill/>
        </p:spPr>
        <p:txBody>
          <a:bodyPr wrap="square" rtlCol="0">
            <a:spAutoFit/>
          </a:bodyPr>
          <a:lstStyle/>
          <a:p>
            <a:r>
              <a:rPr lang="en-US" altLang="zh-CN" sz="2800" b="1" dirty="0">
                <a:solidFill>
                  <a:srgbClr val="FF0000"/>
                </a:solidFill>
                <a:latin typeface="Calibri" panose="020F0502020204030204"/>
                <a:ea typeface="宋体" panose="02010600030101010101" pitchFamily="2" charset="-122"/>
              </a:rPr>
              <a:t>means</a:t>
            </a:r>
            <a:endParaRPr lang="zh-CN" altLang="en-US" sz="2800" b="1" dirty="0">
              <a:solidFill>
                <a:srgbClr val="FF0000"/>
              </a:solidFill>
              <a:latin typeface="Calibri" panose="020F0502020204030204"/>
              <a:ea typeface="宋体" panose="02010600030101010101" pitchFamily="2" charset="-122"/>
            </a:endParaRPr>
          </a:p>
        </p:txBody>
      </p:sp>
      <p:sp>
        <p:nvSpPr>
          <p:cNvPr id="25" name="TextBox 8"/>
          <p:cNvSpPr txBox="1"/>
          <p:nvPr/>
        </p:nvSpPr>
        <p:spPr>
          <a:xfrm>
            <a:off x="6180805" y="3810894"/>
            <a:ext cx="1168662" cy="523220"/>
          </a:xfrm>
          <a:prstGeom prst="rect">
            <a:avLst/>
          </a:prstGeom>
          <a:noFill/>
        </p:spPr>
        <p:txBody>
          <a:bodyPr wrap="square" rtlCol="0">
            <a:spAutoFit/>
          </a:bodyPr>
          <a:lstStyle/>
          <a:p>
            <a:r>
              <a:rPr lang="en-US" altLang="zh-CN" sz="2800" b="1" dirty="0">
                <a:solidFill>
                  <a:srgbClr val="FF0000"/>
                </a:solidFill>
                <a:latin typeface="Calibri" panose="020F0502020204030204"/>
                <a:ea typeface="宋体" panose="02010600030101010101" pitchFamily="2" charset="-122"/>
              </a:rPr>
              <a:t>polite</a:t>
            </a:r>
            <a:endParaRPr lang="zh-CN" altLang="en-US" sz="2800" b="1" dirty="0">
              <a:solidFill>
                <a:srgbClr val="FF0000"/>
              </a:solidFill>
              <a:latin typeface="Calibri" panose="020F0502020204030204"/>
              <a:ea typeface="宋体" panose="02010600030101010101" pitchFamily="2" charset="-122"/>
            </a:endParaRPr>
          </a:p>
        </p:txBody>
      </p:sp>
      <p:sp>
        <p:nvSpPr>
          <p:cNvPr id="41" name="内容占位符 2"/>
          <p:cNvSpPr txBox="1"/>
          <p:nvPr/>
        </p:nvSpPr>
        <p:spPr>
          <a:xfrm>
            <a:off x="-47803" y="4211369"/>
            <a:ext cx="11798300" cy="270319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0" i="0" u="none" strike="noStrike" kern="120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Arial" panose="020B0604020202020204"/>
              </a:rPr>
              <a:t>    The gestures for “yes” and ”no” ________ (different) around the world. There are also differences in ____ we touch each other, how close we stand to someone______(us) are talking to, and how we act when we meet or part. “Sleep” gesture and “I’m full” gesture have the individually identical meanings in _____ world. Smiling has many different uses.</a:t>
            </a:r>
            <a:endParaRPr kumimoji="0" lang="zh-CN" altLang="en-US" sz="3200" b="0" i="0" u="none" strike="noStrike" kern="1200" cap="none" spc="0" normalizeH="0" baseline="0" noProof="0" dirty="0">
              <a:ln>
                <a:noFill/>
              </a:ln>
              <a:solidFill>
                <a:sysClr val="windowText" lastClr="000000"/>
              </a:solidFill>
              <a:effectLst/>
              <a:uLnTx/>
              <a:uFillTx/>
              <a:latin typeface="Calibri" panose="020F0502020204030204"/>
              <a:ea typeface="宋体" panose="02010600030101010101" pitchFamily="2" charset="-122"/>
              <a:cs typeface="Arial" panose="020B0604020202020204"/>
            </a:endParaRPr>
          </a:p>
        </p:txBody>
      </p:sp>
      <p:sp>
        <p:nvSpPr>
          <p:cNvPr id="42" name="TextBox 3"/>
          <p:cNvSpPr txBox="1"/>
          <p:nvPr/>
        </p:nvSpPr>
        <p:spPr>
          <a:xfrm>
            <a:off x="5691481" y="4257085"/>
            <a:ext cx="1182670" cy="523220"/>
          </a:xfrm>
          <a:prstGeom prst="rect">
            <a:avLst/>
          </a:prstGeom>
          <a:noFill/>
        </p:spPr>
        <p:txBody>
          <a:bodyPr wrap="square" rtlCol="0">
            <a:spAutoFit/>
          </a:bodyPr>
          <a:lstStyle>
            <a:defPPr>
              <a:defRPr lang="zh-CN"/>
            </a:defPPr>
            <a:lvl1pPr>
              <a:defRPr sz="2800" b="1">
                <a:solidFill>
                  <a:srgbClr val="FF0000"/>
                </a:solidFill>
                <a:latin typeface="Calibri" panose="020F0502020204030204"/>
                <a:ea typeface="宋体" panose="02010600030101010101" pitchFamily="2" charset="-122"/>
              </a:defRPr>
            </a:lvl1pPr>
          </a:lstStyle>
          <a:p>
            <a:r>
              <a:rPr lang="en-US" altLang="zh-CN" dirty="0"/>
              <a:t>differ</a:t>
            </a:r>
            <a:endParaRPr lang="zh-CN" altLang="en-US" dirty="0"/>
          </a:p>
        </p:txBody>
      </p:sp>
      <p:sp>
        <p:nvSpPr>
          <p:cNvPr id="43" name="TextBox 4"/>
          <p:cNvSpPr txBox="1"/>
          <p:nvPr/>
        </p:nvSpPr>
        <p:spPr>
          <a:xfrm>
            <a:off x="5002758" y="4701429"/>
            <a:ext cx="1350858" cy="523220"/>
          </a:xfrm>
          <a:prstGeom prst="rect">
            <a:avLst/>
          </a:prstGeom>
          <a:noFill/>
        </p:spPr>
        <p:txBody>
          <a:bodyPr wrap="square" rtlCol="0">
            <a:spAutoFit/>
          </a:bodyPr>
          <a:lstStyle/>
          <a:p>
            <a:r>
              <a:rPr lang="en-US" altLang="zh-CN" sz="2800" b="1" dirty="0">
                <a:solidFill>
                  <a:srgbClr val="FF0000"/>
                </a:solidFill>
                <a:latin typeface="Calibri" panose="020F0502020204030204"/>
                <a:ea typeface="宋体" panose="02010600030101010101" pitchFamily="2" charset="-122"/>
              </a:rPr>
              <a:t>how</a:t>
            </a:r>
            <a:endParaRPr lang="zh-CN" altLang="en-US" sz="2800" b="1" dirty="0">
              <a:solidFill>
                <a:srgbClr val="FF0000"/>
              </a:solidFill>
              <a:latin typeface="Calibri" panose="020F0502020204030204"/>
              <a:ea typeface="宋体" panose="02010600030101010101" pitchFamily="2" charset="-122"/>
            </a:endParaRPr>
          </a:p>
        </p:txBody>
      </p:sp>
      <p:sp>
        <p:nvSpPr>
          <p:cNvPr id="44" name="TextBox 5"/>
          <p:cNvSpPr txBox="1"/>
          <p:nvPr/>
        </p:nvSpPr>
        <p:spPr>
          <a:xfrm>
            <a:off x="3586095" y="5114584"/>
            <a:ext cx="2696721" cy="523220"/>
          </a:xfrm>
          <a:prstGeom prst="rect">
            <a:avLst/>
          </a:prstGeom>
          <a:noFill/>
        </p:spPr>
        <p:txBody>
          <a:bodyPr wrap="square" rtlCol="0">
            <a:spAutoFit/>
          </a:bodyPr>
          <a:lstStyle/>
          <a:p>
            <a:r>
              <a:rPr lang="en-US" altLang="zh-CN" sz="2800" b="1" dirty="0">
                <a:solidFill>
                  <a:srgbClr val="FF0000"/>
                </a:solidFill>
                <a:latin typeface="Calibri" panose="020F0502020204030204"/>
                <a:ea typeface="宋体" panose="02010600030101010101" pitchFamily="2" charset="-122"/>
              </a:rPr>
              <a:t>we</a:t>
            </a:r>
            <a:endParaRPr lang="zh-CN" altLang="en-US" sz="2800" b="1" dirty="0">
              <a:solidFill>
                <a:srgbClr val="FF0000"/>
              </a:solidFill>
              <a:latin typeface="Calibri" panose="020F0502020204030204"/>
              <a:ea typeface="宋体" panose="02010600030101010101" pitchFamily="2" charset="-122"/>
            </a:endParaRPr>
          </a:p>
        </p:txBody>
      </p:sp>
      <p:sp>
        <p:nvSpPr>
          <p:cNvPr id="45" name="TextBox 6"/>
          <p:cNvSpPr txBox="1"/>
          <p:nvPr/>
        </p:nvSpPr>
        <p:spPr>
          <a:xfrm>
            <a:off x="4007300" y="6003271"/>
            <a:ext cx="811017" cy="523220"/>
          </a:xfrm>
          <a:prstGeom prst="rect">
            <a:avLst/>
          </a:prstGeom>
          <a:noFill/>
        </p:spPr>
        <p:txBody>
          <a:bodyPr wrap="square" rtlCol="0">
            <a:spAutoFit/>
          </a:bodyPr>
          <a:lstStyle/>
          <a:p>
            <a:r>
              <a:rPr lang="en-US" altLang="zh-CN" sz="2800" b="1" dirty="0">
                <a:solidFill>
                  <a:srgbClr val="FF0000"/>
                </a:solidFill>
                <a:latin typeface="Calibri" panose="020F0502020204030204"/>
                <a:ea typeface="宋体" panose="02010600030101010101" pitchFamily="2" charset="-122"/>
              </a:rPr>
              <a:t>the</a:t>
            </a:r>
            <a:endParaRPr lang="zh-CN" altLang="en-US" sz="2800" b="1" dirty="0">
              <a:solidFill>
                <a:srgbClr val="FF0000"/>
              </a:solidFill>
              <a:latin typeface="Calibri" panose="020F0502020204030204"/>
              <a:ea typeface="宋体" panose="02010600030101010101" pitchFamily="2" charset="-122"/>
            </a:endParaRPr>
          </a:p>
        </p:txBody>
      </p:sp>
      <p:sp>
        <p:nvSpPr>
          <p:cNvPr id="2" name="文本框 1"/>
          <p:cNvSpPr txBox="1"/>
          <p:nvPr/>
        </p:nvSpPr>
        <p:spPr>
          <a:xfrm>
            <a:off x="299903" y="745868"/>
            <a:ext cx="10225450" cy="461665"/>
          </a:xfrm>
          <a:prstGeom prst="rect">
            <a:avLst/>
          </a:prstGeom>
          <a:noFill/>
        </p:spPr>
        <p:txBody>
          <a:bodyPr wrap="square" rtlCol="0">
            <a:spAutoFit/>
          </a:bodyPr>
          <a:lstStyle/>
          <a:p>
            <a:r>
              <a:rPr lang="en-US" altLang="zh-CN" sz="2400" b="1" dirty="0">
                <a:solidFill>
                  <a:srgbClr val="0000FF"/>
                </a:solidFill>
              </a:rPr>
              <a:t>Activity: Complete the summary with the words from the text.</a:t>
            </a:r>
            <a:endParaRPr lang="zh-CN" altLang="en-US" sz="2400" b="1" dirty="0">
              <a:solidFill>
                <a:srgbClr val="0000FF"/>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barn(inVertical)">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down)">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wipe(down)">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41" grpId="0"/>
      <p:bldP spid="42" grpId="0"/>
      <p:bldP spid="43" grpId="0"/>
      <p:bldP spid="44" grpId="0"/>
      <p:bldP spid="45"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419492" y="1674542"/>
            <a:ext cx="11353016" cy="4262588"/>
          </a:xfrm>
          <a:prstGeom prst="rect">
            <a:avLst/>
          </a:prstGeom>
        </p:spPr>
        <p:txBody>
          <a:bodyPr vert="horz" wrap="square" lIns="108850" tIns="54425" rIns="108850" bIns="54425" rtlCol="0">
            <a:spAutoFit/>
          </a:bodyPr>
          <a:lstStyle>
            <a:lvl1pPr marL="0" indent="809625" algn="l" defTabSz="1088390" rtl="0" eaLnBrk="1" latinLnBrk="0" hangingPunct="1">
              <a:lnSpc>
                <a:spcPct val="140000"/>
              </a:lnSpc>
              <a:spcBef>
                <a:spcPct val="0"/>
              </a:spcBef>
              <a:buFont typeface="Arial" panose="020B0604020202020204" pitchFamily="34" charset="0"/>
              <a:buNone/>
              <a:tabLst>
                <a:tab pos="5559425" algn="l"/>
              </a:tabLst>
              <a:defRPr sz="3200" b="0" kern="1200">
                <a:solidFill>
                  <a:schemeClr val="tx1"/>
                </a:solidFill>
                <a:latin typeface="+mn-lt"/>
                <a:ea typeface="+mn-ea"/>
                <a:cs typeface="+mn-cs"/>
              </a:defRPr>
            </a:lvl1pPr>
            <a:lvl2pPr marL="54419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2pPr>
            <a:lvl3pPr marL="108839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3pPr>
            <a:lvl4pPr marL="1632585"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4pPr>
            <a:lvl5pPr marL="2176780" indent="720090" algn="l" defTabSz="1088390" rtl="0" eaLnBrk="1" latinLnBrk="0" hangingPunct="1">
              <a:lnSpc>
                <a:spcPct val="140000"/>
              </a:lnSpc>
              <a:spcBef>
                <a:spcPct val="20000"/>
              </a:spcBef>
              <a:buFont typeface="Arial" panose="020B0604020202020204" pitchFamily="34" charset="0"/>
              <a:buNone/>
              <a:defRPr sz="2800" b="1"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indent="812800" algn="just">
              <a:tabLst>
                <a:tab pos="5600700" algn="l"/>
              </a:tabLst>
            </a:pPr>
            <a:r>
              <a:rPr lang="en-US" altLang="zh-CN" sz="2800" kern="100" dirty="0">
                <a:cs typeface="Courier New" panose="02070309020205020404"/>
              </a:rPr>
              <a:t>Important as words are, body language can also give us information about people’s feelings (</a:t>
            </a:r>
            <a:r>
              <a:rPr lang="zh-CN" altLang="zh-CN" sz="2800" kern="100" dirty="0">
                <a:cs typeface="Times New Roman" panose="02020603050405020304"/>
              </a:rPr>
              <a:t>要点</a:t>
            </a:r>
            <a:r>
              <a:rPr lang="en-US" altLang="zh-CN" sz="2800" kern="100" dirty="0">
                <a:cs typeface="Courier New" panose="02070309020205020404"/>
              </a:rPr>
              <a:t>1). However, some body language means differently in different countries(</a:t>
            </a:r>
            <a:r>
              <a:rPr lang="zh-CN" altLang="zh-CN" sz="2800" kern="100" dirty="0">
                <a:cs typeface="Times New Roman" panose="02020603050405020304"/>
              </a:rPr>
              <a:t>要点</a:t>
            </a:r>
            <a:r>
              <a:rPr lang="en-US" altLang="zh-CN" sz="2800" kern="100" dirty="0">
                <a:cs typeface="Courier New" panose="02070309020205020404"/>
              </a:rPr>
              <a:t>2). The meanings of some gestures, like making eye contact and “OK” vary from culture to culture while other gestures mean the same worldwide(</a:t>
            </a:r>
            <a:r>
              <a:rPr lang="zh-CN" altLang="zh-CN" sz="2800" kern="100" dirty="0">
                <a:cs typeface="Times New Roman" panose="02020603050405020304"/>
              </a:rPr>
              <a:t>要点</a:t>
            </a:r>
            <a:r>
              <a:rPr lang="en-US" altLang="zh-CN" sz="2800" kern="100" dirty="0">
                <a:cs typeface="Courier New" panose="02070309020205020404"/>
              </a:rPr>
              <a:t>3)</a:t>
            </a:r>
            <a:r>
              <a:rPr lang="zh-CN" altLang="zh-CN" sz="2800" kern="100" dirty="0">
                <a:cs typeface="Times New Roman" panose="02020603050405020304"/>
              </a:rPr>
              <a:t>．</a:t>
            </a:r>
            <a:r>
              <a:rPr lang="en-US" altLang="zh-CN" sz="2800" kern="100" dirty="0">
                <a:cs typeface="Courier New" panose="02070309020205020404"/>
              </a:rPr>
              <a:t>Some body language, like a smile, has many different uses(</a:t>
            </a:r>
            <a:r>
              <a:rPr lang="zh-CN" altLang="zh-CN" sz="2800" kern="100" dirty="0">
                <a:cs typeface="Times New Roman" panose="02020603050405020304"/>
              </a:rPr>
              <a:t>要点</a:t>
            </a:r>
            <a:r>
              <a:rPr lang="en-US" altLang="zh-CN" sz="2800" kern="100" dirty="0">
                <a:cs typeface="Courier New" panose="02070309020205020404"/>
              </a:rPr>
              <a:t>4)</a:t>
            </a:r>
            <a:r>
              <a:rPr lang="zh-CN" altLang="zh-CN" sz="2800" kern="100" dirty="0">
                <a:cs typeface="Times New Roman" panose="02020603050405020304"/>
              </a:rPr>
              <a:t>．</a:t>
            </a:r>
            <a:endParaRPr lang="zh-CN" altLang="zh-CN" sz="2800" kern="100" dirty="0">
              <a:latin typeface="宋体" panose="02010600030101010101" pitchFamily="2" charset="-122"/>
              <a:cs typeface="Courier New" panose="02070309020205020404"/>
            </a:endParaRPr>
          </a:p>
        </p:txBody>
      </p:sp>
      <p:grpSp>
        <p:nvGrpSpPr>
          <p:cNvPr id="5" name="组合 4"/>
          <p:cNvGrpSpPr/>
          <p:nvPr/>
        </p:nvGrpSpPr>
        <p:grpSpPr>
          <a:xfrm>
            <a:off x="1078870" y="-113234"/>
            <a:ext cx="4457177" cy="964554"/>
            <a:chOff x="854169" y="18831"/>
            <a:chExt cx="4457177" cy="964554"/>
          </a:xfrm>
        </p:grpSpPr>
        <p:pic>
          <p:nvPicPr>
            <p:cNvPr id="6" name="Picture 12" descr="BAN_109"/>
            <p:cNvPicPr>
              <a:picLocks noChangeAspect="1" noChangeArrowheads="1"/>
            </p:cNvPicPr>
            <p:nvPr/>
          </p:nvPicPr>
          <p:blipFill>
            <a:blip r:embed="rId1" cstate="print"/>
            <a:srcRect/>
            <a:stretch>
              <a:fillRect/>
            </a:stretch>
          </p:blipFill>
          <p:spPr bwMode="auto">
            <a:xfrm>
              <a:off x="854169" y="18831"/>
              <a:ext cx="4457177" cy="964554"/>
            </a:xfrm>
            <a:prstGeom prst="rect">
              <a:avLst/>
            </a:prstGeom>
            <a:noFill/>
            <a:ln w="9525">
              <a:noFill/>
              <a:miter lim="800000"/>
              <a:headEnd/>
              <a:tailEnd/>
            </a:ln>
          </p:spPr>
        </p:pic>
        <p:sp>
          <p:nvSpPr>
            <p:cNvPr id="7" name="Text Box 12"/>
            <p:cNvSpPr txBox="1">
              <a:spLocks noChangeArrowheads="1"/>
            </p:cNvSpPr>
            <p:nvPr/>
          </p:nvSpPr>
          <p:spPr bwMode="auto">
            <a:xfrm>
              <a:off x="1419383" y="94720"/>
              <a:ext cx="2158532" cy="738664"/>
            </a:xfrm>
            <a:prstGeom prst="rect">
              <a:avLst/>
            </a:prstGeom>
            <a:noFill/>
            <a:ln w="9525">
              <a:noFill/>
              <a:miter lim="800000"/>
            </a:ln>
            <a:effectLst/>
          </p:spPr>
          <p:txBody>
            <a:bodyPr wrap="square">
              <a:spAutoFit/>
            </a:bodyPr>
            <a:lstStyle/>
            <a:p>
              <a:pPr algn="l">
                <a:lnSpc>
                  <a:spcPct val="100000"/>
                </a:lnSpc>
                <a:spcBef>
                  <a:spcPct val="50000"/>
                </a:spcBef>
              </a:pPr>
              <a:r>
                <a:rPr lang="en-US" altLang="zh-CN" sz="4200" b="1" dirty="0">
                  <a:solidFill>
                    <a:srgbClr val="A50021"/>
                  </a:solidFill>
                  <a:latin typeface="Arial Narrow" panose="020B0606020202030204" pitchFamily="34" charset="0"/>
                </a:rPr>
                <a:t>summary</a:t>
              </a:r>
              <a:endParaRPr lang="en-US" altLang="zh-CN" sz="4200" b="1" dirty="0">
                <a:solidFill>
                  <a:srgbClr val="A50021"/>
                </a:solidFill>
                <a:latin typeface="Arial Narrow" panose="020B0606020202030204" pitchFamily="34" charset="0"/>
              </a:endParaRPr>
            </a:p>
          </p:txBody>
        </p:sp>
      </p:grpSp>
      <p:sp>
        <p:nvSpPr>
          <p:cNvPr id="8" name="文本框 21508"/>
          <p:cNvSpPr txBox="1">
            <a:spLocks noGrp="1"/>
          </p:cNvSpPr>
          <p:nvPr>
            <p:ph type="title" idx="4294967295"/>
          </p:nvPr>
        </p:nvSpPr>
        <p:spPr>
          <a:xfrm>
            <a:off x="419492" y="1071295"/>
            <a:ext cx="11520260" cy="523220"/>
          </a:xfrm>
          <a:prstGeom prst="rect">
            <a:avLst/>
          </a:prstGeom>
          <a:noFill/>
          <a:ln w="9525">
            <a:noFill/>
          </a:ln>
        </p:spPr>
        <p:txBody>
          <a:bodyPr wrap="square" anchor="t">
            <a:spAutoFit/>
          </a:bodyPr>
          <a:lstStyle>
            <a:lvl1pPr marL="0" lvl="0" indent="0" algn="l" rtl="0" eaLnBrk="0" fontAlgn="base" latinLnBrk="0" hangingPunct="0">
              <a:lnSpc>
                <a:spcPct val="100000"/>
              </a:lnSpc>
              <a:spcBef>
                <a:spcPct val="0"/>
              </a:spcBef>
              <a:spcAft>
                <a:spcPct val="0"/>
              </a:spcAft>
              <a:buClr>
                <a:srgbClr val="000000"/>
              </a:buClr>
              <a:buSzTx/>
              <a:buFont typeface="Times New Roman" panose="02020603050405020304" charset="0"/>
              <a:buNone/>
              <a:defRPr sz="1800" u="none" kern="1200" baseline="0">
                <a:solidFill>
                  <a:schemeClr val="tx1"/>
                </a:solidFill>
                <a:latin typeface="Calibri" panose="020F0502020204030204" charset="0"/>
                <a:ea typeface="宋体" panose="02010600030101010101" pitchFamily="2" charset="-122"/>
              </a:defRPr>
            </a:lvl1pPr>
            <a:lvl2pPr marL="457200" lvl="1"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Tx/>
              <a:buFont typeface="Arial" panose="020B0604020202020204" pitchFamily="34" charset="0"/>
              <a:buNone/>
              <a:defRPr sz="1800" u="none" kern="1200" baseline="0">
                <a:solidFill>
                  <a:schemeClr val="tx1"/>
                </a:solidFill>
                <a:latin typeface="Calibri" panose="020F0502020204030204" charset="0"/>
                <a:ea typeface="宋体" panose="02010600030101010101" pitchFamily="2" charset="-122"/>
                <a:cs typeface="+mn-cs"/>
              </a:defRPr>
            </a:lvl9pPr>
          </a:lstStyle>
          <a:p>
            <a:pPr eaLnBrk="0" hangingPunct="0"/>
            <a:r>
              <a:rPr lang="en-US" altLang="zh-CN" sz="2800" b="1" dirty="0">
                <a:solidFill>
                  <a:srgbClr val="0000FF"/>
                </a:solidFill>
                <a:latin typeface="Times New Roman" panose="02020603050405020304" charset="0"/>
                <a:cs typeface="Times New Roman" panose="02020603050405020304" charset="0"/>
              </a:rPr>
              <a:t>Write a passage to introduce some body language. </a:t>
            </a:r>
            <a:r>
              <a:rPr lang="zh-CN" altLang="en-US" sz="2800" b="1" dirty="0">
                <a:solidFill>
                  <a:srgbClr val="0000FF"/>
                </a:solidFill>
                <a:latin typeface="Times New Roman" panose="02020603050405020304" charset="0"/>
                <a:cs typeface="Times New Roman" panose="02020603050405020304" charset="0"/>
              </a:rPr>
              <a:t>（</a:t>
            </a:r>
            <a:r>
              <a:rPr lang="en-US" altLang="zh-CN" sz="2800" b="1" dirty="0">
                <a:solidFill>
                  <a:srgbClr val="0000FF"/>
                </a:solidFill>
                <a:latin typeface="Times New Roman" panose="02020603050405020304" charset="0"/>
                <a:cs typeface="Times New Roman" panose="02020603050405020304" charset="0"/>
              </a:rPr>
              <a:t>80</a:t>
            </a:r>
            <a:r>
              <a:rPr lang="zh-CN" altLang="en-US" sz="2800" b="1" dirty="0">
                <a:solidFill>
                  <a:srgbClr val="0000FF"/>
                </a:solidFill>
                <a:latin typeface="Times New Roman" panose="02020603050405020304" charset="0"/>
                <a:cs typeface="Times New Roman" panose="02020603050405020304" charset="0"/>
              </a:rPr>
              <a:t>词左右）</a:t>
            </a:r>
            <a:endParaRPr lang="zh-CN" altLang="en-US" sz="2800" b="1" dirty="0">
              <a:solidFill>
                <a:srgbClr val="0000FF"/>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8039735" y="2567306"/>
            <a:ext cx="1008380" cy="313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accent6"/>
              </a:solidFill>
              <a:latin typeface="Times New Roman" panose="02020603050405020304" charset="0"/>
              <a:cs typeface="Times New Roman" panose="02020603050405020304" charset="0"/>
            </a:endParaRPr>
          </a:p>
        </p:txBody>
      </p:sp>
      <p:sp>
        <p:nvSpPr>
          <p:cNvPr id="30" name="矩形 29"/>
          <p:cNvSpPr/>
          <p:nvPr/>
        </p:nvSpPr>
        <p:spPr>
          <a:xfrm>
            <a:off x="6816080" y="1511836"/>
            <a:ext cx="72008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accent6"/>
              </a:solidFill>
              <a:latin typeface="Times New Roman" panose="02020603050405020304" charset="0"/>
              <a:cs typeface="Times New Roman" panose="02020603050405020304" charset="0"/>
            </a:endParaRPr>
          </a:p>
        </p:txBody>
      </p:sp>
      <p:sp>
        <p:nvSpPr>
          <p:cNvPr id="31" name="矩形 30"/>
          <p:cNvSpPr/>
          <p:nvPr/>
        </p:nvSpPr>
        <p:spPr>
          <a:xfrm>
            <a:off x="6528048" y="1799868"/>
            <a:ext cx="108012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2400" b="1">
              <a:solidFill>
                <a:schemeClr val="accent6"/>
              </a:solidFill>
              <a:latin typeface="Times New Roman" panose="02020603050405020304" charset="0"/>
              <a:cs typeface="Times New Roman" panose="02020603050405020304" charset="0"/>
            </a:endParaRPr>
          </a:p>
        </p:txBody>
      </p:sp>
      <p:pic>
        <p:nvPicPr>
          <p:cNvPr id="32" name="图片 31"/>
          <p:cNvPicPr>
            <a:picLocks noChangeAspect="1"/>
          </p:cNvPicPr>
          <p:nvPr/>
        </p:nvPicPr>
        <p:blipFill>
          <a:blip r:embed="rId1"/>
          <a:stretch>
            <a:fillRect/>
          </a:stretch>
        </p:blipFill>
        <p:spPr>
          <a:xfrm>
            <a:off x="1812290" y="1511935"/>
            <a:ext cx="4715510" cy="3303270"/>
          </a:xfrm>
          <a:prstGeom prst="rect">
            <a:avLst/>
          </a:prstGeom>
          <a:ln>
            <a:solidFill>
              <a:schemeClr val="accent1">
                <a:lumMod val="90000"/>
              </a:schemeClr>
            </a:solidFill>
          </a:ln>
        </p:spPr>
      </p:pic>
      <p:pic>
        <p:nvPicPr>
          <p:cNvPr id="33" name="图片 32"/>
          <p:cNvPicPr>
            <a:picLocks noChangeAspect="1"/>
          </p:cNvPicPr>
          <p:nvPr/>
        </p:nvPicPr>
        <p:blipFill>
          <a:blip r:embed="rId2"/>
          <a:stretch>
            <a:fillRect/>
          </a:stretch>
        </p:blipFill>
        <p:spPr>
          <a:xfrm>
            <a:off x="6456045" y="780415"/>
            <a:ext cx="3897630" cy="3303270"/>
          </a:xfrm>
          <a:prstGeom prst="rect">
            <a:avLst/>
          </a:prstGeom>
          <a:ln>
            <a:solidFill>
              <a:schemeClr val="accent1">
                <a:lumMod val="90000"/>
              </a:schemeClr>
            </a:solidFill>
          </a:ln>
        </p:spPr>
      </p:pic>
      <p:grpSp>
        <p:nvGrpSpPr>
          <p:cNvPr id="34" name="组合 33"/>
          <p:cNvGrpSpPr/>
          <p:nvPr/>
        </p:nvGrpSpPr>
        <p:grpSpPr>
          <a:xfrm>
            <a:off x="1941196" y="4442460"/>
            <a:ext cx="8226425" cy="2340610"/>
            <a:chOff x="489" y="306"/>
            <a:chExt cx="11939" cy="3686"/>
          </a:xfrm>
        </p:grpSpPr>
        <p:sp>
          <p:nvSpPr>
            <p:cNvPr id="35" name="云形 34"/>
            <p:cNvSpPr/>
            <p:nvPr/>
          </p:nvSpPr>
          <p:spPr>
            <a:xfrm>
              <a:off x="489" y="306"/>
              <a:ext cx="11939" cy="3686"/>
            </a:xfrm>
            <a:prstGeom prst="cloud">
              <a:avLst/>
            </a:prstGeom>
            <a:solidFill>
              <a:srgbClr val="D9E9A8"/>
            </a:solidFill>
            <a:ln w="28575" cmpd="sng">
              <a:solidFill>
                <a:srgbClr val="9FC4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527" y="1105"/>
              <a:ext cx="10590" cy="1759"/>
            </a:xfrm>
            <a:prstGeom prst="rect">
              <a:avLst/>
            </a:prstGeom>
            <a:noFill/>
          </p:spPr>
          <p:txBody>
            <a:bodyPr wrap="square" rtlCol="0" anchor="t">
              <a:spAutoFit/>
            </a:bodyPr>
            <a:lstStyle/>
            <a:p>
              <a:pPr>
                <a:lnSpc>
                  <a:spcPts val="4000"/>
                </a:lnSpc>
              </a:pPr>
              <a:r>
                <a:rPr lang="en-US" altLang="en-US" sz="3600" b="1">
                  <a:solidFill>
                    <a:srgbClr val="C00000"/>
                  </a:solidFill>
                  <a:effectLst>
                    <a:outerShdw blurRad="38100" dist="38100" dir="2700000" algn="tl">
                      <a:srgbClr val="000000">
                        <a:alpha val="43137"/>
                      </a:srgbClr>
                    </a:outerShdw>
                  </a:effectLst>
                  <a:latin typeface="Comic Sans MS" panose="030F0702030302020204" pitchFamily="66" charset="0"/>
                  <a:ea typeface="微软雅黑" panose="020B0503020204020204" pitchFamily="34" charset="-122"/>
                  <a:sym typeface="+mn-ea"/>
                </a:rPr>
                <a:t>What are they doing</a:t>
              </a:r>
              <a:r>
                <a:rPr lang="zh-CN" altLang="en-US" sz="3600" b="1">
                  <a:solidFill>
                    <a:srgbClr val="C00000"/>
                  </a:solidFill>
                  <a:effectLst>
                    <a:outerShdw blurRad="38100" dist="38100" dir="2700000" algn="tl">
                      <a:srgbClr val="000000">
                        <a:alpha val="43137"/>
                      </a:srgbClr>
                    </a:outerShdw>
                  </a:effectLst>
                  <a:latin typeface="Comic Sans MS" panose="030F0702030302020204" pitchFamily="66" charset="0"/>
                  <a:ea typeface="微软雅黑" panose="020B0503020204020204" pitchFamily="34" charset="-122"/>
                  <a:sym typeface="+mn-ea"/>
                </a:rPr>
                <a:t>？</a:t>
              </a:r>
              <a:r>
                <a:rPr lang="en-US" altLang="en-US" sz="3600" b="1">
                  <a:solidFill>
                    <a:srgbClr val="C00000"/>
                  </a:solidFill>
                  <a:effectLst>
                    <a:outerShdw blurRad="38100" dist="38100" dir="2700000" algn="tl">
                      <a:srgbClr val="000000">
                        <a:alpha val="43137"/>
                      </a:srgbClr>
                    </a:outerShdw>
                  </a:effectLst>
                  <a:latin typeface="Comic Sans MS" panose="030F0702030302020204" pitchFamily="66" charset="0"/>
                  <a:ea typeface="微软雅黑" panose="020B0503020204020204" pitchFamily="34" charset="-122"/>
                  <a:sym typeface="+mn-ea"/>
                </a:rPr>
                <a:t>What is their body language telling you?</a:t>
              </a:r>
              <a:endParaRPr lang="en-US" altLang="en-US" sz="3600" b="1">
                <a:solidFill>
                  <a:srgbClr val="C00000"/>
                </a:solidFill>
                <a:effectLst>
                  <a:outerShdw blurRad="38100" dist="38100" dir="2700000" algn="tl">
                    <a:srgbClr val="000000">
                      <a:alpha val="43137"/>
                    </a:srgbClr>
                  </a:outerShdw>
                </a:effectLst>
                <a:latin typeface="Comic Sans MS" panose="030F0702030302020204" pitchFamily="66" charset="0"/>
                <a:ea typeface="微软雅黑" panose="020B0503020204020204" pitchFamily="34" charset="-122"/>
                <a:sym typeface="+mn-ea"/>
              </a:endParaRPr>
            </a:p>
          </p:txBody>
        </p:sp>
      </p:grpSp>
      <p:sp>
        <p:nvSpPr>
          <p:cNvPr id="37" name="文本框 36"/>
          <p:cNvSpPr txBox="1"/>
          <p:nvPr/>
        </p:nvSpPr>
        <p:spPr>
          <a:xfrm>
            <a:off x="1663701" y="848996"/>
            <a:ext cx="3600345" cy="646331"/>
          </a:xfrm>
          <a:prstGeom prst="rect">
            <a:avLst/>
          </a:prstGeom>
          <a:noFill/>
        </p:spPr>
        <p:txBody>
          <a:bodyPr wrap="none" rtlCol="0" anchor="t">
            <a:spAutoFit/>
          </a:bodyPr>
          <a:lstStyle/>
          <a:p>
            <a:r>
              <a:rPr lang="en-US" altLang="zh-CN" sz="3600" b="1" dirty="0">
                <a:solidFill>
                  <a:schemeClr val="accent2"/>
                </a:solidFill>
                <a:latin typeface="Times New Roman" panose="02020603050405020304" charset="0"/>
                <a:cs typeface="Times New Roman" panose="02020603050405020304" charset="0"/>
                <a:sym typeface="+mn-ea"/>
              </a:rPr>
              <a:t>Group discussion</a:t>
            </a:r>
            <a:endParaRPr lang="en-US" altLang="zh-CN" sz="3600" b="1" dirty="0">
              <a:solidFill>
                <a:schemeClr val="accent2"/>
              </a:solidFill>
              <a:latin typeface="Times New Roman" panose="02020603050405020304" charset="0"/>
              <a:cs typeface="Times New Roman" panose="02020603050405020304" charset="0"/>
              <a:sym typeface="+mn-ea"/>
            </a:endParaRPr>
          </a:p>
        </p:txBody>
      </p:sp>
      <p:pic>
        <p:nvPicPr>
          <p:cNvPr id="38" name="图片 37"/>
          <p:cNvPicPr>
            <a:picLocks noChangeAspect="1"/>
          </p:cNvPicPr>
          <p:nvPr/>
        </p:nvPicPr>
        <p:blipFill>
          <a:blip r:embed="rId3"/>
          <a:srcRect t="1827" r="1671"/>
          <a:stretch>
            <a:fillRect/>
          </a:stretch>
        </p:blipFill>
        <p:spPr>
          <a:xfrm>
            <a:off x="3611245" y="3150870"/>
            <a:ext cx="4969510" cy="3681730"/>
          </a:xfrm>
          <a:prstGeom prst="rect">
            <a:avLst/>
          </a:prstGeom>
          <a:ln>
            <a:solidFill>
              <a:schemeClr val="accent1">
                <a:lumMod val="90000"/>
              </a:schemeClr>
            </a:solidFill>
          </a:ln>
        </p:spPr>
      </p:pic>
      <p:pic>
        <p:nvPicPr>
          <p:cNvPr id="39" name="图片 34" descr="图片6"/>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1368470" y="-66325"/>
            <a:ext cx="3143892" cy="73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par>
                                <p:cTn id="16" presetID="3"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linds(horizont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4" descr="图片6"/>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1667703" y="-89637"/>
            <a:ext cx="3143892" cy="73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3"/>
            </p:custDataLst>
          </p:nvPr>
        </p:nvSpPr>
        <p:spPr>
          <a:xfrm>
            <a:off x="504822" y="734122"/>
            <a:ext cx="11313168" cy="461665"/>
          </a:xfrm>
          <a:prstGeom prst="rect">
            <a:avLst/>
          </a:prstGeom>
          <a:noFill/>
        </p:spPr>
        <p:txBody>
          <a:bodyPr wrap="square" rtlCol="0" anchor="t">
            <a:spAutoFit/>
          </a:bodyPr>
          <a:lstStyle/>
          <a:p>
            <a:pPr algn="l">
              <a:buFont typeface="Wingdings" panose="05000000000000000000" charset="0"/>
            </a:pPr>
            <a:r>
              <a:rPr lang="en-US" altLang="zh-CN" sz="2400" b="1" dirty="0">
                <a:solidFill>
                  <a:srgbClr val="FF0000"/>
                </a:solidFill>
                <a:latin typeface="Calibri" panose="020F0502020204030204"/>
                <a:cs typeface="Calibri" panose="020F0502020204030204" charset="0"/>
              </a:rPr>
              <a:t>Watch the video Smile Trial, and then discuss the questions in groups. (P39, Ex. 4)</a:t>
            </a:r>
            <a:endParaRPr lang="en-US" altLang="zh-CN" sz="2400" b="1" dirty="0">
              <a:solidFill>
                <a:srgbClr val="FF0000"/>
              </a:solidFill>
              <a:latin typeface="Calibri" panose="020F0502020204030204"/>
              <a:cs typeface="Calibri" panose="020F0502020204030204" charset="0"/>
            </a:endParaRPr>
          </a:p>
        </p:txBody>
      </p:sp>
      <p:sp>
        <p:nvSpPr>
          <p:cNvPr id="9" name="矩形 8"/>
          <p:cNvSpPr/>
          <p:nvPr>
            <p:custDataLst>
              <p:tags r:id="rId4"/>
            </p:custDataLst>
          </p:nvPr>
        </p:nvSpPr>
        <p:spPr>
          <a:xfrm>
            <a:off x="323850" y="888505"/>
            <a:ext cx="11582414" cy="1193468"/>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5"/>
                </a:solidFill>
              </a14:hiddenFill>
            </a:ext>
          </a:ex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1</a:t>
            </a:r>
            <a:r>
              <a:rPr kumimoji="0" lang="en-US" altLang="zh-CN"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a:t>
            </a: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 </a:t>
            </a:r>
            <a:r>
              <a:rPr kumimoji="0" lang="en-US" altLang="zh-CN"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 </a:t>
            </a: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Smiles can be used to hide feelings like</a:t>
            </a:r>
            <a:r>
              <a:rPr kumimoji="0" lang="en-US" altLang="zh-CN"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 </a:t>
            </a: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anger, fear, or worry. Can you describe a</a:t>
            </a:r>
            <a:r>
              <a:rPr kumimoji="0" lang="en-US" altLang="zh-CN"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 </a:t>
            </a: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situation where you might smile when you</a:t>
            </a:r>
            <a:r>
              <a:rPr kumimoji="0" lang="en-US" altLang="zh-CN"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 </a:t>
            </a: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don</a:t>
            </a:r>
            <a:r>
              <a:rPr kumimoji="0" lang="en-US" altLang="zh-CN"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a:t>
            </a:r>
            <a:r>
              <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rPr>
              <a:t>t mean it?</a:t>
            </a:r>
            <a:endParaRPr kumimoji="0" lang="zh-CN" altLang="en-US" sz="2800" b="1" i="0" u="none" strike="noStrike" kern="0" cap="none" spc="0" normalizeH="0" baseline="0" noProof="0" dirty="0">
              <a:ln>
                <a:noFill/>
              </a:ln>
              <a:solidFill>
                <a:prstClr val="black"/>
              </a:solidFill>
              <a:effectLst/>
              <a:uLnTx/>
              <a:uFillTx/>
              <a:latin typeface="Calibri" panose="020F0502020204030204"/>
              <a:ea typeface="微软雅黑" panose="020B0503020204020204" pitchFamily="34" charset="-122"/>
              <a:cs typeface="Arial" panose="020B0604020202020204"/>
              <a:sym typeface="+mn-ea"/>
            </a:endParaRPr>
          </a:p>
        </p:txBody>
      </p:sp>
      <p:pic>
        <p:nvPicPr>
          <p:cNvPr id="10" name="图片 7" descr="44"/>
          <p:cNvPicPr>
            <a:picLocks noChangeAspect="1"/>
          </p:cNvPicPr>
          <p:nvPr>
            <p:custDataLst>
              <p:tags r:id="rId5"/>
            </p:custDataLst>
          </p:nvPr>
        </p:nvPicPr>
        <p:blipFill>
          <a:blip r:embed="rId6"/>
          <a:stretch>
            <a:fillRect/>
          </a:stretch>
        </p:blipFill>
        <p:spPr>
          <a:xfrm>
            <a:off x="10264623" y="4832235"/>
            <a:ext cx="1927377" cy="1346221"/>
          </a:xfrm>
          <a:prstGeom prst="rect">
            <a:avLst/>
          </a:prstGeom>
          <a:noFill/>
          <a:ln w="9525">
            <a:noFill/>
          </a:ln>
        </p:spPr>
      </p:pic>
      <p:sp>
        <p:nvSpPr>
          <p:cNvPr id="11" name="文本框 10"/>
          <p:cNvSpPr txBox="1"/>
          <p:nvPr>
            <p:custDataLst>
              <p:tags r:id="rId7"/>
            </p:custDataLst>
          </p:nvPr>
        </p:nvSpPr>
        <p:spPr>
          <a:xfrm>
            <a:off x="0" y="1859849"/>
            <a:ext cx="11687175" cy="2308324"/>
          </a:xfrm>
          <a:prstGeom prst="rect">
            <a:avLst/>
          </a:prstGeom>
          <a:noFill/>
        </p:spPr>
        <p:txBody>
          <a:bodyPr wrap="square" rtlCol="0" anchor="t">
            <a:spAutoFit/>
          </a:bodyPr>
          <a:lstStyle/>
          <a:p>
            <a:pPr marL="571500" indent="-571500">
              <a:buFont typeface="Wingdings" panose="05000000000000000000" charset="0"/>
              <a:buChar char="Ø"/>
            </a:pPr>
            <a:r>
              <a:rPr lang="en-US" altLang="zh-CN" sz="2400" b="1" dirty="0">
                <a:solidFill>
                  <a:srgbClr val="1D41D5"/>
                </a:solidFill>
                <a:latin typeface="Times New Roman" panose="02020603050405020304" charset="0"/>
                <a:cs typeface="Times New Roman" panose="02020603050405020304" charset="0"/>
              </a:rPr>
              <a:t>I</a:t>
            </a:r>
            <a:r>
              <a:rPr lang="zh-CN" altLang="en-US" sz="2400" b="1" dirty="0">
                <a:solidFill>
                  <a:srgbClr val="1D41D5"/>
                </a:solidFill>
                <a:latin typeface="Times New Roman" panose="02020603050405020304" charset="0"/>
                <a:cs typeface="Times New Roman" panose="02020603050405020304" charset="0"/>
              </a:rPr>
              <a:t> smile </a:t>
            </a:r>
            <a:r>
              <a:rPr lang="en-US" altLang="zh-CN" sz="2400" b="1" dirty="0">
                <a:solidFill>
                  <a:srgbClr val="1D41D5"/>
                </a:solidFill>
                <a:latin typeface="Times New Roman" panose="02020603050405020304" charset="0"/>
                <a:cs typeface="Times New Roman" panose="02020603050405020304" charset="0"/>
              </a:rPr>
              <a:t>at my parents </a:t>
            </a:r>
            <a:r>
              <a:rPr lang="en-US" altLang="zh-CN" sz="2400" b="1" dirty="0">
                <a:solidFill>
                  <a:srgbClr val="1D41D5"/>
                </a:solidFill>
                <a:latin typeface="Times New Roman" panose="02020603050405020304" charset="0"/>
                <a:cs typeface="Times New Roman" panose="02020603050405020304" charset="0"/>
                <a:sym typeface="+mn-ea"/>
              </a:rPr>
              <a:t>after I fail in my final exams </a:t>
            </a:r>
            <a:r>
              <a:rPr lang="en-US" altLang="zh-CN" sz="2400" b="1" dirty="0">
                <a:solidFill>
                  <a:srgbClr val="1D41D5"/>
                </a:solidFill>
                <a:latin typeface="Times New Roman" panose="02020603050405020304" charset="0"/>
                <a:cs typeface="Times New Roman" panose="02020603050405020304" charset="0"/>
              </a:rPr>
              <a:t>to avoid </a:t>
            </a:r>
            <a:r>
              <a:rPr lang="en-US" altLang="zh-CN" sz="2400" b="1" dirty="0">
                <a:solidFill>
                  <a:srgbClr val="1D41D5"/>
                </a:solidFill>
                <a:latin typeface="Times New Roman" panose="02020603050405020304" charset="0"/>
                <a:cs typeface="Times New Roman" panose="02020603050405020304" charset="0"/>
                <a:sym typeface="+mn-ea"/>
              </a:rPr>
              <a:t>a scolding from them or </a:t>
            </a:r>
            <a:r>
              <a:rPr lang="en-US" altLang="zh-CN" sz="2400" b="1" dirty="0">
                <a:solidFill>
                  <a:srgbClr val="1D41D5"/>
                </a:solidFill>
                <a:latin typeface="Times New Roman" panose="02020603050405020304" charset="0"/>
                <a:cs typeface="Times New Roman" panose="02020603050405020304" charset="0"/>
              </a:rPr>
              <a:t>their worry about me.</a:t>
            </a:r>
            <a:endParaRPr lang="en-US" altLang="zh-CN" sz="2400" b="1" dirty="0">
              <a:solidFill>
                <a:srgbClr val="1D41D5"/>
              </a:solidFill>
              <a:latin typeface="Times New Roman" panose="02020603050405020304" charset="0"/>
              <a:cs typeface="Times New Roman" panose="02020603050405020304" charset="0"/>
            </a:endParaRPr>
          </a:p>
          <a:p>
            <a:pPr marL="571500" indent="-571500">
              <a:buFont typeface="Wingdings" panose="05000000000000000000" charset="0"/>
              <a:buChar char="Ø"/>
            </a:pPr>
            <a:r>
              <a:rPr lang="en-US" altLang="zh-CN" sz="2400" b="1" dirty="0">
                <a:solidFill>
                  <a:srgbClr val="1D41D5"/>
                </a:solidFill>
                <a:latin typeface="Times New Roman" panose="02020603050405020304" charset="0"/>
                <a:cs typeface="Times New Roman" panose="02020603050405020304" charset="0"/>
              </a:rPr>
              <a:t>Sometimes I smile when I am impatient, but I know I shouldn’t be. For example, if I am riding a train and a baby starts crying, I may try to smile, because even though the baby’s crying is annoying, I know that it is not the baby’s fault and there is probably nothing that can be done.</a:t>
            </a:r>
            <a:endParaRPr lang="en-US" altLang="zh-CN" sz="2400" b="1" dirty="0">
              <a:solidFill>
                <a:srgbClr val="1D41D5"/>
              </a:solidFill>
              <a:latin typeface="Times New Roman" panose="02020603050405020304" charset="0"/>
              <a:cs typeface="Times New Roman" panose="02020603050405020304" charset="0"/>
            </a:endParaRPr>
          </a:p>
        </p:txBody>
      </p:sp>
      <p:sp>
        <p:nvSpPr>
          <p:cNvPr id="12" name="矩形 11"/>
          <p:cNvSpPr/>
          <p:nvPr>
            <p:custDataLst>
              <p:tags r:id="rId8"/>
            </p:custDataLst>
          </p:nvPr>
        </p:nvSpPr>
        <p:spPr>
          <a:xfrm>
            <a:off x="370832" y="3883385"/>
            <a:ext cx="11308080" cy="1414145"/>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buClrTx/>
              <a:buSzTx/>
              <a:buNone/>
            </a:pPr>
            <a:r>
              <a:rPr lang="zh-CN" altLang="en-US" sz="2400" b="1" dirty="0">
                <a:solidFill>
                  <a:schemeClr val="tx1"/>
                </a:solidFill>
                <a:latin typeface="Arial" panose="020B0604020202020204" pitchFamily="34" charset="0"/>
                <a:cs typeface="Arial" panose="020B0604020202020204" pitchFamily="34" charset="0"/>
                <a:sym typeface="+mn-ea"/>
              </a:rPr>
              <a:t>2</a:t>
            </a:r>
            <a:r>
              <a:rPr lang="en-US" altLang="zh-CN" sz="2400" b="1" dirty="0">
                <a:solidFill>
                  <a:schemeClr val="tx1"/>
                </a:solidFill>
                <a:latin typeface="Arial" panose="020B0604020202020204" pitchFamily="34" charset="0"/>
                <a:cs typeface="Arial" panose="020B0604020202020204" pitchFamily="34" charset="0"/>
                <a:sym typeface="+mn-ea"/>
              </a:rPr>
              <a:t>. </a:t>
            </a:r>
            <a:r>
              <a:rPr lang="zh-CN" altLang="en-US" sz="2400" b="1" dirty="0">
                <a:solidFill>
                  <a:schemeClr val="tx1"/>
                </a:solidFill>
                <a:latin typeface="Arial" panose="020B0604020202020204" pitchFamily="34" charset="0"/>
                <a:cs typeface="Arial" panose="020B0604020202020204" pitchFamily="34" charset="0"/>
                <a:sym typeface="+mn-ea"/>
              </a:rPr>
              <a:t>Apart from fake smiles, is there any other</a:t>
            </a:r>
            <a:r>
              <a:rPr lang="en-US" altLang="zh-CN" sz="2400" b="1" dirty="0">
                <a:solidFill>
                  <a:schemeClr val="tx1"/>
                </a:solidFill>
                <a:latin typeface="Arial" panose="020B0604020202020204" pitchFamily="34" charset="0"/>
                <a:cs typeface="Arial" panose="020B0604020202020204" pitchFamily="34" charset="0"/>
                <a:sym typeface="+mn-ea"/>
              </a:rPr>
              <a:t> </a:t>
            </a:r>
            <a:r>
              <a:rPr lang="zh-CN" altLang="en-US" sz="2400" b="1" dirty="0">
                <a:solidFill>
                  <a:schemeClr val="tx1"/>
                </a:solidFill>
                <a:latin typeface="Arial" panose="020B0604020202020204" pitchFamily="34" charset="0"/>
                <a:cs typeface="Arial" panose="020B0604020202020204" pitchFamily="34" charset="0"/>
                <a:sym typeface="+mn-ea"/>
              </a:rPr>
              <a:t>kind of body language that can sometimes</a:t>
            </a:r>
            <a:r>
              <a:rPr lang="en-US" altLang="zh-CN" sz="2400" b="1" dirty="0">
                <a:solidFill>
                  <a:schemeClr val="tx1"/>
                </a:solidFill>
                <a:latin typeface="Arial" panose="020B0604020202020204" pitchFamily="34" charset="0"/>
                <a:cs typeface="Arial" panose="020B0604020202020204" pitchFamily="34" charset="0"/>
                <a:sym typeface="+mn-ea"/>
              </a:rPr>
              <a:t> </a:t>
            </a:r>
            <a:r>
              <a:rPr lang="zh-CN" altLang="en-US" sz="2400" b="1" dirty="0">
                <a:solidFill>
                  <a:schemeClr val="tx1"/>
                </a:solidFill>
                <a:latin typeface="Arial" panose="020B0604020202020204" pitchFamily="34" charset="0"/>
                <a:cs typeface="Arial" panose="020B0604020202020204" pitchFamily="34" charset="0"/>
                <a:sym typeface="+mn-ea"/>
              </a:rPr>
              <a:t>be fake?</a:t>
            </a:r>
            <a:endParaRPr lang="zh-CN" altLang="en-US" sz="2400" b="1" dirty="0">
              <a:solidFill>
                <a:schemeClr val="tx1"/>
              </a:solidFill>
              <a:latin typeface="Arial" panose="020B0604020202020204" pitchFamily="34" charset="0"/>
              <a:cs typeface="Arial" panose="020B0604020202020204" pitchFamily="34" charset="0"/>
              <a:sym typeface="+mn-ea"/>
            </a:endParaRPr>
          </a:p>
        </p:txBody>
      </p:sp>
      <p:sp>
        <p:nvSpPr>
          <p:cNvPr id="13" name="文本框 12"/>
          <p:cNvSpPr txBox="1"/>
          <p:nvPr>
            <p:custDataLst>
              <p:tags r:id="rId9"/>
            </p:custDataLst>
          </p:nvPr>
        </p:nvSpPr>
        <p:spPr>
          <a:xfrm>
            <a:off x="155575" y="4832235"/>
            <a:ext cx="10322956" cy="1938992"/>
          </a:xfrm>
          <a:prstGeom prst="rect">
            <a:avLst/>
          </a:prstGeom>
          <a:noFill/>
        </p:spPr>
        <p:txBody>
          <a:bodyPr wrap="square" rtlCol="0" anchor="t">
            <a:spAutoFit/>
          </a:bodyPr>
          <a:lstStyle/>
          <a:p>
            <a:pPr marL="571500" indent="-571500">
              <a:lnSpc>
                <a:spcPct val="100000"/>
              </a:lnSpc>
              <a:buFont typeface="Wingdings" panose="05000000000000000000" charset="0"/>
              <a:buChar char="Ø"/>
            </a:pPr>
            <a:r>
              <a:rPr lang="en-US" altLang="zh-CN" sz="2400" b="1" dirty="0">
                <a:solidFill>
                  <a:srgbClr val="1D41D5"/>
                </a:solidFill>
                <a:latin typeface="Times New Roman" panose="02020603050405020304" charset="0"/>
                <a:cs typeface="Times New Roman" panose="02020603050405020304" charset="0"/>
              </a:rPr>
              <a:t>Yes. For example, Chinese idioms “</a:t>
            </a:r>
            <a:r>
              <a:rPr lang="zh-CN" altLang="en-US" sz="2400" b="1" dirty="0">
                <a:solidFill>
                  <a:srgbClr val="1D41D5"/>
                </a:solidFill>
                <a:latin typeface="Times New Roman" panose="02020603050405020304" charset="0"/>
                <a:cs typeface="Times New Roman" panose="02020603050405020304" charset="0"/>
              </a:rPr>
              <a:t>crocodile tears</a:t>
            </a:r>
            <a:r>
              <a:rPr lang="en-US" altLang="zh-CN" sz="2400" b="1" dirty="0">
                <a:solidFill>
                  <a:srgbClr val="1D41D5"/>
                </a:solidFill>
                <a:latin typeface="Times New Roman" panose="02020603050405020304" charset="0"/>
                <a:cs typeface="Times New Roman" panose="02020603050405020304" charset="0"/>
              </a:rPr>
              <a:t>” and “a cat crying over a mouse’s death” mean that</a:t>
            </a:r>
            <a:r>
              <a:rPr lang="zh-CN" altLang="en-US" sz="2400" b="1" dirty="0">
                <a:solidFill>
                  <a:srgbClr val="1D41D5"/>
                </a:solidFill>
                <a:latin typeface="Times New Roman" panose="02020603050405020304" charset="0"/>
                <a:cs typeface="Times New Roman" panose="02020603050405020304" charset="0"/>
              </a:rPr>
              <a:t> a person </a:t>
            </a:r>
            <a:r>
              <a:rPr lang="en-US" altLang="zh-CN" sz="2400" b="1" dirty="0">
                <a:solidFill>
                  <a:srgbClr val="1D41D5"/>
                </a:solidFill>
                <a:latin typeface="Times New Roman" panose="02020603050405020304" charset="0"/>
                <a:cs typeface="Times New Roman" panose="02020603050405020304" charset="0"/>
              </a:rPr>
              <a:t>is in tears or crying with faked</a:t>
            </a:r>
            <a:r>
              <a:rPr lang="zh-CN" altLang="en-US" sz="2400" b="1" dirty="0">
                <a:solidFill>
                  <a:srgbClr val="1D41D5"/>
                </a:solidFill>
                <a:latin typeface="Times New Roman" panose="02020603050405020304" charset="0"/>
                <a:cs typeface="Times New Roman" panose="02020603050405020304" charset="0"/>
              </a:rPr>
              <a:t> sad</a:t>
            </a:r>
            <a:r>
              <a:rPr lang="en-US" altLang="zh-CN" sz="2400" b="1" dirty="0">
                <a:solidFill>
                  <a:srgbClr val="1D41D5"/>
                </a:solidFill>
                <a:latin typeface="Times New Roman" panose="02020603050405020304" charset="0"/>
                <a:cs typeface="Times New Roman" panose="02020603050405020304" charset="0"/>
              </a:rPr>
              <a:t>ness</a:t>
            </a:r>
            <a:r>
              <a:rPr lang="zh-CN" altLang="en-US" sz="2400" b="1" dirty="0">
                <a:solidFill>
                  <a:srgbClr val="1D41D5"/>
                </a:solidFill>
                <a:latin typeface="Times New Roman" panose="02020603050405020304" charset="0"/>
                <a:cs typeface="Times New Roman" panose="02020603050405020304" charset="0"/>
              </a:rPr>
              <a:t> or sympath</a:t>
            </a:r>
            <a:r>
              <a:rPr lang="en-US" altLang="zh-CN" sz="2400" b="1" dirty="0">
                <a:solidFill>
                  <a:srgbClr val="1D41D5"/>
                </a:solidFill>
                <a:latin typeface="Times New Roman" panose="02020603050405020304" charset="0"/>
                <a:cs typeface="Times New Roman" panose="02020603050405020304" charset="0"/>
              </a:rPr>
              <a:t>y</a:t>
            </a:r>
            <a:r>
              <a:rPr lang="zh-CN" altLang="en-US" sz="2400" b="1" dirty="0">
                <a:solidFill>
                  <a:srgbClr val="1D41D5"/>
                </a:solidFill>
                <a:latin typeface="Times New Roman" panose="02020603050405020304" charset="0"/>
                <a:cs typeface="Times New Roman" panose="02020603050405020304" charset="0"/>
              </a:rPr>
              <a:t> for another person. </a:t>
            </a:r>
            <a:endParaRPr lang="en-US" altLang="zh-CN" sz="2400" b="1" dirty="0">
              <a:solidFill>
                <a:srgbClr val="1D41D5"/>
              </a:solidFill>
              <a:latin typeface="Times New Roman" panose="02020603050405020304" charset="0"/>
              <a:cs typeface="Times New Roman" panose="02020603050405020304" charset="0"/>
            </a:endParaRPr>
          </a:p>
          <a:p>
            <a:pPr marL="571500" indent="-571500">
              <a:lnSpc>
                <a:spcPct val="100000"/>
              </a:lnSpc>
              <a:buFont typeface="Wingdings" panose="05000000000000000000" charset="0"/>
              <a:buChar char="Ø"/>
            </a:pPr>
            <a:r>
              <a:rPr lang="en-US" altLang="zh-CN" sz="2400" b="1" dirty="0">
                <a:solidFill>
                  <a:srgbClr val="1D41D5"/>
                </a:solidFill>
                <a:latin typeface="Times New Roman" panose="02020603050405020304" charset="0"/>
                <a:cs typeface="Times New Roman" panose="02020603050405020304" charset="0"/>
              </a:rPr>
              <a:t>There are “crocodile tears”. This is when a person fakes feeling sad or sympathetic for another person.</a:t>
            </a:r>
            <a:endParaRPr lang="en-US" altLang="zh-CN" sz="2400" b="1" dirty="0">
              <a:solidFill>
                <a:srgbClr val="1D41D5"/>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3379" y="975866"/>
            <a:ext cx="3941805" cy="52322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ltLang="zh-CN" sz="2800" b="1" kern="100" dirty="0">
                <a:solidFill>
                  <a:srgbClr val="FF0000"/>
                </a:solidFill>
                <a:latin typeface="等线" panose="02010600030101010101" pitchFamily="2" charset="-122"/>
                <a:ea typeface="等线" panose="02010600030101010101" pitchFamily="2" charset="-122"/>
                <a:cs typeface="Times New Roman" panose="02020603050405020304" charset="0"/>
              </a:rPr>
              <a:t> Discuss and Debate</a:t>
            </a:r>
            <a:endParaRPr lang="en-US" altLang="zh-CN" sz="2800" kern="100" dirty="0">
              <a:solidFill>
                <a:srgbClr val="FF0000"/>
              </a:solidFill>
              <a:effectLst/>
              <a:latin typeface="等线" panose="02010600030101010101" pitchFamily="2" charset="-122"/>
              <a:ea typeface="等线" panose="02010600030101010101" pitchFamily="2" charset="-122"/>
              <a:cs typeface="Times New Roman" panose="02020603050405020304" charset="0"/>
            </a:endParaRPr>
          </a:p>
        </p:txBody>
      </p:sp>
      <p:pic>
        <p:nvPicPr>
          <p:cNvPr id="4" name="Picture 4" descr="https://idoessay.com/img/man-faq.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76529" y="3429000"/>
            <a:ext cx="1677121" cy="248213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493711" y="4068761"/>
            <a:ext cx="7699715" cy="1384995"/>
          </a:xfrm>
          <a:prstGeom prst="rect">
            <a:avLst/>
          </a:prstGeom>
          <a:solidFill>
            <a:srgbClr val="FFFFCC"/>
          </a:solidFill>
          <a:ln w="9525">
            <a:noFill/>
          </a:ln>
        </p:spPr>
        <p:txBody>
          <a:bodyPr wrap="square">
            <a:spAutoFit/>
          </a:bodyPr>
          <a:lstStyle/>
          <a:p>
            <a:r>
              <a:rPr lang="en-US" altLang="zh-CN" sz="2800" b="1" dirty="0">
                <a:latin typeface="Times New Roman" panose="02020603050405020304" charset="0"/>
                <a:ea typeface="Times New Roman" panose="02020603050405020304" charset="0"/>
                <a:cs typeface="Times New Roman" panose="02020603050405020304" charset="0"/>
              </a:rPr>
              <a:t>Debate:    </a:t>
            </a:r>
            <a:endParaRPr lang="en-US" altLang="zh-CN" sz="2800" b="1" dirty="0">
              <a:latin typeface="Times New Roman" panose="02020603050405020304" charset="0"/>
              <a:ea typeface="Times New Roman" panose="02020603050405020304" charset="0"/>
              <a:cs typeface="Times New Roman" panose="02020603050405020304" charset="0"/>
            </a:endParaRPr>
          </a:p>
          <a:p>
            <a:r>
              <a:rPr lang="en-US" altLang="zh-CN" sz="2800" b="1" dirty="0">
                <a:solidFill>
                  <a:schemeClr val="tx1"/>
                </a:solidFill>
                <a:latin typeface="Times New Roman" panose="02020603050405020304" charset="0"/>
                <a:ea typeface="Times New Roman" panose="02020603050405020304" charset="0"/>
                <a:cs typeface="Times New Roman" panose="02020603050405020304" charset="0"/>
              </a:rPr>
              <a:t>Pros (</a:t>
            </a:r>
            <a:r>
              <a:rPr lang="zh-CN" altLang="en-US" sz="2800" b="1" dirty="0">
                <a:solidFill>
                  <a:schemeClr val="tx1"/>
                </a:solidFill>
                <a:latin typeface="Times New Roman" panose="02020603050405020304" charset="0"/>
                <a:ea typeface="Times New Roman" panose="02020603050405020304" charset="0"/>
                <a:cs typeface="Times New Roman" panose="02020603050405020304" charset="0"/>
              </a:rPr>
              <a:t>正方</a:t>
            </a:r>
            <a:r>
              <a:rPr lang="en-US" altLang="zh-CN" sz="2800" b="1" dirty="0">
                <a:solidFill>
                  <a:schemeClr val="tx1"/>
                </a:solidFill>
                <a:latin typeface="Times New Roman" panose="02020603050405020304" charset="0"/>
                <a:ea typeface="Times New Roman" panose="02020603050405020304" charset="0"/>
                <a:cs typeface="Times New Roman" panose="02020603050405020304" charset="0"/>
              </a:rPr>
              <a:t>)</a:t>
            </a:r>
            <a:r>
              <a:rPr lang="zh-CN" altLang="en-US" sz="2800" b="1" dirty="0">
                <a:solidFill>
                  <a:schemeClr val="tx1"/>
                </a:solidFill>
                <a:latin typeface="Times New Roman" panose="02020603050405020304" charset="0"/>
                <a:ea typeface="Times New Roman" panose="02020603050405020304" charset="0"/>
                <a:cs typeface="Times New Roman" panose="02020603050405020304" charset="0"/>
              </a:rPr>
              <a:t>：</a:t>
            </a:r>
            <a:r>
              <a:rPr lang="en-US" altLang="zh-CN" sz="2800" b="1" dirty="0">
                <a:solidFill>
                  <a:schemeClr val="tx1"/>
                </a:solidFill>
                <a:latin typeface="Times New Roman" panose="02020603050405020304" charset="0"/>
                <a:ea typeface="Times New Roman" panose="02020603050405020304" charset="0"/>
                <a:cs typeface="Times New Roman" panose="02020603050405020304" charset="0"/>
              </a:rPr>
              <a:t>…</a:t>
            </a:r>
            <a:endParaRPr lang="en-US" altLang="zh-CN" sz="2800" b="1" dirty="0">
              <a:solidFill>
                <a:schemeClr val="tx1"/>
              </a:solidFill>
              <a:latin typeface="Times New Roman" panose="02020603050405020304" charset="0"/>
              <a:ea typeface="Times New Roman" panose="02020603050405020304" charset="0"/>
              <a:cs typeface="Times New Roman" panose="02020603050405020304" charset="0"/>
            </a:endParaRPr>
          </a:p>
          <a:p>
            <a:r>
              <a:rPr lang="en-US" altLang="zh-CN" sz="2800" b="1" dirty="0">
                <a:latin typeface="Times New Roman" panose="02020603050405020304" charset="0"/>
                <a:ea typeface="Times New Roman" panose="02020603050405020304" charset="0"/>
                <a:cs typeface="Times New Roman" panose="02020603050405020304" charset="0"/>
              </a:rPr>
              <a:t>Cons (</a:t>
            </a:r>
            <a:r>
              <a:rPr lang="zh-CN" altLang="en-US" sz="2800" b="1" dirty="0">
                <a:latin typeface="Times New Roman" panose="02020603050405020304" charset="0"/>
                <a:ea typeface="Times New Roman" panose="02020603050405020304" charset="0"/>
                <a:cs typeface="Times New Roman" panose="02020603050405020304" charset="0"/>
              </a:rPr>
              <a:t>反方</a:t>
            </a:r>
            <a:r>
              <a:rPr lang="en-US" altLang="zh-CN" sz="2800" b="1" dirty="0">
                <a:latin typeface="Times New Roman" panose="02020603050405020304" charset="0"/>
                <a:ea typeface="Times New Roman" panose="02020603050405020304" charset="0"/>
                <a:cs typeface="Times New Roman" panose="02020603050405020304" charset="0"/>
              </a:rPr>
              <a:t>): …</a:t>
            </a:r>
            <a:endParaRPr lang="en-US" altLang="zh-CN" sz="2800" b="1" dirty="0">
              <a:solidFill>
                <a:schemeClr val="tx1"/>
              </a:solidFill>
              <a:latin typeface="Times New Roman" panose="02020603050405020304" charset="0"/>
              <a:ea typeface="Times New Roman" panose="02020603050405020304" charset="0"/>
              <a:cs typeface="Times New Roman" panose="02020603050405020304" charset="0"/>
            </a:endParaRPr>
          </a:p>
        </p:txBody>
      </p:sp>
      <p:pic>
        <p:nvPicPr>
          <p:cNvPr id="7" name="图片 34" descr="图片6"/>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320039" y="0"/>
            <a:ext cx="3143892" cy="73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custDataLst>
              <p:tags r:id="rId4"/>
            </p:custDataLst>
          </p:nvPr>
        </p:nvSpPr>
        <p:spPr>
          <a:xfrm>
            <a:off x="590877" y="1596174"/>
            <a:ext cx="11306810" cy="982752"/>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tx1"/>
                </a:solidFill>
                <a:latin typeface="Arial" panose="020B0604020202020204" pitchFamily="34" charset="0"/>
                <a:cs typeface="Arial" panose="020B0604020202020204" pitchFamily="34" charset="0"/>
                <a:sym typeface="+mn-ea"/>
              </a:rPr>
              <a:t>3. </a:t>
            </a:r>
            <a:r>
              <a:rPr lang="zh-CN" altLang="en-US" sz="2400" b="1" dirty="0">
                <a:solidFill>
                  <a:schemeClr val="tx1"/>
                </a:solidFill>
                <a:latin typeface="Arial" panose="020B0604020202020204" pitchFamily="34" charset="0"/>
                <a:cs typeface="Arial" panose="020B0604020202020204" pitchFamily="34" charset="0"/>
                <a:sym typeface="+mn-ea"/>
              </a:rPr>
              <a:t>Which is a more reliable guide for</a:t>
            </a:r>
            <a:r>
              <a:rPr lang="en-US" altLang="zh-CN" sz="2400" b="1" dirty="0">
                <a:solidFill>
                  <a:schemeClr val="tx1"/>
                </a:solidFill>
                <a:latin typeface="Arial" panose="020B0604020202020204" pitchFamily="34" charset="0"/>
                <a:cs typeface="Arial" panose="020B0604020202020204" pitchFamily="34" charset="0"/>
                <a:sym typeface="+mn-ea"/>
              </a:rPr>
              <a:t> </a:t>
            </a:r>
            <a:r>
              <a:rPr lang="zh-CN" altLang="en-US" sz="2400" b="1" dirty="0">
                <a:solidFill>
                  <a:schemeClr val="tx1"/>
                </a:solidFill>
                <a:latin typeface="Arial" panose="020B0604020202020204" pitchFamily="34" charset="0"/>
                <a:cs typeface="Arial" panose="020B0604020202020204" pitchFamily="34" charset="0"/>
                <a:sym typeface="+mn-ea"/>
              </a:rPr>
              <a:t>understanding someone</a:t>
            </a:r>
            <a:r>
              <a:rPr lang="en-US" altLang="zh-CN" sz="2400" b="1" dirty="0">
                <a:solidFill>
                  <a:schemeClr val="tx1"/>
                </a:solidFill>
                <a:latin typeface="Arial" panose="020B0604020202020204" pitchFamily="34" charset="0"/>
                <a:cs typeface="Arial" panose="020B0604020202020204" pitchFamily="34" charset="0"/>
                <a:sym typeface="+mn-ea"/>
              </a:rPr>
              <a:t>'</a:t>
            </a:r>
            <a:r>
              <a:rPr lang="zh-CN" altLang="en-US" sz="2400" b="1" dirty="0">
                <a:solidFill>
                  <a:schemeClr val="tx1"/>
                </a:solidFill>
                <a:latin typeface="Arial" panose="020B0604020202020204" pitchFamily="34" charset="0"/>
                <a:cs typeface="Arial" panose="020B0604020202020204" pitchFamily="34" charset="0"/>
                <a:sym typeface="+mn-ea"/>
              </a:rPr>
              <a:t>s feelings, their</a:t>
            </a:r>
            <a:r>
              <a:rPr lang="en-US" altLang="zh-CN" sz="2400" b="1" dirty="0">
                <a:solidFill>
                  <a:schemeClr val="tx1"/>
                </a:solidFill>
                <a:latin typeface="Arial" panose="020B0604020202020204" pitchFamily="34" charset="0"/>
                <a:cs typeface="Arial" panose="020B0604020202020204" pitchFamily="34" charset="0"/>
                <a:sym typeface="+mn-ea"/>
              </a:rPr>
              <a:t> </a:t>
            </a:r>
            <a:r>
              <a:rPr lang="zh-CN" altLang="en-US" sz="2400" b="1" dirty="0">
                <a:solidFill>
                  <a:schemeClr val="tx1"/>
                </a:solidFill>
                <a:latin typeface="Arial" panose="020B0604020202020204" pitchFamily="34" charset="0"/>
                <a:cs typeface="Arial" panose="020B0604020202020204" pitchFamily="34" charset="0"/>
                <a:sym typeface="+mn-ea"/>
              </a:rPr>
              <a:t>body language or the words they speak?</a:t>
            </a:r>
            <a:endParaRPr lang="zh-CN" altLang="en-US" sz="2400" b="1" dirty="0">
              <a:solidFill>
                <a:schemeClr val="tx1"/>
              </a:solidFill>
              <a:latin typeface="Arial" panose="020B0604020202020204" pitchFamily="34" charset="0"/>
              <a:cs typeface="Arial" panose="020B0604020202020204" pitchFamily="34" charset="0"/>
              <a:sym typeface="+mn-ea"/>
            </a:endParaRPr>
          </a:p>
        </p:txBody>
      </p:sp>
      <p:sp>
        <p:nvSpPr>
          <p:cNvPr id="9" name="文本框 8"/>
          <p:cNvSpPr txBox="1"/>
          <p:nvPr>
            <p:custDataLst>
              <p:tags r:id="rId5"/>
            </p:custDataLst>
          </p:nvPr>
        </p:nvSpPr>
        <p:spPr>
          <a:xfrm>
            <a:off x="427818" y="2723679"/>
            <a:ext cx="11125832" cy="1200329"/>
          </a:xfrm>
          <a:prstGeom prst="rect">
            <a:avLst/>
          </a:prstGeom>
          <a:noFill/>
        </p:spPr>
        <p:txBody>
          <a:bodyPr wrap="square" rtlCol="0" anchor="t">
            <a:spAutoFit/>
          </a:bodyPr>
          <a:lstStyle/>
          <a:p>
            <a:pPr marL="571500" indent="-571500">
              <a:lnSpc>
                <a:spcPct val="100000"/>
              </a:lnSpc>
              <a:buFont typeface="Wingdings" panose="05000000000000000000" charset="0"/>
              <a:buChar char="Ø"/>
            </a:pPr>
            <a:r>
              <a:rPr sz="2400" b="1" dirty="0">
                <a:solidFill>
                  <a:srgbClr val="1D41D5"/>
                </a:solidFill>
                <a:latin typeface="Times New Roman" panose="02020603050405020304" charset="0"/>
                <a:cs typeface="Times New Roman" panose="02020603050405020304" charset="0"/>
                <a:sym typeface="+mn-ea"/>
              </a:rPr>
              <a:t>Their body language is much more reliable than the words they say, because most people have trouble hiding their </a:t>
            </a:r>
            <a:r>
              <a:rPr lang="en-US" sz="2400" b="1" dirty="0">
                <a:solidFill>
                  <a:srgbClr val="1D41D5"/>
                </a:solidFill>
                <a:latin typeface="Times New Roman" panose="02020603050405020304" charset="0"/>
                <a:cs typeface="Times New Roman" panose="02020603050405020304" charset="0"/>
                <a:sym typeface="+mn-ea"/>
              </a:rPr>
              <a:t>true feelings and ideas by their body language</a:t>
            </a:r>
            <a:r>
              <a:rPr sz="2400" b="1" dirty="0">
                <a:solidFill>
                  <a:srgbClr val="1D41D5"/>
                </a:solidFill>
                <a:latin typeface="Times New Roman" panose="02020603050405020304" charset="0"/>
                <a:cs typeface="Times New Roman" panose="02020603050405020304" charset="0"/>
                <a:sym typeface="+mn-ea"/>
              </a:rPr>
              <a:t>.</a:t>
            </a:r>
            <a:endParaRPr lang="zh-CN" altLang="en-US" sz="2400" b="1" dirty="0">
              <a:solidFill>
                <a:srgbClr val="1D41D5"/>
              </a:solidFill>
              <a:latin typeface="Times New Roman" panose="02020603050405020304" charset="0"/>
              <a:cs typeface="Times New Roman" panose="02020603050405020304" charset="0"/>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3"/>
          <p:cNvCxnSpPr/>
          <p:nvPr>
            <p:custDataLst>
              <p:tags r:id="rId1"/>
            </p:custDataLst>
          </p:nvPr>
        </p:nvCxnSpPr>
        <p:spPr>
          <a:xfrm flipV="1">
            <a:off x="1106144" y="574261"/>
            <a:ext cx="3804496" cy="1"/>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080624" y="-22822"/>
            <a:ext cx="4145301" cy="639073"/>
            <a:chOff x="1080624" y="-22822"/>
            <a:chExt cx="4145301" cy="639073"/>
          </a:xfrm>
        </p:grpSpPr>
        <p:grpSp>
          <p:nvGrpSpPr>
            <p:cNvPr id="10" name="组合 5"/>
            <p:cNvGrpSpPr/>
            <p:nvPr>
              <p:custDataLst>
                <p:tags r:id="rId2"/>
              </p:custDataLst>
            </p:nvPr>
          </p:nvGrpSpPr>
          <p:grpSpPr>
            <a:xfrm>
              <a:off x="1080624" y="82597"/>
              <a:ext cx="445481" cy="469613"/>
              <a:chOff x="2121873" y="1511588"/>
              <a:chExt cx="445481" cy="469613"/>
            </a:xfrm>
          </p:grpSpPr>
          <p:sp>
            <p:nvSpPr>
              <p:cNvPr id="11" name="矩形 6"/>
              <p:cNvSpPr/>
              <p:nvPr>
                <p:custDataLst>
                  <p:tags r:id="rId3"/>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7"/>
              <p:cNvSpPr/>
              <p:nvPr>
                <p:custDataLst>
                  <p:tags r:id="rId4"/>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 name="图片 1"/>
            <p:cNvPicPr>
              <a:picLocks noChangeAspect="1"/>
            </p:cNvPicPr>
            <p:nvPr/>
          </p:nvPicPr>
          <p:blipFill>
            <a:blip r:embed="rId5"/>
            <a:stretch>
              <a:fillRect/>
            </a:stretch>
          </p:blipFill>
          <p:spPr>
            <a:xfrm>
              <a:off x="1500585" y="-22822"/>
              <a:ext cx="3725340" cy="639073"/>
            </a:xfrm>
            <a:prstGeom prst="rect">
              <a:avLst/>
            </a:prstGeom>
          </p:spPr>
        </p:pic>
      </p:grpSp>
      <p:sp>
        <p:nvSpPr>
          <p:cNvPr id="13" name="文本框 12"/>
          <p:cNvSpPr txBox="1"/>
          <p:nvPr/>
        </p:nvSpPr>
        <p:spPr>
          <a:xfrm>
            <a:off x="194787" y="4597712"/>
            <a:ext cx="11802426" cy="2185214"/>
          </a:xfrm>
          <a:prstGeom prst="rect">
            <a:avLst/>
          </a:prstGeom>
          <a:noFill/>
        </p:spPr>
        <p:txBody>
          <a:bodyPr wrap="square">
            <a:spAutoFit/>
          </a:bodyPr>
          <a:lstStyle/>
          <a:p>
            <a:r>
              <a:rPr lang="en-US" altLang="zh-CN" b="1" dirty="0">
                <a:solidFill>
                  <a:srgbClr val="0000FF"/>
                </a:solidFill>
              </a:rPr>
              <a:t>Q</a:t>
            </a:r>
            <a:r>
              <a:rPr lang="zh-CN" altLang="en-US" b="1" dirty="0">
                <a:solidFill>
                  <a:srgbClr val="0000FF"/>
                </a:solidFill>
              </a:rPr>
              <a:t>：</a:t>
            </a:r>
            <a:r>
              <a:rPr lang="en-US" altLang="zh-CN" b="1" dirty="0">
                <a:solidFill>
                  <a:srgbClr val="0000FF"/>
                </a:solidFill>
              </a:rPr>
              <a:t>What advice on body language can you give to a foreign friend on his/her first trip to China?</a:t>
            </a:r>
            <a:endParaRPr lang="en-US" altLang="zh-CN" b="1" dirty="0">
              <a:solidFill>
                <a:srgbClr val="0000FF"/>
              </a:solidFill>
            </a:endParaRPr>
          </a:p>
          <a:p>
            <a:r>
              <a:rPr lang="en-US" altLang="zh-CN" sz="2000" dirty="0"/>
              <a:t>Dear John ,</a:t>
            </a:r>
            <a:endParaRPr lang="en-US" altLang="zh-CN" sz="2000" dirty="0"/>
          </a:p>
          <a:p>
            <a:r>
              <a:rPr lang="en-US" altLang="zh-CN" sz="2000" dirty="0"/>
              <a:t>  I am glad to receive your email. _________________________________________________________________________________                                                                   											           yours,</a:t>
            </a:r>
            <a:endParaRPr lang="en-US" altLang="zh-CN" sz="2000" dirty="0"/>
          </a:p>
          <a:p>
            <a:pPr algn="r"/>
            <a:r>
              <a:rPr lang="en-US" altLang="zh-CN" sz="2000" dirty="0"/>
              <a:t>                                                                  Li Hua</a:t>
            </a:r>
            <a:endParaRPr lang="en-US" altLang="zh-CN" sz="2000" dirty="0"/>
          </a:p>
          <a:p>
            <a:endParaRPr lang="zh-CN" altLang="en-US" dirty="0"/>
          </a:p>
        </p:txBody>
      </p:sp>
      <p:grpSp>
        <p:nvGrpSpPr>
          <p:cNvPr id="15" name="组合 7"/>
          <p:cNvGrpSpPr/>
          <p:nvPr/>
        </p:nvGrpSpPr>
        <p:grpSpPr>
          <a:xfrm>
            <a:off x="190500" y="660352"/>
            <a:ext cx="11802426" cy="3937204"/>
            <a:chOff x="2284" y="5487"/>
            <a:chExt cx="14944" cy="8989"/>
          </a:xfrm>
        </p:grpSpPr>
        <p:sp>
          <p:nvSpPr>
            <p:cNvPr id="16" name="折角形 3"/>
            <p:cNvSpPr/>
            <p:nvPr/>
          </p:nvSpPr>
          <p:spPr>
            <a:xfrm>
              <a:off x="2284" y="5487"/>
              <a:ext cx="14944" cy="8500"/>
            </a:xfrm>
            <a:prstGeom prst="foldedCorner">
              <a:avLst>
                <a:gd name="adj" fmla="val 16667"/>
              </a:avLst>
            </a:prstGeom>
            <a:solidFill>
              <a:srgbClr val="E6E0EC"/>
            </a:solidFill>
            <a:ln w="25400">
              <a:solidFill>
                <a:srgbClr val="385D8A"/>
              </a:solidFill>
              <a:round/>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marL="0" marR="0" lvl="0" indent="0" fontAlgn="base">
                <a:spcBef>
                  <a:spcPct val="0"/>
                </a:spcBef>
                <a:spcAft>
                  <a:spcPct val="0"/>
                </a:spcAft>
              </a:pPr>
              <a:endParaRPr lang="en-US" altLang="zh-CN" sz="2400">
                <a:solidFill>
                  <a:srgbClr val="FFFFFF"/>
                </a:solidFill>
                <a:latin typeface="Calibri" panose="020F0502020204030204" charset="0"/>
                <a:ea typeface="宋体" panose="02010600030101010101" pitchFamily="2" charset="-122"/>
              </a:endParaRPr>
            </a:p>
            <a:p>
              <a:pPr marL="0" marR="0" lvl="0" indent="0" fontAlgn="base">
                <a:spcBef>
                  <a:spcPct val="0"/>
                </a:spcBef>
                <a:spcAft>
                  <a:spcPct val="0"/>
                </a:spcAft>
              </a:pPr>
              <a:endParaRPr lang="en-US" altLang="zh-CN" sz="2400">
                <a:solidFill>
                  <a:srgbClr val="FFFFFF"/>
                </a:solidFill>
                <a:latin typeface="Calibri" panose="020F0502020204030204" charset="0"/>
                <a:ea typeface="宋体" panose="02010600030101010101" pitchFamily="2" charset="-122"/>
              </a:endParaRPr>
            </a:p>
          </p:txBody>
        </p:sp>
        <p:sp>
          <p:nvSpPr>
            <p:cNvPr id="17" name="文本框 5"/>
            <p:cNvSpPr/>
            <p:nvPr/>
          </p:nvSpPr>
          <p:spPr>
            <a:xfrm>
              <a:off x="2735" y="5833"/>
              <a:ext cx="13804" cy="864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r>
                <a:rPr lang="en-US" altLang="zh-CN" sz="2400" b="1" dirty="0">
                  <a:latin typeface="Calibri" panose="020F0502020204030204" charset="0"/>
                </a:rPr>
                <a:t>Writing:</a:t>
              </a:r>
              <a:endParaRPr lang="en-US" altLang="zh-CN" sz="2400" b="1" dirty="0">
                <a:latin typeface="Calibri" panose="020F0502020204030204" charset="0"/>
              </a:endParaRPr>
            </a:p>
            <a:p>
              <a:pPr lvl="0"/>
              <a:r>
                <a:rPr lang="en-US" altLang="zh-CN" sz="2400" b="1" dirty="0">
                  <a:latin typeface="Calibri" panose="020F0502020204030204" charset="0"/>
                </a:rPr>
                <a:t>    </a:t>
              </a:r>
              <a:r>
                <a:rPr lang="zh-CN" altLang="en-US" sz="2400" b="1" dirty="0">
                  <a:latin typeface="Calibri" panose="020F0502020204030204" charset="0"/>
                </a:rPr>
                <a:t>你的美国笔友</a:t>
              </a:r>
              <a:r>
                <a:rPr lang="en-US" altLang="zh-CN" sz="2400" b="1" dirty="0">
                  <a:latin typeface="Calibri" panose="020F0502020204030204" charset="0"/>
                </a:rPr>
                <a:t>John</a:t>
              </a:r>
              <a:r>
                <a:rPr lang="zh-CN" altLang="en-US" sz="2400" b="1" dirty="0">
                  <a:latin typeface="Calibri" panose="020F0502020204030204" charset="0"/>
                </a:rPr>
                <a:t>下个月第一次来中国参加交换生活动，将在中国待两周时间。给你发</a:t>
              </a:r>
              <a:r>
                <a:rPr lang="en-US" altLang="zh-CN" sz="2400" b="1" dirty="0">
                  <a:latin typeface="Calibri" panose="020F0502020204030204" charset="0"/>
                </a:rPr>
                <a:t>e-mail</a:t>
              </a:r>
              <a:r>
                <a:rPr lang="zh-CN" altLang="en-US" sz="2400" b="1" dirty="0">
                  <a:latin typeface="Calibri" panose="020F0502020204030204" charset="0"/>
                </a:rPr>
                <a:t>，询问在中国期间与人交往注意哪些肢体语言含义和禁忌。请你给他回信，包含以下要点：</a:t>
              </a:r>
              <a:endParaRPr lang="zh-CN" altLang="en-US" sz="2400" b="1" dirty="0">
                <a:latin typeface="Calibri" panose="020F0502020204030204" charset="0"/>
              </a:endParaRPr>
            </a:p>
            <a:p>
              <a:pPr lvl="0"/>
              <a:r>
                <a:rPr lang="en-US" altLang="zh-CN" sz="2400" b="1" dirty="0">
                  <a:latin typeface="Calibri" panose="020F0502020204030204" charset="0"/>
                </a:rPr>
                <a:t>1.</a:t>
              </a:r>
              <a:r>
                <a:rPr lang="zh-CN" altLang="en-US" sz="2400" b="1" dirty="0">
                  <a:latin typeface="Calibri" panose="020F0502020204030204" charset="0"/>
                </a:rPr>
                <a:t>表示欢迎他的到来；</a:t>
              </a:r>
              <a:endParaRPr lang="zh-CN" altLang="en-US" sz="2400" b="1" dirty="0">
                <a:latin typeface="Calibri" panose="020F0502020204030204" charset="0"/>
              </a:endParaRPr>
            </a:p>
            <a:p>
              <a:pPr lvl="0"/>
              <a:r>
                <a:rPr lang="en-US" altLang="zh-CN" sz="2400" b="1" dirty="0">
                  <a:latin typeface="Calibri" panose="020F0502020204030204" charset="0"/>
                </a:rPr>
                <a:t>2.</a:t>
              </a:r>
              <a:r>
                <a:rPr lang="zh-CN" altLang="en-US" sz="2400" b="1" dirty="0">
                  <a:latin typeface="Calibri" panose="020F0502020204030204" charset="0"/>
                </a:rPr>
                <a:t>介绍中国常见肢体语言含义和禁忌；</a:t>
              </a:r>
              <a:endParaRPr lang="zh-CN" altLang="en-US" sz="2400" b="1" dirty="0">
                <a:latin typeface="Calibri" panose="020F0502020204030204" charset="0"/>
              </a:endParaRPr>
            </a:p>
            <a:p>
              <a:pPr lvl="0"/>
              <a:r>
                <a:rPr lang="en-US" altLang="zh-CN" sz="2400" b="1" dirty="0">
                  <a:latin typeface="Calibri" panose="020F0502020204030204" charset="0"/>
                </a:rPr>
                <a:t>3.</a:t>
              </a:r>
              <a:r>
                <a:rPr lang="zh-CN" altLang="en-US" sz="2400" b="1" dirty="0">
                  <a:latin typeface="Calibri" panose="020F0502020204030204" charset="0"/>
                </a:rPr>
                <a:t>期望对他有帮助。</a:t>
              </a:r>
              <a:endParaRPr lang="zh-CN" altLang="en-US" sz="2400" b="1" dirty="0">
                <a:latin typeface="Calibri" panose="020F0502020204030204" charset="0"/>
              </a:endParaRPr>
            </a:p>
            <a:p>
              <a:pPr lvl="0"/>
              <a:r>
                <a:rPr lang="zh-CN" altLang="en-US" sz="2400" b="1" dirty="0">
                  <a:latin typeface="Calibri" panose="020F0502020204030204" charset="0"/>
                </a:rPr>
                <a:t>注意：</a:t>
              </a:r>
              <a:r>
                <a:rPr lang="en-US" altLang="zh-CN" sz="2400" b="1" dirty="0">
                  <a:latin typeface="Calibri" panose="020F0502020204030204" charset="0"/>
                </a:rPr>
                <a:t>1.</a:t>
              </a:r>
              <a:r>
                <a:rPr lang="zh-CN" altLang="en-US" sz="2400" b="1" dirty="0">
                  <a:latin typeface="Calibri" panose="020F0502020204030204" charset="0"/>
                </a:rPr>
                <a:t>可增加细节，以使行文连贯；</a:t>
              </a:r>
              <a:endParaRPr lang="zh-CN" altLang="en-US" sz="2400" b="1" dirty="0">
                <a:latin typeface="Calibri" panose="020F0502020204030204" charset="0"/>
              </a:endParaRPr>
            </a:p>
            <a:p>
              <a:pPr lvl="0"/>
              <a:r>
                <a:rPr lang="zh-CN" altLang="en-US" sz="2400" b="1" dirty="0">
                  <a:latin typeface="Calibri" panose="020F0502020204030204" charset="0"/>
                </a:rPr>
                <a:t>            </a:t>
              </a:r>
              <a:r>
                <a:rPr lang="en-US" altLang="zh-CN" sz="2400" b="1" dirty="0">
                  <a:latin typeface="Calibri" panose="020F0502020204030204" charset="0"/>
                </a:rPr>
                <a:t>2.</a:t>
              </a:r>
              <a:r>
                <a:rPr lang="zh-CN" altLang="en-US" sz="2400" b="1" dirty="0">
                  <a:latin typeface="Calibri" panose="020F0502020204030204" charset="0"/>
                </a:rPr>
                <a:t>字数：</a:t>
              </a:r>
              <a:r>
                <a:rPr lang="en-US" altLang="zh-CN" sz="2400" b="1" dirty="0">
                  <a:latin typeface="Calibri" panose="020F0502020204030204" charset="0"/>
                </a:rPr>
                <a:t>80</a:t>
              </a:r>
              <a:r>
                <a:rPr lang="zh-CN" altLang="en-US" sz="2400" b="1" dirty="0">
                  <a:latin typeface="Calibri" panose="020F0502020204030204" charset="0"/>
                </a:rPr>
                <a:t>词左右。</a:t>
              </a:r>
              <a:endParaRPr lang="en-US" altLang="zh-CN" sz="2400" b="1" dirty="0">
                <a:latin typeface="Calibri" panose="020F0502020204030204" charset="0"/>
              </a:endParaRPr>
            </a:p>
            <a:p>
              <a:pPr lvl="0"/>
              <a:r>
                <a:rPr lang="en-US" altLang="zh-CN" sz="2400" b="1" dirty="0">
                  <a:latin typeface="Calibri" panose="020F0502020204030204" charset="0"/>
                </a:rPr>
                <a:t>  </a:t>
              </a:r>
              <a:endParaRPr lang="en-US" altLang="zh-CN" sz="2400" b="1" dirty="0">
                <a:latin typeface="Calibri" panose="020F0502020204030204" charset="0"/>
              </a:endParaRPr>
            </a:p>
          </p:txBody>
        </p:sp>
      </p:gr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1000"/>
                                        <p:tgtEl>
                                          <p:spTgt spid="13">
                                            <p:txEl>
                                              <p:pRg st="2" end="2"/>
                                            </p:txEl>
                                          </p:spTgt>
                                        </p:tgtEl>
                                      </p:cBhvr>
                                    </p:animEffect>
                                    <p:anim calcmode="lin" valueType="num">
                                      <p:cBhvr>
                                        <p:cTn id="3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1000"/>
                                        <p:tgtEl>
                                          <p:spTgt spid="13">
                                            <p:txEl>
                                              <p:pRg st="3" end="3"/>
                                            </p:txEl>
                                          </p:spTgt>
                                        </p:tgtEl>
                                      </p:cBhvr>
                                    </p:animEffect>
                                    <p:anim calcmode="lin" valueType="num">
                                      <p:cBhvr>
                                        <p:cTn id="4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4470" y="657261"/>
            <a:ext cx="10983310" cy="427746"/>
          </a:xfrm>
          <a:prstGeom prst="rect">
            <a:avLst/>
          </a:prstGeom>
          <a:noFill/>
          <a:ln w="9525">
            <a:noFill/>
          </a:ln>
        </p:spPr>
        <p:txBody>
          <a:bodyPr wrap="square">
            <a:spAutoFit/>
          </a:bodyPr>
          <a:lstStyle/>
          <a:p>
            <a:pPr>
              <a:lnSpc>
                <a:spcPct val="120000"/>
              </a:lnSpc>
            </a:pPr>
            <a:r>
              <a:rPr lang="en-US" altLang="zh-CN" sz="2000" b="1" dirty="0">
                <a:solidFill>
                  <a:srgbClr val="FF0000"/>
                </a:solidFill>
                <a:latin typeface="Arial" panose="020B0604020202020204" pitchFamily="34" charset="0"/>
              </a:rPr>
              <a:t>Look at the following facial expressions,  and try to tell us what they might be feeling.</a:t>
            </a:r>
            <a:endParaRPr lang="en-US" altLang="zh-CN" sz="2000" b="1" dirty="0">
              <a:solidFill>
                <a:srgbClr val="FF0000"/>
              </a:solidFill>
              <a:latin typeface="Arial" panose="020B0604020202020204" pitchFamily="34" charset="0"/>
              <a:ea typeface="楷体_GB2312" pitchFamily="49" charset="-122"/>
            </a:endParaRPr>
          </a:p>
        </p:txBody>
      </p:sp>
      <p:sp>
        <p:nvSpPr>
          <p:cNvPr id="4" name="文本框 3"/>
          <p:cNvSpPr txBox="1"/>
          <p:nvPr/>
        </p:nvSpPr>
        <p:spPr>
          <a:xfrm>
            <a:off x="1587366" y="6161806"/>
            <a:ext cx="1918970" cy="583565"/>
          </a:xfrm>
          <a:prstGeom prst="rect">
            <a:avLst/>
          </a:prstGeom>
          <a:noFill/>
          <a:ln w="9525">
            <a:noFill/>
          </a:ln>
        </p:spPr>
        <p:txBody>
          <a:bodyPr wrap="square" anchor="t">
            <a:spAutoFit/>
          </a:bodyPr>
          <a:lstStyle/>
          <a:p>
            <a:r>
              <a:rPr lang="en-US" altLang="zh-CN" sz="3200" b="1" dirty="0">
                <a:solidFill>
                  <a:srgbClr val="FF0000"/>
                </a:solidFill>
                <a:latin typeface="Times New Roman" panose="02020603050405020304" charset="0"/>
              </a:rPr>
              <a:t>happy</a:t>
            </a:r>
            <a:endParaRPr lang="en-US" altLang="zh-CN" sz="3200" b="1" dirty="0">
              <a:solidFill>
                <a:srgbClr val="FF0000"/>
              </a:solidFill>
              <a:latin typeface="Times New Roman" panose="02020603050405020304" charset="0"/>
            </a:endParaRPr>
          </a:p>
        </p:txBody>
      </p:sp>
      <p:sp>
        <p:nvSpPr>
          <p:cNvPr id="5" name="文本框 4"/>
          <p:cNvSpPr txBox="1"/>
          <p:nvPr/>
        </p:nvSpPr>
        <p:spPr>
          <a:xfrm>
            <a:off x="4451252" y="6160597"/>
            <a:ext cx="1571036" cy="584775"/>
          </a:xfrm>
          <a:prstGeom prst="rect">
            <a:avLst/>
          </a:prstGeom>
          <a:noFill/>
          <a:ln w="9525">
            <a:noFill/>
          </a:ln>
        </p:spPr>
        <p:txBody>
          <a:bodyPr wrap="square" anchor="t">
            <a:spAutoFit/>
          </a:bodyPr>
          <a:lstStyle/>
          <a:p>
            <a:r>
              <a:rPr lang="en-US" altLang="zh-CN" sz="3200" b="1" dirty="0">
                <a:solidFill>
                  <a:srgbClr val="FF0000"/>
                </a:solidFill>
                <a:latin typeface="Times New Roman" panose="02020603050405020304" charset="0"/>
              </a:rPr>
              <a:t>angry</a:t>
            </a:r>
            <a:endParaRPr lang="en-US" altLang="zh-CN" sz="3200" b="1" dirty="0">
              <a:solidFill>
                <a:srgbClr val="FF0000"/>
              </a:solidFill>
              <a:latin typeface="Times New Roman" panose="02020603050405020304" charset="0"/>
            </a:endParaRPr>
          </a:p>
        </p:txBody>
      </p:sp>
      <p:sp>
        <p:nvSpPr>
          <p:cNvPr id="6" name="文本框 5"/>
          <p:cNvSpPr txBox="1"/>
          <p:nvPr/>
        </p:nvSpPr>
        <p:spPr>
          <a:xfrm>
            <a:off x="7327900" y="6236966"/>
            <a:ext cx="836949" cy="583565"/>
          </a:xfrm>
          <a:prstGeom prst="rect">
            <a:avLst/>
          </a:prstGeom>
          <a:noFill/>
          <a:ln w="9525">
            <a:noFill/>
          </a:ln>
        </p:spPr>
        <p:txBody>
          <a:bodyPr wrap="square" anchor="t">
            <a:spAutoFit/>
          </a:bodyPr>
          <a:lstStyle/>
          <a:p>
            <a:r>
              <a:rPr lang="en-US" altLang="zh-CN" sz="3200" b="1" dirty="0">
                <a:solidFill>
                  <a:srgbClr val="FF0000"/>
                </a:solidFill>
                <a:latin typeface="Times New Roman" panose="02020603050405020304" charset="0"/>
              </a:rPr>
              <a:t>sad</a:t>
            </a:r>
            <a:endParaRPr lang="en-US" altLang="zh-CN" sz="3200" b="1" dirty="0">
              <a:solidFill>
                <a:srgbClr val="FF0000"/>
              </a:solidFill>
              <a:latin typeface="Times New Roman" panose="02020603050405020304" charset="0"/>
            </a:endParaRPr>
          </a:p>
        </p:txBody>
      </p:sp>
      <p:sp>
        <p:nvSpPr>
          <p:cNvPr id="7" name="文本框 6"/>
          <p:cNvSpPr txBox="1"/>
          <p:nvPr/>
        </p:nvSpPr>
        <p:spPr>
          <a:xfrm>
            <a:off x="9454534" y="6252845"/>
            <a:ext cx="1718310" cy="583565"/>
          </a:xfrm>
          <a:prstGeom prst="rect">
            <a:avLst/>
          </a:prstGeom>
          <a:noFill/>
          <a:ln w="9525">
            <a:noFill/>
          </a:ln>
        </p:spPr>
        <p:txBody>
          <a:bodyPr wrap="none" anchor="t">
            <a:spAutoFit/>
          </a:bodyPr>
          <a:lstStyle/>
          <a:p>
            <a:r>
              <a:rPr lang="en-US" altLang="zh-CN" sz="3200" b="1" dirty="0">
                <a:solidFill>
                  <a:srgbClr val="FF0000"/>
                </a:solidFill>
                <a:latin typeface="Times New Roman" panose="02020603050405020304" charset="0"/>
              </a:rPr>
              <a:t>confused</a:t>
            </a:r>
            <a:endParaRPr lang="en-US" altLang="zh-CN" sz="3200" b="1" dirty="0">
              <a:solidFill>
                <a:srgbClr val="FF0000"/>
              </a:solidFill>
              <a:latin typeface="Times New Roman" panose="02020603050405020304" charset="0"/>
            </a:endParaRPr>
          </a:p>
        </p:txBody>
      </p:sp>
      <p:pic>
        <p:nvPicPr>
          <p:cNvPr id="8" name="图片 7"/>
          <p:cNvPicPr>
            <a:picLocks noChangeAspect="1"/>
          </p:cNvPicPr>
          <p:nvPr/>
        </p:nvPicPr>
        <p:blipFill>
          <a:blip r:embed="rId1"/>
          <a:stretch>
            <a:fillRect/>
          </a:stretch>
        </p:blipFill>
        <p:spPr>
          <a:xfrm>
            <a:off x="1029711" y="3799229"/>
            <a:ext cx="2131855" cy="2437737"/>
          </a:xfrm>
          <a:prstGeom prst="rect">
            <a:avLst/>
          </a:prstGeom>
        </p:spPr>
      </p:pic>
      <p:pic>
        <p:nvPicPr>
          <p:cNvPr id="9" name="图片 8"/>
          <p:cNvPicPr>
            <a:picLocks noChangeAspect="1"/>
          </p:cNvPicPr>
          <p:nvPr/>
        </p:nvPicPr>
        <p:blipFill>
          <a:blip r:embed="rId2"/>
          <a:stretch>
            <a:fillRect/>
          </a:stretch>
        </p:blipFill>
        <p:spPr>
          <a:xfrm>
            <a:off x="4176133" y="3878910"/>
            <a:ext cx="1839993" cy="2449296"/>
          </a:xfrm>
          <a:prstGeom prst="rect">
            <a:avLst/>
          </a:prstGeom>
        </p:spPr>
      </p:pic>
      <p:pic>
        <p:nvPicPr>
          <p:cNvPr id="10" name="图片 9"/>
          <p:cNvPicPr>
            <a:picLocks noChangeAspect="1"/>
          </p:cNvPicPr>
          <p:nvPr/>
        </p:nvPicPr>
        <p:blipFill>
          <a:blip r:embed="rId3"/>
          <a:stretch>
            <a:fillRect/>
          </a:stretch>
        </p:blipFill>
        <p:spPr>
          <a:xfrm>
            <a:off x="6786890" y="3971642"/>
            <a:ext cx="1848224" cy="2449296"/>
          </a:xfrm>
          <a:prstGeom prst="rect">
            <a:avLst/>
          </a:prstGeom>
        </p:spPr>
      </p:pic>
      <p:pic>
        <p:nvPicPr>
          <p:cNvPr id="11" name="图片 10"/>
          <p:cNvPicPr>
            <a:picLocks noChangeAspect="1"/>
          </p:cNvPicPr>
          <p:nvPr/>
        </p:nvPicPr>
        <p:blipFill>
          <a:blip r:embed="rId4"/>
          <a:stretch>
            <a:fillRect/>
          </a:stretch>
        </p:blipFill>
        <p:spPr>
          <a:xfrm>
            <a:off x="9210816" y="4051459"/>
            <a:ext cx="1848224" cy="2321590"/>
          </a:xfrm>
          <a:prstGeom prst="rect">
            <a:avLst/>
          </a:prstGeom>
        </p:spPr>
      </p:pic>
      <p:grpSp>
        <p:nvGrpSpPr>
          <p:cNvPr id="2" name="组合 1"/>
          <p:cNvGrpSpPr/>
          <p:nvPr/>
        </p:nvGrpSpPr>
        <p:grpSpPr>
          <a:xfrm>
            <a:off x="744220" y="-21833"/>
            <a:ext cx="6299200" cy="753900"/>
            <a:chOff x="639905" y="-96639"/>
            <a:chExt cx="6299200" cy="753900"/>
          </a:xfrm>
        </p:grpSpPr>
        <p:grpSp>
          <p:nvGrpSpPr>
            <p:cNvPr id="12" name="组合 11"/>
            <p:cNvGrpSpPr/>
            <p:nvPr/>
          </p:nvGrpSpPr>
          <p:grpSpPr>
            <a:xfrm>
              <a:off x="639905" y="-40518"/>
              <a:ext cx="6299200" cy="697779"/>
              <a:chOff x="3137021" y="-377761"/>
              <a:chExt cx="5123497" cy="697779"/>
            </a:xfrm>
          </p:grpSpPr>
          <p:grpSp>
            <p:nvGrpSpPr>
              <p:cNvPr id="13" name="组合 12"/>
              <p:cNvGrpSpPr/>
              <p:nvPr/>
            </p:nvGrpSpPr>
            <p:grpSpPr>
              <a:xfrm>
                <a:off x="3137021" y="-368301"/>
                <a:ext cx="2425580" cy="688319"/>
                <a:chOff x="102318" y="0"/>
                <a:chExt cx="2425580" cy="736601"/>
              </a:xfrm>
            </p:grpSpPr>
            <p:sp>
              <p:nvSpPr>
                <p:cNvPr id="18" name="Freeform 2" descr="0x786"/>
                <p:cNvSpPr/>
                <p:nvPr/>
              </p:nvSpPr>
              <p:spPr bwMode="auto">
                <a:xfrm>
                  <a:off x="102318" y="0"/>
                  <a:ext cx="2425580" cy="736601"/>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5"/>
                  <a:stretch>
                    <a:fillRect/>
                  </a:stretch>
                </a:blipFill>
                <a:ln w="9525" cmpd="sng">
                  <a:solidFill>
                    <a:srgbClr val="68B54B"/>
                  </a:solidFill>
                  <a:round/>
                </a:ln>
              </p:spPr>
              <p:txBody>
                <a:bodyPr/>
                <a:lstStyle/>
                <a:p>
                  <a:endParaRPr lang="zh-CN" altLang="en-US" sz="2400" dirty="0"/>
                </a:p>
              </p:txBody>
            </p:sp>
            <p:sp>
              <p:nvSpPr>
                <p:cNvPr id="19" name="矩形 18"/>
                <p:cNvSpPr/>
                <p:nvPr/>
              </p:nvSpPr>
              <p:spPr>
                <a:xfrm>
                  <a:off x="178578" y="108843"/>
                  <a:ext cx="1695390" cy="494048"/>
                </a:xfrm>
                <a:prstGeom prst="rect">
                  <a:avLst/>
                </a:prstGeom>
                <a:noFill/>
              </p:spPr>
              <p:txBody>
                <a:bodyPr wrap="square" lIns="91440" tIns="45720" rIns="91440" bIns="45720">
                  <a:spAutoFit/>
                </a:bodyPr>
                <a:lstStyle/>
                <a:p>
                  <a:pPr algn="ctr"/>
                  <a:r>
                    <a:rPr lang="en-US" altLang="zh-CN"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rPr>
                    <a:t>Part </a:t>
                  </a:r>
                  <a:r>
                    <a:rPr lang="en-US" altLang="zh-CN" sz="2400" b="1" dirty="0">
                      <a:ln w="12700" cmpd="sng">
                        <a:solidFill>
                          <a:schemeClr val="accent4"/>
                        </a:solidFill>
                        <a:prstDash val="solid"/>
                      </a:ln>
                      <a:solidFill>
                        <a:srgbClr val="00B050"/>
                      </a:solidFill>
                      <a:latin typeface="Times New Roman" panose="02020603050405020304" charset="0"/>
                      <a:cs typeface="Times New Roman" panose="02020603050405020304" charset="0"/>
                    </a:rPr>
                    <a:t>1</a:t>
                  </a:r>
                  <a:endParaRPr lang="zh-CN" altLang="en-US"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endParaRPr>
                </a:p>
              </p:txBody>
            </p:sp>
          </p:grpSp>
          <p:grpSp>
            <p:nvGrpSpPr>
              <p:cNvPr id="15" name="组合 14"/>
              <p:cNvGrpSpPr/>
              <p:nvPr/>
            </p:nvGrpSpPr>
            <p:grpSpPr>
              <a:xfrm>
                <a:off x="4868158" y="-377761"/>
                <a:ext cx="3392360" cy="575776"/>
                <a:chOff x="-529463" y="-10124"/>
                <a:chExt cx="3392360" cy="616164"/>
              </a:xfrm>
            </p:grpSpPr>
            <p:sp>
              <p:nvSpPr>
                <p:cNvPr id="16" name="对角圆角矩形 7"/>
                <p:cNvSpPr/>
                <p:nvPr>
                  <p:custDataLst>
                    <p:tags r:id="rId6"/>
                  </p:custDataLst>
                </p:nvPr>
              </p:nvSpPr>
              <p:spPr>
                <a:xfrm>
                  <a:off x="-529463" y="-10124"/>
                  <a:ext cx="3392360" cy="616164"/>
                </a:xfrm>
                <a:prstGeom prst="round2DiagRect">
                  <a:avLst>
                    <a:gd name="adj1" fmla="val 45395"/>
                    <a:gd name="adj2" fmla="val 0"/>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400"/>
                </a:p>
              </p:txBody>
            </p:sp>
            <p:sp>
              <p:nvSpPr>
                <p:cNvPr id="17" name="TextBox 6"/>
                <p:cNvSpPr txBox="1">
                  <a:spLocks noChangeArrowheads="1"/>
                </p:cNvSpPr>
                <p:nvPr>
                  <p:custDataLst>
                    <p:tags r:id="rId7"/>
                  </p:custDataLst>
                </p:nvPr>
              </p:nvSpPr>
              <p:spPr bwMode="auto">
                <a:xfrm>
                  <a:off x="-448010" y="73712"/>
                  <a:ext cx="3052666" cy="494049"/>
                </a:xfrm>
                <a:prstGeom prst="rect">
                  <a:avLst/>
                </a:prstGeom>
                <a:solidFill>
                  <a:srgbClr val="FFC000"/>
                </a:solidFill>
                <a:ln w="9525">
                  <a:noFill/>
                  <a:miter lim="800000"/>
                </a:ln>
              </p:spPr>
              <p:txBody>
                <a:bodyPr wrap="square">
                  <a:spAutoFit/>
                </a:bodyPr>
                <a:lstStyle/>
                <a:p>
                  <a:pPr>
                    <a:buFont typeface="Arial" panose="020B0604020202020204" pitchFamily="34" charset="0"/>
                    <a:buNone/>
                    <a:defRPr/>
                  </a:pPr>
                  <a:r>
                    <a:rPr lang="en-US" altLang="zh-CN" sz="2400" b="1" dirty="0">
                      <a:solidFill>
                        <a:srgbClr val="FF0000"/>
                      </a:solidFill>
                      <a:latin typeface="Times New Roman" panose="02020603050405020304" charset="0"/>
                      <a:cs typeface="Times New Roman" panose="02020603050405020304" charset="0"/>
                    </a:rPr>
                    <a:t>Pre-reading</a:t>
                  </a:r>
                  <a:r>
                    <a:rPr lang="zh-CN" altLang="en-US" sz="2400" b="1" dirty="0">
                      <a:solidFill>
                        <a:srgbClr val="FF0000"/>
                      </a:solidFill>
                      <a:latin typeface="Times New Roman" panose="02020603050405020304" charset="0"/>
                      <a:cs typeface="Times New Roman" panose="02020603050405020304" charset="0"/>
                    </a:rPr>
                    <a:t> ：</a:t>
                  </a:r>
                  <a:endParaRPr lang="zh-CN" altLang="en-US" sz="2400" b="1" dirty="0">
                    <a:solidFill>
                      <a:srgbClr val="FF0000"/>
                    </a:solidFill>
                    <a:latin typeface="Times New Roman" panose="02020603050405020304" charset="0"/>
                    <a:cs typeface="Times New Roman" panose="02020603050405020304" charset="0"/>
                  </a:endParaRPr>
                </a:p>
              </p:txBody>
            </p:sp>
          </p:grpSp>
        </p:grpSp>
        <p:sp>
          <p:nvSpPr>
            <p:cNvPr id="20" name="文本框 19"/>
            <p:cNvSpPr txBox="1"/>
            <p:nvPr/>
          </p:nvSpPr>
          <p:spPr>
            <a:xfrm>
              <a:off x="4774328" y="-96639"/>
              <a:ext cx="1952295" cy="628955"/>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1" i="0" u="none" strike="noStrike" kern="1200" cap="none" spc="0" normalizeH="0" baseline="0" noProof="0" dirty="0">
                  <a:ln w="6600">
                    <a:solidFill>
                      <a:srgbClr val="4775AD"/>
                    </a:solidFill>
                    <a:prstDash val="solid"/>
                  </a:ln>
                  <a:gradFill>
                    <a:gsLst>
                      <a:gs pos="0">
                        <a:srgbClr val="14CD68"/>
                      </a:gs>
                      <a:gs pos="100000">
                        <a:srgbClr val="035C7D"/>
                      </a:gs>
                    </a:gsLst>
                    <a:lin scaled="0"/>
                  </a:gradFill>
                  <a:effectLst>
                    <a:outerShdw dist="38100" dir="2700000" algn="tl" rotWithShape="0">
                      <a:srgbClr val="4775AD"/>
                    </a:outerShdw>
                  </a:effectLst>
                  <a:uLnTx/>
                  <a:uFillTx/>
                  <a:latin typeface="Arial" panose="020B0604020202020204" pitchFamily="34" charset="0"/>
                  <a:ea typeface="微软雅黑" panose="020B0503020204020204" pitchFamily="34" charset="-122"/>
                  <a:cs typeface="Arial" panose="020B0604020202020204"/>
                </a:rPr>
                <a:t>Lead in</a:t>
              </a:r>
              <a:endParaRPr kumimoji="0" lang="en-US" altLang="zh-CN" sz="3200" b="1" i="0" u="none" strike="noStrike" kern="1200" cap="none" spc="0" normalizeH="0" baseline="0" noProof="0" dirty="0">
                <a:ln w="6600">
                  <a:solidFill>
                    <a:srgbClr val="4775AD"/>
                  </a:solidFill>
                  <a:prstDash val="solid"/>
                </a:ln>
                <a:gradFill>
                  <a:gsLst>
                    <a:gs pos="0">
                      <a:srgbClr val="14CD68"/>
                    </a:gs>
                    <a:gs pos="100000">
                      <a:srgbClr val="035C7D"/>
                    </a:gs>
                  </a:gsLst>
                  <a:lin scaled="0"/>
                </a:gradFill>
                <a:effectLst>
                  <a:outerShdw dist="38100" dir="2700000" algn="tl" rotWithShape="0">
                    <a:srgbClr val="4775AD"/>
                  </a:outerShdw>
                </a:effectLst>
                <a:uLnTx/>
                <a:uFillTx/>
                <a:latin typeface="Arial" panose="020B0604020202020204" pitchFamily="34" charset="0"/>
                <a:ea typeface="微软雅黑" panose="020B0503020204020204" pitchFamily="34" charset="-122"/>
                <a:cs typeface="Arial" panose="020B0604020202020204"/>
              </a:endParaRPr>
            </a:p>
          </p:txBody>
        </p:sp>
      </p:grpSp>
      <p:pic>
        <p:nvPicPr>
          <p:cNvPr id="21" name="Picture 5" descr="2010051720015673"/>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25252" y="976289"/>
            <a:ext cx="3950712" cy="301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201005172001565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507600" y="961539"/>
            <a:ext cx="3790636" cy="288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2010051720015620"/>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8322063" y="1043113"/>
            <a:ext cx="3530176" cy="313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5">
                                            <p:txEl>
                                              <p:pRg st="0" end="0"/>
                                            </p:txEl>
                                          </p:spTgt>
                                        </p:tgtEl>
                                        <p:attrNameLst>
                                          <p:attrName>style.visibility</p:attrName>
                                        </p:attrNameLst>
                                      </p:cBhvr>
                                      <p:to>
                                        <p:strVal val="visible"/>
                                      </p:to>
                                    </p:set>
                                    <p:anim calcmode="lin" valueType="num">
                                      <p:cBhvr additive="base">
                                        <p:cTn id="6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6">
                                            <p:txEl>
                                              <p:pRg st="0" end="0"/>
                                            </p:txEl>
                                          </p:spTgt>
                                        </p:tgtEl>
                                        <p:attrNameLst>
                                          <p:attrName>style.visibility</p:attrName>
                                        </p:attrNameLst>
                                      </p:cBhvr>
                                      <p:to>
                                        <p:strVal val="visible"/>
                                      </p:to>
                                    </p:set>
                                    <p:anim calcmode="lin" valueType="num">
                                      <p:cBhvr additive="base">
                                        <p:cTn id="7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7">
                                            <p:txEl>
                                              <p:pRg st="0" end="0"/>
                                            </p:txEl>
                                          </p:spTgt>
                                        </p:tgtEl>
                                        <p:attrNameLst>
                                          <p:attrName>style.visibility</p:attrName>
                                        </p:attrNameLst>
                                      </p:cBhvr>
                                      <p:to>
                                        <p:strVal val="visible"/>
                                      </p:to>
                                    </p:set>
                                    <p:anim calcmode="lin" valueType="num">
                                      <p:cBhvr additive="base">
                                        <p:cTn id="7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055475" cy="6797040"/>
            <a:chOff x="0" y="0"/>
            <a:chExt cx="12055475" cy="6797040"/>
          </a:xfrm>
        </p:grpSpPr>
        <p:pic>
          <p:nvPicPr>
            <p:cNvPr id="17" name="内容占位符 3"/>
            <p:cNvPicPr>
              <a:picLocks noChangeAspect="1"/>
            </p:cNvPicPr>
            <p:nvPr>
              <p:custDataLst>
                <p:tags r:id="rId1"/>
              </p:custDataLst>
            </p:nvPr>
          </p:nvPicPr>
          <p:blipFill>
            <a:blip r:embed="rId2"/>
            <a:stretch>
              <a:fillRect/>
            </a:stretch>
          </p:blipFill>
          <p:spPr>
            <a:xfrm>
              <a:off x="0" y="0"/>
              <a:ext cx="12055475" cy="6797040"/>
            </a:xfrm>
            <a:prstGeom prst="rect">
              <a:avLst/>
            </a:prstGeom>
          </p:spPr>
        </p:pic>
        <p:pic>
          <p:nvPicPr>
            <p:cNvPr id="2" name="图片 1"/>
            <p:cNvPicPr>
              <a:picLocks noChangeAspect="1"/>
            </p:cNvPicPr>
            <p:nvPr/>
          </p:nvPicPr>
          <p:blipFill>
            <a:blip r:embed="rId3"/>
            <a:stretch>
              <a:fillRect/>
            </a:stretch>
          </p:blipFill>
          <p:spPr>
            <a:xfrm>
              <a:off x="3340369" y="1957248"/>
              <a:ext cx="5511262" cy="1749704"/>
            </a:xfrm>
            <a:prstGeom prst="rect">
              <a:avLst/>
            </a:prstGeom>
          </p:spPr>
        </p:pic>
      </p:gr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320" y="0"/>
            <a:ext cx="6299200" cy="753900"/>
            <a:chOff x="639905" y="-96639"/>
            <a:chExt cx="6299200" cy="753900"/>
          </a:xfrm>
        </p:grpSpPr>
        <p:grpSp>
          <p:nvGrpSpPr>
            <p:cNvPr id="13" name="组合 12"/>
            <p:cNvGrpSpPr/>
            <p:nvPr/>
          </p:nvGrpSpPr>
          <p:grpSpPr>
            <a:xfrm>
              <a:off x="639905" y="-40518"/>
              <a:ext cx="6299200" cy="697779"/>
              <a:chOff x="3137021" y="-377761"/>
              <a:chExt cx="5123497" cy="697779"/>
            </a:xfrm>
          </p:grpSpPr>
          <p:grpSp>
            <p:nvGrpSpPr>
              <p:cNvPr id="15" name="组合 14"/>
              <p:cNvGrpSpPr/>
              <p:nvPr/>
            </p:nvGrpSpPr>
            <p:grpSpPr>
              <a:xfrm>
                <a:off x="3137021" y="-368301"/>
                <a:ext cx="2425580" cy="688319"/>
                <a:chOff x="102318" y="0"/>
                <a:chExt cx="2425580" cy="736601"/>
              </a:xfrm>
            </p:grpSpPr>
            <p:sp>
              <p:nvSpPr>
                <p:cNvPr id="19" name="Freeform 2" descr="0x786"/>
                <p:cNvSpPr/>
                <p:nvPr/>
              </p:nvSpPr>
              <p:spPr bwMode="auto">
                <a:xfrm>
                  <a:off x="102318" y="0"/>
                  <a:ext cx="2425580" cy="736601"/>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1"/>
                  <a:stretch>
                    <a:fillRect/>
                  </a:stretch>
                </a:blipFill>
                <a:ln w="9525" cmpd="sng">
                  <a:solidFill>
                    <a:srgbClr val="68B54B"/>
                  </a:solidFill>
                  <a:round/>
                </a:ln>
              </p:spPr>
              <p:txBody>
                <a:bodyPr/>
                <a:lstStyle/>
                <a:p>
                  <a:endParaRPr lang="zh-CN" altLang="en-US" sz="2400" dirty="0"/>
                </a:p>
              </p:txBody>
            </p:sp>
            <p:sp>
              <p:nvSpPr>
                <p:cNvPr id="20" name="矩形 19"/>
                <p:cNvSpPr/>
                <p:nvPr/>
              </p:nvSpPr>
              <p:spPr>
                <a:xfrm>
                  <a:off x="178578" y="108843"/>
                  <a:ext cx="1695390" cy="494048"/>
                </a:xfrm>
                <a:prstGeom prst="rect">
                  <a:avLst/>
                </a:prstGeom>
                <a:noFill/>
              </p:spPr>
              <p:txBody>
                <a:bodyPr wrap="square" lIns="91440" tIns="45720" rIns="91440" bIns="45720">
                  <a:spAutoFit/>
                </a:bodyPr>
                <a:lstStyle/>
                <a:p>
                  <a:pPr algn="ctr"/>
                  <a:r>
                    <a:rPr lang="en-US" altLang="zh-CN"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rPr>
                    <a:t>Part </a:t>
                  </a:r>
                  <a:r>
                    <a:rPr lang="en-US" altLang="zh-CN" sz="2400" b="1" dirty="0">
                      <a:ln w="12700" cmpd="sng">
                        <a:solidFill>
                          <a:schemeClr val="accent4"/>
                        </a:solidFill>
                        <a:prstDash val="solid"/>
                      </a:ln>
                      <a:solidFill>
                        <a:srgbClr val="00B050"/>
                      </a:solidFill>
                      <a:latin typeface="Times New Roman" panose="02020603050405020304" charset="0"/>
                      <a:cs typeface="Times New Roman" panose="02020603050405020304" charset="0"/>
                    </a:rPr>
                    <a:t>1</a:t>
                  </a:r>
                  <a:endParaRPr lang="zh-CN" altLang="en-US"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endParaRPr>
                </a:p>
              </p:txBody>
            </p:sp>
          </p:grpSp>
          <p:grpSp>
            <p:nvGrpSpPr>
              <p:cNvPr id="16" name="组合 15"/>
              <p:cNvGrpSpPr/>
              <p:nvPr/>
            </p:nvGrpSpPr>
            <p:grpSpPr>
              <a:xfrm>
                <a:off x="4868158" y="-377761"/>
                <a:ext cx="3392360" cy="575776"/>
                <a:chOff x="-529463" y="-10124"/>
                <a:chExt cx="3392360" cy="616164"/>
              </a:xfrm>
            </p:grpSpPr>
            <p:sp>
              <p:nvSpPr>
                <p:cNvPr id="17" name="对角圆角矩形 7"/>
                <p:cNvSpPr/>
                <p:nvPr>
                  <p:custDataLst>
                    <p:tags r:id="rId2"/>
                  </p:custDataLst>
                </p:nvPr>
              </p:nvSpPr>
              <p:spPr>
                <a:xfrm>
                  <a:off x="-529463" y="-10124"/>
                  <a:ext cx="3392360" cy="616164"/>
                </a:xfrm>
                <a:prstGeom prst="round2DiagRect">
                  <a:avLst>
                    <a:gd name="adj1" fmla="val 45395"/>
                    <a:gd name="adj2" fmla="val 0"/>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400"/>
                </a:p>
              </p:txBody>
            </p:sp>
            <p:sp>
              <p:nvSpPr>
                <p:cNvPr id="18" name="TextBox 6"/>
                <p:cNvSpPr txBox="1">
                  <a:spLocks noChangeArrowheads="1"/>
                </p:cNvSpPr>
                <p:nvPr>
                  <p:custDataLst>
                    <p:tags r:id="rId3"/>
                  </p:custDataLst>
                </p:nvPr>
              </p:nvSpPr>
              <p:spPr bwMode="auto">
                <a:xfrm>
                  <a:off x="-448010" y="73712"/>
                  <a:ext cx="3052666" cy="494049"/>
                </a:xfrm>
                <a:prstGeom prst="rect">
                  <a:avLst/>
                </a:prstGeom>
                <a:solidFill>
                  <a:srgbClr val="FFC000"/>
                </a:solidFill>
                <a:ln w="9525">
                  <a:noFill/>
                  <a:miter lim="800000"/>
                </a:ln>
              </p:spPr>
              <p:txBody>
                <a:bodyPr wrap="square">
                  <a:spAutoFit/>
                </a:bodyPr>
                <a:lstStyle/>
                <a:p>
                  <a:pPr>
                    <a:buFont typeface="Arial" panose="020B0604020202020204" pitchFamily="34" charset="0"/>
                    <a:buNone/>
                    <a:defRPr/>
                  </a:pPr>
                  <a:r>
                    <a:rPr lang="en-US" altLang="zh-CN" sz="2400" b="1" dirty="0">
                      <a:solidFill>
                        <a:srgbClr val="FF0000"/>
                      </a:solidFill>
                      <a:latin typeface="Times New Roman" panose="02020603050405020304" charset="0"/>
                      <a:cs typeface="Times New Roman" panose="02020603050405020304" charset="0"/>
                    </a:rPr>
                    <a:t>Pre-reading</a:t>
                  </a:r>
                  <a:r>
                    <a:rPr lang="zh-CN" altLang="en-US" sz="2400" b="1" dirty="0">
                      <a:solidFill>
                        <a:srgbClr val="FF0000"/>
                      </a:solidFill>
                      <a:latin typeface="Times New Roman" panose="02020603050405020304" charset="0"/>
                      <a:cs typeface="Times New Roman" panose="02020603050405020304" charset="0"/>
                    </a:rPr>
                    <a:t> ：</a:t>
                  </a:r>
                  <a:endParaRPr lang="zh-CN" altLang="en-US" sz="2400" b="1" dirty="0">
                    <a:solidFill>
                      <a:srgbClr val="FF0000"/>
                    </a:solidFill>
                    <a:latin typeface="Times New Roman" panose="02020603050405020304" charset="0"/>
                    <a:cs typeface="Times New Roman" panose="02020603050405020304" charset="0"/>
                  </a:endParaRPr>
                </a:p>
              </p:txBody>
            </p:sp>
          </p:grpSp>
        </p:grpSp>
        <p:sp>
          <p:nvSpPr>
            <p:cNvPr id="14" name="文本框 13"/>
            <p:cNvSpPr txBox="1"/>
            <p:nvPr/>
          </p:nvSpPr>
          <p:spPr>
            <a:xfrm>
              <a:off x="4774328" y="-96639"/>
              <a:ext cx="1952295" cy="628955"/>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3200" b="1" i="0" u="none" strike="noStrike" kern="1200" cap="none" spc="0" normalizeH="0" baseline="0" noProof="0" dirty="0">
                  <a:ln w="6600">
                    <a:solidFill>
                      <a:srgbClr val="4775AD"/>
                    </a:solidFill>
                    <a:prstDash val="solid"/>
                  </a:ln>
                  <a:gradFill>
                    <a:gsLst>
                      <a:gs pos="0">
                        <a:srgbClr val="14CD68"/>
                      </a:gs>
                      <a:gs pos="100000">
                        <a:srgbClr val="035C7D"/>
                      </a:gs>
                    </a:gsLst>
                    <a:lin scaled="0"/>
                  </a:gradFill>
                  <a:effectLst>
                    <a:outerShdw dist="38100" dir="2700000" algn="tl" rotWithShape="0">
                      <a:srgbClr val="4775AD"/>
                    </a:outerShdw>
                  </a:effectLst>
                  <a:uLnTx/>
                  <a:uFillTx/>
                  <a:latin typeface="Arial" panose="020B0604020202020204" pitchFamily="34" charset="0"/>
                  <a:ea typeface="微软雅黑" panose="020B0503020204020204" pitchFamily="34" charset="-122"/>
                  <a:cs typeface="Arial" panose="020B0604020202020204"/>
                </a:rPr>
                <a:t>Lead in</a:t>
              </a:r>
              <a:endParaRPr kumimoji="0" lang="en-US" altLang="zh-CN" sz="3200" b="1" i="0" u="none" strike="noStrike" kern="1200" cap="none" spc="0" normalizeH="0" baseline="0" noProof="0" dirty="0">
                <a:ln w="6600">
                  <a:solidFill>
                    <a:srgbClr val="4775AD"/>
                  </a:solidFill>
                  <a:prstDash val="solid"/>
                </a:ln>
                <a:gradFill>
                  <a:gsLst>
                    <a:gs pos="0">
                      <a:srgbClr val="14CD68"/>
                    </a:gs>
                    <a:gs pos="100000">
                      <a:srgbClr val="035C7D"/>
                    </a:gs>
                  </a:gsLst>
                  <a:lin scaled="0"/>
                </a:gradFill>
                <a:effectLst>
                  <a:outerShdw dist="38100" dir="2700000" algn="tl" rotWithShape="0">
                    <a:srgbClr val="4775AD"/>
                  </a:outerShdw>
                </a:effectLst>
                <a:uLnTx/>
                <a:uFillTx/>
                <a:latin typeface="Arial" panose="020B0604020202020204" pitchFamily="34" charset="0"/>
                <a:ea typeface="微软雅黑" panose="020B0503020204020204" pitchFamily="34" charset="-122"/>
                <a:cs typeface="Arial" panose="020B0604020202020204"/>
              </a:endParaRPr>
            </a:p>
          </p:txBody>
        </p:sp>
      </p:grpSp>
      <p:sp>
        <p:nvSpPr>
          <p:cNvPr id="21" name="文本框 20"/>
          <p:cNvSpPr txBox="1"/>
          <p:nvPr/>
        </p:nvSpPr>
        <p:spPr>
          <a:xfrm>
            <a:off x="312070" y="763360"/>
            <a:ext cx="10983310" cy="427746"/>
          </a:xfrm>
          <a:prstGeom prst="rect">
            <a:avLst/>
          </a:prstGeom>
          <a:noFill/>
          <a:ln w="9525">
            <a:noFill/>
          </a:ln>
        </p:spPr>
        <p:txBody>
          <a:bodyPr wrap="square">
            <a:spAutoFit/>
          </a:bodyPr>
          <a:lstStyle/>
          <a:p>
            <a:pPr>
              <a:lnSpc>
                <a:spcPct val="120000"/>
              </a:lnSpc>
            </a:pPr>
            <a:r>
              <a:rPr lang="en-US" altLang="zh-CN" sz="2000" b="1" dirty="0">
                <a:solidFill>
                  <a:srgbClr val="FF0000"/>
                </a:solidFill>
                <a:latin typeface="Arial" panose="020B0604020202020204" pitchFamily="34" charset="0"/>
              </a:rPr>
              <a:t>Look at the following facial expressions,  and try to tell us what they might be feeling.</a:t>
            </a:r>
            <a:endParaRPr lang="en-US" altLang="zh-CN" sz="2000" b="1" dirty="0">
              <a:solidFill>
                <a:srgbClr val="FF0000"/>
              </a:solidFill>
              <a:latin typeface="Arial" panose="020B0604020202020204" pitchFamily="34" charset="0"/>
              <a:ea typeface="楷体_GB2312" pitchFamily="49" charset="-122"/>
            </a:endParaRPr>
          </a:p>
        </p:txBody>
      </p:sp>
      <p:pic>
        <p:nvPicPr>
          <p:cNvPr id="22" name="Picture 4" descr="201005172001567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9537" y="1322569"/>
            <a:ext cx="3125300" cy="239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201005172001565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41590" y="1379697"/>
            <a:ext cx="3521002" cy="25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201005172001569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490333" y="1229753"/>
            <a:ext cx="2798459" cy="236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2010051720015612"/>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6534146" y="1358256"/>
            <a:ext cx="3227073" cy="238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503991" y="3715639"/>
            <a:ext cx="2680499" cy="3007899"/>
            <a:chOff x="503991" y="3715639"/>
            <a:chExt cx="2680499" cy="3007899"/>
          </a:xfrm>
        </p:grpSpPr>
        <p:sp>
          <p:nvSpPr>
            <p:cNvPr id="26" name="矩形 25"/>
            <p:cNvSpPr/>
            <p:nvPr/>
          </p:nvSpPr>
          <p:spPr>
            <a:xfrm>
              <a:off x="888401" y="6138763"/>
              <a:ext cx="1911677" cy="584775"/>
            </a:xfrm>
            <a:prstGeom prst="rect">
              <a:avLst/>
            </a:prstGeom>
          </p:spPr>
          <p:txBody>
            <a:bodyPr wrap="none">
              <a:spAutoFit/>
            </a:bodyPr>
            <a:lstStyle/>
            <a:p>
              <a:pPr>
                <a:spcAft>
                  <a:spcPct val="0"/>
                </a:spcAft>
              </a:pPr>
              <a:r>
                <a:rPr lang="en-US" altLang="zh-CN" sz="3200" b="1" dirty="0">
                  <a:solidFill>
                    <a:srgbClr val="FF0000"/>
                  </a:solidFill>
                  <a:latin typeface="Times New Roman" panose="02020603050405020304" charset="0"/>
                </a:rPr>
                <a:t>depressed</a:t>
              </a:r>
              <a:endParaRPr lang="zh-CN" altLang="zh-CN" sz="3200" b="1" dirty="0">
                <a:solidFill>
                  <a:srgbClr val="FF0000"/>
                </a:solidFill>
                <a:latin typeface="Times New Roman" panose="02020603050405020304" charset="0"/>
                <a:ea typeface="Times New Roman" panose="02020603050405020304" charset="0"/>
              </a:endParaRPr>
            </a:p>
          </p:txBody>
        </p:sp>
        <p:pic>
          <p:nvPicPr>
            <p:cNvPr id="28" name="图片 27"/>
            <p:cNvPicPr>
              <a:picLocks noChangeAspect="1"/>
            </p:cNvPicPr>
            <p:nvPr/>
          </p:nvPicPr>
          <p:blipFill>
            <a:blip r:embed="rId8"/>
            <a:stretch>
              <a:fillRect/>
            </a:stretch>
          </p:blipFill>
          <p:spPr>
            <a:xfrm>
              <a:off x="503991" y="3715639"/>
              <a:ext cx="2680499" cy="2491539"/>
            </a:xfrm>
            <a:prstGeom prst="rect">
              <a:avLst/>
            </a:prstGeom>
          </p:spPr>
        </p:pic>
      </p:grpSp>
      <p:grpSp>
        <p:nvGrpSpPr>
          <p:cNvPr id="3" name="组合 2"/>
          <p:cNvGrpSpPr/>
          <p:nvPr/>
        </p:nvGrpSpPr>
        <p:grpSpPr>
          <a:xfrm>
            <a:off x="3602618" y="3715639"/>
            <a:ext cx="2664272" cy="2994596"/>
            <a:chOff x="3602618" y="3715639"/>
            <a:chExt cx="2664272" cy="2994596"/>
          </a:xfrm>
        </p:grpSpPr>
        <p:sp>
          <p:nvSpPr>
            <p:cNvPr id="27" name="矩形 26"/>
            <p:cNvSpPr/>
            <p:nvPr/>
          </p:nvSpPr>
          <p:spPr>
            <a:xfrm>
              <a:off x="4166491" y="6125460"/>
              <a:ext cx="1536525" cy="584775"/>
            </a:xfrm>
            <a:prstGeom prst="rect">
              <a:avLst/>
            </a:prstGeom>
          </p:spPr>
          <p:txBody>
            <a:bodyPr wrap="square">
              <a:spAutoFit/>
            </a:bodyPr>
            <a:lstStyle/>
            <a:p>
              <a:pPr>
                <a:spcAft>
                  <a:spcPct val="0"/>
                </a:spcAft>
              </a:pPr>
              <a:r>
                <a:rPr lang="en-US" altLang="zh-CN" sz="3200" b="1" dirty="0">
                  <a:solidFill>
                    <a:srgbClr val="FF0000"/>
                  </a:solidFill>
                  <a:latin typeface="Times New Roman" panose="02020603050405020304" charset="0"/>
                </a:rPr>
                <a:t>happy</a:t>
              </a:r>
              <a:endParaRPr lang="zh-CN" altLang="zh-CN" sz="3200" b="1" dirty="0">
                <a:solidFill>
                  <a:srgbClr val="FF0000"/>
                </a:solidFill>
                <a:latin typeface="Times New Roman" panose="02020603050405020304" charset="0"/>
                <a:ea typeface="Times New Roman" panose="02020603050405020304" charset="0"/>
              </a:endParaRPr>
            </a:p>
          </p:txBody>
        </p:sp>
        <p:pic>
          <p:nvPicPr>
            <p:cNvPr id="29" name="Picture 4" descr="人種, 人類, 企業"/>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602618" y="3715639"/>
              <a:ext cx="2664272" cy="24915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组合 4"/>
          <p:cNvGrpSpPr/>
          <p:nvPr/>
        </p:nvGrpSpPr>
        <p:grpSpPr>
          <a:xfrm>
            <a:off x="6263260" y="3691685"/>
            <a:ext cx="3227073" cy="3031853"/>
            <a:chOff x="6263260" y="3691685"/>
            <a:chExt cx="3227073" cy="3031853"/>
          </a:xfrm>
        </p:grpSpPr>
        <p:pic>
          <p:nvPicPr>
            <p:cNvPr id="30" name="Picture 2" descr="01_Sida_1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27914" y="3691685"/>
              <a:ext cx="2700138" cy="259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6263260" y="6138813"/>
              <a:ext cx="3227073" cy="5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4" tIns="45695" rIns="91394" bIns="4569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rgbClr val="FF0000"/>
                  </a:solidFill>
                  <a:latin typeface="Times New Roman" panose="02020603050405020304" charset="0"/>
                  <a:cs typeface="Times New Roman" panose="02020603050405020304" charset="0"/>
                </a:rPr>
                <a:t>Nice to meet you!</a:t>
              </a:r>
              <a:endParaRPr lang="en-US" altLang="zh-CN" sz="3200" b="1" dirty="0">
                <a:solidFill>
                  <a:srgbClr val="FF0000"/>
                </a:solidFill>
                <a:latin typeface="Times New Roman" panose="02020603050405020304" charset="0"/>
                <a:cs typeface="Times New Roman" panose="02020603050405020304" charset="0"/>
              </a:endParaRPr>
            </a:p>
          </p:txBody>
        </p:sp>
      </p:grpSp>
      <p:grpSp>
        <p:nvGrpSpPr>
          <p:cNvPr id="34" name="组合 33"/>
          <p:cNvGrpSpPr/>
          <p:nvPr/>
        </p:nvGrpSpPr>
        <p:grpSpPr>
          <a:xfrm>
            <a:off x="9399623" y="3636144"/>
            <a:ext cx="2792377" cy="3057624"/>
            <a:chOff x="9399623" y="3636144"/>
            <a:chExt cx="2792377" cy="3057624"/>
          </a:xfrm>
        </p:grpSpPr>
        <p:pic>
          <p:nvPicPr>
            <p:cNvPr id="32" name="Picture 8" descr="01_Sida_2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399623" y="3636144"/>
              <a:ext cx="279237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9"/>
            <p:cNvSpPr txBox="1">
              <a:spLocks noChangeArrowheads="1"/>
            </p:cNvSpPr>
            <p:nvPr/>
          </p:nvSpPr>
          <p:spPr bwMode="auto">
            <a:xfrm>
              <a:off x="9887221" y="6109043"/>
              <a:ext cx="1817180" cy="5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695" rIns="91394" bIns="4569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rgbClr val="FF0000"/>
                  </a:solidFill>
                  <a:latin typeface="Times New Roman" panose="02020603050405020304" charset="0"/>
                  <a:cs typeface="Times New Roman" panose="02020603050405020304" charset="0"/>
                </a:rPr>
                <a:t>I give up.</a:t>
              </a:r>
              <a:endParaRPr lang="en-US" altLang="zh-CN" sz="3200" b="1" dirty="0">
                <a:solidFill>
                  <a:srgbClr val="FF0000"/>
                </a:solidFill>
                <a:latin typeface="Times New Roman" panose="02020603050405020304" charset="0"/>
                <a:cs typeface="Times New Roman" panose="02020603050405020304" charset="0"/>
              </a:endParaRPr>
            </a:p>
          </p:txBody>
        </p:sp>
      </p:gr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535195" y="1031901"/>
            <a:ext cx="10747265" cy="813884"/>
          </a:xfrm>
          <a:prstGeom prst="rect">
            <a:avLst/>
          </a:prstGeom>
          <a:noFill/>
        </p:spPr>
        <p:txBody>
          <a:bodyPr wrap="square" lIns="63500" tIns="25400" rIns="63500" bIns="25400" rtlCol="0" anchor="t" anchorCtr="0">
            <a:noAutofit/>
          </a:bodyPr>
          <a:lstStyle/>
          <a:p>
            <a:pPr marL="0" indent="0" algn="l">
              <a:lnSpc>
                <a:spcPct val="100000"/>
              </a:lnSpc>
              <a:spcBef>
                <a:spcPct val="0"/>
              </a:spcBef>
              <a:spcAft>
                <a:spcPct val="0"/>
              </a:spcAft>
              <a:buSzTx/>
              <a:buNone/>
            </a:pPr>
            <a:r>
              <a:rPr lang="en-US" altLang="zh-CN" sz="3200" b="1" spc="160" dirty="0">
                <a:solidFill>
                  <a:srgbClr val="FF0000"/>
                </a:solidFill>
                <a:latin typeface="+mj-lt"/>
                <a:ea typeface="微软雅黑" panose="020B0503020204020204" pitchFamily="34" charset="-122"/>
              </a:rPr>
              <a:t>How many ways to communicate in daily life?</a:t>
            </a:r>
            <a:endParaRPr lang="en-US" altLang="zh-CN" sz="3200" b="1" spc="160" dirty="0">
              <a:solidFill>
                <a:srgbClr val="FF0000"/>
              </a:solidFill>
              <a:latin typeface="+mj-lt"/>
              <a:ea typeface="微软雅黑" panose="020B0503020204020204" pitchFamily="34" charset="-122"/>
            </a:endParaRPr>
          </a:p>
        </p:txBody>
      </p:sp>
      <p:pic>
        <p:nvPicPr>
          <p:cNvPr id="11" name="图片 10"/>
          <p:cNvPicPr>
            <a:picLocks noChangeAspect="1"/>
          </p:cNvPicPr>
          <p:nvPr>
            <p:custDataLst>
              <p:tags r:id="rId2"/>
            </p:custDataLst>
          </p:nvPr>
        </p:nvPicPr>
        <p:blipFill>
          <a:blip r:embed="rId3"/>
          <a:srcRect l="3072" r="3072"/>
          <a:stretch>
            <a:fillRect/>
          </a:stretch>
        </p:blipFill>
        <p:spPr>
          <a:xfrm>
            <a:off x="441435" y="1845784"/>
            <a:ext cx="4495800" cy="3322333"/>
          </a:xfrm>
          <a:custGeom>
            <a:avLst/>
            <a:gdLst/>
            <a:ahLst/>
            <a:cxnLst>
              <a:cxn ang="3">
                <a:pos x="hc" y="t"/>
              </a:cxn>
              <a:cxn ang="cd2">
                <a:pos x="l" y="vc"/>
              </a:cxn>
              <a:cxn ang="cd4">
                <a:pos x="hc" y="b"/>
              </a:cxn>
              <a:cxn ang="0">
                <a:pos x="r" y="vc"/>
              </a:cxn>
            </a:cxnLst>
            <a:rect l="l" t="t" r="r" b="b"/>
            <a:pathLst>
              <a:path w="8400" h="6000">
                <a:moveTo>
                  <a:pt x="0" y="0"/>
                </a:moveTo>
                <a:lnTo>
                  <a:pt x="8400" y="0"/>
                </a:lnTo>
                <a:lnTo>
                  <a:pt x="8400" y="6000"/>
                </a:lnTo>
                <a:lnTo>
                  <a:pt x="0" y="6000"/>
                </a:lnTo>
                <a:lnTo>
                  <a:pt x="0" y="0"/>
                </a:lnTo>
                <a:close/>
              </a:path>
            </a:pathLst>
          </a:custGeom>
        </p:spPr>
      </p:pic>
      <p:pic>
        <p:nvPicPr>
          <p:cNvPr id="12" name="图片 11"/>
          <p:cNvPicPr>
            <a:picLocks noChangeAspect="1"/>
          </p:cNvPicPr>
          <p:nvPr>
            <p:custDataLst>
              <p:tags r:id="rId4"/>
            </p:custDataLst>
          </p:nvPr>
        </p:nvPicPr>
        <p:blipFill>
          <a:blip r:embed="rId5"/>
          <a:srcRect l="5275" r="5275"/>
          <a:stretch>
            <a:fillRect/>
          </a:stretch>
        </p:blipFill>
        <p:spPr>
          <a:xfrm>
            <a:off x="5221495" y="1845785"/>
            <a:ext cx="6019800" cy="3322333"/>
          </a:xfrm>
          <a:custGeom>
            <a:avLst/>
            <a:gdLst/>
            <a:ahLst/>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grpSp>
        <p:nvGrpSpPr>
          <p:cNvPr id="7" name="组合 6"/>
          <p:cNvGrpSpPr/>
          <p:nvPr/>
        </p:nvGrpSpPr>
        <p:grpSpPr>
          <a:xfrm>
            <a:off x="441435" y="46200"/>
            <a:ext cx="5819665" cy="697779"/>
            <a:chOff x="3137021" y="-377761"/>
            <a:chExt cx="5123497" cy="697779"/>
          </a:xfrm>
        </p:grpSpPr>
        <p:grpSp>
          <p:nvGrpSpPr>
            <p:cNvPr id="8" name="组合 7"/>
            <p:cNvGrpSpPr/>
            <p:nvPr/>
          </p:nvGrpSpPr>
          <p:grpSpPr>
            <a:xfrm>
              <a:off x="3137021" y="-368301"/>
              <a:ext cx="2425580" cy="688319"/>
              <a:chOff x="102318" y="0"/>
              <a:chExt cx="2425580" cy="736601"/>
            </a:xfrm>
          </p:grpSpPr>
          <p:sp>
            <p:nvSpPr>
              <p:cNvPr id="17" name="Freeform 2" descr="0x786"/>
              <p:cNvSpPr/>
              <p:nvPr/>
            </p:nvSpPr>
            <p:spPr bwMode="auto">
              <a:xfrm>
                <a:off x="102318" y="0"/>
                <a:ext cx="2425580" cy="736601"/>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6"/>
                <a:stretch>
                  <a:fillRect/>
                </a:stretch>
              </a:blipFill>
              <a:ln w="9525" cmpd="sng">
                <a:solidFill>
                  <a:srgbClr val="68B54B"/>
                </a:solidFill>
                <a:round/>
              </a:ln>
            </p:spPr>
            <p:txBody>
              <a:bodyPr/>
              <a:lstStyle/>
              <a:p>
                <a:endParaRPr lang="zh-CN" altLang="en-US" sz="2400" dirty="0"/>
              </a:p>
            </p:txBody>
          </p:sp>
          <p:sp>
            <p:nvSpPr>
              <p:cNvPr id="18" name="矩形 17"/>
              <p:cNvSpPr/>
              <p:nvPr/>
            </p:nvSpPr>
            <p:spPr>
              <a:xfrm>
                <a:off x="178578" y="108843"/>
                <a:ext cx="1695390" cy="494048"/>
              </a:xfrm>
              <a:prstGeom prst="rect">
                <a:avLst/>
              </a:prstGeom>
              <a:noFill/>
            </p:spPr>
            <p:txBody>
              <a:bodyPr wrap="square" lIns="91440" tIns="45720" rIns="91440" bIns="45720">
                <a:spAutoFit/>
              </a:bodyPr>
              <a:lstStyle/>
              <a:p>
                <a:pPr algn="ctr"/>
                <a:r>
                  <a:rPr lang="en-US" altLang="zh-CN"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rPr>
                  <a:t>Part </a:t>
                </a:r>
                <a:r>
                  <a:rPr lang="en-US" altLang="zh-CN" sz="2400" b="1" dirty="0">
                    <a:ln w="12700" cmpd="sng">
                      <a:solidFill>
                        <a:schemeClr val="accent4"/>
                      </a:solidFill>
                      <a:prstDash val="solid"/>
                    </a:ln>
                    <a:solidFill>
                      <a:srgbClr val="00B050"/>
                    </a:solidFill>
                    <a:latin typeface="Times New Roman" panose="02020603050405020304" charset="0"/>
                    <a:cs typeface="Times New Roman" panose="02020603050405020304" charset="0"/>
                  </a:rPr>
                  <a:t>1</a:t>
                </a:r>
                <a:endParaRPr lang="zh-CN" altLang="en-US"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endParaRPr>
              </a:p>
            </p:txBody>
          </p:sp>
        </p:grpSp>
        <p:grpSp>
          <p:nvGrpSpPr>
            <p:cNvPr id="14" name="组合 13"/>
            <p:cNvGrpSpPr/>
            <p:nvPr/>
          </p:nvGrpSpPr>
          <p:grpSpPr>
            <a:xfrm>
              <a:off x="4868158" y="-377761"/>
              <a:ext cx="3392360" cy="575776"/>
              <a:chOff x="-529463" y="-10124"/>
              <a:chExt cx="3392360" cy="616164"/>
            </a:xfrm>
          </p:grpSpPr>
          <p:sp>
            <p:nvSpPr>
              <p:cNvPr id="15" name="对角圆角矩形 7"/>
              <p:cNvSpPr/>
              <p:nvPr>
                <p:custDataLst>
                  <p:tags r:id="rId7"/>
                </p:custDataLst>
              </p:nvPr>
            </p:nvSpPr>
            <p:spPr>
              <a:xfrm>
                <a:off x="-529463" y="-10124"/>
                <a:ext cx="3392360" cy="616164"/>
              </a:xfrm>
              <a:prstGeom prst="round2DiagRect">
                <a:avLst>
                  <a:gd name="adj1" fmla="val 45395"/>
                  <a:gd name="adj2" fmla="val 0"/>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400"/>
              </a:p>
            </p:txBody>
          </p:sp>
          <p:sp>
            <p:nvSpPr>
              <p:cNvPr id="16" name="TextBox 6"/>
              <p:cNvSpPr txBox="1">
                <a:spLocks noChangeArrowheads="1"/>
              </p:cNvSpPr>
              <p:nvPr>
                <p:custDataLst>
                  <p:tags r:id="rId8"/>
                </p:custDataLst>
              </p:nvPr>
            </p:nvSpPr>
            <p:spPr bwMode="auto">
              <a:xfrm>
                <a:off x="-448010" y="73712"/>
                <a:ext cx="3052666" cy="494049"/>
              </a:xfrm>
              <a:prstGeom prst="rect">
                <a:avLst/>
              </a:prstGeom>
              <a:solidFill>
                <a:srgbClr val="FFC000"/>
              </a:solidFill>
              <a:ln w="9525">
                <a:noFill/>
                <a:miter lim="800000"/>
              </a:ln>
            </p:spPr>
            <p:txBody>
              <a:bodyPr wrap="square">
                <a:spAutoFit/>
              </a:bodyPr>
              <a:lstStyle/>
              <a:p>
                <a:pPr>
                  <a:buFont typeface="Arial" panose="020B0604020202020204" pitchFamily="34" charset="0"/>
                  <a:buNone/>
                  <a:defRPr/>
                </a:pPr>
                <a:r>
                  <a:rPr lang="en-US" altLang="zh-CN" sz="2400" b="1" dirty="0">
                    <a:solidFill>
                      <a:srgbClr val="FF0000"/>
                    </a:solidFill>
                    <a:latin typeface="Times New Roman" panose="02020603050405020304" charset="0"/>
                    <a:cs typeface="Times New Roman" panose="02020603050405020304" charset="0"/>
                  </a:rPr>
                  <a:t>Pre-reading</a:t>
                </a:r>
                <a:r>
                  <a:rPr lang="zh-CN" altLang="en-US" sz="2400" b="1" dirty="0">
                    <a:solidFill>
                      <a:srgbClr val="FF0000"/>
                    </a:solidFill>
                    <a:latin typeface="Times New Roman" panose="02020603050405020304" charset="0"/>
                    <a:cs typeface="Times New Roman" panose="02020603050405020304" charset="0"/>
                  </a:rPr>
                  <a:t> ：</a:t>
                </a:r>
                <a:r>
                  <a:rPr lang="en-US" altLang="zh-CN" sz="2400" b="1" dirty="0">
                    <a:solidFill>
                      <a:srgbClr val="FF0000"/>
                    </a:solidFill>
                    <a:latin typeface="Times New Roman" panose="02020603050405020304" charset="0"/>
                    <a:cs typeface="Times New Roman" panose="02020603050405020304" charset="0"/>
                  </a:rPr>
                  <a:t>Prediction</a:t>
                </a:r>
                <a:endParaRPr lang="zh-CN" altLang="en-US" sz="2400" b="1" dirty="0">
                  <a:solidFill>
                    <a:srgbClr val="FF0000"/>
                  </a:solidFill>
                  <a:latin typeface="Times New Roman" panose="02020603050405020304" charset="0"/>
                  <a:cs typeface="Times New Roman" panose="02020603050405020304" charset="0"/>
                </a:endParaRPr>
              </a:p>
            </p:txBody>
          </p:sp>
        </p:grpSp>
      </p:grpSp>
      <p:pic>
        <p:nvPicPr>
          <p:cNvPr id="19" name="图片 18"/>
          <p:cNvPicPr>
            <a:picLocks noChangeAspect="1"/>
          </p:cNvPicPr>
          <p:nvPr/>
        </p:nvPicPr>
        <p:blipFill>
          <a:blip r:embed="rId9"/>
          <a:stretch>
            <a:fillRect/>
          </a:stretch>
        </p:blipFill>
        <p:spPr>
          <a:xfrm>
            <a:off x="7073900" y="5319023"/>
            <a:ext cx="2717799" cy="13259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custDataLst>
              <p:tags r:id="rId1"/>
            </p:custDataLst>
          </p:nvPr>
        </p:nvCxnSpPr>
        <p:spPr>
          <a:xfrm flipV="1">
            <a:off x="584030" y="688136"/>
            <a:ext cx="5556738" cy="23447"/>
          </a:xfrm>
          <a:prstGeom prst="line">
            <a:avLst/>
          </a:prstGeom>
          <a:ln w="12700">
            <a:solidFill>
              <a:srgbClr val="014E6A"/>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2"/>
            </p:custDataLst>
          </p:nvPr>
        </p:nvSpPr>
        <p:spPr>
          <a:xfrm>
            <a:off x="3599288" y="1198554"/>
            <a:ext cx="2102485" cy="706755"/>
          </a:xfrm>
          <a:prstGeom prst="rect">
            <a:avLst/>
          </a:prstGeom>
          <a:noFill/>
          <a:ln w="9525">
            <a:noFill/>
          </a:ln>
        </p:spPr>
        <p:txBody>
          <a:bodyPr wrap="none" anchor="t" anchorCtr="0">
            <a:spAutoFit/>
          </a:bodyPr>
          <a:lstStyle/>
          <a:p>
            <a:r>
              <a:rPr lang="en-US" altLang="zh-CN" sz="4000" b="1" dirty="0">
                <a:latin typeface="Times New Roman" panose="02020603050405020304" charset="0"/>
                <a:ea typeface="宋体" panose="02010600030101010101" pitchFamily="2" charset="-122"/>
              </a:rPr>
              <a:t>speaking</a:t>
            </a:r>
            <a:endParaRPr lang="en-US" altLang="zh-CN" sz="4000" b="1" dirty="0">
              <a:latin typeface="Times New Roman" panose="02020603050405020304" charset="0"/>
              <a:ea typeface="宋体" panose="02010600030101010101" pitchFamily="2" charset="-122"/>
            </a:endParaRPr>
          </a:p>
        </p:txBody>
      </p:sp>
      <p:sp>
        <p:nvSpPr>
          <p:cNvPr id="14" name="文本框 13"/>
          <p:cNvSpPr txBox="1"/>
          <p:nvPr>
            <p:custDataLst>
              <p:tags r:id="rId3"/>
            </p:custDataLst>
          </p:nvPr>
        </p:nvSpPr>
        <p:spPr>
          <a:xfrm>
            <a:off x="3599289" y="2121279"/>
            <a:ext cx="1895780" cy="706755"/>
          </a:xfrm>
          <a:prstGeom prst="rect">
            <a:avLst/>
          </a:prstGeom>
          <a:noFill/>
          <a:ln w="9525">
            <a:noFill/>
          </a:ln>
        </p:spPr>
        <p:txBody>
          <a:bodyPr wrap="square" anchor="t" anchorCtr="0">
            <a:spAutoFit/>
          </a:bodyPr>
          <a:lstStyle/>
          <a:p>
            <a:r>
              <a:rPr lang="en-US" altLang="zh-CN" sz="4000" b="1" dirty="0">
                <a:latin typeface="Times New Roman" panose="02020603050405020304" charset="0"/>
                <a:ea typeface="宋体" panose="02010600030101010101" pitchFamily="2" charset="-122"/>
              </a:rPr>
              <a:t>ringing</a:t>
            </a:r>
            <a:endParaRPr lang="en-US" altLang="zh-CN" sz="4000" b="1" dirty="0">
              <a:latin typeface="Times New Roman" panose="02020603050405020304" charset="0"/>
              <a:ea typeface="宋体" panose="02010600030101010101" pitchFamily="2" charset="-122"/>
            </a:endParaRPr>
          </a:p>
        </p:txBody>
      </p:sp>
      <p:sp>
        <p:nvSpPr>
          <p:cNvPr id="16" name="文本框 15"/>
          <p:cNvSpPr txBox="1"/>
          <p:nvPr>
            <p:custDataLst>
              <p:tags r:id="rId4"/>
            </p:custDataLst>
          </p:nvPr>
        </p:nvSpPr>
        <p:spPr>
          <a:xfrm>
            <a:off x="3644393" y="2852099"/>
            <a:ext cx="1762760" cy="706755"/>
          </a:xfrm>
          <a:prstGeom prst="rect">
            <a:avLst/>
          </a:prstGeom>
          <a:noFill/>
          <a:ln w="9525">
            <a:noFill/>
          </a:ln>
        </p:spPr>
        <p:txBody>
          <a:bodyPr wrap="none" anchor="t" anchorCtr="0">
            <a:spAutoFit/>
          </a:bodyPr>
          <a:lstStyle/>
          <a:p>
            <a:r>
              <a:rPr lang="en-US" altLang="zh-CN" sz="4000" b="1" dirty="0">
                <a:latin typeface="Times New Roman" panose="02020603050405020304" charset="0"/>
                <a:ea typeface="宋体" panose="02010600030101010101" pitchFamily="2" charset="-122"/>
              </a:rPr>
              <a:t>writing</a:t>
            </a:r>
            <a:endParaRPr lang="en-US" altLang="zh-CN" sz="4000" b="1" dirty="0">
              <a:latin typeface="Times New Roman" panose="02020603050405020304" charset="0"/>
              <a:ea typeface="宋体" panose="02010600030101010101" pitchFamily="2" charset="-122"/>
            </a:endParaRPr>
          </a:p>
        </p:txBody>
      </p:sp>
      <p:sp>
        <p:nvSpPr>
          <p:cNvPr id="17" name="文本框 16"/>
          <p:cNvSpPr txBox="1"/>
          <p:nvPr>
            <p:custDataLst>
              <p:tags r:id="rId5"/>
            </p:custDataLst>
          </p:nvPr>
        </p:nvSpPr>
        <p:spPr>
          <a:xfrm>
            <a:off x="3654574" y="3715321"/>
            <a:ext cx="1565910" cy="706755"/>
          </a:xfrm>
          <a:prstGeom prst="rect">
            <a:avLst/>
          </a:prstGeom>
          <a:noFill/>
          <a:ln w="9525">
            <a:noFill/>
          </a:ln>
        </p:spPr>
        <p:txBody>
          <a:bodyPr wrap="none" anchor="t" anchorCtr="0">
            <a:spAutoFit/>
          </a:bodyPr>
          <a:lstStyle/>
          <a:p>
            <a:r>
              <a:rPr lang="en-US" altLang="zh-CN" sz="4000" b="1" dirty="0">
                <a:latin typeface="Times New Roman" panose="02020603050405020304" charset="0"/>
                <a:ea typeface="宋体" panose="02010600030101010101" pitchFamily="2" charset="-122"/>
              </a:rPr>
              <a:t>typing</a:t>
            </a:r>
            <a:endParaRPr lang="en-US" altLang="zh-CN" sz="4000" b="1" dirty="0">
              <a:latin typeface="Times New Roman" panose="02020603050405020304" charset="0"/>
              <a:ea typeface="宋体" panose="02010600030101010101" pitchFamily="2" charset="-122"/>
            </a:endParaRPr>
          </a:p>
        </p:txBody>
      </p:sp>
      <p:sp>
        <p:nvSpPr>
          <p:cNvPr id="18" name="文本框 17"/>
          <p:cNvSpPr txBox="1"/>
          <p:nvPr>
            <p:custDataLst>
              <p:tags r:id="rId6"/>
            </p:custDataLst>
          </p:nvPr>
        </p:nvSpPr>
        <p:spPr>
          <a:xfrm>
            <a:off x="966928" y="1244274"/>
            <a:ext cx="2130425" cy="1322070"/>
          </a:xfrm>
          <a:prstGeom prst="rect">
            <a:avLst/>
          </a:prstGeom>
          <a:noFill/>
          <a:ln w="9525">
            <a:noFill/>
          </a:ln>
        </p:spPr>
        <p:txBody>
          <a:bodyPr wrap="none" anchor="t" anchorCtr="0">
            <a:spAutoFit/>
          </a:bodyPr>
          <a:lstStyle/>
          <a:p>
            <a:r>
              <a:rPr lang="en-US" altLang="zh-CN" sz="4000" b="1" dirty="0">
                <a:solidFill>
                  <a:srgbClr val="FF3300"/>
                </a:solidFill>
                <a:latin typeface="Times New Roman" panose="02020603050405020304" charset="0"/>
                <a:ea typeface="宋体" panose="02010600030101010101" pitchFamily="2" charset="-122"/>
              </a:rPr>
              <a:t>Spoken </a:t>
            </a:r>
            <a:endParaRPr lang="en-US" altLang="zh-CN" sz="4000" b="1" dirty="0">
              <a:solidFill>
                <a:srgbClr val="FF3300"/>
              </a:solidFill>
              <a:latin typeface="Times New Roman" panose="02020603050405020304" charset="0"/>
              <a:ea typeface="宋体" panose="02010600030101010101" pitchFamily="2" charset="-122"/>
            </a:endParaRPr>
          </a:p>
          <a:p>
            <a:r>
              <a:rPr lang="en-US" altLang="zh-CN" sz="4000" b="1" dirty="0">
                <a:solidFill>
                  <a:srgbClr val="FF3300"/>
                </a:solidFill>
                <a:latin typeface="Times New Roman" panose="02020603050405020304" charset="0"/>
                <a:ea typeface="宋体" panose="02010600030101010101" pitchFamily="2" charset="-122"/>
              </a:rPr>
              <a:t>language</a:t>
            </a:r>
            <a:endParaRPr lang="en-US" altLang="zh-CN" sz="4000" b="1" dirty="0">
              <a:solidFill>
                <a:srgbClr val="FF3300"/>
              </a:solidFill>
              <a:latin typeface="Times New Roman" panose="02020603050405020304" charset="0"/>
              <a:ea typeface="宋体" panose="02010600030101010101" pitchFamily="2" charset="-122"/>
            </a:endParaRPr>
          </a:p>
        </p:txBody>
      </p:sp>
      <p:sp>
        <p:nvSpPr>
          <p:cNvPr id="19" name="文本框 18"/>
          <p:cNvSpPr txBox="1"/>
          <p:nvPr>
            <p:custDataLst>
              <p:tags r:id="rId7"/>
            </p:custDataLst>
          </p:nvPr>
        </p:nvSpPr>
        <p:spPr>
          <a:xfrm>
            <a:off x="986395" y="2979485"/>
            <a:ext cx="2130425" cy="1322070"/>
          </a:xfrm>
          <a:prstGeom prst="rect">
            <a:avLst/>
          </a:prstGeom>
          <a:noFill/>
          <a:ln w="9525">
            <a:noFill/>
          </a:ln>
        </p:spPr>
        <p:txBody>
          <a:bodyPr wrap="none" anchor="t" anchorCtr="0">
            <a:spAutoFit/>
          </a:bodyPr>
          <a:lstStyle/>
          <a:p>
            <a:r>
              <a:rPr lang="en-US" altLang="zh-CN" sz="4000" b="1" dirty="0">
                <a:solidFill>
                  <a:srgbClr val="FF3300"/>
                </a:solidFill>
                <a:latin typeface="Times New Roman" panose="02020603050405020304" charset="0"/>
                <a:ea typeface="宋体" panose="02010600030101010101" pitchFamily="2" charset="-122"/>
              </a:rPr>
              <a:t>Written </a:t>
            </a:r>
            <a:endParaRPr lang="en-US" altLang="zh-CN" sz="4000" b="1" dirty="0">
              <a:solidFill>
                <a:srgbClr val="FF3300"/>
              </a:solidFill>
              <a:latin typeface="Times New Roman" panose="02020603050405020304" charset="0"/>
              <a:ea typeface="宋体" panose="02010600030101010101" pitchFamily="2" charset="-122"/>
            </a:endParaRPr>
          </a:p>
          <a:p>
            <a:r>
              <a:rPr lang="en-US" altLang="zh-CN" sz="4000" b="1" dirty="0">
                <a:solidFill>
                  <a:srgbClr val="FF3300"/>
                </a:solidFill>
                <a:latin typeface="Times New Roman" panose="02020603050405020304" charset="0"/>
                <a:ea typeface="宋体" panose="02010600030101010101" pitchFamily="2" charset="-122"/>
              </a:rPr>
              <a:t>language</a:t>
            </a:r>
            <a:endParaRPr lang="en-US" altLang="zh-CN" sz="4000" b="1" dirty="0">
              <a:solidFill>
                <a:srgbClr val="FF3300"/>
              </a:solidFill>
              <a:latin typeface="Times New Roman" panose="02020603050405020304" charset="0"/>
              <a:ea typeface="宋体" panose="02010600030101010101" pitchFamily="2" charset="-122"/>
            </a:endParaRPr>
          </a:p>
        </p:txBody>
      </p:sp>
      <p:sp>
        <p:nvSpPr>
          <p:cNvPr id="20" name="文本框 19"/>
          <p:cNvSpPr txBox="1"/>
          <p:nvPr>
            <p:custDataLst>
              <p:tags r:id="rId8"/>
            </p:custDataLst>
          </p:nvPr>
        </p:nvSpPr>
        <p:spPr>
          <a:xfrm>
            <a:off x="1019409" y="4950778"/>
            <a:ext cx="2130425" cy="1322070"/>
          </a:xfrm>
          <a:prstGeom prst="rect">
            <a:avLst/>
          </a:prstGeom>
          <a:noFill/>
          <a:ln w="9525">
            <a:noFill/>
          </a:ln>
        </p:spPr>
        <p:txBody>
          <a:bodyPr wrap="none" anchor="t" anchorCtr="0">
            <a:spAutoFit/>
          </a:bodyPr>
          <a:lstStyle/>
          <a:p>
            <a:r>
              <a:rPr lang="en-US" altLang="zh-CN" sz="4000" b="1" dirty="0">
                <a:solidFill>
                  <a:srgbClr val="FF3300"/>
                </a:solidFill>
                <a:latin typeface="Times New Roman" panose="02020603050405020304" charset="0"/>
                <a:ea typeface="宋体" panose="02010600030101010101" pitchFamily="2" charset="-122"/>
              </a:rPr>
              <a:t>Body </a:t>
            </a:r>
            <a:endParaRPr lang="en-US" altLang="zh-CN" sz="4000" b="1" dirty="0">
              <a:solidFill>
                <a:srgbClr val="FF3300"/>
              </a:solidFill>
              <a:latin typeface="Times New Roman" panose="02020603050405020304" charset="0"/>
              <a:ea typeface="宋体" panose="02010600030101010101" pitchFamily="2" charset="-122"/>
            </a:endParaRPr>
          </a:p>
          <a:p>
            <a:r>
              <a:rPr lang="en-US" altLang="zh-CN" sz="4000" b="1" dirty="0">
                <a:solidFill>
                  <a:srgbClr val="FF3300"/>
                </a:solidFill>
                <a:latin typeface="Times New Roman" panose="02020603050405020304" charset="0"/>
                <a:ea typeface="宋体" panose="02010600030101010101" pitchFamily="2" charset="-122"/>
              </a:rPr>
              <a:t>language</a:t>
            </a:r>
            <a:endParaRPr lang="en-US" altLang="zh-CN" sz="4000" b="1" dirty="0">
              <a:solidFill>
                <a:srgbClr val="FF3300"/>
              </a:solidFill>
              <a:latin typeface="Times New Roman" panose="02020603050405020304" charset="0"/>
              <a:ea typeface="宋体" panose="02010600030101010101" pitchFamily="2" charset="-122"/>
            </a:endParaRPr>
          </a:p>
        </p:txBody>
      </p:sp>
      <p:pic>
        <p:nvPicPr>
          <p:cNvPr id="21" name="图片 20" descr="0011"/>
          <p:cNvPicPr>
            <a:picLocks noChangeAspect="1"/>
          </p:cNvPicPr>
          <p:nvPr>
            <p:custDataLst>
              <p:tags r:id="rId9"/>
            </p:custDataLst>
          </p:nvPr>
        </p:nvPicPr>
        <p:blipFill>
          <a:blip r:embed="rId10"/>
          <a:stretch>
            <a:fillRect/>
          </a:stretch>
        </p:blipFill>
        <p:spPr>
          <a:xfrm>
            <a:off x="6782843" y="44132"/>
            <a:ext cx="1676400" cy="2286000"/>
          </a:xfrm>
          <a:prstGeom prst="rect">
            <a:avLst/>
          </a:prstGeom>
          <a:noFill/>
          <a:ln w="9525">
            <a:noFill/>
          </a:ln>
        </p:spPr>
      </p:pic>
      <p:pic>
        <p:nvPicPr>
          <p:cNvPr id="22" name="图片 21" descr="writing"/>
          <p:cNvPicPr>
            <a:picLocks noChangeAspect="1"/>
          </p:cNvPicPr>
          <p:nvPr>
            <p:custDataLst>
              <p:tags r:id="rId11"/>
            </p:custDataLst>
          </p:nvPr>
        </p:nvPicPr>
        <p:blipFill>
          <a:blip r:embed="rId12"/>
          <a:stretch>
            <a:fillRect/>
          </a:stretch>
        </p:blipFill>
        <p:spPr>
          <a:xfrm>
            <a:off x="6727862" y="2400300"/>
            <a:ext cx="1828800" cy="2057400"/>
          </a:xfrm>
          <a:prstGeom prst="rect">
            <a:avLst/>
          </a:prstGeom>
          <a:noFill/>
          <a:ln w="9525">
            <a:noFill/>
          </a:ln>
        </p:spPr>
      </p:pic>
      <p:sp>
        <p:nvSpPr>
          <p:cNvPr id="23" name="文本框 6154"/>
          <p:cNvSpPr txBox="1"/>
          <p:nvPr>
            <p:custDataLst>
              <p:tags r:id="rId13"/>
            </p:custDataLst>
          </p:nvPr>
        </p:nvSpPr>
        <p:spPr>
          <a:xfrm>
            <a:off x="1892300" y="768733"/>
            <a:ext cx="309880" cy="368300"/>
          </a:xfrm>
          <a:prstGeom prst="rect">
            <a:avLst/>
          </a:prstGeom>
          <a:noFill/>
          <a:ln w="9525">
            <a:noFill/>
          </a:ln>
        </p:spPr>
        <p:txBody>
          <a:bodyPr wrap="none" anchor="t" anchorCtr="0">
            <a:spAutoFit/>
          </a:bodyPr>
          <a:lstStyle/>
          <a:p>
            <a:endParaRPr lang="zh-CN" altLang="en-US">
              <a:latin typeface="Times New Roman" panose="02020603050405020304" charset="0"/>
              <a:ea typeface="宋体" panose="02010600030101010101" pitchFamily="2" charset="-122"/>
            </a:endParaRPr>
          </a:p>
        </p:txBody>
      </p:sp>
      <p:sp>
        <p:nvSpPr>
          <p:cNvPr id="24" name="文本框 23">
            <a:hlinkClick r:id="" action="ppaction://noaction"/>
          </p:cNvPr>
          <p:cNvSpPr txBox="1"/>
          <p:nvPr>
            <p:custDataLst>
              <p:tags r:id="rId14"/>
            </p:custDataLst>
          </p:nvPr>
        </p:nvSpPr>
        <p:spPr>
          <a:xfrm>
            <a:off x="660362" y="590606"/>
            <a:ext cx="5727065" cy="768350"/>
          </a:xfrm>
          <a:prstGeom prst="rect">
            <a:avLst/>
          </a:prstGeom>
          <a:noFill/>
          <a:ln w="9525">
            <a:noFill/>
          </a:ln>
        </p:spPr>
        <p:txBody>
          <a:bodyPr wrap="none" anchor="t" anchorCtr="0">
            <a:spAutoFit/>
          </a:bodyPr>
          <a:lstStyle/>
          <a:p>
            <a:r>
              <a:rPr lang="en-US" altLang="zh-CN" sz="4400" b="1" i="1" dirty="0">
                <a:solidFill>
                  <a:srgbClr val="0000FF"/>
                </a:solidFill>
                <a:latin typeface="Times New Roman" panose="02020603050405020304" charset="0"/>
                <a:ea typeface="宋体" panose="02010600030101010101" pitchFamily="2" charset="-122"/>
              </a:rPr>
              <a:t>Ways of communication</a:t>
            </a:r>
            <a:endParaRPr lang="en-US" altLang="zh-CN" sz="4400" b="1" i="1" dirty="0">
              <a:solidFill>
                <a:srgbClr val="0000FF"/>
              </a:solidFill>
              <a:latin typeface="Times New Roman" panose="02020603050405020304" charset="0"/>
              <a:ea typeface="宋体" panose="02010600030101010101" pitchFamily="2" charset="-122"/>
            </a:endParaRPr>
          </a:p>
        </p:txBody>
      </p:sp>
      <p:pic>
        <p:nvPicPr>
          <p:cNvPr id="25" name="图片 24" descr="1492"/>
          <p:cNvPicPr>
            <a:picLocks noChangeAspect="1"/>
          </p:cNvPicPr>
          <p:nvPr>
            <p:custDataLst>
              <p:tags r:id="rId15"/>
            </p:custDataLst>
          </p:nvPr>
        </p:nvPicPr>
        <p:blipFill>
          <a:blip r:embed="rId16"/>
          <a:stretch>
            <a:fillRect/>
          </a:stretch>
        </p:blipFill>
        <p:spPr>
          <a:xfrm>
            <a:off x="10710843" y="4491769"/>
            <a:ext cx="1017569" cy="2209800"/>
          </a:xfrm>
          <a:prstGeom prst="rect">
            <a:avLst/>
          </a:prstGeom>
          <a:noFill/>
          <a:ln w="9525">
            <a:noFill/>
          </a:ln>
        </p:spPr>
      </p:pic>
      <p:pic>
        <p:nvPicPr>
          <p:cNvPr id="26" name="图片 25" descr="BD07153_"/>
          <p:cNvPicPr>
            <a:picLocks noChangeAspect="1"/>
          </p:cNvPicPr>
          <p:nvPr>
            <p:custDataLst>
              <p:tags r:id="rId17"/>
            </p:custDataLst>
          </p:nvPr>
        </p:nvPicPr>
        <p:blipFill>
          <a:blip r:embed="rId18"/>
          <a:stretch>
            <a:fillRect/>
          </a:stretch>
        </p:blipFill>
        <p:spPr>
          <a:xfrm>
            <a:off x="8924006" y="181848"/>
            <a:ext cx="1600200" cy="2209800"/>
          </a:xfrm>
          <a:prstGeom prst="rect">
            <a:avLst/>
          </a:prstGeom>
          <a:noFill/>
          <a:ln w="9525">
            <a:noFill/>
          </a:ln>
        </p:spPr>
      </p:pic>
      <p:sp>
        <p:nvSpPr>
          <p:cNvPr id="27" name="文本框 26"/>
          <p:cNvSpPr txBox="1"/>
          <p:nvPr>
            <p:custDataLst>
              <p:tags r:id="rId19"/>
            </p:custDataLst>
          </p:nvPr>
        </p:nvSpPr>
        <p:spPr>
          <a:xfrm>
            <a:off x="3449500" y="5122139"/>
            <a:ext cx="5740262" cy="735400"/>
          </a:xfrm>
          <a:prstGeom prst="rect">
            <a:avLst/>
          </a:prstGeom>
          <a:noFill/>
          <a:ln w="9525">
            <a:noFill/>
          </a:ln>
        </p:spPr>
        <p:txBody>
          <a:bodyPr wrap="square" anchor="t" anchorCtr="0">
            <a:spAutoFit/>
          </a:bodyPr>
          <a:lstStyle/>
          <a:p>
            <a:pPr algn="l"/>
            <a:r>
              <a:rPr lang="en-US" altLang="zh-CN" sz="4000" b="1" dirty="0">
                <a:solidFill>
                  <a:schemeClr val="tx1"/>
                </a:solidFill>
                <a:latin typeface="Times New Roman" panose="02020603050405020304" charset="0"/>
                <a:ea typeface="宋体" panose="02010600030101010101" pitchFamily="2" charset="-122"/>
                <a:cs typeface="Times New Roman" panose="02020603050405020304" charset="0"/>
                <a:sym typeface="+mn-ea"/>
              </a:rPr>
              <a:t>gestures(</a:t>
            </a:r>
            <a:r>
              <a:rPr lang="zh-CN" altLang="zh-CN" sz="4000" b="1" dirty="0">
                <a:solidFill>
                  <a:schemeClr val="tx1"/>
                </a:solidFill>
                <a:latin typeface="Times New Roman" panose="02020603050405020304" charset="0"/>
                <a:ea typeface="宋体" panose="02010600030101010101" pitchFamily="2" charset="-122"/>
                <a:cs typeface="Times New Roman" panose="02020603050405020304" charset="0"/>
                <a:sym typeface="+mn-ea"/>
              </a:rPr>
              <a:t>手、头、脸姿势</a:t>
            </a:r>
            <a:r>
              <a:rPr lang="en-US" altLang="zh-CN" sz="4000" b="1"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4000" b="1"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8" name="图片 27" descr="type"/>
          <p:cNvPicPr>
            <a:picLocks noChangeAspect="1"/>
          </p:cNvPicPr>
          <p:nvPr>
            <p:custDataLst>
              <p:tags r:id="rId20"/>
            </p:custDataLst>
          </p:nvPr>
        </p:nvPicPr>
        <p:blipFill>
          <a:blip r:embed="rId21"/>
          <a:stretch>
            <a:fillRect/>
          </a:stretch>
        </p:blipFill>
        <p:spPr>
          <a:xfrm>
            <a:off x="8876313" y="2330132"/>
            <a:ext cx="1752600" cy="2133600"/>
          </a:xfrm>
          <a:prstGeom prst="rect">
            <a:avLst/>
          </a:prstGeom>
          <a:noFill/>
          <a:ln w="9525">
            <a:noFill/>
          </a:ln>
        </p:spPr>
      </p:pic>
      <p:sp>
        <p:nvSpPr>
          <p:cNvPr id="29" name="左大括号 28"/>
          <p:cNvSpPr/>
          <p:nvPr>
            <p:custDataLst>
              <p:tags r:id="rId22"/>
            </p:custDataLst>
          </p:nvPr>
        </p:nvSpPr>
        <p:spPr>
          <a:xfrm>
            <a:off x="630504" y="1804288"/>
            <a:ext cx="233680" cy="4272915"/>
          </a:xfrm>
          <a:prstGeom prst="leftBrace">
            <a:avLst>
              <a:gd name="adj1" fmla="val 212500"/>
              <a:gd name="adj2" fmla="val 50000"/>
            </a:avLst>
          </a:prstGeom>
          <a:noFill/>
          <a:ln w="57150" cap="flat" cmpd="sng">
            <a:solidFill>
              <a:schemeClr val="tx1"/>
            </a:solidFill>
            <a:prstDash val="solid"/>
            <a:round/>
            <a:headEnd type="none" w="med" len="med"/>
            <a:tailEnd type="none" w="med" len="med"/>
          </a:ln>
        </p:spPr>
        <p:txBody>
          <a:bodyPr anchor="t" anchorCtr="0"/>
          <a:lstStyle/>
          <a:p>
            <a:endParaRPr lang="zh-CN" altLang="en-US">
              <a:latin typeface="Times New Roman" panose="02020603050405020304" charset="0"/>
              <a:ea typeface="宋体" panose="02010600030101010101" pitchFamily="2" charset="-122"/>
            </a:endParaRPr>
          </a:p>
        </p:txBody>
      </p:sp>
      <p:sp>
        <p:nvSpPr>
          <p:cNvPr id="30" name="左大括号 29"/>
          <p:cNvSpPr/>
          <p:nvPr>
            <p:custDataLst>
              <p:tags r:id="rId23"/>
            </p:custDataLst>
          </p:nvPr>
        </p:nvSpPr>
        <p:spPr>
          <a:xfrm>
            <a:off x="3373300" y="3289714"/>
            <a:ext cx="76200" cy="990600"/>
          </a:xfrm>
          <a:prstGeom prst="leftBrace">
            <a:avLst>
              <a:gd name="adj1" fmla="val 108212"/>
              <a:gd name="adj2" fmla="val 50000"/>
            </a:avLst>
          </a:prstGeom>
          <a:noFill/>
          <a:ln w="57150" cap="flat" cmpd="sng">
            <a:solidFill>
              <a:schemeClr val="tx1"/>
            </a:solidFill>
            <a:prstDash val="solid"/>
            <a:round/>
            <a:headEnd type="none" w="med" len="med"/>
            <a:tailEnd type="none" w="med" len="med"/>
          </a:ln>
        </p:spPr>
        <p:txBody>
          <a:bodyPr anchor="t" anchorCtr="0"/>
          <a:lstStyle/>
          <a:p>
            <a:endParaRPr lang="zh-CN" altLang="en-US">
              <a:latin typeface="Times New Roman" panose="02020603050405020304" charset="0"/>
              <a:ea typeface="宋体" panose="02010600030101010101" pitchFamily="2" charset="-122"/>
            </a:endParaRPr>
          </a:p>
        </p:txBody>
      </p:sp>
      <p:sp>
        <p:nvSpPr>
          <p:cNvPr id="31" name="左大括号 30"/>
          <p:cNvSpPr/>
          <p:nvPr>
            <p:custDataLst>
              <p:tags r:id="rId24"/>
            </p:custDataLst>
          </p:nvPr>
        </p:nvSpPr>
        <p:spPr>
          <a:xfrm>
            <a:off x="3246438" y="4831198"/>
            <a:ext cx="107315" cy="1619250"/>
          </a:xfrm>
          <a:prstGeom prst="leftBrace">
            <a:avLst>
              <a:gd name="adj1" fmla="val 133185"/>
              <a:gd name="adj2" fmla="val 50000"/>
            </a:avLst>
          </a:prstGeom>
          <a:noFill/>
          <a:ln w="57150" cap="flat" cmpd="sng">
            <a:solidFill>
              <a:schemeClr val="tx1"/>
            </a:solidFill>
            <a:prstDash val="solid"/>
            <a:round/>
            <a:headEnd type="none" w="med" len="med"/>
            <a:tailEnd type="none" w="med" len="med"/>
          </a:ln>
        </p:spPr>
        <p:txBody>
          <a:bodyPr anchor="t" anchorCtr="0"/>
          <a:lstStyle/>
          <a:p>
            <a:endParaRPr lang="zh-CN" altLang="en-US">
              <a:latin typeface="Times New Roman" panose="02020603050405020304" charset="0"/>
              <a:ea typeface="宋体" panose="02010600030101010101" pitchFamily="2" charset="-122"/>
            </a:endParaRPr>
          </a:p>
        </p:txBody>
      </p:sp>
      <p:sp>
        <p:nvSpPr>
          <p:cNvPr id="32" name="文本框 31"/>
          <p:cNvSpPr txBox="1"/>
          <p:nvPr>
            <p:custDataLst>
              <p:tags r:id="rId25"/>
            </p:custDataLst>
          </p:nvPr>
        </p:nvSpPr>
        <p:spPr>
          <a:xfrm>
            <a:off x="3511329" y="4497634"/>
            <a:ext cx="3967480" cy="706755"/>
          </a:xfrm>
          <a:prstGeom prst="rect">
            <a:avLst/>
          </a:prstGeom>
          <a:noFill/>
          <a:ln w="9525">
            <a:noFill/>
          </a:ln>
        </p:spPr>
        <p:txBody>
          <a:bodyPr wrap="none" anchor="t" anchorCtr="0">
            <a:spAutoFit/>
          </a:bodyPr>
          <a:lstStyle/>
          <a:p>
            <a:r>
              <a:rPr lang="en-US" altLang="zh-CN" sz="4000" b="1" dirty="0">
                <a:latin typeface="Times New Roman" panose="02020603050405020304" charset="0"/>
                <a:ea typeface="宋体" panose="02010600030101010101" pitchFamily="2" charset="-122"/>
              </a:rPr>
              <a:t>facial expressions</a:t>
            </a:r>
            <a:endParaRPr lang="en-US" altLang="zh-CN" sz="4000" b="1" dirty="0">
              <a:latin typeface="Times New Roman" panose="02020603050405020304" charset="0"/>
              <a:ea typeface="宋体" panose="02010600030101010101" pitchFamily="2" charset="-122"/>
            </a:endParaRPr>
          </a:p>
        </p:txBody>
      </p:sp>
      <p:sp>
        <p:nvSpPr>
          <p:cNvPr id="33" name="文本框 32"/>
          <p:cNvSpPr txBox="1"/>
          <p:nvPr>
            <p:custDataLst>
              <p:tags r:id="rId26"/>
            </p:custDataLst>
          </p:nvPr>
        </p:nvSpPr>
        <p:spPr>
          <a:xfrm>
            <a:off x="3409914" y="6144632"/>
            <a:ext cx="4049507" cy="707886"/>
          </a:xfrm>
          <a:prstGeom prst="rect">
            <a:avLst/>
          </a:prstGeom>
          <a:noFill/>
          <a:ln w="9525">
            <a:noFill/>
          </a:ln>
        </p:spPr>
        <p:txBody>
          <a:bodyPr wrap="none" anchor="t" anchorCtr="0">
            <a:spAutoFit/>
          </a:bodyPr>
          <a:lstStyle/>
          <a:p>
            <a:r>
              <a:rPr lang="en-US" altLang="zh-CN" sz="4000" b="1" dirty="0">
                <a:latin typeface="Times New Roman" panose="02020603050405020304" charset="0"/>
                <a:ea typeface="宋体" panose="02010600030101010101" pitchFamily="2" charset="-122"/>
              </a:rPr>
              <a:t>speaking distance</a:t>
            </a:r>
            <a:endParaRPr lang="en-US" altLang="zh-CN" sz="4000" b="1" dirty="0">
              <a:latin typeface="Times New Roman" panose="02020603050405020304" charset="0"/>
              <a:ea typeface="宋体" panose="02010600030101010101" pitchFamily="2" charset="-122"/>
            </a:endParaRPr>
          </a:p>
        </p:txBody>
      </p:sp>
      <p:sp>
        <p:nvSpPr>
          <p:cNvPr id="34" name="左大括号 33"/>
          <p:cNvSpPr/>
          <p:nvPr>
            <p:custDataLst>
              <p:tags r:id="rId27"/>
            </p:custDataLst>
          </p:nvPr>
        </p:nvSpPr>
        <p:spPr>
          <a:xfrm>
            <a:off x="3333714" y="1584372"/>
            <a:ext cx="76200" cy="990600"/>
          </a:xfrm>
          <a:prstGeom prst="leftBrace">
            <a:avLst>
              <a:gd name="adj1" fmla="val 108212"/>
              <a:gd name="adj2" fmla="val 50000"/>
            </a:avLst>
          </a:prstGeom>
          <a:noFill/>
          <a:ln w="57150" cap="flat" cmpd="sng">
            <a:solidFill>
              <a:schemeClr val="tx1"/>
            </a:solidFill>
            <a:prstDash val="solid"/>
            <a:round/>
            <a:headEnd type="none" w="med" len="med"/>
            <a:tailEnd type="none" w="med" len="med"/>
          </a:ln>
        </p:spPr>
        <p:txBody>
          <a:bodyPr anchor="t" anchorCtr="0"/>
          <a:lstStyle/>
          <a:p>
            <a:endParaRPr lang="zh-CN" altLang="en-US">
              <a:latin typeface="Times New Roman" panose="02020603050405020304" charset="0"/>
              <a:ea typeface="宋体" panose="02010600030101010101" pitchFamily="2" charset="-122"/>
            </a:endParaRPr>
          </a:p>
        </p:txBody>
      </p:sp>
      <p:sp>
        <p:nvSpPr>
          <p:cNvPr id="35" name="文本框 34"/>
          <p:cNvSpPr txBox="1"/>
          <p:nvPr>
            <p:custDataLst>
              <p:tags r:id="rId28"/>
            </p:custDataLst>
          </p:nvPr>
        </p:nvSpPr>
        <p:spPr>
          <a:xfrm>
            <a:off x="3511329" y="5644132"/>
            <a:ext cx="5661767" cy="645160"/>
          </a:xfrm>
          <a:prstGeom prst="rect">
            <a:avLst/>
          </a:prstGeom>
          <a:noFill/>
        </p:spPr>
        <p:txBody>
          <a:bodyPr wrap="square" rtlCol="0" anchor="t">
            <a:spAutoFit/>
          </a:bodyPr>
          <a:lstStyle/>
          <a:p>
            <a:r>
              <a:rPr lang="en-US" altLang="zh-CN" sz="3600" b="1" dirty="0">
                <a:solidFill>
                  <a:schemeClr val="tx1"/>
                </a:solidFill>
                <a:latin typeface="Times New Roman" panose="02020603050405020304" charset="0"/>
                <a:ea typeface="宋体" panose="02010600030101010101" pitchFamily="2" charset="-122"/>
                <a:cs typeface="Times New Roman" panose="02020603050405020304" charset="0"/>
                <a:sym typeface="+mn-ea"/>
              </a:rPr>
              <a:t>postures (</a:t>
            </a:r>
            <a:r>
              <a:rPr lang="zh-CN" altLang="zh-CN" sz="3600" b="1" dirty="0">
                <a:solidFill>
                  <a:schemeClr val="tx1"/>
                </a:solidFill>
                <a:latin typeface="Times New Roman" panose="02020603050405020304" charset="0"/>
                <a:ea typeface="宋体" panose="02010600030101010101" pitchFamily="2" charset="-122"/>
                <a:cs typeface="Times New Roman" panose="02020603050405020304" charset="0"/>
                <a:sym typeface="+mn-ea"/>
              </a:rPr>
              <a:t>坐、站姿势</a:t>
            </a:r>
            <a:r>
              <a:rPr lang="en-US" altLang="zh-CN" sz="3600" b="1" dirty="0">
                <a:solidFill>
                  <a:schemeClr val="tx1"/>
                </a:solidFill>
                <a:latin typeface="Times New Roman" panose="02020603050405020304" charset="0"/>
                <a:ea typeface="宋体" panose="02010600030101010101" pitchFamily="2" charset="-122"/>
                <a:cs typeface="Times New Roman" panose="02020603050405020304" charset="0"/>
                <a:sym typeface="+mn-ea"/>
              </a:rPr>
              <a:t>)</a:t>
            </a:r>
            <a:endParaRPr lang="en-US" altLang="zh-CN" sz="3600" b="1" dirty="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grpSp>
        <p:nvGrpSpPr>
          <p:cNvPr id="36" name="组合 35"/>
          <p:cNvGrpSpPr/>
          <p:nvPr/>
        </p:nvGrpSpPr>
        <p:grpSpPr>
          <a:xfrm>
            <a:off x="819103" y="18269"/>
            <a:ext cx="5786428" cy="688319"/>
            <a:chOff x="3197731" y="-379920"/>
            <a:chExt cx="4974392" cy="688319"/>
          </a:xfrm>
        </p:grpSpPr>
        <p:grpSp>
          <p:nvGrpSpPr>
            <p:cNvPr id="37" name="组合 36"/>
            <p:cNvGrpSpPr/>
            <p:nvPr/>
          </p:nvGrpSpPr>
          <p:grpSpPr>
            <a:xfrm>
              <a:off x="3197731" y="-379920"/>
              <a:ext cx="2425580" cy="688319"/>
              <a:chOff x="163028" y="-12434"/>
              <a:chExt cx="2425580" cy="736601"/>
            </a:xfrm>
          </p:grpSpPr>
          <p:sp>
            <p:nvSpPr>
              <p:cNvPr id="41" name="Freeform 2" descr="0x786"/>
              <p:cNvSpPr/>
              <p:nvPr/>
            </p:nvSpPr>
            <p:spPr bwMode="auto">
              <a:xfrm>
                <a:off x="163028" y="-12434"/>
                <a:ext cx="2425580" cy="736601"/>
              </a:xfrm>
              <a:custGeom>
                <a:avLst/>
                <a:gdLst>
                  <a:gd name="T0" fmla="*/ 371 w 741"/>
                  <a:gd name="T1" fmla="*/ 0 h 741"/>
                  <a:gd name="T2" fmla="*/ 0 w 741"/>
                  <a:gd name="T3" fmla="*/ 371 h 741"/>
                  <a:gd name="T4" fmla="*/ 371 w 741"/>
                  <a:gd name="T5" fmla="*/ 741 h 741"/>
                  <a:gd name="T6" fmla="*/ 741 w 741"/>
                  <a:gd name="T7" fmla="*/ 371 h 741"/>
                  <a:gd name="T8" fmla="*/ 741 w 741"/>
                  <a:gd name="T9" fmla="*/ 0 h 741"/>
                  <a:gd name="T10" fmla="*/ 371 w 741"/>
                  <a:gd name="T11" fmla="*/ 0 h 741"/>
                </a:gdLst>
                <a:ahLst/>
                <a:cxnLst>
                  <a:cxn ang="0">
                    <a:pos x="T0" y="T1"/>
                  </a:cxn>
                  <a:cxn ang="0">
                    <a:pos x="T2" y="T3"/>
                  </a:cxn>
                  <a:cxn ang="0">
                    <a:pos x="T4" y="T5"/>
                  </a:cxn>
                  <a:cxn ang="0">
                    <a:pos x="T6" y="T7"/>
                  </a:cxn>
                  <a:cxn ang="0">
                    <a:pos x="T8" y="T9"/>
                  </a:cxn>
                  <a:cxn ang="0">
                    <a:pos x="T10" y="T11"/>
                  </a:cxn>
                </a:cxnLst>
                <a:rect l="0" t="0" r="r" b="b"/>
                <a:pathLst>
                  <a:path w="741" h="741">
                    <a:moveTo>
                      <a:pt x="371" y="0"/>
                    </a:moveTo>
                    <a:cubicBezTo>
                      <a:pt x="166" y="0"/>
                      <a:pt x="0" y="166"/>
                      <a:pt x="0" y="371"/>
                    </a:cubicBezTo>
                    <a:cubicBezTo>
                      <a:pt x="0" y="575"/>
                      <a:pt x="166" y="741"/>
                      <a:pt x="371" y="741"/>
                    </a:cubicBezTo>
                    <a:cubicBezTo>
                      <a:pt x="575" y="741"/>
                      <a:pt x="741" y="575"/>
                      <a:pt x="741" y="371"/>
                    </a:cubicBezTo>
                    <a:cubicBezTo>
                      <a:pt x="741" y="0"/>
                      <a:pt x="741" y="0"/>
                      <a:pt x="741" y="0"/>
                    </a:cubicBezTo>
                    <a:lnTo>
                      <a:pt x="371" y="0"/>
                    </a:lnTo>
                    <a:close/>
                  </a:path>
                </a:pathLst>
              </a:custGeom>
              <a:blipFill dpi="0" rotWithShape="1">
                <a:blip r:embed="rId29"/>
                <a:stretch>
                  <a:fillRect/>
                </a:stretch>
              </a:blipFill>
              <a:ln w="9525" cmpd="sng">
                <a:solidFill>
                  <a:srgbClr val="68B54B"/>
                </a:solidFill>
                <a:round/>
              </a:ln>
            </p:spPr>
            <p:txBody>
              <a:bodyPr/>
              <a:lstStyle/>
              <a:p>
                <a:endParaRPr lang="zh-CN" altLang="en-US" sz="2400" dirty="0"/>
              </a:p>
            </p:txBody>
          </p:sp>
          <p:sp>
            <p:nvSpPr>
              <p:cNvPr id="42" name="矩形 41"/>
              <p:cNvSpPr/>
              <p:nvPr/>
            </p:nvSpPr>
            <p:spPr>
              <a:xfrm>
                <a:off x="178578" y="108843"/>
                <a:ext cx="1695390" cy="494048"/>
              </a:xfrm>
              <a:prstGeom prst="rect">
                <a:avLst/>
              </a:prstGeom>
              <a:noFill/>
            </p:spPr>
            <p:txBody>
              <a:bodyPr wrap="square" lIns="91440" tIns="45720" rIns="91440" bIns="45720">
                <a:spAutoFit/>
              </a:bodyPr>
              <a:lstStyle/>
              <a:p>
                <a:pPr algn="ctr"/>
                <a:r>
                  <a:rPr lang="en-US" altLang="zh-CN"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rPr>
                  <a:t>Part </a:t>
                </a:r>
                <a:r>
                  <a:rPr lang="en-US" altLang="zh-CN" sz="2400" b="1" dirty="0">
                    <a:ln w="12700" cmpd="sng">
                      <a:solidFill>
                        <a:schemeClr val="accent4"/>
                      </a:solidFill>
                      <a:prstDash val="solid"/>
                    </a:ln>
                    <a:solidFill>
                      <a:srgbClr val="00B050"/>
                    </a:solidFill>
                    <a:latin typeface="Times New Roman" panose="02020603050405020304" charset="0"/>
                    <a:cs typeface="Times New Roman" panose="02020603050405020304" charset="0"/>
                  </a:rPr>
                  <a:t>1</a:t>
                </a:r>
                <a:endParaRPr lang="zh-CN" altLang="en-US" sz="2400" b="1" cap="none" spc="0" dirty="0">
                  <a:ln w="12700" cmpd="sng">
                    <a:solidFill>
                      <a:schemeClr val="accent4"/>
                    </a:solidFill>
                    <a:prstDash val="solid"/>
                  </a:ln>
                  <a:solidFill>
                    <a:srgbClr val="00B050"/>
                  </a:solidFill>
                  <a:effectLst/>
                  <a:latin typeface="Times New Roman" panose="02020603050405020304" charset="0"/>
                  <a:cs typeface="Times New Roman" panose="02020603050405020304" charset="0"/>
                </a:endParaRPr>
              </a:p>
            </p:txBody>
          </p:sp>
        </p:grpSp>
        <p:grpSp>
          <p:nvGrpSpPr>
            <p:cNvPr id="38" name="组合 37"/>
            <p:cNvGrpSpPr/>
            <p:nvPr/>
          </p:nvGrpSpPr>
          <p:grpSpPr>
            <a:xfrm>
              <a:off x="4779763" y="-315031"/>
              <a:ext cx="3392360" cy="575776"/>
              <a:chOff x="-617858" y="57006"/>
              <a:chExt cx="3392360" cy="616164"/>
            </a:xfrm>
          </p:grpSpPr>
          <p:sp>
            <p:nvSpPr>
              <p:cNvPr id="39" name="对角圆角矩形 7"/>
              <p:cNvSpPr/>
              <p:nvPr>
                <p:custDataLst>
                  <p:tags r:id="rId30"/>
                </p:custDataLst>
              </p:nvPr>
            </p:nvSpPr>
            <p:spPr>
              <a:xfrm>
                <a:off x="-617858" y="57006"/>
                <a:ext cx="3392360" cy="616164"/>
              </a:xfrm>
              <a:prstGeom prst="round2DiagRect">
                <a:avLst>
                  <a:gd name="adj1" fmla="val 45395"/>
                  <a:gd name="adj2" fmla="val 0"/>
                </a:avLst>
              </a:prstGeom>
              <a:solidFill>
                <a:srgbClr val="FFC00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400"/>
              </a:p>
            </p:txBody>
          </p:sp>
          <p:sp>
            <p:nvSpPr>
              <p:cNvPr id="40" name="TextBox 6"/>
              <p:cNvSpPr txBox="1">
                <a:spLocks noChangeArrowheads="1"/>
              </p:cNvSpPr>
              <p:nvPr>
                <p:custDataLst>
                  <p:tags r:id="rId31"/>
                </p:custDataLst>
              </p:nvPr>
            </p:nvSpPr>
            <p:spPr bwMode="auto">
              <a:xfrm>
                <a:off x="-448010" y="73712"/>
                <a:ext cx="3052666" cy="494049"/>
              </a:xfrm>
              <a:prstGeom prst="rect">
                <a:avLst/>
              </a:prstGeom>
              <a:solidFill>
                <a:srgbClr val="FFC000"/>
              </a:solidFill>
              <a:ln w="9525">
                <a:noFill/>
                <a:miter lim="800000"/>
              </a:ln>
            </p:spPr>
            <p:txBody>
              <a:bodyPr wrap="square">
                <a:spAutoFit/>
              </a:bodyPr>
              <a:lstStyle/>
              <a:p>
                <a:pPr>
                  <a:buFont typeface="Arial" panose="020B0604020202020204" pitchFamily="34" charset="0"/>
                  <a:buNone/>
                  <a:defRPr/>
                </a:pPr>
                <a:r>
                  <a:rPr lang="en-US" altLang="zh-CN" sz="2400" b="1" dirty="0">
                    <a:solidFill>
                      <a:srgbClr val="FF0000"/>
                    </a:solidFill>
                    <a:latin typeface="Times New Roman" panose="02020603050405020304" charset="0"/>
                    <a:cs typeface="Times New Roman" panose="02020603050405020304" charset="0"/>
                  </a:rPr>
                  <a:t>Pre-reading</a:t>
                </a:r>
                <a:r>
                  <a:rPr lang="zh-CN" altLang="en-US" sz="2400" b="1" dirty="0">
                    <a:solidFill>
                      <a:srgbClr val="FF0000"/>
                    </a:solidFill>
                    <a:latin typeface="Times New Roman" panose="02020603050405020304" charset="0"/>
                    <a:cs typeface="Times New Roman" panose="02020603050405020304" charset="0"/>
                  </a:rPr>
                  <a:t> ：</a:t>
                </a:r>
                <a:r>
                  <a:rPr lang="en-US" altLang="zh-CN" sz="2400" b="1" dirty="0">
                    <a:solidFill>
                      <a:srgbClr val="FF0000"/>
                    </a:solidFill>
                    <a:latin typeface="Times New Roman" panose="02020603050405020304" charset="0"/>
                    <a:cs typeface="Times New Roman" panose="02020603050405020304" charset="0"/>
                  </a:rPr>
                  <a:t>Prediction</a:t>
                </a:r>
                <a:endParaRPr lang="zh-CN" altLang="en-US" sz="2400" b="1" dirty="0">
                  <a:solidFill>
                    <a:srgbClr val="FF0000"/>
                  </a:solidFill>
                  <a:latin typeface="Times New Roman" panose="02020603050405020304" charset="0"/>
                  <a:cs typeface="Times New Roman" panose="02020603050405020304" charset="0"/>
                </a:endParaRPr>
              </a:p>
            </p:txBody>
          </p:sp>
        </p:grpSp>
      </p:grpSp>
      <p:pic>
        <p:nvPicPr>
          <p:cNvPr id="43" name="Picture 6" descr="事業, 人, 企業"/>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9189762" y="4691696"/>
            <a:ext cx="1224238" cy="1920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par>
                                <p:cTn id="34" presetID="3"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47"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3" presetClass="entr" presetSubtype="1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linds(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linds(horizontal)">
                                      <p:cBhvr>
                                        <p:cTn id="65" dur="500"/>
                                        <p:tgtEl>
                                          <p:spTgt spid="16"/>
                                        </p:tgtEl>
                                      </p:cBhvr>
                                    </p:animEffect>
                                  </p:childTnLst>
                                </p:cTn>
                              </p:par>
                              <p:par>
                                <p:cTn id="66" presetID="3" presetClass="entr" presetSubtype="1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linds(horizontal)">
                                      <p:cBhvr>
                                        <p:cTn id="68" dur="500"/>
                                        <p:tgtEl>
                                          <p:spTgt spid="22"/>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linds(horizontal)">
                                      <p:cBhvr>
                                        <p:cTn id="71" dur="500"/>
                                        <p:tgtEl>
                                          <p:spTgt spid="17"/>
                                        </p:tgtEl>
                                      </p:cBhvr>
                                    </p:animEffect>
                                  </p:childTnLst>
                                </p:cTn>
                              </p:par>
                              <p:par>
                                <p:cTn id="72" presetID="3" presetClass="entr" presetSubtype="1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linds(horizont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linds(horizontal)">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linds(horizontal)">
                                      <p:cBhvr>
                                        <p:cTn id="91" dur="500"/>
                                        <p:tgtEl>
                                          <p:spTgt spid="32"/>
                                        </p:tgtEl>
                                      </p:cBhvr>
                                    </p:animEffect>
                                  </p:childTnLst>
                                </p:cTn>
                              </p:par>
                            </p:childTnLst>
                          </p:cTn>
                        </p:par>
                        <p:par>
                          <p:cTn id="92" fill="hold">
                            <p:stCondLst>
                              <p:cond delay="500"/>
                            </p:stCondLst>
                            <p:childTnLst>
                              <p:par>
                                <p:cTn id="93" presetID="3" presetClass="entr" presetSubtype="10"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linds(horizontal)">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ipe(down)">
                                      <p:cBhvr>
                                        <p:cTn id="100" dur="580">
                                          <p:stCondLst>
                                            <p:cond delay="0"/>
                                          </p:stCondLst>
                                        </p:cTn>
                                        <p:tgtEl>
                                          <p:spTgt spid="35"/>
                                        </p:tgtEl>
                                      </p:cBhvr>
                                    </p:animEffect>
                                    <p:anim calcmode="lin" valueType="num">
                                      <p:cBhvr>
                                        <p:cTn id="10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6" dur="26">
                                          <p:stCondLst>
                                            <p:cond delay="650"/>
                                          </p:stCondLst>
                                        </p:cTn>
                                        <p:tgtEl>
                                          <p:spTgt spid="35"/>
                                        </p:tgtEl>
                                      </p:cBhvr>
                                      <p:to x="100000" y="60000"/>
                                    </p:animScale>
                                    <p:animScale>
                                      <p:cBhvr>
                                        <p:cTn id="107" dur="166" decel="50000">
                                          <p:stCondLst>
                                            <p:cond delay="676"/>
                                          </p:stCondLst>
                                        </p:cTn>
                                        <p:tgtEl>
                                          <p:spTgt spid="35"/>
                                        </p:tgtEl>
                                      </p:cBhvr>
                                      <p:to x="100000" y="100000"/>
                                    </p:animScale>
                                    <p:animScale>
                                      <p:cBhvr>
                                        <p:cTn id="108" dur="26">
                                          <p:stCondLst>
                                            <p:cond delay="1312"/>
                                          </p:stCondLst>
                                        </p:cTn>
                                        <p:tgtEl>
                                          <p:spTgt spid="35"/>
                                        </p:tgtEl>
                                      </p:cBhvr>
                                      <p:to x="100000" y="80000"/>
                                    </p:animScale>
                                    <p:animScale>
                                      <p:cBhvr>
                                        <p:cTn id="109" dur="166" decel="50000">
                                          <p:stCondLst>
                                            <p:cond delay="1338"/>
                                          </p:stCondLst>
                                        </p:cTn>
                                        <p:tgtEl>
                                          <p:spTgt spid="35"/>
                                        </p:tgtEl>
                                      </p:cBhvr>
                                      <p:to x="100000" y="100000"/>
                                    </p:animScale>
                                    <p:animScale>
                                      <p:cBhvr>
                                        <p:cTn id="110" dur="26">
                                          <p:stCondLst>
                                            <p:cond delay="1642"/>
                                          </p:stCondLst>
                                        </p:cTn>
                                        <p:tgtEl>
                                          <p:spTgt spid="35"/>
                                        </p:tgtEl>
                                      </p:cBhvr>
                                      <p:to x="100000" y="90000"/>
                                    </p:animScale>
                                    <p:animScale>
                                      <p:cBhvr>
                                        <p:cTn id="111" dur="166" decel="50000">
                                          <p:stCondLst>
                                            <p:cond delay="1668"/>
                                          </p:stCondLst>
                                        </p:cTn>
                                        <p:tgtEl>
                                          <p:spTgt spid="35"/>
                                        </p:tgtEl>
                                      </p:cBhvr>
                                      <p:to x="100000" y="100000"/>
                                    </p:animScale>
                                    <p:animScale>
                                      <p:cBhvr>
                                        <p:cTn id="112" dur="26">
                                          <p:stCondLst>
                                            <p:cond delay="1808"/>
                                          </p:stCondLst>
                                        </p:cTn>
                                        <p:tgtEl>
                                          <p:spTgt spid="35"/>
                                        </p:tgtEl>
                                      </p:cBhvr>
                                      <p:to x="100000" y="95000"/>
                                    </p:animScale>
                                    <p:animScale>
                                      <p:cBhvr>
                                        <p:cTn id="113" dur="166" decel="50000">
                                          <p:stCondLst>
                                            <p:cond delay="1834"/>
                                          </p:stCondLst>
                                        </p:cTn>
                                        <p:tgtEl>
                                          <p:spTgt spid="35"/>
                                        </p:tgtEl>
                                      </p:cBhvr>
                                      <p:to x="100000" y="100000"/>
                                    </p:animScale>
                                  </p:childTnLst>
                                </p:cTn>
                              </p:par>
                            </p:childTnLst>
                          </p:cTn>
                        </p:par>
                        <p:par>
                          <p:cTn id="114" fill="hold">
                            <p:stCondLst>
                              <p:cond delay="2000"/>
                            </p:stCondLst>
                            <p:childTnLst>
                              <p:par>
                                <p:cTn id="115" presetID="3" presetClass="entr" presetSubtype="1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linds(horizontal)">
                                      <p:cBhvr>
                                        <p:cTn id="117" dur="5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blinds(horizontal)">
                                      <p:cBhvr>
                                        <p:cTn id="122" dur="5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nodeType="click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p:cTn id="127" dur="500" fill="hold"/>
                                        <p:tgtEl>
                                          <p:spTgt spid="43"/>
                                        </p:tgtEl>
                                        <p:attrNameLst>
                                          <p:attrName>ppt_w</p:attrName>
                                        </p:attrNameLst>
                                      </p:cBhvr>
                                      <p:tavLst>
                                        <p:tav tm="0">
                                          <p:val>
                                            <p:strVal val="#ppt_w*0.70"/>
                                          </p:val>
                                        </p:tav>
                                        <p:tav tm="100000">
                                          <p:val>
                                            <p:strVal val="#ppt_w"/>
                                          </p:val>
                                        </p:tav>
                                      </p:tavLst>
                                    </p:anim>
                                    <p:anim calcmode="lin" valueType="num">
                                      <p:cBhvr>
                                        <p:cTn id="128" dur="500" fill="hold"/>
                                        <p:tgtEl>
                                          <p:spTgt spid="43"/>
                                        </p:tgtEl>
                                        <p:attrNameLst>
                                          <p:attrName>ppt_h</p:attrName>
                                        </p:attrNameLst>
                                      </p:cBhvr>
                                      <p:tavLst>
                                        <p:tav tm="0">
                                          <p:val>
                                            <p:strVal val="#ppt_h"/>
                                          </p:val>
                                        </p:tav>
                                        <p:tav tm="100000">
                                          <p:val>
                                            <p:strVal val="#ppt_h"/>
                                          </p:val>
                                        </p:tav>
                                      </p:tavLst>
                                    </p:anim>
                                    <p:animEffect transition="in" filter="fade">
                                      <p:cBhvr>
                                        <p:cTn id="1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9" grpId="0"/>
      <p:bldP spid="20" grpId="0"/>
      <p:bldP spid="24" grpId="0"/>
      <p:bldP spid="27" grpId="0"/>
      <p:bldP spid="32" grpId="0"/>
      <p:bldP spid="3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027030" y="537374"/>
            <a:ext cx="4026156" cy="670665"/>
            <a:chOff x="3900653" y="520923"/>
            <a:chExt cx="4026156" cy="670665"/>
          </a:xfrm>
        </p:grpSpPr>
        <p:grpSp>
          <p:nvGrpSpPr>
            <p:cNvPr id="6" name="组合 5"/>
            <p:cNvGrpSpPr/>
            <p:nvPr>
              <p:custDataLst>
                <p:tags r:id="rId1"/>
              </p:custDataLst>
            </p:nvPr>
          </p:nvGrpSpPr>
          <p:grpSpPr>
            <a:xfrm>
              <a:off x="4406205" y="666441"/>
              <a:ext cx="445481" cy="469613"/>
              <a:chOff x="2121873" y="1511588"/>
              <a:chExt cx="445481" cy="469613"/>
            </a:xfrm>
          </p:grpSpPr>
          <p:sp>
            <p:nvSpPr>
              <p:cNvPr id="7" name="矩形 6"/>
              <p:cNvSpPr/>
              <p:nvPr>
                <p:custDataLst>
                  <p:tags r:id="rId2"/>
                </p:custDataLst>
              </p:nvPr>
            </p:nvSpPr>
            <p:spPr>
              <a:xfrm>
                <a:off x="2121873" y="1511588"/>
                <a:ext cx="363415" cy="363415"/>
              </a:xfrm>
              <a:prstGeom prst="rect">
                <a:avLst/>
              </a:prstGeom>
              <a:solidFill>
                <a:srgbClr val="01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3"/>
                </p:custDataLst>
              </p:nvPr>
            </p:nvSpPr>
            <p:spPr>
              <a:xfrm>
                <a:off x="2321171" y="1735018"/>
                <a:ext cx="246183" cy="246183"/>
              </a:xfrm>
              <a:prstGeom prst="rect">
                <a:avLst/>
              </a:prstGeom>
              <a:solidFill>
                <a:srgbClr val="178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 name="组合 2"/>
            <p:cNvGrpSpPr/>
            <p:nvPr/>
          </p:nvGrpSpPr>
          <p:grpSpPr>
            <a:xfrm>
              <a:off x="3900653" y="520923"/>
              <a:ext cx="4026156" cy="670665"/>
              <a:chOff x="2480272" y="507239"/>
              <a:chExt cx="4026156" cy="670665"/>
            </a:xfrm>
          </p:grpSpPr>
          <p:cxnSp>
            <p:nvCxnSpPr>
              <p:cNvPr id="4" name="直接连接符 3"/>
              <p:cNvCxnSpPr/>
              <p:nvPr>
                <p:custDataLst>
                  <p:tags r:id="rId4"/>
                </p:custDataLst>
              </p:nvPr>
            </p:nvCxnSpPr>
            <p:spPr>
              <a:xfrm flipV="1">
                <a:off x="2480272" y="1154457"/>
                <a:ext cx="3492557" cy="23447"/>
              </a:xfrm>
              <a:prstGeom prst="line">
                <a:avLst/>
              </a:prstGeom>
              <a:ln w="6985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5"/>
                </p:custDataLst>
              </p:nvPr>
            </p:nvSpPr>
            <p:spPr>
              <a:xfrm>
                <a:off x="3013872" y="507239"/>
                <a:ext cx="3492556" cy="646331"/>
              </a:xfrm>
              <a:prstGeom prst="rect">
                <a:avLst/>
              </a:prstGeom>
              <a:noFill/>
            </p:spPr>
            <p:txBody>
              <a:bodyPr wrap="square" rtlCol="0">
                <a:spAutoFit/>
              </a:bodyPr>
              <a:lstStyle/>
              <a:p>
                <a:pPr algn="ctr"/>
                <a:r>
                  <a:rPr lang="en-US" altLang="zh-CN" sz="3600" dirty="0">
                    <a:solidFill>
                      <a:prstClr val="black"/>
                    </a:solidFill>
                    <a:latin typeface="Times New Roman" panose="02020603050405020304" charset="0"/>
                    <a:ea typeface="黑体" panose="02010609060101010101" pitchFamily="49" charset="-122"/>
                    <a:cs typeface="Times New Roman" panose="02020603050405020304" charset="0"/>
                  </a:rPr>
                  <a:t>Prediction</a:t>
                </a:r>
                <a:endParaRPr lang="zh-CN" altLang="en-US" sz="3600" dirty="0">
                  <a:solidFill>
                    <a:prstClr val="black"/>
                  </a:solidFill>
                  <a:latin typeface="Times New Roman" panose="02020603050405020304" charset="0"/>
                  <a:ea typeface="黑体" panose="02010609060101010101" pitchFamily="49" charset="-122"/>
                  <a:cs typeface="Times New Roman" panose="02020603050405020304" charset="0"/>
                </a:endParaRPr>
              </a:p>
            </p:txBody>
          </p:sp>
        </p:grpSp>
      </p:grpSp>
      <p:sp>
        <p:nvSpPr>
          <p:cNvPr id="9" name="文本框 8"/>
          <p:cNvSpPr txBox="1"/>
          <p:nvPr>
            <p:custDataLst>
              <p:tags r:id="rId6"/>
            </p:custDataLst>
          </p:nvPr>
        </p:nvSpPr>
        <p:spPr>
          <a:xfrm>
            <a:off x="141568" y="1328986"/>
            <a:ext cx="11908863" cy="453009"/>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Look</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title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of</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text.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What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do</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you</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think</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will</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be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talked</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about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in</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text?</a:t>
            </a:r>
            <a:endPar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pic>
        <p:nvPicPr>
          <p:cNvPr id="13" name="Picture 12"/>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497509" y="1758216"/>
            <a:ext cx="6565900" cy="520700"/>
          </a:xfrm>
          <a:prstGeom prst="rect">
            <a:avLst/>
          </a:prstGeom>
        </p:spPr>
      </p:pic>
      <p:sp>
        <p:nvSpPr>
          <p:cNvPr id="15" name="矩形 4"/>
          <p:cNvSpPr/>
          <p:nvPr>
            <p:custDataLst>
              <p:tags r:id="rId9"/>
            </p:custDataLst>
          </p:nvPr>
        </p:nvSpPr>
        <p:spPr>
          <a:xfrm>
            <a:off x="6329774" y="1763767"/>
            <a:ext cx="1564047" cy="520700"/>
          </a:xfrm>
          <a:prstGeom prst="rect">
            <a:avLst/>
          </a:prstGeom>
          <a:noFill/>
          <a:ln w="76200" cap="flat">
            <a:solidFill>
              <a:srgbClr val="0000FF"/>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cxnSp>
        <p:nvCxnSpPr>
          <p:cNvPr id="16" name="直接连接符 31"/>
          <p:cNvCxnSpPr/>
          <p:nvPr>
            <p:custDataLst>
              <p:tags r:id="rId10"/>
            </p:custDataLst>
          </p:nvPr>
        </p:nvCxnSpPr>
        <p:spPr>
          <a:xfrm>
            <a:off x="7899589" y="2284467"/>
            <a:ext cx="1019193" cy="0"/>
          </a:xfrm>
          <a:prstGeom prst="line">
            <a:avLst/>
          </a:prstGeom>
          <a:noFill/>
          <a:ln w="76200" cap="flat">
            <a:solidFill>
              <a:srgbClr val="FF0000"/>
            </a:solidFill>
            <a:prstDash val="solid"/>
            <a:miter lim="400000"/>
          </a:ln>
        </p:spPr>
        <p:style>
          <a:lnRef idx="0">
            <a:scrgbClr r="0" g="0" b="0"/>
          </a:lnRef>
          <a:fillRef idx="0">
            <a:scrgbClr r="0" g="0" b="0"/>
          </a:fillRef>
          <a:effectRef idx="0">
            <a:scrgbClr r="0" g="0" b="0"/>
          </a:effectRef>
          <a:fontRef idx="none"/>
        </p:style>
      </p:cxnSp>
      <p:sp>
        <p:nvSpPr>
          <p:cNvPr id="12" name="文本框 11"/>
          <p:cNvSpPr txBox="1"/>
          <p:nvPr>
            <p:custDataLst>
              <p:tags r:id="rId11"/>
            </p:custDataLst>
          </p:nvPr>
        </p:nvSpPr>
        <p:spPr>
          <a:xfrm>
            <a:off x="357752" y="2431968"/>
            <a:ext cx="11364712" cy="837730"/>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Look</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at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picture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on</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this</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page.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What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do</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you</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think</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the</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young</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lady</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might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want</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to</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convey</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with</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her</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body</a:t>
            </a:r>
            <a:r>
              <a:rPr lang="zh-CN" altLang="en-US" sz="2400" b="1" dirty="0">
                <a:solidFill>
                  <a:prstClr val="black"/>
                </a:solidFill>
                <a:latin typeface="Times New Roman" panose="02020603050405020304" charset="0"/>
                <a:ea typeface="华文楷体" panose="02010600040101010101" pitchFamily="2" charset="-122"/>
                <a:cs typeface="Times New Roman" panose="02020603050405020304" charset="0"/>
              </a:rPr>
              <a:t> </a:t>
            </a:r>
            <a:r>
              <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rPr>
              <a:t>language?</a:t>
            </a:r>
            <a:endParaRPr lang="en-US" altLang="zh-CN" sz="2400" b="1" dirty="0">
              <a:solidFill>
                <a:prstClr val="black"/>
              </a:solidFill>
              <a:latin typeface="Times New Roman" panose="02020603050405020304" charset="0"/>
              <a:ea typeface="华文楷体" panose="02010600040101010101" pitchFamily="2" charset="-122"/>
              <a:cs typeface="Times New Roman" panose="02020603050405020304" charset="0"/>
            </a:endParaRPr>
          </a:p>
        </p:txBody>
      </p:sp>
      <p:pic>
        <p:nvPicPr>
          <p:cNvPr id="14" name="Picture 10"/>
          <p:cNvPicPr>
            <a:picLocks noChangeAspect="1"/>
          </p:cNvPicPr>
          <p:nvPr>
            <p:custDataLst>
              <p:tags r:id="rId12"/>
            </p:custDataLst>
          </p:nvPr>
        </p:nvPicPr>
        <p:blipFill>
          <a:blip r:embed="rId13">
            <a:extLst>
              <a:ext uri="{BEBA8EAE-BF5A-486C-A8C5-ECC9F3942E4B}">
                <a14:imgProps xmlns:a14="http://schemas.microsoft.com/office/drawing/2010/main">
                  <a14:imgLayer r:embed="rId14">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539460" y="3301869"/>
            <a:ext cx="2735081" cy="3142246"/>
          </a:xfrm>
          <a:prstGeom prst="rect">
            <a:avLst/>
          </a:prstGeom>
        </p:spPr>
      </p:pic>
      <p:grpSp>
        <p:nvGrpSpPr>
          <p:cNvPr id="11" name="组合 10"/>
          <p:cNvGrpSpPr/>
          <p:nvPr/>
        </p:nvGrpSpPr>
        <p:grpSpPr>
          <a:xfrm>
            <a:off x="3564293" y="3269698"/>
            <a:ext cx="7203155" cy="3424752"/>
            <a:chOff x="3534867" y="3301869"/>
            <a:chExt cx="6486552" cy="3424752"/>
          </a:xfrm>
        </p:grpSpPr>
        <p:pic>
          <p:nvPicPr>
            <p:cNvPr id="17" name="Picture 2"/>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3534867" y="3301869"/>
              <a:ext cx="6486552" cy="3424752"/>
            </a:xfrm>
            <a:prstGeom prst="rect">
              <a:avLst/>
            </a:prstGeom>
          </p:spPr>
        </p:pic>
        <p:grpSp>
          <p:nvGrpSpPr>
            <p:cNvPr id="20" name="组合 19"/>
            <p:cNvGrpSpPr/>
            <p:nvPr/>
          </p:nvGrpSpPr>
          <p:grpSpPr>
            <a:xfrm>
              <a:off x="4547574" y="4889964"/>
              <a:ext cx="917806" cy="986772"/>
              <a:chOff x="4526553" y="4889964"/>
              <a:chExt cx="773938" cy="633563"/>
            </a:xfrm>
          </p:grpSpPr>
          <p:cxnSp>
            <p:nvCxnSpPr>
              <p:cNvPr id="18" name="直接箭头连接符 17"/>
              <p:cNvCxnSpPr/>
              <p:nvPr>
                <p:custDataLst>
                  <p:tags r:id="rId17"/>
                </p:custDataLst>
              </p:nvPr>
            </p:nvCxnSpPr>
            <p:spPr>
              <a:xfrm>
                <a:off x="4526553" y="5273909"/>
                <a:ext cx="263360" cy="0"/>
              </a:xfrm>
              <a:prstGeom prst="straightConnector1">
                <a:avLst/>
              </a:prstGeom>
              <a:noFill/>
              <a:ln w="76200" cap="flat">
                <a:solidFill>
                  <a:srgbClr val="002060"/>
                </a:solidFill>
                <a:prstDash val="solid"/>
                <a:miter lim="400000"/>
                <a:tailEnd type="triangle"/>
              </a:ln>
            </p:spPr>
            <p:style>
              <a:lnRef idx="0">
                <a:scrgbClr r="0" g="0" b="0"/>
              </a:lnRef>
              <a:fillRef idx="0">
                <a:scrgbClr r="0" g="0" b="0"/>
              </a:fillRef>
              <a:effectRef idx="0">
                <a:scrgbClr r="0" g="0" b="0"/>
              </a:effectRef>
              <a:fontRef idx="none"/>
            </p:style>
          </p:cxnSp>
          <p:sp>
            <p:nvSpPr>
              <p:cNvPr id="19" name="矩形 4"/>
              <p:cNvSpPr/>
              <p:nvPr>
                <p:custDataLst>
                  <p:tags r:id="rId18"/>
                </p:custDataLst>
              </p:nvPr>
            </p:nvSpPr>
            <p:spPr>
              <a:xfrm>
                <a:off x="4595170" y="4889964"/>
                <a:ext cx="705321" cy="633563"/>
              </a:xfrm>
              <a:prstGeom prst="rect">
                <a:avLst/>
              </a:prstGeom>
              <a:noFill/>
              <a:ln w="76200" cap="flat">
                <a:solidFill>
                  <a:schemeClr val="accent5">
                    <a:lumMod val="50000"/>
                  </a:schemeClr>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ct val="0"/>
                  </a:spcBef>
                  <a:spcAft>
                    <a:spcPct val="0"/>
                  </a:spcAft>
                  <a:buClrTx/>
                  <a:buSzTx/>
                  <a:buFontTx/>
                  <a:buNone/>
                </a:pPr>
                <a:endParaRPr kumimoji="0" lang="zh-CN" altLang="en-US" sz="4400" b="0" i="0" u="none" strike="noStrike" cap="none" spc="0" normalizeH="0" baseline="0">
                  <a:ln>
                    <a:noFill/>
                  </a:ln>
                  <a:solidFill>
                    <a:srgbClr val="F3F1DF"/>
                  </a:solidFill>
                  <a:effectLst/>
                  <a:uFillTx/>
                  <a:latin typeface="+mn-lt"/>
                  <a:ea typeface="+mn-ea"/>
                  <a:cs typeface="+mn-cs"/>
                  <a:sym typeface="Helvetica Neue" panose="02000503000000020004"/>
                </a:endParaRPr>
              </a:p>
            </p:txBody>
          </p:sp>
        </p:grpSp>
      </p:grpSp>
      <p:pic>
        <p:nvPicPr>
          <p:cNvPr id="21" name="图片 20"/>
          <p:cNvPicPr>
            <a:picLocks noChangeAspect="1"/>
          </p:cNvPicPr>
          <p:nvPr/>
        </p:nvPicPr>
        <p:blipFill>
          <a:blip r:embed="rId19"/>
          <a:stretch>
            <a:fillRect/>
          </a:stretch>
        </p:blipFill>
        <p:spPr>
          <a:xfrm>
            <a:off x="728302" y="92352"/>
            <a:ext cx="5556738" cy="713294"/>
          </a:xfrm>
          <a:prstGeom prst="rect">
            <a:avLst/>
          </a:prstGeom>
        </p:spPr>
      </p:pic>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2" grpId="0"/>
    </p:bldLst>
  </p:timing>
</p:sld>
</file>

<file path=ppt/tags/tag1.xml><?xml version="1.0" encoding="utf-8"?>
<p:tagLst xmlns:p="http://schemas.openxmlformats.org/presentationml/2006/main">
  <p:tag name="AS_UNIQUEID" val="58"/>
</p:tagLst>
</file>

<file path=ppt/tags/tag10.xml><?xml version="1.0" encoding="utf-8"?>
<p:tagLst xmlns:p="http://schemas.openxmlformats.org/presentationml/2006/main">
  <p:tag name="AS_UNIQUEID" val="70"/>
</p:tagLst>
</file>

<file path=ppt/tags/tag100.xml><?xml version="1.0" encoding="utf-8"?>
<p:tagLst xmlns:p="http://schemas.openxmlformats.org/presentationml/2006/main">
  <p:tag name="AS_UNIQUEID" val="681"/>
</p:tagLst>
</file>

<file path=ppt/tags/tag101.xml><?xml version="1.0" encoding="utf-8"?>
<p:tagLst xmlns:p="http://schemas.openxmlformats.org/presentationml/2006/main">
  <p:tag name="AS_UNIQUEID" val="682"/>
</p:tagLst>
</file>

<file path=ppt/tags/tag102.xml><?xml version="1.0" encoding="utf-8"?>
<p:tagLst xmlns:p="http://schemas.openxmlformats.org/presentationml/2006/main">
  <p:tag name="AS_UNIQUEID" val="683"/>
</p:tagLst>
</file>

<file path=ppt/tags/tag103.xml><?xml version="1.0" encoding="utf-8"?>
<p:tagLst xmlns:p="http://schemas.openxmlformats.org/presentationml/2006/main">
  <p:tag name="AS_UNIQUEID" val="684"/>
</p:tagLst>
</file>

<file path=ppt/tags/tag104.xml><?xml version="1.0" encoding="utf-8"?>
<p:tagLst xmlns:p="http://schemas.openxmlformats.org/presentationml/2006/main">
  <p:tag name="AS_UNIQUEID" val="685"/>
</p:tagLst>
</file>

<file path=ppt/tags/tag105.xml><?xml version="1.0" encoding="utf-8"?>
<p:tagLst xmlns:p="http://schemas.openxmlformats.org/presentationml/2006/main">
  <p:tag name="AS_UNIQUEID" val="686"/>
</p:tagLst>
</file>

<file path=ppt/tags/tag106.xml><?xml version="1.0" encoding="utf-8"?>
<p:tagLst xmlns:p="http://schemas.openxmlformats.org/presentationml/2006/main">
  <p:tag name="AS_UNIQUEID" val="687"/>
</p:tagLst>
</file>

<file path=ppt/tags/tag107.xml><?xml version="1.0" encoding="utf-8"?>
<p:tagLst xmlns:p="http://schemas.openxmlformats.org/presentationml/2006/main">
  <p:tag name="AS_UNIQUEID" val="688"/>
</p:tagLst>
</file>

<file path=ppt/tags/tag108.xml><?xml version="1.0" encoding="utf-8"?>
<p:tagLst xmlns:p="http://schemas.openxmlformats.org/presentationml/2006/main">
  <p:tag name="AS_UNIQUEID" val="689"/>
</p:tagLst>
</file>

<file path=ppt/tags/tag109.xml><?xml version="1.0" encoding="utf-8"?>
<p:tagLst xmlns:p="http://schemas.openxmlformats.org/presentationml/2006/main">
  <p:tag name="AS_UNIQUEID" val="1045"/>
</p:tagLst>
</file>

<file path=ppt/tags/tag11.xml><?xml version="1.0" encoding="utf-8"?>
<p:tagLst xmlns:p="http://schemas.openxmlformats.org/presentationml/2006/main">
  <p:tag name="AS_UNIQUEID" val="73"/>
  <p:tag name="KSO_WM_ASSEMBLE_CHIP_INDEX" val="8da15b3f4ce2483da3539565a25eaafa"/>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34f37ec0980f47a1af3b7d3af8ed1ab9"/>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110.xml><?xml version="1.0" encoding="utf-8"?>
<p:tagLst xmlns:p="http://schemas.openxmlformats.org/presentationml/2006/main">
  <p:tag name="AS_UNIQUEID" val="1046"/>
</p:tagLst>
</file>

<file path=ppt/tags/tag111.xml><?xml version="1.0" encoding="utf-8"?>
<p:tagLst xmlns:p="http://schemas.openxmlformats.org/presentationml/2006/main">
  <p:tag name="KSO_WM_TEMPLATE_CATEGORY" val="custom"/>
  <p:tag name="KSO_WM_TEMPLATE_INDEX" val="20201293"/>
</p:tagLst>
</file>

<file path=ppt/tags/tag112.xml><?xml version="1.0" encoding="utf-8"?>
<p:tagLst xmlns:p="http://schemas.openxmlformats.org/presentationml/2006/main">
  <p:tag name="AS_UNIQUEID" val="290"/>
</p:tagLst>
</file>

<file path=ppt/tags/tag113.xml><?xml version="1.0" encoding="utf-8"?>
<p:tagLst xmlns:p="http://schemas.openxmlformats.org/presentationml/2006/main">
  <p:tag name="AS_UNIQUEID" val="291"/>
</p:tagLst>
</file>

<file path=ppt/tags/tag114.xml><?xml version="1.0" encoding="utf-8"?>
<p:tagLst xmlns:p="http://schemas.openxmlformats.org/presentationml/2006/main">
  <p:tag name="AS_UNIQUEID" val="292"/>
</p:tagLst>
</file>

<file path=ppt/tags/tag115.xml><?xml version="1.0" encoding="utf-8"?>
<p:tagLst xmlns:p="http://schemas.openxmlformats.org/presentationml/2006/main">
  <p:tag name="AS_UNIQUEID" val="310"/>
</p:tagLst>
</file>

<file path=ppt/tags/tag116.xml><?xml version="1.0" encoding="utf-8"?>
<p:tagLst xmlns:p="http://schemas.openxmlformats.org/presentationml/2006/main">
  <p:tag name="AS_UNIQUEID" val="311"/>
</p:tagLst>
</file>

<file path=ppt/tags/tag117.xml><?xml version="1.0" encoding="utf-8"?>
<p:tagLst xmlns:p="http://schemas.openxmlformats.org/presentationml/2006/main">
  <p:tag name="AS_UNIQUEID" val="312"/>
</p:tagLst>
</file>

<file path=ppt/tags/tag118.xml><?xml version="1.0" encoding="utf-8"?>
<p:tagLst xmlns:p="http://schemas.openxmlformats.org/presentationml/2006/main">
  <p:tag name="AS_UNIQUEID" val="309"/>
</p:tagLst>
</file>

<file path=ppt/tags/tag119.xml><?xml version="1.0" encoding="utf-8"?>
<p:tagLst xmlns:p="http://schemas.openxmlformats.org/presentationml/2006/main">
  <p:tag name="AS_UNIQUEID" val="313"/>
</p:tagLst>
</file>

<file path=ppt/tags/tag12.xml><?xml version="1.0" encoding="utf-8"?>
<p:tagLst xmlns:p="http://schemas.openxmlformats.org/presentationml/2006/main">
  <p:tag name="AS_UNIQUEID" val="74"/>
  <p:tag name="KSO_WM_ASSEMBLE_CHIP_INDEX" val="362f32f05c4a4f00ab00d35837cf7c7a"/>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b886f1253c3b428282adae0639e94fbb"/>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120.xml><?xml version="1.0" encoding="utf-8"?>
<p:tagLst xmlns:p="http://schemas.openxmlformats.org/presentationml/2006/main">
  <p:tag name="AS_UNIQUEID" val="314"/>
</p:tagLst>
</file>

<file path=ppt/tags/tag121.xml><?xml version="1.0" encoding="utf-8"?>
<p:tagLst xmlns:p="http://schemas.openxmlformats.org/presentationml/2006/main">
  <p:tag name="AS_UNIQUEID" val="315"/>
</p:tagLst>
</file>

<file path=ppt/tags/tag122.xml><?xml version="1.0" encoding="utf-8"?>
<p:tagLst xmlns:p="http://schemas.openxmlformats.org/presentationml/2006/main">
  <p:tag name="AS_UNIQUEID" val="316"/>
</p:tagLst>
</file>

<file path=ppt/tags/tag123.xml><?xml version="1.0" encoding="utf-8"?>
<p:tagLst xmlns:p="http://schemas.openxmlformats.org/presentationml/2006/main">
  <p:tag name="AS_UNIQUEID" val="317"/>
</p:tagLst>
</file>

<file path=ppt/tags/tag124.xml><?xml version="1.0" encoding="utf-8"?>
<p:tagLst xmlns:p="http://schemas.openxmlformats.org/presentationml/2006/main">
  <p:tag name="AS_UNIQUEID" val="299"/>
</p:tagLst>
</file>

<file path=ppt/tags/tag125.xml><?xml version="1.0" encoding="utf-8"?>
<p:tagLst xmlns:p="http://schemas.openxmlformats.org/presentationml/2006/main">
  <p:tag name="AS_UNIQUEID" val="300"/>
</p:tagLst>
</file>

<file path=ppt/tags/tag126.xml><?xml version="1.0" encoding="utf-8"?>
<p:tagLst xmlns:p="http://schemas.openxmlformats.org/presentationml/2006/main">
  <p:tag name="AS_UNIQUEID" val="301"/>
</p:tagLst>
</file>

<file path=ppt/tags/tag127.xml><?xml version="1.0" encoding="utf-8"?>
<p:tagLst xmlns:p="http://schemas.openxmlformats.org/presentationml/2006/main">
  <p:tag name="AS_UNIQUEID" val="302"/>
</p:tagLst>
</file>

<file path=ppt/tags/tag128.xml><?xml version="1.0" encoding="utf-8"?>
<p:tagLst xmlns:p="http://schemas.openxmlformats.org/presentationml/2006/main">
  <p:tag name="AS_UNIQUEID" val="303"/>
</p:tagLst>
</file>

<file path=ppt/tags/tag129.xml><?xml version="1.0" encoding="utf-8"?>
<p:tagLst xmlns:p="http://schemas.openxmlformats.org/presentationml/2006/main">
  <p:tag name="KSO_WM_TEMPLATE_CATEGORY" val="custom"/>
  <p:tag name="KSO_WM_TEMPLATE_INDEX" val="20201293"/>
</p:tagLst>
</file>

<file path=ppt/tags/tag13.xml><?xml version="1.0" encoding="utf-8"?>
<p:tagLst xmlns:p="http://schemas.openxmlformats.org/presentationml/2006/main">
  <p:tag name="AS_UNIQUEID" val="75"/>
</p:tagLst>
</file>

<file path=ppt/tags/tag130.xml><?xml version="1.0" encoding="utf-8"?>
<p:tagLst xmlns:p="http://schemas.openxmlformats.org/presentationml/2006/main">
  <p:tag name="AS_UNIQUEID" val="305"/>
</p:tagLst>
</file>

<file path=ppt/tags/tag131.xml><?xml version="1.0" encoding="utf-8"?>
<p:tagLst xmlns:p="http://schemas.openxmlformats.org/presentationml/2006/main">
  <p:tag name="AS_UNIQUEID" val="306"/>
</p:tagLst>
</file>

<file path=ppt/tags/tag132.xml><?xml version="1.0" encoding="utf-8"?>
<p:tagLst xmlns:p="http://schemas.openxmlformats.org/presentationml/2006/main">
  <p:tag name="AS_UNIQUEID" val="307"/>
</p:tagLst>
</file>

<file path=ppt/tags/tag133.xml><?xml version="1.0" encoding="utf-8"?>
<p:tagLst xmlns:p="http://schemas.openxmlformats.org/presentationml/2006/main">
  <p:tag name="AS_UNIQUEID" val="327"/>
</p:tagLst>
</file>

<file path=ppt/tags/tag134.xml><?xml version="1.0" encoding="utf-8"?>
<p:tagLst xmlns:p="http://schemas.openxmlformats.org/presentationml/2006/main">
  <p:tag name="AS_UNIQUEID" val="328"/>
</p:tagLst>
</file>

<file path=ppt/tags/tag135.xml><?xml version="1.0" encoding="utf-8"?>
<p:tagLst xmlns:p="http://schemas.openxmlformats.org/presentationml/2006/main">
  <p:tag name="AS_UNIQUEID" val="329"/>
</p:tagLst>
</file>

<file path=ppt/tags/tag136.xml><?xml version="1.0" encoding="utf-8"?>
<p:tagLst xmlns:p="http://schemas.openxmlformats.org/presentationml/2006/main">
  <p:tag name="AS_UNIQUEID" val="330"/>
</p:tagLst>
</file>

<file path=ppt/tags/tag137.xml><?xml version="1.0" encoding="utf-8"?>
<p:tagLst xmlns:p="http://schemas.openxmlformats.org/presentationml/2006/main">
  <p:tag name="AS_UNIQUEID" val="331"/>
</p:tagLst>
</file>

<file path=ppt/tags/tag138.xml><?xml version="1.0" encoding="utf-8"?>
<p:tagLst xmlns:p="http://schemas.openxmlformats.org/presentationml/2006/main">
  <p:tag name="AS_UNIQUEID" val="332"/>
</p:tagLst>
</file>

<file path=ppt/tags/tag139.xml><?xml version="1.0" encoding="utf-8"?>
<p:tagLst xmlns:p="http://schemas.openxmlformats.org/presentationml/2006/main">
  <p:tag name="AS_UNIQUEID" val="333"/>
</p:tagLst>
</file>

<file path=ppt/tags/tag14.xml><?xml version="1.0" encoding="utf-8"?>
<p:tagLst xmlns:p="http://schemas.openxmlformats.org/presentationml/2006/main">
  <p:tag name="AS_UNIQUEID" val="76"/>
</p:tagLst>
</file>

<file path=ppt/tags/tag140.xml><?xml version="1.0" encoding="utf-8"?>
<p:tagLst xmlns:p="http://schemas.openxmlformats.org/presentationml/2006/main">
  <p:tag name="AS_UNIQUEID" val="323"/>
</p:tagLst>
</file>

<file path=ppt/tags/tag141.xml><?xml version="1.0" encoding="utf-8"?>
<p:tagLst xmlns:p="http://schemas.openxmlformats.org/presentationml/2006/main">
  <p:tag name="AS_UNIQUEID" val="324"/>
</p:tagLst>
</file>

<file path=ppt/tags/tag142.xml><?xml version="1.0" encoding="utf-8"?>
<p:tagLst xmlns:p="http://schemas.openxmlformats.org/presentationml/2006/main">
  <p:tag name="AS_UNIQUEID" val="325"/>
</p:tagLst>
</file>

<file path=ppt/tags/tag143.xml><?xml version="1.0" encoding="utf-8"?>
<p:tagLst xmlns:p="http://schemas.openxmlformats.org/presentationml/2006/main">
  <p:tag name="AS_UNIQUEID" val="326"/>
</p:tagLst>
</file>

<file path=ppt/tags/tag144.xml><?xml version="1.0" encoding="utf-8"?>
<p:tagLst xmlns:p="http://schemas.openxmlformats.org/presentationml/2006/main">
  <p:tag name="AS_UNIQUEID" val="334"/>
</p:tagLst>
</file>

<file path=ppt/tags/tag145.xml><?xml version="1.0" encoding="utf-8"?>
<p:tagLst xmlns:p="http://schemas.openxmlformats.org/presentationml/2006/main">
  <p:tag name="KSO_WM_TEMPLATE_CATEGORY" val="custom"/>
  <p:tag name="KSO_WM_TEMPLATE_INDEX" val="20201293"/>
</p:tagLst>
</file>

<file path=ppt/tags/tag146.xml><?xml version="1.0" encoding="utf-8"?>
<p:tagLst xmlns:p="http://schemas.openxmlformats.org/presentationml/2006/main">
  <p:tag name="AS_UNIQUEID" val="319"/>
</p:tagLst>
</file>

<file path=ppt/tags/tag147.xml><?xml version="1.0" encoding="utf-8"?>
<p:tagLst xmlns:p="http://schemas.openxmlformats.org/presentationml/2006/main">
  <p:tag name="AS_UNIQUEID" val="320"/>
</p:tagLst>
</file>

<file path=ppt/tags/tag148.xml><?xml version="1.0" encoding="utf-8"?>
<p:tagLst xmlns:p="http://schemas.openxmlformats.org/presentationml/2006/main">
  <p:tag name="AS_UNIQUEID" val="321"/>
</p:tagLst>
</file>

<file path=ppt/tags/tag149.xml><?xml version="1.0" encoding="utf-8"?>
<p:tagLst xmlns:p="http://schemas.openxmlformats.org/presentationml/2006/main">
  <p:tag name="AS_UNIQUEID" val="278"/>
</p:tagLst>
</file>

<file path=ppt/tags/tag15.xml><?xml version="1.0" encoding="utf-8"?>
<p:tagLst xmlns:p="http://schemas.openxmlformats.org/presentationml/2006/main">
  <p:tag name="AS_UNIQUEID" val="77"/>
</p:tagLst>
</file>

<file path=ppt/tags/tag150.xml><?xml version="1.0" encoding="utf-8"?>
<p:tagLst xmlns:p="http://schemas.openxmlformats.org/presentationml/2006/main">
  <p:tag name="AS_UNIQUEID" val="279"/>
</p:tagLst>
</file>

<file path=ppt/tags/tag151.xml><?xml version="1.0" encoding="utf-8"?>
<p:tagLst xmlns:p="http://schemas.openxmlformats.org/presentationml/2006/main">
  <p:tag name="AS_UNIQUEID" val="280"/>
</p:tagLst>
</file>

<file path=ppt/tags/tag152.xml><?xml version="1.0" encoding="utf-8"?>
<p:tagLst xmlns:p="http://schemas.openxmlformats.org/presentationml/2006/main">
  <p:tag name="AS_UNIQUEID" val="281"/>
</p:tagLst>
</file>

<file path=ppt/tags/tag153.xml><?xml version="1.0" encoding="utf-8"?>
<p:tagLst xmlns:p="http://schemas.openxmlformats.org/presentationml/2006/main">
  <p:tag name="AS_UNIQUEID" val="282"/>
</p:tagLst>
</file>

<file path=ppt/tags/tag154.xml><?xml version="1.0" encoding="utf-8"?>
<p:tagLst xmlns:p="http://schemas.openxmlformats.org/presentationml/2006/main">
  <p:tag name="AS_UNIQUEID" val="283"/>
</p:tagLst>
</file>

<file path=ppt/tags/tag155.xml><?xml version="1.0" encoding="utf-8"?>
<p:tagLst xmlns:p="http://schemas.openxmlformats.org/presentationml/2006/main">
  <p:tag name="AS_UNIQUEID" val="284"/>
</p:tagLst>
</file>

<file path=ppt/tags/tag156.xml><?xml version="1.0" encoding="utf-8"?>
<p:tagLst xmlns:p="http://schemas.openxmlformats.org/presentationml/2006/main">
  <p:tag name="AS_UNIQUEID" val="285"/>
</p:tagLst>
</file>

<file path=ppt/tags/tag157.xml><?xml version="1.0" encoding="utf-8"?>
<p:tagLst xmlns:p="http://schemas.openxmlformats.org/presentationml/2006/main">
  <p:tag name="AS_UNIQUEID" val="286"/>
</p:tagLst>
</file>

<file path=ppt/tags/tag158.xml><?xml version="1.0" encoding="utf-8"?>
<p:tagLst xmlns:p="http://schemas.openxmlformats.org/presentationml/2006/main">
  <p:tag name="AS_UNIQUEID" val="287"/>
</p:tagLst>
</file>

<file path=ppt/tags/tag159.xml><?xml version="1.0" encoding="utf-8"?>
<p:tagLst xmlns:p="http://schemas.openxmlformats.org/presentationml/2006/main">
  <p:tag name="AS_UNIQUEID" val="277"/>
</p:tagLst>
</file>

<file path=ppt/tags/tag16.xml><?xml version="1.0" encoding="utf-8"?>
<p:tagLst xmlns:p="http://schemas.openxmlformats.org/presentationml/2006/main">
  <p:tag name="AS_UNIQUEID" val="78"/>
  <p:tag name="KSO_WM_ASSEMBLE_CHIP_INDEX" val="82df27532dd14e25b7f604e27735c25a"/>
  <p:tag name="KSO_WM_BEAUTIFY_FLAG" val="#wm#"/>
  <p:tag name="KSO_WM_CHIP_FILLAREA_FILL_RULE" val="{&quot;fill_align&quot;:&quot;cm&quot;,&quot;fill_mode&quot;:&quot;adaptive&quot;,&quot;sacle_strategy&quot;:&quot;smart&quot;}"/>
  <p:tag name="KSO_WM_CHIP_GROUPID" val="5ebe41950ac41c4a0a525618"/>
  <p:tag name="KSO_WM_CHIP_XID" val="5ebe41950ac41c4a0a525619"/>
  <p:tag name="KSO_WM_TAG_VERSION" val="1.0"/>
  <p:tag name="KSO_WM_TEMPLATE_ASSEMBLE_GROUPID" val="5fa0fd07a8fc48be8080e791"/>
  <p:tag name="KSO_WM_TEMPLATE_ASSEMBLE_XID" val="5fa10962a8fc48be8080f8a9"/>
  <p:tag name="KSO_WM_TEMPLATE_CATEGORY" val="custom"/>
  <p:tag name="KSO_WM_TEMPLATE_INDEX" val="20201293"/>
  <p:tag name="KSO_WM_UNIT_BLOCK" val="0"/>
  <p:tag name="KSO_WM_UNIT_COMPATIBLE" val="0"/>
  <p:tag name="KSO_WM_UNIT_DEC_AREA_ID" val="babe2e0cd4c342568048a050fb317af6"/>
  <p:tag name="KSO_WM_UNIT_DEFAULT_FONT" val="24;32;2"/>
  <p:tag name="KSO_WM_UNIT_DIAGRAM_ISNUMVISUAL" val="0"/>
  <p:tag name="KSO_WM_UNIT_DIAGRAM_ISREFERUNIT" val="0"/>
  <p:tag name="KSO_WM_UNIT_HIGHLIGHT" val="0"/>
  <p:tag name="KSO_WM_UNIT_ID" val="custom20201293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15"/>
  <p:tag name="KSO_WM_UNIT_TEXT_FILL_TYPE" val="1"/>
  <p:tag name="KSO_WM_UNIT_TYPE" val="a"/>
  <p:tag name="KSO_WM_UNIT_VALUE" val="19"/>
</p:tagLst>
</file>

<file path=ppt/tags/tag160.xml><?xml version="1.0" encoding="utf-8"?>
<p:tagLst xmlns:p="http://schemas.openxmlformats.org/presentationml/2006/main">
  <p:tag name="AS_UNIQUEID" val="276"/>
</p:tagLst>
</file>

<file path=ppt/tags/tag161.xml><?xml version="1.0" encoding="utf-8"?>
<p:tagLst xmlns:p="http://schemas.openxmlformats.org/presentationml/2006/main">
  <p:tag name="AS_UNIQUEID" val="274"/>
</p:tagLst>
</file>

<file path=ppt/tags/tag162.xml><?xml version="1.0" encoding="utf-8"?>
<p:tagLst xmlns:p="http://schemas.openxmlformats.org/presentationml/2006/main">
  <p:tag name="AS_UNIQUEID" val="288"/>
</p:tagLst>
</file>

<file path=ppt/tags/tag163.xml><?xml version="1.0" encoding="utf-8"?>
<p:tagLst xmlns:p="http://schemas.openxmlformats.org/presentationml/2006/main">
  <p:tag name="AS_UNIQUEID" val="21"/>
</p:tagLst>
</file>

<file path=ppt/tags/tag164.xml><?xml version="1.0" encoding="utf-8"?>
<p:tagLst xmlns:p="http://schemas.openxmlformats.org/presentationml/2006/main">
  <p:tag name="AS_UNIQUEID" val="256"/>
</p:tagLst>
</file>

<file path=ppt/tags/tag165.xml><?xml version="1.0" encoding="utf-8"?>
<p:tagLst xmlns:p="http://schemas.openxmlformats.org/presentationml/2006/main">
  <p:tag name="AS_UNIQUEID" val="257"/>
</p:tagLst>
</file>

<file path=ppt/tags/tag166.xml><?xml version="1.0" encoding="utf-8"?>
<p:tagLst xmlns:p="http://schemas.openxmlformats.org/presentationml/2006/main">
  <p:tag name="KSO_WM_TEMPLATE_CATEGORY" val="custom"/>
  <p:tag name="KSO_WM_TEMPLATE_INDEX" val="20201293"/>
</p:tagLst>
</file>

<file path=ppt/tags/tag167.xml><?xml version="1.0" encoding="utf-8"?>
<p:tagLst xmlns:p="http://schemas.openxmlformats.org/presentationml/2006/main">
  <p:tag name="AS_UNIQUEID" val="270"/>
</p:tagLst>
</file>

<file path=ppt/tags/tag168.xml><?xml version="1.0" encoding="utf-8"?>
<p:tagLst xmlns:p="http://schemas.openxmlformats.org/presentationml/2006/main">
  <p:tag name="AS_UNIQUEID" val="271"/>
</p:tagLst>
</file>

<file path=ppt/tags/tag169.xml><?xml version="1.0" encoding="utf-8"?>
<p:tagLst xmlns:p="http://schemas.openxmlformats.org/presentationml/2006/main">
  <p:tag name="AS_UNIQUEID" val="272"/>
</p:tagLst>
</file>

<file path=ppt/tags/tag17.xml><?xml version="1.0" encoding="utf-8"?>
<p:tagLst xmlns:p="http://schemas.openxmlformats.org/presentationml/2006/main">
  <p:tag name="AS_UNIQUEID" val="79"/>
  <p:tag name="KSO_WM_ASSEMBLE_CHIP_INDEX" val="82df27532dd14e25b7f604e27735c25a"/>
  <p:tag name="KSO_WM_BEAUTIFY_FLAG" val="#wm#"/>
  <p:tag name="KSO_WM_CHIP_FILLAREA_FILL_RULE" val="{&quot;fill_align&quot;:&quot;cm&quot;,&quot;fill_mode&quot;:&quot;adaptive&quot;,&quot;sacle_strategy&quot;:&quot;smart&quot;}"/>
  <p:tag name="KSO_WM_CHIP_GROUPID" val="5ebe41950ac41c4a0a525618"/>
  <p:tag name="KSO_WM_CHIP_XID" val="5ebe41950ac41c4a0a525619"/>
  <p:tag name="KSO_WM_TAG_VERSION" val="1.0"/>
  <p:tag name="KSO_WM_TEMPLATE_ASSEMBLE_GROUPID" val="5fa0fd07a8fc48be8080e791"/>
  <p:tag name="KSO_WM_TEMPLATE_ASSEMBLE_XID" val="5fa10962a8fc48be8080f8a9"/>
  <p:tag name="KSO_WM_TEMPLATE_CATEGORY" val="custom"/>
  <p:tag name="KSO_WM_TEMPLATE_INDEX" val="20201293"/>
  <p:tag name="KSO_WM_UNIT_BLOCK" val="0"/>
  <p:tag name="KSO_WM_UNIT_COMPATIBLE" val="0"/>
  <p:tag name="KSO_WM_UNIT_DEC_AREA_ID" val="7a8c00639c474901b56d9777ab95a400"/>
  <p:tag name="KSO_WM_UNIT_DEFAULT_FONT" val="14;16;2"/>
  <p:tag name="KSO_WM_UNIT_DIAGRAM_ISNUMVISUAL" val="0"/>
  <p:tag name="KSO_WM_UNIT_DIAGRAM_ISREFERUNIT" val="0"/>
  <p:tag name="KSO_WM_UNIT_HIGHLIGHT" val="0"/>
  <p:tag name="KSO_WM_UNIT_ID" val="custom20201293_1*b*1"/>
  <p:tag name="KSO_WM_UNIT_INDEX" val="1"/>
  <p:tag name="KSO_WM_UNIT_ISCONTENTSTITLE" val="0"/>
  <p:tag name="KSO_WM_UNIT_ISNUMDGMTITLE" val="0"/>
  <p:tag name="KSO_WM_UNIT_LAYERLEVEL" val="1"/>
  <p:tag name="KSO_WM_UNIT_NOCLEAR" val="0"/>
  <p:tag name="KSO_WM_UNIT_PRESET_TEXT" val="单击此处输入你的正文，文字是您思想的提炼，为了最终演示发布的良好效果。"/>
  <p:tag name="KSO_WM_UNIT_TEXT_FILL_FORE_SCHEMECOLOR_INDEX" val="13"/>
  <p:tag name="KSO_WM_UNIT_TEXT_FILL_FORE_SCHEMECOLOR_INDEX_BRIGHTNESS" val="0.35"/>
  <p:tag name="KSO_WM_UNIT_TEXT_FILL_TYPE" val="1"/>
  <p:tag name="KSO_WM_UNIT_TYPE" val="b"/>
  <p:tag name="KSO_WM_UNIT_VALUE" val="165"/>
</p:tagLst>
</file>

<file path=ppt/tags/tag170.xml><?xml version="1.0" encoding="utf-8"?>
<p:tagLst xmlns:p="http://schemas.openxmlformats.org/presentationml/2006/main">
  <p:tag name="AS_UNIQUEID" val="21"/>
</p:tagLst>
</file>

<file path=ppt/tags/tag171.xml><?xml version="1.0" encoding="utf-8"?>
<p:tagLst xmlns:p="http://schemas.openxmlformats.org/presentationml/2006/main">
  <p:tag name="KSO_WM_TEMPLATE_CATEGORY" val="custom"/>
  <p:tag name="KSO_WM_TEMPLATE_INDEX" val="20201293"/>
</p:tagLst>
</file>

<file path=ppt/tags/tag172.xml><?xml version="1.0" encoding="utf-8"?>
<p:tagLst xmlns:p="http://schemas.openxmlformats.org/presentationml/2006/main">
  <p:tag name="AS_UNIQUEID" val="717"/>
</p:tagLst>
</file>

<file path=ppt/tags/tag173.xml><?xml version="1.0" encoding="utf-8"?>
<p:tagLst xmlns:p="http://schemas.openxmlformats.org/presentationml/2006/main">
  <p:tag name="AS_UNIQUEID" val="718"/>
</p:tagLst>
</file>

<file path=ppt/tags/tag174.xml><?xml version="1.0" encoding="utf-8"?>
<p:tagLst xmlns:p="http://schemas.openxmlformats.org/presentationml/2006/main">
  <p:tag name="AS_UNIQUEID" val="719"/>
</p:tagLst>
</file>

<file path=ppt/tags/tag175.xml><?xml version="1.0" encoding="utf-8"?>
<p:tagLst xmlns:p="http://schemas.openxmlformats.org/presentationml/2006/main">
  <p:tag name="AS_UNIQUEID" val="21"/>
</p:tagLst>
</file>

<file path=ppt/tags/tag176.xml><?xml version="1.0" encoding="utf-8"?>
<p:tagLst xmlns:p="http://schemas.openxmlformats.org/presentationml/2006/main">
  <p:tag name="AS_UNIQUEID" val="750"/>
</p:tagLst>
</file>

<file path=ppt/tags/tag177.xml><?xml version="1.0" encoding="utf-8"?>
<p:tagLst xmlns:p="http://schemas.openxmlformats.org/presentationml/2006/main">
  <p:tag name="AS_UNIQUEID" val="751"/>
</p:tagLst>
</file>

<file path=ppt/tags/tag178.xml><?xml version="1.0" encoding="utf-8"?>
<p:tagLst xmlns:p="http://schemas.openxmlformats.org/presentationml/2006/main">
  <p:tag name="AS_UNIQUEID" val="752"/>
</p:tagLst>
</file>

<file path=ppt/tags/tag179.xml><?xml version="1.0" encoding="utf-8"?>
<p:tagLst xmlns:p="http://schemas.openxmlformats.org/presentationml/2006/main">
  <p:tag name="AS_UNIQUEID" val="753"/>
</p:tagLst>
</file>

<file path=ppt/tags/tag18.xml><?xml version="1.0" encoding="utf-8"?>
<p:tagLst xmlns:p="http://schemas.openxmlformats.org/presentationml/2006/main">
  <p:tag name="AS_UNIQUEID" val="108"/>
</p:tagLst>
</file>

<file path=ppt/tags/tag180.xml><?xml version="1.0" encoding="utf-8"?>
<p:tagLst xmlns:p="http://schemas.openxmlformats.org/presentationml/2006/main">
  <p:tag name="AS_UNIQUEID" val="754"/>
</p:tagLst>
</file>

<file path=ppt/tags/tag181.xml><?xml version="1.0" encoding="utf-8"?>
<p:tagLst xmlns:p="http://schemas.openxmlformats.org/presentationml/2006/main">
  <p:tag name="AS_UNIQUEID" val="755"/>
</p:tagLst>
</file>

<file path=ppt/tags/tag182.xml><?xml version="1.0" encoding="utf-8"?>
<p:tagLst xmlns:p="http://schemas.openxmlformats.org/presentationml/2006/main">
  <p:tag name="AS_UNIQUEID" val="756"/>
</p:tagLst>
</file>

<file path=ppt/tags/tag183.xml><?xml version="1.0" encoding="utf-8"?>
<p:tagLst xmlns:p="http://schemas.openxmlformats.org/presentationml/2006/main">
  <p:tag name="AS_UNIQUEID" val="757"/>
</p:tagLst>
</file>

<file path=ppt/tags/tag184.xml><?xml version="1.0" encoding="utf-8"?>
<p:tagLst xmlns:p="http://schemas.openxmlformats.org/presentationml/2006/main">
  <p:tag name="AS_UNIQUEID" val="758"/>
</p:tagLst>
</file>

<file path=ppt/tags/tag185.xml><?xml version="1.0" encoding="utf-8"?>
<p:tagLst xmlns:p="http://schemas.openxmlformats.org/presentationml/2006/main">
  <p:tag name="AS_UNIQUEID" val="759"/>
</p:tagLst>
</file>

<file path=ppt/tags/tag186.xml><?xml version="1.0" encoding="utf-8"?>
<p:tagLst xmlns:p="http://schemas.openxmlformats.org/presentationml/2006/main">
  <p:tag name="AS_UNIQUEID" val="760"/>
</p:tagLst>
</file>

<file path=ppt/tags/tag187.xml><?xml version="1.0" encoding="utf-8"?>
<p:tagLst xmlns:p="http://schemas.openxmlformats.org/presentationml/2006/main">
  <p:tag name="AS_UNIQUEID" val="761"/>
</p:tagLst>
</file>

<file path=ppt/tags/tag188.xml><?xml version="1.0" encoding="utf-8"?>
<p:tagLst xmlns:p="http://schemas.openxmlformats.org/presentationml/2006/main">
  <p:tag name="AS_UNIQUEID" val="762"/>
</p:tagLst>
</file>

<file path=ppt/tags/tag189.xml><?xml version="1.0" encoding="utf-8"?>
<p:tagLst xmlns:p="http://schemas.openxmlformats.org/presentationml/2006/main">
  <p:tag name="AS_UNIQUEID" val="763"/>
</p:tagLst>
</file>

<file path=ppt/tags/tag19.xml><?xml version="1.0" encoding="utf-8"?>
<p:tagLst xmlns:p="http://schemas.openxmlformats.org/presentationml/2006/main">
  <p:tag name="AS_UNIQUEID" val="109"/>
</p:tagLst>
</file>

<file path=ppt/tags/tag190.xml><?xml version="1.0" encoding="utf-8"?>
<p:tagLst xmlns:p="http://schemas.openxmlformats.org/presentationml/2006/main">
  <p:tag name="AS_UNIQUEID" val="764"/>
</p:tagLst>
</file>

<file path=ppt/tags/tag191.xml><?xml version="1.0" encoding="utf-8"?>
<p:tagLst xmlns:p="http://schemas.openxmlformats.org/presentationml/2006/main">
  <p:tag name="AS_UNIQUEID" val="765"/>
</p:tagLst>
</file>

<file path=ppt/tags/tag192.xml><?xml version="1.0" encoding="utf-8"?>
<p:tagLst xmlns:p="http://schemas.openxmlformats.org/presentationml/2006/main">
  <p:tag name="AS_UNIQUEID" val="766"/>
</p:tagLst>
</file>

<file path=ppt/tags/tag193.xml><?xml version="1.0" encoding="utf-8"?>
<p:tagLst xmlns:p="http://schemas.openxmlformats.org/presentationml/2006/main">
  <p:tag name="AS_UNIQUEID" val="767"/>
</p:tagLst>
</file>

<file path=ppt/tags/tag194.xml><?xml version="1.0" encoding="utf-8"?>
<p:tagLst xmlns:p="http://schemas.openxmlformats.org/presentationml/2006/main">
  <p:tag name="AS_UNIQUEID" val="768"/>
</p:tagLst>
</file>

<file path=ppt/tags/tag195.xml><?xml version="1.0" encoding="utf-8"?>
<p:tagLst xmlns:p="http://schemas.openxmlformats.org/presentationml/2006/main">
  <p:tag name="KSO_WM_TEMPLATE_CATEGORY" val="custom"/>
  <p:tag name="KSO_WM_TEMPLATE_INDEX" val="20201293"/>
</p:tagLst>
</file>

<file path=ppt/tags/tag196.xml><?xml version="1.0" encoding="utf-8"?>
<p:tagLst xmlns:p="http://schemas.openxmlformats.org/presentationml/2006/main">
  <p:tag name="AS_UNIQUEID" val="259"/>
</p:tagLst>
</file>

<file path=ppt/tags/tag197.xml><?xml version="1.0" encoding="utf-8"?>
<p:tagLst xmlns:p="http://schemas.openxmlformats.org/presentationml/2006/main">
  <p:tag name="AS_UNIQUEID" val="260"/>
</p:tagLst>
</file>

<file path=ppt/tags/tag198.xml><?xml version="1.0" encoding="utf-8"?>
<p:tagLst xmlns:p="http://schemas.openxmlformats.org/presentationml/2006/main">
  <p:tag name="AS_UNIQUEID" val="261"/>
</p:tagLst>
</file>

<file path=ppt/tags/tag199.xml><?xml version="1.0" encoding="utf-8"?>
<p:tagLst xmlns:p="http://schemas.openxmlformats.org/presentationml/2006/main">
  <p:tag name="AS_UNIQUEID" val="344"/>
</p:tagLst>
</file>

<file path=ppt/tags/tag2.xml><?xml version="1.0" encoding="utf-8"?>
<p:tagLst xmlns:p="http://schemas.openxmlformats.org/presentationml/2006/main">
  <p:tag name="AS_UNIQUEID" val="59"/>
</p:tagLst>
</file>

<file path=ppt/tags/tag20.xml><?xml version="1.0" encoding="utf-8"?>
<p:tagLst xmlns:p="http://schemas.openxmlformats.org/presentationml/2006/main">
  <p:tag name="AS_UNIQUEID" val="110"/>
</p:tagLst>
</file>

<file path=ppt/tags/tag200.xml><?xml version="1.0" encoding="utf-8"?>
<p:tagLst xmlns:p="http://schemas.openxmlformats.org/presentationml/2006/main">
  <p:tag name="AS_UNIQUEID" val="345"/>
</p:tagLst>
</file>

<file path=ppt/tags/tag201.xml><?xml version="1.0" encoding="utf-8"?>
<p:tagLst xmlns:p="http://schemas.openxmlformats.org/presentationml/2006/main">
  <p:tag name="AS_UNIQUEID" val="346"/>
</p:tagLst>
</file>

<file path=ppt/tags/tag202.xml><?xml version="1.0" encoding="utf-8"?>
<p:tagLst xmlns:p="http://schemas.openxmlformats.org/presentationml/2006/main">
  <p:tag name="AS_UNIQUEID" val="340"/>
</p:tagLst>
</file>

<file path=ppt/tags/tag203.xml><?xml version="1.0" encoding="utf-8"?>
<p:tagLst xmlns:p="http://schemas.openxmlformats.org/presentationml/2006/main">
  <p:tag name="AS_UNIQUEID" val="341"/>
</p:tagLst>
</file>

<file path=ppt/tags/tag204.xml><?xml version="1.0" encoding="utf-8"?>
<p:tagLst xmlns:p="http://schemas.openxmlformats.org/presentationml/2006/main">
  <p:tag name="AS_UNIQUEID" val="342"/>
</p:tagLst>
</file>

<file path=ppt/tags/tag205.xml><?xml version="1.0" encoding="utf-8"?>
<p:tagLst xmlns:p="http://schemas.openxmlformats.org/presentationml/2006/main">
  <p:tag name="AS_UNIQUEID" val="343"/>
</p:tagLst>
</file>

<file path=ppt/tags/tag206.xml><?xml version="1.0" encoding="utf-8"?>
<p:tagLst xmlns:p="http://schemas.openxmlformats.org/presentationml/2006/main">
  <p:tag name="AS_UNIQUEID" val="347"/>
</p:tagLst>
</file>

<file path=ppt/tags/tag207.xml><?xml version="1.0" encoding="utf-8"?>
<p:tagLst xmlns:p="http://schemas.openxmlformats.org/presentationml/2006/main">
  <p:tag name="AS_UNIQUEID" val="21"/>
</p:tagLst>
</file>

<file path=ppt/tags/tag208.xml><?xml version="1.0" encoding="utf-8"?>
<p:tagLst xmlns:p="http://schemas.openxmlformats.org/presentationml/2006/main">
  <p:tag name="KSO_WM_TEMPLATE_CATEGORY" val="custom"/>
  <p:tag name="KSO_WM_TEMPLATE_INDEX" val="20201293"/>
</p:tagLst>
</file>

<file path=ppt/tags/tag209.xml><?xml version="1.0" encoding="utf-8"?>
<p:tagLst xmlns:p="http://schemas.openxmlformats.org/presentationml/2006/main">
  <p:tag name="AS_UNIQUEID" val="336"/>
</p:tagLst>
</file>

<file path=ppt/tags/tag21.xml><?xml version="1.0" encoding="utf-8"?>
<p:tagLst xmlns:p="http://schemas.openxmlformats.org/presentationml/2006/main">
  <p:tag name="AS_UNIQUEID" val="112"/>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210.xml><?xml version="1.0" encoding="utf-8"?>
<p:tagLst xmlns:p="http://schemas.openxmlformats.org/presentationml/2006/main">
  <p:tag name="AS_UNIQUEID" val="337"/>
</p:tagLst>
</file>

<file path=ppt/tags/tag211.xml><?xml version="1.0" encoding="utf-8"?>
<p:tagLst xmlns:p="http://schemas.openxmlformats.org/presentationml/2006/main">
  <p:tag name="AS_UNIQUEID" val="338"/>
</p:tagLst>
</file>

<file path=ppt/tags/tag212.xml><?xml version="1.0" encoding="utf-8"?>
<p:tagLst xmlns:p="http://schemas.openxmlformats.org/presentationml/2006/main">
  <p:tag name="AS_UNIQUEID" val="469"/>
</p:tagLst>
</file>

<file path=ppt/tags/tag213.xml><?xml version="1.0" encoding="utf-8"?>
<p:tagLst xmlns:p="http://schemas.openxmlformats.org/presentationml/2006/main">
  <p:tag name="AS_UNIQUEID" val="470"/>
</p:tagLst>
</file>

<file path=ppt/tags/tag214.xml><?xml version="1.0" encoding="utf-8"?>
<p:tagLst xmlns:p="http://schemas.openxmlformats.org/presentationml/2006/main">
  <p:tag name="AS_UNIQUEID" val="471"/>
</p:tagLst>
</file>

<file path=ppt/tags/tag215.xml><?xml version="1.0" encoding="utf-8"?>
<p:tagLst xmlns:p="http://schemas.openxmlformats.org/presentationml/2006/main">
  <p:tag name="AS_UNIQUEID" val="472"/>
</p:tagLst>
</file>

<file path=ppt/tags/tag216.xml><?xml version="1.0" encoding="utf-8"?>
<p:tagLst xmlns:p="http://schemas.openxmlformats.org/presentationml/2006/main">
  <p:tag name="AS_UNIQUEID" val="761"/>
</p:tagLst>
</file>

<file path=ppt/tags/tag217.xml><?xml version="1.0" encoding="utf-8"?>
<p:tagLst xmlns:p="http://schemas.openxmlformats.org/presentationml/2006/main">
  <p:tag name="AS_UNIQUEID" val="21"/>
</p:tagLst>
</file>

<file path=ppt/tags/tag218.xml><?xml version="1.0" encoding="utf-8"?>
<p:tagLst xmlns:p="http://schemas.openxmlformats.org/presentationml/2006/main">
  <p:tag name="AS_UNIQUEID" val="340"/>
</p:tagLst>
</file>

<file path=ppt/tags/tag219.xml><?xml version="1.0" encoding="utf-8"?>
<p:tagLst xmlns:p="http://schemas.openxmlformats.org/presentationml/2006/main">
  <p:tag name="AS_UNIQUEID" val="341"/>
</p:tagLst>
</file>

<file path=ppt/tags/tag22.xml><?xml version="1.0" encoding="utf-8"?>
<p:tagLst xmlns:p="http://schemas.openxmlformats.org/presentationml/2006/main">
  <p:tag name="AS_UNIQUEID" val="113"/>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220.xml><?xml version="1.0" encoding="utf-8"?>
<p:tagLst xmlns:p="http://schemas.openxmlformats.org/presentationml/2006/main">
  <p:tag name="AS_UNIQUEID" val="342"/>
</p:tagLst>
</file>

<file path=ppt/tags/tag221.xml><?xml version="1.0" encoding="utf-8"?>
<p:tagLst xmlns:p="http://schemas.openxmlformats.org/presentationml/2006/main">
  <p:tag name="AS_UNIQUEID" val="343"/>
</p:tagLst>
</file>

<file path=ppt/tags/tag222.xml><?xml version="1.0" encoding="utf-8"?>
<p:tagLst xmlns:p="http://schemas.openxmlformats.org/presentationml/2006/main">
  <p:tag name="AS_UNIQUEID" val="347"/>
</p:tagLst>
</file>

<file path=ppt/tags/tag223.xml><?xml version="1.0" encoding="utf-8"?>
<p:tagLst xmlns:p="http://schemas.openxmlformats.org/presentationml/2006/main">
  <p:tag name="AS_UNIQUEID" val="464"/>
</p:tagLst>
</file>

<file path=ppt/tags/tag224.xml><?xml version="1.0" encoding="utf-8"?>
<p:tagLst xmlns:p="http://schemas.openxmlformats.org/presentationml/2006/main">
  <p:tag name="AS_UNIQUEID" val="476"/>
</p:tagLst>
</file>

<file path=ppt/tags/tag225.xml><?xml version="1.0" encoding="utf-8"?>
<p:tagLst xmlns:p="http://schemas.openxmlformats.org/presentationml/2006/main">
  <p:tag name="AS_UNIQUEID" val="473"/>
</p:tagLst>
</file>

<file path=ppt/tags/tag226.xml><?xml version="1.0" encoding="utf-8"?>
<p:tagLst xmlns:p="http://schemas.openxmlformats.org/presentationml/2006/main">
  <p:tag name="AS_UNIQUEID" val="474"/>
</p:tagLst>
</file>

<file path=ppt/tags/tag227.xml><?xml version="1.0" encoding="utf-8"?>
<p:tagLst xmlns:p="http://schemas.openxmlformats.org/presentationml/2006/main">
  <p:tag name="AS_UNIQUEID" val="475"/>
</p:tagLst>
</file>

<file path=ppt/tags/tag228.xml><?xml version="1.0" encoding="utf-8"?>
<p:tagLst xmlns:p="http://schemas.openxmlformats.org/presentationml/2006/main">
  <p:tag name="KSO_WM_TEMPLATE_CATEGORY" val="custom"/>
  <p:tag name="KSO_WM_TEMPLATE_INDEX" val="20201293"/>
</p:tagLst>
</file>

<file path=ppt/tags/tag229.xml><?xml version="1.0" encoding="utf-8"?>
<p:tagLst xmlns:p="http://schemas.openxmlformats.org/presentationml/2006/main">
  <p:tag name="AS_UNIQUEID" val="460"/>
</p:tagLst>
</file>

<file path=ppt/tags/tag23.xml><?xml version="1.0" encoding="utf-8"?>
<p:tagLst xmlns:p="http://schemas.openxmlformats.org/presentationml/2006/main">
  <p:tag name="AS_UNIQUEID" val="114"/>
</p:tagLst>
</file>

<file path=ppt/tags/tag230.xml><?xml version="1.0" encoding="utf-8"?>
<p:tagLst xmlns:p="http://schemas.openxmlformats.org/presentationml/2006/main">
  <p:tag name="AS_UNIQUEID" val="461"/>
</p:tagLst>
</file>

<file path=ppt/tags/tag231.xml><?xml version="1.0" encoding="utf-8"?>
<p:tagLst xmlns:p="http://schemas.openxmlformats.org/presentationml/2006/main">
  <p:tag name="AS_UNIQUEID" val="462"/>
</p:tagLst>
</file>

<file path=ppt/tags/tag232.xml><?xml version="1.0" encoding="utf-8"?>
<p:tagLst xmlns:p="http://schemas.openxmlformats.org/presentationml/2006/main">
  <p:tag name="AS_UNIQUEID" val="21"/>
</p:tagLst>
</file>

<file path=ppt/tags/tag233.xml><?xml version="1.0" encoding="utf-8"?>
<p:tagLst xmlns:p="http://schemas.openxmlformats.org/presentationml/2006/main">
  <p:tag name="KSO_WM_TEMPLATE_CATEGORY" val="custom"/>
  <p:tag name="KSO_WM_TEMPLATE_INDEX" val="20201293"/>
</p:tagLst>
</file>

<file path=ppt/tags/tag234.xml><?xml version="1.0" encoding="utf-8"?>
<p:tagLst xmlns:p="http://schemas.openxmlformats.org/presentationml/2006/main">
  <p:tag name="AS_UNIQUEID" val="363"/>
</p:tagLst>
</file>

<file path=ppt/tags/tag235.xml><?xml version="1.0" encoding="utf-8"?>
<p:tagLst xmlns:p="http://schemas.openxmlformats.org/presentationml/2006/main">
  <p:tag name="AS_UNIQUEID" val="364"/>
</p:tagLst>
</file>

<file path=ppt/tags/tag236.xml><?xml version="1.0" encoding="utf-8"?>
<p:tagLst xmlns:p="http://schemas.openxmlformats.org/presentationml/2006/main">
  <p:tag name="AS_UNIQUEID" val="365"/>
</p:tagLst>
</file>

<file path=ppt/tags/tag237.xml><?xml version="1.0" encoding="utf-8"?>
<p:tagLst xmlns:p="http://schemas.openxmlformats.org/presentationml/2006/main">
  <p:tag name="AS_UNIQUEID" val="21"/>
</p:tagLst>
</file>

<file path=ppt/tags/tag238.xml><?xml version="1.0" encoding="utf-8"?>
<p:tagLst xmlns:p="http://schemas.openxmlformats.org/presentationml/2006/main">
  <p:tag name="AS_UNIQUEID" val="21"/>
</p:tagLst>
</file>

<file path=ppt/tags/tag239.xml><?xml version="1.0" encoding="utf-8"?>
<p:tagLst xmlns:p="http://schemas.openxmlformats.org/presentationml/2006/main">
  <p:tag name="AS_UNIQUEID" val="21"/>
</p:tagLst>
</file>

<file path=ppt/tags/tag24.xml><?xml version="1.0" encoding="utf-8"?>
<p:tagLst xmlns:p="http://schemas.openxmlformats.org/presentationml/2006/main">
  <p:tag name="AS_UNIQUEID" val="115"/>
</p:tagLst>
</file>

<file path=ppt/tags/tag240.xml><?xml version="1.0" encoding="utf-8"?>
<p:tagLst xmlns:p="http://schemas.openxmlformats.org/presentationml/2006/main">
  <p:tag name="AS_UNIQUEID" val="21"/>
</p:tagLst>
</file>

<file path=ppt/tags/tag241.xml><?xml version="1.0" encoding="utf-8"?>
<p:tagLst xmlns:p="http://schemas.openxmlformats.org/presentationml/2006/main">
  <p:tag name="AS_UNIQUEID" val="21"/>
</p:tagLst>
</file>

<file path=ppt/tags/tag242.xml><?xml version="1.0" encoding="utf-8"?>
<p:tagLst xmlns:p="http://schemas.openxmlformats.org/presentationml/2006/main">
  <p:tag name="AS_UNIQUEID" val="21"/>
</p:tagLst>
</file>

<file path=ppt/tags/tag243.xml><?xml version="1.0" encoding="utf-8"?>
<p:tagLst xmlns:p="http://schemas.openxmlformats.org/presentationml/2006/main">
  <p:tag name="AS_UNIQUEID" val="496"/>
</p:tagLst>
</file>

<file path=ppt/tags/tag244.xml><?xml version="1.0" encoding="utf-8"?>
<p:tagLst xmlns:p="http://schemas.openxmlformats.org/presentationml/2006/main">
  <p:tag name="AS_UNIQUEID" val="497"/>
</p:tagLst>
</file>

<file path=ppt/tags/tag245.xml><?xml version="1.0" encoding="utf-8"?>
<p:tagLst xmlns:p="http://schemas.openxmlformats.org/presentationml/2006/main">
  <p:tag name="AS_UNIQUEID" val="498"/>
</p:tagLst>
</file>

<file path=ppt/tags/tag246.xml><?xml version="1.0" encoding="utf-8"?>
<p:tagLst xmlns:p="http://schemas.openxmlformats.org/presentationml/2006/main">
  <p:tag name="AS_UNIQUEID" val="499"/>
</p:tagLst>
</file>

<file path=ppt/tags/tag247.xml><?xml version="1.0" encoding="utf-8"?>
<p:tagLst xmlns:p="http://schemas.openxmlformats.org/presentationml/2006/main">
  <p:tag name="AS_UNIQUEID" val="501"/>
</p:tagLst>
</file>

<file path=ppt/tags/tag248.xml><?xml version="1.0" encoding="utf-8"?>
<p:tagLst xmlns:p="http://schemas.openxmlformats.org/presentationml/2006/main">
  <p:tag name="AS_UNIQUEID" val="77"/>
</p:tagLst>
</file>

<file path=ppt/tags/tag249.xml><?xml version="1.0" encoding="utf-8"?>
<p:tagLst xmlns:p="http://schemas.openxmlformats.org/presentationml/2006/main">
  <p:tag name="AS_UNIQUEID" val="78"/>
  <p:tag name="KSO_WM_UNIT_TABLE_BEAUTIFY" val="smartTable{61d02d63-1f59-46c4-ab4d-b8bbe8396fe7}"/>
  <p:tag name="TABLE_ENDDRAG_ORIGIN_RECT" val="914*432"/>
  <p:tag name="TABLE_ENDDRAG_RECT" val="22*107*914*432"/>
</p:tagLst>
</file>

<file path=ppt/tags/tag25.xml><?xml version="1.0" encoding="utf-8"?>
<p:tagLst xmlns:p="http://schemas.openxmlformats.org/presentationml/2006/main">
  <p:tag name="AS_UNIQUEID" val="116"/>
</p:tagLst>
</file>

<file path=ppt/tags/tag250.xml><?xml version="1.0" encoding="utf-8"?>
<p:tagLst xmlns:p="http://schemas.openxmlformats.org/presentationml/2006/main">
  <p:tag name="AS_UNIQUEID" val="79"/>
</p:tagLst>
</file>

<file path=ppt/tags/tag251.xml><?xml version="1.0" encoding="utf-8"?>
<p:tagLst xmlns:p="http://schemas.openxmlformats.org/presentationml/2006/main">
  <p:tag name="AS_UNIQUEID" val="741"/>
</p:tagLst>
</file>

<file path=ppt/tags/tag252.xml><?xml version="1.0" encoding="utf-8"?>
<p:tagLst xmlns:p="http://schemas.openxmlformats.org/presentationml/2006/main">
  <p:tag name="AS_UNIQUEID" val="742"/>
</p:tagLst>
</file>

<file path=ppt/tags/tag253.xml><?xml version="1.0" encoding="utf-8"?>
<p:tagLst xmlns:p="http://schemas.openxmlformats.org/presentationml/2006/main">
  <p:tag name="AS_UNIQUEID" val="743"/>
</p:tagLst>
</file>

<file path=ppt/tags/tag254.xml><?xml version="1.0" encoding="utf-8"?>
<p:tagLst xmlns:p="http://schemas.openxmlformats.org/presentationml/2006/main">
  <p:tag name="AS_UNIQUEID" val="744"/>
</p:tagLst>
</file>

<file path=ppt/tags/tag255.xml><?xml version="1.0" encoding="utf-8"?>
<p:tagLst xmlns:p="http://schemas.openxmlformats.org/presentationml/2006/main">
  <p:tag name="AS_UNIQUEID" val="745"/>
</p:tagLst>
</file>

<file path=ppt/tags/tag256.xml><?xml version="1.0" encoding="utf-8"?>
<p:tagLst xmlns:p="http://schemas.openxmlformats.org/presentationml/2006/main">
  <p:tag name="AS_UNIQUEID" val="746"/>
</p:tagLst>
</file>

<file path=ppt/tags/tag257.xml><?xml version="1.0" encoding="utf-8"?>
<p:tagLst xmlns:p="http://schemas.openxmlformats.org/presentationml/2006/main">
  <p:tag name="AS_UNIQUEID" val="555"/>
</p:tagLst>
</file>

<file path=ppt/tags/tag258.xml><?xml version="1.0" encoding="utf-8"?>
<p:tagLst xmlns:p="http://schemas.openxmlformats.org/presentationml/2006/main">
  <p:tag name="AS_UNIQUEID" val="747"/>
</p:tagLst>
</file>

<file path=ppt/tags/tag259.xml><?xml version="1.0" encoding="utf-8"?>
<p:tagLst xmlns:p="http://schemas.openxmlformats.org/presentationml/2006/main">
  <p:tag name="AS_UNIQUEID" val="748"/>
</p:tagLst>
</file>

<file path=ppt/tags/tag26.xml><?xml version="1.0" encoding="utf-8"?>
<p:tagLst xmlns:p="http://schemas.openxmlformats.org/presentationml/2006/main">
  <p:tag name="AS_UNIQUEID" val="117"/>
</p:tagLst>
</file>

<file path=ppt/tags/tag260.xml><?xml version="1.0" encoding="utf-8"?>
<p:tagLst xmlns:p="http://schemas.openxmlformats.org/presentationml/2006/main">
  <p:tag name="KSO_WM_TEMPLATE_CATEGORY" val="custom"/>
  <p:tag name="KSO_WM_TEMPLATE_INDEX" val="20201293"/>
</p:tagLst>
</file>

<file path=ppt/tags/tag261.xml><?xml version="1.0" encoding="utf-8"?>
<p:tagLst xmlns:p="http://schemas.openxmlformats.org/presentationml/2006/main">
  <p:tag name="AS_UNIQUEID" val="349"/>
</p:tagLst>
</file>

<file path=ppt/tags/tag262.xml><?xml version="1.0" encoding="utf-8"?>
<p:tagLst xmlns:p="http://schemas.openxmlformats.org/presentationml/2006/main">
  <p:tag name="AS_UNIQUEID" val="350"/>
</p:tagLst>
</file>

<file path=ppt/tags/tag263.xml><?xml version="1.0" encoding="utf-8"?>
<p:tagLst xmlns:p="http://schemas.openxmlformats.org/presentationml/2006/main">
  <p:tag name="AS_UNIQUEID" val="351"/>
</p:tagLst>
</file>

<file path=ppt/tags/tag264.xml><?xml version="1.0" encoding="utf-8"?>
<p:tagLst xmlns:p="http://schemas.openxmlformats.org/presentationml/2006/main">
  <p:tag name="AS_UNIQUEID" val="488"/>
</p:tagLst>
</file>

<file path=ppt/tags/tag265.xml><?xml version="1.0" encoding="utf-8"?>
<p:tagLst xmlns:p="http://schemas.openxmlformats.org/presentationml/2006/main">
  <p:tag name="AS_UNIQUEID" val="489"/>
</p:tagLst>
</file>

<file path=ppt/tags/tag266.xml><?xml version="1.0" encoding="utf-8"?>
<p:tagLst xmlns:p="http://schemas.openxmlformats.org/presentationml/2006/main">
  <p:tag name="AS_UNIQUEID" val="490"/>
</p:tagLst>
</file>

<file path=ppt/tags/tag267.xml><?xml version="1.0" encoding="utf-8"?>
<p:tagLst xmlns:p="http://schemas.openxmlformats.org/presentationml/2006/main">
  <p:tag name="AS_UNIQUEID" val="496"/>
</p:tagLst>
</file>

<file path=ppt/tags/tag268.xml><?xml version="1.0" encoding="utf-8"?>
<p:tagLst xmlns:p="http://schemas.openxmlformats.org/presentationml/2006/main">
  <p:tag name="AS_UNIQUEID" val="497"/>
</p:tagLst>
</file>

<file path=ppt/tags/tag269.xml><?xml version="1.0" encoding="utf-8"?>
<p:tagLst xmlns:p="http://schemas.openxmlformats.org/presentationml/2006/main">
  <p:tag name="AS_UNIQUEID" val="498"/>
</p:tagLst>
</file>

<file path=ppt/tags/tag27.xml><?xml version="1.0" encoding="utf-8"?>
<p:tagLst xmlns:p="http://schemas.openxmlformats.org/presentationml/2006/main">
  <p:tag name="AS_UNIQUEID" val="118"/>
</p:tagLst>
</file>

<file path=ppt/tags/tag270.xml><?xml version="1.0" encoding="utf-8"?>
<p:tagLst xmlns:p="http://schemas.openxmlformats.org/presentationml/2006/main">
  <p:tag name="AS_UNIQUEID" val="499"/>
</p:tagLst>
</file>

<file path=ppt/tags/tag271.xml><?xml version="1.0" encoding="utf-8"?>
<p:tagLst xmlns:p="http://schemas.openxmlformats.org/presentationml/2006/main">
  <p:tag name="AS_UNIQUEID" val="501"/>
</p:tagLst>
</file>

<file path=ppt/tags/tag272.xml><?xml version="1.0" encoding="utf-8"?>
<p:tagLst xmlns:p="http://schemas.openxmlformats.org/presentationml/2006/main">
  <p:tag name="AS_UNIQUEID" val="21"/>
</p:tagLst>
</file>

<file path=ppt/tags/tag273.xml><?xml version="1.0" encoding="utf-8"?>
<p:tagLst xmlns:p="http://schemas.openxmlformats.org/presentationml/2006/main">
  <p:tag name="KSO_WM_TEMPLATE_CATEGORY" val="custom"/>
  <p:tag name="KSO_WM_TEMPLATE_INDEX" val="20201293"/>
</p:tagLst>
</file>

<file path=ppt/tags/tag274.xml><?xml version="1.0" encoding="utf-8"?>
<p:tagLst xmlns:p="http://schemas.openxmlformats.org/presentationml/2006/main">
  <p:tag name="AS_UNIQUEID" val="479"/>
</p:tagLst>
</file>

<file path=ppt/tags/tag275.xml><?xml version="1.0" encoding="utf-8"?>
<p:tagLst xmlns:p="http://schemas.openxmlformats.org/presentationml/2006/main">
  <p:tag name="AS_UNIQUEID" val="480"/>
</p:tagLst>
</file>

<file path=ppt/tags/tag276.xml><?xml version="1.0" encoding="utf-8"?>
<p:tagLst xmlns:p="http://schemas.openxmlformats.org/presentationml/2006/main">
  <p:tag name="AS_UNIQUEID" val="481"/>
</p:tagLst>
</file>

<file path=ppt/tags/tag277.xml><?xml version="1.0" encoding="utf-8"?>
<p:tagLst xmlns:p="http://schemas.openxmlformats.org/presentationml/2006/main">
  <p:tag name="AS_UNIQUEID" val="530"/>
</p:tagLst>
</file>

<file path=ppt/tags/tag278.xml><?xml version="1.0" encoding="utf-8"?>
<p:tagLst xmlns:p="http://schemas.openxmlformats.org/presentationml/2006/main">
  <p:tag name="AS_UNIQUEID" val="531"/>
</p:tagLst>
</file>

<file path=ppt/tags/tag279.xml><?xml version="1.0" encoding="utf-8"?>
<p:tagLst xmlns:p="http://schemas.openxmlformats.org/presentationml/2006/main">
  <p:tag name="AS_UNIQUEID" val="532"/>
</p:tagLst>
</file>

<file path=ppt/tags/tag28.xml><?xml version="1.0" encoding="utf-8"?>
<p:tagLst xmlns:p="http://schemas.openxmlformats.org/presentationml/2006/main">
  <p:tag name="AS_UNIQUEID" val="119"/>
</p:tagLst>
</file>

<file path=ppt/tags/tag280.xml><?xml version="1.0" encoding="utf-8"?>
<p:tagLst xmlns:p="http://schemas.openxmlformats.org/presentationml/2006/main">
  <p:tag name="AS_UNIQUEID" val="533"/>
</p:tagLst>
</file>

<file path=ppt/tags/tag281.xml><?xml version="1.0" encoding="utf-8"?>
<p:tagLst xmlns:p="http://schemas.openxmlformats.org/presentationml/2006/main">
  <p:tag name="AS_UNIQUEID" val="534"/>
</p:tagLst>
</file>

<file path=ppt/tags/tag282.xml><?xml version="1.0" encoding="utf-8"?>
<p:tagLst xmlns:p="http://schemas.openxmlformats.org/presentationml/2006/main">
  <p:tag name="AS_UNIQUEID" val="535"/>
</p:tagLst>
</file>

<file path=ppt/tags/tag283.xml><?xml version="1.0" encoding="utf-8"?>
<p:tagLst xmlns:p="http://schemas.openxmlformats.org/presentationml/2006/main">
  <p:tag name="AS_UNIQUEID" val="536"/>
</p:tagLst>
</file>

<file path=ppt/tags/tag284.xml><?xml version="1.0" encoding="utf-8"?>
<p:tagLst xmlns:p="http://schemas.openxmlformats.org/presentationml/2006/main">
  <p:tag name="AS_UNIQUEID" val="537"/>
</p:tagLst>
</file>

<file path=ppt/tags/tag285.xml><?xml version="1.0" encoding="utf-8"?>
<p:tagLst xmlns:p="http://schemas.openxmlformats.org/presentationml/2006/main">
  <p:tag name="AS_UNIQUEID" val="538"/>
</p:tagLst>
</file>

<file path=ppt/tags/tag286.xml><?xml version="1.0" encoding="utf-8"?>
<p:tagLst xmlns:p="http://schemas.openxmlformats.org/presentationml/2006/main">
  <p:tag name="AS_UNIQUEID" val="539"/>
</p:tagLst>
</file>

<file path=ppt/tags/tag287.xml><?xml version="1.0" encoding="utf-8"?>
<p:tagLst xmlns:p="http://schemas.openxmlformats.org/presentationml/2006/main">
  <p:tag name="AS_UNIQUEID" val="21"/>
</p:tagLst>
</file>

<file path=ppt/tags/tag288.xml><?xml version="1.0" encoding="utf-8"?>
<p:tagLst xmlns:p="http://schemas.openxmlformats.org/presentationml/2006/main">
  <p:tag name="AS_UNIQUEID" val="496"/>
</p:tagLst>
</file>

<file path=ppt/tags/tag289.xml><?xml version="1.0" encoding="utf-8"?>
<p:tagLst xmlns:p="http://schemas.openxmlformats.org/presentationml/2006/main">
  <p:tag name="AS_UNIQUEID" val="497"/>
</p:tagLst>
</file>

<file path=ppt/tags/tag29.xml><?xml version="1.0" encoding="utf-8"?>
<p:tagLst xmlns:p="http://schemas.openxmlformats.org/presentationml/2006/main">
  <p:tag name="AS_UNIQUEID" val="121"/>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290.xml><?xml version="1.0" encoding="utf-8"?>
<p:tagLst xmlns:p="http://schemas.openxmlformats.org/presentationml/2006/main">
  <p:tag name="AS_UNIQUEID" val="498"/>
</p:tagLst>
</file>

<file path=ppt/tags/tag291.xml><?xml version="1.0" encoding="utf-8"?>
<p:tagLst xmlns:p="http://schemas.openxmlformats.org/presentationml/2006/main">
  <p:tag name="AS_UNIQUEID" val="499"/>
</p:tagLst>
</file>

<file path=ppt/tags/tag292.xml><?xml version="1.0" encoding="utf-8"?>
<p:tagLst xmlns:p="http://schemas.openxmlformats.org/presentationml/2006/main">
  <p:tag name="AS_UNIQUEID" val="501"/>
</p:tagLst>
</file>

<file path=ppt/tags/tag293.xml><?xml version="1.0" encoding="utf-8"?>
<p:tagLst xmlns:p="http://schemas.openxmlformats.org/presentationml/2006/main">
  <p:tag name="AS_UNIQUEID" val="96"/>
</p:tagLst>
</file>

<file path=ppt/tags/tag294.xml><?xml version="1.0" encoding="utf-8"?>
<p:tagLst xmlns:p="http://schemas.openxmlformats.org/presentationml/2006/main">
  <p:tag name="AS_UNIQUEID" val="97"/>
</p:tagLst>
</file>

<file path=ppt/tags/tag295.xml><?xml version="1.0" encoding="utf-8"?>
<p:tagLst xmlns:p="http://schemas.openxmlformats.org/presentationml/2006/main">
  <p:tag name="AS_UNIQUEID" val="98"/>
</p:tagLst>
</file>

<file path=ppt/tags/tag296.xml><?xml version="1.0" encoding="utf-8"?>
<p:tagLst xmlns:p="http://schemas.openxmlformats.org/presentationml/2006/main">
  <p:tag name="AS_UNIQUEID" val="358"/>
</p:tagLst>
</file>

<file path=ppt/tags/tag297.xml><?xml version="1.0" encoding="utf-8"?>
<p:tagLst xmlns:p="http://schemas.openxmlformats.org/presentationml/2006/main">
  <p:tag name="AS_UNIQUEID" val="358"/>
</p:tagLst>
</file>

<file path=ppt/tags/tag298.xml><?xml version="1.0" encoding="utf-8"?>
<p:tagLst xmlns:p="http://schemas.openxmlformats.org/presentationml/2006/main">
  <p:tag name="KSO_WM_TEMPLATE_CATEGORY" val="custom"/>
  <p:tag name="KSO_WM_TEMPLATE_INDEX" val="20201293"/>
</p:tagLst>
</file>

<file path=ppt/tags/tag299.xml><?xml version="1.0" encoding="utf-8"?>
<p:tagLst xmlns:p="http://schemas.openxmlformats.org/presentationml/2006/main">
  <p:tag name="AS_UNIQUEID" val="522"/>
</p:tagLst>
</file>

<file path=ppt/tags/tag3.xml><?xml version="1.0" encoding="utf-8"?>
<p:tagLst xmlns:p="http://schemas.openxmlformats.org/presentationml/2006/main">
  <p:tag name="AS_UNIQUEID" val="60"/>
</p:tagLst>
</file>

<file path=ppt/tags/tag30.xml><?xml version="1.0" encoding="utf-8"?>
<p:tagLst xmlns:p="http://schemas.openxmlformats.org/presentationml/2006/main">
  <p:tag name="AS_UNIQUEID" val="122"/>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300.xml><?xml version="1.0" encoding="utf-8"?>
<p:tagLst xmlns:p="http://schemas.openxmlformats.org/presentationml/2006/main">
  <p:tag name="AS_UNIQUEID" val="523"/>
</p:tagLst>
</file>

<file path=ppt/tags/tag301.xml><?xml version="1.0" encoding="utf-8"?>
<p:tagLst xmlns:p="http://schemas.openxmlformats.org/presentationml/2006/main">
  <p:tag name="AS_UNIQUEID" val="524"/>
</p:tagLst>
</file>

<file path=ppt/tags/tag302.xml><?xml version="1.0" encoding="utf-8"?>
<p:tagLst xmlns:p="http://schemas.openxmlformats.org/presentationml/2006/main">
  <p:tag name="AS_UNIQUEID" val="500"/>
</p:tagLst>
</file>

<file path=ppt/tags/tag303.xml><?xml version="1.0" encoding="utf-8"?>
<p:tagLst xmlns:p="http://schemas.openxmlformats.org/presentationml/2006/main">
  <p:tag name="AS_UNIQUEID" val="496"/>
</p:tagLst>
</file>

<file path=ppt/tags/tag304.xml><?xml version="1.0" encoding="utf-8"?>
<p:tagLst xmlns:p="http://schemas.openxmlformats.org/presentationml/2006/main">
  <p:tag name="AS_UNIQUEID" val="497"/>
</p:tagLst>
</file>

<file path=ppt/tags/tag305.xml><?xml version="1.0" encoding="utf-8"?>
<p:tagLst xmlns:p="http://schemas.openxmlformats.org/presentationml/2006/main">
  <p:tag name="AS_UNIQUEID" val="498"/>
</p:tagLst>
</file>

<file path=ppt/tags/tag306.xml><?xml version="1.0" encoding="utf-8"?>
<p:tagLst xmlns:p="http://schemas.openxmlformats.org/presentationml/2006/main">
  <p:tag name="AS_UNIQUEID" val="499"/>
</p:tagLst>
</file>

<file path=ppt/tags/tag307.xml><?xml version="1.0" encoding="utf-8"?>
<p:tagLst xmlns:p="http://schemas.openxmlformats.org/presentationml/2006/main">
  <p:tag name="AS_UNIQUEID" val="501"/>
</p:tagLst>
</file>

<file path=ppt/tags/tag308.xml><?xml version="1.0" encoding="utf-8"?>
<p:tagLst xmlns:p="http://schemas.openxmlformats.org/presentationml/2006/main">
  <p:tag name="AS_UNIQUEID" val="502"/>
</p:tagLst>
</file>

<file path=ppt/tags/tag309.xml><?xml version="1.0" encoding="utf-8"?>
<p:tagLst xmlns:p="http://schemas.openxmlformats.org/presentationml/2006/main">
  <p:tag name="AS_UNIQUEID" val="503"/>
</p:tagLst>
</file>

<file path=ppt/tags/tag31.xml><?xml version="1.0" encoding="utf-8"?>
<p:tagLst xmlns:p="http://schemas.openxmlformats.org/presentationml/2006/main">
  <p:tag name="AS_UNIQUEID" val="123"/>
</p:tagLst>
</file>

<file path=ppt/tags/tag310.xml><?xml version="1.0" encoding="utf-8"?>
<p:tagLst xmlns:p="http://schemas.openxmlformats.org/presentationml/2006/main">
  <p:tag name="AS_UNIQUEID" val="504"/>
</p:tagLst>
</file>

<file path=ppt/tags/tag311.xml><?xml version="1.0" encoding="utf-8"?>
<p:tagLst xmlns:p="http://schemas.openxmlformats.org/presentationml/2006/main">
  <p:tag name="AS_UNIQUEID" val="505"/>
</p:tagLst>
</file>

<file path=ppt/tags/tag312.xml><?xml version="1.0" encoding="utf-8"?>
<p:tagLst xmlns:p="http://schemas.openxmlformats.org/presentationml/2006/main">
  <p:tag name="AS_UNIQUEID" val="506"/>
</p:tagLst>
</file>

<file path=ppt/tags/tag313.xml><?xml version="1.0" encoding="utf-8"?>
<p:tagLst xmlns:p="http://schemas.openxmlformats.org/presentationml/2006/main">
  <p:tag name="AS_UNIQUEID" val="507"/>
</p:tagLst>
</file>

<file path=ppt/tags/tag314.xml><?xml version="1.0" encoding="utf-8"?>
<p:tagLst xmlns:p="http://schemas.openxmlformats.org/presentationml/2006/main">
  <p:tag name="AS_UNIQUEID" val="508"/>
</p:tagLst>
</file>

<file path=ppt/tags/tag315.xml><?xml version="1.0" encoding="utf-8"?>
<p:tagLst xmlns:p="http://schemas.openxmlformats.org/presentationml/2006/main">
  <p:tag name="AS_UNIQUEID" val="21"/>
</p:tagLst>
</file>

<file path=ppt/tags/tag316.xml><?xml version="1.0" encoding="utf-8"?>
<p:tagLst xmlns:p="http://schemas.openxmlformats.org/presentationml/2006/main">
  <p:tag name="AS_UNIQUEID" val="97"/>
</p:tagLst>
</file>

<file path=ppt/tags/tag317.xml><?xml version="1.0" encoding="utf-8"?>
<p:tagLst xmlns:p="http://schemas.openxmlformats.org/presentationml/2006/main">
  <p:tag name="AS_UNIQUEID" val="98"/>
</p:tagLst>
</file>

<file path=ppt/tags/tag318.xml><?xml version="1.0" encoding="utf-8"?>
<p:tagLst xmlns:p="http://schemas.openxmlformats.org/presentationml/2006/main">
  <p:tag name="AS_UNIQUEID" val="372"/>
</p:tagLst>
</file>

<file path=ppt/tags/tag319.xml><?xml version="1.0" encoding="utf-8"?>
<p:tagLst xmlns:p="http://schemas.openxmlformats.org/presentationml/2006/main">
  <p:tag name="AS_UNIQUEID" val="373"/>
</p:tagLst>
</file>

<file path=ppt/tags/tag32.xml><?xml version="1.0" encoding="utf-8"?>
<p:tagLst xmlns:p="http://schemas.openxmlformats.org/presentationml/2006/main">
  <p:tag name="AS_UNIQUEID" val="124"/>
</p:tagLst>
</file>

<file path=ppt/tags/tag320.xml><?xml version="1.0" encoding="utf-8"?>
<p:tagLst xmlns:p="http://schemas.openxmlformats.org/presentationml/2006/main">
  <p:tag name="KSO_WM_TEMPLATE_CATEGORY" val="custom"/>
  <p:tag name="KSO_WM_TEMPLATE_INDEX" val="20201293"/>
</p:tagLst>
</file>

<file path=ppt/tags/tag321.xml><?xml version="1.0" encoding="utf-8"?>
<p:tagLst xmlns:p="http://schemas.openxmlformats.org/presentationml/2006/main">
  <p:tag name="AS_UNIQUEID" val="492"/>
</p:tagLst>
</file>

<file path=ppt/tags/tag322.xml><?xml version="1.0" encoding="utf-8"?>
<p:tagLst xmlns:p="http://schemas.openxmlformats.org/presentationml/2006/main">
  <p:tag name="AS_UNIQUEID" val="493"/>
</p:tagLst>
</file>

<file path=ppt/tags/tag323.xml><?xml version="1.0" encoding="utf-8"?>
<p:tagLst xmlns:p="http://schemas.openxmlformats.org/presentationml/2006/main">
  <p:tag name="AS_UNIQUEID" val="494"/>
</p:tagLst>
</file>

<file path=ppt/tags/tag324.xml><?xml version="1.0" encoding="utf-8"?>
<p:tagLst xmlns:p="http://schemas.openxmlformats.org/presentationml/2006/main">
  <p:tag name="AS_UNIQUEID" val="771"/>
  <p:tag name="TABLE_ENDDRAG_ORIGIN_RECT" val="932*423"/>
  <p:tag name="TABLE_ENDDRAG_RECT" val="83*82*932*423"/>
</p:tagLst>
</file>

<file path=ppt/tags/tag325.xml><?xml version="1.0" encoding="utf-8"?>
<p:tagLst xmlns:p="http://schemas.openxmlformats.org/presentationml/2006/main">
  <p:tag name="AS_UNIQUEID" val="772"/>
</p:tagLst>
</file>

<file path=ppt/tags/tag326.xml><?xml version="1.0" encoding="utf-8"?>
<p:tagLst xmlns:p="http://schemas.openxmlformats.org/presentationml/2006/main">
  <p:tag name="AS_UNIQUEID" val="773"/>
</p:tagLst>
</file>

<file path=ppt/tags/tag327.xml><?xml version="1.0" encoding="utf-8"?>
<p:tagLst xmlns:p="http://schemas.openxmlformats.org/presentationml/2006/main">
  <p:tag name="AS_UNIQUEID" val="774"/>
</p:tagLst>
</file>

<file path=ppt/tags/tag328.xml><?xml version="1.0" encoding="utf-8"?>
<p:tagLst xmlns:p="http://schemas.openxmlformats.org/presentationml/2006/main">
  <p:tag name="AS_UNIQUEID" val="775"/>
</p:tagLst>
</file>

<file path=ppt/tags/tag329.xml><?xml version="1.0" encoding="utf-8"?>
<p:tagLst xmlns:p="http://schemas.openxmlformats.org/presentationml/2006/main">
  <p:tag name="AS_UNIQUEID" val="776"/>
</p:tagLst>
</file>

<file path=ppt/tags/tag33.xml><?xml version="1.0" encoding="utf-8"?>
<p:tagLst xmlns:p="http://schemas.openxmlformats.org/presentationml/2006/main">
  <p:tag name="AS_UNIQUEID" val="125"/>
</p:tagLst>
</file>

<file path=ppt/tags/tag330.xml><?xml version="1.0" encoding="utf-8"?>
<p:tagLst xmlns:p="http://schemas.openxmlformats.org/presentationml/2006/main">
  <p:tag name="AS_UNIQUEID" val="777"/>
</p:tagLst>
</file>

<file path=ppt/tags/tag331.xml><?xml version="1.0" encoding="utf-8"?>
<p:tagLst xmlns:p="http://schemas.openxmlformats.org/presentationml/2006/main">
  <p:tag name="AS_UNIQUEID" val="778"/>
</p:tagLst>
</file>

<file path=ppt/tags/tag332.xml><?xml version="1.0" encoding="utf-8"?>
<p:tagLst xmlns:p="http://schemas.openxmlformats.org/presentationml/2006/main">
  <p:tag name="AS_UNIQUEID" val="779"/>
</p:tagLst>
</file>

<file path=ppt/tags/tag333.xml><?xml version="1.0" encoding="utf-8"?>
<p:tagLst xmlns:p="http://schemas.openxmlformats.org/presentationml/2006/main">
  <p:tag name="AS_UNIQUEID" val="780"/>
</p:tagLst>
</file>

<file path=ppt/tags/tag334.xml><?xml version="1.0" encoding="utf-8"?>
<p:tagLst xmlns:p="http://schemas.openxmlformats.org/presentationml/2006/main">
  <p:tag name="AS_UNIQUEID" val="781"/>
</p:tagLst>
</file>

<file path=ppt/tags/tag335.xml><?xml version="1.0" encoding="utf-8"?>
<p:tagLst xmlns:p="http://schemas.openxmlformats.org/presentationml/2006/main">
  <p:tag name="AS_UNIQUEID" val="782"/>
</p:tagLst>
</file>

<file path=ppt/tags/tag336.xml><?xml version="1.0" encoding="utf-8"?>
<p:tagLst xmlns:p="http://schemas.openxmlformats.org/presentationml/2006/main">
  <p:tag name="AS_UNIQUEID" val="783"/>
</p:tagLst>
</file>

<file path=ppt/tags/tag337.xml><?xml version="1.0" encoding="utf-8"?>
<p:tagLst xmlns:p="http://schemas.openxmlformats.org/presentationml/2006/main">
  <p:tag name="AS_UNIQUEID" val="784"/>
</p:tagLst>
</file>

<file path=ppt/tags/tag338.xml><?xml version="1.0" encoding="utf-8"?>
<p:tagLst xmlns:p="http://schemas.openxmlformats.org/presentationml/2006/main">
  <p:tag name="AS_UNIQUEID" val="785"/>
</p:tagLst>
</file>

<file path=ppt/tags/tag339.xml><?xml version="1.0" encoding="utf-8"?>
<p:tagLst xmlns:p="http://schemas.openxmlformats.org/presentationml/2006/main">
  <p:tag name="AS_UNIQUEID" val="786"/>
</p:tagLst>
</file>

<file path=ppt/tags/tag34.xml><?xml version="1.0" encoding="utf-8"?>
<p:tagLst xmlns:p="http://schemas.openxmlformats.org/presentationml/2006/main">
  <p:tag name="AS_UNIQUEID" val="126"/>
</p:tagLst>
</file>

<file path=ppt/tags/tag340.xml><?xml version="1.0" encoding="utf-8"?>
<p:tagLst xmlns:p="http://schemas.openxmlformats.org/presentationml/2006/main">
  <p:tag name="AS_UNIQUEID" val="787"/>
</p:tagLst>
</file>

<file path=ppt/tags/tag341.xml><?xml version="1.0" encoding="utf-8"?>
<p:tagLst xmlns:p="http://schemas.openxmlformats.org/presentationml/2006/main">
  <p:tag name="AS_UNIQUEID" val="788"/>
</p:tagLst>
</file>

<file path=ppt/tags/tag342.xml><?xml version="1.0" encoding="utf-8"?>
<p:tagLst xmlns:p="http://schemas.openxmlformats.org/presentationml/2006/main">
  <p:tag name="AS_UNIQUEID" val="791"/>
</p:tagLst>
</file>

<file path=ppt/tags/tag343.xml><?xml version="1.0" encoding="utf-8"?>
<p:tagLst xmlns:p="http://schemas.openxmlformats.org/presentationml/2006/main">
  <p:tag name="AS_UNIQUEID" val="21"/>
</p:tagLst>
</file>

<file path=ppt/tags/tag344.xml><?xml version="1.0" encoding="utf-8"?>
<p:tagLst xmlns:p="http://schemas.openxmlformats.org/presentationml/2006/main">
  <p:tag name="AS_UNIQUEID" val="97"/>
</p:tagLst>
</file>

<file path=ppt/tags/tag345.xml><?xml version="1.0" encoding="utf-8"?>
<p:tagLst xmlns:p="http://schemas.openxmlformats.org/presentationml/2006/main">
  <p:tag name="AS_UNIQUEID" val="98"/>
</p:tagLst>
</file>

<file path=ppt/tags/tag346.xml><?xml version="1.0" encoding="utf-8"?>
<p:tagLst xmlns:p="http://schemas.openxmlformats.org/presentationml/2006/main">
  <p:tag name="AS_UNIQUEID" val="496"/>
</p:tagLst>
</file>

<file path=ppt/tags/tag347.xml><?xml version="1.0" encoding="utf-8"?>
<p:tagLst xmlns:p="http://schemas.openxmlformats.org/presentationml/2006/main">
  <p:tag name="AS_UNIQUEID" val="497"/>
</p:tagLst>
</file>

<file path=ppt/tags/tag348.xml><?xml version="1.0" encoding="utf-8"?>
<p:tagLst xmlns:p="http://schemas.openxmlformats.org/presentationml/2006/main">
  <p:tag name="AS_UNIQUEID" val="498"/>
</p:tagLst>
</file>

<file path=ppt/tags/tag349.xml><?xml version="1.0" encoding="utf-8"?>
<p:tagLst xmlns:p="http://schemas.openxmlformats.org/presentationml/2006/main">
  <p:tag name="AS_UNIQUEID" val="499"/>
</p:tagLst>
</file>

<file path=ppt/tags/tag35.xml><?xml version="1.0" encoding="utf-8"?>
<p:tagLst xmlns:p="http://schemas.openxmlformats.org/presentationml/2006/main">
  <p:tag name="AS_UNIQUEID" val="127"/>
</p:tagLst>
</file>

<file path=ppt/tags/tag350.xml><?xml version="1.0" encoding="utf-8"?>
<p:tagLst xmlns:p="http://schemas.openxmlformats.org/presentationml/2006/main">
  <p:tag name="AS_UNIQUEID" val="501"/>
</p:tagLst>
</file>

<file path=ppt/tags/tag351.xml><?xml version="1.0" encoding="utf-8"?>
<p:tagLst xmlns:p="http://schemas.openxmlformats.org/presentationml/2006/main">
  <p:tag name="KSO_WM_TEMPLATE_CATEGORY" val="custom"/>
  <p:tag name="KSO_WM_TEMPLATE_INDEX" val="20201293"/>
</p:tagLst>
</file>

<file path=ppt/tags/tag352.xml><?xml version="1.0" encoding="utf-8"?>
<p:tagLst xmlns:p="http://schemas.openxmlformats.org/presentationml/2006/main">
  <p:tag name="AS_UNIQUEID" val="376"/>
</p:tagLst>
</file>

<file path=ppt/tags/tag353.xml><?xml version="1.0" encoding="utf-8"?>
<p:tagLst xmlns:p="http://schemas.openxmlformats.org/presentationml/2006/main">
  <p:tag name="AS_UNIQUEID" val="377"/>
</p:tagLst>
</file>

<file path=ppt/tags/tag354.xml><?xml version="1.0" encoding="utf-8"?>
<p:tagLst xmlns:p="http://schemas.openxmlformats.org/presentationml/2006/main">
  <p:tag name="AS_UNIQUEID" val="378"/>
</p:tagLst>
</file>

<file path=ppt/tags/tag355.xml><?xml version="1.0" encoding="utf-8"?>
<p:tagLst xmlns:p="http://schemas.openxmlformats.org/presentationml/2006/main">
  <p:tag name="AS_UNIQUEID" val="594"/>
</p:tagLst>
</file>

<file path=ppt/tags/tag356.xml><?xml version="1.0" encoding="utf-8"?>
<p:tagLst xmlns:p="http://schemas.openxmlformats.org/presentationml/2006/main">
  <p:tag name="AS_UNIQUEID" val="596"/>
</p:tagLst>
</file>

<file path=ppt/tags/tag357.xml><?xml version="1.0" encoding="utf-8"?>
<p:tagLst xmlns:p="http://schemas.openxmlformats.org/presentationml/2006/main">
  <p:tag name="AS_UNIQUEID" val="597"/>
</p:tagLst>
</file>

<file path=ppt/tags/tag358.xml><?xml version="1.0" encoding="utf-8"?>
<p:tagLst xmlns:p="http://schemas.openxmlformats.org/presentationml/2006/main">
  <p:tag name="AS_UNIQUEID" val="598"/>
</p:tagLst>
</file>

<file path=ppt/tags/tag359.xml><?xml version="1.0" encoding="utf-8"?>
<p:tagLst xmlns:p="http://schemas.openxmlformats.org/presentationml/2006/main">
  <p:tag name="AS_UNIQUEID" val="599"/>
</p:tagLst>
</file>

<file path=ppt/tags/tag36.xml><?xml version="1.0" encoding="utf-8"?>
<p:tagLst xmlns:p="http://schemas.openxmlformats.org/presentationml/2006/main">
  <p:tag name="AS_UNIQUEID" val="129"/>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360.xml><?xml version="1.0" encoding="utf-8"?>
<p:tagLst xmlns:p="http://schemas.openxmlformats.org/presentationml/2006/main">
  <p:tag name="AS_UNIQUEID" val="600"/>
</p:tagLst>
</file>

<file path=ppt/tags/tag361.xml><?xml version="1.0" encoding="utf-8"?>
<p:tagLst xmlns:p="http://schemas.openxmlformats.org/presentationml/2006/main">
  <p:tag name="AS_UNIQUEID" val="601"/>
</p:tagLst>
</file>

<file path=ppt/tags/tag362.xml><?xml version="1.0" encoding="utf-8"?>
<p:tagLst xmlns:p="http://schemas.openxmlformats.org/presentationml/2006/main">
  <p:tag name="AS_UNIQUEID" val="602"/>
</p:tagLst>
</file>

<file path=ppt/tags/tag363.xml><?xml version="1.0" encoding="utf-8"?>
<p:tagLst xmlns:p="http://schemas.openxmlformats.org/presentationml/2006/main">
  <p:tag name="AS_UNIQUEID" val="603"/>
</p:tagLst>
</file>

<file path=ppt/tags/tag364.xml><?xml version="1.0" encoding="utf-8"?>
<p:tagLst xmlns:p="http://schemas.openxmlformats.org/presentationml/2006/main">
  <p:tag name="AS_UNIQUEID" val="604"/>
</p:tagLst>
</file>

<file path=ppt/tags/tag365.xml><?xml version="1.0" encoding="utf-8"?>
<p:tagLst xmlns:p="http://schemas.openxmlformats.org/presentationml/2006/main">
  <p:tag name="AS_UNIQUEID" val="605"/>
</p:tagLst>
</file>

<file path=ppt/tags/tag366.xml><?xml version="1.0" encoding="utf-8"?>
<p:tagLst xmlns:p="http://schemas.openxmlformats.org/presentationml/2006/main">
  <p:tag name="AS_UNIQUEID" val="21"/>
</p:tagLst>
</file>

<file path=ppt/tags/tag367.xml><?xml version="1.0" encoding="utf-8"?>
<p:tagLst xmlns:p="http://schemas.openxmlformats.org/presentationml/2006/main">
  <p:tag name="AS_UNIQUEID" val="96"/>
</p:tagLst>
</file>

<file path=ppt/tags/tag368.xml><?xml version="1.0" encoding="utf-8"?>
<p:tagLst xmlns:p="http://schemas.openxmlformats.org/presentationml/2006/main">
  <p:tag name="AS_UNIQUEID" val="97"/>
</p:tagLst>
</file>

<file path=ppt/tags/tag369.xml><?xml version="1.0" encoding="utf-8"?>
<p:tagLst xmlns:p="http://schemas.openxmlformats.org/presentationml/2006/main">
  <p:tag name="AS_UNIQUEID" val="98"/>
</p:tagLst>
</file>

<file path=ppt/tags/tag37.xml><?xml version="1.0" encoding="utf-8"?>
<p:tagLst xmlns:p="http://schemas.openxmlformats.org/presentationml/2006/main">
  <p:tag name="AS_UNIQUEID" val="130"/>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370.xml><?xml version="1.0" encoding="utf-8"?>
<p:tagLst xmlns:p="http://schemas.openxmlformats.org/presentationml/2006/main">
  <p:tag name="AS_UNIQUEID" val="396"/>
</p:tagLst>
</file>

<file path=ppt/tags/tag371.xml><?xml version="1.0" encoding="utf-8"?>
<p:tagLst xmlns:p="http://schemas.openxmlformats.org/presentationml/2006/main">
  <p:tag name="AS_UNIQUEID" val="397"/>
</p:tagLst>
</file>

<file path=ppt/tags/tag372.xml><?xml version="1.0" encoding="utf-8"?>
<p:tagLst xmlns:p="http://schemas.openxmlformats.org/presentationml/2006/main">
  <p:tag name="KSO_WM_TEMPLATE_CATEGORY" val="custom"/>
  <p:tag name="KSO_WM_TEMPLATE_INDEX" val="20201293"/>
</p:tagLst>
</file>

<file path=ppt/tags/tag373.xml><?xml version="1.0" encoding="utf-8"?>
<p:tagLst xmlns:p="http://schemas.openxmlformats.org/presentationml/2006/main">
  <p:tag name="AS_UNIQUEID" val="586"/>
</p:tagLst>
</file>

<file path=ppt/tags/tag374.xml><?xml version="1.0" encoding="utf-8"?>
<p:tagLst xmlns:p="http://schemas.openxmlformats.org/presentationml/2006/main">
  <p:tag name="AS_UNIQUEID" val="587"/>
</p:tagLst>
</file>

<file path=ppt/tags/tag375.xml><?xml version="1.0" encoding="utf-8"?>
<p:tagLst xmlns:p="http://schemas.openxmlformats.org/presentationml/2006/main">
  <p:tag name="AS_UNIQUEID" val="588"/>
</p:tagLst>
</file>

<file path=ppt/tags/tag376.xml><?xml version="1.0" encoding="utf-8"?>
<p:tagLst xmlns:p="http://schemas.openxmlformats.org/presentationml/2006/main">
  <p:tag name="AS_UNIQUEID" val="96"/>
</p:tagLst>
</file>

<file path=ppt/tags/tag377.xml><?xml version="1.0" encoding="utf-8"?>
<p:tagLst xmlns:p="http://schemas.openxmlformats.org/presentationml/2006/main">
  <p:tag name="AS_UNIQUEID" val="97"/>
</p:tagLst>
</file>

<file path=ppt/tags/tag378.xml><?xml version="1.0" encoding="utf-8"?>
<p:tagLst xmlns:p="http://schemas.openxmlformats.org/presentationml/2006/main">
  <p:tag name="AS_UNIQUEID" val="98"/>
</p:tagLst>
</file>

<file path=ppt/tags/tag379.xml><?xml version="1.0" encoding="utf-8"?>
<p:tagLst xmlns:p="http://schemas.openxmlformats.org/presentationml/2006/main">
  <p:tag name="AS_UNIQUEID" val="395"/>
</p:tagLst>
</file>

<file path=ppt/tags/tag38.xml><?xml version="1.0" encoding="utf-8"?>
<p:tagLst xmlns:p="http://schemas.openxmlformats.org/presentationml/2006/main">
  <p:tag name="AS_UNIQUEID" val="131"/>
</p:tagLst>
</file>

<file path=ppt/tags/tag380.xml><?xml version="1.0" encoding="utf-8"?>
<p:tagLst xmlns:p="http://schemas.openxmlformats.org/presentationml/2006/main">
  <p:tag name="AS_UNIQUEID" val="21"/>
</p:tagLst>
</file>

<file path=ppt/tags/tag381.xml><?xml version="1.0" encoding="utf-8"?>
<p:tagLst xmlns:p="http://schemas.openxmlformats.org/presentationml/2006/main">
  <p:tag name="AS_UNIQUEID" val="794"/>
</p:tagLst>
</file>

<file path=ppt/tags/tag382.xml><?xml version="1.0" encoding="utf-8"?>
<p:tagLst xmlns:p="http://schemas.openxmlformats.org/presentationml/2006/main">
  <p:tag name="AS_UNIQUEID" val="795"/>
</p:tagLst>
</file>

<file path=ppt/tags/tag383.xml><?xml version="1.0" encoding="utf-8"?>
<p:tagLst xmlns:p="http://schemas.openxmlformats.org/presentationml/2006/main">
  <p:tag name="AS_UNIQUEID" val="796"/>
</p:tagLst>
</file>

<file path=ppt/tags/tag384.xml><?xml version="1.0" encoding="utf-8"?>
<p:tagLst xmlns:p="http://schemas.openxmlformats.org/presentationml/2006/main">
  <p:tag name="AS_UNIQUEID" val="797"/>
</p:tagLst>
</file>

<file path=ppt/tags/tag385.xml><?xml version="1.0" encoding="utf-8"?>
<p:tagLst xmlns:p="http://schemas.openxmlformats.org/presentationml/2006/main">
  <p:tag name="AS_UNIQUEID" val="798"/>
</p:tagLst>
</file>

<file path=ppt/tags/tag386.xml><?xml version="1.0" encoding="utf-8"?>
<p:tagLst xmlns:p="http://schemas.openxmlformats.org/presentationml/2006/main">
  <p:tag name="AS_UNIQUEID" val="799"/>
</p:tagLst>
</file>

<file path=ppt/tags/tag387.xml><?xml version="1.0" encoding="utf-8"?>
<p:tagLst xmlns:p="http://schemas.openxmlformats.org/presentationml/2006/main">
  <p:tag name="AS_UNIQUEID" val="800"/>
</p:tagLst>
</file>

<file path=ppt/tags/tag388.xml><?xml version="1.0" encoding="utf-8"?>
<p:tagLst xmlns:p="http://schemas.openxmlformats.org/presentationml/2006/main">
  <p:tag name="AS_UNIQUEID" val="801"/>
</p:tagLst>
</file>

<file path=ppt/tags/tag389.xml><?xml version="1.0" encoding="utf-8"?>
<p:tagLst xmlns:p="http://schemas.openxmlformats.org/presentationml/2006/main">
  <p:tag name="AS_UNIQUEID" val="802"/>
</p:tagLst>
</file>

<file path=ppt/tags/tag39.xml><?xml version="1.0" encoding="utf-8"?>
<p:tagLst xmlns:p="http://schemas.openxmlformats.org/presentationml/2006/main">
  <p:tag name="AS_UNIQUEID" val="132"/>
</p:tagLst>
</file>

<file path=ppt/tags/tag390.xml><?xml version="1.0" encoding="utf-8"?>
<p:tagLst xmlns:p="http://schemas.openxmlformats.org/presentationml/2006/main">
  <p:tag name="AS_UNIQUEID" val="803"/>
</p:tagLst>
</file>

<file path=ppt/tags/tag391.xml><?xml version="1.0" encoding="utf-8"?>
<p:tagLst xmlns:p="http://schemas.openxmlformats.org/presentationml/2006/main">
  <p:tag name="AS_UNIQUEID" val="804"/>
</p:tagLst>
</file>

<file path=ppt/tags/tag392.xml><?xml version="1.0" encoding="utf-8"?>
<p:tagLst xmlns:p="http://schemas.openxmlformats.org/presentationml/2006/main">
  <p:tag name="AS_UNIQUEID" val="805"/>
</p:tagLst>
</file>

<file path=ppt/tags/tag393.xml><?xml version="1.0" encoding="utf-8"?>
<p:tagLst xmlns:p="http://schemas.openxmlformats.org/presentationml/2006/main">
  <p:tag name="AS_UNIQUEID" val="806"/>
</p:tagLst>
</file>

<file path=ppt/tags/tag394.xml><?xml version="1.0" encoding="utf-8"?>
<p:tagLst xmlns:p="http://schemas.openxmlformats.org/presentationml/2006/main">
  <p:tag name="AS_UNIQUEID" val="807"/>
</p:tagLst>
</file>

<file path=ppt/tags/tag395.xml><?xml version="1.0" encoding="utf-8"?>
<p:tagLst xmlns:p="http://schemas.openxmlformats.org/presentationml/2006/main">
  <p:tag name="AS_UNIQUEID" val="808"/>
</p:tagLst>
</file>

<file path=ppt/tags/tag396.xml><?xml version="1.0" encoding="utf-8"?>
<p:tagLst xmlns:p="http://schemas.openxmlformats.org/presentationml/2006/main">
  <p:tag name="AS_UNIQUEID" val="809"/>
</p:tagLst>
</file>

<file path=ppt/tags/tag397.xml><?xml version="1.0" encoding="utf-8"?>
<p:tagLst xmlns:p="http://schemas.openxmlformats.org/presentationml/2006/main">
  <p:tag name="AS_UNIQUEID" val="810"/>
</p:tagLst>
</file>

<file path=ppt/tags/tag398.xml><?xml version="1.0" encoding="utf-8"?>
<p:tagLst xmlns:p="http://schemas.openxmlformats.org/presentationml/2006/main">
  <p:tag name="AS_UNIQUEID" val="811"/>
</p:tagLst>
</file>

<file path=ppt/tags/tag399.xml><?xml version="1.0" encoding="utf-8"?>
<p:tagLst xmlns:p="http://schemas.openxmlformats.org/presentationml/2006/main">
  <p:tag name="AS_UNIQUEID" val="813"/>
</p:tagLst>
</file>

<file path=ppt/tags/tag4.xml><?xml version="1.0" encoding="utf-8"?>
<p:tagLst xmlns:p="http://schemas.openxmlformats.org/presentationml/2006/main">
  <p:tag name="AS_UNIQUEID" val="61"/>
  <p:tag name="KSO_WM_ASSEMBLE_CHIP_INDEX" val="99bc15d7d3044c80a6fc7b7d9c4ac089"/>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ASSEMBLE_GROUPID" val="5fa0fd07a8fc48be8080e791"/>
  <p:tag name="KSO_WM_TEMPLATE_ASSEMBLE_XID" val="5fa10962a8fc48be8080f8ae"/>
  <p:tag name="KSO_WM_TEMPLATE_CATEGORY" val="custom"/>
  <p:tag name="KSO_WM_TEMPLATE_INDEX" val="20201293"/>
  <p:tag name="KSO_WM_UNIT_BLOCK" val="0"/>
  <p:tag name="KSO_WM_UNIT_COMPATIBLE" val="0"/>
  <p:tag name="KSO_WM_UNIT_DEC_AREA_ID" val="e94bd682be8b4418be03daacfb752d4c"/>
  <p:tag name="KSO_WM_UNIT_DEFAULT_FONT" val="24;60;4"/>
  <p:tag name="KSO_WM_UNIT_DIAGRAM_ISNUMVISUAL" val="0"/>
  <p:tag name="KSO_WM_UNIT_DIAGRAM_ISREFERUNIT" val="0"/>
  <p:tag name="KSO_WM_UNIT_HIGHLIGHT" val="0"/>
  <p:tag name="KSO_WM_UNIT_ID" val="custom20201293_1*a*1"/>
  <p:tag name="KSO_WM_UNIT_INDEX" val="1"/>
  <p:tag name="KSO_WM_UNIT_ISCONTENTSTITLE" val="0"/>
  <p:tag name="KSO_WM_UNIT_ISNUMDGMTITLE" val="0"/>
  <p:tag name="KSO_WM_UNIT_LAYERLEVEL" val="1"/>
  <p:tag name="KSO_WM_UNIT_NOCLEAR" val="0"/>
  <p:tag name="KSO_WM_UNIT_PRESET_TEXT" val="创意品牌推广方案"/>
  <p:tag name="KSO_WM_UNIT_TEXT_FILL_FORE_SCHEMECOLOR_INDEX" val="13"/>
  <p:tag name="KSO_WM_UNIT_TEXT_FILL_FORE_SCHEMECOLOR_INDEX_BRIGHTNESS" val="0.15"/>
  <p:tag name="KSO_WM_UNIT_TEXT_FILL_TYPE" val="1"/>
  <p:tag name="KSO_WM_UNIT_TYPE" val="a"/>
  <p:tag name="KSO_WM_UNIT_VALUE" val="14"/>
</p:tagLst>
</file>

<file path=ppt/tags/tag40.xml><?xml version="1.0" encoding="utf-8"?>
<p:tagLst xmlns:p="http://schemas.openxmlformats.org/presentationml/2006/main">
  <p:tag name="AS_UNIQUEID" val="133"/>
</p:tagLst>
</file>

<file path=ppt/tags/tag400.xml><?xml version="1.0" encoding="utf-8"?>
<p:tagLst xmlns:p="http://schemas.openxmlformats.org/presentationml/2006/main">
  <p:tag name="KSO_WM_TEMPLATE_CATEGORY" val="custom"/>
  <p:tag name="KSO_WM_TEMPLATE_INDEX" val="20201293"/>
</p:tagLst>
</file>

<file path=ppt/tags/tag401.xml><?xml version="1.0" encoding="utf-8"?>
<p:tagLst xmlns:p="http://schemas.openxmlformats.org/presentationml/2006/main">
  <p:tag name="AS_UNIQUEID" val="387"/>
</p:tagLst>
</file>

<file path=ppt/tags/tag402.xml><?xml version="1.0" encoding="utf-8"?>
<p:tagLst xmlns:p="http://schemas.openxmlformats.org/presentationml/2006/main">
  <p:tag name="AS_UNIQUEID" val="388"/>
</p:tagLst>
</file>

<file path=ppt/tags/tag403.xml><?xml version="1.0" encoding="utf-8"?>
<p:tagLst xmlns:p="http://schemas.openxmlformats.org/presentationml/2006/main">
  <p:tag name="AS_UNIQUEID" val="389"/>
</p:tagLst>
</file>

<file path=ppt/tags/tag404.xml><?xml version="1.0" encoding="utf-8"?>
<p:tagLst xmlns:p="http://schemas.openxmlformats.org/presentationml/2006/main">
  <p:tag name="AS_UNIQUEID" val="21"/>
</p:tagLst>
</file>

<file path=ppt/tags/tag405.xml><?xml version="1.0" encoding="utf-8"?>
<p:tagLst xmlns:p="http://schemas.openxmlformats.org/presentationml/2006/main">
  <p:tag name="AS_UNIQUEID" val="408"/>
</p:tagLst>
</file>

<file path=ppt/tags/tag406.xml><?xml version="1.0" encoding="utf-8"?>
<p:tagLst xmlns:p="http://schemas.openxmlformats.org/presentationml/2006/main">
  <p:tag name="AS_UNIQUEID" val="409"/>
</p:tagLst>
</file>

<file path=ppt/tags/tag407.xml><?xml version="1.0" encoding="utf-8"?>
<p:tagLst xmlns:p="http://schemas.openxmlformats.org/presentationml/2006/main">
  <p:tag name="AS_UNIQUEID" val="410"/>
</p:tagLst>
</file>

<file path=ppt/tags/tag408.xml><?xml version="1.0" encoding="utf-8"?>
<p:tagLst xmlns:p="http://schemas.openxmlformats.org/presentationml/2006/main">
  <p:tag name="AS_UNIQUEID" val="96"/>
</p:tagLst>
</file>

<file path=ppt/tags/tag409.xml><?xml version="1.0" encoding="utf-8"?>
<p:tagLst xmlns:p="http://schemas.openxmlformats.org/presentationml/2006/main">
  <p:tag name="AS_UNIQUEID" val="97"/>
</p:tagLst>
</file>

<file path=ppt/tags/tag41.xml><?xml version="1.0" encoding="utf-8"?>
<p:tagLst xmlns:p="http://schemas.openxmlformats.org/presentationml/2006/main">
  <p:tag name="AS_UNIQUEID" val="134"/>
</p:tagLst>
</file>

<file path=ppt/tags/tag410.xml><?xml version="1.0" encoding="utf-8"?>
<p:tagLst xmlns:p="http://schemas.openxmlformats.org/presentationml/2006/main">
  <p:tag name="AS_UNIQUEID" val="98"/>
</p:tagLst>
</file>

<file path=ppt/tags/tag411.xml><?xml version="1.0" encoding="utf-8"?>
<p:tagLst xmlns:p="http://schemas.openxmlformats.org/presentationml/2006/main">
  <p:tag name="AS_UNIQUEID" val="496"/>
</p:tagLst>
</file>

<file path=ppt/tags/tag412.xml><?xml version="1.0" encoding="utf-8"?>
<p:tagLst xmlns:p="http://schemas.openxmlformats.org/presentationml/2006/main">
  <p:tag name="AS_UNIQUEID" val="497"/>
</p:tagLst>
</file>

<file path=ppt/tags/tag413.xml><?xml version="1.0" encoding="utf-8"?>
<p:tagLst xmlns:p="http://schemas.openxmlformats.org/presentationml/2006/main">
  <p:tag name="AS_UNIQUEID" val="498"/>
</p:tagLst>
</file>

<file path=ppt/tags/tag414.xml><?xml version="1.0" encoding="utf-8"?>
<p:tagLst xmlns:p="http://schemas.openxmlformats.org/presentationml/2006/main">
  <p:tag name="AS_UNIQUEID" val="499"/>
</p:tagLst>
</file>

<file path=ppt/tags/tag415.xml><?xml version="1.0" encoding="utf-8"?>
<p:tagLst xmlns:p="http://schemas.openxmlformats.org/presentationml/2006/main">
  <p:tag name="AS_UNIQUEID" val="501"/>
</p:tagLst>
</file>

<file path=ppt/tags/tag416.xml><?xml version="1.0" encoding="utf-8"?>
<p:tagLst xmlns:p="http://schemas.openxmlformats.org/presentationml/2006/main">
  <p:tag name="AS_UNIQUEID" val="21"/>
</p:tagLst>
</file>

<file path=ppt/tags/tag417.xml><?xml version="1.0" encoding="utf-8"?>
<p:tagLst xmlns:p="http://schemas.openxmlformats.org/presentationml/2006/main">
  <p:tag name="KSO_WM_TEMPLATE_CATEGORY" val="custom"/>
  <p:tag name="KSO_WM_TEMPLATE_INDEX" val="20201293"/>
</p:tagLst>
</file>

<file path=ppt/tags/tag418.xml><?xml version="1.0" encoding="utf-8"?>
<p:tagLst xmlns:p="http://schemas.openxmlformats.org/presentationml/2006/main">
  <p:tag name="AS_UNIQUEID" val="400"/>
</p:tagLst>
</file>

<file path=ppt/tags/tag419.xml><?xml version="1.0" encoding="utf-8"?>
<p:tagLst xmlns:p="http://schemas.openxmlformats.org/presentationml/2006/main">
  <p:tag name="AS_UNIQUEID" val="401"/>
</p:tagLst>
</file>

<file path=ppt/tags/tag42.xml><?xml version="1.0" encoding="utf-8"?>
<p:tagLst xmlns:p="http://schemas.openxmlformats.org/presentationml/2006/main">
  <p:tag name="AS_UNIQUEID" val="143"/>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SLIDE_BACKGROUND_TYPE" val="general"/>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420.xml><?xml version="1.0" encoding="utf-8"?>
<p:tagLst xmlns:p="http://schemas.openxmlformats.org/presentationml/2006/main">
  <p:tag name="AS_UNIQUEID" val="402"/>
</p:tagLst>
</file>

<file path=ppt/tags/tag421.xml><?xml version="1.0" encoding="utf-8"?>
<p:tagLst xmlns:p="http://schemas.openxmlformats.org/presentationml/2006/main">
  <p:tag name="AS_UNIQUEID" val="421"/>
</p:tagLst>
</file>

<file path=ppt/tags/tag422.xml><?xml version="1.0" encoding="utf-8"?>
<p:tagLst xmlns:p="http://schemas.openxmlformats.org/presentationml/2006/main">
  <p:tag name="AS_UNIQUEID" val="96"/>
</p:tagLst>
</file>

<file path=ppt/tags/tag423.xml><?xml version="1.0" encoding="utf-8"?>
<p:tagLst xmlns:p="http://schemas.openxmlformats.org/presentationml/2006/main">
  <p:tag name="AS_UNIQUEID" val="97"/>
</p:tagLst>
</file>

<file path=ppt/tags/tag424.xml><?xml version="1.0" encoding="utf-8"?>
<p:tagLst xmlns:p="http://schemas.openxmlformats.org/presentationml/2006/main">
  <p:tag name="AS_UNIQUEID" val="98"/>
</p:tagLst>
</file>

<file path=ppt/tags/tag425.xml><?xml version="1.0" encoding="utf-8"?>
<p:tagLst xmlns:p="http://schemas.openxmlformats.org/presentationml/2006/main">
  <p:tag name="AS_UNIQUEID" val="816"/>
  <p:tag name="TABLE_ENDDRAG_ORIGIN_RECT" val="927*466"/>
  <p:tag name="TABLE_ENDDRAG_RECT" val="13*61*927*466"/>
</p:tagLst>
</file>

<file path=ppt/tags/tag426.xml><?xml version="1.0" encoding="utf-8"?>
<p:tagLst xmlns:p="http://schemas.openxmlformats.org/presentationml/2006/main">
  <p:tag name="AS_UNIQUEID" val="817"/>
</p:tagLst>
</file>

<file path=ppt/tags/tag427.xml><?xml version="1.0" encoding="utf-8"?>
<p:tagLst xmlns:p="http://schemas.openxmlformats.org/presentationml/2006/main">
  <p:tag name="AS_UNIQUEID" val="818"/>
</p:tagLst>
</file>

<file path=ppt/tags/tag428.xml><?xml version="1.0" encoding="utf-8"?>
<p:tagLst xmlns:p="http://schemas.openxmlformats.org/presentationml/2006/main">
  <p:tag name="AS_UNIQUEID" val="819"/>
</p:tagLst>
</file>

<file path=ppt/tags/tag429.xml><?xml version="1.0" encoding="utf-8"?>
<p:tagLst xmlns:p="http://schemas.openxmlformats.org/presentationml/2006/main">
  <p:tag name="AS_UNIQUEID" val="820"/>
</p:tagLst>
</file>

<file path=ppt/tags/tag43.xml><?xml version="1.0" encoding="utf-8"?>
<p:tagLst xmlns:p="http://schemas.openxmlformats.org/presentationml/2006/main">
  <p:tag name="AS_UNIQUEID" val="144"/>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SLIDE_BACKGROUND_TYPE" val="general"/>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430.xml><?xml version="1.0" encoding="utf-8"?>
<p:tagLst xmlns:p="http://schemas.openxmlformats.org/presentationml/2006/main">
  <p:tag name="AS_UNIQUEID" val="821"/>
</p:tagLst>
</file>

<file path=ppt/tags/tag431.xml><?xml version="1.0" encoding="utf-8"?>
<p:tagLst xmlns:p="http://schemas.openxmlformats.org/presentationml/2006/main">
  <p:tag name="AS_UNIQUEID" val="822"/>
</p:tagLst>
</file>

<file path=ppt/tags/tag432.xml><?xml version="1.0" encoding="utf-8"?>
<p:tagLst xmlns:p="http://schemas.openxmlformats.org/presentationml/2006/main">
  <p:tag name="AS_UNIQUEID" val="824"/>
</p:tagLst>
</file>

<file path=ppt/tags/tag433.xml><?xml version="1.0" encoding="utf-8"?>
<p:tagLst xmlns:p="http://schemas.openxmlformats.org/presentationml/2006/main">
  <p:tag name="AS_UNIQUEID" val="825"/>
</p:tagLst>
</file>

<file path=ppt/tags/tag434.xml><?xml version="1.0" encoding="utf-8"?>
<p:tagLst xmlns:p="http://schemas.openxmlformats.org/presentationml/2006/main">
  <p:tag name="AS_UNIQUEID" val="826"/>
</p:tagLst>
</file>

<file path=ppt/tags/tag435.xml><?xml version="1.0" encoding="utf-8"?>
<p:tagLst xmlns:p="http://schemas.openxmlformats.org/presentationml/2006/main">
  <p:tag name="AS_UNIQUEID" val="828"/>
</p:tagLst>
</file>

<file path=ppt/tags/tag436.xml><?xml version="1.0" encoding="utf-8"?>
<p:tagLst xmlns:p="http://schemas.openxmlformats.org/presentationml/2006/main">
  <p:tag name="AS_UNIQUEID" val="829"/>
</p:tagLst>
</file>

<file path=ppt/tags/tag437.xml><?xml version="1.0" encoding="utf-8"?>
<p:tagLst xmlns:p="http://schemas.openxmlformats.org/presentationml/2006/main">
  <p:tag name="AS_UNIQUEID" val="830"/>
</p:tagLst>
</file>

<file path=ppt/tags/tag438.xml><?xml version="1.0" encoding="utf-8"?>
<p:tagLst xmlns:p="http://schemas.openxmlformats.org/presentationml/2006/main">
  <p:tag name="AS_UNIQUEID" val="831"/>
</p:tagLst>
</file>

<file path=ppt/tags/tag439.xml><?xml version="1.0" encoding="utf-8"?>
<p:tagLst xmlns:p="http://schemas.openxmlformats.org/presentationml/2006/main">
  <p:tag name="AS_UNIQUEID" val="832"/>
</p:tagLst>
</file>

<file path=ppt/tags/tag44.xml><?xml version="1.0" encoding="utf-8"?>
<p:tagLst xmlns:p="http://schemas.openxmlformats.org/presentationml/2006/main">
  <p:tag name="AS_UNIQUEID" val="145"/>
  <p:tag name="KSO_WM_SLIDE_BACKGROUND_TYPE" val="general"/>
</p:tagLst>
</file>

<file path=ppt/tags/tag440.xml><?xml version="1.0" encoding="utf-8"?>
<p:tagLst xmlns:p="http://schemas.openxmlformats.org/presentationml/2006/main">
  <p:tag name="AS_UNIQUEID" val="833"/>
</p:tagLst>
</file>

<file path=ppt/tags/tag441.xml><?xml version="1.0" encoding="utf-8"?>
<p:tagLst xmlns:p="http://schemas.openxmlformats.org/presentationml/2006/main">
  <p:tag name="AS_UNIQUEID" val="834"/>
</p:tagLst>
</file>

<file path=ppt/tags/tag442.xml><?xml version="1.0" encoding="utf-8"?>
<p:tagLst xmlns:p="http://schemas.openxmlformats.org/presentationml/2006/main">
  <p:tag name="AS_UNIQUEID" val="835"/>
</p:tagLst>
</file>

<file path=ppt/tags/tag443.xml><?xml version="1.0" encoding="utf-8"?>
<p:tagLst xmlns:p="http://schemas.openxmlformats.org/presentationml/2006/main">
  <p:tag name="AS_UNIQUEID" val="841"/>
</p:tagLst>
</file>

<file path=ppt/tags/tag444.xml><?xml version="1.0" encoding="utf-8"?>
<p:tagLst xmlns:p="http://schemas.openxmlformats.org/presentationml/2006/main">
  <p:tag name="AS_UNIQUEID" val="842"/>
</p:tagLst>
</file>

<file path=ppt/tags/tag445.xml><?xml version="1.0" encoding="utf-8"?>
<p:tagLst xmlns:p="http://schemas.openxmlformats.org/presentationml/2006/main">
  <p:tag name="AS_UNIQUEID" val="843"/>
</p:tagLst>
</file>

<file path=ppt/tags/tag446.xml><?xml version="1.0" encoding="utf-8"?>
<p:tagLst xmlns:p="http://schemas.openxmlformats.org/presentationml/2006/main">
  <p:tag name="AS_UNIQUEID" val="823"/>
</p:tagLst>
</file>

<file path=ppt/tags/tag447.xml><?xml version="1.0" encoding="utf-8"?>
<p:tagLst xmlns:p="http://schemas.openxmlformats.org/presentationml/2006/main">
  <p:tag name="AS_UNIQUEID" val="827"/>
</p:tagLst>
</file>

<file path=ppt/tags/tag448.xml><?xml version="1.0" encoding="utf-8"?>
<p:tagLst xmlns:p="http://schemas.openxmlformats.org/presentationml/2006/main">
  <p:tag name="AS_UNIQUEID" val="836"/>
</p:tagLst>
</file>

<file path=ppt/tags/tag449.xml><?xml version="1.0" encoding="utf-8"?>
<p:tagLst xmlns:p="http://schemas.openxmlformats.org/presentationml/2006/main">
  <p:tag name="AS_UNIQUEID" val="837"/>
</p:tagLst>
</file>

<file path=ppt/tags/tag45.xml><?xml version="1.0" encoding="utf-8"?>
<p:tagLst xmlns:p="http://schemas.openxmlformats.org/presentationml/2006/main">
  <p:tag name="AS_UNIQUEID" val="146"/>
  <p:tag name="KSO_WM_SLIDE_BACKGROUND_TYPE" val="general"/>
</p:tagLst>
</file>

<file path=ppt/tags/tag450.xml><?xml version="1.0" encoding="utf-8"?>
<p:tagLst xmlns:p="http://schemas.openxmlformats.org/presentationml/2006/main">
  <p:tag name="AS_UNIQUEID" val="838"/>
</p:tagLst>
</file>

<file path=ppt/tags/tag451.xml><?xml version="1.0" encoding="utf-8"?>
<p:tagLst xmlns:p="http://schemas.openxmlformats.org/presentationml/2006/main">
  <p:tag name="AS_UNIQUEID" val="840"/>
</p:tagLst>
</file>

<file path=ppt/tags/tag452.xml><?xml version="1.0" encoding="utf-8"?>
<p:tagLst xmlns:p="http://schemas.openxmlformats.org/presentationml/2006/main">
  <p:tag name="AS_UNIQUEID" val="839"/>
</p:tagLst>
</file>

<file path=ppt/tags/tag453.xml><?xml version="1.0" encoding="utf-8"?>
<p:tagLst xmlns:p="http://schemas.openxmlformats.org/presentationml/2006/main">
  <p:tag name="AS_UNIQUEID" val="844"/>
</p:tagLst>
</file>

<file path=ppt/tags/tag454.xml><?xml version="1.0" encoding="utf-8"?>
<p:tagLst xmlns:p="http://schemas.openxmlformats.org/presentationml/2006/main">
  <p:tag name="AS_UNIQUEID" val="845"/>
</p:tagLst>
</file>

<file path=ppt/tags/tag455.xml><?xml version="1.0" encoding="utf-8"?>
<p:tagLst xmlns:p="http://schemas.openxmlformats.org/presentationml/2006/main">
  <p:tag name="AS_UNIQUEID" val="846"/>
</p:tagLst>
</file>

<file path=ppt/tags/tag456.xml><?xml version="1.0" encoding="utf-8"?>
<p:tagLst xmlns:p="http://schemas.openxmlformats.org/presentationml/2006/main">
  <p:tag name="AS_UNIQUEID" val="848"/>
</p:tagLst>
</file>

<file path=ppt/tags/tag457.xml><?xml version="1.0" encoding="utf-8"?>
<p:tagLst xmlns:p="http://schemas.openxmlformats.org/presentationml/2006/main">
  <p:tag name="AS_UNIQUEID" val="849"/>
</p:tagLst>
</file>

<file path=ppt/tags/tag458.xml><?xml version="1.0" encoding="utf-8"?>
<p:tagLst xmlns:p="http://schemas.openxmlformats.org/presentationml/2006/main">
  <p:tag name="KSO_WM_TEMPLATE_CATEGORY" val="custom"/>
  <p:tag name="KSO_WM_TEMPLATE_INDEX" val="20201293"/>
</p:tagLst>
</file>

<file path=ppt/tags/tag459.xml><?xml version="1.0" encoding="utf-8"?>
<p:tagLst xmlns:p="http://schemas.openxmlformats.org/presentationml/2006/main">
  <p:tag name="AS_UNIQUEID" val="413"/>
</p:tagLst>
</file>

<file path=ppt/tags/tag46.xml><?xml version="1.0" encoding="utf-8"?>
<p:tagLst xmlns:p="http://schemas.openxmlformats.org/presentationml/2006/main">
  <p:tag name="AS_UNIQUEID" val="147"/>
  <p:tag name="KSO_WM_SLIDE_BACKGROUND_TYPE" val="general"/>
</p:tagLst>
</file>

<file path=ppt/tags/tag460.xml><?xml version="1.0" encoding="utf-8"?>
<p:tagLst xmlns:p="http://schemas.openxmlformats.org/presentationml/2006/main">
  <p:tag name="AS_UNIQUEID" val="414"/>
</p:tagLst>
</file>

<file path=ppt/tags/tag461.xml><?xml version="1.0" encoding="utf-8"?>
<p:tagLst xmlns:p="http://schemas.openxmlformats.org/presentationml/2006/main">
  <p:tag name="AS_UNIQUEID" val="415"/>
</p:tagLst>
</file>

<file path=ppt/tags/tag462.xml><?xml version="1.0" encoding="utf-8"?>
<p:tagLst xmlns:p="http://schemas.openxmlformats.org/presentationml/2006/main">
  <p:tag name="AS_UNIQUEID" val="21"/>
</p:tagLst>
</file>

<file path=ppt/tags/tag463.xml><?xml version="1.0" encoding="utf-8"?>
<p:tagLst xmlns:p="http://schemas.openxmlformats.org/presentationml/2006/main">
  <p:tag name="AS_UNIQUEID" val="432"/>
</p:tagLst>
</file>

<file path=ppt/tags/tag464.xml><?xml version="1.0" encoding="utf-8"?>
<p:tagLst xmlns:p="http://schemas.openxmlformats.org/presentationml/2006/main">
  <p:tag name="AS_UNIQUEID" val="433"/>
</p:tagLst>
</file>

<file path=ppt/tags/tag465.xml><?xml version="1.0" encoding="utf-8"?>
<p:tagLst xmlns:p="http://schemas.openxmlformats.org/presentationml/2006/main">
  <p:tag name="AS_UNIQUEID" val="21"/>
</p:tagLst>
</file>

<file path=ppt/tags/tag466.xml><?xml version="1.0" encoding="utf-8"?>
<p:tagLst xmlns:p="http://schemas.openxmlformats.org/presentationml/2006/main">
  <p:tag name="AS_UNIQUEID" val="96"/>
</p:tagLst>
</file>

<file path=ppt/tags/tag467.xml><?xml version="1.0" encoding="utf-8"?>
<p:tagLst xmlns:p="http://schemas.openxmlformats.org/presentationml/2006/main">
  <p:tag name="AS_UNIQUEID" val="97"/>
</p:tagLst>
</file>

<file path=ppt/tags/tag468.xml><?xml version="1.0" encoding="utf-8"?>
<p:tagLst xmlns:p="http://schemas.openxmlformats.org/presentationml/2006/main">
  <p:tag name="AS_UNIQUEID" val="98"/>
</p:tagLst>
</file>

<file path=ppt/tags/tag469.xml><?xml version="1.0" encoding="utf-8"?>
<p:tagLst xmlns:p="http://schemas.openxmlformats.org/presentationml/2006/main">
  <p:tag name="AS_UNIQUEID" val="774"/>
</p:tagLst>
</file>

<file path=ppt/tags/tag47.xml><?xml version="1.0" encoding="utf-8"?>
<p:tagLst xmlns:p="http://schemas.openxmlformats.org/presentationml/2006/main">
  <p:tag name="AS_UNIQUEID" val="148"/>
  <p:tag name="KSO_WM_SLIDE_BACKGROUND_TYPE" val="general"/>
</p:tagLst>
</file>

<file path=ppt/tags/tag470.xml><?xml version="1.0" encoding="utf-8"?>
<p:tagLst xmlns:p="http://schemas.openxmlformats.org/presentationml/2006/main">
  <p:tag name="KSO_WM_TEMPLATE_CATEGORY" val="custom"/>
  <p:tag name="KSO_WM_TEMPLATE_INDEX" val="20201293"/>
</p:tagLst>
</file>

<file path=ppt/tags/tag471.xml><?xml version="1.0" encoding="utf-8"?>
<p:tagLst xmlns:p="http://schemas.openxmlformats.org/presentationml/2006/main">
  <p:tag name="AS_UNIQUEID" val="424"/>
</p:tagLst>
</file>

<file path=ppt/tags/tag472.xml><?xml version="1.0" encoding="utf-8"?>
<p:tagLst xmlns:p="http://schemas.openxmlformats.org/presentationml/2006/main">
  <p:tag name="AS_UNIQUEID" val="425"/>
</p:tagLst>
</file>

<file path=ppt/tags/tag473.xml><?xml version="1.0" encoding="utf-8"?>
<p:tagLst xmlns:p="http://schemas.openxmlformats.org/presentationml/2006/main">
  <p:tag name="AS_UNIQUEID" val="426"/>
</p:tagLst>
</file>

<file path=ppt/tags/tag474.xml><?xml version="1.0" encoding="utf-8"?>
<p:tagLst xmlns:p="http://schemas.openxmlformats.org/presentationml/2006/main">
  <p:tag name="AS_UNIQUEID" val="96"/>
</p:tagLst>
</file>

<file path=ppt/tags/tag475.xml><?xml version="1.0" encoding="utf-8"?>
<p:tagLst xmlns:p="http://schemas.openxmlformats.org/presentationml/2006/main">
  <p:tag name="AS_UNIQUEID" val="97"/>
</p:tagLst>
</file>

<file path=ppt/tags/tag476.xml><?xml version="1.0" encoding="utf-8"?>
<p:tagLst xmlns:p="http://schemas.openxmlformats.org/presentationml/2006/main">
  <p:tag name="AS_UNIQUEID" val="98"/>
</p:tagLst>
</file>

<file path=ppt/tags/tag477.xml><?xml version="1.0" encoding="utf-8"?>
<p:tagLst xmlns:p="http://schemas.openxmlformats.org/presentationml/2006/main">
  <p:tag name="AS_UNIQUEID" val="117"/>
  <p:tag name="KSO_WM_UNIT_TABLE_BEAUTIFY" val="{3357d96c-d2b4-4e9d-8718-bc33be21d5c4}"/>
  <p:tag name="TABLE_COLOR_RGB" val="0x000000*0xFFFFFF*0x44546A*0xE6E5E5*0x848587*0x738499*0x817CA0*0x9B819F*0xA7878C*0xAB968B"/>
  <p:tag name="TABLE_COLORIDX" val="l"/>
  <p:tag name="TABLE_EMPHASIZE_COLOR" val="8684935"/>
  <p:tag name="TABLE_ENDDRAG_ORIGIN_RECT" val="889*445"/>
  <p:tag name="TABLE_ENDDRAG_RECT" val="44*67*889*445"/>
  <p:tag name="TABLE_ONEKEY_SKIN_IDX" val="0"/>
  <p:tag name="TABLE_RECT" val="153.75*147.192*652.5*294.3"/>
  <p:tag name="TABLE_SKINIDX" val="-1"/>
</p:tagLst>
</file>

<file path=ppt/tags/tag478.xml><?xml version="1.0" encoding="utf-8"?>
<p:tagLst xmlns:p="http://schemas.openxmlformats.org/presentationml/2006/main">
  <p:tag name="AS_UNIQUEID" val="119"/>
</p:tagLst>
</file>

<file path=ppt/tags/tag479.xml><?xml version="1.0" encoding="utf-8"?>
<p:tagLst xmlns:p="http://schemas.openxmlformats.org/presentationml/2006/main">
  <p:tag name="AS_UNIQUEID" val="120"/>
</p:tagLst>
</file>

<file path=ppt/tags/tag48.xml><?xml version="1.0" encoding="utf-8"?>
<p:tagLst xmlns:p="http://schemas.openxmlformats.org/presentationml/2006/main">
  <p:tag name="AS_UNIQUEID" val="212"/>
</p:tagLst>
</file>

<file path=ppt/tags/tag480.xml><?xml version="1.0" encoding="utf-8"?>
<p:tagLst xmlns:p="http://schemas.openxmlformats.org/presentationml/2006/main">
  <p:tag name="AS_UNIQUEID" val="121"/>
</p:tagLst>
</file>

<file path=ppt/tags/tag481.xml><?xml version="1.0" encoding="utf-8"?>
<p:tagLst xmlns:p="http://schemas.openxmlformats.org/presentationml/2006/main">
  <p:tag name="AS_UNIQUEID" val="122"/>
</p:tagLst>
</file>

<file path=ppt/tags/tag482.xml><?xml version="1.0" encoding="utf-8"?>
<p:tagLst xmlns:p="http://schemas.openxmlformats.org/presentationml/2006/main">
  <p:tag name="AS_UNIQUEID" val="123"/>
</p:tagLst>
</file>

<file path=ppt/tags/tag483.xml><?xml version="1.0" encoding="utf-8"?>
<p:tagLst xmlns:p="http://schemas.openxmlformats.org/presentationml/2006/main">
  <p:tag name="AS_UNIQUEID" val="124"/>
</p:tagLst>
</file>

<file path=ppt/tags/tag484.xml><?xml version="1.0" encoding="utf-8"?>
<p:tagLst xmlns:p="http://schemas.openxmlformats.org/presentationml/2006/main">
  <p:tag name="AS_UNIQUEID" val="853"/>
</p:tagLst>
</file>

<file path=ppt/tags/tag485.xml><?xml version="1.0" encoding="utf-8"?>
<p:tagLst xmlns:p="http://schemas.openxmlformats.org/presentationml/2006/main">
  <p:tag name="AS_UNIQUEID" val="852"/>
</p:tagLst>
</file>

<file path=ppt/tags/tag486.xml><?xml version="1.0" encoding="utf-8"?>
<p:tagLst xmlns:p="http://schemas.openxmlformats.org/presentationml/2006/main">
  <p:tag name="KSO_WM_TEMPLATE_CATEGORY" val="custom"/>
  <p:tag name="KSO_WM_TEMPLATE_INDEX" val="20201293"/>
</p:tagLst>
</file>

<file path=ppt/tags/tag487.xml><?xml version="1.0" encoding="utf-8"?>
<p:tagLst xmlns:p="http://schemas.openxmlformats.org/presentationml/2006/main">
  <p:tag name="AS_UNIQUEID" val="626"/>
</p:tagLst>
</file>

<file path=ppt/tags/tag488.xml><?xml version="1.0" encoding="utf-8"?>
<p:tagLst xmlns:p="http://schemas.openxmlformats.org/presentationml/2006/main">
  <p:tag name="AS_UNIQUEID" val="627"/>
</p:tagLst>
</file>

<file path=ppt/tags/tag489.xml><?xml version="1.0" encoding="utf-8"?>
<p:tagLst xmlns:p="http://schemas.openxmlformats.org/presentationml/2006/main">
  <p:tag name="AS_UNIQUEID" val="628"/>
</p:tagLst>
</file>

<file path=ppt/tags/tag49.xml><?xml version="1.0" encoding="utf-8"?>
<p:tagLst xmlns:p="http://schemas.openxmlformats.org/presentationml/2006/main">
  <p:tag name="AS_UNIQUEID" val="213"/>
</p:tagLst>
</file>

<file path=ppt/tags/tag490.xml><?xml version="1.0" encoding="utf-8"?>
<p:tagLst xmlns:p="http://schemas.openxmlformats.org/presentationml/2006/main">
  <p:tag name="KSO_WM_UNIT_TABLE_BEAUTIFY" val="smartTable{f16b84d5-fed9-4fe7-8696-c92e1b22392f}"/>
  <p:tag name="TABLE_COLOR_RGB" val="0x000000*0xFFFFFF*0x212121*0xFFFFFF*0xE34D4D*0xE67A4A*0xECAF40*0x8DC32D*0x38B8A3*0x3B93BF"/>
  <p:tag name="TABLE_COLORIDX" val="c"/>
  <p:tag name="TABLE_EMPHASIZE_COLOR" val="14896461"/>
  <p:tag name="TABLE_SKINIDX" val="3"/>
</p:tagLst>
</file>

<file path=ppt/tags/tag491.xml><?xml version="1.0" encoding="utf-8"?>
<p:tagLst xmlns:p="http://schemas.openxmlformats.org/presentationml/2006/main">
  <p:tag name="AS_UNIQUEID" val="96"/>
</p:tagLst>
</file>

<file path=ppt/tags/tag492.xml><?xml version="1.0" encoding="utf-8"?>
<p:tagLst xmlns:p="http://schemas.openxmlformats.org/presentationml/2006/main">
  <p:tag name="AS_UNIQUEID" val="97"/>
</p:tagLst>
</file>

<file path=ppt/tags/tag493.xml><?xml version="1.0" encoding="utf-8"?>
<p:tagLst xmlns:p="http://schemas.openxmlformats.org/presentationml/2006/main">
  <p:tag name="AS_UNIQUEID" val="98"/>
</p:tagLst>
</file>

<file path=ppt/tags/tag494.xml><?xml version="1.0" encoding="utf-8"?>
<p:tagLst xmlns:p="http://schemas.openxmlformats.org/presentationml/2006/main">
  <p:tag name="AS_UNIQUEID" val="457"/>
</p:tagLst>
</file>

<file path=ppt/tags/tag495.xml><?xml version="1.0" encoding="utf-8"?>
<p:tagLst xmlns:p="http://schemas.openxmlformats.org/presentationml/2006/main">
  <p:tag name="AS_UNIQUEID" val="444"/>
</p:tagLst>
</file>

<file path=ppt/tags/tag496.xml><?xml version="1.0" encoding="utf-8"?>
<p:tagLst xmlns:p="http://schemas.openxmlformats.org/presentationml/2006/main">
  <p:tag name="AS_UNIQUEID" val="445"/>
</p:tagLst>
</file>

<file path=ppt/tags/tag497.xml><?xml version="1.0" encoding="utf-8"?>
<p:tagLst xmlns:p="http://schemas.openxmlformats.org/presentationml/2006/main">
  <p:tag name="AS_UNIQUEID" val="446"/>
</p:tagLst>
</file>

<file path=ppt/tags/tag498.xml><?xml version="1.0" encoding="utf-8"?>
<p:tagLst xmlns:p="http://schemas.openxmlformats.org/presentationml/2006/main">
  <p:tag name="AS_UNIQUEID" val="96"/>
</p:tagLst>
</file>

<file path=ppt/tags/tag499.xml><?xml version="1.0" encoding="utf-8"?>
<p:tagLst xmlns:p="http://schemas.openxmlformats.org/presentationml/2006/main">
  <p:tag name="AS_UNIQUEID" val="97"/>
</p:tagLst>
</file>

<file path=ppt/tags/tag5.xml><?xml version="1.0" encoding="utf-8"?>
<p:tagLst xmlns:p="http://schemas.openxmlformats.org/presentationml/2006/main">
  <p:tag name="AS_UNIQUEID" val="62"/>
  <p:tag name="KSO_WM_ASSEMBLE_CHIP_INDEX" val="99bc15d7d3044c80a6fc7b7d9c4ac089"/>
  <p:tag name="KSO_WM_BEAUTIFY_FLAG" val="#wm#"/>
  <p:tag name="KSO_WM_CHIP_FILLAREA_FILL_RULE" val="{&quot;fill_align&quot;:&quot;cm&quot;,&quot;fill_mode&quot;:&quot;adaptive&quot;,&quot;sacle_strategy&quot;:&quot;smart&quot;}"/>
  <p:tag name="KSO_WM_CHIP_GROUPID" val="5f2a1e7645e1f15ec24fe43a"/>
  <p:tag name="KSO_WM_CHIP_XID" val="5f2a1e7645e1f15ec24fe43b"/>
  <p:tag name="KSO_WM_TAG_VERSION" val="1.0"/>
  <p:tag name="KSO_WM_TEMPLATE_ASSEMBLE_GROUPID" val="5fa0fd07a8fc48be8080e791"/>
  <p:tag name="KSO_WM_TEMPLATE_ASSEMBLE_XID" val="5fa10962a8fc48be8080f8ae"/>
  <p:tag name="KSO_WM_TEMPLATE_CATEGORY" val="custom"/>
  <p:tag name="KSO_WM_TEMPLATE_INDEX" val="20201293"/>
  <p:tag name="KSO_WM_UNIT_BLOCK" val="0"/>
  <p:tag name="KSO_WM_UNIT_COMPATIBLE" val="0"/>
  <p:tag name="KSO_WM_UNIT_DEC_AREA_ID" val="bbcf2772b2c343209350ea40fe9b3f86"/>
  <p:tag name="KSO_WM_UNIT_DEFAULT_FONT" val="18;24;2"/>
  <p:tag name="KSO_WM_UNIT_DIAGRAM_ISNUMVISUAL" val="0"/>
  <p:tag name="KSO_WM_UNIT_DIAGRAM_ISREFERUNIT" val="0"/>
  <p:tag name="KSO_WM_UNIT_HIGHLIGHT" val="0"/>
  <p:tag name="KSO_WM_UNIT_ID" val="custom20201293_1*b*1"/>
  <p:tag name="KSO_WM_UNIT_INDEX" val="1"/>
  <p:tag name="KSO_WM_UNIT_ISCONTENTSTITLE" val="0"/>
  <p:tag name="KSO_WM_UNIT_ISNUMDGMTITLE" val="0"/>
  <p:tag name="KSO_WM_UNIT_LAYERLEVEL" val="1"/>
  <p:tag name="KSO_WM_UNIT_NOCLEAR" val="0"/>
  <p:tag name="KSO_WM_UNIT_PRESET_TEXT" val="此处添加副标题内容"/>
  <p:tag name="KSO_WM_UNIT_TEXT_FILL_FORE_SCHEMECOLOR_INDEX" val="13"/>
  <p:tag name="KSO_WM_UNIT_TEXT_FILL_FORE_SCHEMECOLOR_INDEX_BRIGHTNESS" val="0.35"/>
  <p:tag name="KSO_WM_UNIT_TEXT_FILL_TYPE" val="1"/>
  <p:tag name="KSO_WM_UNIT_TYPE" val="b"/>
  <p:tag name="KSO_WM_UNIT_VALUE" val="19"/>
</p:tagLst>
</file>

<file path=ppt/tags/tag50.xml><?xml version="1.0" encoding="utf-8"?>
<p:tagLst xmlns:p="http://schemas.openxmlformats.org/presentationml/2006/main">
  <p:tag name="AS_UNIQUEID" val="214"/>
</p:tagLst>
</file>

<file path=ppt/tags/tag500.xml><?xml version="1.0" encoding="utf-8"?>
<p:tagLst xmlns:p="http://schemas.openxmlformats.org/presentationml/2006/main">
  <p:tag name="AS_UNIQUEID" val="98"/>
</p:tagLst>
</file>

<file path=ppt/tags/tag501.xml><?xml version="1.0" encoding="utf-8"?>
<p:tagLst xmlns:p="http://schemas.openxmlformats.org/presentationml/2006/main">
  <p:tag name="AS_UNIQUEID" val="21"/>
</p:tagLst>
</file>

<file path=ppt/tags/tag502.xml><?xml version="1.0" encoding="utf-8"?>
<p:tagLst xmlns:p="http://schemas.openxmlformats.org/presentationml/2006/main">
  <p:tag name="AS_UNIQUEID" val="738"/>
</p:tagLst>
</file>

<file path=ppt/tags/tag503.xml><?xml version="1.0" encoding="utf-8"?>
<p:tagLst xmlns:p="http://schemas.openxmlformats.org/presentationml/2006/main">
  <p:tag name="AS_UNIQUEID" val="739"/>
</p:tagLst>
</file>

<file path=ppt/tags/tag504.xml><?xml version="1.0" encoding="utf-8"?>
<p:tagLst xmlns:p="http://schemas.openxmlformats.org/presentationml/2006/main">
  <p:tag name="AS_UNIQUEID" val="740"/>
</p:tagLst>
</file>

<file path=ppt/tags/tag505.xml><?xml version="1.0" encoding="utf-8"?>
<p:tagLst xmlns:p="http://schemas.openxmlformats.org/presentationml/2006/main">
  <p:tag name="AS_UNIQUEID" val="743"/>
</p:tagLst>
</file>

<file path=ppt/tags/tag506.xml><?xml version="1.0" encoding="utf-8"?>
<p:tagLst xmlns:p="http://schemas.openxmlformats.org/presentationml/2006/main">
  <p:tag name="AS_UNIQUEID" val="726"/>
</p:tagLst>
</file>

<file path=ppt/tags/tag507.xml><?xml version="1.0" encoding="utf-8"?>
<p:tagLst xmlns:p="http://schemas.openxmlformats.org/presentationml/2006/main">
  <p:tag name="AS_UNIQUEID" val="496"/>
</p:tagLst>
</file>

<file path=ppt/tags/tag508.xml><?xml version="1.0" encoding="utf-8"?>
<p:tagLst xmlns:p="http://schemas.openxmlformats.org/presentationml/2006/main">
  <p:tag name="AS_UNIQUEID" val="497"/>
</p:tagLst>
</file>

<file path=ppt/tags/tag509.xml><?xml version="1.0" encoding="utf-8"?>
<p:tagLst xmlns:p="http://schemas.openxmlformats.org/presentationml/2006/main">
  <p:tag name="AS_UNIQUEID" val="498"/>
</p:tagLst>
</file>

<file path=ppt/tags/tag51.xml><?xml version="1.0" encoding="utf-8"?>
<p:tagLst xmlns:p="http://schemas.openxmlformats.org/presentationml/2006/main">
  <p:tag name="AS_UNIQUEID" val="215"/>
  <p:tag name="KSO_WM_BEAUTIFY_FLAG" val="#wm#"/>
  <p:tag name="KSO_WM_TAG_VERSION" val="1.0"/>
  <p:tag name="KSO_WM_TEMPLATE_CATEGORY" val="custom"/>
  <p:tag name="KSO_WM_TEMPLATE_INDEX" val="20201293"/>
</p:tagLst>
</file>

<file path=ppt/tags/tag510.xml><?xml version="1.0" encoding="utf-8"?>
<p:tagLst xmlns:p="http://schemas.openxmlformats.org/presentationml/2006/main">
  <p:tag name="AS_UNIQUEID" val="499"/>
</p:tagLst>
</file>

<file path=ppt/tags/tag511.xml><?xml version="1.0" encoding="utf-8"?>
<p:tagLst xmlns:p="http://schemas.openxmlformats.org/presentationml/2006/main">
  <p:tag name="AS_UNIQUEID" val="501"/>
</p:tagLst>
</file>

<file path=ppt/tags/tag512.xml><?xml version="1.0" encoding="utf-8"?>
<p:tagLst xmlns:p="http://schemas.openxmlformats.org/presentationml/2006/main">
  <p:tag name="KSO_WM_TEMPLATE_CATEGORY" val="custom"/>
  <p:tag name="KSO_WM_TEMPLATE_INDEX" val="20201293"/>
</p:tagLst>
</file>

<file path=ppt/tags/tag513.xml><?xml version="1.0" encoding="utf-8"?>
<p:tagLst xmlns:p="http://schemas.openxmlformats.org/presentationml/2006/main">
  <p:tag name="AS_UNIQUEID" val="436"/>
</p:tagLst>
</file>

<file path=ppt/tags/tag514.xml><?xml version="1.0" encoding="utf-8"?>
<p:tagLst xmlns:p="http://schemas.openxmlformats.org/presentationml/2006/main">
  <p:tag name="AS_UNIQUEID" val="437"/>
</p:tagLst>
</file>

<file path=ppt/tags/tag515.xml><?xml version="1.0" encoding="utf-8"?>
<p:tagLst xmlns:p="http://schemas.openxmlformats.org/presentationml/2006/main">
  <p:tag name="AS_UNIQUEID" val="438"/>
</p:tagLst>
</file>

<file path=ppt/tags/tag516.xml><?xml version="1.0" encoding="utf-8"?>
<p:tagLst xmlns:p="http://schemas.openxmlformats.org/presentationml/2006/main">
  <p:tag name="AS_UNIQUEID" val="457"/>
</p:tagLst>
</file>

<file path=ppt/tags/tag517.xml><?xml version="1.0" encoding="utf-8"?>
<p:tagLst xmlns:p="http://schemas.openxmlformats.org/presentationml/2006/main">
  <p:tag name="AS_UNIQUEID" val="96"/>
</p:tagLst>
</file>

<file path=ppt/tags/tag518.xml><?xml version="1.0" encoding="utf-8"?>
<p:tagLst xmlns:p="http://schemas.openxmlformats.org/presentationml/2006/main">
  <p:tag name="AS_UNIQUEID" val="97"/>
</p:tagLst>
</file>

<file path=ppt/tags/tag519.xml><?xml version="1.0" encoding="utf-8"?>
<p:tagLst xmlns:p="http://schemas.openxmlformats.org/presentationml/2006/main">
  <p:tag name="AS_UNIQUEID" val="98"/>
</p:tagLst>
</file>

<file path=ppt/tags/tag52.xml><?xml version="1.0" encoding="utf-8"?>
<p:tagLst xmlns:p="http://schemas.openxmlformats.org/presentationml/2006/main">
  <p:tag name="AS_UNIQUEID" val="1017"/>
</p:tagLst>
</file>

<file path=ppt/tags/tag520.xml><?xml version="1.0" encoding="utf-8"?>
<p:tagLst xmlns:p="http://schemas.openxmlformats.org/presentationml/2006/main">
  <p:tag name="AS_UNIQUEID" val="856"/>
</p:tagLst>
</file>

<file path=ppt/tags/tag521.xml><?xml version="1.0" encoding="utf-8"?>
<p:tagLst xmlns:p="http://schemas.openxmlformats.org/presentationml/2006/main">
  <p:tag name="AS_UNIQUEID" val="857"/>
</p:tagLst>
</file>

<file path=ppt/tags/tag522.xml><?xml version="1.0" encoding="utf-8"?>
<p:tagLst xmlns:p="http://schemas.openxmlformats.org/presentationml/2006/main">
  <p:tag name="AS_UNIQUEID" val="858"/>
</p:tagLst>
</file>

<file path=ppt/tags/tag523.xml><?xml version="1.0" encoding="utf-8"?>
<p:tagLst xmlns:p="http://schemas.openxmlformats.org/presentationml/2006/main">
  <p:tag name="AS_UNIQUEID" val="859"/>
</p:tagLst>
</file>

<file path=ppt/tags/tag524.xml><?xml version="1.0" encoding="utf-8"?>
<p:tagLst xmlns:p="http://schemas.openxmlformats.org/presentationml/2006/main">
  <p:tag name="AS_UNIQUEID" val="860"/>
</p:tagLst>
</file>

<file path=ppt/tags/tag525.xml><?xml version="1.0" encoding="utf-8"?>
<p:tagLst xmlns:p="http://schemas.openxmlformats.org/presentationml/2006/main">
  <p:tag name="AS_UNIQUEID" val="861"/>
</p:tagLst>
</file>

<file path=ppt/tags/tag526.xml><?xml version="1.0" encoding="utf-8"?>
<p:tagLst xmlns:p="http://schemas.openxmlformats.org/presentationml/2006/main">
  <p:tag name="AS_UNIQUEID" val="862"/>
</p:tagLst>
</file>

<file path=ppt/tags/tag527.xml><?xml version="1.0" encoding="utf-8"?>
<p:tagLst xmlns:p="http://schemas.openxmlformats.org/presentationml/2006/main">
  <p:tag name="AS_UNIQUEID" val="863"/>
</p:tagLst>
</file>

<file path=ppt/tags/tag528.xml><?xml version="1.0" encoding="utf-8"?>
<p:tagLst xmlns:p="http://schemas.openxmlformats.org/presentationml/2006/main">
  <p:tag name="AS_UNIQUEID" val="864"/>
</p:tagLst>
</file>

<file path=ppt/tags/tag529.xml><?xml version="1.0" encoding="utf-8"?>
<p:tagLst xmlns:p="http://schemas.openxmlformats.org/presentationml/2006/main">
  <p:tag name="AS_UNIQUEID" val="865"/>
</p:tagLst>
</file>

<file path=ppt/tags/tag53.xml><?xml version="1.0" encoding="utf-8"?>
<p:tagLst xmlns:p="http://schemas.openxmlformats.org/presentationml/2006/main">
  <p:tag name="AS_UNIQUEID" val="639"/>
</p:tagLst>
</file>

<file path=ppt/tags/tag530.xml><?xml version="1.0" encoding="utf-8"?>
<p:tagLst xmlns:p="http://schemas.openxmlformats.org/presentationml/2006/main">
  <p:tag name="AS_UNIQUEID" val="866"/>
</p:tagLst>
</file>

<file path=ppt/tags/tag531.xml><?xml version="1.0" encoding="utf-8"?>
<p:tagLst xmlns:p="http://schemas.openxmlformats.org/presentationml/2006/main">
  <p:tag name="AS_UNIQUEID" val="867"/>
</p:tagLst>
</file>

<file path=ppt/tags/tag532.xml><?xml version="1.0" encoding="utf-8"?>
<p:tagLst xmlns:p="http://schemas.openxmlformats.org/presentationml/2006/main">
  <p:tag name="AS_UNIQUEID" val="868"/>
</p:tagLst>
</file>

<file path=ppt/tags/tag533.xml><?xml version="1.0" encoding="utf-8"?>
<p:tagLst xmlns:p="http://schemas.openxmlformats.org/presentationml/2006/main">
  <p:tag name="AS_UNIQUEID" val="869"/>
</p:tagLst>
</file>

<file path=ppt/tags/tag534.xml><?xml version="1.0" encoding="utf-8"?>
<p:tagLst xmlns:p="http://schemas.openxmlformats.org/presentationml/2006/main">
  <p:tag name="KSO_WM_TEMPLATE_CATEGORY" val="custom"/>
  <p:tag name="KSO_WM_TEMPLATE_INDEX" val="20201293"/>
</p:tagLst>
</file>

<file path=ppt/tags/tag535.xml><?xml version="1.0" encoding="utf-8"?>
<p:tagLst xmlns:p="http://schemas.openxmlformats.org/presentationml/2006/main">
  <p:tag name="AS_UNIQUEID" val="641"/>
</p:tagLst>
</file>

<file path=ppt/tags/tag536.xml><?xml version="1.0" encoding="utf-8"?>
<p:tagLst xmlns:p="http://schemas.openxmlformats.org/presentationml/2006/main">
  <p:tag name="AS_UNIQUEID" val="642"/>
</p:tagLst>
</file>

<file path=ppt/tags/tag537.xml><?xml version="1.0" encoding="utf-8"?>
<p:tagLst xmlns:p="http://schemas.openxmlformats.org/presentationml/2006/main">
  <p:tag name="AS_UNIQUEID" val="643"/>
</p:tagLst>
</file>

<file path=ppt/tags/tag538.xml><?xml version="1.0" encoding="utf-8"?>
<p:tagLst xmlns:p="http://schemas.openxmlformats.org/presentationml/2006/main">
  <p:tag name="AS_UNIQUEID" val="97"/>
</p:tagLst>
</file>

<file path=ppt/tags/tag539.xml><?xml version="1.0" encoding="utf-8"?>
<p:tagLst xmlns:p="http://schemas.openxmlformats.org/presentationml/2006/main">
  <p:tag name="AS_UNIQUEID" val="520"/>
</p:tagLst>
</file>

<file path=ppt/tags/tag54.xml><?xml version="1.0" encoding="utf-8"?>
<p:tagLst xmlns:p="http://schemas.openxmlformats.org/presentationml/2006/main">
  <p:tag name="AS_UNIQUEID" val="640"/>
</p:tagLst>
</file>

<file path=ppt/tags/tag540.xml><?xml version="1.0" encoding="utf-8"?>
<p:tagLst xmlns:p="http://schemas.openxmlformats.org/presentationml/2006/main">
  <p:tag name="AS_UNIQUEID" val="514"/>
</p:tagLst>
</file>

<file path=ppt/tags/tag541.xml><?xml version="1.0" encoding="utf-8"?>
<p:tagLst xmlns:p="http://schemas.openxmlformats.org/presentationml/2006/main">
  <p:tag name="AS_UNIQUEID" val="515"/>
</p:tagLst>
</file>

<file path=ppt/tags/tag542.xml><?xml version="1.0" encoding="utf-8"?>
<p:tagLst xmlns:p="http://schemas.openxmlformats.org/presentationml/2006/main">
  <p:tag name="AS_UNIQUEID" val="516"/>
</p:tagLst>
</file>

<file path=ppt/tags/tag543.xml><?xml version="1.0" encoding="utf-8"?>
<p:tagLst xmlns:p="http://schemas.openxmlformats.org/presentationml/2006/main">
  <p:tag name="AS_UNIQUEID" val="517"/>
</p:tagLst>
</file>

<file path=ppt/tags/tag544.xml><?xml version="1.0" encoding="utf-8"?>
<p:tagLst xmlns:p="http://schemas.openxmlformats.org/presentationml/2006/main">
  <p:tag name="AS_UNIQUEID" val="518"/>
</p:tagLst>
</file>

<file path=ppt/tags/tag545.xml><?xml version="1.0" encoding="utf-8"?>
<p:tagLst xmlns:p="http://schemas.openxmlformats.org/presentationml/2006/main">
  <p:tag name="AS_UNIQUEID" val="519"/>
</p:tagLst>
</file>

<file path=ppt/tags/tag546.xml><?xml version="1.0" encoding="utf-8"?>
<p:tagLst xmlns:p="http://schemas.openxmlformats.org/presentationml/2006/main">
  <p:tag name="AS_UNIQUEID" val="800"/>
  <p:tag name="KSO_WM_BEAUTIFY_FLAG" val=""/>
  <p:tag name="KSO_WM_UNIT_ID" val=""/>
  <p:tag name="KSO_WM_UNIT_INDEX" val=""/>
  <p:tag name="KSO_WM_UNIT_PLACING_PICTURE" val="152845.694"/>
  <p:tag name="KSO_WM_UNIT_PLACING_PICTURE_COLLAGE_RELATIVERECTANGLE" val="{&quot;bottom&quot;:0.19829701358278001,&quot;left&quot;:0,&quot;right&quot;:0,&quot;top&quot;:0.19829701358278001}"/>
  <p:tag name="KSO_WM_UNIT_PLACING_PICTURE_COLLAGE_VIEWPORT" val="{&quot;height&quot;:3905.7766516095826,&quot;width&quot;:7026.936269528147}"/>
  <p:tag name="KSO_WM_UNIT_PLACING_PICTURE_INFO" val="{&quot;code&quot;:&quot;bAb[5]&quot;,&quot;full_picture&quot;:false,&quot;last_crop_picture&quot;:&quot;bAb[5]&quot;,&quot;scheme&quot;:&quot;4-7&quot;,&quot;spacing&quot;:5}"/>
  <p:tag name="KSO_WM_UNIT_PLACING_PICTURE_USER_RELATIVERECTANGLE" val="{&quot;bottom&quot;:0,&quot;left&quot;:0,&quot;right&quot;:0,&quot;top&quot;:0}"/>
  <p:tag name="KSO_WM_UNIT_PLACING_PICTURE_USER_VIEWPORT" val="{&quot;height&quot;:6525,&quot;width&quot;:7027}"/>
  <p:tag name="KSO_WM_UNIT_TYPE" val=""/>
</p:tagLst>
</file>

<file path=ppt/tags/tag547.xml><?xml version="1.0" encoding="utf-8"?>
<p:tagLst xmlns:p="http://schemas.openxmlformats.org/presentationml/2006/main">
  <p:tag name="AS_UNIQUEID" val="801"/>
  <p:tag name="KSO_WM_BEAUTIFY_FLAG" val=""/>
  <p:tag name="KSO_WM_UNIT_ID" val=""/>
  <p:tag name="KSO_WM_UNIT_INDEX" val=""/>
  <p:tag name="KSO_WM_UNIT_PLACING_PICTURE" val="152845.694"/>
  <p:tag name="KSO_WM_UNIT_PLACING_PICTURE_COLLAGE_RELATIVERECTANGLE" val="{&quot;bottom&quot;:0,&quot;left&quot;:0.20862694468296775,&quot;right&quot;:0.20385771391373692,&quot;top&quot;:0}"/>
  <p:tag name="KSO_WM_UNIT_PLACING_PICTURE_COLLAGE_VIEWPORT" val="{&quot;height&quot;:3905.7766516095826,&quot;width&quot;:3438.4681347640735}"/>
  <p:tag name="KSO_WM_UNIT_PLACING_PICTURE_INFO" val="{&quot;code&quot;:&quot;bAb[5]&quot;,&quot;full_picture&quot;:false,&quot;last_crop_picture&quot;:&quot;bAb[5]&quot;,&quot;scheme&quot;:&quot;4-7&quot;,&quot;spacing&quot;:5}"/>
  <p:tag name="KSO_WM_UNIT_PLACING_PICTURE_USER_RELATIVERECTANGLE" val="{&quot;bottom&quot;:0,&quot;left&quot;:0.3270769230769231,&quot;right&quot;:0.3223076923076923,&quot;top&quot;:0}"/>
  <p:tag name="KSO_WM_UNIT_PLACING_PICTURE_USER_VIEWPORT" val="{&quot;height&quot;:3906,&quot;width&quot;:2015}"/>
  <p:tag name="KSO_WM_UNIT_TYPE" val=""/>
</p:tagLst>
</file>

<file path=ppt/tags/tag548.xml><?xml version="1.0" encoding="utf-8"?>
<p:tagLst xmlns:p="http://schemas.openxmlformats.org/presentationml/2006/main">
  <p:tag name="AS_UNIQUEID" val="802"/>
  <p:tag name="KSO_WM_BEAUTIFY_FLAG" val=""/>
  <p:tag name="KSO_WM_UNIT_ID" val=""/>
  <p:tag name="KSO_WM_UNIT_INDEX" val=""/>
  <p:tag name="KSO_WM_UNIT_PLACING_PICTURE" val="152845.694"/>
  <p:tag name="KSO_WM_UNIT_PLACING_PICTURE_COLLAGE_RELATIVERECTANGLE" val="{&quot;bottom&quot;:0,&quot;left&quot;:0.087263335774317954,&quot;right&quot;:0.48277434952604281,&quot;top&quot;:0}"/>
  <p:tag name="KSO_WM_UNIT_PLACING_PICTURE_COLLAGE_VIEWPORT" val="{&quot;height&quot;:3905.7766516095826,&quot;width&quot;:3438.4681347640735}"/>
  <p:tag name="KSO_WM_UNIT_PLACING_PICTURE_INFO" val="{&quot;code&quot;:&quot;bAb[5]&quot;,&quot;full_picture&quot;:false,&quot;last_crop_picture&quot;:&quot;bAb[5]&quot;,&quot;scheme&quot;:&quot;4-7&quot;,&quot;spacing&quot;:5}"/>
  <p:tag name="KSO_WM_UNIT_PLACING_PICTURE_USER_RELATIVERECTANGLE" val="{&quot;bottom&quot;:0,&quot;left&quot;:0.20888476601690714,&quot;right&quot;:0.60439577976863201,&quot;top&quot;:0}"/>
  <p:tag name="KSO_WM_UNIT_PLACING_PICTURE_USER_VIEWPORT" val="{&quot;height&quot;:8652,&quot;width&quot;:3276}"/>
  <p:tag name="KSO_WM_UNIT_TYPE" val=""/>
</p:tagLst>
</file>

<file path=ppt/tags/tag549.xml><?xml version="1.0" encoding="utf-8"?>
<p:tagLst xmlns:p="http://schemas.openxmlformats.org/presentationml/2006/main">
  <p:tag name="AS_UNIQUEID" val="803"/>
  <p:tag name="KSO_WM_BEAUTIFY_FLAG" val=""/>
  <p:tag name="KSO_WM_UNIT_ID" val=""/>
  <p:tag name="KSO_WM_UNIT_INDEX" val=""/>
  <p:tag name="KSO_WM_UNIT_PLACING_PICTURE" val="152845.694"/>
  <p:tag name="KSO_WM_UNIT_PLACING_PICTURE_COLLAGE_RELATIVERECTANGLE" val="{&quot;bottom&quot;:0.23252809215325038,&quot;left&quot;:0,&quot;right&quot;:0,&quot;top&quot;:0.23252809215325038}"/>
  <p:tag name="KSO_WM_UNIT_PLACING_PICTURE_COLLAGE_VIEWPORT" val="{&quot;height&quot;:3905.7766516095826,&quot;width&quot;:7026.936269528147}"/>
  <p:tag name="KSO_WM_UNIT_PLACING_PICTURE_INFO" val="{&quot;code&quot;:&quot;bAb[5]&quot;,&quot;full_picture&quot;:false,&quot;last_crop_picture&quot;:&quot;bAb[5]&quot;,&quot;scheme&quot;:&quot;4-7&quot;,&quot;spacing&quot;:5}"/>
  <p:tag name="KSO_WM_UNIT_PLACING_PICTURE_USER_RELATIVERECTANGLE" val="{&quot;bottom&quot;:0,&quot;left&quot;:0,&quot;right&quot;:0,&quot;top&quot;:0}"/>
  <p:tag name="KSO_WM_UNIT_PLACING_PICTURE_USER_VIEWPORT" val="{&quot;height&quot;:7165,&quot;width&quot;:6143}"/>
  <p:tag name="KSO_WM_UNIT_TYPE" val=""/>
</p:tagLst>
</file>

<file path=ppt/tags/tag55.xml><?xml version="1.0" encoding="utf-8"?>
<p:tagLst xmlns:p="http://schemas.openxmlformats.org/presentationml/2006/main">
  <p:tag name="AS_UNIQUEID" val="812"/>
</p:tagLst>
</file>

<file path=ppt/tags/tag550.xml><?xml version="1.0" encoding="utf-8"?>
<p:tagLst xmlns:p="http://schemas.openxmlformats.org/presentationml/2006/main">
  <p:tag name="AS_UNIQUEID" val="21"/>
</p:tagLst>
</file>

<file path=ppt/tags/tag551.xml><?xml version="1.0" encoding="utf-8"?>
<p:tagLst xmlns:p="http://schemas.openxmlformats.org/presentationml/2006/main">
  <p:tag name="AS_UNIQUEID" val="891"/>
</p:tagLst>
</file>

<file path=ppt/tags/tag552.xml><?xml version="1.0" encoding="utf-8"?>
<p:tagLst xmlns:p="http://schemas.openxmlformats.org/presentationml/2006/main">
  <p:tag name="KSO_WM_TEMPLATE_CATEGORY" val="custom"/>
  <p:tag name="KSO_WM_TEMPLATE_INDEX" val="20201293"/>
</p:tagLst>
</file>

<file path=ppt/tags/tag553.xml><?xml version="1.0" encoding="utf-8"?>
<p:tagLst xmlns:p="http://schemas.openxmlformats.org/presentationml/2006/main">
  <p:tag name="AS_UNIQUEID" val="510"/>
</p:tagLst>
</file>

<file path=ppt/tags/tag554.xml><?xml version="1.0" encoding="utf-8"?>
<p:tagLst xmlns:p="http://schemas.openxmlformats.org/presentationml/2006/main">
  <p:tag name="AS_UNIQUEID" val="511"/>
</p:tagLst>
</file>

<file path=ppt/tags/tag555.xml><?xml version="1.0" encoding="utf-8"?>
<p:tagLst xmlns:p="http://schemas.openxmlformats.org/presentationml/2006/main">
  <p:tag name="AS_UNIQUEID" val="512"/>
</p:tagLst>
</file>

<file path=ppt/tags/tag556.xml><?xml version="1.0" encoding="utf-8"?>
<p:tagLst xmlns:p="http://schemas.openxmlformats.org/presentationml/2006/main">
  <p:tag name="AS_UNIQUEID" val="688"/>
</p:tagLst>
</file>

<file path=ppt/tags/tag557.xml><?xml version="1.0" encoding="utf-8"?>
<p:tagLst xmlns:p="http://schemas.openxmlformats.org/presentationml/2006/main">
  <p:tag name="AS_UNIQUEID" val="689"/>
</p:tagLst>
</file>

<file path=ppt/tags/tag558.xml><?xml version="1.0" encoding="utf-8"?>
<p:tagLst xmlns:p="http://schemas.openxmlformats.org/presentationml/2006/main">
  <p:tag name="AS_UNIQUEID" val="690"/>
</p:tagLst>
</file>

<file path=ppt/tags/tag559.xml><?xml version="1.0" encoding="utf-8"?>
<p:tagLst xmlns:p="http://schemas.openxmlformats.org/presentationml/2006/main">
  <p:tag name="AS_UNIQUEID" val="691"/>
</p:tagLst>
</file>

<file path=ppt/tags/tag56.xml><?xml version="1.0" encoding="utf-8"?>
<p:tagLst xmlns:p="http://schemas.openxmlformats.org/presentationml/2006/main">
  <p:tag name="KSO_WM_TEMPLATE_CATEGORY" val="custom"/>
  <p:tag name="KSO_WM_TEMPLATE_INDEX" val="20201293"/>
</p:tagLst>
</file>

<file path=ppt/tags/tag560.xml><?xml version="1.0" encoding="utf-8"?>
<p:tagLst xmlns:p="http://schemas.openxmlformats.org/presentationml/2006/main">
  <p:tag name="AS_UNIQUEID" val="693"/>
</p:tagLst>
</file>

<file path=ppt/tags/tag561.xml><?xml version="1.0" encoding="utf-8"?>
<p:tagLst xmlns:p="http://schemas.openxmlformats.org/presentationml/2006/main">
  <p:tag name="AS_UNIQUEID" val="872"/>
</p:tagLst>
</file>

<file path=ppt/tags/tag562.xml><?xml version="1.0" encoding="utf-8"?>
<p:tagLst xmlns:p="http://schemas.openxmlformats.org/presentationml/2006/main">
  <p:tag name="AS_UNIQUEID" val="21"/>
</p:tagLst>
</file>

<file path=ppt/tags/tag563.xml><?xml version="1.0" encoding="utf-8"?>
<p:tagLst xmlns:p="http://schemas.openxmlformats.org/presentationml/2006/main">
  <p:tag name="AS_UNIQUEID" val="875"/>
</p:tagLst>
</file>

<file path=ppt/tags/tag564.xml><?xml version="1.0" encoding="utf-8"?>
<p:tagLst xmlns:p="http://schemas.openxmlformats.org/presentationml/2006/main">
  <p:tag name="KSO_WM_TEMPLATE_CATEGORY" val="custom"/>
  <p:tag name="KSO_WM_TEMPLATE_INDEX" val="20201293"/>
</p:tagLst>
</file>

<file path=ppt/tags/tag565.xml><?xml version="1.0" encoding="utf-8"?>
<p:tagLst xmlns:p="http://schemas.openxmlformats.org/presentationml/2006/main">
  <p:tag name="AS_UNIQUEID" val="684"/>
</p:tagLst>
</file>

<file path=ppt/tags/tag566.xml><?xml version="1.0" encoding="utf-8"?>
<p:tagLst xmlns:p="http://schemas.openxmlformats.org/presentationml/2006/main">
  <p:tag name="AS_UNIQUEID" val="685"/>
</p:tagLst>
</file>

<file path=ppt/tags/tag567.xml><?xml version="1.0" encoding="utf-8"?>
<p:tagLst xmlns:p="http://schemas.openxmlformats.org/presentationml/2006/main">
  <p:tag name="AS_UNIQUEID" val="686"/>
</p:tagLst>
</file>

<file path=ppt/tags/tag568.xml><?xml version="1.0" encoding="utf-8"?>
<p:tagLst xmlns:p="http://schemas.openxmlformats.org/presentationml/2006/main">
  <p:tag name="AS_UNIQUEID" val="21"/>
</p:tagLst>
</file>

<file path=ppt/tags/tag569.xml><?xml version="1.0" encoding="utf-8"?>
<p:tagLst xmlns:p="http://schemas.openxmlformats.org/presentationml/2006/main">
  <p:tag name="KSO_WM_TEMPLATE_CATEGORY" val="custom"/>
  <p:tag name="KSO_WM_TEMPLATE_INDEX" val="20201293"/>
</p:tagLst>
</file>

<file path=ppt/tags/tag57.xml><?xml version="1.0" encoding="utf-8"?>
<p:tagLst xmlns:p="http://schemas.openxmlformats.org/presentationml/2006/main">
  <p:tag name="AS_UNIQUEID" val="229"/>
</p:tagLst>
</file>

<file path=ppt/tags/tag570.xml><?xml version="1.0" encoding="utf-8"?>
<p:tagLst xmlns:p="http://schemas.openxmlformats.org/presentationml/2006/main">
  <p:tag name="AS_UNIQUEID" val="706"/>
</p:tagLst>
</file>

<file path=ppt/tags/tag571.xml><?xml version="1.0" encoding="utf-8"?>
<p:tagLst xmlns:p="http://schemas.openxmlformats.org/presentationml/2006/main">
  <p:tag name="AS_UNIQUEID" val="707"/>
</p:tagLst>
</file>

<file path=ppt/tags/tag572.xml><?xml version="1.0" encoding="utf-8"?>
<p:tagLst xmlns:p="http://schemas.openxmlformats.org/presentationml/2006/main">
  <p:tag name="AS_UNIQUEID" val="708"/>
</p:tagLst>
</file>

<file path=ppt/tags/tag573.xml><?xml version="1.0" encoding="utf-8"?>
<p:tagLst xmlns:p="http://schemas.openxmlformats.org/presentationml/2006/main">
  <p:tag name="AS_UNIQUEID" val="891"/>
</p:tagLst>
</file>

<file path=ppt/tags/tag574.xml><?xml version="1.0" encoding="utf-8"?>
<p:tagLst xmlns:p="http://schemas.openxmlformats.org/presentationml/2006/main">
  <p:tag name="AS_UNIQUEID" val="892"/>
</p:tagLst>
</file>

<file path=ppt/tags/tag575.xml><?xml version="1.0" encoding="utf-8"?>
<p:tagLst xmlns:p="http://schemas.openxmlformats.org/presentationml/2006/main">
  <p:tag name="AS_UNIQUEID" val="893"/>
</p:tagLst>
</file>

<file path=ppt/tags/tag576.xml><?xml version="1.0" encoding="utf-8"?>
<p:tagLst xmlns:p="http://schemas.openxmlformats.org/presentationml/2006/main">
  <p:tag name="AS_UNIQUEID" val="894"/>
</p:tagLst>
</file>

<file path=ppt/tags/tag577.xml><?xml version="1.0" encoding="utf-8"?>
<p:tagLst xmlns:p="http://schemas.openxmlformats.org/presentationml/2006/main">
  <p:tag name="AS_UNIQUEID" val="895"/>
</p:tagLst>
</file>

<file path=ppt/tags/tag578.xml><?xml version="1.0" encoding="utf-8"?>
<p:tagLst xmlns:p="http://schemas.openxmlformats.org/presentationml/2006/main">
  <p:tag name="AS_UNIQUEID" val="896"/>
</p:tagLst>
</file>

<file path=ppt/tags/tag579.xml><?xml version="1.0" encoding="utf-8"?>
<p:tagLst xmlns:p="http://schemas.openxmlformats.org/presentationml/2006/main">
  <p:tag name="AS_UNIQUEID" val="897"/>
</p:tagLst>
</file>

<file path=ppt/tags/tag58.xml><?xml version="1.0" encoding="utf-8"?>
<p:tagLst xmlns:p="http://schemas.openxmlformats.org/presentationml/2006/main">
  <p:tag name="AS_UNIQUEID" val="230"/>
</p:tagLst>
</file>

<file path=ppt/tags/tag580.xml><?xml version="1.0" encoding="utf-8"?>
<p:tagLst xmlns:p="http://schemas.openxmlformats.org/presentationml/2006/main">
  <p:tag name="AS_UNIQUEID" val="898"/>
</p:tagLst>
</file>

<file path=ppt/tags/tag581.xml><?xml version="1.0" encoding="utf-8"?>
<p:tagLst xmlns:p="http://schemas.openxmlformats.org/presentationml/2006/main">
  <p:tag name="AS_UNIQUEID" val="899"/>
</p:tagLst>
</file>

<file path=ppt/tags/tag582.xml><?xml version="1.0" encoding="utf-8"?>
<p:tagLst xmlns:p="http://schemas.openxmlformats.org/presentationml/2006/main">
  <p:tag name="AS_UNIQUEID" val="900"/>
</p:tagLst>
</file>

<file path=ppt/tags/tag583.xml><?xml version="1.0" encoding="utf-8"?>
<p:tagLst xmlns:p="http://schemas.openxmlformats.org/presentationml/2006/main">
  <p:tag name="AS_UNIQUEID" val="901"/>
</p:tagLst>
</file>

<file path=ppt/tags/tag584.xml><?xml version="1.0" encoding="utf-8"?>
<p:tagLst xmlns:p="http://schemas.openxmlformats.org/presentationml/2006/main">
  <p:tag name="AS_UNIQUEID" val="902"/>
</p:tagLst>
</file>

<file path=ppt/tags/tag585.xml><?xml version="1.0" encoding="utf-8"?>
<p:tagLst xmlns:p="http://schemas.openxmlformats.org/presentationml/2006/main">
  <p:tag name="AS_UNIQUEID" val="21"/>
</p:tagLst>
</file>

<file path=ppt/tags/tag586.xml><?xml version="1.0" encoding="utf-8"?>
<p:tagLst xmlns:p="http://schemas.openxmlformats.org/presentationml/2006/main">
  <p:tag name="KSO_WM_TEMPLATE_CATEGORY" val="custom"/>
  <p:tag name="KSO_WM_TEMPLATE_INDEX" val="20201293"/>
</p:tagLst>
</file>

<file path=ppt/tags/tag587.xml><?xml version="1.0" encoding="utf-8"?>
<p:tagLst xmlns:p="http://schemas.openxmlformats.org/presentationml/2006/main">
  <p:tag name="AS_UNIQUEID" val="657"/>
</p:tagLst>
</file>

<file path=ppt/tags/tag588.xml><?xml version="1.0" encoding="utf-8"?>
<p:tagLst xmlns:p="http://schemas.openxmlformats.org/presentationml/2006/main">
  <p:tag name="AS_UNIQUEID" val="658"/>
</p:tagLst>
</file>

<file path=ppt/tags/tag589.xml><?xml version="1.0" encoding="utf-8"?>
<p:tagLst xmlns:p="http://schemas.openxmlformats.org/presentationml/2006/main">
  <p:tag name="AS_UNIQUEID" val="659"/>
</p:tagLst>
</file>

<file path=ppt/tags/tag59.xml><?xml version="1.0" encoding="utf-8"?>
<p:tagLst xmlns:p="http://schemas.openxmlformats.org/presentationml/2006/main">
  <p:tag name="AS_UNIQUEID" val="231"/>
</p:tagLst>
</file>

<file path=ppt/tags/tag590.xml><?xml version="1.0" encoding="utf-8"?>
<p:tagLst xmlns:p="http://schemas.openxmlformats.org/presentationml/2006/main">
  <p:tag name="AS_UNIQUEID" val="289"/>
</p:tagLst>
</file>

<file path=ppt/tags/tag591.xml><?xml version="1.0" encoding="utf-8"?>
<p:tagLst xmlns:p="http://schemas.openxmlformats.org/presentationml/2006/main">
  <p:tag name="KSO_WM_TEMPLATE_CATEGORY" val="custom"/>
  <p:tag name="KSO_WM_TEMPLATE_INDEX" val="20201293"/>
</p:tagLst>
</file>

<file path=ppt/tags/tag592.xml><?xml version="1.0" encoding="utf-8"?>
<p:tagLst xmlns:p="http://schemas.openxmlformats.org/presentationml/2006/main">
  <p:tag name="AS_UNIQUEID" val="607"/>
</p:tagLst>
</file>

<file path=ppt/tags/tag593.xml><?xml version="1.0" encoding="utf-8"?>
<p:tagLst xmlns:p="http://schemas.openxmlformats.org/presentationml/2006/main">
  <p:tag name="AS_UNIQUEID" val="608"/>
</p:tagLst>
</file>

<file path=ppt/tags/tag594.xml><?xml version="1.0" encoding="utf-8"?>
<p:tagLst xmlns:p="http://schemas.openxmlformats.org/presentationml/2006/main">
  <p:tag name="AS_UNIQUEID" val="609"/>
</p:tagLst>
</file>

<file path=ppt/tags/tag595.xml><?xml version="1.0" encoding="utf-8"?>
<p:tagLst xmlns:p="http://schemas.openxmlformats.org/presentationml/2006/main">
  <p:tag name="AS_UNIQUEID" val="289"/>
</p:tagLst>
</file>

<file path=ppt/tags/tag596.xml><?xml version="1.0" encoding="utf-8"?>
<p:tagLst xmlns:p="http://schemas.openxmlformats.org/presentationml/2006/main">
  <p:tag name="AS_UNIQUEID" val="877"/>
</p:tagLst>
</file>

<file path=ppt/tags/tag597.xml><?xml version="1.0" encoding="utf-8"?>
<p:tagLst xmlns:p="http://schemas.openxmlformats.org/presentationml/2006/main">
  <p:tag name="AS_UNIQUEID" val="878"/>
</p:tagLst>
</file>

<file path=ppt/tags/tag598.xml><?xml version="1.0" encoding="utf-8"?>
<p:tagLst xmlns:p="http://schemas.openxmlformats.org/presentationml/2006/main">
  <p:tag name="AS_UNIQUEID" val="879"/>
  <p:tag name="KSO_WM_UNIT_PLACING_PICTURE_USER_VIEWPORT" val="{&quot;height&quot;:2745.0015748031497,&quot;width&quot;:3691.6015748031496}"/>
  <p:tag name="REFSHAPE" val="119487060"/>
</p:tagLst>
</file>

<file path=ppt/tags/tag599.xml><?xml version="1.0" encoding="utf-8"?>
<p:tagLst xmlns:p="http://schemas.openxmlformats.org/presentationml/2006/main">
  <p:tag name="AS_UNIQUEID" val="880"/>
</p:tagLst>
</file>

<file path=ppt/tags/tag6.xml><?xml version="1.0" encoding="utf-8"?>
<p:tagLst xmlns:p="http://schemas.openxmlformats.org/presentationml/2006/main">
  <p:tag name="AS_UNIQUEID" val="64"/>
  <p:tag name="KSO_WM_ASSEMBLE_CHIP_INDEX" val="a065b8a75fb4407c87e632bbc8e4014b"/>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4"/>
  <p:tag name="KSO_WM_TAG_VERSION" val="1.0"/>
  <p:tag name="KSO_WM_TEMPLATE_CATEGORY" val="chip"/>
  <p:tag name="KSO_WM_TEMPLATE_INDEX" val="20201293"/>
  <p:tag name="KSO_WM_UNIT_COMPATIBLE" val="0"/>
  <p:tag name="KSO_WM_UNIT_DEC_AREA_ID" val="7b966c19b8754f9f93cb9042a7a4208f"/>
  <p:tag name="KSO_WM_UNIT_DECORATE_INFO" val=""/>
  <p:tag name="KSO_WM_UNIT_DIAGRAM_ISNUMVISUAL" val="0"/>
  <p:tag name="KSO_WM_UNIT_DIAGRAM_ISREFERUNIT" val="0"/>
  <p:tag name="KSO_WM_UNIT_HIGHLIGHT" val="0"/>
  <p:tag name="KSO_WM_UNIT_ID" val="chip20201293_3*i*1"/>
  <p:tag name="KSO_WM_UNIT_INDEX" val="1"/>
  <p:tag name="KSO_WM_UNIT_LAYERLEVEL" val="1"/>
  <p:tag name="KSO_WM_UNIT_SM_LIMIT_TYPE" val=""/>
  <p:tag name="KSO_WM_UNIT_SUBTYPE" val="t"/>
  <p:tag name="KSO_WM_UNIT_TYPE" val="i"/>
</p:tagLst>
</file>

<file path=ppt/tags/tag60.xml><?xml version="1.0" encoding="utf-8"?>
<p:tagLst xmlns:p="http://schemas.openxmlformats.org/presentationml/2006/main">
  <p:tag name="AS_UNIQUEID" val="240"/>
</p:tagLst>
</file>

<file path=ppt/tags/tag600.xml><?xml version="1.0" encoding="utf-8"?>
<p:tagLst xmlns:p="http://schemas.openxmlformats.org/presentationml/2006/main">
  <p:tag name="AS_UNIQUEID" val="883"/>
</p:tagLst>
</file>

<file path=ppt/tags/tag601.xml><?xml version="1.0" encoding="utf-8"?>
<p:tagLst xmlns:p="http://schemas.openxmlformats.org/presentationml/2006/main">
  <p:tag name="AS_UNIQUEID" val="885"/>
</p:tagLst>
</file>

<file path=ppt/tags/tag602.xml><?xml version="1.0" encoding="utf-8"?>
<p:tagLst xmlns:p="http://schemas.openxmlformats.org/presentationml/2006/main">
  <p:tag name="AS_UNIQUEID" val="289"/>
</p:tagLst>
</file>

<file path=ppt/tags/tag603.xml><?xml version="1.0" encoding="utf-8"?>
<p:tagLst xmlns:p="http://schemas.openxmlformats.org/presentationml/2006/main">
  <p:tag name="AS_UNIQUEID" val="887"/>
</p:tagLst>
</file>

<file path=ppt/tags/tag604.xml><?xml version="1.0" encoding="utf-8"?>
<p:tagLst xmlns:p="http://schemas.openxmlformats.org/presentationml/2006/main">
  <p:tag name="AS_UNIQUEID" val="889"/>
</p:tagLst>
</file>

<file path=ppt/tags/tag605.xml><?xml version="1.0" encoding="utf-8"?>
<p:tagLst xmlns:p="http://schemas.openxmlformats.org/presentationml/2006/main">
  <p:tag name="KSO_WM_TEMPLATE_CATEGORY" val="custom"/>
  <p:tag name="KSO_WM_TEMPLATE_INDEX" val="20201293"/>
</p:tagLst>
</file>

<file path=ppt/tags/tag606.xml><?xml version="1.0" encoding="utf-8"?>
<p:tagLst xmlns:p="http://schemas.openxmlformats.org/presentationml/2006/main">
  <p:tag name="AS_UNIQUEID" val="571"/>
</p:tagLst>
</file>

<file path=ppt/tags/tag607.xml><?xml version="1.0" encoding="utf-8"?>
<p:tagLst xmlns:p="http://schemas.openxmlformats.org/presentationml/2006/main">
  <p:tag name="AS_UNIQUEID" val="572"/>
</p:tagLst>
</file>

<file path=ppt/tags/tag608.xml><?xml version="1.0" encoding="utf-8"?>
<p:tagLst xmlns:p="http://schemas.openxmlformats.org/presentationml/2006/main">
  <p:tag name="AS_UNIQUEID" val="573"/>
</p:tagLst>
</file>

<file path=ppt/tags/tag609.xml><?xml version="1.0" encoding="utf-8"?>
<p:tagLst xmlns:p="http://schemas.openxmlformats.org/presentationml/2006/main">
  <p:tag name="AS_UNIQUEID" val="750"/>
</p:tagLst>
</file>

<file path=ppt/tags/tag61.xml><?xml version="1.0" encoding="utf-8"?>
<p:tagLst xmlns:p="http://schemas.openxmlformats.org/presentationml/2006/main">
  <p:tag name="AS_UNIQUEID" val="241"/>
</p:tagLst>
</file>

<file path=ppt/tags/tag610.xml><?xml version="1.0" encoding="utf-8"?>
<p:tagLst xmlns:p="http://schemas.openxmlformats.org/presentationml/2006/main">
  <p:tag name="AS_UNIQUEID" val="751"/>
</p:tagLst>
</file>

<file path=ppt/tags/tag611.xml><?xml version="1.0" encoding="utf-8"?>
<p:tagLst xmlns:p="http://schemas.openxmlformats.org/presentationml/2006/main">
  <p:tag name="AS_UNIQUEID" val="752"/>
</p:tagLst>
</file>

<file path=ppt/tags/tag612.xml><?xml version="1.0" encoding="utf-8"?>
<p:tagLst xmlns:p="http://schemas.openxmlformats.org/presentationml/2006/main">
  <p:tag name="AS_UNIQUEID" val="753"/>
</p:tagLst>
</file>

<file path=ppt/tags/tag613.xml><?xml version="1.0" encoding="utf-8"?>
<p:tagLst xmlns:p="http://schemas.openxmlformats.org/presentationml/2006/main">
  <p:tag name="KSO_WM_TEMPLATE_CATEGORY" val="custom"/>
  <p:tag name="KSO_WM_TEMPLATE_INDEX" val="20201293"/>
</p:tagLst>
</file>

<file path=ppt/tags/tag614.xml><?xml version="1.0" encoding="utf-8"?>
<p:tagLst xmlns:p="http://schemas.openxmlformats.org/presentationml/2006/main">
  <p:tag name="AS_UNIQUEID" val="746"/>
</p:tagLst>
</file>

<file path=ppt/tags/tag615.xml><?xml version="1.0" encoding="utf-8"?>
<p:tagLst xmlns:p="http://schemas.openxmlformats.org/presentationml/2006/main">
  <p:tag name="AS_UNIQUEID" val="747"/>
</p:tagLst>
</file>

<file path=ppt/tags/tag616.xml><?xml version="1.0" encoding="utf-8"?>
<p:tagLst xmlns:p="http://schemas.openxmlformats.org/presentationml/2006/main">
  <p:tag name="AS_UNIQUEID" val="748"/>
</p:tagLst>
</file>

<file path=ppt/tags/tag617.xml><?xml version="1.0" encoding="utf-8"?>
<p:tagLst xmlns:p="http://schemas.openxmlformats.org/presentationml/2006/main">
  <p:tag name="AS_UNIQUEID" val="997"/>
</p:tagLst>
</file>

<file path=ppt/tags/tag618.xml><?xml version="1.0" encoding="utf-8"?>
<p:tagLst xmlns:p="http://schemas.openxmlformats.org/presentationml/2006/main">
  <p:tag name="KSO_WM_TEMPLATE_CATEGORY" val="custom"/>
  <p:tag name="KSO_WM_TEMPLATE_INDEX" val="20201293"/>
</p:tagLst>
</file>

<file path=ppt/tags/tag619.xml><?xml version="1.0" encoding="utf-8"?>
<p:tagLst xmlns:p="http://schemas.openxmlformats.org/presentationml/2006/main">
  <p:tag name="AS_UNIQUEID" val="2"/>
</p:tagLst>
</file>

<file path=ppt/tags/tag62.xml><?xml version="1.0" encoding="utf-8"?>
<p:tagLst xmlns:p="http://schemas.openxmlformats.org/presentationml/2006/main">
  <p:tag name="AS_UNIQUEID" val="242"/>
</p:tagLst>
</file>

<file path=ppt/tags/tag620.xml><?xml version="1.0" encoding="utf-8"?>
<p:tagLst xmlns:p="http://schemas.openxmlformats.org/presentationml/2006/main">
  <p:tag name="AS_UNIQUEID" val="3"/>
</p:tagLst>
</file>

<file path=ppt/tags/tag621.xml><?xml version="1.0" encoding="utf-8"?>
<p:tagLst xmlns:p="http://schemas.openxmlformats.org/presentationml/2006/main">
  <p:tag name="AS_UNIQUEID" val="4"/>
</p:tagLst>
</file>

<file path=ppt/tags/tag622.xml><?xml version="1.0" encoding="utf-8"?>
<p:tagLst xmlns:p="http://schemas.openxmlformats.org/presentationml/2006/main">
  <p:tag name="AS_UNIQUEID" val="217"/>
</p:tagLst>
</file>

<file path=ppt/tags/tag623.xml><?xml version="1.0" encoding="utf-8"?>
<p:tagLst xmlns:p="http://schemas.openxmlformats.org/presentationml/2006/main">
  <p:tag name="AS_UNIQUEID" val="218"/>
</p:tagLst>
</file>

<file path=ppt/tags/tag624.xml><?xml version="1.0" encoding="utf-8"?>
<p:tagLst xmlns:p="http://schemas.openxmlformats.org/presentationml/2006/main">
  <p:tag name="AS_UNIQUEID" val="219"/>
</p:tagLst>
</file>

<file path=ppt/tags/tag625.xml><?xml version="1.0" encoding="utf-8"?>
<p:tagLst xmlns:p="http://schemas.openxmlformats.org/presentationml/2006/main">
  <p:tag name="AS_UNIQUEID" val="220"/>
</p:tagLst>
</file>

<file path=ppt/tags/tag626.xml><?xml version="1.0" encoding="utf-8"?>
<p:tagLst xmlns:p="http://schemas.openxmlformats.org/presentationml/2006/main">
  <p:tag name="AS_UNIQUEID" val="221"/>
</p:tagLst>
</file>

<file path=ppt/tags/tag627.xml><?xml version="1.0" encoding="utf-8"?>
<p:tagLst xmlns:p="http://schemas.openxmlformats.org/presentationml/2006/main">
  <p:tag name="AS_UNIQUEID" val="222"/>
</p:tagLst>
</file>

<file path=ppt/tags/tag628.xml><?xml version="1.0" encoding="utf-8"?>
<p:tagLst xmlns:p="http://schemas.openxmlformats.org/presentationml/2006/main">
  <p:tag name="AS_UNIQUEID" val="224"/>
</p:tagLst>
</file>

<file path=ppt/tags/tag629.xml><?xml version="1.0" encoding="utf-8"?>
<p:tagLst xmlns:p="http://schemas.openxmlformats.org/presentationml/2006/main">
  <p:tag name="AS_UNIQUEID" val="225"/>
</p:tagLst>
</file>

<file path=ppt/tags/tag63.xml><?xml version="1.0" encoding="utf-8"?>
<p:tagLst xmlns:p="http://schemas.openxmlformats.org/presentationml/2006/main">
  <p:tag name="AS_UNIQUEID" val="243"/>
</p:tagLst>
</file>

<file path=ppt/tags/tag630.xml><?xml version="1.0" encoding="utf-8"?>
<p:tagLst xmlns:p="http://schemas.openxmlformats.org/presentationml/2006/main">
  <p:tag name="AS_UNIQUEID" val="226"/>
</p:tagLst>
</file>

<file path=ppt/tags/tag631.xml><?xml version="1.0" encoding="utf-8"?>
<p:tagLst xmlns:p="http://schemas.openxmlformats.org/presentationml/2006/main">
  <p:tag name="AS_UNIQUEID" val="227"/>
</p:tagLst>
</file>

<file path=ppt/tags/tag64.xml><?xml version="1.0" encoding="utf-8"?>
<p:tagLst xmlns:p="http://schemas.openxmlformats.org/presentationml/2006/main">
  <p:tag name="AS_UNIQUEID" val="244"/>
</p:tagLst>
</file>

<file path=ppt/tags/tag65.xml><?xml version="1.0" encoding="utf-8"?>
<p:tagLst xmlns:p="http://schemas.openxmlformats.org/presentationml/2006/main">
  <p:tag name="AS_UNIQUEID" val="245"/>
</p:tagLst>
</file>

<file path=ppt/tags/tag66.xml><?xml version="1.0" encoding="utf-8"?>
<p:tagLst xmlns:p="http://schemas.openxmlformats.org/presentationml/2006/main">
  <p:tag name="KSO_WM_TEMPLATE_CATEGORY" val="custom"/>
  <p:tag name="KSO_WM_TEMPLATE_INDEX" val="20201293"/>
</p:tagLst>
</file>

<file path=ppt/tags/tag67.xml><?xml version="1.0" encoding="utf-8"?>
<p:tagLst xmlns:p="http://schemas.openxmlformats.org/presentationml/2006/main">
  <p:tag name="AS_UNIQUEID" val="236"/>
</p:tagLst>
</file>

<file path=ppt/tags/tag68.xml><?xml version="1.0" encoding="utf-8"?>
<p:tagLst xmlns:p="http://schemas.openxmlformats.org/presentationml/2006/main">
  <p:tag name="AS_UNIQUEID" val="237"/>
</p:tagLst>
</file>

<file path=ppt/tags/tag69.xml><?xml version="1.0" encoding="utf-8"?>
<p:tagLst xmlns:p="http://schemas.openxmlformats.org/presentationml/2006/main">
  <p:tag name="AS_UNIQUEID" val="238"/>
</p:tagLst>
</file>

<file path=ppt/tags/tag7.xml><?xml version="1.0" encoding="utf-8"?>
<p:tagLst xmlns:p="http://schemas.openxmlformats.org/presentationml/2006/main">
  <p:tag name="AS_UNIQUEID" val="65"/>
  <p:tag name="KSO_WM_ASSEMBLE_CHIP_INDEX" val="17c9b494148b40e39254004b50a66bf2"/>
  <p:tag name="KSO_WM_BEAUTIFY_FLAG" val="#wm#"/>
  <p:tag name="KSO_WM_CHIP_FILLAREA_FILL_RULE" val="{&quot;fill_align&quot;:&quot;cm&quot;,&quot;fill_effect&quot;:[],&quot;fill_mode&quot;:&quot;full&quot;,&quot;sacle_strategy&quot;:&quot;stretch&quot;}"/>
  <p:tag name="KSO_WM_CHIP_GROUPID" val="5fa0fd07a8fc48be8080e791"/>
  <p:tag name="KSO_WM_CHIP_XID" val="5fa0fd07a8fc48be8080e795"/>
  <p:tag name="KSO_WM_TAG_VERSION" val="1.0"/>
  <p:tag name="KSO_WM_TEMPLATE_CATEGORY" val="chip"/>
  <p:tag name="KSO_WM_TEMPLATE_INDEX" val="20201293"/>
  <p:tag name="KSO_WM_UNIT_COMPATIBLE" val="0"/>
  <p:tag name="KSO_WM_UNIT_DEC_AREA_ID" val="c2735642b92e4964ba5ebc667497bbe4"/>
  <p:tag name="KSO_WM_UNIT_DECORATE_INFO" val=""/>
  <p:tag name="KSO_WM_UNIT_DIAGRAM_ISNUMVISUAL" val="0"/>
  <p:tag name="KSO_WM_UNIT_DIAGRAM_ISREFERUNIT" val="0"/>
  <p:tag name="KSO_WM_UNIT_HIGHLIGHT" val="0"/>
  <p:tag name="KSO_WM_UNIT_ID" val="chip20201293_4*i*1"/>
  <p:tag name="KSO_WM_UNIT_INDEX" val="1"/>
  <p:tag name="KSO_WM_UNIT_LAYERLEVEL" val="1"/>
  <p:tag name="KSO_WM_UNIT_SM_LIMIT_TYPE" val=""/>
  <p:tag name="KSO_WM_UNIT_SUBTYPE" val="t"/>
  <p:tag name="KSO_WM_UNIT_TYPE" val="i"/>
</p:tagLst>
</file>

<file path=ppt/tags/tag70.xml><?xml version="1.0" encoding="utf-8"?>
<p:tagLst xmlns:p="http://schemas.openxmlformats.org/presentationml/2006/main">
  <p:tag name="AS_UNIQUEID" val="21"/>
</p:tagLst>
</file>

<file path=ppt/tags/tag71.xml><?xml version="1.0" encoding="utf-8"?>
<p:tagLst xmlns:p="http://schemas.openxmlformats.org/presentationml/2006/main">
  <p:tag name="AS_UNIQUEID" val="518"/>
</p:tagLst>
</file>

<file path=ppt/tags/tag72.xml><?xml version="1.0" encoding="utf-8"?>
<p:tagLst xmlns:p="http://schemas.openxmlformats.org/presentationml/2006/main">
  <p:tag name="AS_UNIQUEID" val="519"/>
</p:tagLst>
</file>

<file path=ppt/tags/tag73.xml><?xml version="1.0" encoding="utf-8"?>
<p:tagLst xmlns:p="http://schemas.openxmlformats.org/presentationml/2006/main">
  <p:tag name="AS_UNIQUEID" val="1045"/>
</p:tagLst>
</file>

<file path=ppt/tags/tag74.xml><?xml version="1.0" encoding="utf-8"?>
<p:tagLst xmlns:p="http://schemas.openxmlformats.org/presentationml/2006/main">
  <p:tag name="AS_UNIQUEID" val="1046"/>
</p:tagLst>
</file>

<file path=ppt/tags/tag75.xml><?xml version="1.0" encoding="utf-8"?>
<p:tagLst xmlns:p="http://schemas.openxmlformats.org/presentationml/2006/main">
  <p:tag name="AS_UNIQUEID" val="1045"/>
</p:tagLst>
</file>

<file path=ppt/tags/tag76.xml><?xml version="1.0" encoding="utf-8"?>
<p:tagLst xmlns:p="http://schemas.openxmlformats.org/presentationml/2006/main">
  <p:tag name="AS_UNIQUEID" val="1046"/>
</p:tagLst>
</file>

<file path=ppt/tags/tag77.xml><?xml version="1.0" encoding="utf-8"?>
<p:tagLst xmlns:p="http://schemas.openxmlformats.org/presentationml/2006/main">
  <p:tag name="KSO_WM_TEMPLATE_CATEGORY" val="custom"/>
  <p:tag name="KSO_WM_TEMPLATE_INDEX" val="20201293"/>
</p:tagLst>
</file>

<file path=ppt/tags/tag78.xml><?xml version="1.0" encoding="utf-8"?>
<p:tagLst xmlns:p="http://schemas.openxmlformats.org/presentationml/2006/main">
  <p:tag name="AS_UNIQUEID" val="247"/>
</p:tagLst>
</file>

<file path=ppt/tags/tag79.xml><?xml version="1.0" encoding="utf-8"?>
<p:tagLst xmlns:p="http://schemas.openxmlformats.org/presentationml/2006/main">
  <p:tag name="AS_UNIQUEID" val="248"/>
</p:tagLst>
</file>

<file path=ppt/tags/tag8.xml><?xml version="1.0" encoding="utf-8"?>
<p:tagLst xmlns:p="http://schemas.openxmlformats.org/presentationml/2006/main">
  <p:tag name="AS_UNIQUEID" val="68"/>
</p:tagLst>
</file>

<file path=ppt/tags/tag80.xml><?xml version="1.0" encoding="utf-8"?>
<p:tagLst xmlns:p="http://schemas.openxmlformats.org/presentationml/2006/main">
  <p:tag name="AS_UNIQUEID" val="249"/>
</p:tagLst>
</file>

<file path=ppt/tags/tag81.xml><?xml version="1.0" encoding="utf-8"?>
<p:tagLst xmlns:p="http://schemas.openxmlformats.org/presentationml/2006/main">
  <p:tag name="AS_UNIQUEID" val="660"/>
  <p:tag name="KSO_WM_ASSEMBLE_CHIP_INDEX" val="33f052fc5d3f4c0aa351467f2253c4e9"/>
  <p:tag name="KSO_WM_BEAUTIFY_FLAG" val="#wm#"/>
  <p:tag name="KSO_WM_CHIP_FILLAREA_FILL_RULE" val="{&quot;fill_align&quot;:&quot;lt&quot;,&quot;fill_mode&quot;:&quot;full&quot;,&quot;sacle_strategy&quot;:&quot;smart&quot;}"/>
  <p:tag name="KSO_WM_CHIP_GROUPID" val="5e7881253197e252a37019b5"/>
  <p:tag name="KSO_WM_CHIP_XID" val="5e7881253197e252a37019b6"/>
  <p:tag name="KSO_WM_TAG_BACKGROUP_ID" val=""/>
  <p:tag name="KSO_WM_TAG_BACKGROUP_SIZE" val=""/>
  <p:tag name="KSO_WM_TAG_FRONT_SIZE" val=""/>
  <p:tag name="KSO_WM_TAG_VERSION" val="1.0"/>
  <p:tag name="KSO_WM_TAG_ZODER_POSITION" val=""/>
  <p:tag name="KSO_WM_TEMPLATE_ASSEMBLE_GROUPID" val="5f71d2020ff15d9a40ef5b98"/>
  <p:tag name="KSO_WM_TEMPLATE_ASSEMBLE_XID" val="5f71d2020ff15d9a40ef5b98"/>
  <p:tag name="KSO_WM_TEMPLATE_CATEGORY" val="diagram"/>
  <p:tag name="KSO_WM_TEMPLATE_INDEX" val="20211835"/>
  <p:tag name="KSO_WM_UNIT_BLOCK" val="0"/>
  <p:tag name="KSO_WM_UNIT_COMPATIBLE" val="0"/>
  <p:tag name="KSO_WM_UNIT_DEC_AREA_ID" val="25d3ad2a47af4138b780fd081bd17744"/>
  <p:tag name="KSO_WM_UNIT_DECORATE_INFO" val=""/>
  <p:tag name="KSO_WM_UNIT_DEFAULT_FONT" val="24;44;4"/>
  <p:tag name="KSO_WM_UNIT_DIAGRAM_ISNUMVISUAL" val="0"/>
  <p:tag name="KSO_WM_UNIT_DIAGRAM_ISREFERUNIT" val="0"/>
  <p:tag name="KSO_WM_UNIT_HIGHLIGHT" val="0"/>
  <p:tag name="KSO_WM_UNIT_ID" val="diagram20211835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
  <p:tag name="KSO_WM_UNIT_TEXT_FILL_FORE_SCHEMECOLOR_INDEX" val="13"/>
  <p:tag name="KSO_WM_UNIT_TEXT_FILL_FORE_SCHEMECOLOR_INDEX_BRIGHTNESS" val="0"/>
  <p:tag name="KSO_WM_UNIT_TEXT_FILL_TYPE" val="1"/>
  <p:tag name="KSO_WM_UNIT_TYPE" val="a"/>
  <p:tag name="KSO_WM_UNIT_VALUE" val="30"/>
</p:tagLst>
</file>

<file path=ppt/tags/tag82.xml><?xml version="1.0" encoding="utf-8"?>
<p:tagLst xmlns:p="http://schemas.openxmlformats.org/presentationml/2006/main">
  <p:tag name="AS_UNIQUEID" val="662"/>
  <p:tag name="KSO_WM_ASSEMBLE_CHIP_INDEX" val="b79cbf6ffe9f433faae883e4bb31ee67"/>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BACKGROUP_ID" val=""/>
  <p:tag name="KSO_WM_TAG_BACKGROUP_SIZE" val=""/>
  <p:tag name="KSO_WM_TAG_FRONT_SIZE" val=""/>
  <p:tag name="KSO_WM_TAG_VERSION" val="1.0"/>
  <p:tag name="KSO_WM_TAG_ZODER_POSITION" val=""/>
  <p:tag name="KSO_WM_TEMPLATE_ASSEMBLE_GROUPID" val="5f71d2020ff15d9a40ef5b98"/>
  <p:tag name="KSO_WM_TEMPLATE_ASSEMBLE_XID" val="5f71d2020ff15d9a40ef5b98"/>
  <p:tag name="KSO_WM_TEMPLATE_CATEGORY" val="diagram"/>
  <p:tag name="KSO_WM_TEMPLATE_INDEX" val="20211835"/>
  <p:tag name="KSO_WM_UNIT_COMPATIBLE" val="0"/>
  <p:tag name="KSO_WM_UNIT_DEC_AREA_ID" val="c95848ed1adb4799b0659206c58d8504"/>
  <p:tag name="KSO_WM_UNIT_DECORATE_INFO" val=""/>
  <p:tag name="KSO_WM_UNIT_DIAGRAM_ISNUMVISUAL" val="0"/>
  <p:tag name="KSO_WM_UNIT_DIAGRAM_ISREFERUNIT" val="0"/>
  <p:tag name="KSO_WM_UNIT_HIGHLIGHT" val="0"/>
  <p:tag name="KSO_WM_UNIT_ID" val="diagram20211835_1*d*1"/>
  <p:tag name="KSO_WM_UNIT_INDEX" val="1"/>
  <p:tag name="KSO_WM_UNIT_LAYERLEVEL" val="1"/>
  <p:tag name="KSO_WM_UNIT_PLACING_PICTURE" val="b79cbf6ffe9f433faae883e4bb31ee67"/>
  <p:tag name="KSO_WM_UNIT_SM_LIMIT_TYPE" val=""/>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83.xml><?xml version="1.0" encoding="utf-8"?>
<p:tagLst xmlns:p="http://schemas.openxmlformats.org/presentationml/2006/main">
  <p:tag name="AS_UNIQUEID" val="663"/>
  <p:tag name="KSO_WM_ASSEMBLE_CHIP_INDEX" val="f40516bf24934ab78f6972a8c3290850"/>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BACKGROUP_ID" val=""/>
  <p:tag name="KSO_WM_TAG_BACKGROUP_SIZE" val=""/>
  <p:tag name="KSO_WM_TAG_FRONT_SIZE" val=""/>
  <p:tag name="KSO_WM_TAG_VERSION" val="1.0"/>
  <p:tag name="KSO_WM_TAG_ZODER_POSITION" val=""/>
  <p:tag name="KSO_WM_TEMPLATE_ASSEMBLE_GROUPID" val="5f71d2020ff15d9a40ef5b98"/>
  <p:tag name="KSO_WM_TEMPLATE_ASSEMBLE_XID" val="5f71d2020ff15d9a40ef5b98"/>
  <p:tag name="KSO_WM_TEMPLATE_CATEGORY" val="diagram"/>
  <p:tag name="KSO_WM_TEMPLATE_INDEX" val="20211835"/>
  <p:tag name="KSO_WM_UNIT_COMPATIBLE" val="0"/>
  <p:tag name="KSO_WM_UNIT_DEC_AREA_ID" val="5c69e9ff6d6c425e93e592c3c1c0fc81"/>
  <p:tag name="KSO_WM_UNIT_DECORATE_INFO" val=""/>
  <p:tag name="KSO_WM_UNIT_DIAGRAM_ISNUMVISUAL" val="0"/>
  <p:tag name="KSO_WM_UNIT_DIAGRAM_ISREFERUNIT" val="0"/>
  <p:tag name="KSO_WM_UNIT_HIGHLIGHT" val="0"/>
  <p:tag name="KSO_WM_UNIT_ID" val="diagram20211835_1*d*2"/>
  <p:tag name="KSO_WM_UNIT_INDEX" val="2"/>
  <p:tag name="KSO_WM_UNIT_LAYERLEVEL" val="1"/>
  <p:tag name="KSO_WM_UNIT_PLACING_PICTURE" val="f40516bf24934ab78f6972a8c3290850"/>
  <p:tag name="KSO_WM_UNIT_SM_LIMIT_TYPE" val=""/>
  <p:tag name="KSO_WM_UNIT_SUPPORT_UNIT_TYPE" val="[&quot;d&quot;,&quot;α&quot;,&quot;β&quot;]"/>
  <p:tag name="KSO_WM_UNIT_TYPE" val="d"/>
  <p:tag name="KSO_WM_UNIT_VALUE" val="1058*1438"/>
</p:tagLst>
</file>

<file path=ppt/tags/tag84.xml><?xml version="1.0" encoding="utf-8"?>
<p:tagLst xmlns:p="http://schemas.openxmlformats.org/presentationml/2006/main">
  <p:tag name="AS_UNIQUEID" val="1045"/>
</p:tagLst>
</file>

<file path=ppt/tags/tag85.xml><?xml version="1.0" encoding="utf-8"?>
<p:tagLst xmlns:p="http://schemas.openxmlformats.org/presentationml/2006/main">
  <p:tag name="AS_UNIQUEID" val="1046"/>
</p:tagLst>
</file>

<file path=ppt/tags/tag86.xml><?xml version="1.0" encoding="utf-8"?>
<p:tagLst xmlns:p="http://schemas.openxmlformats.org/presentationml/2006/main">
  <p:tag name="AS_UNIQUEID" val="294"/>
</p:tagLst>
</file>

<file path=ppt/tags/tag87.xml><?xml version="1.0" encoding="utf-8"?>
<p:tagLst xmlns:p="http://schemas.openxmlformats.org/presentationml/2006/main">
  <p:tag name="AS_UNIQUEID" val="668"/>
</p:tagLst>
</file>

<file path=ppt/tags/tag88.xml><?xml version="1.0" encoding="utf-8"?>
<p:tagLst xmlns:p="http://schemas.openxmlformats.org/presentationml/2006/main">
  <p:tag name="AS_UNIQUEID" val="669"/>
</p:tagLst>
</file>

<file path=ppt/tags/tag89.xml><?xml version="1.0" encoding="utf-8"?>
<p:tagLst xmlns:p="http://schemas.openxmlformats.org/presentationml/2006/main">
  <p:tag name="AS_UNIQUEID" val="670"/>
</p:tagLst>
</file>

<file path=ppt/tags/tag9.xml><?xml version="1.0" encoding="utf-8"?>
<p:tagLst xmlns:p="http://schemas.openxmlformats.org/presentationml/2006/main">
  <p:tag name="AS_UNIQUEID" val="69"/>
</p:tagLst>
</file>

<file path=ppt/tags/tag90.xml><?xml version="1.0" encoding="utf-8"?>
<p:tagLst xmlns:p="http://schemas.openxmlformats.org/presentationml/2006/main">
  <p:tag name="AS_UNIQUEID" val="671"/>
</p:tagLst>
</file>

<file path=ppt/tags/tag91.xml><?xml version="1.0" encoding="utf-8"?>
<p:tagLst xmlns:p="http://schemas.openxmlformats.org/presentationml/2006/main">
  <p:tag name="AS_UNIQUEID" val="672"/>
</p:tagLst>
</file>

<file path=ppt/tags/tag92.xml><?xml version="1.0" encoding="utf-8"?>
<p:tagLst xmlns:p="http://schemas.openxmlformats.org/presentationml/2006/main">
  <p:tag name="AS_UNIQUEID" val="673"/>
</p:tagLst>
</file>

<file path=ppt/tags/tag93.xml><?xml version="1.0" encoding="utf-8"?>
<p:tagLst xmlns:p="http://schemas.openxmlformats.org/presentationml/2006/main">
  <p:tag name="AS_UNIQUEID" val="674"/>
</p:tagLst>
</file>

<file path=ppt/tags/tag94.xml><?xml version="1.0" encoding="utf-8"?>
<p:tagLst xmlns:p="http://schemas.openxmlformats.org/presentationml/2006/main">
  <p:tag name="AS_UNIQUEID" val="675"/>
</p:tagLst>
</file>

<file path=ppt/tags/tag95.xml><?xml version="1.0" encoding="utf-8"?>
<p:tagLst xmlns:p="http://schemas.openxmlformats.org/presentationml/2006/main">
  <p:tag name="AS_UNIQUEID" val="676"/>
</p:tagLst>
</file>

<file path=ppt/tags/tag96.xml><?xml version="1.0" encoding="utf-8"?>
<p:tagLst xmlns:p="http://schemas.openxmlformats.org/presentationml/2006/main">
  <p:tag name="AS_UNIQUEID" val="677"/>
</p:tagLst>
</file>

<file path=ppt/tags/tag97.xml><?xml version="1.0" encoding="utf-8"?>
<p:tagLst xmlns:p="http://schemas.openxmlformats.org/presentationml/2006/main">
  <p:tag name="AS_UNIQUEID" val="678"/>
</p:tagLst>
</file>

<file path=ppt/tags/tag98.xml><?xml version="1.0" encoding="utf-8"?>
<p:tagLst xmlns:p="http://schemas.openxmlformats.org/presentationml/2006/main">
  <p:tag name="AS_UNIQUEID" val="679"/>
</p:tagLst>
</file>

<file path=ppt/tags/tag99.xml><?xml version="1.0" encoding="utf-8"?>
<p:tagLst xmlns:p="http://schemas.openxmlformats.org/presentationml/2006/main">
  <p:tag name="AS_UNIQUEID" val="680"/>
</p:tagLst>
</file>

<file path=ppt/theme/theme1.xml><?xml version="1.0" encoding="utf-8"?>
<a:theme xmlns:a="http://schemas.openxmlformats.org/drawingml/2006/main" name="Office 主题​​">
  <a:themeElements>
    <a:clrScheme name="Adjacency">
      <a:dk1>
        <a:srgbClr val="000000"/>
      </a:dk1>
      <a:lt1>
        <a:srgbClr val="FFFFFF"/>
      </a:lt1>
      <a:dk2>
        <a:srgbClr val="F0F0F0"/>
      </a:dk2>
      <a:lt2>
        <a:srgbClr val="FFFFFF"/>
      </a:lt2>
      <a:accent1>
        <a:srgbClr val="6F62A1"/>
      </a:accent1>
      <a:accent2>
        <a:srgbClr val="4775AD"/>
      </a:accent2>
      <a:accent3>
        <a:srgbClr val="3A8599"/>
      </a:accent3>
      <a:accent4>
        <a:srgbClr val="4A8D79"/>
      </a:accent4>
      <a:accent5>
        <a:srgbClr val="708F62"/>
      </a:accent5>
      <a:accent6>
        <a:srgbClr val="A08C60"/>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21023</Words>
  <Application>WPS 演示</Application>
  <PresentationFormat>宽屏</PresentationFormat>
  <Paragraphs>956</Paragraphs>
  <Slides>50</Slides>
  <Notes>33</Notes>
  <HiddenSlides>0</HiddenSlides>
  <MMClips>1</MMClips>
  <ScaleCrop>false</ScaleCrop>
  <HeadingPairs>
    <vt:vector size="6" baseType="variant">
      <vt:variant>
        <vt:lpstr>已用的字体</vt:lpstr>
      </vt:variant>
      <vt:variant>
        <vt:i4>43</vt:i4>
      </vt:variant>
      <vt:variant>
        <vt:lpstr>主题</vt:lpstr>
      </vt:variant>
      <vt:variant>
        <vt:i4>1</vt:i4>
      </vt:variant>
      <vt:variant>
        <vt:lpstr>幻灯片标题</vt:lpstr>
      </vt:variant>
      <vt:variant>
        <vt:i4>50</vt:i4>
      </vt:variant>
    </vt:vector>
  </HeadingPairs>
  <TitlesOfParts>
    <vt:vector size="94" baseType="lpstr">
      <vt:lpstr>Arial</vt:lpstr>
      <vt:lpstr>宋体</vt:lpstr>
      <vt:lpstr>Wingdings</vt:lpstr>
      <vt:lpstr>幼圆</vt:lpstr>
      <vt:lpstr>汉仪乐喵体W</vt:lpstr>
      <vt:lpstr>微软雅黑</vt:lpstr>
      <vt:lpstr>Times New Roman</vt:lpstr>
      <vt:lpstr>Times New Roman Bold</vt:lpstr>
      <vt:lpstr>华文行楷</vt:lpstr>
      <vt:lpstr>黑体</vt:lpstr>
      <vt:lpstr>华文楷体</vt:lpstr>
      <vt:lpstr>Cataneo BT</vt:lpstr>
      <vt:lpstr>Mongolian Baiti</vt:lpstr>
      <vt:lpstr>方正粗黑宋简体</vt:lpstr>
      <vt:lpstr>Segoe UI Black</vt:lpstr>
      <vt:lpstr>楷体_GB2312</vt:lpstr>
      <vt:lpstr>新宋体</vt:lpstr>
      <vt:lpstr>Arial</vt:lpstr>
      <vt:lpstr>Helvetica Neue</vt:lpstr>
      <vt:lpstr>Arial Unicode MS</vt:lpstr>
      <vt:lpstr>Calibri</vt:lpstr>
      <vt:lpstr>等线</vt:lpstr>
      <vt:lpstr>Calibri</vt:lpstr>
      <vt:lpstr>Aharoni</vt:lpstr>
      <vt:lpstr>Yu Gothic UI Semibold</vt:lpstr>
      <vt:lpstr>Corbel</vt:lpstr>
      <vt:lpstr>Palatino</vt:lpstr>
      <vt:lpstr>Palatino Linotype</vt:lpstr>
      <vt:lpstr>Times New Roman</vt:lpstr>
      <vt:lpstr>Courier New</vt:lpstr>
      <vt:lpstr>Garamond</vt:lpstr>
      <vt:lpstr>Comic Sans MS</vt:lpstr>
      <vt:lpstr>MS Mincho</vt:lpstr>
      <vt:lpstr>Segoe Print</vt:lpstr>
      <vt:lpstr>NEU-BZ-S92</vt:lpstr>
      <vt:lpstr>方正书宋_GBK</vt:lpstr>
      <vt:lpstr>Hoefler Text</vt:lpstr>
      <vt:lpstr>楷体</vt:lpstr>
      <vt:lpstr>Wingdings</vt:lpstr>
      <vt:lpstr>Arial Narrow</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Write a passage to introduce some body language. （80词左右）</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Body Language Reading and Thinking</dc:title>
  <dc:creator>rbm.xkw.com</dc:creator>
  <cp:lastModifiedBy>南山有谷堆</cp:lastModifiedBy>
  <cp:revision>62</cp:revision>
  <cp:lastPrinted>2021-01-26T01:04:00Z</cp:lastPrinted>
  <dcterms:created xsi:type="dcterms:W3CDTF">2021-01-26T01:04:00Z</dcterms:created>
  <dcterms:modified xsi:type="dcterms:W3CDTF">2021-10-06T15:45:33Z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E3A79777FE644A1ABF399227CAF07404</vt:lpwstr>
  </property>
  <property fmtid="{D5CDD505-2E9C-101B-9397-08002B2CF9AE}" pid="7" name="KSOProductBuildVer">
    <vt:lpwstr>2052-11.8.2.8506</vt:lpwstr>
  </property>
</Properties>
</file>