
<file path=[Content_Types].xml><?xml version="1.0" encoding="utf-8"?>
<Types xmlns="http://schemas.openxmlformats.org/package/2006/content-types">
  <Default Extension="jpeg" ContentType="image/jpeg"/>
  <Default Extension="png" ContentType="image/png"/>
  <Default Extension="wdp" ContentType="image/vnd.ms-photo"/>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handoutMasterIdLst>
    <p:handoutMasterId r:id="rId23"/>
  </p:handoutMasterIdLst>
  <p:sldIdLst>
    <p:sldId id="364" r:id="rId4"/>
    <p:sldId id="257" r:id="rId5"/>
    <p:sldId id="283" r:id="rId7"/>
    <p:sldId id="338" r:id="rId8"/>
    <p:sldId id="285" r:id="rId9"/>
    <p:sldId id="286" r:id="rId10"/>
    <p:sldId id="308" r:id="rId11"/>
    <p:sldId id="311" r:id="rId12"/>
    <p:sldId id="289" r:id="rId13"/>
    <p:sldId id="263" r:id="rId14"/>
    <p:sldId id="355" r:id="rId15"/>
    <p:sldId id="267" r:id="rId16"/>
    <p:sldId id="292" r:id="rId17"/>
    <p:sldId id="357" r:id="rId18"/>
    <p:sldId id="282" r:id="rId19"/>
    <p:sldId id="336" r:id="rId20"/>
    <p:sldId id="258" r:id="rId21"/>
    <p:sldId id="363"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F4152"/>
    <a:srgbClr val="9EEAFC"/>
    <a:srgbClr val="9966FF"/>
    <a:srgbClr val="DEA6D7"/>
    <a:srgbClr val="0000FF"/>
    <a:srgbClr val="1D41D5"/>
    <a:srgbClr val="EB701D"/>
    <a:srgbClr val="203864"/>
    <a:srgbClr val="E9C5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62"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0B5415-AD9B-4475-A738-E38A73BB5E16}"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00E463-DE9D-442F-ADDC-AF1DACF45EE8}"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F8E20A5-D502-4FC6-951F-38F5ADEA3E6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4AB6F6-BA19-4835-9E9F-7D6A6AC35AF2}" type="slidenum">
              <a:rPr lang="zh-CN" altLang="en-US" smtClean="0"/>
            </a:fld>
            <a:endParaRPr lang="zh-CN" altLang="en-US"/>
          </a:p>
        </p:txBody>
      </p:sp>
    </p:spTree>
  </p:cSld>
  <p:clrMapOvr>
    <a:masterClrMapping/>
  </p:clrMapOvr>
  <p:transition spd="med">
    <p:pull/>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4AB6F6-BA19-4835-9E9F-7D6A6AC35AF2}" type="slidenum">
              <a:rPr lang="zh-CN" altLang="en-US" smtClean="0"/>
            </a:fld>
            <a:endParaRPr lang="zh-CN" altLang="en-US"/>
          </a:p>
        </p:txBody>
      </p:sp>
    </p:spTree>
  </p:cSld>
  <p:clrMapOvr>
    <a:masterClrMapping/>
  </p:clrMapOvr>
  <p:transition spd="med">
    <p:pull/>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4AB6F6-BA19-4835-9E9F-7D6A6AC35AF2}" type="slidenum">
              <a:rPr lang="zh-CN" altLang="en-US" smtClean="0"/>
            </a:fld>
            <a:endParaRPr lang="zh-CN" altLang="en-US"/>
          </a:p>
        </p:txBody>
      </p:sp>
    </p:spTree>
  </p:cSld>
  <p:clrMapOvr>
    <a:masterClrMapping/>
  </p:clrMapOvr>
  <p:transition spd="med">
    <p:pul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4AB6F6-BA19-4835-9E9F-7D6A6AC35AF2}" type="slidenum">
              <a:rPr lang="zh-CN" altLang="en-US" smtClean="0"/>
            </a:fld>
            <a:endParaRPr lang="zh-CN" altLang="en-US"/>
          </a:p>
        </p:txBody>
      </p:sp>
    </p:spTree>
  </p:cSld>
  <p:clrMapOvr>
    <a:masterClrMapping/>
  </p:clrMapOvr>
  <p:transition spd="med">
    <p:pul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8895" b="54437"/>
          <a:stretch>
            <a:fillRect/>
          </a:stretch>
        </p:blipFill>
        <p:spPr>
          <a:xfrm>
            <a:off x="0" y="3614515"/>
            <a:ext cx="12192000" cy="3251201"/>
          </a:xfrm>
          <a:prstGeom prst="rect">
            <a:avLst/>
          </a:prstGeom>
        </p:spPr>
      </p:pic>
      <p:sp>
        <p:nvSpPr>
          <p:cNvPr id="11" name="矩形 10"/>
          <p:cNvSpPr/>
          <p:nvPr userDrawn="1"/>
        </p:nvSpPr>
        <p:spPr>
          <a:xfrm>
            <a:off x="0" y="2732689"/>
            <a:ext cx="12192000" cy="3629573"/>
          </a:xfrm>
          <a:prstGeom prst="rect">
            <a:avLst/>
          </a:prstGeom>
          <a:gradFill>
            <a:gsLst>
              <a:gs pos="33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pull/>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t="18895" b="54437"/>
          <a:stretch>
            <a:fillRect/>
          </a:stretch>
        </p:blipFill>
        <p:spPr>
          <a:xfrm>
            <a:off x="0" y="3614515"/>
            <a:ext cx="12192000" cy="3251201"/>
          </a:xfrm>
          <a:prstGeom prst="rect">
            <a:avLst/>
          </a:prstGeom>
        </p:spPr>
      </p:pic>
      <p:sp>
        <p:nvSpPr>
          <p:cNvPr id="11" name="矩形 10"/>
          <p:cNvSpPr/>
          <p:nvPr userDrawn="1"/>
        </p:nvSpPr>
        <p:spPr>
          <a:xfrm>
            <a:off x="0" y="2732689"/>
            <a:ext cx="12192000" cy="3629573"/>
          </a:xfrm>
          <a:prstGeom prst="rect">
            <a:avLst/>
          </a:prstGeom>
          <a:gradFill>
            <a:gsLst>
              <a:gs pos="33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userDrawn="1"/>
        </p:nvSpPr>
        <p:spPr>
          <a:xfrm rot="2031064">
            <a:off x="2543960" y="-1595793"/>
            <a:ext cx="3608307" cy="6970789"/>
          </a:xfrm>
          <a:custGeom>
            <a:avLst/>
            <a:gdLst>
              <a:gd name="connsiteX0" fmla="*/ 2147319 w 2706230"/>
              <a:gd name="connsiteY0" fmla="*/ 374880 h 5228092"/>
              <a:gd name="connsiteX1" fmla="*/ 2706230 w 2706230"/>
              <a:gd name="connsiteY1" fmla="*/ 0 h 5228092"/>
              <a:gd name="connsiteX2" fmla="*/ 2704983 w 2706230"/>
              <a:gd name="connsiteY2" fmla="*/ 780536 h 5228092"/>
              <a:gd name="connsiteX3" fmla="*/ 2425383 w 2706230"/>
              <a:gd name="connsiteY3" fmla="*/ 1059246 h 5228092"/>
              <a:gd name="connsiteX4" fmla="*/ 2425384 w 2706230"/>
              <a:gd name="connsiteY4" fmla="*/ 1059245 h 5228092"/>
              <a:gd name="connsiteX5" fmla="*/ 2146673 w 2706230"/>
              <a:gd name="connsiteY5" fmla="*/ 779644 h 5228092"/>
              <a:gd name="connsiteX6" fmla="*/ 1723939 w 2706230"/>
              <a:gd name="connsiteY6" fmla="*/ 658855 h 5228092"/>
              <a:gd name="connsiteX7" fmla="*/ 1725541 w 2706230"/>
              <a:gd name="connsiteY7" fmla="*/ 661806 h 5228092"/>
              <a:gd name="connsiteX8" fmla="*/ 1725541 w 2706230"/>
              <a:gd name="connsiteY8" fmla="*/ 657781 h 5228092"/>
              <a:gd name="connsiteX9" fmla="*/ 2143728 w 2706230"/>
              <a:gd name="connsiteY9" fmla="*/ 377289 h 5228092"/>
              <a:gd name="connsiteX10" fmla="*/ 2143729 w 2706230"/>
              <a:gd name="connsiteY10" fmla="*/ 1323284 h 5228092"/>
              <a:gd name="connsiteX11" fmla="*/ 2088040 w 2706230"/>
              <a:gd name="connsiteY11" fmla="*/ 1356692 h 5228092"/>
              <a:gd name="connsiteX12" fmla="*/ 1778119 w 2706230"/>
              <a:gd name="connsiteY12" fmla="*/ 1613149 h 5228092"/>
              <a:gd name="connsiteX13" fmla="*/ 1774750 w 2706230"/>
              <a:gd name="connsiteY13" fmla="*/ 1616927 h 5228092"/>
              <a:gd name="connsiteX14" fmla="*/ 1749834 w 2706230"/>
              <a:gd name="connsiteY14" fmla="*/ 1644863 h 5228092"/>
              <a:gd name="connsiteX15" fmla="*/ 1725541 w 2706230"/>
              <a:gd name="connsiteY15" fmla="*/ 1672102 h 5228092"/>
              <a:gd name="connsiteX16" fmla="*/ 1725542 w 2706230"/>
              <a:gd name="connsiteY16" fmla="*/ 1672101 h 5228092"/>
              <a:gd name="connsiteX17" fmla="*/ 1647318 w 2706230"/>
              <a:gd name="connsiteY17" fmla="*/ 1759808 h 5228092"/>
              <a:gd name="connsiteX18" fmla="*/ 1544974 w 2706230"/>
              <a:gd name="connsiteY18" fmla="*/ 4112264 h 5228092"/>
              <a:gd name="connsiteX19" fmla="*/ 1666597 w 2706230"/>
              <a:gd name="connsiteY19" fmla="*/ 4275186 h 5228092"/>
              <a:gd name="connsiteX20" fmla="*/ 1774750 w 2706230"/>
              <a:gd name="connsiteY20" fmla="*/ 4393097 h 5228092"/>
              <a:gd name="connsiteX21" fmla="*/ 1774750 w 2706230"/>
              <a:gd name="connsiteY21" fmla="*/ 4903242 h 5228092"/>
              <a:gd name="connsiteX22" fmla="*/ 1449900 w 2706230"/>
              <a:gd name="connsiteY22" fmla="*/ 5228092 h 5228092"/>
              <a:gd name="connsiteX23" fmla="*/ 1125050 w 2706230"/>
              <a:gd name="connsiteY23" fmla="*/ 4903242 h 5228092"/>
              <a:gd name="connsiteX24" fmla="*/ 1125050 w 2706230"/>
              <a:gd name="connsiteY24" fmla="*/ 1060550 h 5228092"/>
              <a:gd name="connsiteX25" fmla="*/ 0 w 2706230"/>
              <a:gd name="connsiteY25" fmla="*/ 1815158 h 5228092"/>
              <a:gd name="connsiteX26" fmla="*/ 2917 w 2706230"/>
              <a:gd name="connsiteY26" fmla="*/ 1813202 h 5228092"/>
              <a:gd name="connsiteX27" fmla="*/ 713139 w 2706230"/>
              <a:gd name="connsiteY27" fmla="*/ 1336832 h 5228092"/>
              <a:gd name="connsiteX28" fmla="*/ 1102409 w 2706230"/>
              <a:gd name="connsiteY28" fmla="*/ 1075736 h 5228092"/>
              <a:gd name="connsiteX29" fmla="*/ 1110286 w 2706230"/>
              <a:gd name="connsiteY29" fmla="*/ 3513771 h 5228092"/>
              <a:gd name="connsiteX30" fmla="*/ 915861 w 2706230"/>
              <a:gd name="connsiteY30" fmla="*/ 3709456 h 5228092"/>
              <a:gd name="connsiteX31" fmla="*/ 720176 w 2706230"/>
              <a:gd name="connsiteY31" fmla="*/ 3515031 h 5228092"/>
              <a:gd name="connsiteX32" fmla="*/ 717910 w 2706230"/>
              <a:gd name="connsiteY32" fmla="*/ 2813764 h 5228092"/>
              <a:gd name="connsiteX33" fmla="*/ 717910 w 2706230"/>
              <a:gd name="connsiteY33" fmla="*/ 4194036 h 5228092"/>
              <a:gd name="connsiteX34" fmla="*/ 358955 w 2706230"/>
              <a:gd name="connsiteY34" fmla="*/ 4552991 h 5228092"/>
              <a:gd name="connsiteX35" fmla="*/ 0 w 2706230"/>
              <a:gd name="connsiteY35" fmla="*/ 4194036 h 522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06230" h="5228092">
                <a:moveTo>
                  <a:pt x="2147319" y="374880"/>
                </a:moveTo>
                <a:lnTo>
                  <a:pt x="2706230" y="0"/>
                </a:lnTo>
                <a:lnTo>
                  <a:pt x="2704983" y="780536"/>
                </a:lnTo>
                <a:cubicBezTo>
                  <a:pt x="2704738" y="934710"/>
                  <a:pt x="2579556" y="1059492"/>
                  <a:pt x="2425383" y="1059246"/>
                </a:cubicBezTo>
                <a:lnTo>
                  <a:pt x="2425384" y="1059245"/>
                </a:lnTo>
                <a:cubicBezTo>
                  <a:pt x="2271210" y="1058999"/>
                  <a:pt x="2146427" y="933818"/>
                  <a:pt x="2146673" y="779644"/>
                </a:cubicBezTo>
                <a:close/>
                <a:moveTo>
                  <a:pt x="1723939" y="658855"/>
                </a:moveTo>
                <a:lnTo>
                  <a:pt x="1725541" y="661806"/>
                </a:lnTo>
                <a:lnTo>
                  <a:pt x="1725541" y="657781"/>
                </a:lnTo>
                <a:lnTo>
                  <a:pt x="2143728" y="377289"/>
                </a:lnTo>
                <a:lnTo>
                  <a:pt x="2143729" y="1323284"/>
                </a:lnTo>
                <a:lnTo>
                  <a:pt x="2088040" y="1356692"/>
                </a:lnTo>
                <a:cubicBezTo>
                  <a:pt x="1974178" y="1433063"/>
                  <a:pt x="1870750" y="1519165"/>
                  <a:pt x="1778119" y="1613149"/>
                </a:cubicBezTo>
                <a:lnTo>
                  <a:pt x="1774750" y="1616927"/>
                </a:lnTo>
                <a:lnTo>
                  <a:pt x="1749834" y="1644863"/>
                </a:lnTo>
                <a:lnTo>
                  <a:pt x="1725541" y="1672102"/>
                </a:lnTo>
                <a:lnTo>
                  <a:pt x="1725542" y="1672101"/>
                </a:lnTo>
                <a:lnTo>
                  <a:pt x="1647318" y="1759808"/>
                </a:lnTo>
                <a:cubicBezTo>
                  <a:pt x="1115996" y="2418952"/>
                  <a:pt x="1048563" y="3372163"/>
                  <a:pt x="1544974" y="4112264"/>
                </a:cubicBezTo>
                <a:cubicBezTo>
                  <a:pt x="1583159" y="4169195"/>
                  <a:pt x="1623777" y="4223518"/>
                  <a:pt x="1666597" y="4275186"/>
                </a:cubicBezTo>
                <a:lnTo>
                  <a:pt x="1774750" y="4393097"/>
                </a:lnTo>
                <a:lnTo>
                  <a:pt x="1774750" y="4903242"/>
                </a:lnTo>
                <a:cubicBezTo>
                  <a:pt x="1774750" y="5082652"/>
                  <a:pt x="1629310" y="5228092"/>
                  <a:pt x="1449900" y="5228092"/>
                </a:cubicBezTo>
                <a:cubicBezTo>
                  <a:pt x="1270490" y="5228092"/>
                  <a:pt x="1125050" y="5082652"/>
                  <a:pt x="1125050" y="4903242"/>
                </a:cubicBezTo>
                <a:lnTo>
                  <a:pt x="1125050" y="1060550"/>
                </a:lnTo>
                <a:close/>
                <a:moveTo>
                  <a:pt x="0" y="1815158"/>
                </a:moveTo>
                <a:lnTo>
                  <a:pt x="2917" y="1813202"/>
                </a:lnTo>
                <a:lnTo>
                  <a:pt x="713139" y="1336832"/>
                </a:lnTo>
                <a:lnTo>
                  <a:pt x="1102409" y="1075736"/>
                </a:lnTo>
                <a:lnTo>
                  <a:pt x="1110286" y="3513771"/>
                </a:lnTo>
                <a:cubicBezTo>
                  <a:pt x="1110634" y="3621496"/>
                  <a:pt x="1023586" y="3709108"/>
                  <a:pt x="915861" y="3709456"/>
                </a:cubicBezTo>
                <a:cubicBezTo>
                  <a:pt x="808135" y="3709804"/>
                  <a:pt x="720524" y="3622757"/>
                  <a:pt x="720176" y="3515031"/>
                </a:cubicBezTo>
                <a:lnTo>
                  <a:pt x="717910" y="2813764"/>
                </a:lnTo>
                <a:lnTo>
                  <a:pt x="717910" y="4194036"/>
                </a:lnTo>
                <a:cubicBezTo>
                  <a:pt x="717910" y="4392281"/>
                  <a:pt x="557200" y="4552991"/>
                  <a:pt x="358955" y="4552991"/>
                </a:cubicBezTo>
                <a:cubicBezTo>
                  <a:pt x="160710" y="4552991"/>
                  <a:pt x="0" y="4392281"/>
                  <a:pt x="0" y="4194036"/>
                </a:cubicBezTo>
                <a:close/>
              </a:path>
            </a:pathLst>
          </a:cu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椭圆 4"/>
          <p:cNvSpPr/>
          <p:nvPr userDrawn="1"/>
        </p:nvSpPr>
        <p:spPr>
          <a:xfrm>
            <a:off x="3447813" y="1043152"/>
            <a:ext cx="5295900" cy="5295900"/>
          </a:xfrm>
          <a:prstGeom prst="ellipse">
            <a:avLst/>
          </a:prstGeom>
          <a:gradFill flip="none" rotWithShape="1">
            <a:gsLst>
              <a:gs pos="0">
                <a:schemeClr val="bg1">
                  <a:alpha val="0"/>
                </a:schemeClr>
              </a:gs>
              <a:gs pos="100000">
                <a:schemeClr val="bg1"/>
              </a:gs>
            </a:gsLst>
            <a:lin ang="16200000" scaled="1"/>
            <a:tileRect/>
          </a:gradFill>
          <a:ln w="19050">
            <a:gradFill flip="none" rotWithShape="1">
              <a:gsLst>
                <a:gs pos="66000">
                  <a:srgbClr val="4BA77B"/>
                </a:gs>
                <a:gs pos="100000">
                  <a:srgbClr val="4BA77B">
                    <a:alpha val="0"/>
                  </a:srgb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pull/>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24AB6F6-BA19-4835-9E9F-7D6A6AC35AF2}" type="slidenum">
              <a:rPr lang="zh-CN" altLang="en-US" smtClean="0"/>
            </a:fld>
            <a:endParaRPr lang="zh-CN" altLang="en-US"/>
          </a:p>
        </p:txBody>
      </p:sp>
    </p:spTree>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24AB6F6-BA19-4835-9E9F-7D6A6AC35AF2}" type="slidenum">
              <a:rPr lang="zh-CN" altLang="en-US" smtClean="0"/>
            </a:fld>
            <a:endParaRPr lang="zh-CN" altLang="en-US"/>
          </a:p>
        </p:txBody>
      </p:sp>
      <p:sp>
        <p:nvSpPr>
          <p:cNvPr id="5" name="任意多边形 4"/>
          <p:cNvSpPr/>
          <p:nvPr userDrawn="1"/>
        </p:nvSpPr>
        <p:spPr>
          <a:xfrm rot="2527792">
            <a:off x="632964" y="-200835"/>
            <a:ext cx="322317" cy="717776"/>
          </a:xfrm>
          <a:custGeom>
            <a:avLst/>
            <a:gdLst>
              <a:gd name="connsiteX0" fmla="*/ 0 w 241738"/>
              <a:gd name="connsiteY0" fmla="*/ 218656 h 538332"/>
              <a:gd name="connsiteX1" fmla="*/ 241738 w 241738"/>
              <a:gd name="connsiteY1" fmla="*/ 0 h 538332"/>
              <a:gd name="connsiteX2" fmla="*/ 241738 w 241738"/>
              <a:gd name="connsiteY2" fmla="*/ 417463 h 538332"/>
              <a:gd name="connsiteX3" fmla="*/ 120869 w 241738"/>
              <a:gd name="connsiteY3" fmla="*/ 538332 h 538332"/>
              <a:gd name="connsiteX4" fmla="*/ 0 w 241738"/>
              <a:gd name="connsiteY4" fmla="*/ 417463 h 538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8" h="538332">
                <a:moveTo>
                  <a:pt x="0" y="218656"/>
                </a:moveTo>
                <a:lnTo>
                  <a:pt x="241738" y="0"/>
                </a:lnTo>
                <a:lnTo>
                  <a:pt x="241738" y="417463"/>
                </a:lnTo>
                <a:cubicBezTo>
                  <a:pt x="241738" y="484217"/>
                  <a:pt x="187623" y="538332"/>
                  <a:pt x="120869" y="538332"/>
                </a:cubicBezTo>
                <a:cubicBezTo>
                  <a:pt x="54115" y="538332"/>
                  <a:pt x="0" y="484217"/>
                  <a:pt x="0" y="417463"/>
                </a:cubicBezTo>
                <a:close/>
              </a:path>
            </a:pathLst>
          </a:custGeom>
          <a:solidFill>
            <a:srgbClr val="368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userDrawn="1"/>
        </p:nvSpPr>
        <p:spPr>
          <a:xfrm rot="2527792">
            <a:off x="230735" y="-225707"/>
            <a:ext cx="322317" cy="910311"/>
          </a:xfrm>
          <a:custGeom>
            <a:avLst/>
            <a:gdLst>
              <a:gd name="connsiteX0" fmla="*/ 0 w 241738"/>
              <a:gd name="connsiteY0" fmla="*/ 218656 h 682733"/>
              <a:gd name="connsiteX1" fmla="*/ 241738 w 241738"/>
              <a:gd name="connsiteY1" fmla="*/ 0 h 682733"/>
              <a:gd name="connsiteX2" fmla="*/ 241738 w 241738"/>
              <a:gd name="connsiteY2" fmla="*/ 561864 h 682733"/>
              <a:gd name="connsiteX3" fmla="*/ 120869 w 241738"/>
              <a:gd name="connsiteY3" fmla="*/ 682733 h 682733"/>
              <a:gd name="connsiteX4" fmla="*/ 0 w 241738"/>
              <a:gd name="connsiteY4" fmla="*/ 561864 h 68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38" h="682733">
                <a:moveTo>
                  <a:pt x="0" y="218656"/>
                </a:moveTo>
                <a:lnTo>
                  <a:pt x="241738" y="0"/>
                </a:lnTo>
                <a:lnTo>
                  <a:pt x="241738" y="561864"/>
                </a:lnTo>
                <a:cubicBezTo>
                  <a:pt x="241738" y="628618"/>
                  <a:pt x="187623" y="682733"/>
                  <a:pt x="120869" y="682733"/>
                </a:cubicBezTo>
                <a:cubicBezTo>
                  <a:pt x="54115" y="682733"/>
                  <a:pt x="0" y="628618"/>
                  <a:pt x="0" y="561864"/>
                </a:cubicBezTo>
                <a:close/>
              </a:path>
            </a:pathLst>
          </a:custGeom>
          <a:solidFill>
            <a:srgbClr val="4BA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userDrawn="1"/>
        </p:nvSpPr>
        <p:spPr>
          <a:xfrm rot="3051766">
            <a:off x="11689740" y="6048001"/>
            <a:ext cx="317500" cy="1144119"/>
          </a:xfrm>
          <a:custGeom>
            <a:avLst/>
            <a:gdLst>
              <a:gd name="connsiteX0" fmla="*/ 0 w 238125"/>
              <a:gd name="connsiteY0" fmla="*/ 0 h 858089"/>
              <a:gd name="connsiteX1" fmla="*/ 238125 w 238125"/>
              <a:gd name="connsiteY1" fmla="*/ 193776 h 858089"/>
              <a:gd name="connsiteX2" fmla="*/ 238125 w 238125"/>
              <a:gd name="connsiteY2" fmla="*/ 565466 h 858089"/>
              <a:gd name="connsiteX3" fmla="*/ 0 w 238125"/>
              <a:gd name="connsiteY3" fmla="*/ 858089 h 858089"/>
            </a:gdLst>
            <a:ahLst/>
            <a:cxnLst>
              <a:cxn ang="0">
                <a:pos x="connsiteX0" y="connsiteY0"/>
              </a:cxn>
              <a:cxn ang="0">
                <a:pos x="connsiteX1" y="connsiteY1"/>
              </a:cxn>
              <a:cxn ang="0">
                <a:pos x="connsiteX2" y="connsiteY2"/>
              </a:cxn>
              <a:cxn ang="0">
                <a:pos x="connsiteX3" y="connsiteY3"/>
              </a:cxn>
            </a:cxnLst>
            <a:rect l="l" t="t" r="r" b="b"/>
            <a:pathLst>
              <a:path w="238125" h="858089">
                <a:moveTo>
                  <a:pt x="0" y="0"/>
                </a:moveTo>
                <a:lnTo>
                  <a:pt x="238125" y="193776"/>
                </a:lnTo>
                <a:lnTo>
                  <a:pt x="238125" y="565466"/>
                </a:lnTo>
                <a:lnTo>
                  <a:pt x="0" y="858089"/>
                </a:lnTo>
                <a:close/>
              </a:path>
            </a:pathLst>
          </a:custGeom>
          <a:gradFill>
            <a:gsLst>
              <a:gs pos="0">
                <a:srgbClr val="368882"/>
              </a:gs>
              <a:gs pos="100000">
                <a:srgbClr val="4BA77B"/>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med">
    <p:pull/>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4AB6F6-BA19-4835-9E9F-7D6A6AC35AF2}" type="slidenum">
              <a:rPr lang="zh-CN" altLang="en-US" smtClean="0"/>
            </a:fld>
            <a:endParaRPr lang="zh-CN" altLang="en-US"/>
          </a:p>
        </p:txBody>
      </p:sp>
    </p:spTree>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24AB6F6-BA19-4835-9E9F-7D6A6AC35AF2}" type="slidenum">
              <a:rPr lang="zh-CN" altLang="en-US" smtClean="0"/>
            </a:fld>
            <a:endParaRPr lang="zh-CN" altLang="en-US"/>
          </a:p>
        </p:txBody>
      </p:sp>
    </p:spTree>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4AB6F6-BA19-4835-9E9F-7D6A6AC35AF2}" type="slidenum">
              <a:rPr lang="zh-CN" altLang="en-US" smtClean="0"/>
            </a:fld>
            <a:endParaRPr lang="zh-CN" altLang="en-US"/>
          </a:p>
        </p:txBody>
      </p:sp>
    </p:spTree>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9"/>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955A48E-AAAF-4290-A68D-8EFCB74DF66A}"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24AB6F6-BA19-4835-9E9F-7D6A6AC35AF2}" type="slidenum">
              <a:rPr lang="zh-CN" altLang="en-US" smtClean="0"/>
            </a:fld>
            <a:endParaRPr lang="zh-CN" altLang="en-US"/>
          </a:p>
        </p:txBody>
      </p:sp>
    </p:spTree>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55A48E-AAAF-4290-A68D-8EFCB74DF66A}" type="datetimeFigureOut">
              <a:rPr lang="zh-CN" altLang="en-US" smtClean="0"/>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4AB6F6-BA19-4835-9E9F-7D6A6AC35AF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9.xml"/><Relationship Id="rId2" Type="http://schemas.openxmlformats.org/officeDocument/2006/relationships/image" Target="../media/image19.jpe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image" Target="../media/image6.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5.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9" Type="http://schemas.openxmlformats.org/officeDocument/2006/relationships/image" Target="../media/image15.jpeg"/><Relationship Id="rId8" Type="http://schemas.microsoft.com/office/2007/relationships/hdphoto" Target="../media/image14.wdp"/><Relationship Id="rId7" Type="http://schemas.openxmlformats.org/officeDocument/2006/relationships/image" Target="../media/image13.png"/><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png"/><Relationship Id="rId2" Type="http://schemas.openxmlformats.org/officeDocument/2006/relationships/image" Target="../media/image8.jpeg"/><Relationship Id="rId11" Type="http://schemas.openxmlformats.org/officeDocument/2006/relationships/notesSlide" Target="../notesSlides/notesSlide2.xml"/><Relationship Id="rId10" Type="http://schemas.openxmlformats.org/officeDocument/2006/relationships/slideLayout" Target="../slideLayouts/slideLayout19.xml"/><Relationship Id="rId1" Type="http://schemas.openxmlformats.org/officeDocument/2006/relationships/image" Target="../media/image7.jpe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9.xml"/><Relationship Id="rId3" Type="http://schemas.openxmlformats.org/officeDocument/2006/relationships/image" Target="../media/image16.pn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9.xml"/><Relationship Id="rId2" Type="http://schemas.openxmlformats.org/officeDocument/2006/relationships/image" Target="../media/image17.png"/><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13790" y="65405"/>
            <a:ext cx="3946914" cy="707886"/>
          </a:xfrm>
          <a:prstGeom prst="rect">
            <a:avLst/>
          </a:prstGeom>
        </p:spPr>
        <p:txBody>
          <a:bodyPr wrap="none">
            <a:spAutoFit/>
          </a:bodyPr>
          <a:lstStyle/>
          <a:p>
            <a:r>
              <a:rPr lang="en-US" sz="4000" b="1" dirty="0" smtClean="0">
                <a:solidFill>
                  <a:srgbClr val="4BA77B"/>
                </a:solidFill>
                <a:latin typeface="Times New Roman" panose="02020603050405020304" charset="0"/>
                <a:cs typeface="Times New Roman" panose="02020603050405020304" charset="0"/>
              </a:rPr>
              <a:t>Scanning: </a:t>
            </a:r>
            <a:r>
              <a:rPr lang="en-US" altLang="zh-CN" sz="4000" b="1" dirty="0" smtClean="0">
                <a:solidFill>
                  <a:srgbClr val="4BA77B"/>
                </a:solidFill>
                <a:latin typeface="Times New Roman" panose="02020603050405020304" charset="0"/>
                <a:cs typeface="Times New Roman" panose="02020603050405020304" charset="0"/>
              </a:rPr>
              <a:t>Para.3</a:t>
            </a:r>
            <a:endParaRPr lang="en-US" altLang="zh-CN" sz="4000" b="1" dirty="0">
              <a:solidFill>
                <a:srgbClr val="4BA77B"/>
              </a:solidFill>
              <a:latin typeface="Times New Roman" panose="02020603050405020304" charset="0"/>
              <a:cs typeface="Times New Roman" panose="02020603050405020304" charset="0"/>
            </a:endParaRPr>
          </a:p>
        </p:txBody>
      </p:sp>
      <p:sp>
        <p:nvSpPr>
          <p:cNvPr id="4" name="文本框 3"/>
          <p:cNvSpPr txBox="1"/>
          <p:nvPr/>
        </p:nvSpPr>
        <p:spPr>
          <a:xfrm>
            <a:off x="1113790" y="1525594"/>
            <a:ext cx="7637145" cy="2062103"/>
          </a:xfrm>
          <a:prstGeom prst="rect">
            <a:avLst/>
          </a:prstGeom>
          <a:noFill/>
        </p:spPr>
        <p:txBody>
          <a:bodyPr wrap="square" rtlCol="0">
            <a:spAutoFit/>
          </a:bodyPr>
          <a:lstStyle/>
          <a:p>
            <a:pPr marL="457200" indent="-457200">
              <a:buFont typeface="Wingdings" panose="05000000000000000000" pitchFamily="2" charset="2"/>
              <a:buChar char="Ø"/>
            </a:pPr>
            <a:r>
              <a:rPr lang="en-US" altLang="zh-CN" sz="3200" b="1" dirty="0" smtClean="0">
                <a:solidFill>
                  <a:srgbClr val="0070C0"/>
                </a:solidFill>
              </a:rPr>
              <a:t>The inspiration </a:t>
            </a:r>
            <a:r>
              <a:rPr lang="en-US" altLang="zh-CN" sz="3200" b="1" dirty="0">
                <a:solidFill>
                  <a:srgbClr val="0070C0"/>
                </a:solidFill>
              </a:rPr>
              <a:t>from a girl </a:t>
            </a:r>
            <a:endParaRPr lang="en-US" altLang="zh-CN" sz="3200" b="1" dirty="0">
              <a:solidFill>
                <a:srgbClr val="0070C0"/>
              </a:solidFill>
            </a:endParaRPr>
          </a:p>
          <a:p>
            <a:pPr marL="457200" indent="-457200">
              <a:buFont typeface="Wingdings" panose="05000000000000000000" pitchFamily="2" charset="2"/>
              <a:buChar char="Ø"/>
            </a:pPr>
            <a:r>
              <a:rPr lang="en-US" altLang="zh-CN" sz="3200" b="1" dirty="0" smtClean="0">
                <a:solidFill>
                  <a:srgbClr val="0070C0"/>
                </a:solidFill>
              </a:rPr>
              <a:t>The participation of people</a:t>
            </a:r>
            <a:endParaRPr lang="en-US" altLang="zh-CN" sz="3200" b="1" dirty="0" smtClean="0">
              <a:solidFill>
                <a:srgbClr val="0070C0"/>
              </a:solidFill>
            </a:endParaRPr>
          </a:p>
          <a:p>
            <a:pPr marL="457200" indent="-457200">
              <a:buFont typeface="Wingdings" panose="05000000000000000000" pitchFamily="2" charset="2"/>
              <a:buChar char="Ø"/>
            </a:pPr>
            <a:r>
              <a:rPr lang="en-US" altLang="zh-CN" sz="3200" b="1" dirty="0" smtClean="0">
                <a:solidFill>
                  <a:srgbClr val="0070C0"/>
                </a:solidFill>
              </a:rPr>
              <a:t>The development of the Internet </a:t>
            </a:r>
            <a:endParaRPr lang="en-US" altLang="zh-CN" sz="3200" b="1" dirty="0">
              <a:solidFill>
                <a:srgbClr val="0070C0"/>
              </a:solidFill>
            </a:endParaRPr>
          </a:p>
          <a:p>
            <a:pPr marL="457200" indent="-457200">
              <a:buFont typeface="Wingdings" panose="05000000000000000000" pitchFamily="2" charset="2"/>
              <a:buChar char="Ø"/>
            </a:pPr>
            <a:r>
              <a:rPr lang="en-US" altLang="zh-CN" sz="3200" b="1" dirty="0" smtClean="0">
                <a:solidFill>
                  <a:srgbClr val="0070C0"/>
                </a:solidFill>
              </a:rPr>
              <a:t>The efforts of Whitacre</a:t>
            </a:r>
            <a:endParaRPr lang="en-US" altLang="zh-CN" sz="3200" b="1" dirty="0">
              <a:solidFill>
                <a:srgbClr val="0070C0"/>
              </a:solidFill>
            </a:endParaRPr>
          </a:p>
        </p:txBody>
      </p:sp>
      <p:sp>
        <p:nvSpPr>
          <p:cNvPr id="9" name="文本框 8"/>
          <p:cNvSpPr txBox="1"/>
          <p:nvPr/>
        </p:nvSpPr>
        <p:spPr>
          <a:xfrm>
            <a:off x="1113790" y="910232"/>
            <a:ext cx="9859010" cy="646331"/>
          </a:xfrm>
          <a:prstGeom prst="rect">
            <a:avLst/>
          </a:prstGeom>
          <a:noFill/>
        </p:spPr>
        <p:txBody>
          <a:bodyPr wrap="square" rtlCol="0">
            <a:spAutoFit/>
          </a:bodyPr>
          <a:lstStyle/>
          <a:p>
            <a:r>
              <a:rPr lang="en-US" altLang="zh-CN" sz="3600" b="1" dirty="0" smtClean="0"/>
              <a:t>What else led to the creation of the virtual choir?</a:t>
            </a:r>
            <a:endParaRPr lang="zh-CN" altLang="en-US" sz="3600" b="1" dirty="0"/>
          </a:p>
        </p:txBody>
      </p:sp>
      <p:sp>
        <p:nvSpPr>
          <p:cNvPr id="2" name="文本框 1"/>
          <p:cNvSpPr txBox="1"/>
          <p:nvPr/>
        </p:nvSpPr>
        <p:spPr>
          <a:xfrm>
            <a:off x="1062291" y="4536622"/>
            <a:ext cx="6077585" cy="584775"/>
          </a:xfrm>
          <a:prstGeom prst="rect">
            <a:avLst/>
          </a:prstGeom>
          <a:solidFill>
            <a:srgbClr val="F8848C"/>
          </a:solidFill>
        </p:spPr>
        <p:txBody>
          <a:bodyPr wrap="square" rtlCol="0">
            <a:spAutoFit/>
          </a:bodyPr>
          <a:lstStyle/>
          <a:p>
            <a:r>
              <a:rPr lang="en-US" altLang="zh-CN" sz="3200" b="1" dirty="0" smtClean="0"/>
              <a:t>the Virtual Youth Choir for UNICEF </a:t>
            </a:r>
            <a:endParaRPr lang="zh-CN" altLang="en-US" sz="3200" b="1" dirty="0"/>
          </a:p>
        </p:txBody>
      </p:sp>
      <p:sp>
        <p:nvSpPr>
          <p:cNvPr id="10" name="文本框 9"/>
          <p:cNvSpPr txBox="1"/>
          <p:nvPr/>
        </p:nvSpPr>
        <p:spPr>
          <a:xfrm>
            <a:off x="7046212" y="1658130"/>
            <a:ext cx="4153474" cy="460375"/>
          </a:xfrm>
          <a:prstGeom prst="rect">
            <a:avLst/>
          </a:prstGeom>
          <a:solidFill>
            <a:schemeClr val="accent6">
              <a:lumMod val="20000"/>
              <a:lumOff val="80000"/>
            </a:schemeClr>
          </a:solidFill>
        </p:spPr>
        <p:txBody>
          <a:bodyPr wrap="square" rtlCol="0">
            <a:spAutoFit/>
          </a:bodyPr>
          <a:lstStyle/>
          <a:p>
            <a:r>
              <a:rPr lang="en-US" altLang="zh-CN" sz="2400" b="1" dirty="0" smtClean="0">
                <a:solidFill>
                  <a:srgbClr val="FF0000"/>
                </a:solidFill>
              </a:rPr>
              <a:t>185</a:t>
            </a:r>
            <a:r>
              <a:rPr lang="en-US" altLang="zh-CN" sz="2400" b="1" dirty="0" smtClean="0"/>
              <a:t> singers from </a:t>
            </a:r>
            <a:r>
              <a:rPr lang="en-US" altLang="zh-CN" sz="2400" b="1" dirty="0" smtClean="0">
                <a:solidFill>
                  <a:srgbClr val="FF0000"/>
                </a:solidFill>
              </a:rPr>
              <a:t>12</a:t>
            </a:r>
            <a:r>
              <a:rPr lang="en-US" altLang="zh-CN" sz="2400" b="1" dirty="0" smtClean="0"/>
              <a:t> countries</a:t>
            </a:r>
            <a:endParaRPr lang="zh-CN" altLang="en-US" sz="2400" b="1" dirty="0"/>
          </a:p>
        </p:txBody>
      </p:sp>
      <p:pic>
        <p:nvPicPr>
          <p:cNvPr id="17" name="图片 1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086724" y="4189101"/>
            <a:ext cx="4105273" cy="2668899"/>
          </a:xfrm>
          <a:prstGeom prst="rect">
            <a:avLst/>
          </a:prstGeom>
        </p:spPr>
      </p:pic>
      <p:pic>
        <p:nvPicPr>
          <p:cNvPr id="1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6725" y="4189095"/>
            <a:ext cx="4105275" cy="2756535"/>
          </a:xfrm>
          <a:prstGeom prst="rect">
            <a:avLst/>
          </a:prstGeom>
        </p:spPr>
      </p:pic>
      <p:sp>
        <p:nvSpPr>
          <p:cNvPr id="18" name="文本框 17"/>
          <p:cNvSpPr txBox="1"/>
          <p:nvPr/>
        </p:nvSpPr>
        <p:spPr>
          <a:xfrm>
            <a:off x="934596" y="5131831"/>
            <a:ext cx="6332977" cy="646331"/>
          </a:xfrm>
          <a:prstGeom prst="rect">
            <a:avLst/>
          </a:prstGeom>
          <a:noFill/>
        </p:spPr>
        <p:txBody>
          <a:bodyPr wrap="square" rtlCol="0">
            <a:spAutoFit/>
          </a:bodyPr>
          <a:lstStyle/>
          <a:p>
            <a:r>
              <a:rPr lang="en-US" altLang="zh-CN" sz="3600" b="1" dirty="0" smtClean="0"/>
              <a:t>(United Nations Children’s Fund)</a:t>
            </a:r>
            <a:endParaRPr lang="zh-CN" altLang="en-US" sz="3600" b="1" dirty="0"/>
          </a:p>
        </p:txBody>
      </p:sp>
      <p:sp>
        <p:nvSpPr>
          <p:cNvPr id="19" name="下箭头 18"/>
          <p:cNvSpPr/>
          <p:nvPr/>
        </p:nvSpPr>
        <p:spPr>
          <a:xfrm>
            <a:off x="2752725" y="3436620"/>
            <a:ext cx="495300" cy="11004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248025" y="3482890"/>
            <a:ext cx="5114925" cy="523220"/>
          </a:xfrm>
          <a:prstGeom prst="rect">
            <a:avLst/>
          </a:prstGeom>
          <a:noFill/>
        </p:spPr>
        <p:txBody>
          <a:bodyPr wrap="square" rtlCol="0">
            <a:spAutoFit/>
          </a:bodyPr>
          <a:lstStyle/>
          <a:p>
            <a:r>
              <a:rPr lang="en-US" altLang="zh-CN" sz="2800" b="1" dirty="0" smtClean="0">
                <a:solidFill>
                  <a:srgbClr val="FF0000"/>
                </a:solidFill>
              </a:rPr>
              <a:t>make contributions to charity</a:t>
            </a:r>
            <a:endParaRPr lang="zh-CN" altLang="en-US" sz="2800" b="1" dirty="0">
              <a:solidFill>
                <a:srgbClr val="FF0000"/>
              </a:solidFill>
            </a:endParaRPr>
          </a:p>
        </p:txBody>
      </p:sp>
      <p:cxnSp>
        <p:nvCxnSpPr>
          <p:cNvPr id="23" name="直接箭头连接符 22"/>
          <p:cNvCxnSpPr/>
          <p:nvPr/>
        </p:nvCxnSpPr>
        <p:spPr>
          <a:xfrm>
            <a:off x="2667000" y="3954373"/>
            <a:ext cx="5419724" cy="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圆角矩形 24"/>
          <p:cNvSpPr/>
          <p:nvPr/>
        </p:nvSpPr>
        <p:spPr>
          <a:xfrm>
            <a:off x="8086724" y="3533404"/>
            <a:ext cx="2625026" cy="568028"/>
          </a:xfrm>
          <a:prstGeom prst="roundRect">
            <a:avLst/>
          </a:prstGeom>
          <a:solidFill>
            <a:srgbClr val="AE43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extraordinary</a:t>
            </a:r>
            <a:endParaRPr lang="zh-CN" altLang="en-US" sz="3200" b="1" dirty="0"/>
          </a:p>
        </p:txBody>
      </p:sp>
      <p:sp>
        <p:nvSpPr>
          <p:cNvPr id="27" name="圆角矩形 26"/>
          <p:cNvSpPr/>
          <p:nvPr/>
        </p:nvSpPr>
        <p:spPr>
          <a:xfrm>
            <a:off x="934596" y="3660398"/>
            <a:ext cx="1732404" cy="521087"/>
          </a:xfrm>
          <a:prstGeom prst="roundRect">
            <a:avLst/>
          </a:prstGeom>
          <a:solidFill>
            <a:srgbClr val="BD53B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ordinary</a:t>
            </a:r>
            <a:endParaRPr lang="zh-CN" altLang="en-US" sz="3200" b="1" dirty="0"/>
          </a:p>
        </p:txBody>
      </p:sp>
      <p:cxnSp>
        <p:nvCxnSpPr>
          <p:cNvPr id="29" name="直接箭头连接符 28"/>
          <p:cNvCxnSpPr>
            <a:endCxn id="10" idx="1"/>
          </p:cNvCxnSpPr>
          <p:nvPr/>
        </p:nvCxnSpPr>
        <p:spPr>
          <a:xfrm flipV="1">
            <a:off x="6329045" y="1888490"/>
            <a:ext cx="716915" cy="408940"/>
          </a:xfrm>
          <a:prstGeom prst="straightConnector1">
            <a:avLst/>
          </a:prstGeom>
          <a:ln>
            <a:tailEnd type="triangle" w="med" len="med"/>
          </a:ln>
        </p:spPr>
        <p:style>
          <a:lnRef idx="3">
            <a:schemeClr val="accent5"/>
          </a:lnRef>
          <a:fillRef idx="0">
            <a:schemeClr val="accent5"/>
          </a:fillRef>
          <a:effectRef idx="2">
            <a:schemeClr val="accent5"/>
          </a:effectRef>
          <a:fontRef idx="minor">
            <a:schemeClr val="tx1"/>
          </a:fontRef>
        </p:style>
      </p:cxnSp>
      <p:cxnSp>
        <p:nvCxnSpPr>
          <p:cNvPr id="32" name="直接箭头连接符 31"/>
          <p:cNvCxnSpPr/>
          <p:nvPr/>
        </p:nvCxnSpPr>
        <p:spPr>
          <a:xfrm>
            <a:off x="6320155" y="2345690"/>
            <a:ext cx="715645" cy="158115"/>
          </a:xfrm>
          <a:prstGeom prst="straightConnector1">
            <a:avLst/>
          </a:prstGeom>
          <a:ln>
            <a:tailEnd type="triangle" w="med" len="med"/>
          </a:ln>
        </p:spPr>
        <p:style>
          <a:lnRef idx="3">
            <a:schemeClr val="accent5"/>
          </a:lnRef>
          <a:fillRef idx="0">
            <a:schemeClr val="accent5"/>
          </a:fillRef>
          <a:effectRef idx="2">
            <a:schemeClr val="accent5"/>
          </a:effectRef>
          <a:fontRef idx="minor">
            <a:schemeClr val="tx1"/>
          </a:fontRef>
        </p:style>
      </p:cxnSp>
      <p:sp>
        <p:nvSpPr>
          <p:cNvPr id="6" name="文本框 5"/>
          <p:cNvSpPr txBox="1"/>
          <p:nvPr/>
        </p:nvSpPr>
        <p:spPr>
          <a:xfrm>
            <a:off x="7037070" y="2188210"/>
            <a:ext cx="4162425" cy="460375"/>
          </a:xfrm>
          <a:prstGeom prst="rect">
            <a:avLst/>
          </a:prstGeom>
          <a:solidFill>
            <a:schemeClr val="accent6">
              <a:lumMod val="20000"/>
              <a:lumOff val="80000"/>
            </a:schemeClr>
          </a:solidFill>
        </p:spPr>
        <p:txBody>
          <a:bodyPr wrap="square" rtlCol="0">
            <a:spAutoFit/>
          </a:bodyPr>
          <a:lstStyle/>
          <a:p>
            <a:r>
              <a:rPr lang="en-US" altLang="zh-CN" sz="2400" b="1" dirty="0" smtClean="0">
                <a:solidFill>
                  <a:srgbClr val="FF0000"/>
                </a:solidFill>
              </a:rPr>
              <a:t>2,292</a:t>
            </a:r>
            <a:r>
              <a:rPr lang="en-US" altLang="zh-CN" sz="2400" b="1" dirty="0" smtClean="0"/>
              <a:t> people from </a:t>
            </a:r>
            <a:r>
              <a:rPr lang="en-US" altLang="zh-CN" sz="2400" b="1" dirty="0" smtClean="0">
                <a:solidFill>
                  <a:srgbClr val="FF0000"/>
                </a:solidFill>
              </a:rPr>
              <a:t>80 </a:t>
            </a:r>
            <a:r>
              <a:rPr lang="en-US" altLang="zh-CN" sz="2400" b="1" dirty="0" smtClean="0"/>
              <a:t>countries</a:t>
            </a:r>
            <a:endParaRPr lang="zh-CN" altLang="en-US" sz="2400" b="1" dirty="0"/>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circle(in)">
                                      <p:cBhvr>
                                        <p:cTn id="18" dur="2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linds(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circle(in)">
                                      <p:cBhvr>
                                        <p:cTn id="39" dur="2000"/>
                                        <p:tgtEl>
                                          <p:spTgt spid="4">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barn(inVertical)">
                                      <p:cBhvr>
                                        <p:cTn id="44" dur="5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left)">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left)">
                                      <p:cBhvr>
                                        <p:cTn id="78" dur="500"/>
                                        <p:tgtEl>
                                          <p:spTgt spid="27"/>
                                        </p:tgtEl>
                                      </p:cBhvr>
                                    </p:animEffect>
                                  </p:childTnLst>
                                </p:cTn>
                              </p:par>
                            </p:childTnLst>
                          </p:cTn>
                        </p:par>
                        <p:par>
                          <p:cTn id="79" fill="hold">
                            <p:stCondLst>
                              <p:cond delay="500"/>
                            </p:stCondLst>
                            <p:childTnLst>
                              <p:par>
                                <p:cTn id="80" presetID="22" presetClass="entr" presetSubtype="8" fill="hold" nodeType="afterEffect">
                                  <p:stCondLst>
                                    <p:cond delay="50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childTnLst>
                          </p:cTn>
                        </p:par>
                        <p:par>
                          <p:cTn id="83" fill="hold">
                            <p:stCondLst>
                              <p:cond delay="1500"/>
                            </p:stCondLst>
                            <p:childTnLst>
                              <p:par>
                                <p:cTn id="84" presetID="22" presetClass="entr" presetSubtype="8" fill="hold" grpId="0" nodeType="afterEffect">
                                  <p:stCondLst>
                                    <p:cond delay="500"/>
                                  </p:stCondLst>
                                  <p:childTnLst>
                                    <p:set>
                                      <p:cBhvr>
                                        <p:cTn id="85" dur="1" fill="hold">
                                          <p:stCondLst>
                                            <p:cond delay="0"/>
                                          </p:stCondLst>
                                        </p:cTn>
                                        <p:tgtEl>
                                          <p:spTgt spid="25"/>
                                        </p:tgtEl>
                                        <p:attrNameLst>
                                          <p:attrName>style.visibility</p:attrName>
                                        </p:attrNameLst>
                                      </p:cBhvr>
                                      <p:to>
                                        <p:strVal val="visible"/>
                                      </p:to>
                                    </p:set>
                                    <p:animEffect transition="in" filter="wipe(left)">
                                      <p:cBhvr>
                                        <p:cTn id="8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0" grpId="0" bldLvl="0" animBg="1"/>
      <p:bldP spid="18" grpId="0"/>
      <p:bldP spid="19" grpId="0" bldLvl="0" animBg="1"/>
      <p:bldP spid="20" grpId="0"/>
      <p:bldP spid="25" grpId="0" animBg="1"/>
      <p:bldP spid="27" grpId="0" animBg="1"/>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42"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SpPr/>
          <p:nvPr/>
        </p:nvSpPr>
        <p:spPr>
          <a:xfrm>
            <a:off x="252775" y="2228474"/>
            <a:ext cx="3026560" cy="563245"/>
          </a:xfrm>
          <a:prstGeom prst="rect">
            <a:avLst/>
          </a:prstGeom>
          <a:noFill/>
          <a:ln w="12700" cap="flat" cmpd="sng" algn="ctr">
            <a:noFill/>
            <a:prstDash val="solid"/>
          </a:ln>
          <a:effectLst/>
        </p:spPr>
        <p:txBody>
          <a:bodyPr lIns="91440" tIns="0" rIns="91440" bIns="0" rtlCol="0" anchor="t"/>
          <a:lstStyle/>
          <a:p>
            <a:pPr algn="r"/>
            <a:endParaRPr lang="zh-CN" altLang="en-US" sz="3200" b="1" dirty="0">
              <a:cs typeface="Arial" panose="020B0604020202020204" pitchFamily="34" charset="0"/>
            </a:endParaRPr>
          </a:p>
        </p:txBody>
      </p:sp>
      <p:sp>
        <p:nvSpPr>
          <p:cNvPr id="12" name="Rectangle 42"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SpPr/>
          <p:nvPr/>
        </p:nvSpPr>
        <p:spPr>
          <a:xfrm rot="1300391">
            <a:off x="4432198" y="729855"/>
            <a:ext cx="1730077" cy="563151"/>
          </a:xfrm>
          <a:prstGeom prst="rect">
            <a:avLst/>
          </a:prstGeom>
          <a:noFill/>
          <a:ln w="12700" cap="flat" cmpd="sng" algn="ctr">
            <a:noFill/>
            <a:prstDash val="solid"/>
          </a:ln>
          <a:effectLst/>
        </p:spPr>
        <p:txBody>
          <a:bodyPr lIns="91440" tIns="0" rIns="91440" bIns="0" rtlCol="0" anchor="t"/>
          <a:lstStyle/>
          <a:p>
            <a:pPr algn="r"/>
            <a:endParaRPr lang="en-US" altLang="zh-CN" sz="2400" b="1" dirty="0">
              <a:cs typeface="Arial" panose="020B0604020202020204" pitchFamily="34" charset="0"/>
            </a:endParaRPr>
          </a:p>
        </p:txBody>
      </p:sp>
      <p:sp>
        <p:nvSpPr>
          <p:cNvPr id="14" name="Rectangle 42"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SpPr/>
          <p:nvPr/>
        </p:nvSpPr>
        <p:spPr>
          <a:xfrm rot="20424362">
            <a:off x="7475940" y="242741"/>
            <a:ext cx="2800279" cy="563151"/>
          </a:xfrm>
          <a:prstGeom prst="rect">
            <a:avLst/>
          </a:prstGeom>
          <a:noFill/>
          <a:ln w="12700" cap="flat" cmpd="sng" algn="ctr">
            <a:noFill/>
            <a:prstDash val="solid"/>
          </a:ln>
          <a:effectLst/>
        </p:spPr>
        <p:txBody>
          <a:bodyPr lIns="91440" tIns="0" rIns="91440" bIns="0" rtlCol="0" anchor="t"/>
          <a:lstStyle/>
          <a:p>
            <a:pPr algn="r"/>
            <a:endParaRPr lang="en-US" sz="2400" b="1" dirty="0">
              <a:cs typeface="Arial" panose="020B0604020202020204" pitchFamily="34" charset="0"/>
            </a:endParaRPr>
          </a:p>
        </p:txBody>
      </p:sp>
      <p:grpSp>
        <p:nvGrpSpPr>
          <p:cNvPr id="19" name="组合 18"/>
          <p:cNvGrpSpPr/>
          <p:nvPr/>
        </p:nvGrpSpPr>
        <p:grpSpPr>
          <a:xfrm>
            <a:off x="5811613" y="3513164"/>
            <a:ext cx="2219995" cy="1798638"/>
            <a:chOff x="5918966" y="3520315"/>
            <a:chExt cx="2219995" cy="1798638"/>
          </a:xfrm>
        </p:grpSpPr>
        <p:grpSp>
          <p:nvGrpSpPr>
            <p:cNvPr id="45" name="17455294-bed3-4d96-b2f5-1201802378e5"/>
            <p:cNvGrpSpPr>
              <a:grpSpLocks noChangeAspect="1"/>
            </p:cNvGrpSpPr>
            <p:nvPr/>
          </p:nvGrpSpPr>
          <p:grpSpPr>
            <a:xfrm>
              <a:off x="5918966" y="3520315"/>
              <a:ext cx="2219995" cy="1798638"/>
              <a:chOff x="4381326" y="1846386"/>
              <a:chExt cx="3103682" cy="2514600"/>
            </a:xfrm>
            <a:solidFill>
              <a:schemeClr val="bg1"/>
            </a:solidFill>
          </p:grpSpPr>
          <p:sp>
            <p:nvSpPr>
              <p:cNvPr id="46" name="矩形 45"/>
              <p:cNvSpPr/>
              <p:nvPr/>
            </p:nvSpPr>
            <p:spPr>
              <a:xfrm>
                <a:off x="4675867" y="1846386"/>
                <a:ext cx="2514600" cy="2514600"/>
              </a:xfrm>
              <a:prstGeom prst="rect">
                <a:avLst/>
              </a:prstGeom>
              <a:grpFill/>
              <a:ln w="762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52" name="矩形 51"/>
              <p:cNvSpPr/>
              <p:nvPr/>
            </p:nvSpPr>
            <p:spPr>
              <a:xfrm>
                <a:off x="4381326" y="2479431"/>
                <a:ext cx="3103682" cy="12485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4" name="矩形 3"/>
            <p:cNvSpPr/>
            <p:nvPr/>
          </p:nvSpPr>
          <p:spPr>
            <a:xfrm>
              <a:off x="6144193" y="3997275"/>
              <a:ext cx="1784089" cy="769441"/>
            </a:xfrm>
            <a:prstGeom prst="rect">
              <a:avLst/>
            </a:prstGeom>
          </p:spPr>
          <p:txBody>
            <a:bodyPr wrap="square">
              <a:spAutoFit/>
            </a:bodyPr>
            <a:lstStyle/>
            <a:p>
              <a:pPr algn="ctr" defTabSz="914400">
                <a:defRPr/>
              </a:pPr>
              <a:r>
                <a:rPr lang="en-US" altLang="zh-CN" sz="2200" b="1" dirty="0">
                  <a:cs typeface="Arial" panose="020B0604020202020204" pitchFamily="34" charset="0"/>
                </a:rPr>
                <a:t>The devotion of Whitacre</a:t>
              </a:r>
              <a:endParaRPr lang="zh-CN" altLang="en-US" sz="2200" b="1" dirty="0">
                <a:cs typeface="Arial" panose="020B0604020202020204" pitchFamily="34" charset="0"/>
              </a:endParaRPr>
            </a:p>
          </p:txBody>
        </p:sp>
      </p:grpSp>
      <p:grpSp>
        <p:nvGrpSpPr>
          <p:cNvPr id="17" name="组合 16"/>
          <p:cNvGrpSpPr/>
          <p:nvPr/>
        </p:nvGrpSpPr>
        <p:grpSpPr>
          <a:xfrm>
            <a:off x="1128085" y="3520315"/>
            <a:ext cx="2219995" cy="1798638"/>
            <a:chOff x="1128085" y="3520315"/>
            <a:chExt cx="2219995" cy="1798638"/>
          </a:xfrm>
        </p:grpSpPr>
        <p:grpSp>
          <p:nvGrpSpPr>
            <p:cNvPr id="33" name="17455294-bed3-4d96-b2f5-1201802378e5"/>
            <p:cNvGrpSpPr>
              <a:grpSpLocks noChangeAspect="1"/>
            </p:cNvGrpSpPr>
            <p:nvPr/>
          </p:nvGrpSpPr>
          <p:grpSpPr>
            <a:xfrm>
              <a:off x="1128085" y="3520315"/>
              <a:ext cx="2219995" cy="1798638"/>
              <a:chOff x="4381326" y="1846386"/>
              <a:chExt cx="3103682" cy="2514600"/>
            </a:xfrm>
            <a:solidFill>
              <a:schemeClr val="bg1"/>
            </a:solidFill>
          </p:grpSpPr>
          <p:sp>
            <p:nvSpPr>
              <p:cNvPr id="34" name="矩形 33"/>
              <p:cNvSpPr/>
              <p:nvPr/>
            </p:nvSpPr>
            <p:spPr>
              <a:xfrm>
                <a:off x="4675867" y="1846386"/>
                <a:ext cx="2514600" cy="2514600"/>
              </a:xfrm>
              <a:prstGeom prst="rect">
                <a:avLst/>
              </a:prstGeom>
              <a:grp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5" name="矩形 34"/>
              <p:cNvSpPr/>
              <p:nvPr/>
            </p:nvSpPr>
            <p:spPr>
              <a:xfrm>
                <a:off x="4381326" y="2479431"/>
                <a:ext cx="3103682" cy="12485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38" name="矩形 37"/>
              <p:cNvSpPr/>
              <p:nvPr/>
            </p:nvSpPr>
            <p:spPr>
              <a:xfrm>
                <a:off x="5240670" y="2662785"/>
                <a:ext cx="1384995" cy="276999"/>
              </a:xfrm>
              <a:prstGeom prst="rect">
                <a:avLst/>
              </a:prstGeom>
              <a:grpFill/>
            </p:spPr>
            <p:txBody>
              <a:bodyPr wrap="none" lIns="0" tIns="0" rIns="0" bIns="0">
                <a:normAutofit fontScale="85000" lnSpcReduction="20000"/>
              </a:bodyPr>
              <a:lstStyle/>
              <a:p>
                <a:pPr algn="ctr" defTabSz="914400">
                  <a:defRPr/>
                </a:pPr>
                <a:endParaRPr lang="zh-CN" altLang="en-US" b="1" dirty="0">
                  <a:cs typeface="Arial" panose="020B0604020202020204" pitchFamily="34" charset="0"/>
                </a:endParaRPr>
              </a:p>
            </p:txBody>
          </p:sp>
        </p:grpSp>
        <p:sp>
          <p:nvSpPr>
            <p:cNvPr id="5" name="文本框 4"/>
            <p:cNvSpPr txBox="1"/>
            <p:nvPr/>
          </p:nvSpPr>
          <p:spPr>
            <a:xfrm>
              <a:off x="1502760" y="3999944"/>
              <a:ext cx="1526730" cy="769441"/>
            </a:xfrm>
            <a:prstGeom prst="rect">
              <a:avLst/>
            </a:prstGeom>
            <a:noFill/>
          </p:spPr>
          <p:txBody>
            <a:bodyPr wrap="square" rtlCol="0">
              <a:spAutoFit/>
            </a:bodyPr>
            <a:lstStyle/>
            <a:p>
              <a:r>
                <a:rPr lang="en-US" altLang="zh-CN" sz="2200" b="1" dirty="0">
                  <a:cs typeface="Arial" panose="020B0604020202020204" pitchFamily="34" charset="0"/>
                </a:rPr>
                <a:t>The magic of music </a:t>
              </a:r>
              <a:endParaRPr lang="en-US" altLang="zh-CN" sz="2200" b="1" dirty="0">
                <a:cs typeface="Arial" panose="020B0604020202020204" pitchFamily="34" charset="0"/>
              </a:endParaRPr>
            </a:p>
          </p:txBody>
        </p:sp>
      </p:grpSp>
      <p:grpSp>
        <p:nvGrpSpPr>
          <p:cNvPr id="20" name="组合 19"/>
          <p:cNvGrpSpPr/>
          <p:nvPr/>
        </p:nvGrpSpPr>
        <p:grpSpPr>
          <a:xfrm>
            <a:off x="8100761" y="3520315"/>
            <a:ext cx="2219995" cy="1798638"/>
            <a:chOff x="8100761" y="3520315"/>
            <a:chExt cx="2219995" cy="1798638"/>
          </a:xfrm>
        </p:grpSpPr>
        <p:grpSp>
          <p:nvGrpSpPr>
            <p:cNvPr id="65" name="17455294-bed3-4d96-b2f5-1201802378e5"/>
            <p:cNvGrpSpPr>
              <a:grpSpLocks noChangeAspect="1"/>
            </p:cNvGrpSpPr>
            <p:nvPr/>
          </p:nvGrpSpPr>
          <p:grpSpPr>
            <a:xfrm>
              <a:off x="8100761" y="3520315"/>
              <a:ext cx="2219995" cy="1798638"/>
              <a:chOff x="4381326" y="1846386"/>
              <a:chExt cx="3103682" cy="2514600"/>
            </a:xfrm>
            <a:solidFill>
              <a:schemeClr val="bg1"/>
            </a:solidFill>
          </p:grpSpPr>
          <p:sp>
            <p:nvSpPr>
              <p:cNvPr id="66" name="矩形 65"/>
              <p:cNvSpPr/>
              <p:nvPr/>
            </p:nvSpPr>
            <p:spPr>
              <a:xfrm>
                <a:off x="4675867" y="1846386"/>
                <a:ext cx="2514600" cy="2514600"/>
              </a:xfrm>
              <a:prstGeom prst="rect">
                <a:avLst/>
              </a:prstGeom>
              <a:grpFill/>
              <a:ln w="76200">
                <a:solidFill>
                  <a:srgbClr val="DEA6D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67" name="矩形 66"/>
              <p:cNvSpPr/>
              <p:nvPr/>
            </p:nvSpPr>
            <p:spPr>
              <a:xfrm>
                <a:off x="4381326" y="2479431"/>
                <a:ext cx="3103682" cy="12485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6" name="文本框 5"/>
            <p:cNvSpPr txBox="1"/>
            <p:nvPr/>
          </p:nvSpPr>
          <p:spPr>
            <a:xfrm>
              <a:off x="8305218" y="4030722"/>
              <a:ext cx="1910199" cy="707886"/>
            </a:xfrm>
            <a:prstGeom prst="rect">
              <a:avLst/>
            </a:prstGeom>
            <a:noFill/>
          </p:spPr>
          <p:txBody>
            <a:bodyPr wrap="square" rtlCol="0">
              <a:spAutoFit/>
            </a:bodyPr>
            <a:lstStyle/>
            <a:p>
              <a:r>
                <a:rPr lang="en-US" altLang="zh-CN" sz="2000" b="1" dirty="0">
                  <a:cs typeface="Arial" panose="020B0604020202020204" pitchFamily="34" charset="0"/>
                </a:rPr>
                <a:t>The efforts of ordinary people</a:t>
              </a:r>
              <a:endParaRPr lang="en-US" altLang="zh-CN" sz="2000" b="1" dirty="0">
                <a:cs typeface="Arial" panose="020B0604020202020204" pitchFamily="34" charset="0"/>
              </a:endParaRPr>
            </a:p>
          </p:txBody>
        </p:sp>
      </p:grpSp>
      <p:grpSp>
        <p:nvGrpSpPr>
          <p:cNvPr id="18" name="组合 17"/>
          <p:cNvGrpSpPr/>
          <p:nvPr/>
        </p:nvGrpSpPr>
        <p:grpSpPr>
          <a:xfrm>
            <a:off x="3497891" y="3520315"/>
            <a:ext cx="2219995" cy="1798638"/>
            <a:chOff x="3497891" y="3520315"/>
            <a:chExt cx="2219995" cy="1798638"/>
          </a:xfrm>
        </p:grpSpPr>
        <p:grpSp>
          <p:nvGrpSpPr>
            <p:cNvPr id="39" name="17455294-bed3-4d96-b2f5-1201802378e5"/>
            <p:cNvGrpSpPr>
              <a:grpSpLocks noChangeAspect="1"/>
            </p:cNvGrpSpPr>
            <p:nvPr/>
          </p:nvGrpSpPr>
          <p:grpSpPr>
            <a:xfrm>
              <a:off x="3497891" y="3520315"/>
              <a:ext cx="2219995" cy="1798638"/>
              <a:chOff x="4381326" y="1846386"/>
              <a:chExt cx="3103682" cy="2514600"/>
            </a:xfrm>
            <a:solidFill>
              <a:schemeClr val="bg1"/>
            </a:solidFill>
          </p:grpSpPr>
          <p:sp>
            <p:nvSpPr>
              <p:cNvPr id="40" name="矩形 39"/>
              <p:cNvSpPr/>
              <p:nvPr/>
            </p:nvSpPr>
            <p:spPr>
              <a:xfrm>
                <a:off x="4675867" y="1846386"/>
                <a:ext cx="2514600" cy="2514600"/>
              </a:xfrm>
              <a:prstGeom prst="rect">
                <a:avLst/>
              </a:prstGeom>
              <a:grp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41" name="矩形 40"/>
              <p:cNvSpPr/>
              <p:nvPr/>
            </p:nvSpPr>
            <p:spPr>
              <a:xfrm>
                <a:off x="4381326" y="2479431"/>
                <a:ext cx="3103682" cy="12485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3" name="Rectangle 42"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SpPr/>
            <p:nvPr/>
          </p:nvSpPr>
          <p:spPr>
            <a:xfrm>
              <a:off x="3633103" y="4020822"/>
              <a:ext cx="2084783" cy="563151"/>
            </a:xfrm>
            <a:prstGeom prst="rect">
              <a:avLst/>
            </a:prstGeom>
            <a:noFill/>
            <a:ln w="12700" cap="flat" cmpd="sng" algn="ctr">
              <a:noFill/>
              <a:prstDash val="solid"/>
            </a:ln>
            <a:effectLst/>
          </p:spPr>
          <p:txBody>
            <a:bodyPr lIns="91440" tIns="0" rIns="91440" bIns="0" rtlCol="0" anchor="t"/>
            <a:lstStyle/>
            <a:p>
              <a:r>
                <a:rPr lang="en-US" sz="2000" b="1" dirty="0">
                  <a:cs typeface="Arial" panose="020B0604020202020204" pitchFamily="34" charset="0"/>
                </a:rPr>
                <a:t>The development of the Internet</a:t>
              </a:r>
              <a:endParaRPr lang="en-US" sz="2000" b="1" dirty="0">
                <a:cs typeface="Arial" panose="020B0604020202020204" pitchFamily="34" charset="0"/>
              </a:endParaRPr>
            </a:p>
          </p:txBody>
        </p:sp>
      </p:grpSp>
      <p:grpSp>
        <p:nvGrpSpPr>
          <p:cNvPr id="10" name="组合 9"/>
          <p:cNvGrpSpPr/>
          <p:nvPr/>
        </p:nvGrpSpPr>
        <p:grpSpPr>
          <a:xfrm>
            <a:off x="3947849" y="897844"/>
            <a:ext cx="3634491" cy="1484860"/>
            <a:chOff x="3823376" y="850140"/>
            <a:chExt cx="3634491" cy="1484860"/>
          </a:xfrm>
        </p:grpSpPr>
        <p:grpSp>
          <p:nvGrpSpPr>
            <p:cNvPr id="77" name="17455294-bed3-4d96-b2f5-1201802378e5"/>
            <p:cNvGrpSpPr>
              <a:grpSpLocks noChangeAspect="1"/>
            </p:cNvGrpSpPr>
            <p:nvPr/>
          </p:nvGrpSpPr>
          <p:grpSpPr>
            <a:xfrm>
              <a:off x="3823376" y="850140"/>
              <a:ext cx="3634491" cy="1484860"/>
              <a:chOff x="4381326" y="1846386"/>
              <a:chExt cx="3103682" cy="2514600"/>
            </a:xfrm>
            <a:solidFill>
              <a:schemeClr val="bg1"/>
            </a:solidFill>
          </p:grpSpPr>
          <p:sp>
            <p:nvSpPr>
              <p:cNvPr id="78" name="矩形 77"/>
              <p:cNvSpPr/>
              <p:nvPr/>
            </p:nvSpPr>
            <p:spPr>
              <a:xfrm>
                <a:off x="4675867" y="1846386"/>
                <a:ext cx="2514600" cy="2514600"/>
              </a:xfrm>
              <a:prstGeom prst="rect">
                <a:avLst/>
              </a:prstGeom>
              <a:grpFill/>
              <a:ln w="762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sp>
            <p:nvSpPr>
              <p:cNvPr id="79" name="矩形 78"/>
              <p:cNvSpPr/>
              <p:nvPr/>
            </p:nvSpPr>
            <p:spPr>
              <a:xfrm>
                <a:off x="4381326" y="2479431"/>
                <a:ext cx="3103682" cy="124850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p>
            </p:txBody>
          </p:sp>
        </p:grpSp>
        <p:sp>
          <p:nvSpPr>
            <p:cNvPr id="15" name="文本框 14"/>
            <p:cNvSpPr txBox="1"/>
            <p:nvPr/>
          </p:nvSpPr>
          <p:spPr>
            <a:xfrm>
              <a:off x="4389362" y="1083190"/>
              <a:ext cx="2546414" cy="954107"/>
            </a:xfrm>
            <a:prstGeom prst="rect">
              <a:avLst/>
            </a:prstGeom>
            <a:noFill/>
            <a:ln>
              <a:noFill/>
            </a:ln>
          </p:spPr>
          <p:txBody>
            <a:bodyPr wrap="square" rtlCol="0">
              <a:spAutoFit/>
            </a:bodyPr>
            <a:lstStyle/>
            <a:p>
              <a:r>
                <a:rPr lang="en-US" altLang="zh-CN" sz="2800" b="1" dirty="0">
                  <a:solidFill>
                    <a:srgbClr val="C00000"/>
                  </a:solidFill>
                </a:rPr>
                <a:t>The success of the virtual choir</a:t>
              </a:r>
              <a:endParaRPr lang="en-US" altLang="zh-CN" sz="2800" b="1" dirty="0">
                <a:solidFill>
                  <a:srgbClr val="C00000"/>
                </a:solidFill>
              </a:endParaRPr>
            </a:p>
          </p:txBody>
        </p:sp>
      </p:grpSp>
      <p:sp>
        <p:nvSpPr>
          <p:cNvPr id="16" name="左弧形箭头 15"/>
          <p:cNvSpPr/>
          <p:nvPr/>
        </p:nvSpPr>
        <p:spPr>
          <a:xfrm rot="9752453">
            <a:off x="7379312" y="2037557"/>
            <a:ext cx="583233" cy="1404970"/>
          </a:xfrm>
          <a:prstGeom prst="curved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3" name="左弧形箭头 82"/>
          <p:cNvSpPr/>
          <p:nvPr/>
        </p:nvSpPr>
        <p:spPr>
          <a:xfrm rot="8559928">
            <a:off x="7885380" y="1217770"/>
            <a:ext cx="651399" cy="2329868"/>
          </a:xfrm>
          <a:prstGeom prst="curved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左弧形箭头 83"/>
          <p:cNvSpPr/>
          <p:nvPr/>
        </p:nvSpPr>
        <p:spPr>
          <a:xfrm rot="11754226" flipH="1">
            <a:off x="3551685" y="2010545"/>
            <a:ext cx="581367" cy="1404970"/>
          </a:xfrm>
          <a:prstGeom prst="curved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5" name="左弧形箭头 84"/>
          <p:cNvSpPr/>
          <p:nvPr/>
        </p:nvSpPr>
        <p:spPr>
          <a:xfrm rot="13071311" flipH="1">
            <a:off x="2891946" y="1248734"/>
            <a:ext cx="596494" cy="2329868"/>
          </a:xfrm>
          <a:prstGeom prst="curvedRightArrow">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ntr" presetSubtype="5" fill="hold" grpId="0" nodeType="click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blinds(vertical)">
                                      <p:cBhvr>
                                        <p:cTn id="42" dur="500"/>
                                        <p:tgtEl>
                                          <p:spTgt spid="85"/>
                                        </p:tgtEl>
                                      </p:cBhvr>
                                    </p:animEffect>
                                  </p:childTnLst>
                                </p:cTn>
                              </p:par>
                              <p:par>
                                <p:cTn id="43" presetID="3" presetClass="entr" presetSubtype="5"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blinds(vertical)">
                                      <p:cBhvr>
                                        <p:cTn id="45" dur="500"/>
                                        <p:tgtEl>
                                          <p:spTgt spid="84"/>
                                        </p:tgtEl>
                                      </p:cBhvr>
                                    </p:animEffect>
                                  </p:childTnLst>
                                </p:cTn>
                              </p:par>
                              <p:par>
                                <p:cTn id="46" presetID="3" presetClass="entr" presetSubtype="5"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vertical)">
                                      <p:cBhvr>
                                        <p:cTn id="48" dur="500"/>
                                        <p:tgtEl>
                                          <p:spTgt spid="16"/>
                                        </p:tgtEl>
                                      </p:cBhvr>
                                    </p:animEffect>
                                  </p:childTnLst>
                                </p:cTn>
                              </p:par>
                              <p:par>
                                <p:cTn id="49" presetID="3" presetClass="entr" presetSubtype="5"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blinds(vertical)">
                                      <p:cBhvr>
                                        <p:cTn id="51"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3" grpId="0" animBg="1"/>
      <p:bldP spid="84" grpId="0" animBg="1"/>
      <p:bldP spid="8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237490" y="118110"/>
            <a:ext cx="5667129" cy="707886"/>
          </a:xfrm>
          <a:prstGeom prst="rect">
            <a:avLst/>
          </a:prstGeom>
        </p:spPr>
        <p:txBody>
          <a:bodyPr wrap="none">
            <a:spAutoFit/>
          </a:bodyPr>
          <a:lstStyle/>
          <a:p>
            <a:r>
              <a:rPr lang="en-US" sz="4000" b="1" dirty="0" smtClean="0">
                <a:solidFill>
                  <a:srgbClr val="4BA77B"/>
                </a:solidFill>
                <a:latin typeface="Times New Roman" panose="02020603050405020304" charset="0"/>
                <a:cs typeface="Times New Roman" panose="02020603050405020304" charset="0"/>
              </a:rPr>
              <a:t>Further-thinking: </a:t>
            </a:r>
            <a:r>
              <a:rPr lang="en-US" altLang="zh-CN" sz="4000" b="1" dirty="0">
                <a:solidFill>
                  <a:srgbClr val="4BA77B"/>
                </a:solidFill>
                <a:latin typeface="Times New Roman" panose="02020603050405020304" charset="0"/>
                <a:cs typeface="Times New Roman" panose="02020603050405020304" charset="0"/>
              </a:rPr>
              <a:t>Para.4</a:t>
            </a:r>
            <a:endParaRPr lang="en-US" altLang="zh-CN" sz="4000" b="1" dirty="0">
              <a:solidFill>
                <a:srgbClr val="4BA77B"/>
              </a:solidFill>
              <a:latin typeface="Times New Roman" panose="02020603050405020304" charset="0"/>
              <a:cs typeface="Times New Roman" panose="02020603050405020304" charset="0"/>
            </a:endParaRPr>
          </a:p>
        </p:txBody>
      </p:sp>
      <p:sp>
        <p:nvSpPr>
          <p:cNvPr id="2" name="文本框 1"/>
          <p:cNvSpPr txBox="1"/>
          <p:nvPr/>
        </p:nvSpPr>
        <p:spPr>
          <a:xfrm>
            <a:off x="683260" y="977265"/>
            <a:ext cx="11108690" cy="1077218"/>
          </a:xfrm>
          <a:prstGeom prst="rect">
            <a:avLst/>
          </a:prstGeom>
          <a:noFill/>
          <a:ln w="3175">
            <a:solidFill>
              <a:schemeClr val="tx1"/>
            </a:solidFill>
          </a:ln>
        </p:spPr>
        <p:txBody>
          <a:bodyPr wrap="square" rtlCol="0" anchor="t">
            <a:spAutoFit/>
          </a:bodyPr>
          <a:lstStyle/>
          <a:p>
            <a:r>
              <a:rPr lang="zh-CN" altLang="en-US" sz="3200" b="1" dirty="0"/>
              <a:t>The virtual choir is a wonderful way for people around the world to </a:t>
            </a:r>
            <a:r>
              <a:rPr lang="zh-CN" altLang="en-US" sz="3200" b="1" dirty="0">
                <a:solidFill>
                  <a:srgbClr val="FF0000"/>
                </a:solidFill>
              </a:rPr>
              <a:t>sing with one voice </a:t>
            </a:r>
            <a:r>
              <a:rPr lang="zh-CN" altLang="en-US" sz="3200" b="1" dirty="0"/>
              <a:t>and thus make the world a better place.</a:t>
            </a:r>
            <a:endParaRPr lang="zh-CN" altLang="en-US" sz="3200" b="1" dirty="0"/>
          </a:p>
        </p:txBody>
      </p:sp>
      <p:sp>
        <p:nvSpPr>
          <p:cNvPr id="4" name="文本框 3"/>
          <p:cNvSpPr txBox="1"/>
          <p:nvPr/>
        </p:nvSpPr>
        <p:spPr>
          <a:xfrm>
            <a:off x="683260" y="2363778"/>
            <a:ext cx="8283943" cy="646331"/>
          </a:xfrm>
          <a:prstGeom prst="rect">
            <a:avLst/>
          </a:prstGeom>
          <a:noFill/>
        </p:spPr>
        <p:txBody>
          <a:bodyPr wrap="square" rtlCol="0">
            <a:spAutoFit/>
          </a:bodyPr>
          <a:lstStyle/>
          <a:p>
            <a:r>
              <a:rPr lang="en-US" altLang="zh-CN" sz="3600" b="1" dirty="0" smtClean="0"/>
              <a:t>How </a:t>
            </a:r>
            <a:r>
              <a:rPr lang="en-US" altLang="zh-CN" sz="3600" b="1" dirty="0"/>
              <a:t>to understand </a:t>
            </a:r>
            <a:r>
              <a:rPr lang="en-US" altLang="zh-CN" sz="3600" b="1" dirty="0" smtClean="0"/>
              <a:t>“</a:t>
            </a:r>
            <a:r>
              <a:rPr lang="en-US" altLang="zh-CN" sz="3600" b="1" dirty="0" smtClean="0">
                <a:solidFill>
                  <a:srgbClr val="FF0000"/>
                </a:solidFill>
              </a:rPr>
              <a:t>sing with one voice</a:t>
            </a:r>
            <a:r>
              <a:rPr lang="en-US" altLang="zh-CN" sz="3600" b="1" dirty="0" smtClean="0"/>
              <a:t>”?</a:t>
            </a:r>
            <a:endParaRPr lang="en-US" altLang="zh-CN" sz="3600" b="1" dirty="0"/>
          </a:p>
        </p:txBody>
      </p:sp>
      <p:sp>
        <p:nvSpPr>
          <p:cNvPr id="7" name="文本框 6"/>
          <p:cNvSpPr txBox="1"/>
          <p:nvPr/>
        </p:nvSpPr>
        <p:spPr>
          <a:xfrm>
            <a:off x="945515" y="2979331"/>
            <a:ext cx="8410575" cy="2061210"/>
          </a:xfrm>
          <a:prstGeom prst="rect">
            <a:avLst/>
          </a:prstGeom>
          <a:noFill/>
        </p:spPr>
        <p:txBody>
          <a:bodyPr wrap="square" rtlCol="0">
            <a:spAutoFit/>
          </a:bodyPr>
          <a:lstStyle/>
          <a:p>
            <a:pPr marL="457200" indent="-457200">
              <a:buFont typeface="Wingdings" panose="05000000000000000000" charset="0"/>
              <a:buChar char="Ø"/>
            </a:pPr>
            <a:r>
              <a:rPr lang="en-US" altLang="zh-CN" sz="3200" b="1" dirty="0" smtClean="0">
                <a:solidFill>
                  <a:srgbClr val="EB701D"/>
                </a:solidFill>
              </a:rPr>
              <a:t>Sing the same song</a:t>
            </a:r>
            <a:endParaRPr lang="en-US" altLang="zh-CN" sz="3200" b="1" dirty="0" smtClean="0">
              <a:solidFill>
                <a:srgbClr val="EB701D"/>
              </a:solidFill>
            </a:endParaRPr>
          </a:p>
          <a:p>
            <a:pPr marL="457200" indent="-457200">
              <a:buFont typeface="Wingdings" panose="05000000000000000000" charset="0"/>
              <a:buChar char="Ø"/>
            </a:pPr>
            <a:r>
              <a:rPr lang="en-US" altLang="zh-CN" sz="3200" b="1" dirty="0" smtClean="0">
                <a:solidFill>
                  <a:srgbClr val="EB701D"/>
                </a:solidFill>
              </a:rPr>
              <a:t>Share the same interest</a:t>
            </a:r>
            <a:endParaRPr lang="en-US" altLang="zh-CN" sz="3200" b="1" dirty="0" smtClean="0">
              <a:solidFill>
                <a:srgbClr val="EB701D"/>
              </a:solidFill>
            </a:endParaRPr>
          </a:p>
          <a:p>
            <a:pPr marL="457200" indent="-457200">
              <a:buFont typeface="Wingdings" panose="05000000000000000000" charset="0"/>
              <a:buChar char="Ø"/>
            </a:pPr>
            <a:r>
              <a:rPr lang="en-US" altLang="zh-CN" sz="3200" b="1" dirty="0" smtClean="0">
                <a:solidFill>
                  <a:srgbClr val="EB701D"/>
                </a:solidFill>
              </a:rPr>
              <a:t>Hold the same value</a:t>
            </a:r>
            <a:endParaRPr lang="en-US" altLang="zh-CN" sz="3200" b="1" dirty="0" smtClean="0">
              <a:solidFill>
                <a:srgbClr val="EB701D"/>
              </a:solidFill>
            </a:endParaRPr>
          </a:p>
          <a:p>
            <a:pPr marL="457200" indent="-457200">
              <a:buFont typeface="Wingdings" panose="05000000000000000000" charset="0"/>
              <a:buChar char="Ø"/>
            </a:pPr>
            <a:r>
              <a:rPr lang="en-US" altLang="zh-CN" sz="3200" b="1" dirty="0" smtClean="0">
                <a:solidFill>
                  <a:srgbClr val="EB701D"/>
                </a:solidFill>
              </a:rPr>
              <a:t>Work towards the same goal</a:t>
            </a:r>
            <a:endParaRPr lang="en-US" altLang="zh-CN" sz="3200" b="1" dirty="0" smtClean="0">
              <a:solidFill>
                <a:srgbClr val="EB701D"/>
              </a:solidFill>
            </a:endParaRPr>
          </a:p>
        </p:txBody>
      </p:sp>
      <p:sp>
        <p:nvSpPr>
          <p:cNvPr id="14" name="圆角矩形 13"/>
          <p:cNvSpPr/>
          <p:nvPr/>
        </p:nvSpPr>
        <p:spPr>
          <a:xfrm>
            <a:off x="6057900" y="1503492"/>
            <a:ext cx="5153025" cy="6572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肘形连接符 12"/>
          <p:cNvCxnSpPr/>
          <p:nvPr/>
        </p:nvCxnSpPr>
        <p:spPr>
          <a:xfrm rot="10800000" flipV="1">
            <a:off x="6356532" y="2160717"/>
            <a:ext cx="3429937" cy="2633474"/>
          </a:xfrm>
          <a:prstGeom prst="bentConnector3">
            <a:avLst>
              <a:gd name="adj1" fmla="val 169"/>
            </a:avLst>
          </a:prstGeom>
          <a:ln w="57150">
            <a:solidFill>
              <a:schemeClr val="accent5">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linds(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单圆角矩形 6"/>
          <p:cNvSpPr/>
          <p:nvPr/>
        </p:nvSpPr>
        <p:spPr>
          <a:xfrm>
            <a:off x="9104660" y="3254078"/>
            <a:ext cx="2667000" cy="826047"/>
          </a:xfrm>
          <a:prstGeom prst="round1Rect">
            <a:avLst/>
          </a:prstGeom>
        </p:spPr>
        <p:style>
          <a:lnRef idx="3">
            <a:schemeClr val="lt1"/>
          </a:lnRef>
          <a:fillRef idx="1">
            <a:schemeClr val="accent4"/>
          </a:fillRef>
          <a:effectRef idx="1">
            <a:schemeClr val="accent4"/>
          </a:effectRef>
          <a:fontRef idx="minor">
            <a:schemeClr val="lt1"/>
          </a:fontRef>
        </p:style>
        <p:txBody>
          <a:bodyPr lIns="115181" tIns="57590" rIns="115181" bIns="57590" rtlCol="0" anchor="ctr"/>
          <a:lstStyle/>
          <a:p>
            <a:r>
              <a:rPr lang="zh-CN" altLang="en-US" sz="3300" b="1" dirty="0">
                <a:solidFill>
                  <a:schemeClr val="tx1"/>
                </a:solidFill>
              </a:rPr>
              <a:t>a </a:t>
            </a:r>
            <a:r>
              <a:rPr lang="zh-CN" altLang="en-US" sz="3300" b="1" dirty="0">
                <a:solidFill>
                  <a:srgbClr val="FF0000"/>
                </a:solidFill>
              </a:rPr>
              <a:t>better </a:t>
            </a:r>
            <a:r>
              <a:rPr lang="zh-CN" altLang="en-US" sz="3300" b="1" dirty="0">
                <a:solidFill>
                  <a:schemeClr val="tx1"/>
                </a:solidFill>
              </a:rPr>
              <a:t>place</a:t>
            </a:r>
            <a:endParaRPr lang="zh-CN" altLang="en-US" sz="3300" b="1" dirty="0">
              <a:solidFill>
                <a:schemeClr val="tx1"/>
              </a:solidFill>
            </a:endParaRPr>
          </a:p>
        </p:txBody>
      </p:sp>
      <p:grpSp>
        <p:nvGrpSpPr>
          <p:cNvPr id="17" name="组合 16"/>
          <p:cNvGrpSpPr/>
          <p:nvPr/>
        </p:nvGrpSpPr>
        <p:grpSpPr>
          <a:xfrm>
            <a:off x="1253813" y="1149011"/>
            <a:ext cx="318425" cy="467297"/>
            <a:chOff x="1807695" y="1390657"/>
            <a:chExt cx="417404" cy="415749"/>
          </a:xfrm>
        </p:grpSpPr>
        <p:grpSp>
          <p:nvGrpSpPr>
            <p:cNvPr id="19" name="组合 2"/>
            <p:cNvGrpSpPr/>
            <p:nvPr/>
          </p:nvGrpSpPr>
          <p:grpSpPr bwMode="auto">
            <a:xfrm>
              <a:off x="1807695" y="1666335"/>
              <a:ext cx="149225" cy="102403"/>
              <a:chOff x="0" y="41275"/>
              <a:chExt cx="138113" cy="96838"/>
            </a:xfrm>
            <a:solidFill>
              <a:srgbClr val="F7F6F1"/>
            </a:solidFill>
          </p:grpSpPr>
          <p:sp>
            <p:nvSpPr>
              <p:cNvPr id="22" name="Freeform 101"/>
              <p:cNvSpPr>
                <a:spLocks noChangeArrowheads="1"/>
              </p:cNvSpPr>
              <p:nvPr/>
            </p:nvSpPr>
            <p:spPr bwMode="auto">
              <a:xfrm>
                <a:off x="85725" y="41275"/>
                <a:ext cx="52388" cy="52388"/>
              </a:xfrm>
              <a:custGeom>
                <a:avLst/>
                <a:gdLst>
                  <a:gd name="T0" fmla="*/ 154028204 w 14"/>
                  <a:gd name="T1" fmla="*/ 168030768 h 14"/>
                  <a:gd name="T2" fmla="*/ 28005128 w 14"/>
                  <a:gd name="T3" fmla="*/ 168030768 h 14"/>
                  <a:gd name="T4" fmla="*/ 28005128 w 14"/>
                  <a:gd name="T5" fmla="*/ 42007692 h 14"/>
                  <a:gd name="T6" fmla="*/ 154028204 w 14"/>
                  <a:gd name="T7" fmla="*/ 42007692 h 14"/>
                  <a:gd name="T8" fmla="*/ 154028204 w 14"/>
                  <a:gd name="T9" fmla="*/ 168030768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23" name="Freeform 102"/>
              <p:cNvSpPr>
                <a:spLocks noChangeArrowheads="1"/>
              </p:cNvSpPr>
              <p:nvPr/>
            </p:nvSpPr>
            <p:spPr bwMode="auto">
              <a:xfrm>
                <a:off x="0" y="41275"/>
                <a:ext cx="52388" cy="52388"/>
              </a:xfrm>
              <a:custGeom>
                <a:avLst/>
                <a:gdLst>
                  <a:gd name="T0" fmla="*/ 154028204 w 14"/>
                  <a:gd name="T1" fmla="*/ 168030768 h 14"/>
                  <a:gd name="T2" fmla="*/ 28005128 w 14"/>
                  <a:gd name="T3" fmla="*/ 168030768 h 14"/>
                  <a:gd name="T4" fmla="*/ 28005128 w 14"/>
                  <a:gd name="T5" fmla="*/ 42007692 h 14"/>
                  <a:gd name="T6" fmla="*/ 154028204 w 14"/>
                  <a:gd name="T7" fmla="*/ 42007692 h 14"/>
                  <a:gd name="T8" fmla="*/ 154028204 w 14"/>
                  <a:gd name="T9" fmla="*/ 168030768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24" name="Freeform 103"/>
              <p:cNvSpPr>
                <a:spLocks noChangeArrowheads="1"/>
              </p:cNvSpPr>
              <p:nvPr/>
            </p:nvSpPr>
            <p:spPr bwMode="auto">
              <a:xfrm>
                <a:off x="41275" y="85725"/>
                <a:ext cx="52388" cy="52388"/>
              </a:xfrm>
              <a:custGeom>
                <a:avLst/>
                <a:gdLst>
                  <a:gd name="T0" fmla="*/ 168030768 w 14"/>
                  <a:gd name="T1" fmla="*/ 154028204 h 14"/>
                  <a:gd name="T2" fmla="*/ 42007692 w 14"/>
                  <a:gd name="T3" fmla="*/ 154028204 h 14"/>
                  <a:gd name="T4" fmla="*/ 42007692 w 14"/>
                  <a:gd name="T5" fmla="*/ 28005128 h 14"/>
                  <a:gd name="T6" fmla="*/ 168030768 w 14"/>
                  <a:gd name="T7" fmla="*/ 28005128 h 14"/>
                  <a:gd name="T8" fmla="*/ 168030768 w 14"/>
                  <a:gd name="T9" fmla="*/ 15402820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grpSp>
        <p:sp>
          <p:nvSpPr>
            <p:cNvPr id="20" name="TextBox 254"/>
            <p:cNvSpPr>
              <a:spLocks noChangeArrowheads="1"/>
            </p:cNvSpPr>
            <p:nvPr/>
          </p:nvSpPr>
          <p:spPr bwMode="auto">
            <a:xfrm>
              <a:off x="1968180" y="1390657"/>
              <a:ext cx="256919" cy="415749"/>
            </a:xfrm>
            <a:prstGeom prst="rect">
              <a:avLst/>
            </a:prstGeom>
            <a:noFill/>
            <a:ln>
              <a:noFill/>
            </a:ln>
          </p:spPr>
          <p:txBody>
            <a:bodyPr wrap="none" lIns="97018" tIns="48509" rIns="97018" bIns="48509" anchor="ctr">
              <a:spAutoFit/>
            </a:bodyPr>
            <a:lstStyle/>
            <a:p>
              <a:endParaRPr lang="en-US" altLang="zh-CN" sz="2400" b="1" dirty="0"/>
            </a:p>
          </p:txBody>
        </p:sp>
      </p:grpSp>
      <p:grpSp>
        <p:nvGrpSpPr>
          <p:cNvPr id="25" name="组合 24"/>
          <p:cNvGrpSpPr/>
          <p:nvPr/>
        </p:nvGrpSpPr>
        <p:grpSpPr>
          <a:xfrm>
            <a:off x="1102183" y="2190965"/>
            <a:ext cx="381121" cy="467297"/>
            <a:chOff x="1807695" y="1968337"/>
            <a:chExt cx="303944" cy="367911"/>
          </a:xfrm>
        </p:grpSpPr>
        <p:grpSp>
          <p:nvGrpSpPr>
            <p:cNvPr id="27" name="组合 256"/>
            <p:cNvGrpSpPr/>
            <p:nvPr/>
          </p:nvGrpSpPr>
          <p:grpSpPr bwMode="auto">
            <a:xfrm>
              <a:off x="1807695" y="2080060"/>
              <a:ext cx="149225" cy="146050"/>
              <a:chOff x="0" y="0"/>
              <a:chExt cx="138113" cy="138113"/>
            </a:xfrm>
            <a:solidFill>
              <a:srgbClr val="F7F6F1"/>
            </a:solidFill>
          </p:grpSpPr>
          <p:sp>
            <p:nvSpPr>
              <p:cNvPr id="29" name="Freeform 100"/>
              <p:cNvSpPr>
                <a:spLocks noChangeArrowheads="1"/>
              </p:cNvSpPr>
              <p:nvPr/>
            </p:nvSpPr>
            <p:spPr bwMode="auto">
              <a:xfrm>
                <a:off x="41275" y="0"/>
                <a:ext cx="52388" cy="52388"/>
              </a:xfrm>
              <a:custGeom>
                <a:avLst/>
                <a:gdLst>
                  <a:gd name="T0" fmla="*/ 168030768 w 14"/>
                  <a:gd name="T1" fmla="*/ 154028204 h 14"/>
                  <a:gd name="T2" fmla="*/ 42007692 w 14"/>
                  <a:gd name="T3" fmla="*/ 154028204 h 14"/>
                  <a:gd name="T4" fmla="*/ 42007692 w 14"/>
                  <a:gd name="T5" fmla="*/ 28005128 h 14"/>
                  <a:gd name="T6" fmla="*/ 168030768 w 14"/>
                  <a:gd name="T7" fmla="*/ 28005128 h 14"/>
                  <a:gd name="T8" fmla="*/ 168030768 w 14"/>
                  <a:gd name="T9" fmla="*/ 15402820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30" name="Freeform 101"/>
              <p:cNvSpPr>
                <a:spLocks noChangeArrowheads="1"/>
              </p:cNvSpPr>
              <p:nvPr/>
            </p:nvSpPr>
            <p:spPr bwMode="auto">
              <a:xfrm>
                <a:off x="85725" y="41275"/>
                <a:ext cx="52388" cy="52388"/>
              </a:xfrm>
              <a:custGeom>
                <a:avLst/>
                <a:gdLst>
                  <a:gd name="T0" fmla="*/ 154028204 w 14"/>
                  <a:gd name="T1" fmla="*/ 168030768 h 14"/>
                  <a:gd name="T2" fmla="*/ 28005128 w 14"/>
                  <a:gd name="T3" fmla="*/ 168030768 h 14"/>
                  <a:gd name="T4" fmla="*/ 28005128 w 14"/>
                  <a:gd name="T5" fmla="*/ 42007692 h 14"/>
                  <a:gd name="T6" fmla="*/ 154028204 w 14"/>
                  <a:gd name="T7" fmla="*/ 42007692 h 14"/>
                  <a:gd name="T8" fmla="*/ 154028204 w 14"/>
                  <a:gd name="T9" fmla="*/ 168030768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31" name="Freeform 102"/>
              <p:cNvSpPr>
                <a:spLocks noChangeArrowheads="1"/>
              </p:cNvSpPr>
              <p:nvPr/>
            </p:nvSpPr>
            <p:spPr bwMode="auto">
              <a:xfrm>
                <a:off x="0" y="41275"/>
                <a:ext cx="52388" cy="52388"/>
              </a:xfrm>
              <a:custGeom>
                <a:avLst/>
                <a:gdLst>
                  <a:gd name="T0" fmla="*/ 154028204 w 14"/>
                  <a:gd name="T1" fmla="*/ 168030768 h 14"/>
                  <a:gd name="T2" fmla="*/ 28005128 w 14"/>
                  <a:gd name="T3" fmla="*/ 168030768 h 14"/>
                  <a:gd name="T4" fmla="*/ 28005128 w 14"/>
                  <a:gd name="T5" fmla="*/ 42007692 h 14"/>
                  <a:gd name="T6" fmla="*/ 154028204 w 14"/>
                  <a:gd name="T7" fmla="*/ 42007692 h 14"/>
                  <a:gd name="T8" fmla="*/ 154028204 w 14"/>
                  <a:gd name="T9" fmla="*/ 168030768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32" name="Freeform 103"/>
              <p:cNvSpPr>
                <a:spLocks noChangeArrowheads="1"/>
              </p:cNvSpPr>
              <p:nvPr/>
            </p:nvSpPr>
            <p:spPr bwMode="auto">
              <a:xfrm>
                <a:off x="41275" y="85725"/>
                <a:ext cx="52388" cy="52388"/>
              </a:xfrm>
              <a:custGeom>
                <a:avLst/>
                <a:gdLst>
                  <a:gd name="T0" fmla="*/ 168030768 w 14"/>
                  <a:gd name="T1" fmla="*/ 154028204 h 14"/>
                  <a:gd name="T2" fmla="*/ 42007692 w 14"/>
                  <a:gd name="T3" fmla="*/ 154028204 h 14"/>
                  <a:gd name="T4" fmla="*/ 42007692 w 14"/>
                  <a:gd name="T5" fmla="*/ 28005128 h 14"/>
                  <a:gd name="T6" fmla="*/ 168030768 w 14"/>
                  <a:gd name="T7" fmla="*/ 28005128 h 14"/>
                  <a:gd name="T8" fmla="*/ 168030768 w 14"/>
                  <a:gd name="T9" fmla="*/ 15402820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grpSp>
        <p:sp>
          <p:nvSpPr>
            <p:cNvPr id="28" name="TextBox 261"/>
            <p:cNvSpPr>
              <a:spLocks noChangeArrowheads="1"/>
            </p:cNvSpPr>
            <p:nvPr/>
          </p:nvSpPr>
          <p:spPr bwMode="auto">
            <a:xfrm>
              <a:off x="1955332" y="1968337"/>
              <a:ext cx="156307" cy="367911"/>
            </a:xfrm>
            <a:prstGeom prst="rect">
              <a:avLst/>
            </a:prstGeom>
            <a:noFill/>
            <a:ln>
              <a:noFill/>
            </a:ln>
          </p:spPr>
          <p:txBody>
            <a:bodyPr wrap="none" lIns="97018" tIns="48509" rIns="97018" bIns="48509" anchor="ctr">
              <a:spAutoFit/>
            </a:bodyPr>
            <a:lstStyle/>
            <a:p>
              <a:endParaRPr lang="en-US" altLang="zh-CN" sz="2400" b="1" dirty="0"/>
            </a:p>
          </p:txBody>
        </p:sp>
      </p:grpSp>
      <p:grpSp>
        <p:nvGrpSpPr>
          <p:cNvPr id="41" name="组合 40"/>
          <p:cNvGrpSpPr/>
          <p:nvPr/>
        </p:nvGrpSpPr>
        <p:grpSpPr>
          <a:xfrm>
            <a:off x="1185729" y="3249985"/>
            <a:ext cx="381121" cy="467297"/>
            <a:chOff x="1807695" y="2847811"/>
            <a:chExt cx="303944" cy="367911"/>
          </a:xfrm>
        </p:grpSpPr>
        <p:grpSp>
          <p:nvGrpSpPr>
            <p:cNvPr id="43" name="组合 268"/>
            <p:cNvGrpSpPr/>
            <p:nvPr/>
          </p:nvGrpSpPr>
          <p:grpSpPr bwMode="auto">
            <a:xfrm>
              <a:off x="1807695" y="2957948"/>
              <a:ext cx="149225" cy="146050"/>
              <a:chOff x="0" y="0"/>
              <a:chExt cx="138113" cy="138113"/>
            </a:xfrm>
            <a:solidFill>
              <a:srgbClr val="F7F6F1"/>
            </a:solidFill>
          </p:grpSpPr>
          <p:sp>
            <p:nvSpPr>
              <p:cNvPr id="45" name="Freeform 100"/>
              <p:cNvSpPr>
                <a:spLocks noChangeArrowheads="1"/>
              </p:cNvSpPr>
              <p:nvPr/>
            </p:nvSpPr>
            <p:spPr bwMode="auto">
              <a:xfrm>
                <a:off x="41275" y="0"/>
                <a:ext cx="52388" cy="52388"/>
              </a:xfrm>
              <a:custGeom>
                <a:avLst/>
                <a:gdLst>
                  <a:gd name="T0" fmla="*/ 168030768 w 14"/>
                  <a:gd name="T1" fmla="*/ 154028204 h 14"/>
                  <a:gd name="T2" fmla="*/ 42007692 w 14"/>
                  <a:gd name="T3" fmla="*/ 154028204 h 14"/>
                  <a:gd name="T4" fmla="*/ 42007692 w 14"/>
                  <a:gd name="T5" fmla="*/ 28005128 h 14"/>
                  <a:gd name="T6" fmla="*/ 168030768 w 14"/>
                  <a:gd name="T7" fmla="*/ 28005128 h 14"/>
                  <a:gd name="T8" fmla="*/ 168030768 w 14"/>
                  <a:gd name="T9" fmla="*/ 15402820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46" name="Freeform 101"/>
              <p:cNvSpPr>
                <a:spLocks noChangeArrowheads="1"/>
              </p:cNvSpPr>
              <p:nvPr/>
            </p:nvSpPr>
            <p:spPr bwMode="auto">
              <a:xfrm>
                <a:off x="85725" y="41275"/>
                <a:ext cx="52388" cy="52388"/>
              </a:xfrm>
              <a:custGeom>
                <a:avLst/>
                <a:gdLst>
                  <a:gd name="T0" fmla="*/ 154028204 w 14"/>
                  <a:gd name="T1" fmla="*/ 168030768 h 14"/>
                  <a:gd name="T2" fmla="*/ 28005128 w 14"/>
                  <a:gd name="T3" fmla="*/ 168030768 h 14"/>
                  <a:gd name="T4" fmla="*/ 28005128 w 14"/>
                  <a:gd name="T5" fmla="*/ 42007692 h 14"/>
                  <a:gd name="T6" fmla="*/ 154028204 w 14"/>
                  <a:gd name="T7" fmla="*/ 42007692 h 14"/>
                  <a:gd name="T8" fmla="*/ 154028204 w 14"/>
                  <a:gd name="T9" fmla="*/ 168030768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47" name="Freeform 102"/>
              <p:cNvSpPr>
                <a:spLocks noChangeArrowheads="1"/>
              </p:cNvSpPr>
              <p:nvPr/>
            </p:nvSpPr>
            <p:spPr bwMode="auto">
              <a:xfrm>
                <a:off x="0" y="41275"/>
                <a:ext cx="52388" cy="52388"/>
              </a:xfrm>
              <a:custGeom>
                <a:avLst/>
                <a:gdLst>
                  <a:gd name="T0" fmla="*/ 154028204 w 14"/>
                  <a:gd name="T1" fmla="*/ 168030768 h 14"/>
                  <a:gd name="T2" fmla="*/ 28005128 w 14"/>
                  <a:gd name="T3" fmla="*/ 168030768 h 14"/>
                  <a:gd name="T4" fmla="*/ 28005128 w 14"/>
                  <a:gd name="T5" fmla="*/ 42007692 h 14"/>
                  <a:gd name="T6" fmla="*/ 154028204 w 14"/>
                  <a:gd name="T7" fmla="*/ 42007692 h 14"/>
                  <a:gd name="T8" fmla="*/ 154028204 w 14"/>
                  <a:gd name="T9" fmla="*/ 168030768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48" name="Freeform 103"/>
              <p:cNvSpPr>
                <a:spLocks noChangeArrowheads="1"/>
              </p:cNvSpPr>
              <p:nvPr/>
            </p:nvSpPr>
            <p:spPr bwMode="auto">
              <a:xfrm>
                <a:off x="41275" y="85725"/>
                <a:ext cx="52388" cy="52388"/>
              </a:xfrm>
              <a:custGeom>
                <a:avLst/>
                <a:gdLst>
                  <a:gd name="T0" fmla="*/ 168030768 w 14"/>
                  <a:gd name="T1" fmla="*/ 154028204 h 14"/>
                  <a:gd name="T2" fmla="*/ 42007692 w 14"/>
                  <a:gd name="T3" fmla="*/ 154028204 h 14"/>
                  <a:gd name="T4" fmla="*/ 42007692 w 14"/>
                  <a:gd name="T5" fmla="*/ 28005128 h 14"/>
                  <a:gd name="T6" fmla="*/ 168030768 w 14"/>
                  <a:gd name="T7" fmla="*/ 28005128 h 14"/>
                  <a:gd name="T8" fmla="*/ 168030768 w 14"/>
                  <a:gd name="T9" fmla="*/ 15402820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grpSp>
        <p:sp>
          <p:nvSpPr>
            <p:cNvPr id="44" name="TextBox 273"/>
            <p:cNvSpPr>
              <a:spLocks noChangeArrowheads="1"/>
            </p:cNvSpPr>
            <p:nvPr/>
          </p:nvSpPr>
          <p:spPr bwMode="auto">
            <a:xfrm>
              <a:off x="1955332" y="2847811"/>
              <a:ext cx="156307" cy="367911"/>
            </a:xfrm>
            <a:prstGeom prst="rect">
              <a:avLst/>
            </a:prstGeom>
            <a:noFill/>
            <a:ln>
              <a:noFill/>
            </a:ln>
          </p:spPr>
          <p:txBody>
            <a:bodyPr wrap="none" lIns="97018" tIns="48509" rIns="97018" bIns="48509" anchor="ctr">
              <a:spAutoFit/>
            </a:bodyPr>
            <a:lstStyle/>
            <a:p>
              <a:endParaRPr lang="en-US" altLang="zh-CN" sz="2400" b="1" dirty="0"/>
            </a:p>
          </p:txBody>
        </p:sp>
      </p:grpSp>
      <p:grpSp>
        <p:nvGrpSpPr>
          <p:cNvPr id="51" name="组合 274"/>
          <p:cNvGrpSpPr/>
          <p:nvPr/>
        </p:nvGrpSpPr>
        <p:grpSpPr bwMode="auto">
          <a:xfrm>
            <a:off x="1169068" y="3928170"/>
            <a:ext cx="187116" cy="187519"/>
            <a:chOff x="0" y="0"/>
            <a:chExt cx="138113" cy="138113"/>
          </a:xfrm>
          <a:solidFill>
            <a:srgbClr val="F7F6F1"/>
          </a:solidFill>
        </p:grpSpPr>
        <p:sp>
          <p:nvSpPr>
            <p:cNvPr id="53" name="Freeform 100"/>
            <p:cNvSpPr>
              <a:spLocks noChangeArrowheads="1"/>
            </p:cNvSpPr>
            <p:nvPr/>
          </p:nvSpPr>
          <p:spPr bwMode="auto">
            <a:xfrm>
              <a:off x="41275" y="0"/>
              <a:ext cx="52388" cy="52388"/>
            </a:xfrm>
            <a:custGeom>
              <a:avLst/>
              <a:gdLst>
                <a:gd name="T0" fmla="*/ 168030768 w 14"/>
                <a:gd name="T1" fmla="*/ 154028204 h 14"/>
                <a:gd name="T2" fmla="*/ 42007692 w 14"/>
                <a:gd name="T3" fmla="*/ 154028204 h 14"/>
                <a:gd name="T4" fmla="*/ 42007692 w 14"/>
                <a:gd name="T5" fmla="*/ 28005128 h 14"/>
                <a:gd name="T6" fmla="*/ 168030768 w 14"/>
                <a:gd name="T7" fmla="*/ 28005128 h 14"/>
                <a:gd name="T8" fmla="*/ 168030768 w 14"/>
                <a:gd name="T9" fmla="*/ 15402820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54" name="Freeform 101"/>
            <p:cNvSpPr>
              <a:spLocks noChangeArrowheads="1"/>
            </p:cNvSpPr>
            <p:nvPr/>
          </p:nvSpPr>
          <p:spPr bwMode="auto">
            <a:xfrm>
              <a:off x="85725" y="41275"/>
              <a:ext cx="52388" cy="52388"/>
            </a:xfrm>
            <a:custGeom>
              <a:avLst/>
              <a:gdLst>
                <a:gd name="T0" fmla="*/ 154028204 w 14"/>
                <a:gd name="T1" fmla="*/ 168030768 h 14"/>
                <a:gd name="T2" fmla="*/ 28005128 w 14"/>
                <a:gd name="T3" fmla="*/ 168030768 h 14"/>
                <a:gd name="T4" fmla="*/ 28005128 w 14"/>
                <a:gd name="T5" fmla="*/ 42007692 h 14"/>
                <a:gd name="T6" fmla="*/ 154028204 w 14"/>
                <a:gd name="T7" fmla="*/ 42007692 h 14"/>
                <a:gd name="T8" fmla="*/ 154028204 w 14"/>
                <a:gd name="T9" fmla="*/ 168030768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55" name="Freeform 102"/>
            <p:cNvSpPr>
              <a:spLocks noChangeArrowheads="1"/>
            </p:cNvSpPr>
            <p:nvPr/>
          </p:nvSpPr>
          <p:spPr bwMode="auto">
            <a:xfrm>
              <a:off x="0" y="41275"/>
              <a:ext cx="52388" cy="52388"/>
            </a:xfrm>
            <a:custGeom>
              <a:avLst/>
              <a:gdLst>
                <a:gd name="T0" fmla="*/ 154028204 w 14"/>
                <a:gd name="T1" fmla="*/ 168030768 h 14"/>
                <a:gd name="T2" fmla="*/ 28005128 w 14"/>
                <a:gd name="T3" fmla="*/ 168030768 h 14"/>
                <a:gd name="T4" fmla="*/ 28005128 w 14"/>
                <a:gd name="T5" fmla="*/ 42007692 h 14"/>
                <a:gd name="T6" fmla="*/ 154028204 w 14"/>
                <a:gd name="T7" fmla="*/ 42007692 h 14"/>
                <a:gd name="T8" fmla="*/ 154028204 w 14"/>
                <a:gd name="T9" fmla="*/ 168030768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1" y="12"/>
                  </a:moveTo>
                  <a:cubicBezTo>
                    <a:pt x="9" y="14"/>
                    <a:pt x="5" y="14"/>
                    <a:pt x="2" y="12"/>
                  </a:cubicBezTo>
                  <a:cubicBezTo>
                    <a:pt x="0" y="9"/>
                    <a:pt x="0" y="5"/>
                    <a:pt x="2" y="3"/>
                  </a:cubicBezTo>
                  <a:cubicBezTo>
                    <a:pt x="5" y="0"/>
                    <a:pt x="9" y="0"/>
                    <a:pt x="11" y="3"/>
                  </a:cubicBezTo>
                  <a:cubicBezTo>
                    <a:pt x="14" y="5"/>
                    <a:pt x="14" y="9"/>
                    <a:pt x="11" y="12"/>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sp>
          <p:nvSpPr>
            <p:cNvPr id="56" name="Freeform 103"/>
            <p:cNvSpPr>
              <a:spLocks noChangeArrowheads="1"/>
            </p:cNvSpPr>
            <p:nvPr/>
          </p:nvSpPr>
          <p:spPr bwMode="auto">
            <a:xfrm>
              <a:off x="41275" y="85725"/>
              <a:ext cx="52388" cy="52388"/>
            </a:xfrm>
            <a:custGeom>
              <a:avLst/>
              <a:gdLst>
                <a:gd name="T0" fmla="*/ 168030768 w 14"/>
                <a:gd name="T1" fmla="*/ 154028204 h 14"/>
                <a:gd name="T2" fmla="*/ 42007692 w 14"/>
                <a:gd name="T3" fmla="*/ 154028204 h 14"/>
                <a:gd name="T4" fmla="*/ 42007692 w 14"/>
                <a:gd name="T5" fmla="*/ 28005128 h 14"/>
                <a:gd name="T6" fmla="*/ 168030768 w 14"/>
                <a:gd name="T7" fmla="*/ 28005128 h 14"/>
                <a:gd name="T8" fmla="*/ 168030768 w 14"/>
                <a:gd name="T9" fmla="*/ 154028204 h 14"/>
                <a:gd name="T10" fmla="*/ 0 60000 65536"/>
                <a:gd name="T11" fmla="*/ 0 60000 65536"/>
                <a:gd name="T12" fmla="*/ 0 60000 65536"/>
                <a:gd name="T13" fmla="*/ 0 60000 65536"/>
                <a:gd name="T14" fmla="*/ 0 60000 65536"/>
                <a:gd name="T15" fmla="*/ 0 w 14"/>
                <a:gd name="T16" fmla="*/ 0 h 14"/>
                <a:gd name="T17" fmla="*/ 14 w 14"/>
                <a:gd name="T18" fmla="*/ 14 h 14"/>
              </a:gdLst>
              <a:ahLst/>
              <a:cxnLst>
                <a:cxn ang="T10">
                  <a:pos x="T0" y="T1"/>
                </a:cxn>
                <a:cxn ang="T11">
                  <a:pos x="T2" y="T3"/>
                </a:cxn>
                <a:cxn ang="T12">
                  <a:pos x="T4" y="T5"/>
                </a:cxn>
                <a:cxn ang="T13">
                  <a:pos x="T6" y="T7"/>
                </a:cxn>
                <a:cxn ang="T14">
                  <a:pos x="T8" y="T9"/>
                </a:cxn>
              </a:cxnLst>
              <a:rect l="T15" t="T16" r="T17" b="T18"/>
              <a:pathLst>
                <a:path w="14" h="14">
                  <a:moveTo>
                    <a:pt x="12" y="11"/>
                  </a:moveTo>
                  <a:cubicBezTo>
                    <a:pt x="9" y="14"/>
                    <a:pt x="5" y="14"/>
                    <a:pt x="3" y="11"/>
                  </a:cubicBezTo>
                  <a:cubicBezTo>
                    <a:pt x="0" y="9"/>
                    <a:pt x="0" y="5"/>
                    <a:pt x="3" y="2"/>
                  </a:cubicBezTo>
                  <a:cubicBezTo>
                    <a:pt x="5" y="0"/>
                    <a:pt x="9" y="0"/>
                    <a:pt x="12" y="2"/>
                  </a:cubicBezTo>
                  <a:cubicBezTo>
                    <a:pt x="14" y="5"/>
                    <a:pt x="14" y="9"/>
                    <a:pt x="12" y="1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sz="2400" b="1"/>
            </a:p>
          </p:txBody>
        </p:sp>
      </p:grpSp>
      <p:sp>
        <p:nvSpPr>
          <p:cNvPr id="77" name="文本框 76"/>
          <p:cNvSpPr txBox="1"/>
          <p:nvPr/>
        </p:nvSpPr>
        <p:spPr>
          <a:xfrm>
            <a:off x="933841" y="1598306"/>
            <a:ext cx="5751045" cy="461665"/>
          </a:xfrm>
          <a:prstGeom prst="rect">
            <a:avLst/>
          </a:prstGeom>
          <a:solidFill>
            <a:schemeClr val="accent4">
              <a:lumMod val="20000"/>
              <a:lumOff val="80000"/>
            </a:schemeClr>
          </a:solidFill>
        </p:spPr>
        <p:txBody>
          <a:bodyPr wrap="square" rtlCol="0">
            <a:spAutoFit/>
          </a:bodyPr>
          <a:lstStyle/>
          <a:p>
            <a:r>
              <a:rPr lang="en-US" altLang="zh-CN" sz="2400" b="1" dirty="0"/>
              <a:t>Help connect ordinary people </a:t>
            </a:r>
            <a:r>
              <a:rPr lang="en-US" altLang="zh-CN" sz="2400" b="1" dirty="0" smtClean="0"/>
              <a:t>together.</a:t>
            </a:r>
            <a:endParaRPr lang="en-US" altLang="zh-CN" sz="2400" b="1" dirty="0"/>
          </a:p>
        </p:txBody>
      </p:sp>
      <p:sp>
        <p:nvSpPr>
          <p:cNvPr id="78" name="文本框 77"/>
          <p:cNvSpPr txBox="1"/>
          <p:nvPr/>
        </p:nvSpPr>
        <p:spPr>
          <a:xfrm>
            <a:off x="933841" y="2332432"/>
            <a:ext cx="5751045" cy="461665"/>
          </a:xfrm>
          <a:prstGeom prst="rect">
            <a:avLst/>
          </a:prstGeom>
          <a:solidFill>
            <a:schemeClr val="accent2">
              <a:lumMod val="40000"/>
              <a:lumOff val="60000"/>
            </a:schemeClr>
          </a:solidFill>
        </p:spPr>
        <p:txBody>
          <a:bodyPr wrap="square" rtlCol="0">
            <a:spAutoFit/>
          </a:bodyPr>
          <a:lstStyle/>
          <a:p>
            <a:r>
              <a:rPr lang="en-US" altLang="zh-CN" sz="2400" b="1" dirty="0"/>
              <a:t>Enable </a:t>
            </a:r>
            <a:r>
              <a:rPr lang="en-US" altLang="zh-CN" sz="2400" b="1" dirty="0" smtClean="0"/>
              <a:t>people </a:t>
            </a:r>
            <a:r>
              <a:rPr lang="en-US" altLang="zh-CN" sz="2400" b="1" dirty="0"/>
              <a:t>to add their voices to </a:t>
            </a:r>
            <a:r>
              <a:rPr lang="en-US" altLang="zh-CN" sz="2400" b="1" dirty="0" smtClean="0"/>
              <a:t>…</a:t>
            </a:r>
            <a:endParaRPr lang="en-US" altLang="zh-CN" sz="2400" b="1" dirty="0"/>
          </a:p>
        </p:txBody>
      </p:sp>
      <p:sp>
        <p:nvSpPr>
          <p:cNvPr id="79" name="文本框 78"/>
          <p:cNvSpPr txBox="1"/>
          <p:nvPr/>
        </p:nvSpPr>
        <p:spPr>
          <a:xfrm>
            <a:off x="906089" y="3017099"/>
            <a:ext cx="5806547" cy="461665"/>
          </a:xfrm>
          <a:prstGeom prst="rect">
            <a:avLst/>
          </a:prstGeom>
          <a:solidFill>
            <a:schemeClr val="accent6">
              <a:lumMod val="40000"/>
              <a:lumOff val="60000"/>
            </a:schemeClr>
          </a:solidFill>
        </p:spPr>
        <p:txBody>
          <a:bodyPr wrap="square" rtlCol="0">
            <a:spAutoFit/>
          </a:bodyPr>
          <a:lstStyle/>
          <a:p>
            <a:r>
              <a:rPr lang="en-US" altLang="zh-CN" sz="2400" b="1" dirty="0"/>
              <a:t>Make </a:t>
            </a:r>
            <a:r>
              <a:rPr lang="en-US" altLang="zh-CN" sz="2400" b="1" dirty="0" smtClean="0"/>
              <a:t>people </a:t>
            </a:r>
            <a:r>
              <a:rPr lang="en-US" altLang="zh-CN" sz="2400" b="1" dirty="0"/>
              <a:t>part of the global </a:t>
            </a:r>
            <a:r>
              <a:rPr lang="en-US" altLang="zh-CN" sz="2400" b="1" dirty="0" smtClean="0"/>
              <a:t>community.</a:t>
            </a:r>
            <a:endParaRPr lang="en-US" altLang="zh-CN" sz="2400" b="1" dirty="0"/>
          </a:p>
        </p:txBody>
      </p:sp>
      <p:sp>
        <p:nvSpPr>
          <p:cNvPr id="80" name="文本框 79"/>
          <p:cNvSpPr txBox="1"/>
          <p:nvPr/>
        </p:nvSpPr>
        <p:spPr>
          <a:xfrm>
            <a:off x="933841" y="4083243"/>
            <a:ext cx="5680032" cy="446276"/>
          </a:xfrm>
          <a:prstGeom prst="rect">
            <a:avLst/>
          </a:prstGeom>
          <a:solidFill>
            <a:schemeClr val="accent1">
              <a:lumMod val="40000"/>
              <a:lumOff val="60000"/>
            </a:schemeClr>
          </a:solidFill>
        </p:spPr>
        <p:txBody>
          <a:bodyPr wrap="square" rtlCol="0">
            <a:spAutoFit/>
          </a:bodyPr>
          <a:lstStyle/>
          <a:p>
            <a:r>
              <a:rPr lang="en-US" altLang="zh-CN" sz="2300" b="1" dirty="0" smtClean="0"/>
              <a:t>Prove to be </a:t>
            </a:r>
            <a:r>
              <a:rPr lang="en-US" altLang="zh-CN" sz="2300" b="1" dirty="0"/>
              <a:t>a positive influence on </a:t>
            </a:r>
            <a:r>
              <a:rPr lang="en-US" altLang="zh-CN" sz="2300" b="1" dirty="0" smtClean="0"/>
              <a:t>lives of…</a:t>
            </a:r>
            <a:endParaRPr lang="en-US" altLang="zh-CN" sz="2300" b="1" dirty="0"/>
          </a:p>
        </p:txBody>
      </p:sp>
      <p:sp>
        <p:nvSpPr>
          <p:cNvPr id="82" name="TextBox 279"/>
          <p:cNvSpPr>
            <a:spLocks noChangeArrowheads="1"/>
          </p:cNvSpPr>
          <p:nvPr/>
        </p:nvSpPr>
        <p:spPr bwMode="auto">
          <a:xfrm>
            <a:off x="934085" y="4733807"/>
            <a:ext cx="5728970" cy="465455"/>
          </a:xfrm>
          <a:prstGeom prst="rect">
            <a:avLst/>
          </a:prstGeom>
          <a:solidFill>
            <a:srgbClr val="F66670"/>
          </a:solidFill>
          <a:ln>
            <a:noFill/>
          </a:ln>
        </p:spPr>
        <p:txBody>
          <a:bodyPr wrap="square" lIns="97018" tIns="48509" rIns="97018" bIns="48509" anchor="ctr">
            <a:spAutoFit/>
          </a:bodyPr>
          <a:lstStyle/>
          <a:p>
            <a:r>
              <a:rPr lang="en-US" altLang="zh-CN" sz="2000" b="1" dirty="0"/>
              <a:t>Provide an opportunity to make contributions to</a:t>
            </a:r>
            <a:r>
              <a:rPr lang="en-US" altLang="zh-CN" sz="2400" b="1" dirty="0"/>
              <a:t>... </a:t>
            </a:r>
            <a:endParaRPr lang="zh-CN" altLang="en-US" sz="2400" b="1" dirty="0">
              <a:solidFill>
                <a:srgbClr val="F7F6F1"/>
              </a:solidFill>
            </a:endParaRPr>
          </a:p>
        </p:txBody>
      </p:sp>
      <p:grpSp>
        <p:nvGrpSpPr>
          <p:cNvPr id="85" name="组合 84"/>
          <p:cNvGrpSpPr/>
          <p:nvPr/>
        </p:nvGrpSpPr>
        <p:grpSpPr>
          <a:xfrm>
            <a:off x="6613873" y="1885517"/>
            <a:ext cx="2410927" cy="3620540"/>
            <a:chOff x="3124219" y="1532323"/>
            <a:chExt cx="2302901" cy="2624138"/>
          </a:xfrm>
        </p:grpSpPr>
        <p:sp>
          <p:nvSpPr>
            <p:cNvPr id="86" name="Freeform 37"/>
            <p:cNvSpPr>
              <a:spLocks noChangeArrowheads="1"/>
            </p:cNvSpPr>
            <p:nvPr/>
          </p:nvSpPr>
          <p:spPr bwMode="auto">
            <a:xfrm>
              <a:off x="3230020" y="2046673"/>
              <a:ext cx="2065337" cy="863600"/>
            </a:xfrm>
            <a:custGeom>
              <a:avLst/>
              <a:gdLst>
                <a:gd name="T0" fmla="*/ 0 w 518"/>
                <a:gd name="T1" fmla="*/ 0 h 218"/>
                <a:gd name="T2" fmla="*/ 2147483647 w 518"/>
                <a:gd name="T3" fmla="*/ 2147483647 h 218"/>
                <a:gd name="T4" fmla="*/ 0 60000 65536"/>
                <a:gd name="T5" fmla="*/ 0 60000 65536"/>
                <a:gd name="T6" fmla="*/ 0 w 518"/>
                <a:gd name="T7" fmla="*/ 0 h 218"/>
                <a:gd name="T8" fmla="*/ 518 w 518"/>
                <a:gd name="T9" fmla="*/ 218 h 218"/>
              </a:gdLst>
              <a:ahLst/>
              <a:cxnLst>
                <a:cxn ang="T4">
                  <a:pos x="T0" y="T1"/>
                </a:cxn>
                <a:cxn ang="T5">
                  <a:pos x="T2" y="T3"/>
                </a:cxn>
              </a:cxnLst>
              <a:rect l="T6" t="T7" r="T8" b="T9"/>
              <a:pathLst>
                <a:path w="518" h="218">
                  <a:moveTo>
                    <a:pt x="0" y="0"/>
                  </a:moveTo>
                  <a:cubicBezTo>
                    <a:pt x="411" y="0"/>
                    <a:pt x="260" y="218"/>
                    <a:pt x="518" y="211"/>
                  </a:cubicBezTo>
                </a:path>
              </a:pathLst>
            </a:custGeom>
            <a:noFill/>
            <a:ln w="28575" cap="flat" cmpd="sng">
              <a:solidFill>
                <a:schemeClr val="tx1"/>
              </a:solidFill>
              <a:miter lim="800000"/>
            </a:ln>
            <a:extLst>
              <a:ext uri="{909E8E84-426E-40DD-AFC4-6F175D3DCCD1}">
                <a14:hiddenFill xmlns:a14="http://schemas.microsoft.com/office/drawing/2010/main">
                  <a:solidFill>
                    <a:srgbClr val="FFFFFF"/>
                  </a:solidFill>
                </a14:hiddenFill>
              </a:ext>
            </a:extLst>
          </p:spPr>
          <p:txBody>
            <a:bodyPr lIns="97018" tIns="48509" rIns="97018" bIns="48509"/>
            <a:lstStyle/>
            <a:p>
              <a:endParaRPr lang="zh-CN" altLang="en-US"/>
            </a:p>
          </p:txBody>
        </p:sp>
        <p:sp>
          <p:nvSpPr>
            <p:cNvPr id="87" name="Freeform 38"/>
            <p:cNvSpPr>
              <a:spLocks noChangeArrowheads="1"/>
            </p:cNvSpPr>
            <p:nvPr/>
          </p:nvSpPr>
          <p:spPr bwMode="auto">
            <a:xfrm>
              <a:off x="3230020" y="2519748"/>
              <a:ext cx="2065337" cy="374650"/>
            </a:xfrm>
            <a:custGeom>
              <a:avLst/>
              <a:gdLst>
                <a:gd name="T0" fmla="*/ 0 w 518"/>
                <a:gd name="T1" fmla="*/ 0 h 95"/>
                <a:gd name="T2" fmla="*/ 2147483647 w 518"/>
                <a:gd name="T3" fmla="*/ 1362636172 h 95"/>
                <a:gd name="T4" fmla="*/ 0 60000 65536"/>
                <a:gd name="T5" fmla="*/ 0 60000 65536"/>
                <a:gd name="T6" fmla="*/ 0 w 518"/>
                <a:gd name="T7" fmla="*/ 0 h 95"/>
                <a:gd name="T8" fmla="*/ 518 w 518"/>
                <a:gd name="T9" fmla="*/ 95 h 95"/>
              </a:gdLst>
              <a:ahLst/>
              <a:cxnLst>
                <a:cxn ang="T4">
                  <a:pos x="T0" y="T1"/>
                </a:cxn>
                <a:cxn ang="T5">
                  <a:pos x="T2" y="T3"/>
                </a:cxn>
              </a:cxnLst>
              <a:rect l="T6" t="T7" r="T8" b="T9"/>
              <a:pathLst>
                <a:path w="518" h="95">
                  <a:moveTo>
                    <a:pt x="0" y="0"/>
                  </a:moveTo>
                  <a:cubicBezTo>
                    <a:pt x="411" y="0"/>
                    <a:pt x="260" y="95"/>
                    <a:pt x="518" y="92"/>
                  </a:cubicBezTo>
                </a:path>
              </a:pathLst>
            </a:custGeom>
            <a:noFill/>
            <a:ln w="28575" cap="flat" cmpd="sng">
              <a:solidFill>
                <a:schemeClr val="tx1"/>
              </a:solidFill>
              <a:miter lim="800000"/>
            </a:ln>
            <a:extLst>
              <a:ext uri="{909E8E84-426E-40DD-AFC4-6F175D3DCCD1}">
                <a14:hiddenFill xmlns:a14="http://schemas.microsoft.com/office/drawing/2010/main">
                  <a:solidFill>
                    <a:srgbClr val="FFFFFF"/>
                  </a:solidFill>
                </a14:hiddenFill>
              </a:ext>
            </a:extLst>
          </p:spPr>
          <p:txBody>
            <a:bodyPr lIns="97018" tIns="48509" rIns="97018" bIns="48509"/>
            <a:lstStyle/>
            <a:p>
              <a:endParaRPr lang="zh-CN" altLang="en-US"/>
            </a:p>
          </p:txBody>
        </p:sp>
        <p:sp>
          <p:nvSpPr>
            <p:cNvPr id="88" name="Freeform 39"/>
            <p:cNvSpPr>
              <a:spLocks noChangeArrowheads="1"/>
            </p:cNvSpPr>
            <p:nvPr/>
          </p:nvSpPr>
          <p:spPr bwMode="auto">
            <a:xfrm>
              <a:off x="3230020" y="1532323"/>
              <a:ext cx="2065337" cy="1392238"/>
            </a:xfrm>
            <a:custGeom>
              <a:avLst/>
              <a:gdLst>
                <a:gd name="T0" fmla="*/ 0 w 518"/>
                <a:gd name="T1" fmla="*/ 0 h 351"/>
                <a:gd name="T2" fmla="*/ 2147483647 w 518"/>
                <a:gd name="T3" fmla="*/ 2147483647 h 351"/>
                <a:gd name="T4" fmla="*/ 0 60000 65536"/>
                <a:gd name="T5" fmla="*/ 0 60000 65536"/>
                <a:gd name="T6" fmla="*/ 0 w 518"/>
                <a:gd name="T7" fmla="*/ 0 h 351"/>
                <a:gd name="T8" fmla="*/ 518 w 518"/>
                <a:gd name="T9" fmla="*/ 351 h 351"/>
              </a:gdLst>
              <a:ahLst/>
              <a:cxnLst>
                <a:cxn ang="T4">
                  <a:pos x="T0" y="T1"/>
                </a:cxn>
                <a:cxn ang="T5">
                  <a:pos x="T2" y="T3"/>
                </a:cxn>
              </a:cxnLst>
              <a:rect l="T6" t="T7" r="T8" b="T9"/>
              <a:pathLst>
                <a:path w="518" h="351">
                  <a:moveTo>
                    <a:pt x="0" y="0"/>
                  </a:moveTo>
                  <a:cubicBezTo>
                    <a:pt x="411" y="0"/>
                    <a:pt x="260" y="351"/>
                    <a:pt x="518" y="340"/>
                  </a:cubicBezTo>
                </a:path>
              </a:pathLst>
            </a:custGeom>
            <a:noFill/>
            <a:ln w="28575" cap="flat" cmpd="sng">
              <a:solidFill>
                <a:schemeClr val="tx1"/>
              </a:solidFill>
              <a:miter lim="800000"/>
            </a:ln>
            <a:extLst>
              <a:ext uri="{909E8E84-426E-40DD-AFC4-6F175D3DCCD1}">
                <a14:hiddenFill xmlns:a14="http://schemas.microsoft.com/office/drawing/2010/main">
                  <a:solidFill>
                    <a:srgbClr val="FFFFFF"/>
                  </a:solidFill>
                </a14:hiddenFill>
              </a:ext>
            </a:extLst>
          </p:spPr>
          <p:txBody>
            <a:bodyPr lIns="97018" tIns="48509" rIns="97018" bIns="48509"/>
            <a:lstStyle/>
            <a:p>
              <a:endParaRPr lang="zh-CN" altLang="en-US"/>
            </a:p>
          </p:txBody>
        </p:sp>
        <p:sp>
          <p:nvSpPr>
            <p:cNvPr id="89" name="Freeform 40"/>
            <p:cNvSpPr>
              <a:spLocks noChangeArrowheads="1"/>
            </p:cNvSpPr>
            <p:nvPr/>
          </p:nvSpPr>
          <p:spPr bwMode="auto">
            <a:xfrm>
              <a:off x="3230020" y="2868998"/>
              <a:ext cx="2065337" cy="928688"/>
            </a:xfrm>
            <a:custGeom>
              <a:avLst/>
              <a:gdLst>
                <a:gd name="T0" fmla="*/ 0 w 518"/>
                <a:gd name="T1" fmla="*/ 2147483647 h 234"/>
                <a:gd name="T2" fmla="*/ 2147483647 w 518"/>
                <a:gd name="T3" fmla="*/ 104526781 h 234"/>
                <a:gd name="T4" fmla="*/ 0 60000 65536"/>
                <a:gd name="T5" fmla="*/ 0 60000 65536"/>
                <a:gd name="T6" fmla="*/ 0 w 518"/>
                <a:gd name="T7" fmla="*/ 0 h 234"/>
                <a:gd name="T8" fmla="*/ 518 w 518"/>
                <a:gd name="T9" fmla="*/ 234 h 234"/>
              </a:gdLst>
              <a:ahLst/>
              <a:cxnLst>
                <a:cxn ang="T4">
                  <a:pos x="T0" y="T1"/>
                </a:cxn>
                <a:cxn ang="T5">
                  <a:pos x="T2" y="T3"/>
                </a:cxn>
              </a:cxnLst>
              <a:rect l="T6" t="T7" r="T8" b="T9"/>
              <a:pathLst>
                <a:path w="518" h="234">
                  <a:moveTo>
                    <a:pt x="0" y="234"/>
                  </a:moveTo>
                  <a:cubicBezTo>
                    <a:pt x="411" y="234"/>
                    <a:pt x="260" y="0"/>
                    <a:pt x="518" y="7"/>
                  </a:cubicBezTo>
                </a:path>
              </a:pathLst>
            </a:custGeom>
            <a:noFill/>
            <a:ln w="28575" cap="flat" cmpd="sng">
              <a:solidFill>
                <a:schemeClr val="tx1"/>
              </a:solidFill>
              <a:miter lim="800000"/>
            </a:ln>
            <a:extLst>
              <a:ext uri="{909E8E84-426E-40DD-AFC4-6F175D3DCCD1}">
                <a14:hiddenFill xmlns:a14="http://schemas.microsoft.com/office/drawing/2010/main">
                  <a:solidFill>
                    <a:srgbClr val="FFFFFF"/>
                  </a:solidFill>
                </a14:hiddenFill>
              </a:ext>
            </a:extLst>
          </p:spPr>
          <p:txBody>
            <a:bodyPr lIns="97018" tIns="48509" rIns="97018" bIns="48509"/>
            <a:lstStyle/>
            <a:p>
              <a:endParaRPr lang="zh-CN" altLang="en-US"/>
            </a:p>
          </p:txBody>
        </p:sp>
        <p:sp>
          <p:nvSpPr>
            <p:cNvPr id="90" name="Freeform 41"/>
            <p:cNvSpPr>
              <a:spLocks noChangeArrowheads="1"/>
            </p:cNvSpPr>
            <p:nvPr/>
          </p:nvSpPr>
          <p:spPr bwMode="auto">
            <a:xfrm>
              <a:off x="3124219" y="2868894"/>
              <a:ext cx="2118751" cy="463550"/>
            </a:xfrm>
            <a:custGeom>
              <a:avLst/>
              <a:gdLst>
                <a:gd name="T0" fmla="*/ 0 w 518"/>
                <a:gd name="T1" fmla="*/ 1734504779 h 117"/>
                <a:gd name="T2" fmla="*/ 2147483647 w 518"/>
                <a:gd name="T3" fmla="*/ 59297380 h 117"/>
                <a:gd name="T4" fmla="*/ 0 60000 65536"/>
                <a:gd name="T5" fmla="*/ 0 60000 65536"/>
                <a:gd name="T6" fmla="*/ 0 w 518"/>
                <a:gd name="T7" fmla="*/ 0 h 117"/>
                <a:gd name="T8" fmla="*/ 518 w 518"/>
                <a:gd name="T9" fmla="*/ 117 h 117"/>
              </a:gdLst>
              <a:ahLst/>
              <a:cxnLst>
                <a:cxn ang="T4">
                  <a:pos x="T0" y="T1"/>
                </a:cxn>
                <a:cxn ang="T5">
                  <a:pos x="T2" y="T3"/>
                </a:cxn>
              </a:cxnLst>
              <a:rect l="T6" t="T7" r="T8" b="T9"/>
              <a:pathLst>
                <a:path w="518" h="117">
                  <a:moveTo>
                    <a:pt x="0" y="117"/>
                  </a:moveTo>
                  <a:cubicBezTo>
                    <a:pt x="411" y="117"/>
                    <a:pt x="260" y="0"/>
                    <a:pt x="518" y="4"/>
                  </a:cubicBezTo>
                </a:path>
              </a:pathLst>
            </a:custGeom>
            <a:noFill/>
            <a:ln w="28575" cap="flat" cmpd="sng">
              <a:solidFill>
                <a:schemeClr val="tx1"/>
              </a:solidFill>
              <a:miter lim="800000"/>
            </a:ln>
            <a:extLst>
              <a:ext uri="{909E8E84-426E-40DD-AFC4-6F175D3DCCD1}">
                <a14:hiddenFill xmlns:a14="http://schemas.microsoft.com/office/drawing/2010/main">
                  <a:solidFill>
                    <a:srgbClr val="FFFFFF"/>
                  </a:solidFill>
                </a14:hiddenFill>
              </a:ext>
            </a:extLst>
          </p:spPr>
          <p:txBody>
            <a:bodyPr lIns="97018" tIns="48509" rIns="97018" bIns="48509"/>
            <a:lstStyle/>
            <a:p>
              <a:endParaRPr lang="zh-CN" altLang="en-US"/>
            </a:p>
          </p:txBody>
        </p:sp>
        <p:sp>
          <p:nvSpPr>
            <p:cNvPr id="91" name="Freeform 42"/>
            <p:cNvSpPr>
              <a:spLocks noChangeArrowheads="1"/>
            </p:cNvSpPr>
            <p:nvPr/>
          </p:nvSpPr>
          <p:spPr bwMode="auto">
            <a:xfrm>
              <a:off x="3230020" y="2861061"/>
              <a:ext cx="2065337" cy="1295400"/>
            </a:xfrm>
            <a:custGeom>
              <a:avLst/>
              <a:gdLst>
                <a:gd name="T0" fmla="*/ 0 w 518"/>
                <a:gd name="T1" fmla="*/ 2147483647 h 327"/>
                <a:gd name="T2" fmla="*/ 2147483647 w 518"/>
                <a:gd name="T3" fmla="*/ 148486526 h 327"/>
                <a:gd name="T4" fmla="*/ 0 60000 65536"/>
                <a:gd name="T5" fmla="*/ 0 60000 65536"/>
                <a:gd name="T6" fmla="*/ 0 w 518"/>
                <a:gd name="T7" fmla="*/ 0 h 327"/>
                <a:gd name="T8" fmla="*/ 518 w 518"/>
                <a:gd name="T9" fmla="*/ 327 h 327"/>
              </a:gdLst>
              <a:ahLst/>
              <a:cxnLst>
                <a:cxn ang="T4">
                  <a:pos x="T0" y="T1"/>
                </a:cxn>
                <a:cxn ang="T5">
                  <a:pos x="T2" y="T3"/>
                </a:cxn>
              </a:cxnLst>
              <a:rect l="T6" t="T7" r="T8" b="T9"/>
              <a:pathLst>
                <a:path w="518" h="327">
                  <a:moveTo>
                    <a:pt x="0" y="327"/>
                  </a:moveTo>
                  <a:cubicBezTo>
                    <a:pt x="411" y="327"/>
                    <a:pt x="260" y="0"/>
                    <a:pt x="518" y="10"/>
                  </a:cubicBezTo>
                </a:path>
              </a:pathLst>
            </a:custGeom>
            <a:noFill/>
            <a:ln w="28575" cap="flat" cmpd="sng">
              <a:solidFill>
                <a:schemeClr val="tx1"/>
              </a:solidFill>
              <a:miter lim="800000"/>
            </a:ln>
            <a:extLst>
              <a:ext uri="{909E8E84-426E-40DD-AFC4-6F175D3DCCD1}">
                <a14:hiddenFill xmlns:a14="http://schemas.microsoft.com/office/drawing/2010/main">
                  <a:solidFill>
                    <a:srgbClr val="FFFFFF"/>
                  </a:solidFill>
                </a14:hiddenFill>
              </a:ext>
            </a:extLst>
          </p:spPr>
          <p:txBody>
            <a:bodyPr lIns="97018" tIns="48509" rIns="97018" bIns="48509"/>
            <a:lstStyle/>
            <a:p>
              <a:endParaRPr lang="zh-CN" altLang="en-US"/>
            </a:p>
          </p:txBody>
        </p:sp>
        <p:sp>
          <p:nvSpPr>
            <p:cNvPr id="93" name="Freeform 227"/>
            <p:cNvSpPr>
              <a:spLocks noChangeArrowheads="1"/>
            </p:cNvSpPr>
            <p:nvPr/>
          </p:nvSpPr>
          <p:spPr bwMode="auto">
            <a:xfrm>
              <a:off x="5166770" y="2797561"/>
              <a:ext cx="260350" cy="198437"/>
            </a:xfrm>
            <a:custGeom>
              <a:avLst/>
              <a:gdLst>
                <a:gd name="T0" fmla="*/ 0 w 154"/>
                <a:gd name="T1" fmla="*/ 0 h 118"/>
                <a:gd name="T2" fmla="*/ 412629350 w 154"/>
                <a:gd name="T3" fmla="*/ 157180008 h 118"/>
                <a:gd name="T4" fmla="*/ 0 w 154"/>
                <a:gd name="T5" fmla="*/ 314358338 h 118"/>
                <a:gd name="T6" fmla="*/ 0 w 154"/>
                <a:gd name="T7" fmla="*/ 0 h 118"/>
                <a:gd name="T8" fmla="*/ 0 60000 65536"/>
                <a:gd name="T9" fmla="*/ 0 60000 65536"/>
                <a:gd name="T10" fmla="*/ 0 60000 65536"/>
                <a:gd name="T11" fmla="*/ 0 60000 65536"/>
                <a:gd name="T12" fmla="*/ 0 w 154"/>
                <a:gd name="T13" fmla="*/ 0 h 118"/>
                <a:gd name="T14" fmla="*/ 154 w 154"/>
                <a:gd name="T15" fmla="*/ 118 h 118"/>
              </a:gdLst>
              <a:ahLst/>
              <a:cxnLst>
                <a:cxn ang="T8">
                  <a:pos x="T0" y="T1"/>
                </a:cxn>
                <a:cxn ang="T9">
                  <a:pos x="T2" y="T3"/>
                </a:cxn>
                <a:cxn ang="T10">
                  <a:pos x="T4" y="T5"/>
                </a:cxn>
                <a:cxn ang="T11">
                  <a:pos x="T6" y="T7"/>
                </a:cxn>
              </a:cxnLst>
              <a:rect l="T12" t="T13" r="T14" b="T15"/>
              <a:pathLst>
                <a:path w="154" h="118">
                  <a:moveTo>
                    <a:pt x="0" y="0"/>
                  </a:moveTo>
                  <a:lnTo>
                    <a:pt x="154" y="59"/>
                  </a:lnTo>
                  <a:lnTo>
                    <a:pt x="0" y="118"/>
                  </a:lnTo>
                  <a:lnTo>
                    <a:pt x="0" y="0"/>
                  </a:lnTo>
                  <a:close/>
                </a:path>
              </a:pathLst>
            </a:custGeom>
            <a:solidFill>
              <a:srgbClr val="33CCFF"/>
            </a:solidFill>
            <a:ln w="28575" cmpd="sng">
              <a:solidFill>
                <a:schemeClr val="tx1"/>
              </a:solidFill>
              <a:bevel/>
            </a:ln>
          </p:spPr>
          <p:txBody>
            <a:bodyPr lIns="97018" tIns="48509" rIns="97018" bIns="48509"/>
            <a:lstStyle/>
            <a:p>
              <a:endParaRPr lang="zh-CN" altLang="en-US"/>
            </a:p>
          </p:txBody>
        </p:sp>
      </p:grpSp>
      <p:sp>
        <p:nvSpPr>
          <p:cNvPr id="49" name="文本框 48"/>
          <p:cNvSpPr txBox="1"/>
          <p:nvPr/>
        </p:nvSpPr>
        <p:spPr>
          <a:xfrm>
            <a:off x="934085" y="5373252"/>
            <a:ext cx="5744845" cy="460375"/>
          </a:xfrm>
          <a:prstGeom prst="rect">
            <a:avLst/>
          </a:prstGeom>
          <a:solidFill>
            <a:schemeClr val="accent4">
              <a:lumMod val="75000"/>
            </a:schemeClr>
          </a:solidFill>
        </p:spPr>
        <p:txBody>
          <a:bodyPr wrap="square" rtlCol="0">
            <a:spAutoFit/>
          </a:bodyPr>
          <a:lstStyle/>
          <a:p>
            <a:endParaRPr lang="en-US" altLang="zh-CN" sz="2400" b="1" dirty="0"/>
          </a:p>
        </p:txBody>
      </p:sp>
      <p:sp>
        <p:nvSpPr>
          <p:cNvPr id="83" name="文本框 82"/>
          <p:cNvSpPr txBox="1"/>
          <p:nvPr/>
        </p:nvSpPr>
        <p:spPr>
          <a:xfrm>
            <a:off x="2843612" y="5121336"/>
            <a:ext cx="2837258" cy="769441"/>
          </a:xfrm>
          <a:prstGeom prst="rect">
            <a:avLst/>
          </a:prstGeom>
          <a:noFill/>
        </p:spPr>
        <p:txBody>
          <a:bodyPr wrap="square" rtlCol="0">
            <a:spAutoFit/>
          </a:bodyPr>
          <a:lstStyle/>
          <a:p>
            <a:r>
              <a:rPr lang="en-US" altLang="zh-CN" sz="4400" b="1" dirty="0" smtClean="0"/>
              <a:t>…</a:t>
            </a:r>
            <a:endParaRPr lang="zh-CN" altLang="en-US" sz="4400" b="1" dirty="0"/>
          </a:p>
        </p:txBody>
      </p:sp>
      <p:sp>
        <p:nvSpPr>
          <p:cNvPr id="50" name="矩形 49"/>
          <p:cNvSpPr/>
          <p:nvPr/>
        </p:nvSpPr>
        <p:spPr>
          <a:xfrm>
            <a:off x="137208" y="52879"/>
            <a:ext cx="2496196" cy="707886"/>
          </a:xfrm>
          <a:prstGeom prst="rect">
            <a:avLst/>
          </a:prstGeom>
        </p:spPr>
        <p:txBody>
          <a:bodyPr wrap="none">
            <a:spAutoFit/>
          </a:bodyPr>
          <a:lstStyle/>
          <a:p>
            <a:r>
              <a:rPr lang="en-US" sz="4000" b="1" dirty="0" smtClean="0">
                <a:solidFill>
                  <a:srgbClr val="4BA77B"/>
                </a:solidFill>
                <a:latin typeface="Times New Roman" panose="02020603050405020304" charset="0"/>
                <a:cs typeface="Times New Roman" panose="02020603050405020304" charset="0"/>
              </a:rPr>
              <a:t>Discussion</a:t>
            </a:r>
            <a:endParaRPr lang="en-US" altLang="zh-CN" sz="4000" b="1" dirty="0">
              <a:solidFill>
                <a:srgbClr val="4BA77B"/>
              </a:solidFill>
              <a:latin typeface="Times New Roman" panose="02020603050405020304" charset="0"/>
              <a:cs typeface="Times New Roman" panose="02020603050405020304" charset="0"/>
            </a:endParaRPr>
          </a:p>
        </p:txBody>
      </p:sp>
      <p:sp>
        <p:nvSpPr>
          <p:cNvPr id="52" name="文本框 51"/>
          <p:cNvSpPr txBox="1"/>
          <p:nvPr/>
        </p:nvSpPr>
        <p:spPr>
          <a:xfrm>
            <a:off x="470253" y="796218"/>
            <a:ext cx="10946928" cy="646331"/>
          </a:xfrm>
          <a:prstGeom prst="rect">
            <a:avLst/>
          </a:prstGeom>
          <a:noFill/>
        </p:spPr>
        <p:txBody>
          <a:bodyPr wrap="square" rtlCol="0">
            <a:spAutoFit/>
          </a:bodyPr>
          <a:lstStyle/>
          <a:p>
            <a:r>
              <a:rPr lang="en-US" altLang="zh-CN" sz="3600" b="1" dirty="0" smtClean="0"/>
              <a:t>Why can the virtual choir make the world a better place?</a:t>
            </a:r>
            <a:endParaRPr lang="zh-CN" altLang="en-US" sz="3600" b="1" dirty="0"/>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barn(inVertical)">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barn(inVertical)">
                                      <p:cBhvr>
                                        <p:cTn id="17" dur="500"/>
                                        <p:tgtEl>
                                          <p:spTgt spid="7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barn(inVertical)">
                                      <p:cBhvr>
                                        <p:cTn id="22" dur="500"/>
                                        <p:tgtEl>
                                          <p:spTgt spid="8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barn(inVertical)">
                                      <p:cBhvr>
                                        <p:cTn id="27" dur="500"/>
                                        <p:tgtEl>
                                          <p:spTgt spid="8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barn(inVertical)">
                                      <p:cBhvr>
                                        <p:cTn id="32" dur="500"/>
                                        <p:tgtEl>
                                          <p:spTgt spid="8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down)">
                                      <p:cBhvr>
                                        <p:cTn id="40" dur="500"/>
                                        <p:tgtEl>
                                          <p:spTgt spid="85"/>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p:cTn id="45" dur="500" fill="hold"/>
                                        <p:tgtEl>
                                          <p:spTgt spid="7"/>
                                        </p:tgtEl>
                                        <p:attrNameLst>
                                          <p:attrName>ppt_w</p:attrName>
                                        </p:attrNameLst>
                                      </p:cBhvr>
                                      <p:tavLst>
                                        <p:tav tm="0">
                                          <p:val>
                                            <p:fltVal val="0"/>
                                          </p:val>
                                        </p:tav>
                                        <p:tav tm="100000">
                                          <p:val>
                                            <p:strVal val="#ppt_w"/>
                                          </p:val>
                                        </p:tav>
                                      </p:tavLst>
                                    </p:anim>
                                    <p:anim calcmode="lin" valueType="num">
                                      <p:cBhvr>
                                        <p:cTn id="46" dur="500" fill="hold"/>
                                        <p:tgtEl>
                                          <p:spTgt spid="7"/>
                                        </p:tgtEl>
                                        <p:attrNameLst>
                                          <p:attrName>ppt_h</p:attrName>
                                        </p:attrNameLst>
                                      </p:cBhvr>
                                      <p:tavLst>
                                        <p:tav tm="0">
                                          <p:val>
                                            <p:fltVal val="0"/>
                                          </p:val>
                                        </p:tav>
                                        <p:tav tm="100000">
                                          <p:val>
                                            <p:strVal val="#ppt_h"/>
                                          </p:val>
                                        </p:tav>
                                      </p:tavLst>
                                    </p:anim>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7" grpId="0" animBg="1"/>
      <p:bldP spid="78" grpId="0" animBg="1"/>
      <p:bldP spid="79" grpId="0" animBg="1"/>
      <p:bldP spid="80" grpId="0" animBg="1"/>
      <p:bldP spid="82" grpId="0" bldLvl="0" animBg="1"/>
      <p:bldP spid="49" grpId="0" bldLvl="0" animBg="1"/>
      <p:bldP spid="8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15797" y="38570"/>
            <a:ext cx="2574614" cy="707886"/>
          </a:xfrm>
          <a:prstGeom prst="rect">
            <a:avLst/>
          </a:prstGeom>
        </p:spPr>
        <p:txBody>
          <a:bodyPr wrap="square">
            <a:spAutoFit/>
          </a:bodyPr>
          <a:lstStyle/>
          <a:p>
            <a:r>
              <a:rPr lang="en-US" sz="4000" b="1" dirty="0" smtClean="0">
                <a:solidFill>
                  <a:srgbClr val="4BA77B"/>
                </a:solidFill>
                <a:latin typeface="Times New Roman" panose="02020603050405020304" charset="0"/>
                <a:cs typeface="Times New Roman" panose="02020603050405020304" charset="0"/>
              </a:rPr>
              <a:t>Summary </a:t>
            </a:r>
            <a:endParaRPr lang="en-US" sz="4000" b="1" dirty="0">
              <a:solidFill>
                <a:srgbClr val="4BA77B"/>
              </a:solidFill>
              <a:latin typeface="Times New Roman" panose="02020603050405020304" charset="0"/>
              <a:cs typeface="Times New Roman" panose="02020603050405020304" charset="0"/>
            </a:endParaRPr>
          </a:p>
        </p:txBody>
      </p:sp>
      <p:sp>
        <p:nvSpPr>
          <p:cNvPr id="8" name="圆角矩形 7"/>
          <p:cNvSpPr/>
          <p:nvPr/>
        </p:nvSpPr>
        <p:spPr>
          <a:xfrm>
            <a:off x="4568148" y="2168400"/>
            <a:ext cx="1653540" cy="619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Para. 1 </a:t>
            </a:r>
            <a:endParaRPr lang="zh-CN" altLang="en-US" sz="3200" b="1" dirty="0"/>
          </a:p>
        </p:txBody>
      </p:sp>
      <p:sp>
        <p:nvSpPr>
          <p:cNvPr id="19" name="圆角矩形 18"/>
          <p:cNvSpPr/>
          <p:nvPr/>
        </p:nvSpPr>
        <p:spPr>
          <a:xfrm>
            <a:off x="4561299" y="5451350"/>
            <a:ext cx="1653540" cy="619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Para. 4 </a:t>
            </a:r>
            <a:endParaRPr lang="en-US" altLang="zh-CN" sz="3200" b="1" dirty="0" smtClean="0"/>
          </a:p>
        </p:txBody>
      </p:sp>
      <p:cxnSp>
        <p:nvCxnSpPr>
          <p:cNvPr id="14" name="曲线连接符 13"/>
          <p:cNvCxnSpPr/>
          <p:nvPr/>
        </p:nvCxnSpPr>
        <p:spPr>
          <a:xfrm flipV="1">
            <a:off x="8361996" y="1958286"/>
            <a:ext cx="989965" cy="561975"/>
          </a:xfrm>
          <a:prstGeom prst="curvedConnector3">
            <a:avLst>
              <a:gd name="adj1" fmla="val 50032"/>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圆角矩形 52"/>
          <p:cNvSpPr/>
          <p:nvPr/>
        </p:nvSpPr>
        <p:spPr>
          <a:xfrm>
            <a:off x="9357480" y="1243419"/>
            <a:ext cx="1589257"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rPr>
              <a:t>video </a:t>
            </a:r>
            <a:endParaRPr lang="zh-CN" altLang="en-US" sz="2800" b="1" dirty="0">
              <a:solidFill>
                <a:schemeClr val="tx1"/>
              </a:solidFill>
            </a:endParaRPr>
          </a:p>
        </p:txBody>
      </p:sp>
      <p:sp>
        <p:nvSpPr>
          <p:cNvPr id="63" name="圆角矩形 62"/>
          <p:cNvSpPr/>
          <p:nvPr/>
        </p:nvSpPr>
        <p:spPr>
          <a:xfrm>
            <a:off x="6416822" y="3245126"/>
            <a:ext cx="2105660" cy="619760"/>
          </a:xfrm>
          <a:prstGeom prst="roundRect">
            <a:avLst/>
          </a:prstGeom>
          <a:solidFill>
            <a:srgbClr val="E9C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tx1"/>
                </a:solidFill>
              </a:rPr>
              <a:t>Creator</a:t>
            </a:r>
            <a:r>
              <a:rPr lang="en-US" altLang="zh-CN" sz="3200" b="1" dirty="0" smtClean="0"/>
              <a:t>   </a:t>
            </a:r>
            <a:endParaRPr lang="zh-CN" altLang="en-US" sz="3200" b="1" dirty="0"/>
          </a:p>
        </p:txBody>
      </p:sp>
      <p:sp>
        <p:nvSpPr>
          <p:cNvPr id="64" name="圆角矩形 63"/>
          <p:cNvSpPr/>
          <p:nvPr/>
        </p:nvSpPr>
        <p:spPr>
          <a:xfrm>
            <a:off x="6416822" y="4320816"/>
            <a:ext cx="2094230" cy="621030"/>
          </a:xfrm>
          <a:prstGeom prst="roundRect">
            <a:avLst/>
          </a:prstGeom>
          <a:solidFill>
            <a:srgbClr val="E9C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tx1"/>
                </a:solidFill>
              </a:rPr>
              <a:t>Creation</a:t>
            </a:r>
            <a:r>
              <a:rPr lang="en-US" altLang="zh-CN" sz="3200" b="1" dirty="0" smtClean="0"/>
              <a:t> </a:t>
            </a:r>
            <a:endParaRPr lang="zh-CN" altLang="en-US" sz="3200" b="1" dirty="0"/>
          </a:p>
        </p:txBody>
      </p:sp>
      <p:sp>
        <p:nvSpPr>
          <p:cNvPr id="65" name="圆角矩形 64"/>
          <p:cNvSpPr/>
          <p:nvPr/>
        </p:nvSpPr>
        <p:spPr>
          <a:xfrm>
            <a:off x="6416822" y="5427621"/>
            <a:ext cx="2354580" cy="646430"/>
          </a:xfrm>
          <a:prstGeom prst="roundRect">
            <a:avLst/>
          </a:prstGeom>
          <a:solidFill>
            <a:srgbClr val="F6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tx1"/>
                </a:solidFill>
              </a:rPr>
              <a:t>Influence</a:t>
            </a:r>
            <a:r>
              <a:rPr lang="en-US" altLang="zh-CN" sz="3200" b="1" dirty="0" smtClean="0"/>
              <a:t>   </a:t>
            </a:r>
            <a:endParaRPr lang="zh-CN" altLang="en-US" sz="3200" b="1" dirty="0"/>
          </a:p>
        </p:txBody>
      </p:sp>
      <p:grpSp>
        <p:nvGrpSpPr>
          <p:cNvPr id="78" name="组合 77"/>
          <p:cNvGrpSpPr/>
          <p:nvPr/>
        </p:nvGrpSpPr>
        <p:grpSpPr>
          <a:xfrm>
            <a:off x="8271882" y="1455287"/>
            <a:ext cx="1124930" cy="2022681"/>
            <a:chOff x="8151085" y="691106"/>
            <a:chExt cx="1124930" cy="2022681"/>
          </a:xfrm>
        </p:grpSpPr>
        <p:cxnSp>
          <p:nvCxnSpPr>
            <p:cNvPr id="12" name="曲线连接符 11"/>
            <p:cNvCxnSpPr/>
            <p:nvPr/>
          </p:nvCxnSpPr>
          <p:spPr>
            <a:xfrm flipV="1">
              <a:off x="8257140" y="691106"/>
              <a:ext cx="982057" cy="995146"/>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曲线连接符 15"/>
            <p:cNvCxnSpPr/>
            <p:nvPr/>
          </p:nvCxnSpPr>
          <p:spPr>
            <a:xfrm>
              <a:off x="8151085" y="1817572"/>
              <a:ext cx="1124930" cy="423776"/>
            </a:xfrm>
            <a:prstGeom prst="curvedConnector3">
              <a:avLst>
                <a:gd name="adj1" fmla="val 50000"/>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曲线连接符 24"/>
            <p:cNvCxnSpPr/>
            <p:nvPr/>
          </p:nvCxnSpPr>
          <p:spPr>
            <a:xfrm>
              <a:off x="8304058" y="1906474"/>
              <a:ext cx="955984" cy="807313"/>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flipV="1">
              <a:off x="8250555" y="1779270"/>
              <a:ext cx="1021715" cy="2667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圆角矩形 71"/>
          <p:cNvSpPr/>
          <p:nvPr/>
        </p:nvSpPr>
        <p:spPr>
          <a:xfrm>
            <a:off x="9369519" y="1751333"/>
            <a:ext cx="1565180"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rPr>
              <a:t>anyone</a:t>
            </a:r>
            <a:endParaRPr lang="zh-CN" altLang="en-US" sz="2800" b="1" dirty="0">
              <a:solidFill>
                <a:schemeClr val="tx1"/>
              </a:solidFill>
            </a:endParaRPr>
          </a:p>
        </p:txBody>
      </p:sp>
      <p:sp>
        <p:nvSpPr>
          <p:cNvPr id="73" name="圆角矩形 72"/>
          <p:cNvSpPr/>
          <p:nvPr/>
        </p:nvSpPr>
        <p:spPr>
          <a:xfrm>
            <a:off x="9422402" y="2225903"/>
            <a:ext cx="1512297"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chemeClr val="tx1"/>
                </a:solidFill>
              </a:rPr>
              <a:t>anywhere</a:t>
            </a:r>
            <a:endParaRPr lang="zh-CN" altLang="en-US" sz="2400" b="1" dirty="0">
              <a:solidFill>
                <a:schemeClr val="tx1"/>
              </a:solidFill>
            </a:endParaRPr>
          </a:p>
        </p:txBody>
      </p:sp>
      <p:sp>
        <p:nvSpPr>
          <p:cNvPr id="56" name="圆角矩形 55"/>
          <p:cNvSpPr/>
          <p:nvPr/>
        </p:nvSpPr>
        <p:spPr>
          <a:xfrm>
            <a:off x="9422357" y="3223663"/>
            <a:ext cx="1966516" cy="659997"/>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en-US" altLang="zh-CN" sz="2400" b="1" dirty="0" smtClean="0">
                <a:solidFill>
                  <a:schemeClr val="tx1"/>
                </a:solidFill>
              </a:rPr>
              <a:t>connect, add, make, prove</a:t>
            </a:r>
            <a:endParaRPr lang="zh-CN" altLang="en-US" sz="2400" b="1" dirty="0">
              <a:solidFill>
                <a:schemeClr val="tx1"/>
              </a:solidFill>
            </a:endParaRPr>
          </a:p>
        </p:txBody>
      </p:sp>
      <p:sp>
        <p:nvSpPr>
          <p:cNvPr id="74" name="圆角矩形 73"/>
          <p:cNvSpPr/>
          <p:nvPr/>
        </p:nvSpPr>
        <p:spPr>
          <a:xfrm>
            <a:off x="9422356" y="2730269"/>
            <a:ext cx="2666026" cy="400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chemeClr val="tx1"/>
                </a:solidFill>
              </a:rPr>
              <a:t>r</a:t>
            </a:r>
            <a:r>
              <a:rPr lang="en-US" altLang="zh-CN" sz="2400" b="1" dirty="0" smtClean="0">
                <a:solidFill>
                  <a:schemeClr val="tx1"/>
                </a:solidFill>
              </a:rPr>
              <a:t>ecord, upload, put</a:t>
            </a:r>
            <a:endParaRPr lang="zh-CN" altLang="en-US" sz="2400" b="1" dirty="0">
              <a:solidFill>
                <a:schemeClr val="tx1"/>
              </a:solidFill>
            </a:endParaRPr>
          </a:p>
        </p:txBody>
      </p:sp>
      <p:sp>
        <p:nvSpPr>
          <p:cNvPr id="2" name="圆角矩形 1"/>
          <p:cNvSpPr/>
          <p:nvPr/>
        </p:nvSpPr>
        <p:spPr>
          <a:xfrm>
            <a:off x="6416822" y="2174516"/>
            <a:ext cx="2100580" cy="63627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rPr>
              <a:t>Introduction</a:t>
            </a:r>
            <a:endParaRPr lang="zh-CN" altLang="en-US" sz="2800" b="1" dirty="0">
              <a:solidFill>
                <a:schemeClr val="tx1"/>
              </a:solidFill>
            </a:endParaRPr>
          </a:p>
        </p:txBody>
      </p:sp>
      <p:grpSp>
        <p:nvGrpSpPr>
          <p:cNvPr id="11" name="组合 10"/>
          <p:cNvGrpSpPr/>
          <p:nvPr/>
        </p:nvGrpSpPr>
        <p:grpSpPr>
          <a:xfrm>
            <a:off x="2858728" y="2436495"/>
            <a:ext cx="1704340" cy="3162300"/>
            <a:chOff x="5095" y="2893"/>
            <a:chExt cx="2684" cy="4980"/>
          </a:xfrm>
        </p:grpSpPr>
        <p:cxnSp>
          <p:nvCxnSpPr>
            <p:cNvPr id="28" name="曲线连接符 27"/>
            <p:cNvCxnSpPr/>
            <p:nvPr/>
          </p:nvCxnSpPr>
          <p:spPr>
            <a:xfrm>
              <a:off x="5095" y="5409"/>
              <a:ext cx="2614" cy="2464"/>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217" y="2893"/>
              <a:ext cx="2562" cy="3246"/>
              <a:chOff x="5273" y="2939"/>
              <a:chExt cx="2562" cy="3246"/>
            </a:xfrm>
          </p:grpSpPr>
          <p:cxnSp>
            <p:nvCxnSpPr>
              <p:cNvPr id="26" name="曲线连接符 25"/>
              <p:cNvCxnSpPr/>
              <p:nvPr/>
            </p:nvCxnSpPr>
            <p:spPr>
              <a:xfrm flipV="1">
                <a:off x="5273" y="2939"/>
                <a:ext cx="2540" cy="2143"/>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 name="曲线连接符 3"/>
              <p:cNvCxnSpPr/>
              <p:nvPr/>
            </p:nvCxnSpPr>
            <p:spPr>
              <a:xfrm flipV="1">
                <a:off x="5422" y="4544"/>
                <a:ext cx="2413" cy="734"/>
              </a:xfrm>
              <a:prstGeom prst="curvedConnector3">
                <a:avLst>
                  <a:gd name="adj1" fmla="val 5002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曲线连接符 5"/>
              <p:cNvCxnSpPr/>
              <p:nvPr/>
            </p:nvCxnSpPr>
            <p:spPr>
              <a:xfrm>
                <a:off x="5521" y="5401"/>
                <a:ext cx="2247" cy="784"/>
              </a:xfrm>
              <a:prstGeom prst="curvedConnector3">
                <a:avLst>
                  <a:gd name="adj1" fmla="val 50022"/>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7" name="圆角矩形 6"/>
          <p:cNvSpPr/>
          <p:nvPr/>
        </p:nvSpPr>
        <p:spPr>
          <a:xfrm>
            <a:off x="4568148" y="3242185"/>
            <a:ext cx="1653540" cy="619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Para. </a:t>
            </a:r>
            <a:r>
              <a:rPr lang="en-US" altLang="zh-CN" sz="3200" b="1" dirty="0"/>
              <a:t>2</a:t>
            </a:r>
            <a:r>
              <a:rPr lang="en-US" altLang="zh-CN" sz="3200" b="1" dirty="0" smtClean="0"/>
              <a:t> </a:t>
            </a:r>
            <a:endParaRPr lang="zh-CN" altLang="en-US" sz="3200" b="1" dirty="0"/>
          </a:p>
        </p:txBody>
      </p:sp>
      <p:sp>
        <p:nvSpPr>
          <p:cNvPr id="9" name="圆角矩形 8"/>
          <p:cNvSpPr/>
          <p:nvPr/>
        </p:nvSpPr>
        <p:spPr>
          <a:xfrm>
            <a:off x="4568148" y="4318510"/>
            <a:ext cx="1653540" cy="619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Para. 3 </a:t>
            </a:r>
            <a:endParaRPr lang="zh-CN" altLang="en-US" sz="3200" b="1" dirty="0"/>
          </a:p>
        </p:txBody>
      </p:sp>
      <p:grpSp>
        <p:nvGrpSpPr>
          <p:cNvPr id="20" name="组合 19"/>
          <p:cNvGrpSpPr/>
          <p:nvPr/>
        </p:nvGrpSpPr>
        <p:grpSpPr>
          <a:xfrm>
            <a:off x="28481" y="3512231"/>
            <a:ext cx="3103020" cy="772451"/>
            <a:chOff x="3384207" y="1938035"/>
            <a:chExt cx="5002870" cy="772451"/>
          </a:xfrm>
          <a:solidFill>
            <a:schemeClr val="accent2">
              <a:lumMod val="75000"/>
            </a:schemeClr>
          </a:solidFill>
        </p:grpSpPr>
        <p:grpSp>
          <p:nvGrpSpPr>
            <p:cNvPr id="21" name="组合 20"/>
            <p:cNvGrpSpPr/>
            <p:nvPr/>
          </p:nvGrpSpPr>
          <p:grpSpPr>
            <a:xfrm>
              <a:off x="3384207" y="1938035"/>
              <a:ext cx="5002870" cy="772451"/>
              <a:chOff x="4304043" y="1286668"/>
              <a:chExt cx="3837944" cy="2757792"/>
            </a:xfrm>
            <a:grpFill/>
            <a:effectLst>
              <a:outerShdw blurRad="381000" dist="254000" dir="8100000" algn="tr" rotWithShape="0">
                <a:prstClr val="black">
                  <a:alpha val="40000"/>
                </a:prstClr>
              </a:outerShdw>
            </a:effectLst>
          </p:grpSpPr>
          <p:sp>
            <p:nvSpPr>
              <p:cNvPr id="23" name="圆角矩形 22"/>
              <p:cNvSpPr/>
              <p:nvPr/>
            </p:nvSpPr>
            <p:spPr>
              <a:xfrm>
                <a:off x="4304043" y="1286668"/>
                <a:ext cx="3837944" cy="275779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4351932" y="1373338"/>
                <a:ext cx="2946774" cy="25844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3421063" y="2025629"/>
              <a:ext cx="4930999" cy="584775"/>
            </a:xfrm>
            <a:prstGeom prst="rect">
              <a:avLst/>
            </a:prstGeom>
            <a:grpFill/>
          </p:spPr>
          <p:txBody>
            <a:bodyPr wrap="square" rtlCol="0">
              <a:spAutoFit/>
            </a:bodyPr>
            <a:lstStyle/>
            <a:p>
              <a:pPr algn="ctr"/>
              <a:r>
                <a:rPr lang="en-US" altLang="zh-CN" sz="3200" b="1" dirty="0">
                  <a:solidFill>
                    <a:schemeClr val="bg1"/>
                  </a:solidFill>
                </a:rPr>
                <a:t>The Virtual Choir</a:t>
              </a:r>
              <a:endParaRPr lang="en-US" altLang="zh-CN" sz="3200" b="1" dirty="0">
                <a:solidFill>
                  <a:schemeClr val="bg1"/>
                </a:solidFill>
              </a:endParaRPr>
            </a:p>
          </p:txBody>
        </p:sp>
      </p:grpSp>
      <p:sp>
        <p:nvSpPr>
          <p:cNvPr id="34" name="圆角矩形 33"/>
          <p:cNvSpPr/>
          <p:nvPr/>
        </p:nvSpPr>
        <p:spPr>
          <a:xfrm>
            <a:off x="9029455" y="5427621"/>
            <a:ext cx="1971919" cy="646430"/>
          </a:xfrm>
          <a:prstGeom prst="roundRect">
            <a:avLst/>
          </a:prstGeom>
          <a:solidFill>
            <a:srgbClr val="F6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800"/>
              </a:lnSpc>
            </a:pPr>
            <a:r>
              <a:rPr lang="en-US" altLang="zh-CN" sz="2600" b="1" dirty="0" smtClean="0">
                <a:solidFill>
                  <a:schemeClr val="tx1"/>
                </a:solidFill>
              </a:rPr>
              <a:t>one voice, </a:t>
            </a:r>
            <a:endParaRPr lang="en-US" altLang="zh-CN" sz="2600" b="1" dirty="0" smtClean="0">
              <a:solidFill>
                <a:schemeClr val="tx1"/>
              </a:solidFill>
            </a:endParaRPr>
          </a:p>
          <a:p>
            <a:pPr>
              <a:lnSpc>
                <a:spcPts val="2800"/>
              </a:lnSpc>
            </a:pPr>
            <a:r>
              <a:rPr lang="en-US" altLang="zh-CN" sz="2600" b="1" dirty="0" smtClean="0">
                <a:solidFill>
                  <a:schemeClr val="tx1"/>
                </a:solidFill>
              </a:rPr>
              <a:t>better place</a:t>
            </a:r>
            <a:r>
              <a:rPr lang="en-US" altLang="zh-CN" sz="2600" b="1" dirty="0" smtClean="0"/>
              <a:t>  </a:t>
            </a:r>
            <a:endParaRPr lang="zh-CN" altLang="en-US" sz="2600" b="1" dirty="0"/>
          </a:p>
        </p:txBody>
      </p:sp>
      <p:grpSp>
        <p:nvGrpSpPr>
          <p:cNvPr id="54" name="组合 53"/>
          <p:cNvGrpSpPr/>
          <p:nvPr/>
        </p:nvGrpSpPr>
        <p:grpSpPr>
          <a:xfrm>
            <a:off x="10972795" y="3582681"/>
            <a:ext cx="1099995" cy="2216742"/>
            <a:chOff x="10561359" y="2548156"/>
            <a:chExt cx="1094986" cy="2280063"/>
          </a:xfrm>
        </p:grpSpPr>
        <p:cxnSp>
          <p:nvCxnSpPr>
            <p:cNvPr id="55" name="直接箭头连接符 54"/>
            <p:cNvCxnSpPr/>
            <p:nvPr/>
          </p:nvCxnSpPr>
          <p:spPr>
            <a:xfrm flipH="1">
              <a:off x="10968593" y="2565790"/>
              <a:ext cx="687752" cy="14744"/>
            </a:xfrm>
            <a:prstGeom prst="straightConnector1">
              <a:avLst/>
            </a:prstGeom>
            <a:ln w="571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肘形连接符 56"/>
            <p:cNvCxnSpPr/>
            <p:nvPr/>
          </p:nvCxnSpPr>
          <p:spPr>
            <a:xfrm flipV="1">
              <a:off x="10561359" y="2548156"/>
              <a:ext cx="1069465" cy="2280063"/>
            </a:xfrm>
            <a:prstGeom prst="bentConnector2">
              <a:avLst/>
            </a:prstGeom>
            <a:ln w="57150">
              <a:solidFill>
                <a:schemeClr val="accent5">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50" name="圆角矩形 49"/>
          <p:cNvSpPr/>
          <p:nvPr/>
        </p:nvSpPr>
        <p:spPr>
          <a:xfrm>
            <a:off x="11163533" y="4368800"/>
            <a:ext cx="1028467" cy="447675"/>
          </a:xfrm>
          <a:prstGeom prst="round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Echo </a:t>
            </a:r>
            <a:endParaRPr lang="zh-CN" altLang="en-US" sz="3200" b="1" dirty="0"/>
          </a:p>
        </p:txBody>
      </p:sp>
      <p:sp>
        <p:nvSpPr>
          <p:cNvPr id="79" name="矩形 78"/>
          <p:cNvSpPr/>
          <p:nvPr/>
        </p:nvSpPr>
        <p:spPr>
          <a:xfrm>
            <a:off x="1036263" y="545123"/>
            <a:ext cx="10761118" cy="615553"/>
          </a:xfrm>
          <a:prstGeom prst="rect">
            <a:avLst/>
          </a:prstGeom>
        </p:spPr>
        <p:txBody>
          <a:bodyPr wrap="square">
            <a:spAutoFit/>
          </a:bodyPr>
          <a:lstStyle/>
          <a:p>
            <a:r>
              <a:rPr lang="en-US" sz="3400" b="1" dirty="0" smtClean="0">
                <a:latin typeface="Times New Roman" panose="02020603050405020304" charset="0"/>
                <a:cs typeface="Times New Roman" panose="02020603050405020304" charset="0"/>
              </a:rPr>
              <a:t>Retell </a:t>
            </a:r>
            <a:r>
              <a:rPr lang="en-US" altLang="zh-CN" sz="3400" b="1" dirty="0" smtClean="0">
                <a:latin typeface="Times New Roman" panose="02020603050405020304" charset="0"/>
                <a:cs typeface="Times New Roman" panose="02020603050405020304" charset="0"/>
              </a:rPr>
              <a:t>the whole text referring to the mind map below.</a:t>
            </a:r>
            <a:endParaRPr lang="en-US" sz="3400" b="1" dirty="0">
              <a:latin typeface="Times New Roman" panose="02020603050405020304" charset="0"/>
              <a:cs typeface="Times New Roman" panose="02020603050405020304" charset="0"/>
            </a:endParaRPr>
          </a:p>
        </p:txBody>
      </p:sp>
      <p:sp>
        <p:nvSpPr>
          <p:cNvPr id="3" name="文本框 2"/>
          <p:cNvSpPr txBox="1"/>
          <p:nvPr/>
        </p:nvSpPr>
        <p:spPr>
          <a:xfrm>
            <a:off x="6332170" y="3779717"/>
            <a:ext cx="3470334" cy="430887"/>
          </a:xfrm>
          <a:prstGeom prst="rect">
            <a:avLst/>
          </a:prstGeom>
          <a:noFill/>
        </p:spPr>
        <p:txBody>
          <a:bodyPr wrap="square" rtlCol="0">
            <a:spAutoFit/>
          </a:bodyPr>
          <a:lstStyle/>
          <a:p>
            <a:r>
              <a:rPr lang="en-US" altLang="zh-CN" sz="2200" b="1" dirty="0"/>
              <a:t>popularity, knowledge, love</a:t>
            </a:r>
            <a:endParaRPr lang="en-US" altLang="zh-CN" sz="2200" b="1" dirty="0"/>
          </a:p>
        </p:txBody>
      </p:sp>
      <p:sp>
        <p:nvSpPr>
          <p:cNvPr id="13" name="文本框 12"/>
          <p:cNvSpPr txBox="1"/>
          <p:nvPr/>
        </p:nvSpPr>
        <p:spPr>
          <a:xfrm>
            <a:off x="6320471" y="4870174"/>
            <a:ext cx="3561142" cy="430887"/>
          </a:xfrm>
          <a:prstGeom prst="rect">
            <a:avLst/>
          </a:prstGeom>
          <a:noFill/>
        </p:spPr>
        <p:txBody>
          <a:bodyPr wrap="square" rtlCol="0">
            <a:spAutoFit/>
          </a:bodyPr>
          <a:lstStyle/>
          <a:p>
            <a:r>
              <a:rPr lang="en-US" altLang="zh-CN" sz="2200" b="1" dirty="0"/>
              <a:t>Eric, people, Internet, music</a:t>
            </a:r>
            <a:endParaRPr lang="en-US" altLang="zh-CN" sz="2200" b="1" dirty="0"/>
          </a:p>
        </p:txBody>
      </p:sp>
    </p:spTree>
  </p:cSld>
  <p:clrMapOvr>
    <a:masterClrMapping/>
  </p:clrMapOvr>
  <p:transition spd="slow">
    <p:pull dir="l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888948" y="83258"/>
            <a:ext cx="3879215" cy="706755"/>
          </a:xfrm>
          <a:prstGeom prst="rect">
            <a:avLst/>
          </a:prstGeom>
        </p:spPr>
        <p:txBody>
          <a:bodyPr wrap="none">
            <a:spAutoFit/>
          </a:bodyPr>
          <a:lstStyle/>
          <a:p>
            <a:r>
              <a:rPr lang="en-US" altLang="zh-CN" sz="4000" b="1" dirty="0" smtClean="0">
                <a:solidFill>
                  <a:srgbClr val="FF0000"/>
                </a:solidFill>
                <a:latin typeface="Times New Roman" panose="02020603050405020304" charset="0"/>
                <a:cs typeface="Times New Roman" panose="02020603050405020304" charset="0"/>
              </a:rPr>
              <a:t>The virtual choir</a:t>
            </a:r>
            <a:endParaRPr lang="en-US" altLang="zh-CN" sz="4000" b="1" dirty="0" smtClean="0">
              <a:solidFill>
                <a:srgbClr val="FF0000"/>
              </a:solidFill>
              <a:latin typeface="Times New Roman" panose="02020603050405020304" charset="0"/>
              <a:cs typeface="Times New Roman" panose="02020603050405020304" charset="0"/>
            </a:endParaRPr>
          </a:p>
        </p:txBody>
      </p:sp>
      <p:sp>
        <p:nvSpPr>
          <p:cNvPr id="4" name="文本框 3"/>
          <p:cNvSpPr txBox="1"/>
          <p:nvPr/>
        </p:nvSpPr>
        <p:spPr>
          <a:xfrm>
            <a:off x="1914643" y="790013"/>
            <a:ext cx="7231380" cy="3969385"/>
          </a:xfrm>
          <a:prstGeom prst="rect">
            <a:avLst/>
          </a:prstGeom>
          <a:noFill/>
        </p:spPr>
        <p:txBody>
          <a:bodyPr wrap="square" rtlCol="0">
            <a:spAutoFit/>
          </a:bodyPr>
          <a:lstStyle/>
          <a:p>
            <a:r>
              <a:rPr lang="en-US" altLang="zh-CN" sz="3600" b="1" dirty="0">
                <a:solidFill>
                  <a:srgbClr val="FF0000"/>
                </a:solidFill>
              </a:rPr>
              <a:t>V</a:t>
            </a:r>
            <a:r>
              <a:rPr lang="en-US" altLang="zh-CN" sz="3600" b="1" dirty="0"/>
              <a:t>oice together</a:t>
            </a:r>
            <a:endParaRPr lang="en-US" altLang="zh-CN" sz="3600" b="1" dirty="0"/>
          </a:p>
          <a:p>
            <a:r>
              <a:rPr lang="en-US" altLang="zh-CN" sz="3600" b="1" dirty="0">
                <a:solidFill>
                  <a:srgbClr val="FF0000"/>
                </a:solidFill>
              </a:rPr>
              <a:t>I</a:t>
            </a:r>
            <a:r>
              <a:rPr lang="en-US" altLang="zh-CN" sz="3600" b="1" dirty="0"/>
              <a:t>nspire each other</a:t>
            </a:r>
            <a:endParaRPr lang="en-US" altLang="zh-CN" sz="3600" b="1" dirty="0"/>
          </a:p>
          <a:p>
            <a:r>
              <a:rPr lang="en-US" altLang="zh-CN" sz="3600" b="1" dirty="0">
                <a:solidFill>
                  <a:srgbClr val="FF0000"/>
                </a:solidFill>
              </a:rPr>
              <a:t>R</a:t>
            </a:r>
            <a:r>
              <a:rPr lang="en-US" altLang="zh-CN" sz="3600" b="1" dirty="0"/>
              <a:t>ealize the dreams</a:t>
            </a:r>
            <a:endParaRPr lang="en-US" altLang="zh-CN" sz="3600" b="1" dirty="0"/>
          </a:p>
          <a:p>
            <a:r>
              <a:rPr lang="en-US" altLang="zh-CN" sz="3600" b="1" dirty="0">
                <a:solidFill>
                  <a:srgbClr val="FF0000"/>
                </a:solidFill>
              </a:rPr>
              <a:t>T</a:t>
            </a:r>
            <a:r>
              <a:rPr lang="en-US" altLang="zh-CN" sz="3600" b="1" dirty="0">
                <a:solidFill>
                  <a:schemeClr val="tx1"/>
                </a:solidFill>
              </a:rPr>
              <a:t>ie ordinary people</a:t>
            </a:r>
            <a:endParaRPr lang="en-US" altLang="zh-CN" sz="3600" b="1" dirty="0">
              <a:solidFill>
                <a:schemeClr val="tx1"/>
              </a:solidFill>
            </a:endParaRPr>
          </a:p>
          <a:p>
            <a:r>
              <a:rPr lang="en-US" altLang="zh-CN" sz="3600" b="1" dirty="0">
                <a:solidFill>
                  <a:srgbClr val="FF0000"/>
                </a:solidFill>
              </a:rPr>
              <a:t>U</a:t>
            </a:r>
            <a:r>
              <a:rPr lang="en-US" altLang="zh-CN" sz="3600" b="1" dirty="0"/>
              <a:t>ndertake responsibility</a:t>
            </a:r>
            <a:endParaRPr lang="en-US" altLang="zh-CN" sz="3600" b="1" dirty="0"/>
          </a:p>
          <a:p>
            <a:r>
              <a:rPr lang="en-US" altLang="zh-CN" sz="3600" b="1" dirty="0">
                <a:solidFill>
                  <a:srgbClr val="FF0000"/>
                </a:solidFill>
              </a:rPr>
              <a:t>A</a:t>
            </a:r>
            <a:r>
              <a:rPr lang="en-US" altLang="zh-CN" sz="3600" b="1" dirty="0"/>
              <a:t>chieve a sense of satisfaction </a:t>
            </a:r>
            <a:endParaRPr lang="en-US" altLang="zh-CN" sz="3600" b="1" dirty="0"/>
          </a:p>
          <a:p>
            <a:r>
              <a:rPr lang="en-US" altLang="zh-CN" sz="3600" b="1" dirty="0">
                <a:solidFill>
                  <a:srgbClr val="FF0000"/>
                </a:solidFill>
              </a:rPr>
              <a:t>L</a:t>
            </a:r>
            <a:r>
              <a:rPr lang="en-US" altLang="zh-CN" sz="3600" b="1" dirty="0"/>
              <a:t>ead the world to a better place</a:t>
            </a:r>
            <a:endParaRPr lang="en-US" altLang="zh-CN" sz="3600" b="1" dirty="0"/>
          </a:p>
        </p:txBody>
      </p:sp>
      <p:sp>
        <p:nvSpPr>
          <p:cNvPr id="2" name="椭圆 1"/>
          <p:cNvSpPr/>
          <p:nvPr/>
        </p:nvSpPr>
        <p:spPr>
          <a:xfrm>
            <a:off x="1598935" y="790013"/>
            <a:ext cx="1109980" cy="399986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247828" y="4967524"/>
            <a:ext cx="11801742" cy="1383665"/>
          </a:xfrm>
          <a:prstGeom prst="rect">
            <a:avLst/>
          </a:prstGeom>
        </p:spPr>
        <p:txBody>
          <a:bodyPr wrap="square">
            <a:spAutoFit/>
          </a:bodyPr>
          <a:lstStyle/>
          <a:p>
            <a:r>
              <a:rPr lang="en-US" altLang="zh-CN" sz="2800" b="1" dirty="0">
                <a:solidFill>
                  <a:srgbClr val="C00000"/>
                </a:solidFill>
                <a:latin typeface="Bahnschrift Light" panose="020B0502040204020203" pitchFamily="34" charset="0"/>
              </a:rPr>
              <a:t>Wisdom comes from </a:t>
            </a:r>
            <a:r>
              <a:rPr lang="en-US" altLang="zh-CN" sz="2800" b="1" dirty="0" smtClean="0">
                <a:solidFill>
                  <a:srgbClr val="C00000"/>
                </a:solidFill>
                <a:latin typeface="Bahnschrift Light" panose="020B0502040204020203" pitchFamily="34" charset="0"/>
              </a:rPr>
              <a:t>diligence, and</a:t>
            </a:r>
            <a:r>
              <a:rPr lang="en-US" altLang="zh-CN" sz="2800" b="1" dirty="0">
                <a:solidFill>
                  <a:srgbClr val="C00000"/>
                </a:solidFill>
                <a:latin typeface="Bahnschrift Light" panose="020B0502040204020203" pitchFamily="34" charset="0"/>
              </a:rPr>
              <a:t> greatness comes from the ordinary</a:t>
            </a:r>
            <a:r>
              <a:rPr lang="en-US" altLang="zh-CN" sz="2800" b="1" dirty="0" smtClean="0">
                <a:solidFill>
                  <a:srgbClr val="C00000"/>
                </a:solidFill>
                <a:latin typeface="Bahnschrift Light" panose="020B0502040204020203" pitchFamily="34" charset="0"/>
              </a:rPr>
              <a:t>.</a:t>
            </a:r>
            <a:endParaRPr lang="en-US" altLang="zh-CN" sz="2800" b="1" dirty="0" smtClean="0">
              <a:solidFill>
                <a:srgbClr val="C00000"/>
              </a:solidFill>
              <a:latin typeface="Bahnschrift Light" panose="020B0502040204020203" pitchFamily="34" charset="0"/>
            </a:endParaRPr>
          </a:p>
          <a:p>
            <a:r>
              <a:rPr lang="en-US" altLang="zh-CN" sz="2800" b="1" dirty="0">
                <a:solidFill>
                  <a:srgbClr val="C00000"/>
                </a:solidFill>
                <a:latin typeface="Bahnschrift Light" panose="020B0502040204020203" pitchFamily="34" charset="0"/>
              </a:rPr>
              <a:t> </a:t>
            </a:r>
            <a:r>
              <a:rPr lang="en-US" altLang="zh-CN" sz="2800" b="1" dirty="0" smtClean="0">
                <a:solidFill>
                  <a:srgbClr val="C00000"/>
                </a:solidFill>
                <a:latin typeface="Bahnschrift Light" panose="020B0502040204020203" pitchFamily="34" charset="0"/>
              </a:rPr>
              <a:t>                                                                                            </a:t>
            </a:r>
            <a:r>
              <a:rPr lang="en-US" altLang="zh-CN" sz="2800" b="1" dirty="0" smtClean="0">
                <a:solidFill>
                  <a:srgbClr val="C00000"/>
                </a:solidFill>
                <a:latin typeface="Bahnschrift Light" panose="020B0502040204020203" pitchFamily="34" charset="0"/>
                <a:sym typeface="+mn-ea"/>
              </a:rPr>
              <a:t>——Leo </a:t>
            </a:r>
            <a:r>
              <a:rPr lang="en-US" altLang="zh-CN" sz="2800" dirty="0" smtClean="0">
                <a:solidFill>
                  <a:srgbClr val="C00000"/>
                </a:solidFill>
                <a:latin typeface="Bahnschrift Light" panose="020B0502040204020203" pitchFamily="34" charset="0"/>
                <a:sym typeface="+mn-ea"/>
              </a:rPr>
              <a:t>Tolstoy</a:t>
            </a:r>
            <a:endParaRPr lang="zh-CN" altLang="en-US" sz="2800" dirty="0">
              <a:solidFill>
                <a:srgbClr val="C00000"/>
              </a:solidFill>
              <a:latin typeface="Bahnschrift Light" panose="020B0502040204020203" pitchFamily="34" charset="0"/>
            </a:endParaRPr>
          </a:p>
          <a:p>
            <a:r>
              <a:rPr lang="en-US" altLang="zh-CN" sz="2800" b="1" dirty="0" smtClean="0">
                <a:solidFill>
                  <a:srgbClr val="C00000"/>
                </a:solidFill>
                <a:latin typeface="Bahnschrift Light" panose="020B0502040204020203" pitchFamily="34" charset="0"/>
              </a:rPr>
              <a:t>                                                                                                                            </a:t>
            </a:r>
            <a:endParaRPr lang="zh-CN" altLang="en-US" sz="2800" b="1" dirty="0">
              <a:solidFill>
                <a:srgbClr val="C00000"/>
              </a:solidFill>
              <a:latin typeface="Bahnschrift Light" panose="020B0502040204020203"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1000" fill="hold"/>
                                        <p:tgtEl>
                                          <p:spTgt spid="4">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1000" fill="hold"/>
                                        <p:tgtEl>
                                          <p:spTgt spid="4">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4">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diamond(in)">
                                      <p:cBhvr>
                                        <p:cTn id="56" dur="20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grpId="0" nodeType="clickEffect">
                                  <p:stCondLst>
                                    <p:cond delay="0"/>
                                  </p:stCondLst>
                                  <p:childTnLst>
                                    <p:animScale>
                                      <p:cBhvr>
                                        <p:cTn id="60" dur="2000" fill="hold"/>
                                        <p:tgtEl>
                                          <p:spTgt spid="5"/>
                                        </p:tgtEl>
                                      </p:cBhvr>
                                      <p:by x="150000" y="150000"/>
                                    </p:animScale>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7">
                                            <p:txEl>
                                              <p:pRg st="0" end="0"/>
                                            </p:txEl>
                                          </p:spTgt>
                                        </p:tgtEl>
                                        <p:attrNameLst>
                                          <p:attrName>style.visibility</p:attrName>
                                        </p:attrNameLst>
                                      </p:cBhvr>
                                      <p:to>
                                        <p:strVal val="visible"/>
                                      </p:to>
                                    </p:set>
                                    <p:animEffect transition="in" filter="fade">
                                      <p:cBhvr>
                                        <p:cTn id="65" dur="1000"/>
                                        <p:tgtEl>
                                          <p:spTgt spid="7">
                                            <p:txEl>
                                              <p:pRg st="0" end="0"/>
                                            </p:txEl>
                                          </p:spTgt>
                                        </p:tgtEl>
                                      </p:cBhvr>
                                    </p:animEffect>
                                    <p:anim calcmode="lin" valueType="num">
                                      <p:cBhvr>
                                        <p:cTn id="6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7" dur="1000" fill="hold"/>
                                        <p:tgtEl>
                                          <p:spTgt spid="7">
                                            <p:txEl>
                                              <p:pRg st="0" end="0"/>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7">
                                            <p:txEl>
                                              <p:pRg st="1" end="1"/>
                                            </p:txEl>
                                          </p:spTgt>
                                        </p:tgtEl>
                                        <p:attrNameLst>
                                          <p:attrName>style.visibility</p:attrName>
                                        </p:attrNameLst>
                                      </p:cBhvr>
                                      <p:to>
                                        <p:strVal val="visible"/>
                                      </p:to>
                                    </p:set>
                                    <p:animEffect transition="in" filter="fade">
                                      <p:cBhvr>
                                        <p:cTn id="70" dur="1000"/>
                                        <p:tgtEl>
                                          <p:spTgt spid="7">
                                            <p:txEl>
                                              <p:pRg st="1" end="1"/>
                                            </p:txEl>
                                          </p:spTgt>
                                        </p:tgtEl>
                                      </p:cBhvr>
                                    </p:animEffect>
                                    <p:anim calcmode="lin" valueType="num">
                                      <p:cBhvr>
                                        <p:cTn id="7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1" end="1"/>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7">
                                            <p:txEl>
                                              <p:pRg st="2" end="2"/>
                                            </p:txEl>
                                          </p:spTgt>
                                        </p:tgtEl>
                                        <p:attrNameLst>
                                          <p:attrName>style.visibility</p:attrName>
                                        </p:attrNameLst>
                                      </p:cBhvr>
                                      <p:to>
                                        <p:strVal val="visible"/>
                                      </p:to>
                                    </p:set>
                                    <p:animEffect transition="in" filter="fade">
                                      <p:cBhvr>
                                        <p:cTn id="75" dur="1000"/>
                                        <p:tgtEl>
                                          <p:spTgt spid="7">
                                            <p:txEl>
                                              <p:pRg st="2" end="2"/>
                                            </p:txEl>
                                          </p:spTgt>
                                        </p:tgtEl>
                                      </p:cBhvr>
                                    </p:animEffect>
                                    <p:anim calcmode="lin" valueType="num">
                                      <p:cBhvr>
                                        <p:cTn id="7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7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4180" y="443865"/>
            <a:ext cx="2880917" cy="707886"/>
          </a:xfrm>
          <a:prstGeom prst="rect">
            <a:avLst/>
          </a:prstGeom>
        </p:spPr>
        <p:txBody>
          <a:bodyPr wrap="none">
            <a:spAutoFit/>
          </a:bodyPr>
          <a:lstStyle/>
          <a:p>
            <a:r>
              <a:rPr lang="en-US" altLang="zh-CN" sz="4000" b="1" dirty="0" smtClean="0">
                <a:solidFill>
                  <a:srgbClr val="4BA77B"/>
                </a:solidFill>
                <a:latin typeface="Times New Roman" panose="02020603050405020304" charset="0"/>
                <a:cs typeface="Times New Roman" panose="02020603050405020304" charset="0"/>
              </a:rPr>
              <a:t>Assignment </a:t>
            </a:r>
            <a:endParaRPr lang="en-US" altLang="zh-CN" sz="4000" b="1" dirty="0">
              <a:solidFill>
                <a:srgbClr val="4BA77B"/>
              </a:solidFill>
              <a:latin typeface="Times New Roman" panose="02020603050405020304" charset="0"/>
              <a:cs typeface="Times New Roman" panose="02020603050405020304" charset="0"/>
            </a:endParaRPr>
          </a:p>
        </p:txBody>
      </p:sp>
      <p:sp>
        <p:nvSpPr>
          <p:cNvPr id="3" name="文本框 2"/>
          <p:cNvSpPr txBox="1"/>
          <p:nvPr/>
        </p:nvSpPr>
        <p:spPr>
          <a:xfrm>
            <a:off x="1487592" y="1553845"/>
            <a:ext cx="9169400" cy="2308324"/>
          </a:xfrm>
          <a:prstGeom prst="rect">
            <a:avLst/>
          </a:prstGeom>
          <a:noFill/>
          <a:ln w="3175">
            <a:noFill/>
          </a:ln>
        </p:spPr>
        <p:txBody>
          <a:bodyPr wrap="square" rtlCol="0">
            <a:spAutoFit/>
          </a:bodyPr>
          <a:lstStyle/>
          <a:p>
            <a:r>
              <a:rPr lang="en-US" sz="3600" b="1" dirty="0"/>
              <a:t>1. W</a:t>
            </a:r>
            <a:r>
              <a:rPr lang="en-US" altLang="zh-CN" sz="3600" b="1" dirty="0" smtClean="0"/>
              <a:t>rite </a:t>
            </a:r>
            <a:r>
              <a:rPr lang="en-US" altLang="zh-CN" sz="3600" b="1" dirty="0"/>
              <a:t>a</a:t>
            </a:r>
            <a:r>
              <a:rPr lang="en-US" altLang="zh-CN" sz="3600" b="1" dirty="0" smtClean="0"/>
              <a:t> </a:t>
            </a:r>
            <a:r>
              <a:rPr lang="en-US" altLang="zh-CN" sz="3600" b="1" dirty="0"/>
              <a:t>summary of </a:t>
            </a:r>
            <a:r>
              <a:rPr lang="en-US" altLang="zh-CN" sz="3600" b="1" dirty="0" smtClean="0"/>
              <a:t>the passage referring to </a:t>
            </a:r>
            <a:r>
              <a:rPr lang="en-US" altLang="zh-CN" sz="3600" b="1" dirty="0"/>
              <a:t>the mind </a:t>
            </a:r>
            <a:r>
              <a:rPr lang="en-US" altLang="zh-CN" sz="3600" b="1" dirty="0" smtClean="0"/>
              <a:t>map</a:t>
            </a:r>
            <a:r>
              <a:rPr lang="en-US" sz="3600" b="1" dirty="0" smtClean="0"/>
              <a:t>.</a:t>
            </a:r>
            <a:endParaRPr lang="en-US" sz="3600" b="1" dirty="0"/>
          </a:p>
          <a:p>
            <a:pPr algn="l"/>
            <a:r>
              <a:rPr lang="en-US" sz="3600" b="1" dirty="0"/>
              <a:t>2. Search the Internet to get more information about the virtual choir. </a:t>
            </a:r>
            <a:endParaRPr lang="en-US" sz="3600" b="1" dirty="0"/>
          </a:p>
        </p:txBody>
      </p:sp>
    </p:spTree>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1" cstate="print">
            <a:extLst>
              <a:ext uri="{28A0092B-C50C-407E-A947-70E740481C1C}">
                <a14:useLocalDpi xmlns:a14="http://schemas.microsoft.com/office/drawing/2010/main" val="0"/>
              </a:ext>
            </a:extLst>
          </a:blip>
          <a:srcRect t="36577" b="7215"/>
          <a:stretch>
            <a:fillRect/>
          </a:stretch>
        </p:blipFill>
        <p:spPr>
          <a:xfrm>
            <a:off x="0" y="-1"/>
            <a:ext cx="12192000" cy="6852745"/>
          </a:xfrm>
          <a:prstGeom prst="rect">
            <a:avLst/>
          </a:prstGeom>
        </p:spPr>
      </p:pic>
      <p:sp>
        <p:nvSpPr>
          <p:cNvPr id="56" name="任意多边形 55"/>
          <p:cNvSpPr/>
          <p:nvPr/>
        </p:nvSpPr>
        <p:spPr>
          <a:xfrm>
            <a:off x="738932" y="4005267"/>
            <a:ext cx="25937476" cy="2487855"/>
          </a:xfrm>
          <a:custGeom>
            <a:avLst/>
            <a:gdLst>
              <a:gd name="connsiteX0" fmla="*/ 1703380 w 19453107"/>
              <a:gd name="connsiteY0" fmla="*/ 359916 h 2636250"/>
              <a:gd name="connsiteX1" fmla="*/ 2998780 w 19453107"/>
              <a:gd name="connsiteY1" fmla="*/ 112266 h 2636250"/>
              <a:gd name="connsiteX2" fmla="*/ 4275130 w 19453107"/>
              <a:gd name="connsiteY2" fmla="*/ 302766 h 2636250"/>
              <a:gd name="connsiteX3" fmla="*/ 6122980 w 19453107"/>
              <a:gd name="connsiteY3" fmla="*/ 55116 h 2636250"/>
              <a:gd name="connsiteX4" fmla="*/ 7723180 w 19453107"/>
              <a:gd name="connsiteY4" fmla="*/ 417066 h 2636250"/>
              <a:gd name="connsiteX5" fmla="*/ 9628180 w 19453107"/>
              <a:gd name="connsiteY5" fmla="*/ 150366 h 2636250"/>
              <a:gd name="connsiteX6" fmla="*/ 11514130 w 19453107"/>
              <a:gd name="connsiteY6" fmla="*/ 417066 h 2636250"/>
              <a:gd name="connsiteX7" fmla="*/ 13533430 w 19453107"/>
              <a:gd name="connsiteY7" fmla="*/ 112266 h 2636250"/>
              <a:gd name="connsiteX8" fmla="*/ 15381280 w 19453107"/>
              <a:gd name="connsiteY8" fmla="*/ 493266 h 2636250"/>
              <a:gd name="connsiteX9" fmla="*/ 17743480 w 19453107"/>
              <a:gd name="connsiteY9" fmla="*/ 207516 h 2636250"/>
              <a:gd name="connsiteX10" fmla="*/ 18162580 w 19453107"/>
              <a:gd name="connsiteY10" fmla="*/ 150366 h 2636250"/>
              <a:gd name="connsiteX11" fmla="*/ 18181630 w 19453107"/>
              <a:gd name="connsiteY11" fmla="*/ 2264916 h 2636250"/>
              <a:gd name="connsiteX12" fmla="*/ 1150930 w 19453107"/>
              <a:gd name="connsiteY12" fmla="*/ 2455416 h 2636250"/>
              <a:gd name="connsiteX13" fmla="*/ 1703380 w 19453107"/>
              <a:gd name="connsiteY13" fmla="*/ 359916 h 26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53107" h="2636250">
                <a:moveTo>
                  <a:pt x="1703380" y="359916"/>
                </a:moveTo>
                <a:cubicBezTo>
                  <a:pt x="2011355" y="-30609"/>
                  <a:pt x="2570155" y="121791"/>
                  <a:pt x="2998780" y="112266"/>
                </a:cubicBezTo>
                <a:cubicBezTo>
                  <a:pt x="3427405" y="102741"/>
                  <a:pt x="3754430" y="312291"/>
                  <a:pt x="4275130" y="302766"/>
                </a:cubicBezTo>
                <a:cubicBezTo>
                  <a:pt x="4795830" y="293241"/>
                  <a:pt x="5548305" y="36066"/>
                  <a:pt x="6122980" y="55116"/>
                </a:cubicBezTo>
                <a:cubicBezTo>
                  <a:pt x="6697655" y="74166"/>
                  <a:pt x="7138980" y="401191"/>
                  <a:pt x="7723180" y="417066"/>
                </a:cubicBezTo>
                <a:cubicBezTo>
                  <a:pt x="8307380" y="432941"/>
                  <a:pt x="8996355" y="150366"/>
                  <a:pt x="9628180" y="150366"/>
                </a:cubicBezTo>
                <a:cubicBezTo>
                  <a:pt x="10260005" y="150366"/>
                  <a:pt x="10863255" y="423416"/>
                  <a:pt x="11514130" y="417066"/>
                </a:cubicBezTo>
                <a:cubicBezTo>
                  <a:pt x="12165005" y="410716"/>
                  <a:pt x="12888905" y="99566"/>
                  <a:pt x="13533430" y="112266"/>
                </a:cubicBezTo>
                <a:cubicBezTo>
                  <a:pt x="14177955" y="124966"/>
                  <a:pt x="14679605" y="477391"/>
                  <a:pt x="15381280" y="493266"/>
                </a:cubicBezTo>
                <a:cubicBezTo>
                  <a:pt x="16082955" y="509141"/>
                  <a:pt x="17279930" y="264666"/>
                  <a:pt x="17743480" y="207516"/>
                </a:cubicBezTo>
                <a:cubicBezTo>
                  <a:pt x="18207030" y="150366"/>
                  <a:pt x="18089555" y="-192534"/>
                  <a:pt x="18162580" y="150366"/>
                </a:cubicBezTo>
                <a:cubicBezTo>
                  <a:pt x="18235605" y="493266"/>
                  <a:pt x="21016905" y="1880741"/>
                  <a:pt x="18181630" y="2264916"/>
                </a:cubicBezTo>
                <a:cubicBezTo>
                  <a:pt x="15346355" y="2649091"/>
                  <a:pt x="3897305" y="2772916"/>
                  <a:pt x="1150930" y="2455416"/>
                </a:cubicBezTo>
                <a:cubicBezTo>
                  <a:pt x="-1595445" y="2137916"/>
                  <a:pt x="1395405" y="750441"/>
                  <a:pt x="1703380" y="359916"/>
                </a:cubicBezTo>
                <a:close/>
              </a:path>
            </a:pathLst>
          </a:cu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5" name="任意多边形 54"/>
          <p:cNvSpPr/>
          <p:nvPr/>
        </p:nvSpPr>
        <p:spPr>
          <a:xfrm>
            <a:off x="73827" y="4947279"/>
            <a:ext cx="20782629" cy="2487855"/>
          </a:xfrm>
          <a:custGeom>
            <a:avLst/>
            <a:gdLst>
              <a:gd name="connsiteX0" fmla="*/ 1703380 w 19453107"/>
              <a:gd name="connsiteY0" fmla="*/ 359916 h 2636250"/>
              <a:gd name="connsiteX1" fmla="*/ 2998780 w 19453107"/>
              <a:gd name="connsiteY1" fmla="*/ 112266 h 2636250"/>
              <a:gd name="connsiteX2" fmla="*/ 4275130 w 19453107"/>
              <a:gd name="connsiteY2" fmla="*/ 302766 h 2636250"/>
              <a:gd name="connsiteX3" fmla="*/ 6122980 w 19453107"/>
              <a:gd name="connsiteY3" fmla="*/ 55116 h 2636250"/>
              <a:gd name="connsiteX4" fmla="*/ 7723180 w 19453107"/>
              <a:gd name="connsiteY4" fmla="*/ 417066 h 2636250"/>
              <a:gd name="connsiteX5" fmla="*/ 9628180 w 19453107"/>
              <a:gd name="connsiteY5" fmla="*/ 150366 h 2636250"/>
              <a:gd name="connsiteX6" fmla="*/ 11514130 w 19453107"/>
              <a:gd name="connsiteY6" fmla="*/ 417066 h 2636250"/>
              <a:gd name="connsiteX7" fmla="*/ 13533430 w 19453107"/>
              <a:gd name="connsiteY7" fmla="*/ 112266 h 2636250"/>
              <a:gd name="connsiteX8" fmla="*/ 15381280 w 19453107"/>
              <a:gd name="connsiteY8" fmla="*/ 493266 h 2636250"/>
              <a:gd name="connsiteX9" fmla="*/ 17743480 w 19453107"/>
              <a:gd name="connsiteY9" fmla="*/ 207516 h 2636250"/>
              <a:gd name="connsiteX10" fmla="*/ 18162580 w 19453107"/>
              <a:gd name="connsiteY10" fmla="*/ 150366 h 2636250"/>
              <a:gd name="connsiteX11" fmla="*/ 18181630 w 19453107"/>
              <a:gd name="connsiteY11" fmla="*/ 2264916 h 2636250"/>
              <a:gd name="connsiteX12" fmla="*/ 1150930 w 19453107"/>
              <a:gd name="connsiteY12" fmla="*/ 2455416 h 2636250"/>
              <a:gd name="connsiteX13" fmla="*/ 1703380 w 19453107"/>
              <a:gd name="connsiteY13" fmla="*/ 359916 h 26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53107" h="2636250">
                <a:moveTo>
                  <a:pt x="1703380" y="359916"/>
                </a:moveTo>
                <a:cubicBezTo>
                  <a:pt x="2011355" y="-30609"/>
                  <a:pt x="2570155" y="121791"/>
                  <a:pt x="2998780" y="112266"/>
                </a:cubicBezTo>
                <a:cubicBezTo>
                  <a:pt x="3427405" y="102741"/>
                  <a:pt x="3754430" y="312291"/>
                  <a:pt x="4275130" y="302766"/>
                </a:cubicBezTo>
                <a:cubicBezTo>
                  <a:pt x="4795830" y="293241"/>
                  <a:pt x="5548305" y="36066"/>
                  <a:pt x="6122980" y="55116"/>
                </a:cubicBezTo>
                <a:cubicBezTo>
                  <a:pt x="6697655" y="74166"/>
                  <a:pt x="7138980" y="401191"/>
                  <a:pt x="7723180" y="417066"/>
                </a:cubicBezTo>
                <a:cubicBezTo>
                  <a:pt x="8307380" y="432941"/>
                  <a:pt x="8996355" y="150366"/>
                  <a:pt x="9628180" y="150366"/>
                </a:cubicBezTo>
                <a:cubicBezTo>
                  <a:pt x="10260005" y="150366"/>
                  <a:pt x="10863255" y="423416"/>
                  <a:pt x="11514130" y="417066"/>
                </a:cubicBezTo>
                <a:cubicBezTo>
                  <a:pt x="12165005" y="410716"/>
                  <a:pt x="12888905" y="99566"/>
                  <a:pt x="13533430" y="112266"/>
                </a:cubicBezTo>
                <a:cubicBezTo>
                  <a:pt x="14177955" y="124966"/>
                  <a:pt x="14679605" y="477391"/>
                  <a:pt x="15381280" y="493266"/>
                </a:cubicBezTo>
                <a:cubicBezTo>
                  <a:pt x="16082955" y="509141"/>
                  <a:pt x="17279930" y="264666"/>
                  <a:pt x="17743480" y="207516"/>
                </a:cubicBezTo>
                <a:cubicBezTo>
                  <a:pt x="18207030" y="150366"/>
                  <a:pt x="18089555" y="-192534"/>
                  <a:pt x="18162580" y="150366"/>
                </a:cubicBezTo>
                <a:cubicBezTo>
                  <a:pt x="18235605" y="493266"/>
                  <a:pt x="21016905" y="1880741"/>
                  <a:pt x="18181630" y="2264916"/>
                </a:cubicBezTo>
                <a:cubicBezTo>
                  <a:pt x="15346355" y="2649091"/>
                  <a:pt x="3897305" y="2772916"/>
                  <a:pt x="1150930" y="2455416"/>
                </a:cubicBezTo>
                <a:cubicBezTo>
                  <a:pt x="-1595445" y="2137916"/>
                  <a:pt x="1395405" y="750441"/>
                  <a:pt x="1703380" y="35991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0" name="任意多边形 139"/>
          <p:cNvSpPr/>
          <p:nvPr/>
        </p:nvSpPr>
        <p:spPr>
          <a:xfrm>
            <a:off x="-1521" y="9965"/>
            <a:ext cx="12192000" cy="6880455"/>
          </a:xfrm>
          <a:custGeom>
            <a:avLst/>
            <a:gdLst>
              <a:gd name="connsiteX0" fmla="*/ 4572001 w 9144000"/>
              <a:gd name="connsiteY0" fmla="*/ 419249 h 5160341"/>
              <a:gd name="connsiteX1" fmla="*/ 2411079 w 9144000"/>
              <a:gd name="connsiteY1" fmla="*/ 2580171 h 5160341"/>
              <a:gd name="connsiteX2" fmla="*/ 4572001 w 9144000"/>
              <a:gd name="connsiteY2" fmla="*/ 4741093 h 5160341"/>
              <a:gd name="connsiteX3" fmla="*/ 6732923 w 9144000"/>
              <a:gd name="connsiteY3" fmla="*/ 2580171 h 5160341"/>
              <a:gd name="connsiteX4" fmla="*/ 4572001 w 9144000"/>
              <a:gd name="connsiteY4" fmla="*/ 419249 h 5160341"/>
              <a:gd name="connsiteX5" fmla="*/ 0 w 9144000"/>
              <a:gd name="connsiteY5" fmla="*/ 0 h 5160341"/>
              <a:gd name="connsiteX6" fmla="*/ 9144000 w 9144000"/>
              <a:gd name="connsiteY6" fmla="*/ 0 h 5160341"/>
              <a:gd name="connsiteX7" fmla="*/ 9144000 w 9144000"/>
              <a:gd name="connsiteY7" fmla="*/ 5160341 h 5160341"/>
              <a:gd name="connsiteX8" fmla="*/ 0 w 9144000"/>
              <a:gd name="connsiteY8" fmla="*/ 5160341 h 516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60341">
                <a:moveTo>
                  <a:pt x="4572001" y="419249"/>
                </a:moveTo>
                <a:cubicBezTo>
                  <a:pt x="3378557" y="419249"/>
                  <a:pt x="2411079" y="1386727"/>
                  <a:pt x="2411079" y="2580171"/>
                </a:cubicBezTo>
                <a:cubicBezTo>
                  <a:pt x="2411079" y="3773615"/>
                  <a:pt x="3378557" y="4741093"/>
                  <a:pt x="4572001" y="4741093"/>
                </a:cubicBezTo>
                <a:cubicBezTo>
                  <a:pt x="5765445" y="4741093"/>
                  <a:pt x="6732923" y="3773615"/>
                  <a:pt x="6732923" y="2580171"/>
                </a:cubicBezTo>
                <a:cubicBezTo>
                  <a:pt x="6732923" y="1386727"/>
                  <a:pt x="5765445" y="419249"/>
                  <a:pt x="4572001" y="419249"/>
                </a:cubicBezTo>
                <a:close/>
                <a:moveTo>
                  <a:pt x="0" y="0"/>
                </a:moveTo>
                <a:lnTo>
                  <a:pt x="9144000" y="0"/>
                </a:lnTo>
                <a:lnTo>
                  <a:pt x="9144000" y="5160341"/>
                </a:lnTo>
                <a:lnTo>
                  <a:pt x="0" y="5160341"/>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8" name="椭圆 67"/>
          <p:cNvSpPr/>
          <p:nvPr/>
        </p:nvSpPr>
        <p:spPr>
          <a:xfrm>
            <a:off x="9392579" y="6368500"/>
            <a:ext cx="96000" cy="96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9" name="椭圆 68"/>
          <p:cNvSpPr/>
          <p:nvPr/>
        </p:nvSpPr>
        <p:spPr>
          <a:xfrm>
            <a:off x="73827" y="4177925"/>
            <a:ext cx="96000" cy="960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0" name="椭圆 69"/>
          <p:cNvSpPr/>
          <p:nvPr/>
        </p:nvSpPr>
        <p:spPr>
          <a:xfrm>
            <a:off x="3214960" y="5808515"/>
            <a:ext cx="57600" cy="576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椭圆 70"/>
          <p:cNvSpPr/>
          <p:nvPr/>
        </p:nvSpPr>
        <p:spPr>
          <a:xfrm>
            <a:off x="1182016" y="6431800"/>
            <a:ext cx="192000" cy="192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2" name="椭圆 71"/>
          <p:cNvSpPr/>
          <p:nvPr/>
        </p:nvSpPr>
        <p:spPr>
          <a:xfrm>
            <a:off x="5078800" y="6433723"/>
            <a:ext cx="168000" cy="168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3" name="椭圆 72"/>
          <p:cNvSpPr/>
          <p:nvPr/>
        </p:nvSpPr>
        <p:spPr>
          <a:xfrm>
            <a:off x="1046435" y="4887765"/>
            <a:ext cx="57600" cy="576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4" name="椭圆 73"/>
          <p:cNvSpPr/>
          <p:nvPr/>
        </p:nvSpPr>
        <p:spPr>
          <a:xfrm>
            <a:off x="5172876" y="6285823"/>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5" name="椭圆 74"/>
          <p:cNvSpPr/>
          <p:nvPr/>
        </p:nvSpPr>
        <p:spPr>
          <a:xfrm>
            <a:off x="1329011" y="5925991"/>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6" name="椭圆 75"/>
          <p:cNvSpPr/>
          <p:nvPr/>
        </p:nvSpPr>
        <p:spPr>
          <a:xfrm>
            <a:off x="3213473" y="5768581"/>
            <a:ext cx="96000" cy="960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7" name="椭圆 76"/>
          <p:cNvSpPr/>
          <p:nvPr/>
        </p:nvSpPr>
        <p:spPr>
          <a:xfrm>
            <a:off x="4994521" y="6701821"/>
            <a:ext cx="96000" cy="96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8" name="椭圆 77"/>
          <p:cNvSpPr/>
          <p:nvPr/>
        </p:nvSpPr>
        <p:spPr>
          <a:xfrm>
            <a:off x="3017555" y="5267863"/>
            <a:ext cx="57600" cy="576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9" name="椭圆 78"/>
          <p:cNvSpPr/>
          <p:nvPr/>
        </p:nvSpPr>
        <p:spPr>
          <a:xfrm>
            <a:off x="3042011" y="5357748"/>
            <a:ext cx="192000" cy="192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0" name="椭圆 79"/>
          <p:cNvSpPr/>
          <p:nvPr/>
        </p:nvSpPr>
        <p:spPr>
          <a:xfrm>
            <a:off x="652295" y="5906156"/>
            <a:ext cx="168000" cy="168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1" name="椭圆 80"/>
          <p:cNvSpPr/>
          <p:nvPr/>
        </p:nvSpPr>
        <p:spPr>
          <a:xfrm>
            <a:off x="4578596" y="6315613"/>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2" name="椭圆 81"/>
          <p:cNvSpPr/>
          <p:nvPr/>
        </p:nvSpPr>
        <p:spPr>
          <a:xfrm>
            <a:off x="9014071" y="6253171"/>
            <a:ext cx="57600" cy="576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3" name="椭圆 82"/>
          <p:cNvSpPr/>
          <p:nvPr/>
        </p:nvSpPr>
        <p:spPr>
          <a:xfrm>
            <a:off x="9170705" y="6198139"/>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4" name="椭圆 83"/>
          <p:cNvSpPr/>
          <p:nvPr/>
        </p:nvSpPr>
        <p:spPr>
          <a:xfrm>
            <a:off x="1371973" y="1565495"/>
            <a:ext cx="96000" cy="96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6" name="椭圆 85"/>
          <p:cNvSpPr/>
          <p:nvPr/>
        </p:nvSpPr>
        <p:spPr>
          <a:xfrm>
            <a:off x="1176055" y="1064776"/>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7" name="椭圆 86"/>
          <p:cNvSpPr/>
          <p:nvPr/>
        </p:nvSpPr>
        <p:spPr>
          <a:xfrm>
            <a:off x="1200511" y="1154661"/>
            <a:ext cx="192000" cy="192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8" name="椭圆 87"/>
          <p:cNvSpPr/>
          <p:nvPr/>
        </p:nvSpPr>
        <p:spPr>
          <a:xfrm>
            <a:off x="6392695" y="2185669"/>
            <a:ext cx="168000" cy="168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9" name="椭圆 88"/>
          <p:cNvSpPr/>
          <p:nvPr/>
        </p:nvSpPr>
        <p:spPr>
          <a:xfrm>
            <a:off x="6792629" y="2899927"/>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0" name="椭圆 89"/>
          <p:cNvSpPr/>
          <p:nvPr/>
        </p:nvSpPr>
        <p:spPr>
          <a:xfrm>
            <a:off x="1190871" y="1990817"/>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1" name="椭圆 90"/>
          <p:cNvSpPr/>
          <p:nvPr/>
        </p:nvSpPr>
        <p:spPr>
          <a:xfrm>
            <a:off x="6719605" y="2646985"/>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9" name="椭圆 138"/>
          <p:cNvSpPr/>
          <p:nvPr/>
        </p:nvSpPr>
        <p:spPr>
          <a:xfrm>
            <a:off x="3209260" y="558999"/>
            <a:ext cx="5762457" cy="5762457"/>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3" name="弧形 142"/>
          <p:cNvSpPr/>
          <p:nvPr/>
        </p:nvSpPr>
        <p:spPr>
          <a:xfrm>
            <a:off x="3219748" y="568561"/>
            <a:ext cx="5754909" cy="5754909"/>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44" name="弧形 143"/>
          <p:cNvSpPr/>
          <p:nvPr/>
        </p:nvSpPr>
        <p:spPr>
          <a:xfrm rot="16200000">
            <a:off x="3217024" y="561829"/>
            <a:ext cx="5754909" cy="5754909"/>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45" name="弧形 144"/>
          <p:cNvSpPr/>
          <p:nvPr/>
        </p:nvSpPr>
        <p:spPr>
          <a:xfrm rot="5400000">
            <a:off x="3218657" y="567471"/>
            <a:ext cx="5754909" cy="5754909"/>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46" name="弧形 145"/>
          <p:cNvSpPr/>
          <p:nvPr/>
        </p:nvSpPr>
        <p:spPr>
          <a:xfrm rot="10800000">
            <a:off x="3220453" y="554309"/>
            <a:ext cx="5754909" cy="5754909"/>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03" name="椭圆 102"/>
          <p:cNvSpPr>
            <a:spLocks noChangeAspect="1"/>
          </p:cNvSpPr>
          <p:nvPr/>
        </p:nvSpPr>
        <p:spPr>
          <a:xfrm>
            <a:off x="5994488" y="493209"/>
            <a:ext cx="192000" cy="1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0" name="椭圆 129"/>
          <p:cNvSpPr>
            <a:spLocks noChangeAspect="1"/>
          </p:cNvSpPr>
          <p:nvPr/>
        </p:nvSpPr>
        <p:spPr>
          <a:xfrm>
            <a:off x="5994488" y="500667"/>
            <a:ext cx="192000" cy="1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 name="椭圆 103"/>
          <p:cNvSpPr>
            <a:spLocks noChangeAspect="1"/>
          </p:cNvSpPr>
          <p:nvPr/>
        </p:nvSpPr>
        <p:spPr>
          <a:xfrm>
            <a:off x="5994488" y="6219020"/>
            <a:ext cx="192000" cy="1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椭圆 127"/>
          <p:cNvSpPr>
            <a:spLocks noChangeAspect="1"/>
          </p:cNvSpPr>
          <p:nvPr/>
        </p:nvSpPr>
        <p:spPr>
          <a:xfrm>
            <a:off x="5994488" y="6222481"/>
            <a:ext cx="192000" cy="1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5" name="椭圆 84"/>
          <p:cNvSpPr/>
          <p:nvPr/>
        </p:nvSpPr>
        <p:spPr>
          <a:xfrm>
            <a:off x="11801721" y="2190087"/>
            <a:ext cx="96000" cy="960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文本框 130"/>
          <p:cNvSpPr txBox="1"/>
          <p:nvPr/>
        </p:nvSpPr>
        <p:spPr>
          <a:xfrm>
            <a:off x="3732740" y="1855543"/>
            <a:ext cx="4732020" cy="1198880"/>
          </a:xfrm>
          <a:prstGeom prst="rect">
            <a:avLst/>
          </a:prstGeom>
          <a:noFill/>
        </p:spPr>
        <p:txBody>
          <a:bodyPr wrap="none" rtlCol="0">
            <a:spAutoFit/>
          </a:bodyPr>
          <a:lstStyle/>
          <a:p>
            <a:r>
              <a:rPr lang="en-US" altLang="zh-CN" sz="7200" b="1" dirty="0" smtClean="0">
                <a:solidFill>
                  <a:schemeClr val="bg1"/>
                </a:solidFill>
              </a:rPr>
              <a:t>THANK YOU</a:t>
            </a:r>
            <a:endParaRPr lang="en-US" altLang="zh-CN" sz="7200" b="1" dirty="0" smtClean="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anim calcmode="lin" valueType="num">
                                      <p:cBhvr>
                                        <p:cTn id="7" dur="500" fill="hold"/>
                                        <p:tgtEl>
                                          <p:spTgt spid="103"/>
                                        </p:tgtEl>
                                        <p:attrNameLst>
                                          <p:attrName>ppt_w</p:attrName>
                                        </p:attrNameLst>
                                      </p:cBhvr>
                                      <p:tavLst>
                                        <p:tav tm="0">
                                          <p:val>
                                            <p:fltVal val="0"/>
                                          </p:val>
                                        </p:tav>
                                        <p:tav tm="100000">
                                          <p:val>
                                            <p:strVal val="#ppt_w"/>
                                          </p:val>
                                        </p:tav>
                                      </p:tavLst>
                                    </p:anim>
                                    <p:anim calcmode="lin" valueType="num">
                                      <p:cBhvr>
                                        <p:cTn id="8" dur="500" fill="hold"/>
                                        <p:tgtEl>
                                          <p:spTgt spid="103"/>
                                        </p:tgtEl>
                                        <p:attrNameLst>
                                          <p:attrName>ppt_h</p:attrName>
                                        </p:attrNameLst>
                                      </p:cBhvr>
                                      <p:tavLst>
                                        <p:tav tm="0">
                                          <p:val>
                                            <p:fltVal val="0"/>
                                          </p:val>
                                        </p:tav>
                                        <p:tav tm="100000">
                                          <p:val>
                                            <p:strVal val="#ppt_h"/>
                                          </p:val>
                                        </p:tav>
                                      </p:tavLst>
                                    </p:anim>
                                    <p:animEffect transition="in" filter="fade">
                                      <p:cBhvr>
                                        <p:cTn id="9" dur="500"/>
                                        <p:tgtEl>
                                          <p:spTgt spid="103"/>
                                        </p:tgtEl>
                                      </p:cBhvr>
                                    </p:animEffect>
                                    <p:anim calcmode="lin" valueType="num">
                                      <p:cBhvr>
                                        <p:cTn id="10" dur="500" fill="hold"/>
                                        <p:tgtEl>
                                          <p:spTgt spid="103"/>
                                        </p:tgtEl>
                                        <p:attrNameLst>
                                          <p:attrName>ppt_x</p:attrName>
                                        </p:attrNameLst>
                                      </p:cBhvr>
                                      <p:tavLst>
                                        <p:tav tm="0">
                                          <p:val>
                                            <p:fltVal val="0.5"/>
                                          </p:val>
                                        </p:tav>
                                        <p:tav tm="100000">
                                          <p:val>
                                            <p:strVal val="#ppt_x"/>
                                          </p:val>
                                        </p:tav>
                                      </p:tavLst>
                                    </p:anim>
                                    <p:anim calcmode="lin" valueType="num">
                                      <p:cBhvr>
                                        <p:cTn id="11" dur="500" fill="hold"/>
                                        <p:tgtEl>
                                          <p:spTgt spid="103"/>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0"/>
                                  </p:stCondLst>
                                  <p:childTnLst>
                                    <p:set>
                                      <p:cBhvr>
                                        <p:cTn id="13" dur="1" fill="hold">
                                          <p:stCondLst>
                                            <p:cond delay="0"/>
                                          </p:stCondLst>
                                        </p:cTn>
                                        <p:tgtEl>
                                          <p:spTgt spid="104"/>
                                        </p:tgtEl>
                                        <p:attrNameLst>
                                          <p:attrName>style.visibility</p:attrName>
                                        </p:attrNameLst>
                                      </p:cBhvr>
                                      <p:to>
                                        <p:strVal val="visible"/>
                                      </p:to>
                                    </p:set>
                                    <p:anim calcmode="lin" valueType="num">
                                      <p:cBhvr>
                                        <p:cTn id="14" dur="500" fill="hold"/>
                                        <p:tgtEl>
                                          <p:spTgt spid="104"/>
                                        </p:tgtEl>
                                        <p:attrNameLst>
                                          <p:attrName>ppt_w</p:attrName>
                                        </p:attrNameLst>
                                      </p:cBhvr>
                                      <p:tavLst>
                                        <p:tav tm="0">
                                          <p:val>
                                            <p:fltVal val="0"/>
                                          </p:val>
                                        </p:tav>
                                        <p:tav tm="100000">
                                          <p:val>
                                            <p:strVal val="#ppt_w"/>
                                          </p:val>
                                        </p:tav>
                                      </p:tavLst>
                                    </p:anim>
                                    <p:anim calcmode="lin" valueType="num">
                                      <p:cBhvr>
                                        <p:cTn id="15" dur="500" fill="hold"/>
                                        <p:tgtEl>
                                          <p:spTgt spid="104"/>
                                        </p:tgtEl>
                                        <p:attrNameLst>
                                          <p:attrName>ppt_h</p:attrName>
                                        </p:attrNameLst>
                                      </p:cBhvr>
                                      <p:tavLst>
                                        <p:tav tm="0">
                                          <p:val>
                                            <p:fltVal val="0"/>
                                          </p:val>
                                        </p:tav>
                                        <p:tav tm="100000">
                                          <p:val>
                                            <p:strVal val="#ppt_h"/>
                                          </p:val>
                                        </p:tav>
                                      </p:tavLst>
                                    </p:anim>
                                    <p:animEffect transition="in" filter="fade">
                                      <p:cBhvr>
                                        <p:cTn id="16" dur="500"/>
                                        <p:tgtEl>
                                          <p:spTgt spid="104"/>
                                        </p:tgtEl>
                                      </p:cBhvr>
                                    </p:animEffect>
                                    <p:anim calcmode="lin" valueType="num">
                                      <p:cBhvr>
                                        <p:cTn id="17" dur="500" fill="hold"/>
                                        <p:tgtEl>
                                          <p:spTgt spid="104"/>
                                        </p:tgtEl>
                                        <p:attrNameLst>
                                          <p:attrName>ppt_x</p:attrName>
                                        </p:attrNameLst>
                                      </p:cBhvr>
                                      <p:tavLst>
                                        <p:tav tm="0">
                                          <p:val>
                                            <p:fltVal val="0.5"/>
                                          </p:val>
                                        </p:tav>
                                        <p:tav tm="100000">
                                          <p:val>
                                            <p:strVal val="#ppt_x"/>
                                          </p:val>
                                        </p:tav>
                                      </p:tavLst>
                                    </p:anim>
                                    <p:anim calcmode="lin" valueType="num">
                                      <p:cBhvr>
                                        <p:cTn id="18" dur="500" fill="hold"/>
                                        <p:tgtEl>
                                          <p:spTgt spid="104"/>
                                        </p:tgtEl>
                                        <p:attrNameLst>
                                          <p:attrName>ppt_y</p:attrName>
                                        </p:attrNameLst>
                                      </p:cBhvr>
                                      <p:tavLst>
                                        <p:tav tm="0">
                                          <p:val>
                                            <p:fltVal val="0.5"/>
                                          </p:val>
                                        </p:tav>
                                        <p:tav tm="100000">
                                          <p:val>
                                            <p:strVal val="#ppt_y"/>
                                          </p:val>
                                        </p:tav>
                                      </p:tavLst>
                                    </p:anim>
                                  </p:childTnLst>
                                </p:cTn>
                              </p:par>
                              <p:par>
                                <p:cTn id="19" presetID="1" presetClass="entr" presetSubtype="0" fill="hold" grpId="2" nodeType="withEffect">
                                  <p:stCondLst>
                                    <p:cond delay="500"/>
                                  </p:stCondLst>
                                  <p:childTnLst>
                                    <p:set>
                                      <p:cBhvr>
                                        <p:cTn id="20" dur="1" fill="hold">
                                          <p:stCondLst>
                                            <p:cond delay="0"/>
                                          </p:stCondLst>
                                        </p:cTn>
                                        <p:tgtEl>
                                          <p:spTgt spid="128"/>
                                        </p:tgtEl>
                                        <p:attrNameLst>
                                          <p:attrName>style.visibility</p:attrName>
                                        </p:attrNameLst>
                                      </p:cBhvr>
                                      <p:to>
                                        <p:strVal val="visible"/>
                                      </p:to>
                                    </p:set>
                                  </p:childTnLst>
                                </p:cTn>
                              </p:par>
                              <p:par>
                                <p:cTn id="21" presetID="1" presetClass="entr" presetSubtype="0" fill="hold" grpId="2" nodeType="withEffect">
                                  <p:stCondLst>
                                    <p:cond delay="500"/>
                                  </p:stCondLst>
                                  <p:childTnLst>
                                    <p:set>
                                      <p:cBhvr>
                                        <p:cTn id="22" dur="1" fill="hold">
                                          <p:stCondLst>
                                            <p:cond delay="0"/>
                                          </p:stCondLst>
                                        </p:cTn>
                                        <p:tgtEl>
                                          <p:spTgt spid="130"/>
                                        </p:tgtEl>
                                        <p:attrNameLst>
                                          <p:attrName>style.visibility</p:attrName>
                                        </p:attrNameLst>
                                      </p:cBhvr>
                                      <p:to>
                                        <p:strVal val="visible"/>
                                      </p:to>
                                    </p:set>
                                  </p:childTnLst>
                                </p:cTn>
                              </p:par>
                              <p:par>
                                <p:cTn id="23" presetID="0" presetClass="path" presetSubtype="0" accel="50000" decel="50000" fill="hold" grpId="1" nodeType="withEffect">
                                  <p:stCondLst>
                                    <p:cond delay="500"/>
                                  </p:stCondLst>
                                  <p:childTnLst>
                                    <p:animMotion origin="layout" path="M 8.33333E-7 2.96296E-6 L 8.33333E-7 0.00031 C 0.00503 0.00031 0.01042 0.00031 0.01562 0.00092 C 0.01667 0.00092 0.01736 0.00154 0.0184 0.00185 C 0.02396 0.00216 0.02969 0.00247 0.03542 0.00277 C 0.03611 0.00308 0.0368 0.00339 0.0375 0.0037 C 0.03802 0.00401 0.03871 0.00432 0.03924 0.00463 C 0.04167 0.00555 0.04514 0.00586 0.0474 0.00648 C 0.05243 0.00926 0.04462 0.00494 0.05174 0.00833 C 0.05295 0.00895 0.05399 0.00926 0.05503 0.01018 C 0.05555 0.0108 0.05608 0.01173 0.0566 0.01203 C 0.05781 0.01296 0.0599 0.01389 0.0599 0.01419 C 0.06042 0.0145 0.06094 0.01543 0.06163 0.01605 C 0.06215 0.01636 0.06302 0.01636 0.06389 0.01697 C 0.06493 0.01728 0.06597 0.01821 0.06701 0.01882 C 0.06771 0.01913 0.0684 0.01944 0.0691 0.01975 C 0.07049 0.02037 0.07153 0.02098 0.07257 0.0216 C 0.07309 0.02191 0.07361 0.02222 0.07413 0.02253 C 0.07552 0.02315 0.07726 0.02345 0.07865 0.02438 C 0.07917 0.02469 0.07969 0.025 0.08021 0.02531 C 0.08594 0.02808 0.07795 0.02376 0.08559 0.02808 C 0.08611 0.02839 0.0868 0.0287 0.08733 0.02901 C 0.09201 0.03456 0.08611 0.02808 0.09062 0.0321 C 0.09583 0.03642 0.08698 0.03086 0.09531 0.0358 L 0.09878 0.03765 C 0.0993 0.03796 0.09983 0.03796 0.10035 0.03858 L 0.10694 0.04629 C 0.10746 0.04691 0.10781 0.04784 0.10868 0.04815 C 0.11094 0.04938 0.10972 0.04876 0.11233 0.05 L 0.11736 0.05555 C 0.11788 0.05617 0.1184 0.0571 0.11892 0.0574 C 0.11944 0.05771 0.11996 0.05802 0.12049 0.05833 C 0.12135 0.05895 0.1217 0.05987 0.1224 0.06049 C 0.12274 0.0608 0.12344 0.0608 0.12396 0.06142 C 0.125 0.06234 0.12708 0.06512 0.12708 0.06543 C 0.12986 0.07222 0.12639 0.06358 0.12986 0.07068 C 0.13212 0.07561 0.12969 0.07191 0.13264 0.07561 C 0.13299 0.07654 0.13316 0.07747 0.13385 0.07839 C 0.13542 0.08179 0.13646 0.0824 0.13854 0.08487 L 0.14045 0.08673 C 0.14097 0.08734 0.14132 0.08827 0.14201 0.08858 L 0.14358 0.08981 C 0.14549 0.09475 0.14358 0.09074 0.14618 0.09352 C 0.14757 0.09444 0.14861 0.09598 0.14965 0.09722 C 0.15017 0.09784 0.15052 0.09876 0.15121 0.09907 L 0.15295 0.1 L 0.15608 0.10586 C 0.1566 0.10679 0.15729 0.1074 0.15781 0.10864 C 0.16042 0.11512 0.15885 0.11296 0.16163 0.11605 C 0.16424 0.12315 0.16094 0.1145 0.16424 0.12191 C 0.16476 0.12284 0.16493 0.12376 0.16528 0.12469 C 0.16684 0.12747 0.16719 0.12747 0.16875 0.12932 C 0.17153 0.13703 0.16788 0.12777 0.17135 0.13395 C 0.17517 0.14043 0.16979 0.13364 0.17413 0.13889 C 0.17448 0.13981 0.17448 0.14074 0.17483 0.14166 C 0.17552 0.14382 0.17674 0.14506 0.17795 0.14629 C 0.17882 0.14815 0.17934 0.15031 0.18021 0.15216 C 0.18229 0.15555 0.18142 0.1537 0.18281 0.15771 C 0.18351 0.1608 0.18403 0.1645 0.18576 0.16636 L 0.18733 0.16821 C 0.18819 0.17315 0.18715 0.16913 0.18941 0.17376 C 0.1934 0.18179 0.1875 0.17129 0.19236 0.17963 C 0.19358 0.18611 0.19236 0.18395 0.19496 0.18703 L 0.19705 0.19259 C 0.19757 0.19352 0.19809 0.19444 0.19826 0.19568 C 0.19844 0.1966 0.19861 0.19753 0.19878 0.19845 C 0.19965 0.20092 0.20035 0.20185 0.20176 0.20401 C 0.20208 0.20679 0.20191 0.2074 0.20312 0.20987 C 0.20382 0.2108 0.20434 0.21142 0.20486 0.21265 C 0.20573 0.2145 0.2066 0.21605 0.20694 0.21821 C 0.20764 0.22222 0.20729 0.22037 0.20851 0.22407 C 0.20868 0.225 0.20885 0.22592 0.20903 0.22685 C 0.20955 0.22777 0.21059 0.22839 0.21094 0.22963 C 0.21128 0.2321 0.21128 0.23456 0.21146 0.23703 C 0.21163 0.2395 0.21163 0.24166 0.21198 0.24382 C 0.21215 0.24568 0.21215 0.24815 0.21302 0.24938 L 0.21458 0.25216 C 0.21649 0.26173 0.21371 0.24691 0.21562 0.25895 C 0.21597 0.2608 0.21615 0.26296 0.21684 0.2645 L 0.2191 0.27037 C 0.21944 0.27129 0.21996 0.27191 0.22014 0.27315 C 0.22135 0.27994 0.21979 0.27129 0.22118 0.27963 C 0.22135 0.28055 0.22135 0.28179 0.2217 0.2824 C 0.2224 0.28456 0.22361 0.28611 0.22396 0.28827 L 0.22552 0.2966 C 0.22569 0.29753 0.22604 0.29845 0.22604 0.29969 C 0.22621 0.30092 0.22656 0.30216 0.22656 0.30339 C 0.22691 0.30494 0.22691 0.30648 0.22726 0.30802 C 0.22726 0.30895 0.2276 0.30987 0.22778 0.3108 C 0.22795 0.3145 0.22795 0.3179 0.2283 0.32129 C 0.2283 0.32222 0.22865 0.32315 0.22882 0.32407 C 0.22899 0.32561 0.22899 0.32747 0.22951 0.32901 C 0.22986 0.33086 0.23055 0.33456 0.23055 0.33487 C 0.23073 0.33796 0.23073 0.34166 0.23108 0.34506 C 0.23125 0.34691 0.23212 0.35061 0.23212 0.35092 C 0.23229 0.35494 0.23246 0.35956 0.23264 0.36389 C 0.23281 0.36481 0.23316 0.36574 0.23316 0.36666 C 0.23351 0.36852 0.23351 0.37037 0.23368 0.37222 C 0.23385 0.375 0.23403 0.37747 0.2342 0.37994 C 0.23455 0.38179 0.23559 0.38549 0.23559 0.3858 C 0.23472 0.41234 0.23472 0.40185 0.23472 0.41666 L 0.23472 0.4179 " pathEditMode="relative" rAng="0" ptsTypes="AAAAAAAAAAAAAAAAAAAAAAAAAAAAAAAAAAAAAAAAAAAAAAAAAAAAAAAAAAAAAAAAAAAAAAAAAAAAAAAAAAAAAAAAAAAAAAAAAAAAAA">
                                      <p:cBhvr>
                                        <p:cTn id="24" dur="500" fill="hold"/>
                                        <p:tgtEl>
                                          <p:spTgt spid="130"/>
                                        </p:tgtEl>
                                        <p:attrNameLst>
                                          <p:attrName>ppt_x</p:attrName>
                                          <p:attrName>ppt_y</p:attrName>
                                        </p:attrNameLst>
                                      </p:cBhvr>
                                      <p:rCtr x="11771" y="20895"/>
                                    </p:animMotion>
                                  </p:childTnLst>
                                </p:cTn>
                              </p:par>
                              <p:par>
                                <p:cTn id="25" presetID="0" presetClass="path" presetSubtype="0" accel="50000" decel="50000" fill="hold" grpId="1" nodeType="withEffect">
                                  <p:stCondLst>
                                    <p:cond delay="500"/>
                                  </p:stCondLst>
                                  <p:childTnLst>
                                    <p:animMotion origin="layout" path="M 8.33333E-7 3.7037E-6 L 8.33333E-7 0.0003 C -0.01441 -0.00031 -0.02882 -0.00031 -0.04323 -0.00093 C -0.0441 -0.00093 -0.04479 -0.00216 -0.04549 -0.00278 C -0.04653 -0.0034 -0.0474 -0.00402 -0.04844 -0.00432 C -0.05035 -0.00525 -0.05417 -0.00679 -0.05417 -0.00649 C -0.05451 -0.00741 -0.05504 -0.00834 -0.05556 -0.00865 C -0.05764 -0.00957 -0.0599 -0.00957 -0.06215 -0.01019 C -0.06302 -0.0105 -0.06406 -0.01081 -0.06493 -0.01111 C -0.06563 -0.01173 -0.06615 -0.01235 -0.06684 -0.01266 C -0.06701 -0.01297 -0.07326 -0.01451 -0.07535 -0.01605 C -0.07604 -0.01667 -0.07674 -0.01729 -0.07726 -0.0179 C -0.0776 -0.01821 -0.07778 -0.01914 -0.0783 -0.01945 C -0.08038 -0.0213 -0.08229 -0.02253 -0.08438 -0.02377 C -0.08611 -0.02686 -0.08472 -0.0247 -0.08767 -0.02809 C -0.08872 -0.02902 -0.08958 -0.03056 -0.09063 -0.03149 C -0.09149 -0.0321 -0.09254 -0.03179 -0.0934 -0.0321 C -0.09392 -0.03241 -0.09427 -0.03272 -0.09479 -0.03303 C -0.09549 -0.03395 -0.09601 -0.03488 -0.0967 -0.0355 C -0.09879 -0.03766 -0.10104 -0.0392 -0.1033 -0.04074 C -0.1059 -0.04507 -0.10382 -0.04198 -0.11042 -0.04661 L -0.11042 -0.0463 C -0.11146 -0.04784 -0.11267 -0.04939 -0.11372 -0.05062 C -0.11563 -0.05278 -0.11788 -0.05371 -0.11945 -0.05649 C -0.12101 -0.05957 -0.12205 -0.06173 -0.12413 -0.06328 C -0.12535 -0.0642 -0.12674 -0.06451 -0.12795 -0.06513 C -0.1283 -0.06574 -0.12847 -0.06636 -0.12899 -0.06667 C -0.12934 -0.06729 -0.13004 -0.06698 -0.13038 -0.0676 C -0.13299 -0.0713 -0.12951 -0.06914 -0.13264 -0.07192 C -0.13368 -0.07253 -0.13472 -0.07253 -0.13559 -0.07346 C -0.13646 -0.0747 -0.13767 -0.07531 -0.13837 -0.07686 C -0.13872 -0.07747 -0.13906 -0.07809 -0.13941 -0.0784 C -0.14045 -0.07963 -0.14149 -0.08087 -0.14271 -0.08179 C -0.14323 -0.08241 -0.14358 -0.08303 -0.1441 -0.08365 C -0.14583 -0.08519 -0.14601 -0.08488 -0.1474 -0.08704 C -0.14844 -0.08858 -0.14861 -0.08951 -0.14931 -0.09198 C -0.14948 -0.0929 -0.14948 -0.09383 -0.14983 -0.09445 C -0.15017 -0.09537 -0.1507 -0.09568 -0.15122 -0.0963 C -0.15156 -0.09692 -0.15174 -0.09784 -0.15208 -0.09877 C -0.15243 -0.09939 -0.15278 -0.1 -0.15313 -0.10031 C -0.15451 -0.10247 -0.1559 -0.10463 -0.15729 -0.10649 L -0.16024 -0.10957 C -0.16059 -0.1105 -0.16094 -0.11142 -0.16111 -0.11235 C -0.16181 -0.11451 -0.16233 -0.11729 -0.16354 -0.11883 C -0.16458 -0.12068 -0.16615 -0.12161 -0.16736 -0.12315 C -0.16858 -0.125 -0.16945 -0.12716 -0.17066 -0.12902 C -0.17101 -0.12963 -0.17118 -0.13025 -0.17153 -0.13087 L -0.17292 -0.13241 C -0.17361 -0.13457 -0.17396 -0.13735 -0.17483 -0.1392 C -0.17517 -0.13982 -0.17552 -0.14013 -0.17587 -0.14074 C -0.17743 -0.14445 -0.17604 -0.14321 -0.17917 -0.14692 C -0.17951 -0.14723 -0.18004 -0.14723 -0.18056 -0.14753 C -0.18125 -0.14846 -0.18195 -0.14908 -0.18247 -0.15031 C -0.18281 -0.15093 -0.18542 -0.15803 -0.18576 -0.15957 C -0.18594 -0.16019 -0.18594 -0.16111 -0.18629 -0.16204 C -0.18663 -0.16297 -0.18715 -0.16358 -0.18767 -0.16451 C -0.1882 -0.16544 -0.18854 -0.16667 -0.18906 -0.1679 C -0.18941 -0.16945 -0.18958 -0.1713 -0.1901 -0.17284 C -0.19236 -0.18087 -0.18941 -0.17099 -0.19236 -0.18056 C -0.19271 -0.18149 -0.19288 -0.18303 -0.1934 -0.18395 C -0.19392 -0.18488 -0.19462 -0.1855 -0.19531 -0.18642 C -0.1967 -0.18797 -0.19792 -0.1892 -0.19896 -0.19136 C -0.20017 -0.19383 -0.20139 -0.19846 -0.20191 -0.20062 C -0.20208 -0.20175 -0.20208 -0.20247 -0.20243 -0.2034 C -0.2026 -0.20402 -0.20295 -0.20494 -0.2033 -0.20587 C -0.20729 -0.2179 -0.20208 -0.20216 -0.20469 -0.21173 C -0.20538 -0.21389 -0.20747 -0.2179 -0.20799 -0.21914 C -0.21042 -0.2247 -0.20747 -0.21914 -0.21042 -0.22439 C -0.21111 -0.22655 -0.21181 -0.22871 -0.21233 -0.23118 C -0.21337 -0.23704 -0.21267 -0.23457 -0.21424 -0.23858 C -0.21528 -0.2497 -0.21354 -0.23982 -0.21615 -0.24537 C -0.21632 -0.24599 -0.21632 -0.24723 -0.21649 -0.24784 C -0.21684 -0.24877 -0.21719 -0.2497 -0.21754 -0.25031 C -0.21875 -0.25741 -0.21684 -0.2463 -0.21892 -0.25957 C -0.21927 -0.26142 -0.21962 -0.26297 -0.21979 -0.26482 C -0.22031 -0.26698 -0.22101 -0.26914 -0.22135 -0.27161 C -0.22465 -0.2929 -0.22066 -0.27037 -0.22274 -0.28488 C -0.22292 -0.28673 -0.22326 -0.28828 -0.22361 -0.29013 L -0.22413 -0.2926 C -0.22431 -0.29352 -0.22448 -0.29414 -0.22465 -0.29507 C -0.225 -0.29661 -0.22535 -0.29784 -0.22552 -0.29939 C -0.22795 -0.31111 -0.22517 -0.29815 -0.22743 -0.30865 C -0.22778 -0.31266 -0.22778 -0.31358 -0.22847 -0.31698 C -0.22847 -0.3179 -0.22882 -0.31883 -0.22882 -0.31945 C -0.22917 -0.32223 -0.22951 -0.32747 -0.23021 -0.33056 C -0.23056 -0.33179 -0.2309 -0.33272 -0.23125 -0.33395 C -0.23142 -0.3355 -0.2316 -0.33735 -0.23177 -0.33889 C -0.23177 -0.34013 -0.23212 -0.34105 -0.23212 -0.34229 C -0.23247 -0.34599 -0.23247 -0.3497 -0.23264 -0.3534 C -0.23281 -0.35679 -0.23368 -0.36328 -0.23368 -0.36297 C -0.23368 -0.37099 -0.23368 -0.37871 -0.23403 -0.38611 C -0.2342 -0.38828 -0.23472 -0.39013 -0.23507 -0.39198 C -0.23524 -0.39414 -0.23542 -0.39661 -0.23542 -0.39877 C -0.2349 -0.41451 -0.23507 -0.40772 -0.23507 -0.41883 L -0.23507 -0.41852 " pathEditMode="relative" rAng="0" ptsTypes="AAAAAAAAAAAAAAAAAAAAAAAAAAAAAAAAAAAAAAAAAAAAAAAAAAAAAAAAAAAAAAAAAAAAAAAAAAAAAAAAAAAAAAAAAAAAAAA">
                                      <p:cBhvr>
                                        <p:cTn id="26" dur="500" fill="hold"/>
                                        <p:tgtEl>
                                          <p:spTgt spid="128"/>
                                        </p:tgtEl>
                                        <p:attrNameLst>
                                          <p:attrName>ppt_x</p:attrName>
                                          <p:attrName>ppt_y</p:attrName>
                                        </p:attrNameLst>
                                      </p:cBhvr>
                                      <p:rCtr x="-11771" y="-20926"/>
                                    </p:animMotion>
                                  </p:childTnLst>
                                </p:cTn>
                              </p:par>
                              <p:par>
                                <p:cTn id="27" presetID="22" presetClass="entr" presetSubtype="4" fill="hold" grpId="0" nodeType="withEffect">
                                  <p:stCondLst>
                                    <p:cond delay="500"/>
                                  </p:stCondLst>
                                  <p:childTnLst>
                                    <p:set>
                                      <p:cBhvr>
                                        <p:cTn id="28" dur="1" fill="hold">
                                          <p:stCondLst>
                                            <p:cond delay="0"/>
                                          </p:stCondLst>
                                        </p:cTn>
                                        <p:tgtEl>
                                          <p:spTgt spid="146"/>
                                        </p:tgtEl>
                                        <p:attrNameLst>
                                          <p:attrName>style.visibility</p:attrName>
                                        </p:attrNameLst>
                                      </p:cBhvr>
                                      <p:to>
                                        <p:strVal val="visible"/>
                                      </p:to>
                                    </p:set>
                                    <p:animEffect transition="in" filter="wipe(down)">
                                      <p:cBhvr>
                                        <p:cTn id="29" dur="500"/>
                                        <p:tgtEl>
                                          <p:spTgt spid="146"/>
                                        </p:tgtEl>
                                      </p:cBhvr>
                                    </p:animEffect>
                                  </p:childTnLst>
                                </p:cTn>
                              </p:par>
                              <p:par>
                                <p:cTn id="30" presetID="22" presetClass="entr" presetSubtype="1" fill="hold" grpId="0" nodeType="withEffect">
                                  <p:stCondLst>
                                    <p:cond delay="500"/>
                                  </p:stCondLst>
                                  <p:childTnLst>
                                    <p:set>
                                      <p:cBhvr>
                                        <p:cTn id="31" dur="1" fill="hold">
                                          <p:stCondLst>
                                            <p:cond delay="0"/>
                                          </p:stCondLst>
                                        </p:cTn>
                                        <p:tgtEl>
                                          <p:spTgt spid="143"/>
                                        </p:tgtEl>
                                        <p:attrNameLst>
                                          <p:attrName>style.visibility</p:attrName>
                                        </p:attrNameLst>
                                      </p:cBhvr>
                                      <p:to>
                                        <p:strVal val="visible"/>
                                      </p:to>
                                    </p:set>
                                    <p:animEffect transition="in" filter="wipe(up)">
                                      <p:cBhvr>
                                        <p:cTn id="32" dur="500"/>
                                        <p:tgtEl>
                                          <p:spTgt spid="143"/>
                                        </p:tgtEl>
                                      </p:cBhvr>
                                    </p:animEffect>
                                  </p:childTnLst>
                                </p:cTn>
                              </p:par>
                              <p:par>
                                <p:cTn id="33" presetID="10" presetClass="exit" presetSubtype="0" fill="hold" grpId="0" nodeType="withEffect">
                                  <p:stCondLst>
                                    <p:cond delay="500"/>
                                  </p:stCondLst>
                                  <p:childTnLst>
                                    <p:animEffect transition="out" filter="fade">
                                      <p:cBhvr>
                                        <p:cTn id="34" dur="500"/>
                                        <p:tgtEl>
                                          <p:spTgt spid="130"/>
                                        </p:tgtEl>
                                      </p:cBhvr>
                                    </p:animEffect>
                                    <p:set>
                                      <p:cBhvr>
                                        <p:cTn id="35" dur="1" fill="hold">
                                          <p:stCondLst>
                                            <p:cond delay="499"/>
                                          </p:stCondLst>
                                        </p:cTn>
                                        <p:tgtEl>
                                          <p:spTgt spid="130"/>
                                        </p:tgtEl>
                                        <p:attrNameLst>
                                          <p:attrName>style.visibility</p:attrName>
                                        </p:attrNameLst>
                                      </p:cBhvr>
                                      <p:to>
                                        <p:strVal val="hidden"/>
                                      </p:to>
                                    </p:set>
                                  </p:childTnLst>
                                </p:cTn>
                              </p:par>
                              <p:par>
                                <p:cTn id="36" presetID="10" presetClass="exit" presetSubtype="0" fill="hold" grpId="0" nodeType="withEffect">
                                  <p:stCondLst>
                                    <p:cond delay="500"/>
                                  </p:stCondLst>
                                  <p:childTnLst>
                                    <p:animEffect transition="out" filter="fade">
                                      <p:cBhvr>
                                        <p:cTn id="37" dur="500"/>
                                        <p:tgtEl>
                                          <p:spTgt spid="128"/>
                                        </p:tgtEl>
                                      </p:cBhvr>
                                    </p:animEffect>
                                    <p:set>
                                      <p:cBhvr>
                                        <p:cTn id="38" dur="1" fill="hold">
                                          <p:stCondLst>
                                            <p:cond delay="499"/>
                                          </p:stCondLst>
                                        </p:cTn>
                                        <p:tgtEl>
                                          <p:spTgt spid="128"/>
                                        </p:tgtEl>
                                        <p:attrNameLst>
                                          <p:attrName>style.visibility</p:attrName>
                                        </p:attrNameLst>
                                      </p:cBhvr>
                                      <p:to>
                                        <p:strVal val="hidden"/>
                                      </p:to>
                                    </p:set>
                                  </p:childTnLst>
                                </p:cTn>
                              </p:par>
                              <p:par>
                                <p:cTn id="39" presetID="0" presetClass="path" presetSubtype="0" accel="50000" decel="50000" fill="hold" grpId="2" nodeType="withEffect">
                                  <p:stCondLst>
                                    <p:cond delay="500"/>
                                  </p:stCondLst>
                                  <p:childTnLst>
                                    <p:animMotion origin="layout" path="M 8.33333E-7 -2.46914E-6 L 8.33333E-7 0.00031 C -0.00625 -0.00031 -0.01667 -0.00185 -0.02344 -2.46914E-6 C -0.02413 0.00031 -0.02465 0.00124 -0.02535 0.00185 C -0.02587 0.00216 -0.02622 0.00247 -0.02708 0.00247 C -0.03021 0.00401 -0.03333 0.00401 -0.03698 0.00432 C -0.03733 0.00463 -0.0382 0.00463 -0.03854 0.00525 C -0.04028 0.00618 -0.04184 0.00772 -0.0434 0.00864 C -0.05139 0.01173 -0.0474 0.0108 -0.05486 0.01173 C -0.05538 0.01204 -0.05608 0.01235 -0.0566 0.01266 C -0.05781 0.01327 -0.05851 0.01389 -0.0599 0.01451 C -0.0691 0.01821 -0.0651 0.01729 -0.07188 0.01852 C -0.08021 0.02624 -0.0691 0.01605 -0.07552 0.0213 C -0.07622 0.02222 -0.07708 0.02346 -0.0783 0.02408 C -0.07917 0.02469 -0.08542 0.02685 -0.08629 0.02747 C -0.0875 0.0284 -0.08872 0.02932 -0.08993 0.03087 C -0.09063 0.03118 -0.09097 0.03179 -0.09149 0.03241 C -0.09219 0.03303 -0.09271 0.03334 -0.0934 0.03395 C -0.09392 0.03488 -0.09462 0.03611 -0.09514 0.03673 C -0.0967 0.03766 -0.09774 0.03766 -0.09896 0.03827 C -0.09948 0.0392 -0.09948 0.04013 -0.09983 0.04074 C -0.1007 0.04198 -0.1026 0.0426 -0.10382 0.04352 C -0.10504 0.04445 -0.1059 0.04537 -0.10695 0.0463 C -0.10868 0.04722 -0.11024 0.04784 -0.11181 0.04877 C -0.11215 0.04908 -0.11267 0.04939 -0.11337 0.04969 C -0.11389 0.05062 -0.11458 0.05216 -0.11545 0.05309 C -0.11806 0.05525 -0.12274 0.05895 -0.12274 0.05926 C -0.12309 0.05926 -0.12361 0.06019 -0.12396 0.0605 C -0.12517 0.06204 -0.12986 0.06605 -0.13108 0.06667 C -0.1316 0.06729 -0.1316 0.0679 -0.13195 0.06852 C -0.13229 0.06914 -0.13229 0.07037 -0.13281 0.07099 C -0.13316 0.07161 -0.13385 0.07192 -0.13438 0.07253 C -0.13472 0.07315 -0.13472 0.07377 -0.13507 0.07439 C -0.13559 0.07685 -0.13559 0.07809 -0.13715 0.08025 C -0.13785 0.08118 -0.13872 0.08179 -0.13958 0.08272 C -0.13993 0.08334 -0.14028 0.08395 -0.1408 0.08457 C -0.14149 0.08519 -0.14201 0.08611 -0.14271 0.08735 C -0.15 0.09476 -0.14306 0.0855 -0.15156 0.09568 C -0.15156 0.09599 -0.15191 0.09692 -0.15226 0.09722 C -0.1526 0.09815 -0.15313 0.09846 -0.15382 0.09908 C -0.15504 0.10247 -0.15556 0.1034 -0.15747 0.10679 C -0.15903 0.10864 -0.16059 0.1105 -0.16181 0.11297 C -0.16198 0.11327 -0.16233 0.11389 -0.16267 0.11451 C -0.16354 0.11605 -0.16389 0.1179 -0.16458 0.11945 C -0.16632 0.12469 -0.16354 0.11945 -0.16632 0.12624 C -0.16754 0.1284 -0.16858 0.13025 -0.16979 0.13241 C -0.17344 0.13858 -0.16823 0.12778 -0.17309 0.13766 C -0.17379 0.1392 -0.17465 0.14074 -0.17552 0.1426 C -0.17847 0.15 -0.17379 0.14136 -0.17847 0.15031 C -0.17969 0.15247 -0.18247 0.15741 -0.18247 0.15772 C -0.18247 0.15864 -0.18368 0.16327 -0.18403 0.16482 C -0.18472 0.16574 -0.18524 0.16636 -0.18559 0.16729 C -0.18594 0.16852 -0.18646 0.16976 -0.18715 0.17068 C -0.1875 0.17161 -0.18802 0.17222 -0.18837 0.17315 C -0.18889 0.17531 -0.18924 0.17716 -0.18993 0.17871 C -0.19149 0.18303 -0.19167 0.18241 -0.19358 0.18611 C -0.19479 0.18827 -0.19757 0.19661 -0.19792 0.19722 C -0.19948 0.2034 -0.19844 0.20124 -0.2007 0.20494 C -0.20122 0.20618 -0.20122 0.20772 -0.20176 0.20926 C -0.20191 0.2105 -0.20278 0.21142 -0.20313 0.21235 C -0.2059 0.21976 -0.20365 0.21513 -0.20747 0.22222 C -0.20833 0.22778 -0.20712 0.22068 -0.20833 0.22871 C -0.20868 0.23118 -0.2092 0.2321 -0.2099 0.23457 C -0.21111 0.24352 -0.2092 0.23179 -0.21198 0.24321 C -0.21267 0.24568 -0.2132 0.24846 -0.21354 0.25093 C -0.21441 0.25432 -0.21563 0.25864 -0.21719 0.26173 C -0.21719 0.26266 -0.21754 0.26327 -0.21788 0.26389 C -0.21788 0.26482 -0.21788 0.26543 -0.2184 0.26636 C -0.2184 0.26729 -0.2191 0.2679 -0.2191 0.26883 C -0.21945 0.27037 -0.21945 0.27222 -0.21962 0.27408 C -0.22031 0.2784 -0.22066 0.28303 -0.22153 0.28766 C -0.22274 0.29383 -0.22344 0.29537 -0.22552 0.29969 C -0.22552 0.30093 -0.22587 0.30247 -0.22587 0.30371 C -0.22587 0.30556 -0.22639 0.30741 -0.22639 0.30926 C -0.22639 0.31019 -0.22674 0.31142 -0.22674 0.31235 C -0.22708 0.31543 -0.22743 0.31914 -0.2283 0.32192 C -0.22865 0.32346 -0.22951 0.32469 -0.23038 0.32593 C -0.23038 0.32685 -0.23038 0.32778 -0.23073 0.3284 C -0.23142 0.3358 -0.23108 0.34074 -0.23142 0.34908 C -0.23195 0.35463 -0.23195 0.35494 -0.23264 0.35957 C -0.23316 0.36729 -0.23264 0.36297 -0.23351 0.3676 C -0.2349 0.40741 -0.23351 0.35864 -0.23316 0.39877 C -0.23316 0.40309 -0.23316 0.40741 -0.23351 0.41173 C -0.23351 0.4142 -0.2342 0.41667 -0.2342 0.41729 " pathEditMode="relative" rAng="0" ptsTypes="AAAAAAAAAAAAAAAAAAAAAAAAAAAAAAAAAAAAAAAAAAAAAAAAAAAAAAAAAAAAAAAAAAAAAAAAAAAAAAAAAAAA">
                                      <p:cBhvr>
                                        <p:cTn id="40" dur="500" fill="hold"/>
                                        <p:tgtEl>
                                          <p:spTgt spid="103"/>
                                        </p:tgtEl>
                                        <p:attrNameLst>
                                          <p:attrName>ppt_x</p:attrName>
                                          <p:attrName>ppt_y</p:attrName>
                                        </p:attrNameLst>
                                      </p:cBhvr>
                                      <p:rCtr x="-11719" y="20802"/>
                                    </p:animMotion>
                                  </p:childTnLst>
                                </p:cTn>
                              </p:par>
                              <p:par>
                                <p:cTn id="41" presetID="0" presetClass="path" presetSubtype="0" accel="50000" decel="50000" fill="hold" grpId="2" nodeType="withEffect">
                                  <p:stCondLst>
                                    <p:cond delay="500"/>
                                  </p:stCondLst>
                                  <p:childTnLst>
                                    <p:animMotion origin="layout" path="M 8.33333E-7 9.87654E-7 L 8.33333E-7 0.00031 C 0.00087 9.87654E-7 0.00191 9.87654E-7 0.00295 9.87654E-7 C 0.00347 9.87654E-7 0.00399 0.00123 0.00417 0.00123 C 0.00937 0.00123 0.01458 9.87654E-7 0.01979 9.87654E-7 L 0.02187 9.87654E-7 C 0.0224 -0.00093 0.02344 -0.00093 0.02396 -0.00093 C 0.02448 -0.00093 0.02552 -0.00185 0.02604 -0.00185 C 0.02604 -0.00154 0.02656 -0.00185 0.02708 -0.00185 C 0.02812 -0.00278 0.02917 -0.00278 0.03021 -0.00278 C 0.03333 -0.00463 0.02917 -0.00278 0.03455 -0.0037 C 0.03507 -0.00463 0.03559 -0.00463 0.03594 -0.00463 C 0.03698 -0.00463 0.03802 -0.00556 0.03906 -0.00556 L 0.04184 -0.00556 C 0.04427 -0.00741 0.04115 -0.00556 0.04427 -0.00741 C 0.04444 -0.00741 0.04496 -0.00741 0.04496 -0.0071 C 0.04601 -0.00833 0.04653 -0.00833 0.04757 -0.00833 C 0.04809 -0.00833 0.04861 -0.00926 0.04913 -0.00926 L 0.05174 -0.00926 C 0.05642 -0.01111 0.0533 -0.01019 0.0559 -0.01111 C 0.05642 -0.01204 0.05746 -0.01204 0.05851 -0.01296 C 0.0592 -0.01296 0.06007 -0.01389 0.06076 -0.01389 C 0.06285 -0.01482 0.06163 -0.01389 0.06424 -0.01574 C 0.06441 -0.01667 0.06493 -0.01667 0.06528 -0.01667 L 0.06632 -0.01667 C 0.0684 -0.01759 0.06701 -0.01759 0.06962 -0.01852 C 0.06996 -0.01945 0.07014 -0.01945 0.07066 -0.01945 C 0.07118 -0.01945 0.07378 -0.02037 0.0743 -0.02037 C 0.07483 -0.0213 0.07587 -0.0213 0.07639 -0.02222 C 0.07691 -0.02222 0.07691 -0.02191 0.07743 -0.02222 C 0.07743 -0.02191 0.07951 -0.02408 0.07951 -0.02315 C 0.08108 -0.02531 0.08003 -0.025 0.08264 -0.02593 C 0.08264 -0.02624 0.08316 -0.02685 0.08368 -0.02685 C 0.0842 -0.02685 0.0842 -0.02778 0.08472 -0.02778 C 0.08472 -0.02747 0.08733 -0.02901 0.08785 -0.02963 C 0.08837 -0.02994 0.08906 -0.03056 0.08993 -0.03056 C 0.09062 -0.03148 0.09167 -0.03148 0.09271 -0.03179 C 0.09305 -0.03241 0.09323 -0.03241 0.09375 -0.03241 C 0.0941 -0.03272 0.09427 -0.03333 0.09479 -0.03364 C 0.09514 -0.03426 0.09566 -0.03426 0.09618 -0.03426 C 0.09635 -0.03457 0.09687 -0.03457 0.09722 -0.03519 C 0.09948 -0.03704 0.09635 -0.03519 0.09948 -0.03735 C 0.1 -0.03796 0.10156 -0.03889 0.10156 -0.03827 C 0.10469 -0.04136 0.1151 -0.05278 0.11823 -0.05587 C 0.11944 -0.05772 0.11875 -0.05679 0.11996 -0.05772 C 0.12101 -0.05957 0.12135 -0.06049 0.12205 -0.06049 C 0.12257 -0.06142 0.12292 -0.06142 0.12309 -0.06142 C 0.12569 -0.06605 0.12448 -0.0642 0.12726 -0.0679 C 0.12778 -0.0679 0.12812 -0.06883 0.1283 -0.06883 C 0.12882 -0.06883 0.12917 -0.06883 0.12934 -0.06975 C 0.13194 -0.07161 0.12882 -0.06975 0.13142 -0.07161 C 0.13229 -0.07253 0.13246 -0.07346 0.13351 -0.07438 C 0.13351 -0.07408 0.13403 -0.07438 0.13455 -0.07531 C 0.13507 -0.07531 0.13507 -0.07624 0.13559 -0.07624 C 0.13559 -0.07593 0.13611 -0.07624 0.13663 -0.07716 C 0.13663 -0.07685 0.13663 -0.07809 0.13715 -0.0784 C 0.13767 -0.07901 0.13924 -0.07994 0.13924 -0.07932 C 0.1408 -0.0821 0.14184 -0.08457 0.1434 -0.08735 C 0.14392 -0.08766 0.14392 -0.08827 0.14444 -0.0892 C 0.14496 -0.09012 0.14549 -0.09043 0.14653 -0.09105 C 0.14757 -0.09475 0.14653 -0.09198 0.14826 -0.09414 C 0.14878 -0.09475 0.14878 -0.09568 0.1493 -0.09599 C 0.15017 -0.09691 0.15087 -0.09753 0.15191 -0.09784 C 0.15347 -0.09969 0.15243 -0.09877 0.15486 -0.10031 C 0.15503 -0.10062 0.15555 -0.10124 0.1559 -0.10124 C 0.15642 -0.10154 0.15694 -0.10216 0.15712 -0.10309 C 0.15764 -0.10309 0.15799 -0.1034 0.15816 -0.10401 C 0.16076 -0.10803 0.15764 -0.10401 0.16024 -0.1071 C 0.1618 -0.1108 0.16024 -0.1071 0.16215 -0.1108 C 0.16649 -0.11728 0.16285 -0.11173 0.16493 -0.11636 L 0.16597 -0.11821 C 0.16649 -0.11914 0.16701 -0.12099 0.16701 -0.12191 C 0.16701 -0.12284 0.16701 -0.12377 0.16753 -0.12377 L 0.16858 -0.12562 C 0.16858 -0.12747 0.1691 -0.1284 0.16962 -0.12932 C 0.16962 -0.13025 0.17014 -0.13025 0.17066 -0.13025 L 0.17066 -0.1321 C 0.17118 -0.13303 0.1717 -0.13303 0.1717 -0.13333 L 0.17274 -0.13519 C 0.17326 -0.1358 0.17326 -0.13673 0.17326 -0.13704 C 0.17378 -0.13766 0.17378 -0.13735 0.1743 -0.13858 C 0.17483 -0.13889 0.17483 -0.13951 0.17535 -0.14043 C 0.17587 -0.14136 0.1776 -0.14259 0.1776 -0.14228 C 0.17847 -0.14506 0.17899 -0.1463 0.18021 -0.14815 C 0.18073 -0.14908 0.1816 -0.15 0.18229 -0.15062 C 0.18281 -0.15154 0.18333 -0.1534 0.18385 -0.15432 C 0.18385 -0.15463 0.1842 -0.15556 0.18437 -0.15617 C 0.1849 -0.15648 0.18524 -0.15741 0.18542 -0.15833 C 0.1875 -0.16296 0.18594 -0.16019 0.18785 -0.16296 C 0.18854 -0.16482 0.18906 -0.16667 0.18993 -0.16852 C 0.1901 -0.16945 0.1901 -0.16914 0.19062 -0.17037 C 0.19115 -0.17315 0.19062 -0.1713 0.19219 -0.17593 C 0.19219 -0.17685 0.19271 -0.17685 0.19271 -0.17778 C 0.19323 -0.1787 0.19375 -0.1787 0.19375 -0.17963 C 0.19427 -0.17963 0.19427 -0.18056 0.19479 -0.18148 C 0.19531 -0.18241 0.19635 -0.18333 0.19687 -0.18457 C 0.19687 -0.18611 0.1974 -0.18704 0.19792 -0.18827 C 0.19844 -0.18889 0.19844 -0.18982 0.19896 -0.19012 C 0.19948 -0.19352 0.19896 -0.19198 0.20052 -0.19445 C 0.20104 -0.19908 0.20052 -0.19722 0.20208 -0.2 C 0.2026 -0.20463 0.20176 -0.19908 0.2026 -0.2037 C 0.20417 -0.20926 0.20176 -0.20093 0.20365 -0.20864 C 0.20365 -0.20833 0.20521 -0.21327 0.20573 -0.2142 C 0.20573 -0.21512 0.20573 -0.21482 0.20625 -0.21605 C 0.20677 -0.21698 0.20677 -0.21667 0.20677 -0.2179 C 0.20799 -0.22068 0.20746 -0.21975 0.20851 -0.22253 C 0.20885 -0.22346 0.20903 -0.22531 0.20903 -0.22624 C 0.20955 -0.22901 0.21111 -0.23642 0.21198 -0.23858 C 0.21267 -0.24136 0.21267 -0.24105 0.21319 -0.24198 C 0.21354 -0.2429 0.21371 -0.24321 0.21406 -0.24383 C 0.21476 -0.24846 0.21371 -0.2429 0.2151 -0.24753 C 0.21632 -0.25309 0.21406 -0.24599 0.21615 -0.25124 C 0.21632 -0.25309 0.21684 -0.25494 0.21719 -0.25679 C 0.21719 -0.25772 0.21736 -0.25803 0.21736 -0.25864 C 0.21736 -0.25957 0.21771 -0.26049 0.21788 -0.26142 C 0.21823 -0.26266 0.2184 -0.26451 0.21927 -0.26636 C 0.21944 -0.26728 0.22031 -0.26821 0.22049 -0.27006 C 0.22083 -0.27099 0.22083 -0.27284 0.22101 -0.27377 C 0.22257 -0.27747 0.22135 -0.27377 0.22205 -0.27747 C 0.22257 -0.2784 0.22257 -0.27809 0.22257 -0.27932 C 0.22309 -0.28117 0.22309 -0.2821 0.22361 -0.28303 L 0.22361 -0.28488 C 0.22413 -0.28858 0.22413 -0.28766 0.22465 -0.28982 C 0.22465 -0.29167 0.22465 -0.29506 0.22517 -0.29722 C 0.22517 -0.29877 0.22569 -0.29969 0.22569 -0.30062 C 0.22621 -0.30185 0.22621 -0.3034 0.22674 -0.30432 L 0.22674 -0.30617 C 0.22726 -0.3071 0.22726 -0.30741 0.22726 -0.30803 C 0.22726 -0.30895 0.22726 -0.30988 0.22778 -0.3108 C 0.22778 -0.31111 0.2283 -0.31173 0.2283 -0.31266 C 0.2283 -0.31358 0.2283 -0.31389 0.22882 -0.31482 C 0.22934 -0.31852 0.22934 -0.31821 0.22986 -0.32222 L 0.22986 -0.32778 C 0.22986 -0.3287 0.23038 -0.32963 0.23038 -0.32932 C 0.23142 -0.33611 0.22986 -0.32685 0.23142 -0.33611 C 0.23142 -0.33704 0.23194 -0.33889 0.23194 -0.33982 C 0.23194 -0.34074 0.23246 -0.34167 0.23246 -0.3429 C 0.23246 -0.34475 0.23246 -0.34661 0.23299 -0.34846 L 0.23299 -0.35093 C 0.23351 -0.35556 0.23299 -0.35278 0.23403 -0.35587 C 0.23455 -0.36482 0.23507 -0.37346 0.23611 -0.38179 L 0.23611 -0.38457 C 0.23611 -0.38426 0.23663 -0.38549 0.2368 -0.38642 C 0.23663 -0.38827 0.23611 -0.39383 0.23611 -0.39568 C 0.23559 -0.39599 0.23559 -0.39661 0.23559 -0.39753 C 0.23559 -0.40154 0.23611 -0.40679 0.23611 -0.4108 L 0.23611 -0.41975 L 0.23611 -0.41945 " pathEditMode="relative" rAng="0" ptsTypes="AAAAAAAAAAAAAAAAAAAAAAAAAAAAAAAAAAAAAAAAAAAAAAAAAAAAAAAAAAAAAAAAAAAAAAAAAAAAAAAAAAAAAAAAAAAAAAAAAAAAAAAAAAAAAAAAAAAAAAAAAAAAAAAAAAAAAAAAAAAAAAAAAAAA">
                                      <p:cBhvr>
                                        <p:cTn id="42" dur="500" fill="hold"/>
                                        <p:tgtEl>
                                          <p:spTgt spid="104"/>
                                        </p:tgtEl>
                                        <p:attrNameLst>
                                          <p:attrName>ppt_x</p:attrName>
                                          <p:attrName>ppt_y</p:attrName>
                                        </p:attrNameLst>
                                      </p:cBhvr>
                                      <p:rCtr x="11840" y="-20926"/>
                                    </p:animMotion>
                                  </p:childTnLst>
                                </p:cTn>
                              </p:par>
                              <p:par>
                                <p:cTn id="43" presetID="22" presetClass="entr" presetSubtype="4" fill="hold" grpId="0" nodeType="withEffect">
                                  <p:stCondLst>
                                    <p:cond delay="500"/>
                                  </p:stCondLst>
                                  <p:childTnLst>
                                    <p:set>
                                      <p:cBhvr>
                                        <p:cTn id="44" dur="1" fill="hold">
                                          <p:stCondLst>
                                            <p:cond delay="0"/>
                                          </p:stCondLst>
                                        </p:cTn>
                                        <p:tgtEl>
                                          <p:spTgt spid="145"/>
                                        </p:tgtEl>
                                        <p:attrNameLst>
                                          <p:attrName>style.visibility</p:attrName>
                                        </p:attrNameLst>
                                      </p:cBhvr>
                                      <p:to>
                                        <p:strVal val="visible"/>
                                      </p:to>
                                    </p:set>
                                    <p:animEffect transition="in" filter="wipe(down)">
                                      <p:cBhvr>
                                        <p:cTn id="45" dur="500"/>
                                        <p:tgtEl>
                                          <p:spTgt spid="145"/>
                                        </p:tgtEl>
                                      </p:cBhvr>
                                    </p:animEffect>
                                  </p:childTnLst>
                                </p:cTn>
                              </p:par>
                              <p:par>
                                <p:cTn id="46" presetID="22" presetClass="entr" presetSubtype="1" fill="hold" grpId="0" nodeType="withEffect">
                                  <p:stCondLst>
                                    <p:cond delay="500"/>
                                  </p:stCondLst>
                                  <p:childTnLst>
                                    <p:set>
                                      <p:cBhvr>
                                        <p:cTn id="47" dur="1" fill="hold">
                                          <p:stCondLst>
                                            <p:cond delay="0"/>
                                          </p:stCondLst>
                                        </p:cTn>
                                        <p:tgtEl>
                                          <p:spTgt spid="144"/>
                                        </p:tgtEl>
                                        <p:attrNameLst>
                                          <p:attrName>style.visibility</p:attrName>
                                        </p:attrNameLst>
                                      </p:cBhvr>
                                      <p:to>
                                        <p:strVal val="visible"/>
                                      </p:to>
                                    </p:set>
                                    <p:animEffect transition="in" filter="wipe(up)">
                                      <p:cBhvr>
                                        <p:cTn id="48" dur="500"/>
                                        <p:tgtEl>
                                          <p:spTgt spid="144"/>
                                        </p:tgtEl>
                                      </p:cBhvr>
                                    </p:animEffect>
                                  </p:childTnLst>
                                </p:cTn>
                              </p:par>
                              <p:par>
                                <p:cTn id="49" presetID="10" presetClass="exit" presetSubtype="0" fill="hold" grpId="1" nodeType="withEffect">
                                  <p:stCondLst>
                                    <p:cond delay="500"/>
                                  </p:stCondLst>
                                  <p:childTnLst>
                                    <p:animEffect transition="out" filter="fade">
                                      <p:cBhvr>
                                        <p:cTn id="50" dur="500"/>
                                        <p:tgtEl>
                                          <p:spTgt spid="103"/>
                                        </p:tgtEl>
                                      </p:cBhvr>
                                    </p:animEffect>
                                    <p:set>
                                      <p:cBhvr>
                                        <p:cTn id="51" dur="1" fill="hold">
                                          <p:stCondLst>
                                            <p:cond delay="499"/>
                                          </p:stCondLst>
                                        </p:cTn>
                                        <p:tgtEl>
                                          <p:spTgt spid="103"/>
                                        </p:tgtEl>
                                        <p:attrNameLst>
                                          <p:attrName>style.visibility</p:attrName>
                                        </p:attrNameLst>
                                      </p:cBhvr>
                                      <p:to>
                                        <p:strVal val="hidden"/>
                                      </p:to>
                                    </p:set>
                                  </p:childTnLst>
                                </p:cTn>
                              </p:par>
                              <p:par>
                                <p:cTn id="52" presetID="10" presetClass="exit" presetSubtype="0" fill="hold" grpId="1" nodeType="withEffect">
                                  <p:stCondLst>
                                    <p:cond delay="500"/>
                                  </p:stCondLst>
                                  <p:childTnLst>
                                    <p:animEffect transition="out" filter="fade">
                                      <p:cBhvr>
                                        <p:cTn id="53" dur="500"/>
                                        <p:tgtEl>
                                          <p:spTgt spid="104"/>
                                        </p:tgtEl>
                                      </p:cBhvr>
                                    </p:animEffect>
                                    <p:set>
                                      <p:cBhvr>
                                        <p:cTn id="54" dur="1" fill="hold">
                                          <p:stCondLst>
                                            <p:cond delay="499"/>
                                          </p:stCondLst>
                                        </p:cTn>
                                        <p:tgtEl>
                                          <p:spTgt spid="104"/>
                                        </p:tgtEl>
                                        <p:attrNameLst>
                                          <p:attrName>style.visibility</p:attrName>
                                        </p:attrNameLst>
                                      </p:cBhvr>
                                      <p:to>
                                        <p:strVal val="hidden"/>
                                      </p:to>
                                    </p:set>
                                  </p:childTnLst>
                                </p:cTn>
                              </p:par>
                              <p:par>
                                <p:cTn id="55" presetID="10" presetClass="exit" presetSubtype="0" fill="hold" grpId="1" nodeType="withEffect">
                                  <p:stCondLst>
                                    <p:cond delay="750"/>
                                  </p:stCondLst>
                                  <p:childTnLst>
                                    <p:animEffect transition="out" filter="fade">
                                      <p:cBhvr>
                                        <p:cTn id="56" dur="500"/>
                                        <p:tgtEl>
                                          <p:spTgt spid="143"/>
                                        </p:tgtEl>
                                      </p:cBhvr>
                                    </p:animEffect>
                                    <p:set>
                                      <p:cBhvr>
                                        <p:cTn id="57" dur="1" fill="hold">
                                          <p:stCondLst>
                                            <p:cond delay="499"/>
                                          </p:stCondLst>
                                        </p:cTn>
                                        <p:tgtEl>
                                          <p:spTgt spid="143"/>
                                        </p:tgtEl>
                                        <p:attrNameLst>
                                          <p:attrName>style.visibility</p:attrName>
                                        </p:attrNameLst>
                                      </p:cBhvr>
                                      <p:to>
                                        <p:strVal val="hidden"/>
                                      </p:to>
                                    </p:set>
                                  </p:childTnLst>
                                </p:cTn>
                              </p:par>
                              <p:par>
                                <p:cTn id="58" presetID="10" presetClass="exit" presetSubtype="0" fill="hold" grpId="1" nodeType="withEffect">
                                  <p:stCondLst>
                                    <p:cond delay="750"/>
                                  </p:stCondLst>
                                  <p:childTnLst>
                                    <p:animEffect transition="out" filter="fade">
                                      <p:cBhvr>
                                        <p:cTn id="59" dur="500"/>
                                        <p:tgtEl>
                                          <p:spTgt spid="144"/>
                                        </p:tgtEl>
                                      </p:cBhvr>
                                    </p:animEffect>
                                    <p:set>
                                      <p:cBhvr>
                                        <p:cTn id="60" dur="1" fill="hold">
                                          <p:stCondLst>
                                            <p:cond delay="499"/>
                                          </p:stCondLst>
                                        </p:cTn>
                                        <p:tgtEl>
                                          <p:spTgt spid="144"/>
                                        </p:tgtEl>
                                        <p:attrNameLst>
                                          <p:attrName>style.visibility</p:attrName>
                                        </p:attrNameLst>
                                      </p:cBhvr>
                                      <p:to>
                                        <p:strVal val="hidden"/>
                                      </p:to>
                                    </p:set>
                                  </p:childTnLst>
                                </p:cTn>
                              </p:par>
                              <p:par>
                                <p:cTn id="61" presetID="10" presetClass="exit" presetSubtype="0" fill="hold" grpId="1" nodeType="withEffect">
                                  <p:stCondLst>
                                    <p:cond delay="750"/>
                                  </p:stCondLst>
                                  <p:childTnLst>
                                    <p:animEffect transition="out" filter="fade">
                                      <p:cBhvr>
                                        <p:cTn id="62" dur="500"/>
                                        <p:tgtEl>
                                          <p:spTgt spid="146"/>
                                        </p:tgtEl>
                                      </p:cBhvr>
                                    </p:animEffect>
                                    <p:set>
                                      <p:cBhvr>
                                        <p:cTn id="63" dur="1" fill="hold">
                                          <p:stCondLst>
                                            <p:cond delay="499"/>
                                          </p:stCondLst>
                                        </p:cTn>
                                        <p:tgtEl>
                                          <p:spTgt spid="146"/>
                                        </p:tgtEl>
                                        <p:attrNameLst>
                                          <p:attrName>style.visibility</p:attrName>
                                        </p:attrNameLst>
                                      </p:cBhvr>
                                      <p:to>
                                        <p:strVal val="hidden"/>
                                      </p:to>
                                    </p:set>
                                  </p:childTnLst>
                                </p:cTn>
                              </p:par>
                              <p:par>
                                <p:cTn id="64" presetID="10" presetClass="exit" presetSubtype="0" fill="hold" grpId="1" nodeType="withEffect">
                                  <p:stCondLst>
                                    <p:cond delay="750"/>
                                  </p:stCondLst>
                                  <p:childTnLst>
                                    <p:animEffect transition="out" filter="fade">
                                      <p:cBhvr>
                                        <p:cTn id="65" dur="500"/>
                                        <p:tgtEl>
                                          <p:spTgt spid="145"/>
                                        </p:tgtEl>
                                      </p:cBhvr>
                                    </p:animEffect>
                                    <p:set>
                                      <p:cBhvr>
                                        <p:cTn id="66" dur="1" fill="hold">
                                          <p:stCondLst>
                                            <p:cond delay="499"/>
                                          </p:stCondLst>
                                        </p:cTn>
                                        <p:tgtEl>
                                          <p:spTgt spid="145"/>
                                        </p:tgtEl>
                                        <p:attrNameLst>
                                          <p:attrName>style.visibility</p:attrName>
                                        </p:attrNameLst>
                                      </p:cBhvr>
                                      <p:to>
                                        <p:strVal val="hidden"/>
                                      </p:to>
                                    </p:set>
                                  </p:childTnLst>
                                </p:cTn>
                              </p:par>
                              <p:par>
                                <p:cTn id="67" presetID="10" presetClass="entr" presetSubtype="0" fill="hold" grpId="0" nodeType="withEffect">
                                  <p:stCondLst>
                                    <p:cond delay="1000"/>
                                  </p:stCondLst>
                                  <p:childTnLst>
                                    <p:set>
                                      <p:cBhvr>
                                        <p:cTn id="68" dur="1" fill="hold">
                                          <p:stCondLst>
                                            <p:cond delay="0"/>
                                          </p:stCondLst>
                                        </p:cTn>
                                        <p:tgtEl>
                                          <p:spTgt spid="139"/>
                                        </p:tgtEl>
                                        <p:attrNameLst>
                                          <p:attrName>style.visibility</p:attrName>
                                        </p:attrNameLst>
                                      </p:cBhvr>
                                      <p:to>
                                        <p:strVal val="visible"/>
                                      </p:to>
                                    </p:set>
                                    <p:animEffect transition="in" filter="fade">
                                      <p:cBhvr>
                                        <p:cTn id="69" dur="500"/>
                                        <p:tgtEl>
                                          <p:spTgt spid="139"/>
                                        </p:tgtEl>
                                      </p:cBhvr>
                                    </p:animEffect>
                                  </p:childTnLst>
                                </p:cTn>
                              </p:par>
                              <p:par>
                                <p:cTn id="70" presetID="10" presetClass="entr" presetSubtype="0" fill="hold" grpId="1" nodeType="withEffect">
                                  <p:stCondLst>
                                    <p:cond delay="150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500"/>
                                        <p:tgtEl>
                                          <p:spTgt spid="56"/>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131"/>
                                        </p:tgtEl>
                                        <p:attrNameLst>
                                          <p:attrName>style.visibility</p:attrName>
                                        </p:attrNameLst>
                                      </p:cBhvr>
                                      <p:to>
                                        <p:strVal val="visible"/>
                                      </p:to>
                                    </p:set>
                                    <p:anim calcmode="lin" valueType="num">
                                      <p:cBhvr>
                                        <p:cTn id="75" dur="500" fill="hold"/>
                                        <p:tgtEl>
                                          <p:spTgt spid="131"/>
                                        </p:tgtEl>
                                        <p:attrNameLst>
                                          <p:attrName>ppt_w</p:attrName>
                                        </p:attrNameLst>
                                      </p:cBhvr>
                                      <p:tavLst>
                                        <p:tav tm="0">
                                          <p:val>
                                            <p:fltVal val="0"/>
                                          </p:val>
                                        </p:tav>
                                        <p:tav tm="100000">
                                          <p:val>
                                            <p:strVal val="#ppt_w"/>
                                          </p:val>
                                        </p:tav>
                                      </p:tavLst>
                                    </p:anim>
                                    <p:anim calcmode="lin" valueType="num">
                                      <p:cBhvr>
                                        <p:cTn id="76" dur="500" fill="hold"/>
                                        <p:tgtEl>
                                          <p:spTgt spid="131"/>
                                        </p:tgtEl>
                                        <p:attrNameLst>
                                          <p:attrName>ppt_h</p:attrName>
                                        </p:attrNameLst>
                                      </p:cBhvr>
                                      <p:tavLst>
                                        <p:tav tm="0">
                                          <p:val>
                                            <p:fltVal val="0"/>
                                          </p:val>
                                        </p:tav>
                                        <p:tav tm="100000">
                                          <p:val>
                                            <p:strVal val="#ppt_h"/>
                                          </p:val>
                                        </p:tav>
                                      </p:tavLst>
                                    </p:anim>
                                    <p:animEffect transition="in" filter="fade">
                                      <p:cBhvr>
                                        <p:cTn id="77" dur="500"/>
                                        <p:tgtEl>
                                          <p:spTgt spid="131"/>
                                        </p:tgtEl>
                                      </p:cBhvr>
                                    </p:animEffect>
                                  </p:childTnLst>
                                </p:cTn>
                              </p:par>
                              <p:par>
                                <p:cTn id="78" presetID="35" presetClass="path" presetSubtype="0" repeatCount="indefinite" autoRev="1" fill="hold" grpId="0" nodeType="withEffect">
                                  <p:stCondLst>
                                    <p:cond delay="1500"/>
                                  </p:stCondLst>
                                  <p:childTnLst>
                                    <p:animMotion origin="layout" path="M 4.44444E-6 -2.09877E-6 L -0.93889 -2.09877E-6 " pathEditMode="relative" rAng="0" ptsTypes="AA">
                                      <p:cBhvr>
                                        <p:cTn id="79" dur="5000" fill="hold"/>
                                        <p:tgtEl>
                                          <p:spTgt spid="56"/>
                                        </p:tgtEl>
                                        <p:attrNameLst>
                                          <p:attrName>ppt_x</p:attrName>
                                          <p:attrName>ppt_y</p:attrName>
                                        </p:attrNameLst>
                                      </p:cBhvr>
                                      <p:rCtr x="-46944" y="0"/>
                                    </p:animMotion>
                                  </p:childTnLst>
                                </p:cTn>
                              </p:par>
                              <p:par>
                                <p:cTn id="80" presetID="10" presetClass="entr" presetSubtype="0" fill="hold" grpId="1" nodeType="withEffect">
                                  <p:stCondLst>
                                    <p:cond delay="0"/>
                                  </p:stCondLst>
                                  <p:childTnLst>
                                    <p:set>
                                      <p:cBhvr>
                                        <p:cTn id="81" dur="1" fill="hold">
                                          <p:stCondLst>
                                            <p:cond delay="0"/>
                                          </p:stCondLst>
                                        </p:cTn>
                                        <p:tgtEl>
                                          <p:spTgt spid="68"/>
                                        </p:tgtEl>
                                        <p:attrNameLst>
                                          <p:attrName>style.visibility</p:attrName>
                                        </p:attrNameLst>
                                      </p:cBhvr>
                                      <p:to>
                                        <p:strVal val="visible"/>
                                      </p:to>
                                    </p:set>
                                    <p:animEffect transition="in" filter="fade">
                                      <p:cBhvr>
                                        <p:cTn id="82" dur="250"/>
                                        <p:tgtEl>
                                          <p:spTgt spid="68"/>
                                        </p:tgtEl>
                                      </p:cBhvr>
                                    </p:animEffect>
                                  </p:childTnLst>
                                </p:cTn>
                              </p:par>
                              <p:par>
                                <p:cTn id="83" presetID="0" presetClass="path" presetSubtype="0" repeatCount="indefinite" fill="hold" grpId="0" nodeType="withEffect">
                                  <p:stCondLst>
                                    <p:cond delay="0"/>
                                  </p:stCondLst>
                                  <p:childTnLst>
                                    <p:animMotion origin="layout" path="M 4.44444E-6 -3.82716E-6 C 0.18281 0.00093 0.19618 0.12686 0.29583 0.12346 C 0.39548 0.11976 0.51579 0.03519 0.60347 0.02716 C 0.69097 0.01914 0.7585 0.07377 0.821 0.07531 C 0.88368 0.07716 0.9368 0.04445 0.97916 0.03797 C 1.02204 0.03118 1.05069 0.03828 1.07986 0.04476 " pathEditMode="relative" rAng="0" ptsTypes="AAAAAA">
                                      <p:cBhvr>
                                        <p:cTn id="84" dur="4000" fill="hold"/>
                                        <p:tgtEl>
                                          <p:spTgt spid="68"/>
                                        </p:tgtEl>
                                        <p:attrNameLst>
                                          <p:attrName>ppt_x</p:attrName>
                                          <p:attrName>ppt_y</p:attrName>
                                        </p:attrNameLst>
                                      </p:cBhvr>
                                      <p:rCtr x="53993" y="6173"/>
                                    </p:animMotion>
                                  </p:childTnLst>
                                </p:cTn>
                              </p:par>
                              <p:par>
                                <p:cTn id="85" presetID="10" presetClass="entr" presetSubtype="0" fill="hold" grpId="1" nodeType="withEffect">
                                  <p:stCondLst>
                                    <p:cond delay="250"/>
                                  </p:stCondLst>
                                  <p:childTnLst>
                                    <p:set>
                                      <p:cBhvr>
                                        <p:cTn id="86" dur="1" fill="hold">
                                          <p:stCondLst>
                                            <p:cond delay="0"/>
                                          </p:stCondLst>
                                        </p:cTn>
                                        <p:tgtEl>
                                          <p:spTgt spid="69"/>
                                        </p:tgtEl>
                                        <p:attrNameLst>
                                          <p:attrName>style.visibility</p:attrName>
                                        </p:attrNameLst>
                                      </p:cBhvr>
                                      <p:to>
                                        <p:strVal val="visible"/>
                                      </p:to>
                                    </p:set>
                                    <p:animEffect transition="in" filter="fade">
                                      <p:cBhvr>
                                        <p:cTn id="87" dur="250"/>
                                        <p:tgtEl>
                                          <p:spTgt spid="69"/>
                                        </p:tgtEl>
                                      </p:cBhvr>
                                    </p:animEffect>
                                  </p:childTnLst>
                                </p:cTn>
                              </p:par>
                              <p:par>
                                <p:cTn id="88" presetID="0" presetClass="path" presetSubtype="0" repeatCount="indefinite" fill="hold" grpId="0" nodeType="withEffect">
                                  <p:stCondLst>
                                    <p:cond delay="250"/>
                                  </p:stCondLst>
                                  <p:childTnLst>
                                    <p:animMotion origin="layout" path="M 4.16667E-6 6.17284E-7 C 0.08941 -0.00988 0.21007 -0.0321 0.30989 -0.02222 C 0.40902 -0.01296 0.50954 0.05123 0.59618 0.05741 C 0.68298 0.06358 0.76406 0.01543 0.82934 0.01481 C 0.89496 0.0142 0.94687 0.05957 0.98958 0.05309 C 1.03194 0.0463 1.05121 0.04197 1.08038 0.03642 " pathEditMode="relative" rAng="0" ptsTypes="AAAAAA">
                                      <p:cBhvr>
                                        <p:cTn id="89" dur="4000" fill="hold"/>
                                        <p:tgtEl>
                                          <p:spTgt spid="69"/>
                                        </p:tgtEl>
                                        <p:attrNameLst>
                                          <p:attrName>ppt_x</p:attrName>
                                          <p:attrName>ppt_y</p:attrName>
                                        </p:attrNameLst>
                                      </p:cBhvr>
                                      <p:rCtr x="54010" y="1636"/>
                                    </p:animMotion>
                                  </p:childTnLst>
                                </p:cTn>
                              </p:par>
                              <p:par>
                                <p:cTn id="90" presetID="10" presetClass="entr" presetSubtype="0" fill="hold" grpId="1" nodeType="withEffect">
                                  <p:stCondLst>
                                    <p:cond delay="500"/>
                                  </p:stCondLst>
                                  <p:childTnLst>
                                    <p:set>
                                      <p:cBhvr>
                                        <p:cTn id="91" dur="1" fill="hold">
                                          <p:stCondLst>
                                            <p:cond delay="0"/>
                                          </p:stCondLst>
                                        </p:cTn>
                                        <p:tgtEl>
                                          <p:spTgt spid="70"/>
                                        </p:tgtEl>
                                        <p:attrNameLst>
                                          <p:attrName>style.visibility</p:attrName>
                                        </p:attrNameLst>
                                      </p:cBhvr>
                                      <p:to>
                                        <p:strVal val="visible"/>
                                      </p:to>
                                    </p:set>
                                    <p:animEffect transition="in" filter="fade">
                                      <p:cBhvr>
                                        <p:cTn id="92" dur="250"/>
                                        <p:tgtEl>
                                          <p:spTgt spid="70"/>
                                        </p:tgtEl>
                                      </p:cBhvr>
                                    </p:animEffect>
                                  </p:childTnLst>
                                </p:cTn>
                              </p:par>
                              <p:par>
                                <p:cTn id="93" presetID="0" presetClass="path" presetSubtype="0" repeatCount="indefinite" fill="hold" grpId="0" nodeType="withEffect">
                                  <p:stCondLst>
                                    <p:cond delay="500"/>
                                  </p:stCondLst>
                                  <p:childTnLst>
                                    <p:animMotion origin="layout" path="M -2.22222E-6 4.07407E-6 C 0.11528 0.01049 0.20176 -0.08056 0.30295 -0.07686 C 0.40434 -0.07315 0.5191 0.01111 0.60781 0.02376 C 0.69636 0.0358 0.77222 -0.00433 0.83455 -0.00371 C 0.8967 -0.0034 0.93854 0.0324 0.98125 0.02654 C 1.02361 0.01944 1.05504 0.01142 1.079 -0.00062 " pathEditMode="relative" rAng="0" ptsTypes="AAAAAA">
                                      <p:cBhvr>
                                        <p:cTn id="94" dur="4000" fill="hold"/>
                                        <p:tgtEl>
                                          <p:spTgt spid="70"/>
                                        </p:tgtEl>
                                        <p:attrNameLst>
                                          <p:attrName>ppt_x</p:attrName>
                                          <p:attrName>ppt_y</p:attrName>
                                        </p:attrNameLst>
                                      </p:cBhvr>
                                      <p:rCtr x="53941" y="-2500"/>
                                    </p:animMotion>
                                  </p:childTnLst>
                                </p:cTn>
                              </p:par>
                              <p:par>
                                <p:cTn id="95" presetID="10" presetClass="entr" presetSubtype="0" fill="hold" grpId="1" nodeType="withEffect">
                                  <p:stCondLst>
                                    <p:cond delay="750"/>
                                  </p:stCondLst>
                                  <p:childTnLst>
                                    <p:set>
                                      <p:cBhvr>
                                        <p:cTn id="96" dur="1" fill="hold">
                                          <p:stCondLst>
                                            <p:cond delay="0"/>
                                          </p:stCondLst>
                                        </p:cTn>
                                        <p:tgtEl>
                                          <p:spTgt spid="71"/>
                                        </p:tgtEl>
                                        <p:attrNameLst>
                                          <p:attrName>style.visibility</p:attrName>
                                        </p:attrNameLst>
                                      </p:cBhvr>
                                      <p:to>
                                        <p:strVal val="visible"/>
                                      </p:to>
                                    </p:set>
                                    <p:animEffect transition="in" filter="fade">
                                      <p:cBhvr>
                                        <p:cTn id="97" dur="250"/>
                                        <p:tgtEl>
                                          <p:spTgt spid="71"/>
                                        </p:tgtEl>
                                      </p:cBhvr>
                                    </p:animEffect>
                                  </p:childTnLst>
                                </p:cTn>
                              </p:par>
                              <p:par>
                                <p:cTn id="98" presetID="0" presetClass="path" presetSubtype="0" repeatCount="indefinite" fill="hold" grpId="0" nodeType="withEffect">
                                  <p:stCondLst>
                                    <p:cond delay="750"/>
                                  </p:stCondLst>
                                  <p:childTnLst>
                                    <p:animMotion origin="layout" path="M 2.5E-6 -1.85185E-6 C 0.21423 0.00617 0.22205 0.07685 0.32673 0.08025 C 0.43125 0.08395 0.53611 0.02161 0.62708 0.02068 C 0.71805 0.02006 0.81024 0.07408 0.87326 0.07562 C 0.93628 0.07747 0.96475 0.0321 1.00503 0.03179 C 1.04462 0.03117 1.0809 0.04784 1.10868 0.05617 " pathEditMode="relative" rAng="0" ptsTypes="AAAAAA">
                                      <p:cBhvr>
                                        <p:cTn id="99" dur="4000" fill="hold"/>
                                        <p:tgtEl>
                                          <p:spTgt spid="71"/>
                                        </p:tgtEl>
                                        <p:attrNameLst>
                                          <p:attrName>ppt_x</p:attrName>
                                          <p:attrName>ppt_y</p:attrName>
                                        </p:attrNameLst>
                                      </p:cBhvr>
                                      <p:rCtr x="55434" y="4012"/>
                                    </p:animMotion>
                                  </p:childTnLst>
                                </p:cTn>
                              </p:par>
                              <p:par>
                                <p:cTn id="100" presetID="10" presetClass="entr" presetSubtype="0" fill="hold" grpId="1" nodeType="withEffect">
                                  <p:stCondLst>
                                    <p:cond delay="1000"/>
                                  </p:stCondLst>
                                  <p:childTnLst>
                                    <p:set>
                                      <p:cBhvr>
                                        <p:cTn id="101" dur="1" fill="hold">
                                          <p:stCondLst>
                                            <p:cond delay="0"/>
                                          </p:stCondLst>
                                        </p:cTn>
                                        <p:tgtEl>
                                          <p:spTgt spid="72"/>
                                        </p:tgtEl>
                                        <p:attrNameLst>
                                          <p:attrName>style.visibility</p:attrName>
                                        </p:attrNameLst>
                                      </p:cBhvr>
                                      <p:to>
                                        <p:strVal val="visible"/>
                                      </p:to>
                                    </p:set>
                                    <p:animEffect transition="in" filter="fade">
                                      <p:cBhvr>
                                        <p:cTn id="102" dur="250"/>
                                        <p:tgtEl>
                                          <p:spTgt spid="72"/>
                                        </p:tgtEl>
                                      </p:cBhvr>
                                    </p:animEffect>
                                  </p:childTnLst>
                                </p:cTn>
                              </p:par>
                              <p:par>
                                <p:cTn id="103" presetID="0" presetClass="path" presetSubtype="0" repeatCount="indefinite" fill="hold" grpId="0" nodeType="withEffect">
                                  <p:stCondLst>
                                    <p:cond delay="1000"/>
                                  </p:stCondLst>
                                  <p:childTnLst>
                                    <p:animMotion origin="layout" path="M 2.5E-6 1.35802E-6 C 0.2059 0.0358 0.26128 0.11975 0.34861 0.12037 C 0.43576 0.12037 0.5158 0.09136 0.55607 0.07531 C 0.59653 0.05864 0.64653 0.0358 0.70746 0.03611 C 0.76823 0.03673 0.88107 0.07809 0.92118 0.07716 C 0.96076 0.07716 1.07361 0.07562 1.10868 0.05555 " pathEditMode="relative" rAng="0" ptsTypes="AAAAAA">
                                      <p:cBhvr>
                                        <p:cTn id="104" dur="3750" fill="hold"/>
                                        <p:tgtEl>
                                          <p:spTgt spid="72"/>
                                        </p:tgtEl>
                                        <p:attrNameLst>
                                          <p:attrName>ppt_x</p:attrName>
                                          <p:attrName>ppt_y</p:attrName>
                                        </p:attrNameLst>
                                      </p:cBhvr>
                                      <p:rCtr x="55434" y="6019"/>
                                    </p:animMotion>
                                  </p:childTnLst>
                                </p:cTn>
                              </p:par>
                              <p:par>
                                <p:cTn id="105" presetID="10" presetClass="entr" presetSubtype="0" fill="hold" grpId="1" nodeType="withEffect">
                                  <p:stCondLst>
                                    <p:cond delay="1250"/>
                                  </p:stCondLst>
                                  <p:childTnLst>
                                    <p:set>
                                      <p:cBhvr>
                                        <p:cTn id="106" dur="1" fill="hold">
                                          <p:stCondLst>
                                            <p:cond delay="0"/>
                                          </p:stCondLst>
                                        </p:cTn>
                                        <p:tgtEl>
                                          <p:spTgt spid="73"/>
                                        </p:tgtEl>
                                        <p:attrNameLst>
                                          <p:attrName>style.visibility</p:attrName>
                                        </p:attrNameLst>
                                      </p:cBhvr>
                                      <p:to>
                                        <p:strVal val="visible"/>
                                      </p:to>
                                    </p:set>
                                    <p:animEffect transition="in" filter="fade">
                                      <p:cBhvr>
                                        <p:cTn id="107" dur="250"/>
                                        <p:tgtEl>
                                          <p:spTgt spid="73"/>
                                        </p:tgtEl>
                                      </p:cBhvr>
                                    </p:animEffect>
                                  </p:childTnLst>
                                </p:cTn>
                              </p:par>
                              <p:par>
                                <p:cTn id="108" presetID="0" presetClass="path" presetSubtype="0" repeatCount="indefinite" fill="hold" grpId="0" nodeType="withEffect">
                                  <p:stCondLst>
                                    <p:cond delay="1250"/>
                                  </p:stCondLst>
                                  <p:childTnLst>
                                    <p:animMotion origin="layout" path="M -4.44444E-6 3.33333E-6 C 0.10209 -0.02068 0.2165 -0.05031 0.30764 -0.04321 C 0.39914 -0.03581 0.46875 0.03703 0.54705 0.04475 C 0.6257 0.05216 0.70747 0.00216 0.77796 0.00247 C 0.84827 0.00277 0.92674 0.05401 0.96945 0.04753 C 1.01181 0.04105 1.06181 0.03086 1.08612 0.01882 " pathEditMode="relative" rAng="0" ptsTypes="AAAAAA">
                                      <p:cBhvr>
                                        <p:cTn id="109" dur="3750" fill="hold"/>
                                        <p:tgtEl>
                                          <p:spTgt spid="73"/>
                                        </p:tgtEl>
                                        <p:attrNameLst>
                                          <p:attrName>ppt_x</p:attrName>
                                          <p:attrName>ppt_y</p:attrName>
                                        </p:attrNameLst>
                                      </p:cBhvr>
                                      <p:rCtr x="54306" y="154"/>
                                    </p:animMotion>
                                  </p:childTnLst>
                                </p:cTn>
                              </p:par>
                              <p:par>
                                <p:cTn id="110" presetID="10" presetClass="entr" presetSubtype="0" fill="hold" grpId="1" nodeType="withEffect">
                                  <p:stCondLst>
                                    <p:cond delay="1500"/>
                                  </p:stCondLst>
                                  <p:childTnLst>
                                    <p:set>
                                      <p:cBhvr>
                                        <p:cTn id="111" dur="1" fill="hold">
                                          <p:stCondLst>
                                            <p:cond delay="0"/>
                                          </p:stCondLst>
                                        </p:cTn>
                                        <p:tgtEl>
                                          <p:spTgt spid="74"/>
                                        </p:tgtEl>
                                        <p:attrNameLst>
                                          <p:attrName>style.visibility</p:attrName>
                                        </p:attrNameLst>
                                      </p:cBhvr>
                                      <p:to>
                                        <p:strVal val="visible"/>
                                      </p:to>
                                    </p:set>
                                    <p:animEffect transition="in" filter="fade">
                                      <p:cBhvr>
                                        <p:cTn id="112" dur="250"/>
                                        <p:tgtEl>
                                          <p:spTgt spid="74"/>
                                        </p:tgtEl>
                                      </p:cBhvr>
                                    </p:animEffect>
                                  </p:childTnLst>
                                </p:cTn>
                              </p:par>
                              <p:par>
                                <p:cTn id="113" presetID="0" presetClass="path" presetSubtype="0" repeatCount="indefinite" fill="hold" grpId="0" nodeType="withEffect">
                                  <p:stCondLst>
                                    <p:cond delay="1500"/>
                                  </p:stCondLst>
                                  <p:childTnLst>
                                    <p:animMotion origin="layout" path="M -2.5E-6 9.87654E-7 C 0.08941 -0.00957 0.23542 0.11358 0.33334 0.11481 C 0.43125 0.11605 0.52257 0.01173 0.5875 0.00895 C 0.65226 0.00555 0.71285 0.05772 0.77934 0.06173 C 0.84549 0.06543 0.94323 0.03858 0.98577 0.0321 C 1.0283 0.02531 1.05122 0.04197 1.08056 0.03673 " pathEditMode="relative" rAng="0" ptsTypes="AAAAAA">
                                      <p:cBhvr>
                                        <p:cTn id="114" dur="3750" fill="hold"/>
                                        <p:tgtEl>
                                          <p:spTgt spid="74"/>
                                        </p:tgtEl>
                                        <p:attrNameLst>
                                          <p:attrName>ppt_x</p:attrName>
                                          <p:attrName>ppt_y</p:attrName>
                                        </p:attrNameLst>
                                      </p:cBhvr>
                                      <p:rCtr x="54028" y="5710"/>
                                    </p:animMotion>
                                  </p:childTnLst>
                                </p:cTn>
                              </p:par>
                              <p:par>
                                <p:cTn id="115" presetID="10" presetClass="entr" presetSubtype="0" fill="hold" grpId="1" nodeType="withEffect">
                                  <p:stCondLst>
                                    <p:cond delay="1750"/>
                                  </p:stCondLst>
                                  <p:childTnLst>
                                    <p:set>
                                      <p:cBhvr>
                                        <p:cTn id="116" dur="1" fill="hold">
                                          <p:stCondLst>
                                            <p:cond delay="0"/>
                                          </p:stCondLst>
                                        </p:cTn>
                                        <p:tgtEl>
                                          <p:spTgt spid="75"/>
                                        </p:tgtEl>
                                        <p:attrNameLst>
                                          <p:attrName>style.visibility</p:attrName>
                                        </p:attrNameLst>
                                      </p:cBhvr>
                                      <p:to>
                                        <p:strVal val="visible"/>
                                      </p:to>
                                    </p:set>
                                    <p:animEffect transition="in" filter="fade">
                                      <p:cBhvr>
                                        <p:cTn id="117" dur="250"/>
                                        <p:tgtEl>
                                          <p:spTgt spid="75"/>
                                        </p:tgtEl>
                                      </p:cBhvr>
                                    </p:animEffect>
                                  </p:childTnLst>
                                </p:cTn>
                              </p:par>
                              <p:par>
                                <p:cTn id="118" presetID="0" presetClass="path" presetSubtype="0" repeatCount="indefinite" fill="hold" grpId="0" nodeType="withEffect">
                                  <p:stCondLst>
                                    <p:cond delay="1750"/>
                                  </p:stCondLst>
                                  <p:childTnLst>
                                    <p:animMotion origin="layout" path="M -4.72222E-6 1.23457E-7 C 0.11528 0.0108 0.2066 -0.01512 0.30174 -0.01235 C 0.39549 -0.00957 0.47865 0.01543 0.56563 0.01728 C 0.65244 0.01944 0.75382 -0.00185 0.8231 -0.00031 C 0.89254 0.00093 0.93855 0.03272 0.98125 0.02623 C 1.02362 0.01944 1.05469 0.01173 1.079 -0.00031 " pathEditMode="relative" rAng="0" ptsTypes="AAAAAA">
                                      <p:cBhvr>
                                        <p:cTn id="119" dur="3750" fill="hold"/>
                                        <p:tgtEl>
                                          <p:spTgt spid="75"/>
                                        </p:tgtEl>
                                        <p:attrNameLst>
                                          <p:attrName>ppt_x</p:attrName>
                                          <p:attrName>ppt_y</p:attrName>
                                        </p:attrNameLst>
                                      </p:cBhvr>
                                      <p:rCtr x="53941" y="710"/>
                                    </p:animMotion>
                                  </p:childTnLst>
                                </p:cTn>
                              </p:par>
                              <p:par>
                                <p:cTn id="120" presetID="10" presetClass="entr" presetSubtype="0" fill="hold" grpId="1" nodeType="withEffect">
                                  <p:stCondLst>
                                    <p:cond delay="2000"/>
                                  </p:stCondLst>
                                  <p:childTnLst>
                                    <p:set>
                                      <p:cBhvr>
                                        <p:cTn id="121" dur="1" fill="hold">
                                          <p:stCondLst>
                                            <p:cond delay="0"/>
                                          </p:stCondLst>
                                        </p:cTn>
                                        <p:tgtEl>
                                          <p:spTgt spid="76"/>
                                        </p:tgtEl>
                                        <p:attrNameLst>
                                          <p:attrName>style.visibility</p:attrName>
                                        </p:attrNameLst>
                                      </p:cBhvr>
                                      <p:to>
                                        <p:strVal val="visible"/>
                                      </p:to>
                                    </p:set>
                                    <p:animEffect transition="in" filter="fade">
                                      <p:cBhvr>
                                        <p:cTn id="122" dur="250"/>
                                        <p:tgtEl>
                                          <p:spTgt spid="76"/>
                                        </p:tgtEl>
                                      </p:cBhvr>
                                    </p:animEffect>
                                  </p:childTnLst>
                                </p:cTn>
                              </p:par>
                              <p:par>
                                <p:cTn id="123" presetID="0" presetClass="path" presetSubtype="0" repeatCount="indefinite" fill="hold" grpId="0" nodeType="withEffect">
                                  <p:stCondLst>
                                    <p:cond delay="2000"/>
                                  </p:stCondLst>
                                  <p:childTnLst>
                                    <p:animMotion origin="layout" path="M -4.72222E-6 1.85185E-6 C 0.18282 0.00092 0.19619 0.12685 0.29584 0.12345 C 0.39549 0.11975 0.5158 0.03518 0.60348 0.02716 C 0.69098 0.01913 0.75851 0.07376 0.82101 0.07531 C 0.88369 0.07747 0.93681 0.04444 0.97917 0.03796 C 1.02205 0.03117 1.0507 0.03827 1.07987 0.04475 " pathEditMode="relative" rAng="0" ptsTypes="AAAAAA">
                                      <p:cBhvr>
                                        <p:cTn id="124" dur="3750" fill="hold"/>
                                        <p:tgtEl>
                                          <p:spTgt spid="76"/>
                                        </p:tgtEl>
                                        <p:attrNameLst>
                                          <p:attrName>ppt_x</p:attrName>
                                          <p:attrName>ppt_y</p:attrName>
                                        </p:attrNameLst>
                                      </p:cBhvr>
                                      <p:rCtr x="53993" y="6173"/>
                                    </p:animMotion>
                                  </p:childTnLst>
                                </p:cTn>
                              </p:par>
                              <p:par>
                                <p:cTn id="125" presetID="10" presetClass="entr" presetSubtype="0" fill="hold" grpId="1" nodeType="withEffect">
                                  <p:stCondLst>
                                    <p:cond delay="2250"/>
                                  </p:stCondLst>
                                  <p:childTnLst>
                                    <p:set>
                                      <p:cBhvr>
                                        <p:cTn id="126" dur="1" fill="hold">
                                          <p:stCondLst>
                                            <p:cond delay="0"/>
                                          </p:stCondLst>
                                        </p:cTn>
                                        <p:tgtEl>
                                          <p:spTgt spid="77"/>
                                        </p:tgtEl>
                                        <p:attrNameLst>
                                          <p:attrName>style.visibility</p:attrName>
                                        </p:attrNameLst>
                                      </p:cBhvr>
                                      <p:to>
                                        <p:strVal val="visible"/>
                                      </p:to>
                                    </p:set>
                                    <p:animEffect transition="in" filter="fade">
                                      <p:cBhvr>
                                        <p:cTn id="127" dur="250"/>
                                        <p:tgtEl>
                                          <p:spTgt spid="77"/>
                                        </p:tgtEl>
                                      </p:cBhvr>
                                    </p:animEffect>
                                  </p:childTnLst>
                                </p:cTn>
                              </p:par>
                              <p:par>
                                <p:cTn id="128" presetID="0" presetClass="path" presetSubtype="0" repeatCount="indefinite" fill="hold" grpId="0" nodeType="withEffect">
                                  <p:stCondLst>
                                    <p:cond delay="2250"/>
                                  </p:stCondLst>
                                  <p:childTnLst>
                                    <p:animMotion origin="layout" path="M -1.66667E-6 7.40741E-7 C 0.08941 -0.00957 0.21024 -0.03179 0.3099 -0.02222 C 0.40903 -0.01296 0.50972 0.05123 0.59653 0.05741 C 0.68299 0.06358 0.76406 0.01543 0.82934 0.01481 C 0.89497 0.0142 0.94688 0.05957 0.98941 0.05309 C 1.03212 0.0463 1.05122 0.04197 1.08056 0.03673 " pathEditMode="relative" rAng="0" ptsTypes="AAAAAA">
                                      <p:cBhvr>
                                        <p:cTn id="129" dur="3750" fill="hold"/>
                                        <p:tgtEl>
                                          <p:spTgt spid="77"/>
                                        </p:tgtEl>
                                        <p:attrNameLst>
                                          <p:attrName>ppt_x</p:attrName>
                                          <p:attrName>ppt_y</p:attrName>
                                        </p:attrNameLst>
                                      </p:cBhvr>
                                      <p:rCtr x="54028" y="1636"/>
                                    </p:animMotion>
                                  </p:childTnLst>
                                </p:cTn>
                              </p:par>
                              <p:par>
                                <p:cTn id="130" presetID="10" presetClass="entr" presetSubtype="0" fill="hold" grpId="1" nodeType="withEffect">
                                  <p:stCondLst>
                                    <p:cond delay="2500"/>
                                  </p:stCondLst>
                                  <p:childTnLst>
                                    <p:set>
                                      <p:cBhvr>
                                        <p:cTn id="131" dur="1" fill="hold">
                                          <p:stCondLst>
                                            <p:cond delay="0"/>
                                          </p:stCondLst>
                                        </p:cTn>
                                        <p:tgtEl>
                                          <p:spTgt spid="78"/>
                                        </p:tgtEl>
                                        <p:attrNameLst>
                                          <p:attrName>style.visibility</p:attrName>
                                        </p:attrNameLst>
                                      </p:cBhvr>
                                      <p:to>
                                        <p:strVal val="visible"/>
                                      </p:to>
                                    </p:set>
                                    <p:animEffect transition="in" filter="fade">
                                      <p:cBhvr>
                                        <p:cTn id="132" dur="250"/>
                                        <p:tgtEl>
                                          <p:spTgt spid="78"/>
                                        </p:tgtEl>
                                      </p:cBhvr>
                                    </p:animEffect>
                                  </p:childTnLst>
                                </p:cTn>
                              </p:par>
                              <p:par>
                                <p:cTn id="133" presetID="0" presetClass="path" presetSubtype="0" repeatCount="indefinite" fill="hold" grpId="0" nodeType="withEffect">
                                  <p:stCondLst>
                                    <p:cond delay="2500"/>
                                  </p:stCondLst>
                                  <p:childTnLst>
                                    <p:animMotion origin="layout" path="M 3.61111E-6 -2.22222E-6 C 0.11527 0.0105 0.20176 -0.08055 0.30295 -0.07685 C 0.40434 -0.07315 0.51909 0.01111 0.60781 0.02346 C 0.69635 0.0355 0.77222 -0.00432 0.83455 -0.0037 C 0.8967 -0.00339 0.93854 0.03241 0.98125 0.02655 C 1.02361 0.01945 1.05503 0.01142 1.07899 -0.00062 " pathEditMode="relative" rAng="0" ptsTypes="AAAAAA">
                                      <p:cBhvr>
                                        <p:cTn id="134" dur="3750" fill="hold"/>
                                        <p:tgtEl>
                                          <p:spTgt spid="78"/>
                                        </p:tgtEl>
                                        <p:attrNameLst>
                                          <p:attrName>ppt_x</p:attrName>
                                          <p:attrName>ppt_y</p:attrName>
                                        </p:attrNameLst>
                                      </p:cBhvr>
                                      <p:rCtr x="53941" y="-2500"/>
                                    </p:animMotion>
                                  </p:childTnLst>
                                </p:cTn>
                              </p:par>
                              <p:par>
                                <p:cTn id="135" presetID="10" presetClass="entr" presetSubtype="0" fill="hold" grpId="1" nodeType="withEffect">
                                  <p:stCondLst>
                                    <p:cond delay="2750"/>
                                  </p:stCondLst>
                                  <p:childTnLst>
                                    <p:set>
                                      <p:cBhvr>
                                        <p:cTn id="136" dur="1" fill="hold">
                                          <p:stCondLst>
                                            <p:cond delay="0"/>
                                          </p:stCondLst>
                                        </p:cTn>
                                        <p:tgtEl>
                                          <p:spTgt spid="79"/>
                                        </p:tgtEl>
                                        <p:attrNameLst>
                                          <p:attrName>style.visibility</p:attrName>
                                        </p:attrNameLst>
                                      </p:cBhvr>
                                      <p:to>
                                        <p:strVal val="visible"/>
                                      </p:to>
                                    </p:set>
                                    <p:animEffect transition="in" filter="fade">
                                      <p:cBhvr>
                                        <p:cTn id="137" dur="250"/>
                                        <p:tgtEl>
                                          <p:spTgt spid="79"/>
                                        </p:tgtEl>
                                      </p:cBhvr>
                                    </p:animEffect>
                                  </p:childTnLst>
                                </p:cTn>
                              </p:par>
                              <p:par>
                                <p:cTn id="138" presetID="0" presetClass="path" presetSubtype="0" repeatCount="indefinite" fill="hold" grpId="0" nodeType="withEffect">
                                  <p:stCondLst>
                                    <p:cond delay="2750"/>
                                  </p:stCondLst>
                                  <p:childTnLst>
                                    <p:animMotion origin="layout" path="M -1.66667E-6 -1.7284E-6 C 0.21424 0.00587 0.22222 0.07685 0.32674 0.08025 C 0.43125 0.08395 0.53611 0.02161 0.62709 0.02068 C 0.71806 0.02006 0.81024 0.07408 0.87327 0.07562 C 0.93629 0.07747 0.96476 0.0321 1.00504 0.03179 C 1.04462 0.03117 1.0809 0.04784 1.10868 0.05587 " pathEditMode="relative" rAng="0" ptsTypes="AAAAAA">
                                      <p:cBhvr>
                                        <p:cTn id="139" dur="3750" fill="hold"/>
                                        <p:tgtEl>
                                          <p:spTgt spid="79"/>
                                        </p:tgtEl>
                                        <p:attrNameLst>
                                          <p:attrName>ppt_x</p:attrName>
                                          <p:attrName>ppt_y</p:attrName>
                                        </p:attrNameLst>
                                      </p:cBhvr>
                                      <p:rCtr x="55434" y="4012"/>
                                    </p:animMotion>
                                  </p:childTnLst>
                                </p:cTn>
                              </p:par>
                              <p:par>
                                <p:cTn id="140" presetID="10" presetClass="entr" presetSubtype="0" fill="hold" grpId="1" nodeType="withEffect">
                                  <p:stCondLst>
                                    <p:cond delay="3000"/>
                                  </p:stCondLst>
                                  <p:childTnLst>
                                    <p:set>
                                      <p:cBhvr>
                                        <p:cTn id="141" dur="1" fill="hold">
                                          <p:stCondLst>
                                            <p:cond delay="0"/>
                                          </p:stCondLst>
                                        </p:cTn>
                                        <p:tgtEl>
                                          <p:spTgt spid="80"/>
                                        </p:tgtEl>
                                        <p:attrNameLst>
                                          <p:attrName>style.visibility</p:attrName>
                                        </p:attrNameLst>
                                      </p:cBhvr>
                                      <p:to>
                                        <p:strVal val="visible"/>
                                      </p:to>
                                    </p:set>
                                    <p:animEffect transition="in" filter="fade">
                                      <p:cBhvr>
                                        <p:cTn id="142" dur="250"/>
                                        <p:tgtEl>
                                          <p:spTgt spid="80"/>
                                        </p:tgtEl>
                                      </p:cBhvr>
                                    </p:animEffect>
                                  </p:childTnLst>
                                </p:cTn>
                              </p:par>
                              <p:par>
                                <p:cTn id="143" presetID="0" presetClass="path" presetSubtype="0" repeatCount="indefinite" fill="hold" grpId="0" nodeType="withEffect">
                                  <p:stCondLst>
                                    <p:cond delay="3000"/>
                                  </p:stCondLst>
                                  <p:childTnLst>
                                    <p:animMotion origin="layout" path="M 3.33333E-6 3.20988E-6 C 0.2059 0.0358 0.26128 0.12006 0.34861 0.12037 C 0.43559 0.12037 0.5158 0.09135 0.55607 0.07531 C 0.59652 0.05895 0.64652 0.0358 0.70746 0.03611 C 0.76823 0.03673 0.88107 0.07808 0.92118 0.07747 C 0.96076 0.07716 1.07361 0.07561 1.10868 0.05555 " pathEditMode="relative" rAng="0" ptsTypes="AAAAAA">
                                      <p:cBhvr>
                                        <p:cTn id="144" dur="3750" fill="hold"/>
                                        <p:tgtEl>
                                          <p:spTgt spid="80"/>
                                        </p:tgtEl>
                                        <p:attrNameLst>
                                          <p:attrName>ppt_x</p:attrName>
                                          <p:attrName>ppt_y</p:attrName>
                                        </p:attrNameLst>
                                      </p:cBhvr>
                                      <p:rCtr x="55434" y="6019"/>
                                    </p:animMotion>
                                  </p:childTnLst>
                                </p:cTn>
                              </p:par>
                              <p:par>
                                <p:cTn id="145" presetID="10" presetClass="entr" presetSubtype="0" fill="hold" grpId="1" nodeType="withEffect">
                                  <p:stCondLst>
                                    <p:cond delay="3250"/>
                                  </p:stCondLst>
                                  <p:childTnLst>
                                    <p:set>
                                      <p:cBhvr>
                                        <p:cTn id="146" dur="1" fill="hold">
                                          <p:stCondLst>
                                            <p:cond delay="0"/>
                                          </p:stCondLst>
                                        </p:cTn>
                                        <p:tgtEl>
                                          <p:spTgt spid="81"/>
                                        </p:tgtEl>
                                        <p:attrNameLst>
                                          <p:attrName>style.visibility</p:attrName>
                                        </p:attrNameLst>
                                      </p:cBhvr>
                                      <p:to>
                                        <p:strVal val="visible"/>
                                      </p:to>
                                    </p:set>
                                    <p:animEffect transition="in" filter="fade">
                                      <p:cBhvr>
                                        <p:cTn id="147" dur="250"/>
                                        <p:tgtEl>
                                          <p:spTgt spid="81"/>
                                        </p:tgtEl>
                                      </p:cBhvr>
                                    </p:animEffect>
                                  </p:childTnLst>
                                </p:cTn>
                              </p:par>
                              <p:par>
                                <p:cTn id="148" presetID="0" presetClass="path" presetSubtype="0" repeatCount="indefinite" fill="hold" grpId="0" nodeType="withEffect">
                                  <p:stCondLst>
                                    <p:cond delay="3250"/>
                                  </p:stCondLst>
                                  <p:childTnLst>
                                    <p:animMotion origin="layout" path="M 2.22222E-6 1.11022E-16 C 0.10208 -0.02068 0.21649 -0.05031 0.30764 -0.04321 C 0.39913 -0.0358 0.46875 0.03704 0.54722 0.04475 C 0.62569 0.05247 0.70764 0.00216 0.77795 0.00247 C 0.84826 0.00278 0.92691 0.05401 0.96944 0.04753 C 1.0118 0.04105 1.0618 0.03086 1.08611 0.01883 " pathEditMode="relative" rAng="0" ptsTypes="AAAAAA">
                                      <p:cBhvr>
                                        <p:cTn id="149" dur="3750" fill="hold"/>
                                        <p:tgtEl>
                                          <p:spTgt spid="81"/>
                                        </p:tgtEl>
                                        <p:attrNameLst>
                                          <p:attrName>ppt_x</p:attrName>
                                          <p:attrName>ppt_y</p:attrName>
                                        </p:attrNameLst>
                                      </p:cBhvr>
                                      <p:rCtr x="54306" y="154"/>
                                    </p:animMotion>
                                  </p:childTnLst>
                                </p:cTn>
                              </p:par>
                              <p:par>
                                <p:cTn id="150" presetID="10" presetClass="entr" presetSubtype="0" fill="hold" grpId="1" nodeType="withEffect">
                                  <p:stCondLst>
                                    <p:cond delay="3500"/>
                                  </p:stCondLst>
                                  <p:childTnLst>
                                    <p:set>
                                      <p:cBhvr>
                                        <p:cTn id="151" dur="1" fill="hold">
                                          <p:stCondLst>
                                            <p:cond delay="0"/>
                                          </p:stCondLst>
                                        </p:cTn>
                                        <p:tgtEl>
                                          <p:spTgt spid="82"/>
                                        </p:tgtEl>
                                        <p:attrNameLst>
                                          <p:attrName>style.visibility</p:attrName>
                                        </p:attrNameLst>
                                      </p:cBhvr>
                                      <p:to>
                                        <p:strVal val="visible"/>
                                      </p:to>
                                    </p:set>
                                    <p:animEffect transition="in" filter="fade">
                                      <p:cBhvr>
                                        <p:cTn id="152" dur="250"/>
                                        <p:tgtEl>
                                          <p:spTgt spid="82"/>
                                        </p:tgtEl>
                                      </p:cBhvr>
                                    </p:animEffect>
                                  </p:childTnLst>
                                </p:cTn>
                              </p:par>
                              <p:par>
                                <p:cTn id="153" presetID="0" presetClass="path" presetSubtype="0" repeatCount="indefinite" fill="hold" grpId="0" nodeType="withEffect">
                                  <p:stCondLst>
                                    <p:cond delay="3500"/>
                                  </p:stCondLst>
                                  <p:childTnLst>
                                    <p:animMotion origin="layout" path="M 3.33333E-6 -7.40741E-7 C 0.08941 -0.00957 0.23541 0.11327 0.33333 0.11482 C 0.43125 0.11605 0.52274 0.01142 0.5875 0.00864 C 0.65243 0.00556 0.71284 0.05772 0.77951 0.06142 C 0.84566 0.06512 0.94323 0.03827 0.98576 0.03179 C 1.0283 0.02531 1.05139 0.04198 1.08055 0.03673 " pathEditMode="relative" rAng="0" ptsTypes="AAAAAA">
                                      <p:cBhvr>
                                        <p:cTn id="154" dur="3750" fill="hold"/>
                                        <p:tgtEl>
                                          <p:spTgt spid="82"/>
                                        </p:tgtEl>
                                        <p:attrNameLst>
                                          <p:attrName>ppt_x</p:attrName>
                                          <p:attrName>ppt_y</p:attrName>
                                        </p:attrNameLst>
                                      </p:cBhvr>
                                      <p:rCtr x="54028" y="5710"/>
                                    </p:animMotion>
                                  </p:childTnLst>
                                </p:cTn>
                              </p:par>
                              <p:par>
                                <p:cTn id="155" presetID="10" presetClass="entr" presetSubtype="0" fill="hold" grpId="1" nodeType="withEffect">
                                  <p:stCondLst>
                                    <p:cond delay="3750"/>
                                  </p:stCondLst>
                                  <p:childTnLst>
                                    <p:set>
                                      <p:cBhvr>
                                        <p:cTn id="156" dur="1" fill="hold">
                                          <p:stCondLst>
                                            <p:cond delay="0"/>
                                          </p:stCondLst>
                                        </p:cTn>
                                        <p:tgtEl>
                                          <p:spTgt spid="83"/>
                                        </p:tgtEl>
                                        <p:attrNameLst>
                                          <p:attrName>style.visibility</p:attrName>
                                        </p:attrNameLst>
                                      </p:cBhvr>
                                      <p:to>
                                        <p:strVal val="visible"/>
                                      </p:to>
                                    </p:set>
                                    <p:animEffect transition="in" filter="fade">
                                      <p:cBhvr>
                                        <p:cTn id="157" dur="250"/>
                                        <p:tgtEl>
                                          <p:spTgt spid="83"/>
                                        </p:tgtEl>
                                      </p:cBhvr>
                                    </p:animEffect>
                                  </p:childTnLst>
                                </p:cTn>
                              </p:par>
                              <p:par>
                                <p:cTn id="158" presetID="0" presetClass="path" presetSubtype="0" repeatCount="indefinite" fill="hold" grpId="0" nodeType="withEffect">
                                  <p:stCondLst>
                                    <p:cond delay="3750"/>
                                  </p:stCondLst>
                                  <p:childTnLst>
                                    <p:animMotion origin="layout" path="M -3.88889E-6 3.95062E-6 C 0.11528 0.01049 0.2066 -0.01544 0.30174 -0.01235 C 0.39549 -0.00957 0.47865 0.01512 0.56563 0.01728 C 0.65243 0.01944 0.754 -0.00186 0.82327 -0.00062 C 0.89254 0.00092 0.93855 0.03271 0.98125 0.02623 C 1.02362 0.01944 1.05504 0.01142 1.079 -0.00062 " pathEditMode="relative" rAng="0" ptsTypes="AAAAAA">
                                      <p:cBhvr>
                                        <p:cTn id="159" dur="3750" fill="hold"/>
                                        <p:tgtEl>
                                          <p:spTgt spid="83"/>
                                        </p:tgtEl>
                                        <p:attrNameLst>
                                          <p:attrName>ppt_x</p:attrName>
                                          <p:attrName>ppt_y</p:attrName>
                                        </p:attrNameLst>
                                      </p:cBhvr>
                                      <p:rCtr x="53941" y="710"/>
                                    </p:animMotion>
                                  </p:childTnLst>
                                </p:cTn>
                              </p:par>
                              <p:par>
                                <p:cTn id="160" presetID="10" presetClass="entr" presetSubtype="0" fill="hold" grpId="1" nodeType="withEffect">
                                  <p:stCondLst>
                                    <p:cond delay="250"/>
                                  </p:stCondLst>
                                  <p:childTnLst>
                                    <p:set>
                                      <p:cBhvr>
                                        <p:cTn id="161" dur="1" fill="hold">
                                          <p:stCondLst>
                                            <p:cond delay="0"/>
                                          </p:stCondLst>
                                        </p:cTn>
                                        <p:tgtEl>
                                          <p:spTgt spid="84"/>
                                        </p:tgtEl>
                                        <p:attrNameLst>
                                          <p:attrName>style.visibility</p:attrName>
                                        </p:attrNameLst>
                                      </p:cBhvr>
                                      <p:to>
                                        <p:strVal val="visible"/>
                                      </p:to>
                                    </p:set>
                                    <p:animEffect transition="in" filter="fade">
                                      <p:cBhvr>
                                        <p:cTn id="162" dur="250"/>
                                        <p:tgtEl>
                                          <p:spTgt spid="84"/>
                                        </p:tgtEl>
                                      </p:cBhvr>
                                    </p:animEffect>
                                  </p:childTnLst>
                                </p:cTn>
                              </p:par>
                              <p:par>
                                <p:cTn id="163" presetID="0" presetClass="path" presetSubtype="0" repeatCount="indefinite" fill="hold" grpId="0" nodeType="withEffect">
                                  <p:stCondLst>
                                    <p:cond delay="250"/>
                                  </p:stCondLst>
                                  <p:childTnLst>
                                    <p:animMotion origin="layout" path="M -3.05556E-6 4.81481E-6 C 0.18282 0.00092 0.19618 0.12685 0.29584 0.12345 C 0.39549 0.11975 0.5158 0.03518 0.60348 0.02716 C 0.69098 0.01913 0.75851 0.07376 0.82101 0.0753 C 0.88368 0.07716 0.93681 0.04444 0.97917 0.03796 C 1.02205 0.03117 1.0507 0.03827 1.07986 0.04475 " pathEditMode="relative" rAng="0" ptsTypes="AAAAAA">
                                      <p:cBhvr>
                                        <p:cTn id="164" dur="3750" fill="hold"/>
                                        <p:tgtEl>
                                          <p:spTgt spid="84"/>
                                        </p:tgtEl>
                                        <p:attrNameLst>
                                          <p:attrName>ppt_x</p:attrName>
                                          <p:attrName>ppt_y</p:attrName>
                                        </p:attrNameLst>
                                      </p:cBhvr>
                                      <p:rCtr x="53993" y="6173"/>
                                    </p:animMotion>
                                  </p:childTnLst>
                                </p:cTn>
                              </p:par>
                              <p:par>
                                <p:cTn id="165" presetID="10" presetClass="entr" presetSubtype="0" fill="hold" grpId="1" nodeType="withEffect">
                                  <p:stCondLst>
                                    <p:cond delay="500"/>
                                  </p:stCondLst>
                                  <p:childTnLst>
                                    <p:set>
                                      <p:cBhvr>
                                        <p:cTn id="166" dur="1" fill="hold">
                                          <p:stCondLst>
                                            <p:cond delay="0"/>
                                          </p:stCondLst>
                                        </p:cTn>
                                        <p:tgtEl>
                                          <p:spTgt spid="85"/>
                                        </p:tgtEl>
                                        <p:attrNameLst>
                                          <p:attrName>style.visibility</p:attrName>
                                        </p:attrNameLst>
                                      </p:cBhvr>
                                      <p:to>
                                        <p:strVal val="visible"/>
                                      </p:to>
                                    </p:set>
                                    <p:animEffect transition="in" filter="fade">
                                      <p:cBhvr>
                                        <p:cTn id="167" dur="250"/>
                                        <p:tgtEl>
                                          <p:spTgt spid="85"/>
                                        </p:tgtEl>
                                      </p:cBhvr>
                                    </p:animEffect>
                                  </p:childTnLst>
                                </p:cTn>
                              </p:par>
                              <p:par>
                                <p:cTn id="168" presetID="0" presetClass="path" presetSubtype="0" repeatCount="indefinite" fill="hold" grpId="0" nodeType="withEffect">
                                  <p:stCondLst>
                                    <p:cond delay="500"/>
                                  </p:stCondLst>
                                  <p:childTnLst>
                                    <p:animMotion origin="layout" path="M 5E-6 -4.5679E-6 C 0.0894 -0.00987 0.21025 -0.03209 0.3099 -0.02222 C 0.40903 -0.01296 0.50973 0.05124 0.59653 0.05741 C 0.68299 0.06358 0.76424 0.01544 0.82952 0.01482 C 0.89497 0.0142 0.94723 0.05957 0.98976 0.05309 C 1.03212 0.0463 1.05122 0.04198 1.08056 0.03642 " pathEditMode="relative" rAng="0" ptsTypes="AAAAAA">
                                      <p:cBhvr>
                                        <p:cTn id="169" dur="3750" fill="hold"/>
                                        <p:tgtEl>
                                          <p:spTgt spid="85"/>
                                        </p:tgtEl>
                                        <p:attrNameLst>
                                          <p:attrName>ppt_x</p:attrName>
                                          <p:attrName>ppt_y</p:attrName>
                                        </p:attrNameLst>
                                      </p:cBhvr>
                                      <p:rCtr x="54028" y="1636"/>
                                    </p:animMotion>
                                  </p:childTnLst>
                                </p:cTn>
                              </p:par>
                              <p:par>
                                <p:cTn id="170" presetID="10" presetClass="entr" presetSubtype="0" fill="hold" grpId="1" nodeType="withEffect">
                                  <p:stCondLst>
                                    <p:cond delay="750"/>
                                  </p:stCondLst>
                                  <p:childTnLst>
                                    <p:set>
                                      <p:cBhvr>
                                        <p:cTn id="171" dur="1" fill="hold">
                                          <p:stCondLst>
                                            <p:cond delay="0"/>
                                          </p:stCondLst>
                                        </p:cTn>
                                        <p:tgtEl>
                                          <p:spTgt spid="86"/>
                                        </p:tgtEl>
                                        <p:attrNameLst>
                                          <p:attrName>style.visibility</p:attrName>
                                        </p:attrNameLst>
                                      </p:cBhvr>
                                      <p:to>
                                        <p:strVal val="visible"/>
                                      </p:to>
                                    </p:set>
                                    <p:animEffect transition="in" filter="fade">
                                      <p:cBhvr>
                                        <p:cTn id="172" dur="250"/>
                                        <p:tgtEl>
                                          <p:spTgt spid="86"/>
                                        </p:tgtEl>
                                      </p:cBhvr>
                                    </p:animEffect>
                                  </p:childTnLst>
                                </p:cTn>
                              </p:par>
                              <p:par>
                                <p:cTn id="173" presetID="0" presetClass="path" presetSubtype="0" repeatCount="indefinite" fill="hold" grpId="0" nodeType="withEffect">
                                  <p:stCondLst>
                                    <p:cond delay="750"/>
                                  </p:stCondLst>
                                  <p:childTnLst>
                                    <p:animMotion origin="layout" path="M -4.72222E-6 7.40741E-7 C 0.11528 0.01049 0.20177 -0.08148 0.30296 -0.07716 C 0.40435 -0.07377 0.5191 0.01111 0.60764 0.02376 C 0.69636 0.0358 0.77223 -0.00463 0.83455 -0.00401 C 0.89671 -0.0034 0.93855 0.03241 0.98125 0.02654 C 1.02362 0.01944 1.05504 0.01142 1.079 -0.00062 " pathEditMode="relative" rAng="0" ptsTypes="AAAAAA">
                                      <p:cBhvr>
                                        <p:cTn id="174" dur="3750" fill="hold"/>
                                        <p:tgtEl>
                                          <p:spTgt spid="86"/>
                                        </p:tgtEl>
                                        <p:attrNameLst>
                                          <p:attrName>ppt_x</p:attrName>
                                          <p:attrName>ppt_y</p:attrName>
                                        </p:attrNameLst>
                                      </p:cBhvr>
                                      <p:rCtr x="53941" y="-2531"/>
                                    </p:animMotion>
                                  </p:childTnLst>
                                </p:cTn>
                              </p:par>
                              <p:par>
                                <p:cTn id="175" presetID="10" presetClass="entr" presetSubtype="0" fill="hold" grpId="1" nodeType="withEffect">
                                  <p:stCondLst>
                                    <p:cond delay="1000"/>
                                  </p:stCondLst>
                                  <p:childTnLst>
                                    <p:set>
                                      <p:cBhvr>
                                        <p:cTn id="176" dur="1" fill="hold">
                                          <p:stCondLst>
                                            <p:cond delay="0"/>
                                          </p:stCondLst>
                                        </p:cTn>
                                        <p:tgtEl>
                                          <p:spTgt spid="87"/>
                                        </p:tgtEl>
                                        <p:attrNameLst>
                                          <p:attrName>style.visibility</p:attrName>
                                        </p:attrNameLst>
                                      </p:cBhvr>
                                      <p:to>
                                        <p:strVal val="visible"/>
                                      </p:to>
                                    </p:set>
                                    <p:animEffect transition="in" filter="fade">
                                      <p:cBhvr>
                                        <p:cTn id="177" dur="250"/>
                                        <p:tgtEl>
                                          <p:spTgt spid="87"/>
                                        </p:tgtEl>
                                      </p:cBhvr>
                                    </p:animEffect>
                                  </p:childTnLst>
                                </p:cTn>
                              </p:par>
                              <p:par>
                                <p:cTn id="178" presetID="0" presetClass="path" presetSubtype="0" repeatCount="indefinite" fill="hold" grpId="0" nodeType="withEffect">
                                  <p:stCondLst>
                                    <p:cond delay="1000"/>
                                  </p:stCondLst>
                                  <p:childTnLst>
                                    <p:animMotion origin="layout" path="M 1.38778E-17 2.59259E-6 C 0.21424 0.00586 0.22222 0.07685 0.32674 0.08024 C 0.43125 0.08395 0.53611 0.0216 0.62708 0.02068 C 0.71806 0.02006 0.81024 0.07407 0.87326 0.07561 C 0.93628 0.07747 0.96476 0.0321 1.00503 0.03179 C 1.04462 0.03117 1.0809 0.04784 1.10868 0.05586 " pathEditMode="relative" rAng="0" ptsTypes="AAAAAA">
                                      <p:cBhvr>
                                        <p:cTn id="179" dur="3750" fill="hold"/>
                                        <p:tgtEl>
                                          <p:spTgt spid="87"/>
                                        </p:tgtEl>
                                        <p:attrNameLst>
                                          <p:attrName>ppt_x</p:attrName>
                                          <p:attrName>ppt_y</p:attrName>
                                        </p:attrNameLst>
                                      </p:cBhvr>
                                      <p:rCtr x="55434" y="4012"/>
                                    </p:animMotion>
                                  </p:childTnLst>
                                </p:cTn>
                              </p:par>
                              <p:par>
                                <p:cTn id="180" presetID="10" presetClass="entr" presetSubtype="0" fill="hold" grpId="1" nodeType="withEffect">
                                  <p:stCondLst>
                                    <p:cond delay="1250"/>
                                  </p:stCondLst>
                                  <p:childTnLst>
                                    <p:set>
                                      <p:cBhvr>
                                        <p:cTn id="181" dur="1" fill="hold">
                                          <p:stCondLst>
                                            <p:cond delay="0"/>
                                          </p:stCondLst>
                                        </p:cTn>
                                        <p:tgtEl>
                                          <p:spTgt spid="88"/>
                                        </p:tgtEl>
                                        <p:attrNameLst>
                                          <p:attrName>style.visibility</p:attrName>
                                        </p:attrNameLst>
                                      </p:cBhvr>
                                      <p:to>
                                        <p:strVal val="visible"/>
                                      </p:to>
                                    </p:set>
                                    <p:animEffect transition="in" filter="fade">
                                      <p:cBhvr>
                                        <p:cTn id="182" dur="250"/>
                                        <p:tgtEl>
                                          <p:spTgt spid="88"/>
                                        </p:tgtEl>
                                      </p:cBhvr>
                                    </p:animEffect>
                                  </p:childTnLst>
                                </p:cTn>
                              </p:par>
                              <p:par>
                                <p:cTn id="183" presetID="0" presetClass="path" presetSubtype="0" repeatCount="indefinite" fill="hold" grpId="0" nodeType="withEffect">
                                  <p:stCondLst>
                                    <p:cond delay="1250"/>
                                  </p:stCondLst>
                                  <p:childTnLst>
                                    <p:animMotion origin="layout" path="M 0 -4.19753E-6 C 0.2059 0.03581 0.26128 0.12007 0.34861 0.12037 C 0.43576 0.12037 0.5158 0.09136 0.55608 0.07531 C 0.59653 0.05865 0.64653 0.03581 0.70747 0.03612 C 0.76823 0.03673 0.88108 0.07809 0.92118 0.07716 C 0.96076 0.07716 1.07361 0.07562 1.10868 0.05556 " pathEditMode="relative" rAng="0" ptsTypes="AAAAAA">
                                      <p:cBhvr>
                                        <p:cTn id="184" dur="3750" fill="hold"/>
                                        <p:tgtEl>
                                          <p:spTgt spid="88"/>
                                        </p:tgtEl>
                                        <p:attrNameLst>
                                          <p:attrName>ppt_x</p:attrName>
                                          <p:attrName>ppt_y</p:attrName>
                                        </p:attrNameLst>
                                      </p:cBhvr>
                                      <p:rCtr x="55434" y="6019"/>
                                    </p:animMotion>
                                  </p:childTnLst>
                                </p:cTn>
                              </p:par>
                              <p:par>
                                <p:cTn id="185" presetID="10" presetClass="entr" presetSubtype="0" fill="hold" grpId="1" nodeType="withEffect">
                                  <p:stCondLst>
                                    <p:cond delay="1500"/>
                                  </p:stCondLst>
                                  <p:childTnLst>
                                    <p:set>
                                      <p:cBhvr>
                                        <p:cTn id="186" dur="1" fill="hold">
                                          <p:stCondLst>
                                            <p:cond delay="0"/>
                                          </p:stCondLst>
                                        </p:cTn>
                                        <p:tgtEl>
                                          <p:spTgt spid="89"/>
                                        </p:tgtEl>
                                        <p:attrNameLst>
                                          <p:attrName>style.visibility</p:attrName>
                                        </p:attrNameLst>
                                      </p:cBhvr>
                                      <p:to>
                                        <p:strVal val="visible"/>
                                      </p:to>
                                    </p:set>
                                    <p:animEffect transition="in" filter="fade">
                                      <p:cBhvr>
                                        <p:cTn id="187" dur="250"/>
                                        <p:tgtEl>
                                          <p:spTgt spid="89"/>
                                        </p:tgtEl>
                                      </p:cBhvr>
                                    </p:animEffect>
                                  </p:childTnLst>
                                </p:cTn>
                              </p:par>
                              <p:par>
                                <p:cTn id="188" presetID="0" presetClass="path" presetSubtype="0" repeatCount="indefinite" fill="hold" grpId="0" nodeType="withEffect">
                                  <p:stCondLst>
                                    <p:cond delay="1500"/>
                                  </p:stCondLst>
                                  <p:childTnLst>
                                    <p:animMotion origin="layout" path="M 5E-6 -1.85185E-6 C 0.10209 -0.02068 0.2165 -0.05031 0.30764 -0.04321 C 0.39914 -0.0358 0.46876 0.03704 0.54723 0.04475 C 0.6257 0.05216 0.70764 0.00216 0.77796 0.00247 C 0.84827 0.00278 0.92691 0.05401 0.96962 0.04753 C 1.01181 0.04105 1.06181 0.03087 1.08612 0.01883 " pathEditMode="relative" rAng="0" ptsTypes="AAAAAA">
                                      <p:cBhvr>
                                        <p:cTn id="189" dur="3750" fill="hold"/>
                                        <p:tgtEl>
                                          <p:spTgt spid="89"/>
                                        </p:tgtEl>
                                        <p:attrNameLst>
                                          <p:attrName>ppt_x</p:attrName>
                                          <p:attrName>ppt_y</p:attrName>
                                        </p:attrNameLst>
                                      </p:cBhvr>
                                      <p:rCtr x="54306" y="154"/>
                                    </p:animMotion>
                                  </p:childTnLst>
                                </p:cTn>
                              </p:par>
                              <p:par>
                                <p:cTn id="190" presetID="10" presetClass="entr" presetSubtype="0" fill="hold" grpId="1" nodeType="withEffect">
                                  <p:stCondLst>
                                    <p:cond delay="1750"/>
                                  </p:stCondLst>
                                  <p:childTnLst>
                                    <p:set>
                                      <p:cBhvr>
                                        <p:cTn id="191" dur="1" fill="hold">
                                          <p:stCondLst>
                                            <p:cond delay="0"/>
                                          </p:stCondLst>
                                        </p:cTn>
                                        <p:tgtEl>
                                          <p:spTgt spid="90"/>
                                        </p:tgtEl>
                                        <p:attrNameLst>
                                          <p:attrName>style.visibility</p:attrName>
                                        </p:attrNameLst>
                                      </p:cBhvr>
                                      <p:to>
                                        <p:strVal val="visible"/>
                                      </p:to>
                                    </p:set>
                                    <p:animEffect transition="in" filter="fade">
                                      <p:cBhvr>
                                        <p:cTn id="192" dur="250"/>
                                        <p:tgtEl>
                                          <p:spTgt spid="90"/>
                                        </p:tgtEl>
                                      </p:cBhvr>
                                    </p:animEffect>
                                  </p:childTnLst>
                                </p:cTn>
                              </p:par>
                              <p:par>
                                <p:cTn id="193" presetID="0" presetClass="path" presetSubtype="0" repeatCount="indefinite" fill="hold" grpId="0" nodeType="withEffect">
                                  <p:stCondLst>
                                    <p:cond delay="1750"/>
                                  </p:stCondLst>
                                  <p:childTnLst>
                                    <p:animMotion origin="layout" path="M 0 -4.44444E-6 C 0.08941 -0.00956 0.23542 0.11358 0.33333 0.11482 C 0.43125 0.11575 0.52257 0.01173 0.5875 0.00896 C 0.65243 0.00556 0.71285 0.05772 0.77934 0.06173 C 0.84566 0.06544 0.94323 0.03858 0.98576 0.0321 C 1.0283 0.02531 1.05122 0.04198 1.08038 0.03673 " pathEditMode="relative" rAng="0" ptsTypes="AAAAAA">
                                      <p:cBhvr>
                                        <p:cTn id="194" dur="3750" fill="hold"/>
                                        <p:tgtEl>
                                          <p:spTgt spid="90"/>
                                        </p:tgtEl>
                                        <p:attrNameLst>
                                          <p:attrName>ppt_x</p:attrName>
                                          <p:attrName>ppt_y</p:attrName>
                                        </p:attrNameLst>
                                      </p:cBhvr>
                                      <p:rCtr x="54010" y="5710"/>
                                    </p:animMotion>
                                  </p:childTnLst>
                                </p:cTn>
                              </p:par>
                              <p:par>
                                <p:cTn id="195" presetID="10" presetClass="entr" presetSubtype="0" fill="hold" grpId="1" nodeType="withEffect">
                                  <p:stCondLst>
                                    <p:cond delay="2000"/>
                                  </p:stCondLst>
                                  <p:childTnLst>
                                    <p:set>
                                      <p:cBhvr>
                                        <p:cTn id="196" dur="1" fill="hold">
                                          <p:stCondLst>
                                            <p:cond delay="0"/>
                                          </p:stCondLst>
                                        </p:cTn>
                                        <p:tgtEl>
                                          <p:spTgt spid="91"/>
                                        </p:tgtEl>
                                        <p:attrNameLst>
                                          <p:attrName>style.visibility</p:attrName>
                                        </p:attrNameLst>
                                      </p:cBhvr>
                                      <p:to>
                                        <p:strVal val="visible"/>
                                      </p:to>
                                    </p:set>
                                    <p:animEffect transition="in" filter="fade">
                                      <p:cBhvr>
                                        <p:cTn id="197" dur="250"/>
                                        <p:tgtEl>
                                          <p:spTgt spid="91"/>
                                        </p:tgtEl>
                                      </p:cBhvr>
                                    </p:animEffect>
                                  </p:childTnLst>
                                </p:cTn>
                              </p:par>
                              <p:par>
                                <p:cTn id="198" presetID="0" presetClass="path" presetSubtype="0" repeatCount="indefinite" fill="hold" grpId="0" nodeType="withEffect">
                                  <p:stCondLst>
                                    <p:cond delay="2000"/>
                                  </p:stCondLst>
                                  <p:childTnLst>
                                    <p:animMotion origin="layout" path="M -2.22222E-6 -3.45679E-6 C 0.11528 0.01081 0.2066 -0.01543 0.30174 -0.01234 C 0.39549 -0.00956 0.47865 0.01544 0.56563 0.01729 C 0.65243 0.01945 0.75382 -0.00185 0.82309 -0.00031 C 0.89254 0.00093 0.93854 0.03272 0.98125 0.02624 C 1.02361 0.01945 1.05504 0.01173 1.079 -0.00031 " pathEditMode="relative" rAng="0" ptsTypes="AAAAAA">
                                      <p:cBhvr>
                                        <p:cTn id="199" dur="3750" fill="hold"/>
                                        <p:tgtEl>
                                          <p:spTgt spid="91"/>
                                        </p:tgtEl>
                                        <p:attrNameLst>
                                          <p:attrName>ppt_x</p:attrName>
                                          <p:attrName>ppt_y</p:attrName>
                                        </p:attrNameLst>
                                      </p:cBhvr>
                                      <p:rCtr x="53941" y="710"/>
                                    </p:animMotion>
                                  </p:childTnLst>
                                </p:cTn>
                              </p:par>
                              <p:par>
                                <p:cTn id="200" presetID="10" presetClass="entr" presetSubtype="0" fill="hold" grpId="1" nodeType="withEffect">
                                  <p:stCondLst>
                                    <p:cond delay="2000"/>
                                  </p:stCondLst>
                                  <p:childTnLst>
                                    <p:set>
                                      <p:cBhvr>
                                        <p:cTn id="201" dur="1" fill="hold">
                                          <p:stCondLst>
                                            <p:cond delay="0"/>
                                          </p:stCondLst>
                                        </p:cTn>
                                        <p:tgtEl>
                                          <p:spTgt spid="55"/>
                                        </p:tgtEl>
                                        <p:attrNameLst>
                                          <p:attrName>style.visibility</p:attrName>
                                        </p:attrNameLst>
                                      </p:cBhvr>
                                      <p:to>
                                        <p:strVal val="visible"/>
                                      </p:to>
                                    </p:set>
                                    <p:animEffect transition="in" filter="fade">
                                      <p:cBhvr>
                                        <p:cTn id="202" dur="500"/>
                                        <p:tgtEl>
                                          <p:spTgt spid="55"/>
                                        </p:tgtEl>
                                      </p:cBhvr>
                                    </p:animEffect>
                                  </p:childTnLst>
                                </p:cTn>
                              </p:par>
                              <p:par>
                                <p:cTn id="203" presetID="35" presetClass="path" presetSubtype="0" repeatCount="indefinite" autoRev="1" fill="hold" grpId="0" nodeType="withEffect">
                                  <p:stCondLst>
                                    <p:cond delay="2000"/>
                                  </p:stCondLst>
                                  <p:childTnLst>
                                    <p:animMotion origin="layout" path="M -3.33333E-6 2.22222E-6 L -0.56354 2.22222E-6 " pathEditMode="relative" rAng="0" ptsTypes="AA">
                                      <p:cBhvr>
                                        <p:cTn id="204" dur="5000" fill="hold"/>
                                        <p:tgtEl>
                                          <p:spTgt spid="55"/>
                                        </p:tgtEl>
                                        <p:attrNameLst>
                                          <p:attrName>ppt_x</p:attrName>
                                          <p:attrName>ppt_y</p:attrName>
                                        </p:attrNameLst>
                                      </p:cBhvr>
                                      <p:rCtr x="-2817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56" grpId="1" bldLvl="0" animBg="1"/>
      <p:bldP spid="55" grpId="0" bldLvl="0" animBg="1"/>
      <p:bldP spid="55" grpId="1" bldLvl="0" animBg="1"/>
      <p:bldP spid="68" grpId="0" bldLvl="0" animBg="1"/>
      <p:bldP spid="68" grpId="1" bldLvl="0" animBg="1"/>
      <p:bldP spid="69" grpId="0" bldLvl="0" animBg="1"/>
      <p:bldP spid="69" grpId="1" bldLvl="0" animBg="1"/>
      <p:bldP spid="70" grpId="0" bldLvl="0" animBg="1"/>
      <p:bldP spid="70" grpId="1" bldLvl="0" animBg="1"/>
      <p:bldP spid="71" grpId="0" bldLvl="0" animBg="1"/>
      <p:bldP spid="71" grpId="1" bldLvl="0" animBg="1"/>
      <p:bldP spid="72" grpId="0" bldLvl="0" animBg="1"/>
      <p:bldP spid="72" grpId="1" bldLvl="0" animBg="1"/>
      <p:bldP spid="73" grpId="0" bldLvl="0" animBg="1"/>
      <p:bldP spid="73" grpId="1" bldLvl="0" animBg="1"/>
      <p:bldP spid="74" grpId="0" bldLvl="0" animBg="1"/>
      <p:bldP spid="74" grpId="1" bldLvl="0" animBg="1"/>
      <p:bldP spid="75" grpId="0" bldLvl="0" animBg="1"/>
      <p:bldP spid="75" grpId="1" bldLvl="0" animBg="1"/>
      <p:bldP spid="76" grpId="0" bldLvl="0" animBg="1"/>
      <p:bldP spid="76" grpId="1" bldLvl="0" animBg="1"/>
      <p:bldP spid="77" grpId="0" bldLvl="0" animBg="1"/>
      <p:bldP spid="77" grpId="1" bldLvl="0" animBg="1"/>
      <p:bldP spid="78" grpId="0" bldLvl="0" animBg="1"/>
      <p:bldP spid="78" grpId="1" bldLvl="0" animBg="1"/>
      <p:bldP spid="79" grpId="0" bldLvl="0" animBg="1"/>
      <p:bldP spid="79" grpId="1" bldLvl="0" animBg="1"/>
      <p:bldP spid="80" grpId="0" bldLvl="0" animBg="1"/>
      <p:bldP spid="80" grpId="1" bldLvl="0" animBg="1"/>
      <p:bldP spid="81" grpId="0" bldLvl="0" animBg="1"/>
      <p:bldP spid="81" grpId="1" bldLvl="0" animBg="1"/>
      <p:bldP spid="82" grpId="0" bldLvl="0" animBg="1"/>
      <p:bldP spid="82" grpId="1" bldLvl="0" animBg="1"/>
      <p:bldP spid="83" grpId="0" bldLvl="0" animBg="1"/>
      <p:bldP spid="83" grpId="1" bldLvl="0" animBg="1"/>
      <p:bldP spid="84" grpId="0" bldLvl="0" animBg="1"/>
      <p:bldP spid="84" grpId="1" bldLvl="0" animBg="1"/>
      <p:bldP spid="86" grpId="0" bldLvl="0" animBg="1"/>
      <p:bldP spid="86" grpId="1" bldLvl="0" animBg="1"/>
      <p:bldP spid="87" grpId="0" bldLvl="0" animBg="1"/>
      <p:bldP spid="87" grpId="1" bldLvl="0" animBg="1"/>
      <p:bldP spid="88" grpId="0" bldLvl="0" animBg="1"/>
      <p:bldP spid="88" grpId="1" bldLvl="0" animBg="1"/>
      <p:bldP spid="89" grpId="0" bldLvl="0" animBg="1"/>
      <p:bldP spid="89" grpId="1" bldLvl="0" animBg="1"/>
      <p:bldP spid="90" grpId="0" bldLvl="0" animBg="1"/>
      <p:bldP spid="90" grpId="1" bldLvl="0" animBg="1"/>
      <p:bldP spid="91" grpId="0" bldLvl="0" animBg="1"/>
      <p:bldP spid="91" grpId="1" bldLvl="0" animBg="1"/>
      <p:bldP spid="139" grpId="0" bldLvl="0" animBg="1"/>
      <p:bldP spid="143" grpId="0" bldLvl="0" animBg="1"/>
      <p:bldP spid="143" grpId="1" bldLvl="0" animBg="1"/>
      <p:bldP spid="144" grpId="0" bldLvl="0" animBg="1"/>
      <p:bldP spid="144" grpId="1" bldLvl="0" animBg="1"/>
      <p:bldP spid="145" grpId="0" bldLvl="0" animBg="1"/>
      <p:bldP spid="145" grpId="1" bldLvl="0" animBg="1"/>
      <p:bldP spid="146" grpId="0" bldLvl="0" animBg="1"/>
      <p:bldP spid="146" grpId="1" bldLvl="0" animBg="1"/>
      <p:bldP spid="103" grpId="0" bldLvl="0" animBg="1"/>
      <p:bldP spid="103" grpId="1" bldLvl="0" animBg="1"/>
      <p:bldP spid="103" grpId="2" bldLvl="0" animBg="1"/>
      <p:bldP spid="130" grpId="0" bldLvl="0" animBg="1"/>
      <p:bldP spid="130" grpId="1" bldLvl="0" animBg="1"/>
      <p:bldP spid="130" grpId="2" bldLvl="0" animBg="1"/>
      <p:bldP spid="104" grpId="0" bldLvl="0" animBg="1"/>
      <p:bldP spid="104" grpId="1" bldLvl="0" animBg="1"/>
      <p:bldP spid="104" grpId="2" bldLvl="0" animBg="1"/>
      <p:bldP spid="128" grpId="0" bldLvl="0" animBg="1"/>
      <p:bldP spid="128" grpId="1" bldLvl="0" animBg="1"/>
      <p:bldP spid="128" grpId="2" bldLvl="0" animBg="1"/>
      <p:bldP spid="85" grpId="0" bldLvl="0" animBg="1"/>
      <p:bldP spid="85" grpId="1" bldLvl="0" animBg="1"/>
      <p:bldP spid="1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56335" y="229870"/>
            <a:ext cx="4641215" cy="706755"/>
          </a:xfrm>
          <a:prstGeom prst="rect">
            <a:avLst/>
          </a:prstGeom>
        </p:spPr>
        <p:txBody>
          <a:bodyPr wrap="none">
            <a:spAutoFit/>
          </a:bodyPr>
          <a:lstStyle/>
          <a:p>
            <a:r>
              <a:rPr lang="en-US" sz="4000" b="1" dirty="0">
                <a:solidFill>
                  <a:srgbClr val="4BA77B"/>
                </a:solidFill>
                <a:latin typeface="Times New Roman" panose="02020603050405020304" charset="0"/>
                <a:cs typeface="Times New Roman" panose="02020603050405020304" charset="0"/>
              </a:rPr>
              <a:t>One possible version</a:t>
            </a:r>
            <a:endParaRPr lang="zh-CN" altLang="en-US" sz="4000" b="1" dirty="0">
              <a:solidFill>
                <a:srgbClr val="4BA77B"/>
              </a:solidFill>
              <a:latin typeface="Times New Roman" panose="02020603050405020304" charset="0"/>
              <a:cs typeface="Times New Roman" panose="02020603050405020304" charset="0"/>
            </a:endParaRPr>
          </a:p>
        </p:txBody>
      </p:sp>
      <p:sp>
        <p:nvSpPr>
          <p:cNvPr id="3" name="文本框 2"/>
          <p:cNvSpPr txBox="1"/>
          <p:nvPr/>
        </p:nvSpPr>
        <p:spPr>
          <a:xfrm>
            <a:off x="1330325" y="1139825"/>
            <a:ext cx="10379710" cy="4399915"/>
          </a:xfrm>
          <a:prstGeom prst="rect">
            <a:avLst/>
          </a:prstGeom>
          <a:noFill/>
          <a:ln>
            <a:solidFill>
              <a:schemeClr val="tx1"/>
            </a:solidFill>
          </a:ln>
        </p:spPr>
        <p:txBody>
          <a:bodyPr wrap="square" rtlCol="0">
            <a:spAutoFit/>
          </a:bodyPr>
          <a:p>
            <a:pPr algn="just"/>
            <a:r>
              <a:rPr lang="en-US" altLang="zh-CN" sz="2800" b="1"/>
              <a:t>People record themeslves and upload the videos onto the Internet, which are put together into one—— that is a virtual choir. Anyone from anywhere can take part in the virtual choir. It has a positive influence on ordinary people, for it connects them together, allows them to add their voices to others’ and thus makes them part of the global community. It was created by Eric Whitacre</a:t>
            </a:r>
            <a:r>
              <a:rPr lang="zh-CN" altLang="en-US" sz="2800" b="1"/>
              <a:t>，</a:t>
            </a:r>
            <a:r>
              <a:rPr lang="en-US" altLang="zh-CN" sz="2800" b="1"/>
              <a:t>who is popular, professional and loves music. The devotion of Eric, the efforts of people, the magic of music, as well as the development of the Internet lead to the success of the virtual choir.  In a word, the virtual choir is a wonderful to make the world a better place. </a:t>
            </a:r>
            <a:endParaRPr lang="en-US" altLang="zh-CN" sz="2800" b="1"/>
          </a:p>
        </p:txBody>
      </p:sp>
    </p:spTree>
  </p:cSld>
  <p:clrMapOvr>
    <a:masterClrMapping/>
  </p:clrMapOvr>
  <p:transition spd="slow">
    <p:pull dir="l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p:cNvPicPr>
            <a:picLocks noChangeAspect="1"/>
          </p:cNvPicPr>
          <p:nvPr/>
        </p:nvPicPr>
        <p:blipFill rotWithShape="1">
          <a:blip r:embed="rId1" cstate="print">
            <a:extLst>
              <a:ext uri="{28A0092B-C50C-407E-A947-70E740481C1C}">
                <a14:useLocalDpi xmlns:a14="http://schemas.microsoft.com/office/drawing/2010/main" val="0"/>
              </a:ext>
            </a:extLst>
          </a:blip>
          <a:srcRect t="36577" b="7215"/>
          <a:stretch>
            <a:fillRect/>
          </a:stretch>
        </p:blipFill>
        <p:spPr>
          <a:xfrm>
            <a:off x="0" y="-1"/>
            <a:ext cx="12192000" cy="6852745"/>
          </a:xfrm>
          <a:prstGeom prst="rect">
            <a:avLst/>
          </a:prstGeom>
        </p:spPr>
      </p:pic>
      <p:sp>
        <p:nvSpPr>
          <p:cNvPr id="56" name="任意多边形 55"/>
          <p:cNvSpPr/>
          <p:nvPr/>
        </p:nvSpPr>
        <p:spPr>
          <a:xfrm>
            <a:off x="738932" y="4005267"/>
            <a:ext cx="25937476" cy="2487855"/>
          </a:xfrm>
          <a:custGeom>
            <a:avLst/>
            <a:gdLst>
              <a:gd name="connsiteX0" fmla="*/ 1703380 w 19453107"/>
              <a:gd name="connsiteY0" fmla="*/ 359916 h 2636250"/>
              <a:gd name="connsiteX1" fmla="*/ 2998780 w 19453107"/>
              <a:gd name="connsiteY1" fmla="*/ 112266 h 2636250"/>
              <a:gd name="connsiteX2" fmla="*/ 4275130 w 19453107"/>
              <a:gd name="connsiteY2" fmla="*/ 302766 h 2636250"/>
              <a:gd name="connsiteX3" fmla="*/ 6122980 w 19453107"/>
              <a:gd name="connsiteY3" fmla="*/ 55116 h 2636250"/>
              <a:gd name="connsiteX4" fmla="*/ 7723180 w 19453107"/>
              <a:gd name="connsiteY4" fmla="*/ 417066 h 2636250"/>
              <a:gd name="connsiteX5" fmla="*/ 9628180 w 19453107"/>
              <a:gd name="connsiteY5" fmla="*/ 150366 h 2636250"/>
              <a:gd name="connsiteX6" fmla="*/ 11514130 w 19453107"/>
              <a:gd name="connsiteY6" fmla="*/ 417066 h 2636250"/>
              <a:gd name="connsiteX7" fmla="*/ 13533430 w 19453107"/>
              <a:gd name="connsiteY7" fmla="*/ 112266 h 2636250"/>
              <a:gd name="connsiteX8" fmla="*/ 15381280 w 19453107"/>
              <a:gd name="connsiteY8" fmla="*/ 493266 h 2636250"/>
              <a:gd name="connsiteX9" fmla="*/ 17743480 w 19453107"/>
              <a:gd name="connsiteY9" fmla="*/ 207516 h 2636250"/>
              <a:gd name="connsiteX10" fmla="*/ 18162580 w 19453107"/>
              <a:gd name="connsiteY10" fmla="*/ 150366 h 2636250"/>
              <a:gd name="connsiteX11" fmla="*/ 18181630 w 19453107"/>
              <a:gd name="connsiteY11" fmla="*/ 2264916 h 2636250"/>
              <a:gd name="connsiteX12" fmla="*/ 1150930 w 19453107"/>
              <a:gd name="connsiteY12" fmla="*/ 2455416 h 2636250"/>
              <a:gd name="connsiteX13" fmla="*/ 1703380 w 19453107"/>
              <a:gd name="connsiteY13" fmla="*/ 359916 h 26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53107" h="2636250">
                <a:moveTo>
                  <a:pt x="1703380" y="359916"/>
                </a:moveTo>
                <a:cubicBezTo>
                  <a:pt x="2011355" y="-30609"/>
                  <a:pt x="2570155" y="121791"/>
                  <a:pt x="2998780" y="112266"/>
                </a:cubicBezTo>
                <a:cubicBezTo>
                  <a:pt x="3427405" y="102741"/>
                  <a:pt x="3754430" y="312291"/>
                  <a:pt x="4275130" y="302766"/>
                </a:cubicBezTo>
                <a:cubicBezTo>
                  <a:pt x="4795830" y="293241"/>
                  <a:pt x="5548305" y="36066"/>
                  <a:pt x="6122980" y="55116"/>
                </a:cubicBezTo>
                <a:cubicBezTo>
                  <a:pt x="6697655" y="74166"/>
                  <a:pt x="7138980" y="401191"/>
                  <a:pt x="7723180" y="417066"/>
                </a:cubicBezTo>
                <a:cubicBezTo>
                  <a:pt x="8307380" y="432941"/>
                  <a:pt x="8996355" y="150366"/>
                  <a:pt x="9628180" y="150366"/>
                </a:cubicBezTo>
                <a:cubicBezTo>
                  <a:pt x="10260005" y="150366"/>
                  <a:pt x="10863255" y="423416"/>
                  <a:pt x="11514130" y="417066"/>
                </a:cubicBezTo>
                <a:cubicBezTo>
                  <a:pt x="12165005" y="410716"/>
                  <a:pt x="12888905" y="99566"/>
                  <a:pt x="13533430" y="112266"/>
                </a:cubicBezTo>
                <a:cubicBezTo>
                  <a:pt x="14177955" y="124966"/>
                  <a:pt x="14679605" y="477391"/>
                  <a:pt x="15381280" y="493266"/>
                </a:cubicBezTo>
                <a:cubicBezTo>
                  <a:pt x="16082955" y="509141"/>
                  <a:pt x="17279930" y="264666"/>
                  <a:pt x="17743480" y="207516"/>
                </a:cubicBezTo>
                <a:cubicBezTo>
                  <a:pt x="18207030" y="150366"/>
                  <a:pt x="18089555" y="-192534"/>
                  <a:pt x="18162580" y="150366"/>
                </a:cubicBezTo>
                <a:cubicBezTo>
                  <a:pt x="18235605" y="493266"/>
                  <a:pt x="21016905" y="1880741"/>
                  <a:pt x="18181630" y="2264916"/>
                </a:cubicBezTo>
                <a:cubicBezTo>
                  <a:pt x="15346355" y="2649091"/>
                  <a:pt x="3897305" y="2772916"/>
                  <a:pt x="1150930" y="2455416"/>
                </a:cubicBezTo>
                <a:cubicBezTo>
                  <a:pt x="-1595445" y="2137916"/>
                  <a:pt x="1395405" y="750441"/>
                  <a:pt x="1703380" y="359916"/>
                </a:cubicBezTo>
                <a:close/>
              </a:path>
            </a:pathLst>
          </a:cu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5" name="任意多边形 54"/>
          <p:cNvSpPr/>
          <p:nvPr/>
        </p:nvSpPr>
        <p:spPr>
          <a:xfrm>
            <a:off x="73827" y="4947279"/>
            <a:ext cx="20782629" cy="2487855"/>
          </a:xfrm>
          <a:custGeom>
            <a:avLst/>
            <a:gdLst>
              <a:gd name="connsiteX0" fmla="*/ 1703380 w 19453107"/>
              <a:gd name="connsiteY0" fmla="*/ 359916 h 2636250"/>
              <a:gd name="connsiteX1" fmla="*/ 2998780 w 19453107"/>
              <a:gd name="connsiteY1" fmla="*/ 112266 h 2636250"/>
              <a:gd name="connsiteX2" fmla="*/ 4275130 w 19453107"/>
              <a:gd name="connsiteY2" fmla="*/ 302766 h 2636250"/>
              <a:gd name="connsiteX3" fmla="*/ 6122980 w 19453107"/>
              <a:gd name="connsiteY3" fmla="*/ 55116 h 2636250"/>
              <a:gd name="connsiteX4" fmla="*/ 7723180 w 19453107"/>
              <a:gd name="connsiteY4" fmla="*/ 417066 h 2636250"/>
              <a:gd name="connsiteX5" fmla="*/ 9628180 w 19453107"/>
              <a:gd name="connsiteY5" fmla="*/ 150366 h 2636250"/>
              <a:gd name="connsiteX6" fmla="*/ 11514130 w 19453107"/>
              <a:gd name="connsiteY6" fmla="*/ 417066 h 2636250"/>
              <a:gd name="connsiteX7" fmla="*/ 13533430 w 19453107"/>
              <a:gd name="connsiteY7" fmla="*/ 112266 h 2636250"/>
              <a:gd name="connsiteX8" fmla="*/ 15381280 w 19453107"/>
              <a:gd name="connsiteY8" fmla="*/ 493266 h 2636250"/>
              <a:gd name="connsiteX9" fmla="*/ 17743480 w 19453107"/>
              <a:gd name="connsiteY9" fmla="*/ 207516 h 2636250"/>
              <a:gd name="connsiteX10" fmla="*/ 18162580 w 19453107"/>
              <a:gd name="connsiteY10" fmla="*/ 150366 h 2636250"/>
              <a:gd name="connsiteX11" fmla="*/ 18181630 w 19453107"/>
              <a:gd name="connsiteY11" fmla="*/ 2264916 h 2636250"/>
              <a:gd name="connsiteX12" fmla="*/ 1150930 w 19453107"/>
              <a:gd name="connsiteY12" fmla="*/ 2455416 h 2636250"/>
              <a:gd name="connsiteX13" fmla="*/ 1703380 w 19453107"/>
              <a:gd name="connsiteY13" fmla="*/ 359916 h 263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453107" h="2636250">
                <a:moveTo>
                  <a:pt x="1703380" y="359916"/>
                </a:moveTo>
                <a:cubicBezTo>
                  <a:pt x="2011355" y="-30609"/>
                  <a:pt x="2570155" y="121791"/>
                  <a:pt x="2998780" y="112266"/>
                </a:cubicBezTo>
                <a:cubicBezTo>
                  <a:pt x="3427405" y="102741"/>
                  <a:pt x="3754430" y="312291"/>
                  <a:pt x="4275130" y="302766"/>
                </a:cubicBezTo>
                <a:cubicBezTo>
                  <a:pt x="4795830" y="293241"/>
                  <a:pt x="5548305" y="36066"/>
                  <a:pt x="6122980" y="55116"/>
                </a:cubicBezTo>
                <a:cubicBezTo>
                  <a:pt x="6697655" y="74166"/>
                  <a:pt x="7138980" y="401191"/>
                  <a:pt x="7723180" y="417066"/>
                </a:cubicBezTo>
                <a:cubicBezTo>
                  <a:pt x="8307380" y="432941"/>
                  <a:pt x="8996355" y="150366"/>
                  <a:pt x="9628180" y="150366"/>
                </a:cubicBezTo>
                <a:cubicBezTo>
                  <a:pt x="10260005" y="150366"/>
                  <a:pt x="10863255" y="423416"/>
                  <a:pt x="11514130" y="417066"/>
                </a:cubicBezTo>
                <a:cubicBezTo>
                  <a:pt x="12165005" y="410716"/>
                  <a:pt x="12888905" y="99566"/>
                  <a:pt x="13533430" y="112266"/>
                </a:cubicBezTo>
                <a:cubicBezTo>
                  <a:pt x="14177955" y="124966"/>
                  <a:pt x="14679605" y="477391"/>
                  <a:pt x="15381280" y="493266"/>
                </a:cubicBezTo>
                <a:cubicBezTo>
                  <a:pt x="16082955" y="509141"/>
                  <a:pt x="17279930" y="264666"/>
                  <a:pt x="17743480" y="207516"/>
                </a:cubicBezTo>
                <a:cubicBezTo>
                  <a:pt x="18207030" y="150366"/>
                  <a:pt x="18089555" y="-192534"/>
                  <a:pt x="18162580" y="150366"/>
                </a:cubicBezTo>
                <a:cubicBezTo>
                  <a:pt x="18235605" y="493266"/>
                  <a:pt x="21016905" y="1880741"/>
                  <a:pt x="18181630" y="2264916"/>
                </a:cubicBezTo>
                <a:cubicBezTo>
                  <a:pt x="15346355" y="2649091"/>
                  <a:pt x="3897305" y="2772916"/>
                  <a:pt x="1150930" y="2455416"/>
                </a:cubicBezTo>
                <a:cubicBezTo>
                  <a:pt x="-1595445" y="2137916"/>
                  <a:pt x="1395405" y="750441"/>
                  <a:pt x="1703380" y="359916"/>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0" name="任意多边形 139"/>
          <p:cNvSpPr/>
          <p:nvPr/>
        </p:nvSpPr>
        <p:spPr>
          <a:xfrm>
            <a:off x="-1521" y="9965"/>
            <a:ext cx="12192000" cy="6880455"/>
          </a:xfrm>
          <a:custGeom>
            <a:avLst/>
            <a:gdLst>
              <a:gd name="connsiteX0" fmla="*/ 4572001 w 9144000"/>
              <a:gd name="connsiteY0" fmla="*/ 419249 h 5160341"/>
              <a:gd name="connsiteX1" fmla="*/ 2411079 w 9144000"/>
              <a:gd name="connsiteY1" fmla="*/ 2580171 h 5160341"/>
              <a:gd name="connsiteX2" fmla="*/ 4572001 w 9144000"/>
              <a:gd name="connsiteY2" fmla="*/ 4741093 h 5160341"/>
              <a:gd name="connsiteX3" fmla="*/ 6732923 w 9144000"/>
              <a:gd name="connsiteY3" fmla="*/ 2580171 h 5160341"/>
              <a:gd name="connsiteX4" fmla="*/ 4572001 w 9144000"/>
              <a:gd name="connsiteY4" fmla="*/ 419249 h 5160341"/>
              <a:gd name="connsiteX5" fmla="*/ 0 w 9144000"/>
              <a:gd name="connsiteY5" fmla="*/ 0 h 5160341"/>
              <a:gd name="connsiteX6" fmla="*/ 9144000 w 9144000"/>
              <a:gd name="connsiteY6" fmla="*/ 0 h 5160341"/>
              <a:gd name="connsiteX7" fmla="*/ 9144000 w 9144000"/>
              <a:gd name="connsiteY7" fmla="*/ 5160341 h 5160341"/>
              <a:gd name="connsiteX8" fmla="*/ 0 w 9144000"/>
              <a:gd name="connsiteY8" fmla="*/ 5160341 h 516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60341">
                <a:moveTo>
                  <a:pt x="4572001" y="419249"/>
                </a:moveTo>
                <a:cubicBezTo>
                  <a:pt x="3378557" y="419249"/>
                  <a:pt x="2411079" y="1386727"/>
                  <a:pt x="2411079" y="2580171"/>
                </a:cubicBezTo>
                <a:cubicBezTo>
                  <a:pt x="2411079" y="3773615"/>
                  <a:pt x="3378557" y="4741093"/>
                  <a:pt x="4572001" y="4741093"/>
                </a:cubicBezTo>
                <a:cubicBezTo>
                  <a:pt x="5765445" y="4741093"/>
                  <a:pt x="6732923" y="3773615"/>
                  <a:pt x="6732923" y="2580171"/>
                </a:cubicBezTo>
                <a:cubicBezTo>
                  <a:pt x="6732923" y="1386727"/>
                  <a:pt x="5765445" y="419249"/>
                  <a:pt x="4572001" y="419249"/>
                </a:cubicBezTo>
                <a:close/>
                <a:moveTo>
                  <a:pt x="0" y="0"/>
                </a:moveTo>
                <a:lnTo>
                  <a:pt x="9144000" y="0"/>
                </a:lnTo>
                <a:lnTo>
                  <a:pt x="9144000" y="5160341"/>
                </a:lnTo>
                <a:lnTo>
                  <a:pt x="0" y="5160341"/>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8" name="椭圆 67"/>
          <p:cNvSpPr/>
          <p:nvPr/>
        </p:nvSpPr>
        <p:spPr>
          <a:xfrm>
            <a:off x="9392579" y="6368500"/>
            <a:ext cx="96000" cy="96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9" name="椭圆 68"/>
          <p:cNvSpPr/>
          <p:nvPr/>
        </p:nvSpPr>
        <p:spPr>
          <a:xfrm>
            <a:off x="73827" y="4177925"/>
            <a:ext cx="96000" cy="960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0" name="椭圆 69"/>
          <p:cNvSpPr/>
          <p:nvPr/>
        </p:nvSpPr>
        <p:spPr>
          <a:xfrm>
            <a:off x="3214960" y="5808515"/>
            <a:ext cx="57600" cy="576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1" name="椭圆 70"/>
          <p:cNvSpPr/>
          <p:nvPr/>
        </p:nvSpPr>
        <p:spPr>
          <a:xfrm>
            <a:off x="1182016" y="6431800"/>
            <a:ext cx="192000" cy="192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2" name="椭圆 71"/>
          <p:cNvSpPr/>
          <p:nvPr/>
        </p:nvSpPr>
        <p:spPr>
          <a:xfrm>
            <a:off x="5078800" y="6433723"/>
            <a:ext cx="168000" cy="168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3" name="椭圆 72"/>
          <p:cNvSpPr/>
          <p:nvPr/>
        </p:nvSpPr>
        <p:spPr>
          <a:xfrm>
            <a:off x="1046435" y="4887765"/>
            <a:ext cx="57600" cy="576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4" name="椭圆 73"/>
          <p:cNvSpPr/>
          <p:nvPr/>
        </p:nvSpPr>
        <p:spPr>
          <a:xfrm>
            <a:off x="5172876" y="6285823"/>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5" name="椭圆 74"/>
          <p:cNvSpPr/>
          <p:nvPr/>
        </p:nvSpPr>
        <p:spPr>
          <a:xfrm>
            <a:off x="1329011" y="5925991"/>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6" name="椭圆 75"/>
          <p:cNvSpPr/>
          <p:nvPr/>
        </p:nvSpPr>
        <p:spPr>
          <a:xfrm>
            <a:off x="3213473" y="5768581"/>
            <a:ext cx="96000" cy="960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7" name="椭圆 76"/>
          <p:cNvSpPr/>
          <p:nvPr/>
        </p:nvSpPr>
        <p:spPr>
          <a:xfrm>
            <a:off x="4994521" y="6701821"/>
            <a:ext cx="96000" cy="96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8" name="椭圆 77"/>
          <p:cNvSpPr/>
          <p:nvPr/>
        </p:nvSpPr>
        <p:spPr>
          <a:xfrm>
            <a:off x="3017555" y="5267863"/>
            <a:ext cx="57600" cy="576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9" name="椭圆 78"/>
          <p:cNvSpPr/>
          <p:nvPr/>
        </p:nvSpPr>
        <p:spPr>
          <a:xfrm>
            <a:off x="3042011" y="5357748"/>
            <a:ext cx="192000" cy="192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0" name="椭圆 79"/>
          <p:cNvSpPr/>
          <p:nvPr/>
        </p:nvSpPr>
        <p:spPr>
          <a:xfrm>
            <a:off x="652295" y="5906156"/>
            <a:ext cx="168000" cy="168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1" name="椭圆 80"/>
          <p:cNvSpPr/>
          <p:nvPr/>
        </p:nvSpPr>
        <p:spPr>
          <a:xfrm>
            <a:off x="4578596" y="6315613"/>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2" name="椭圆 81"/>
          <p:cNvSpPr/>
          <p:nvPr/>
        </p:nvSpPr>
        <p:spPr>
          <a:xfrm>
            <a:off x="9014071" y="6253171"/>
            <a:ext cx="57600" cy="576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3" name="椭圆 82"/>
          <p:cNvSpPr/>
          <p:nvPr/>
        </p:nvSpPr>
        <p:spPr>
          <a:xfrm>
            <a:off x="9170705" y="6198139"/>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4" name="椭圆 83"/>
          <p:cNvSpPr/>
          <p:nvPr/>
        </p:nvSpPr>
        <p:spPr>
          <a:xfrm>
            <a:off x="1371973" y="1565495"/>
            <a:ext cx="96000" cy="96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6" name="椭圆 85"/>
          <p:cNvSpPr/>
          <p:nvPr/>
        </p:nvSpPr>
        <p:spPr>
          <a:xfrm>
            <a:off x="1176055" y="1064776"/>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7" name="椭圆 86"/>
          <p:cNvSpPr/>
          <p:nvPr/>
        </p:nvSpPr>
        <p:spPr>
          <a:xfrm>
            <a:off x="1200511" y="1154661"/>
            <a:ext cx="192000" cy="192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8" name="椭圆 87"/>
          <p:cNvSpPr/>
          <p:nvPr/>
        </p:nvSpPr>
        <p:spPr>
          <a:xfrm>
            <a:off x="6392695" y="2185669"/>
            <a:ext cx="168000" cy="1680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9" name="椭圆 88"/>
          <p:cNvSpPr/>
          <p:nvPr/>
        </p:nvSpPr>
        <p:spPr>
          <a:xfrm>
            <a:off x="6792629" y="2899927"/>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0" name="椭圆 89"/>
          <p:cNvSpPr/>
          <p:nvPr/>
        </p:nvSpPr>
        <p:spPr>
          <a:xfrm>
            <a:off x="1190871" y="1990817"/>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1" name="椭圆 90"/>
          <p:cNvSpPr/>
          <p:nvPr/>
        </p:nvSpPr>
        <p:spPr>
          <a:xfrm>
            <a:off x="6719605" y="2646985"/>
            <a:ext cx="57600" cy="57600"/>
          </a:xfrm>
          <a:prstGeom prst="ellipse">
            <a:avLst/>
          </a:prstGeom>
          <a:solidFill>
            <a:schemeClr val="bg1">
              <a:alpha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9" name="椭圆 138"/>
          <p:cNvSpPr/>
          <p:nvPr/>
        </p:nvSpPr>
        <p:spPr>
          <a:xfrm>
            <a:off x="3208625" y="558364"/>
            <a:ext cx="5762457" cy="5762457"/>
          </a:xfrm>
          <a:prstGeom prst="ellipse">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3" name="弧形 142"/>
          <p:cNvSpPr/>
          <p:nvPr/>
        </p:nvSpPr>
        <p:spPr>
          <a:xfrm>
            <a:off x="3219748" y="568561"/>
            <a:ext cx="5754909" cy="5754909"/>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44" name="弧形 143"/>
          <p:cNvSpPr/>
          <p:nvPr/>
        </p:nvSpPr>
        <p:spPr>
          <a:xfrm rot="16200000">
            <a:off x="3217024" y="561829"/>
            <a:ext cx="5754909" cy="5754909"/>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45" name="弧形 144"/>
          <p:cNvSpPr/>
          <p:nvPr/>
        </p:nvSpPr>
        <p:spPr>
          <a:xfrm rot="5400000">
            <a:off x="3218657" y="567471"/>
            <a:ext cx="5754909" cy="5754909"/>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46" name="弧形 145"/>
          <p:cNvSpPr/>
          <p:nvPr/>
        </p:nvSpPr>
        <p:spPr>
          <a:xfrm rot="10800000">
            <a:off x="3220453" y="554309"/>
            <a:ext cx="5754909" cy="5754909"/>
          </a:xfrm>
          <a:prstGeom prst="arc">
            <a:avLst/>
          </a:prstGeom>
          <a:ln w="127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p>
        </p:txBody>
      </p:sp>
      <p:sp>
        <p:nvSpPr>
          <p:cNvPr id="103" name="椭圆 102"/>
          <p:cNvSpPr>
            <a:spLocks noChangeAspect="1"/>
          </p:cNvSpPr>
          <p:nvPr/>
        </p:nvSpPr>
        <p:spPr>
          <a:xfrm>
            <a:off x="5994488" y="493209"/>
            <a:ext cx="192000" cy="1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0" name="椭圆 129"/>
          <p:cNvSpPr>
            <a:spLocks noChangeAspect="1"/>
          </p:cNvSpPr>
          <p:nvPr/>
        </p:nvSpPr>
        <p:spPr>
          <a:xfrm>
            <a:off x="5994488" y="500667"/>
            <a:ext cx="192000" cy="1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4" name="椭圆 103"/>
          <p:cNvSpPr>
            <a:spLocks noChangeAspect="1"/>
          </p:cNvSpPr>
          <p:nvPr/>
        </p:nvSpPr>
        <p:spPr>
          <a:xfrm>
            <a:off x="5994488" y="6219020"/>
            <a:ext cx="192000" cy="1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8" name="椭圆 127"/>
          <p:cNvSpPr>
            <a:spLocks noChangeAspect="1"/>
          </p:cNvSpPr>
          <p:nvPr/>
        </p:nvSpPr>
        <p:spPr>
          <a:xfrm>
            <a:off x="5994488" y="6222481"/>
            <a:ext cx="192000" cy="19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5" name="椭圆 84"/>
          <p:cNvSpPr/>
          <p:nvPr/>
        </p:nvSpPr>
        <p:spPr>
          <a:xfrm>
            <a:off x="11801721" y="2190087"/>
            <a:ext cx="96000" cy="96000"/>
          </a:xfrm>
          <a:prstGeom prst="ellipse">
            <a:avLst/>
          </a:prstGeom>
          <a:solidFill>
            <a:schemeClr val="bg1">
              <a:alpha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1" name="文本框 130"/>
          <p:cNvSpPr txBox="1"/>
          <p:nvPr/>
        </p:nvSpPr>
        <p:spPr>
          <a:xfrm>
            <a:off x="3559385" y="1861893"/>
            <a:ext cx="5060950" cy="1445260"/>
          </a:xfrm>
          <a:prstGeom prst="rect">
            <a:avLst/>
          </a:prstGeom>
          <a:noFill/>
        </p:spPr>
        <p:txBody>
          <a:bodyPr wrap="none" rtlCol="0">
            <a:spAutoFit/>
          </a:bodyPr>
          <a:lstStyle/>
          <a:p>
            <a:r>
              <a:rPr lang="en-US" altLang="zh-CN" sz="8800" b="1" dirty="0" smtClean="0">
                <a:solidFill>
                  <a:schemeClr val="bg1"/>
                </a:solidFill>
              </a:rPr>
              <a:t>WELCOME</a:t>
            </a:r>
            <a:endParaRPr lang="en-US" altLang="zh-CN" sz="8800" b="1" dirty="0" smtClean="0">
              <a:solidFill>
                <a:schemeClr val="bg1"/>
              </a:solidFill>
            </a:endParaRPr>
          </a:p>
        </p:txBody>
      </p:sp>
      <p:pic>
        <p:nvPicPr>
          <p:cNvPr id="2" name="Corinne Bailey Rae-Like A Star">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925560" y="-1810132"/>
            <a:ext cx="812800" cy="812800"/>
          </a:xfrm>
          <a:prstGeom prst="rect">
            <a:avLst/>
          </a:prstGeom>
        </p:spPr>
      </p:pic>
    </p:spTree>
    <p:custDataLst>
      <p:tags r:id="rId6"/>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2"/>
                                        </p:tgtEl>
                                      </p:cBhvr>
                                    </p:cmd>
                                  </p:childTnLst>
                                </p:cTn>
                              </p:par>
                            </p:childTnLst>
                          </p:cTn>
                        </p:par>
                        <p:par>
                          <p:cTn id="7" fill="hold">
                            <p:stCondLst>
                              <p:cond delay="0"/>
                            </p:stCondLst>
                            <p:childTnLst>
                              <p:par>
                                <p:cTn id="8" presetID="53" presetClass="entr" presetSubtype="528" fill="hold" grpId="0" nodeType="afterEffect">
                                  <p:stCondLst>
                                    <p:cond delay="0"/>
                                  </p:stCondLst>
                                  <p:childTnLst>
                                    <p:set>
                                      <p:cBhvr>
                                        <p:cTn id="9" dur="1" fill="hold">
                                          <p:stCondLst>
                                            <p:cond delay="0"/>
                                          </p:stCondLst>
                                        </p:cTn>
                                        <p:tgtEl>
                                          <p:spTgt spid="103"/>
                                        </p:tgtEl>
                                        <p:attrNameLst>
                                          <p:attrName>style.visibility</p:attrName>
                                        </p:attrNameLst>
                                      </p:cBhvr>
                                      <p:to>
                                        <p:strVal val="visible"/>
                                      </p:to>
                                    </p:set>
                                    <p:anim calcmode="lin" valueType="num">
                                      <p:cBhvr>
                                        <p:cTn id="10" dur="500" fill="hold"/>
                                        <p:tgtEl>
                                          <p:spTgt spid="103"/>
                                        </p:tgtEl>
                                        <p:attrNameLst>
                                          <p:attrName>ppt_w</p:attrName>
                                        </p:attrNameLst>
                                      </p:cBhvr>
                                      <p:tavLst>
                                        <p:tav tm="0">
                                          <p:val>
                                            <p:fltVal val="0"/>
                                          </p:val>
                                        </p:tav>
                                        <p:tav tm="100000">
                                          <p:val>
                                            <p:strVal val="#ppt_w"/>
                                          </p:val>
                                        </p:tav>
                                      </p:tavLst>
                                    </p:anim>
                                    <p:anim calcmode="lin" valueType="num">
                                      <p:cBhvr>
                                        <p:cTn id="11" dur="500" fill="hold"/>
                                        <p:tgtEl>
                                          <p:spTgt spid="103"/>
                                        </p:tgtEl>
                                        <p:attrNameLst>
                                          <p:attrName>ppt_h</p:attrName>
                                        </p:attrNameLst>
                                      </p:cBhvr>
                                      <p:tavLst>
                                        <p:tav tm="0">
                                          <p:val>
                                            <p:fltVal val="0"/>
                                          </p:val>
                                        </p:tav>
                                        <p:tav tm="100000">
                                          <p:val>
                                            <p:strVal val="#ppt_h"/>
                                          </p:val>
                                        </p:tav>
                                      </p:tavLst>
                                    </p:anim>
                                    <p:animEffect transition="in" filter="fade">
                                      <p:cBhvr>
                                        <p:cTn id="12" dur="500"/>
                                        <p:tgtEl>
                                          <p:spTgt spid="103"/>
                                        </p:tgtEl>
                                      </p:cBhvr>
                                    </p:animEffect>
                                    <p:anim calcmode="lin" valueType="num">
                                      <p:cBhvr>
                                        <p:cTn id="13" dur="500" fill="hold"/>
                                        <p:tgtEl>
                                          <p:spTgt spid="103"/>
                                        </p:tgtEl>
                                        <p:attrNameLst>
                                          <p:attrName>ppt_x</p:attrName>
                                        </p:attrNameLst>
                                      </p:cBhvr>
                                      <p:tavLst>
                                        <p:tav tm="0">
                                          <p:val>
                                            <p:fltVal val="0.5"/>
                                          </p:val>
                                        </p:tav>
                                        <p:tav tm="100000">
                                          <p:val>
                                            <p:strVal val="#ppt_x"/>
                                          </p:val>
                                        </p:tav>
                                      </p:tavLst>
                                    </p:anim>
                                    <p:anim calcmode="lin" valueType="num">
                                      <p:cBhvr>
                                        <p:cTn id="14" dur="500" fill="hold"/>
                                        <p:tgtEl>
                                          <p:spTgt spid="103"/>
                                        </p:tgtEl>
                                        <p:attrNameLst>
                                          <p:attrName>ppt_y</p:attrName>
                                        </p:attrNameLst>
                                      </p:cBhvr>
                                      <p:tavLst>
                                        <p:tav tm="0">
                                          <p:val>
                                            <p:fltVal val="0.5"/>
                                          </p:val>
                                        </p:tav>
                                        <p:tav tm="100000">
                                          <p:val>
                                            <p:strVal val="#ppt_y"/>
                                          </p:val>
                                        </p:tav>
                                      </p:tavLst>
                                    </p:anim>
                                  </p:childTnLst>
                                </p:cTn>
                              </p:par>
                              <p:par>
                                <p:cTn id="15" presetID="53" presetClass="entr" presetSubtype="528" fill="hold" grpId="0" nodeType="withEffect">
                                  <p:stCondLst>
                                    <p:cond delay="0"/>
                                  </p:stCondLst>
                                  <p:childTnLst>
                                    <p:set>
                                      <p:cBhvr>
                                        <p:cTn id="16" dur="1" fill="hold">
                                          <p:stCondLst>
                                            <p:cond delay="0"/>
                                          </p:stCondLst>
                                        </p:cTn>
                                        <p:tgtEl>
                                          <p:spTgt spid="104"/>
                                        </p:tgtEl>
                                        <p:attrNameLst>
                                          <p:attrName>style.visibility</p:attrName>
                                        </p:attrNameLst>
                                      </p:cBhvr>
                                      <p:to>
                                        <p:strVal val="visible"/>
                                      </p:to>
                                    </p:set>
                                    <p:anim calcmode="lin" valueType="num">
                                      <p:cBhvr>
                                        <p:cTn id="17" dur="500" fill="hold"/>
                                        <p:tgtEl>
                                          <p:spTgt spid="104"/>
                                        </p:tgtEl>
                                        <p:attrNameLst>
                                          <p:attrName>ppt_w</p:attrName>
                                        </p:attrNameLst>
                                      </p:cBhvr>
                                      <p:tavLst>
                                        <p:tav tm="0">
                                          <p:val>
                                            <p:fltVal val="0"/>
                                          </p:val>
                                        </p:tav>
                                        <p:tav tm="100000">
                                          <p:val>
                                            <p:strVal val="#ppt_w"/>
                                          </p:val>
                                        </p:tav>
                                      </p:tavLst>
                                    </p:anim>
                                    <p:anim calcmode="lin" valueType="num">
                                      <p:cBhvr>
                                        <p:cTn id="18" dur="500" fill="hold"/>
                                        <p:tgtEl>
                                          <p:spTgt spid="104"/>
                                        </p:tgtEl>
                                        <p:attrNameLst>
                                          <p:attrName>ppt_h</p:attrName>
                                        </p:attrNameLst>
                                      </p:cBhvr>
                                      <p:tavLst>
                                        <p:tav tm="0">
                                          <p:val>
                                            <p:fltVal val="0"/>
                                          </p:val>
                                        </p:tav>
                                        <p:tav tm="100000">
                                          <p:val>
                                            <p:strVal val="#ppt_h"/>
                                          </p:val>
                                        </p:tav>
                                      </p:tavLst>
                                    </p:anim>
                                    <p:animEffect transition="in" filter="fade">
                                      <p:cBhvr>
                                        <p:cTn id="19" dur="500"/>
                                        <p:tgtEl>
                                          <p:spTgt spid="104"/>
                                        </p:tgtEl>
                                      </p:cBhvr>
                                    </p:animEffect>
                                    <p:anim calcmode="lin" valueType="num">
                                      <p:cBhvr>
                                        <p:cTn id="20" dur="500" fill="hold"/>
                                        <p:tgtEl>
                                          <p:spTgt spid="104"/>
                                        </p:tgtEl>
                                        <p:attrNameLst>
                                          <p:attrName>ppt_x</p:attrName>
                                        </p:attrNameLst>
                                      </p:cBhvr>
                                      <p:tavLst>
                                        <p:tav tm="0">
                                          <p:val>
                                            <p:fltVal val="0.5"/>
                                          </p:val>
                                        </p:tav>
                                        <p:tav tm="100000">
                                          <p:val>
                                            <p:strVal val="#ppt_x"/>
                                          </p:val>
                                        </p:tav>
                                      </p:tavLst>
                                    </p:anim>
                                    <p:anim calcmode="lin" valueType="num">
                                      <p:cBhvr>
                                        <p:cTn id="21" dur="500" fill="hold"/>
                                        <p:tgtEl>
                                          <p:spTgt spid="104"/>
                                        </p:tgtEl>
                                        <p:attrNameLst>
                                          <p:attrName>ppt_y</p:attrName>
                                        </p:attrNameLst>
                                      </p:cBhvr>
                                      <p:tavLst>
                                        <p:tav tm="0">
                                          <p:val>
                                            <p:fltVal val="0.5"/>
                                          </p:val>
                                        </p:tav>
                                        <p:tav tm="100000">
                                          <p:val>
                                            <p:strVal val="#ppt_y"/>
                                          </p:val>
                                        </p:tav>
                                      </p:tavLst>
                                    </p:anim>
                                  </p:childTnLst>
                                </p:cTn>
                              </p:par>
                              <p:par>
                                <p:cTn id="22" presetID="1" presetClass="entr" presetSubtype="0" fill="hold" grpId="5" nodeType="withEffect">
                                  <p:stCondLst>
                                    <p:cond delay="500"/>
                                  </p:stCondLst>
                                  <p:childTnLst>
                                    <p:set>
                                      <p:cBhvr>
                                        <p:cTn id="23" dur="1" fill="hold">
                                          <p:stCondLst>
                                            <p:cond delay="0"/>
                                          </p:stCondLst>
                                        </p:cTn>
                                        <p:tgtEl>
                                          <p:spTgt spid="128"/>
                                        </p:tgtEl>
                                        <p:attrNameLst>
                                          <p:attrName>style.visibility</p:attrName>
                                        </p:attrNameLst>
                                      </p:cBhvr>
                                      <p:to>
                                        <p:strVal val="visible"/>
                                      </p:to>
                                    </p:set>
                                  </p:childTnLst>
                                </p:cTn>
                              </p:par>
                              <p:par>
                                <p:cTn id="24" presetID="1" presetClass="entr" presetSubtype="0" fill="hold" grpId="5" nodeType="withEffect">
                                  <p:stCondLst>
                                    <p:cond delay="500"/>
                                  </p:stCondLst>
                                  <p:childTnLst>
                                    <p:set>
                                      <p:cBhvr>
                                        <p:cTn id="25" dur="1" fill="hold">
                                          <p:stCondLst>
                                            <p:cond delay="0"/>
                                          </p:stCondLst>
                                        </p:cTn>
                                        <p:tgtEl>
                                          <p:spTgt spid="130"/>
                                        </p:tgtEl>
                                        <p:attrNameLst>
                                          <p:attrName>style.visibility</p:attrName>
                                        </p:attrNameLst>
                                      </p:cBhvr>
                                      <p:to>
                                        <p:strVal val="visible"/>
                                      </p:to>
                                    </p:set>
                                  </p:childTnLst>
                                </p:cTn>
                              </p:par>
                              <p:par>
                                <p:cTn id="26" presetID="0" presetClass="path" presetSubtype="0" accel="50000" decel="50000" fill="hold" grpId="4" nodeType="withEffect">
                                  <p:stCondLst>
                                    <p:cond delay="500"/>
                                  </p:stCondLst>
                                  <p:childTnLst>
                                    <p:animMotion origin="layout" path="M 8.33333E-7 2.96296E-6 L 8.33333E-7 0.00031 C 0.00503 0.00031 0.01042 0.00031 0.01562 0.00092 C 0.01667 0.00092 0.01736 0.00154 0.0184 0.00185 C 0.02396 0.00216 0.02969 0.00247 0.03542 0.00277 C 0.03611 0.00308 0.0368 0.00339 0.0375 0.0037 C 0.03802 0.00401 0.03871 0.00432 0.03924 0.00463 C 0.04167 0.00555 0.04514 0.00586 0.0474 0.00648 C 0.05243 0.00926 0.04462 0.00494 0.05174 0.00833 C 0.05295 0.00895 0.05399 0.00926 0.05503 0.01018 C 0.05555 0.0108 0.05608 0.01173 0.0566 0.01203 C 0.05781 0.01296 0.0599 0.01389 0.0599 0.01419 C 0.06042 0.0145 0.06094 0.01543 0.06163 0.01605 C 0.06215 0.01636 0.06302 0.01636 0.06389 0.01697 C 0.06493 0.01728 0.06597 0.01821 0.06701 0.01882 C 0.06771 0.01913 0.0684 0.01944 0.0691 0.01975 C 0.07049 0.02037 0.07153 0.02098 0.07257 0.0216 C 0.07309 0.02191 0.07361 0.02222 0.07413 0.02253 C 0.07552 0.02315 0.07726 0.02345 0.07865 0.02438 C 0.07917 0.02469 0.07969 0.025 0.08021 0.02531 C 0.08594 0.02808 0.07795 0.02376 0.08559 0.02808 C 0.08611 0.02839 0.0868 0.0287 0.08733 0.02901 C 0.09201 0.03456 0.08611 0.02808 0.09062 0.0321 C 0.09583 0.03642 0.08698 0.03086 0.09531 0.0358 L 0.09878 0.03765 C 0.0993 0.03796 0.09983 0.03796 0.10035 0.03858 L 0.10694 0.04629 C 0.10746 0.04691 0.10781 0.04784 0.10868 0.04815 C 0.11094 0.04938 0.10972 0.04876 0.11233 0.05 L 0.11736 0.05555 C 0.11788 0.05617 0.1184 0.0571 0.11892 0.0574 C 0.11944 0.05771 0.11996 0.05802 0.12049 0.05833 C 0.12135 0.05895 0.1217 0.05987 0.1224 0.06049 C 0.12274 0.0608 0.12344 0.0608 0.12396 0.06142 C 0.125 0.06234 0.12708 0.06512 0.12708 0.06543 C 0.12986 0.07222 0.12639 0.06358 0.12986 0.07068 C 0.13212 0.07561 0.12969 0.07191 0.13264 0.07561 C 0.13299 0.07654 0.13316 0.07747 0.13385 0.07839 C 0.13542 0.08179 0.13646 0.0824 0.13854 0.08487 L 0.14045 0.08673 C 0.14097 0.08734 0.14132 0.08827 0.14201 0.08858 L 0.14358 0.08981 C 0.14549 0.09475 0.14358 0.09074 0.14618 0.09352 C 0.14757 0.09444 0.14861 0.09598 0.14965 0.09722 C 0.15017 0.09784 0.15052 0.09876 0.15121 0.09907 L 0.15295 0.1 L 0.15608 0.10586 C 0.1566 0.10679 0.15729 0.1074 0.15781 0.10864 C 0.16042 0.11512 0.15885 0.11296 0.16163 0.11605 C 0.16424 0.12315 0.16094 0.1145 0.16424 0.12191 C 0.16476 0.12284 0.16493 0.12376 0.16528 0.12469 C 0.16684 0.12747 0.16719 0.12747 0.16875 0.12932 C 0.17153 0.13703 0.16788 0.12777 0.17135 0.13395 C 0.17517 0.14043 0.16979 0.13364 0.17413 0.13889 C 0.17448 0.13981 0.17448 0.14074 0.17483 0.14166 C 0.17552 0.14382 0.17674 0.14506 0.17795 0.14629 C 0.17882 0.14815 0.17934 0.15031 0.18021 0.15216 C 0.18229 0.15555 0.18142 0.1537 0.18281 0.15771 C 0.18351 0.1608 0.18403 0.1645 0.18576 0.16636 L 0.18733 0.16821 C 0.18819 0.17315 0.18715 0.16913 0.18941 0.17376 C 0.1934 0.18179 0.1875 0.17129 0.19236 0.17963 C 0.19358 0.18611 0.19236 0.18395 0.19496 0.18703 L 0.19705 0.19259 C 0.19757 0.19352 0.19809 0.19444 0.19826 0.19568 C 0.19844 0.1966 0.19861 0.19753 0.19878 0.19845 C 0.19965 0.20092 0.20035 0.20185 0.20176 0.20401 C 0.20208 0.20679 0.20191 0.2074 0.20312 0.20987 C 0.20382 0.2108 0.20434 0.21142 0.20486 0.21265 C 0.20573 0.2145 0.2066 0.21605 0.20694 0.21821 C 0.20764 0.22222 0.20729 0.22037 0.20851 0.22407 C 0.20868 0.225 0.20885 0.22592 0.20903 0.22685 C 0.20955 0.22777 0.21059 0.22839 0.21094 0.22963 C 0.21128 0.2321 0.21128 0.23456 0.21146 0.23703 C 0.21163 0.2395 0.21163 0.24166 0.21198 0.24382 C 0.21215 0.24568 0.21215 0.24815 0.21302 0.24938 L 0.21458 0.25216 C 0.21649 0.26173 0.21371 0.24691 0.21562 0.25895 C 0.21597 0.2608 0.21615 0.26296 0.21684 0.2645 L 0.2191 0.27037 C 0.21944 0.27129 0.21996 0.27191 0.22014 0.27315 C 0.22135 0.27994 0.21979 0.27129 0.22118 0.27963 C 0.22135 0.28055 0.22135 0.28179 0.2217 0.2824 C 0.2224 0.28456 0.22361 0.28611 0.22396 0.28827 L 0.22552 0.2966 C 0.22569 0.29753 0.22604 0.29845 0.22604 0.29969 C 0.22621 0.30092 0.22656 0.30216 0.22656 0.30339 C 0.22691 0.30494 0.22691 0.30648 0.22726 0.30802 C 0.22726 0.30895 0.2276 0.30987 0.22778 0.3108 C 0.22795 0.3145 0.22795 0.3179 0.2283 0.32129 C 0.2283 0.32222 0.22865 0.32315 0.22882 0.32407 C 0.22899 0.32561 0.22899 0.32747 0.22951 0.32901 C 0.22986 0.33086 0.23055 0.33456 0.23055 0.33487 C 0.23073 0.33796 0.23073 0.34166 0.23108 0.34506 C 0.23125 0.34691 0.23212 0.35061 0.23212 0.35092 C 0.23229 0.35494 0.23246 0.35956 0.23264 0.36389 C 0.23281 0.36481 0.23316 0.36574 0.23316 0.36666 C 0.23351 0.36852 0.23351 0.37037 0.23368 0.37222 C 0.23385 0.375 0.23403 0.37747 0.2342 0.37994 C 0.23455 0.38179 0.23559 0.38549 0.23559 0.3858 C 0.23472 0.41234 0.23472 0.40185 0.23472 0.41666 L 0.23472 0.4179 " pathEditMode="relative" rAng="0" ptsTypes="AAAAAAAAAAAAAAAAAAAAAAAAAAAAAAAAAAAAAAAAAAAAAAAAAAAAAAAAAAAAAAAAAAAAAAAAAAAAAAAAAAAAAAAAAAAAAAAAAAAAAA">
                                      <p:cBhvr>
                                        <p:cTn id="27" dur="500" fill="hold"/>
                                        <p:tgtEl>
                                          <p:spTgt spid="130"/>
                                        </p:tgtEl>
                                        <p:attrNameLst>
                                          <p:attrName>ppt_x</p:attrName>
                                          <p:attrName>ppt_y</p:attrName>
                                        </p:attrNameLst>
                                      </p:cBhvr>
                                      <p:rCtr x="11771" y="20895"/>
                                    </p:animMotion>
                                  </p:childTnLst>
                                </p:cTn>
                              </p:par>
                              <p:par>
                                <p:cTn id="28" presetID="0" presetClass="path" presetSubtype="0" accel="50000" decel="50000" fill="hold" grpId="4" nodeType="withEffect">
                                  <p:stCondLst>
                                    <p:cond delay="500"/>
                                  </p:stCondLst>
                                  <p:childTnLst>
                                    <p:animMotion origin="layout" path="M 8.33333E-7 3.7037E-6 L 8.33333E-7 0.0003 C -0.01441 -0.00031 -0.02882 -0.00031 -0.04323 -0.00093 C -0.0441 -0.00093 -0.04479 -0.00216 -0.04549 -0.00278 C -0.04653 -0.0034 -0.0474 -0.00402 -0.04844 -0.00432 C -0.05035 -0.00525 -0.05417 -0.00679 -0.05417 -0.00649 C -0.05451 -0.00741 -0.05504 -0.00834 -0.05556 -0.00865 C -0.05764 -0.00957 -0.0599 -0.00957 -0.06215 -0.01019 C -0.06302 -0.0105 -0.06406 -0.01081 -0.06493 -0.01111 C -0.06563 -0.01173 -0.06615 -0.01235 -0.06684 -0.01266 C -0.06701 -0.01297 -0.07326 -0.01451 -0.07535 -0.01605 C -0.07604 -0.01667 -0.07674 -0.01729 -0.07726 -0.0179 C -0.0776 -0.01821 -0.07778 -0.01914 -0.0783 -0.01945 C -0.08038 -0.0213 -0.08229 -0.02253 -0.08438 -0.02377 C -0.08611 -0.02686 -0.08472 -0.0247 -0.08767 -0.02809 C -0.08872 -0.02902 -0.08958 -0.03056 -0.09063 -0.03149 C -0.09149 -0.0321 -0.09254 -0.03179 -0.0934 -0.0321 C -0.09392 -0.03241 -0.09427 -0.03272 -0.09479 -0.03303 C -0.09549 -0.03395 -0.09601 -0.03488 -0.0967 -0.0355 C -0.09879 -0.03766 -0.10104 -0.0392 -0.1033 -0.04074 C -0.1059 -0.04507 -0.10382 -0.04198 -0.11042 -0.04661 L -0.11042 -0.0463 C -0.11146 -0.04784 -0.11267 -0.04939 -0.11372 -0.05062 C -0.11563 -0.05278 -0.11788 -0.05371 -0.11945 -0.05649 C -0.12101 -0.05957 -0.12205 -0.06173 -0.12413 -0.06328 C -0.12535 -0.0642 -0.12674 -0.06451 -0.12795 -0.06513 C -0.1283 -0.06574 -0.12847 -0.06636 -0.12899 -0.06667 C -0.12934 -0.06729 -0.13004 -0.06698 -0.13038 -0.0676 C -0.13299 -0.0713 -0.12951 -0.06914 -0.13264 -0.07192 C -0.13368 -0.07253 -0.13472 -0.07253 -0.13559 -0.07346 C -0.13646 -0.0747 -0.13767 -0.07531 -0.13837 -0.07686 C -0.13872 -0.07747 -0.13906 -0.07809 -0.13941 -0.0784 C -0.14045 -0.07963 -0.14149 -0.08087 -0.14271 -0.08179 C -0.14323 -0.08241 -0.14358 -0.08303 -0.1441 -0.08365 C -0.14583 -0.08519 -0.14601 -0.08488 -0.1474 -0.08704 C -0.14844 -0.08858 -0.14861 -0.08951 -0.14931 -0.09198 C -0.14948 -0.0929 -0.14948 -0.09383 -0.14983 -0.09445 C -0.15017 -0.09537 -0.1507 -0.09568 -0.15122 -0.0963 C -0.15156 -0.09692 -0.15174 -0.09784 -0.15208 -0.09877 C -0.15243 -0.09939 -0.15278 -0.1 -0.15313 -0.10031 C -0.15451 -0.10247 -0.1559 -0.10463 -0.15729 -0.10649 L -0.16024 -0.10957 C -0.16059 -0.1105 -0.16094 -0.11142 -0.16111 -0.11235 C -0.16181 -0.11451 -0.16233 -0.11729 -0.16354 -0.11883 C -0.16458 -0.12068 -0.16615 -0.12161 -0.16736 -0.12315 C -0.16858 -0.125 -0.16945 -0.12716 -0.17066 -0.12902 C -0.17101 -0.12963 -0.17118 -0.13025 -0.17153 -0.13087 L -0.17292 -0.13241 C -0.17361 -0.13457 -0.17396 -0.13735 -0.17483 -0.1392 C -0.17517 -0.13982 -0.17552 -0.14013 -0.17587 -0.14074 C -0.17743 -0.14445 -0.17604 -0.14321 -0.17917 -0.14692 C -0.17951 -0.14723 -0.18004 -0.14723 -0.18056 -0.14753 C -0.18125 -0.14846 -0.18195 -0.14908 -0.18247 -0.15031 C -0.18281 -0.15093 -0.18542 -0.15803 -0.18576 -0.15957 C -0.18594 -0.16019 -0.18594 -0.16111 -0.18629 -0.16204 C -0.18663 -0.16297 -0.18715 -0.16358 -0.18767 -0.16451 C -0.1882 -0.16544 -0.18854 -0.16667 -0.18906 -0.1679 C -0.18941 -0.16945 -0.18958 -0.1713 -0.1901 -0.17284 C -0.19236 -0.18087 -0.18941 -0.17099 -0.19236 -0.18056 C -0.19271 -0.18149 -0.19288 -0.18303 -0.1934 -0.18395 C -0.19392 -0.18488 -0.19462 -0.1855 -0.19531 -0.18642 C -0.1967 -0.18797 -0.19792 -0.1892 -0.19896 -0.19136 C -0.20017 -0.19383 -0.20139 -0.19846 -0.20191 -0.20062 C -0.20208 -0.20175 -0.20208 -0.20247 -0.20243 -0.2034 C -0.2026 -0.20402 -0.20295 -0.20494 -0.2033 -0.20587 C -0.20729 -0.2179 -0.20208 -0.20216 -0.20469 -0.21173 C -0.20538 -0.21389 -0.20747 -0.2179 -0.20799 -0.21914 C -0.21042 -0.2247 -0.20747 -0.21914 -0.21042 -0.22439 C -0.21111 -0.22655 -0.21181 -0.22871 -0.21233 -0.23118 C -0.21337 -0.23704 -0.21267 -0.23457 -0.21424 -0.23858 C -0.21528 -0.2497 -0.21354 -0.23982 -0.21615 -0.24537 C -0.21632 -0.24599 -0.21632 -0.24723 -0.21649 -0.24784 C -0.21684 -0.24877 -0.21719 -0.2497 -0.21754 -0.25031 C -0.21875 -0.25741 -0.21684 -0.2463 -0.21892 -0.25957 C -0.21927 -0.26142 -0.21962 -0.26297 -0.21979 -0.26482 C -0.22031 -0.26698 -0.22101 -0.26914 -0.22135 -0.27161 C -0.22465 -0.2929 -0.22066 -0.27037 -0.22274 -0.28488 C -0.22292 -0.28673 -0.22326 -0.28828 -0.22361 -0.29013 L -0.22413 -0.2926 C -0.22431 -0.29352 -0.22448 -0.29414 -0.22465 -0.29507 C -0.225 -0.29661 -0.22535 -0.29784 -0.22552 -0.29939 C -0.22795 -0.31111 -0.22517 -0.29815 -0.22743 -0.30865 C -0.22778 -0.31266 -0.22778 -0.31358 -0.22847 -0.31698 C -0.22847 -0.3179 -0.22882 -0.31883 -0.22882 -0.31945 C -0.22917 -0.32223 -0.22951 -0.32747 -0.23021 -0.33056 C -0.23056 -0.33179 -0.2309 -0.33272 -0.23125 -0.33395 C -0.23142 -0.3355 -0.2316 -0.33735 -0.23177 -0.33889 C -0.23177 -0.34013 -0.23212 -0.34105 -0.23212 -0.34229 C -0.23247 -0.34599 -0.23247 -0.3497 -0.23264 -0.3534 C -0.23281 -0.35679 -0.23368 -0.36328 -0.23368 -0.36297 C -0.23368 -0.37099 -0.23368 -0.37871 -0.23403 -0.38611 C -0.2342 -0.38828 -0.23472 -0.39013 -0.23507 -0.39198 C -0.23524 -0.39414 -0.23542 -0.39661 -0.23542 -0.39877 C -0.2349 -0.41451 -0.23507 -0.40772 -0.23507 -0.41883 L -0.23507 -0.41852 " pathEditMode="relative" rAng="0" ptsTypes="AAAAAAAAAAAAAAAAAAAAAAAAAAAAAAAAAAAAAAAAAAAAAAAAAAAAAAAAAAAAAAAAAAAAAAAAAAAAAAAAAAAAAAAAAAAAAAA">
                                      <p:cBhvr>
                                        <p:cTn id="29" dur="500" fill="hold"/>
                                        <p:tgtEl>
                                          <p:spTgt spid="128"/>
                                        </p:tgtEl>
                                        <p:attrNameLst>
                                          <p:attrName>ppt_x</p:attrName>
                                          <p:attrName>ppt_y</p:attrName>
                                        </p:attrNameLst>
                                      </p:cBhvr>
                                      <p:rCtr x="-11771" y="-20926"/>
                                    </p:animMotion>
                                  </p:childTnLst>
                                </p:cTn>
                              </p:par>
                              <p:par>
                                <p:cTn id="30" presetID="22" presetClass="entr" presetSubtype="4" fill="hold" grpId="0" nodeType="withEffect">
                                  <p:stCondLst>
                                    <p:cond delay="500"/>
                                  </p:stCondLst>
                                  <p:childTnLst>
                                    <p:set>
                                      <p:cBhvr>
                                        <p:cTn id="31" dur="1" fill="hold">
                                          <p:stCondLst>
                                            <p:cond delay="0"/>
                                          </p:stCondLst>
                                        </p:cTn>
                                        <p:tgtEl>
                                          <p:spTgt spid="146"/>
                                        </p:tgtEl>
                                        <p:attrNameLst>
                                          <p:attrName>style.visibility</p:attrName>
                                        </p:attrNameLst>
                                      </p:cBhvr>
                                      <p:to>
                                        <p:strVal val="visible"/>
                                      </p:to>
                                    </p:set>
                                    <p:animEffect transition="in" filter="wipe(down)">
                                      <p:cBhvr>
                                        <p:cTn id="32" dur="500"/>
                                        <p:tgtEl>
                                          <p:spTgt spid="146"/>
                                        </p:tgtEl>
                                      </p:cBhvr>
                                    </p:animEffect>
                                  </p:childTnLst>
                                </p:cTn>
                              </p:par>
                              <p:par>
                                <p:cTn id="33" presetID="22" presetClass="entr" presetSubtype="1" fill="hold" grpId="0" nodeType="withEffect">
                                  <p:stCondLst>
                                    <p:cond delay="500"/>
                                  </p:stCondLst>
                                  <p:childTnLst>
                                    <p:set>
                                      <p:cBhvr>
                                        <p:cTn id="34" dur="1" fill="hold">
                                          <p:stCondLst>
                                            <p:cond delay="0"/>
                                          </p:stCondLst>
                                        </p:cTn>
                                        <p:tgtEl>
                                          <p:spTgt spid="143"/>
                                        </p:tgtEl>
                                        <p:attrNameLst>
                                          <p:attrName>style.visibility</p:attrName>
                                        </p:attrNameLst>
                                      </p:cBhvr>
                                      <p:to>
                                        <p:strVal val="visible"/>
                                      </p:to>
                                    </p:set>
                                    <p:animEffect transition="in" filter="wipe(up)">
                                      <p:cBhvr>
                                        <p:cTn id="35" dur="500"/>
                                        <p:tgtEl>
                                          <p:spTgt spid="143"/>
                                        </p:tgtEl>
                                      </p:cBhvr>
                                    </p:animEffect>
                                  </p:childTnLst>
                                </p:cTn>
                              </p:par>
                              <p:par>
                                <p:cTn id="36" presetID="10" presetClass="exit" presetSubtype="0" fill="hold" grpId="3" nodeType="withEffect">
                                  <p:stCondLst>
                                    <p:cond delay="500"/>
                                  </p:stCondLst>
                                  <p:childTnLst>
                                    <p:animEffect transition="out" filter="fade">
                                      <p:cBhvr>
                                        <p:cTn id="37" dur="500"/>
                                        <p:tgtEl>
                                          <p:spTgt spid="130"/>
                                        </p:tgtEl>
                                      </p:cBhvr>
                                    </p:animEffect>
                                    <p:set>
                                      <p:cBhvr>
                                        <p:cTn id="38" dur="1" fill="hold">
                                          <p:stCondLst>
                                            <p:cond delay="499"/>
                                          </p:stCondLst>
                                        </p:cTn>
                                        <p:tgtEl>
                                          <p:spTgt spid="130"/>
                                        </p:tgtEl>
                                        <p:attrNameLst>
                                          <p:attrName>style.visibility</p:attrName>
                                        </p:attrNameLst>
                                      </p:cBhvr>
                                      <p:to>
                                        <p:strVal val="hidden"/>
                                      </p:to>
                                    </p:set>
                                  </p:childTnLst>
                                </p:cTn>
                              </p:par>
                              <p:par>
                                <p:cTn id="39" presetID="10" presetClass="exit" presetSubtype="0" fill="hold" grpId="3" nodeType="withEffect">
                                  <p:stCondLst>
                                    <p:cond delay="500"/>
                                  </p:stCondLst>
                                  <p:childTnLst>
                                    <p:animEffect transition="out" filter="fade">
                                      <p:cBhvr>
                                        <p:cTn id="40" dur="500"/>
                                        <p:tgtEl>
                                          <p:spTgt spid="128"/>
                                        </p:tgtEl>
                                      </p:cBhvr>
                                    </p:animEffect>
                                    <p:set>
                                      <p:cBhvr>
                                        <p:cTn id="41" dur="1" fill="hold">
                                          <p:stCondLst>
                                            <p:cond delay="499"/>
                                          </p:stCondLst>
                                        </p:cTn>
                                        <p:tgtEl>
                                          <p:spTgt spid="128"/>
                                        </p:tgtEl>
                                        <p:attrNameLst>
                                          <p:attrName>style.visibility</p:attrName>
                                        </p:attrNameLst>
                                      </p:cBhvr>
                                      <p:to>
                                        <p:strVal val="hidden"/>
                                      </p:to>
                                    </p:set>
                                  </p:childTnLst>
                                </p:cTn>
                              </p:par>
                              <p:par>
                                <p:cTn id="42" presetID="0" presetClass="path" presetSubtype="0" accel="50000" decel="50000" fill="hold" grpId="4" nodeType="withEffect">
                                  <p:stCondLst>
                                    <p:cond delay="500"/>
                                  </p:stCondLst>
                                  <p:childTnLst>
                                    <p:animMotion origin="layout" path="M 8.33333E-7 -2.46914E-6 L 8.33333E-7 0.00031 C -0.00625 -0.00031 -0.01667 -0.00185 -0.02344 -2.46914E-6 C -0.02413 0.00031 -0.02465 0.00124 -0.02535 0.00185 C -0.02587 0.00216 -0.02622 0.00247 -0.02708 0.00247 C -0.03021 0.00401 -0.03333 0.00401 -0.03698 0.00432 C -0.03733 0.00463 -0.0382 0.00463 -0.03854 0.00525 C -0.04028 0.00618 -0.04184 0.00772 -0.0434 0.00864 C -0.05139 0.01173 -0.0474 0.0108 -0.05486 0.01173 C -0.05538 0.01204 -0.05608 0.01235 -0.0566 0.01266 C -0.05781 0.01327 -0.05851 0.01389 -0.0599 0.01451 C -0.0691 0.01821 -0.0651 0.01729 -0.07188 0.01852 C -0.08021 0.02624 -0.0691 0.01605 -0.07552 0.0213 C -0.07622 0.02222 -0.07708 0.02346 -0.0783 0.02408 C -0.07917 0.02469 -0.08542 0.02685 -0.08629 0.02747 C -0.0875 0.0284 -0.08872 0.02932 -0.08993 0.03087 C -0.09063 0.03118 -0.09097 0.03179 -0.09149 0.03241 C -0.09219 0.03303 -0.09271 0.03334 -0.0934 0.03395 C -0.09392 0.03488 -0.09462 0.03611 -0.09514 0.03673 C -0.0967 0.03766 -0.09774 0.03766 -0.09896 0.03827 C -0.09948 0.0392 -0.09948 0.04013 -0.09983 0.04074 C -0.1007 0.04198 -0.1026 0.0426 -0.10382 0.04352 C -0.10504 0.04445 -0.1059 0.04537 -0.10695 0.0463 C -0.10868 0.04722 -0.11024 0.04784 -0.11181 0.04877 C -0.11215 0.04908 -0.11267 0.04939 -0.11337 0.04969 C -0.11389 0.05062 -0.11458 0.05216 -0.11545 0.05309 C -0.11806 0.05525 -0.12274 0.05895 -0.12274 0.05926 C -0.12309 0.05926 -0.12361 0.06019 -0.12396 0.0605 C -0.12517 0.06204 -0.12986 0.06605 -0.13108 0.06667 C -0.1316 0.06729 -0.1316 0.0679 -0.13195 0.06852 C -0.13229 0.06914 -0.13229 0.07037 -0.13281 0.07099 C -0.13316 0.07161 -0.13385 0.07192 -0.13438 0.07253 C -0.13472 0.07315 -0.13472 0.07377 -0.13507 0.07439 C -0.13559 0.07685 -0.13559 0.07809 -0.13715 0.08025 C -0.13785 0.08118 -0.13872 0.08179 -0.13958 0.08272 C -0.13993 0.08334 -0.14028 0.08395 -0.1408 0.08457 C -0.14149 0.08519 -0.14201 0.08611 -0.14271 0.08735 C -0.15 0.09476 -0.14306 0.0855 -0.15156 0.09568 C -0.15156 0.09599 -0.15191 0.09692 -0.15226 0.09722 C -0.1526 0.09815 -0.15313 0.09846 -0.15382 0.09908 C -0.15504 0.10247 -0.15556 0.1034 -0.15747 0.10679 C -0.15903 0.10864 -0.16059 0.1105 -0.16181 0.11297 C -0.16198 0.11327 -0.16233 0.11389 -0.16267 0.11451 C -0.16354 0.11605 -0.16389 0.1179 -0.16458 0.11945 C -0.16632 0.12469 -0.16354 0.11945 -0.16632 0.12624 C -0.16754 0.1284 -0.16858 0.13025 -0.16979 0.13241 C -0.17344 0.13858 -0.16823 0.12778 -0.17309 0.13766 C -0.17379 0.1392 -0.17465 0.14074 -0.17552 0.1426 C -0.17847 0.15 -0.17379 0.14136 -0.17847 0.15031 C -0.17969 0.15247 -0.18247 0.15741 -0.18247 0.15772 C -0.18247 0.15864 -0.18368 0.16327 -0.18403 0.16482 C -0.18472 0.16574 -0.18524 0.16636 -0.18559 0.16729 C -0.18594 0.16852 -0.18646 0.16976 -0.18715 0.17068 C -0.1875 0.17161 -0.18802 0.17222 -0.18837 0.17315 C -0.18889 0.17531 -0.18924 0.17716 -0.18993 0.17871 C -0.19149 0.18303 -0.19167 0.18241 -0.19358 0.18611 C -0.19479 0.18827 -0.19757 0.19661 -0.19792 0.19722 C -0.19948 0.2034 -0.19844 0.20124 -0.2007 0.20494 C -0.20122 0.20618 -0.20122 0.20772 -0.20176 0.20926 C -0.20191 0.2105 -0.20278 0.21142 -0.20313 0.21235 C -0.2059 0.21976 -0.20365 0.21513 -0.20747 0.22222 C -0.20833 0.22778 -0.20712 0.22068 -0.20833 0.22871 C -0.20868 0.23118 -0.2092 0.2321 -0.2099 0.23457 C -0.21111 0.24352 -0.2092 0.23179 -0.21198 0.24321 C -0.21267 0.24568 -0.2132 0.24846 -0.21354 0.25093 C -0.21441 0.25432 -0.21563 0.25864 -0.21719 0.26173 C -0.21719 0.26266 -0.21754 0.26327 -0.21788 0.26389 C -0.21788 0.26482 -0.21788 0.26543 -0.2184 0.26636 C -0.2184 0.26729 -0.2191 0.2679 -0.2191 0.26883 C -0.21945 0.27037 -0.21945 0.27222 -0.21962 0.27408 C -0.22031 0.2784 -0.22066 0.28303 -0.22153 0.28766 C -0.22274 0.29383 -0.22344 0.29537 -0.22552 0.29969 C -0.22552 0.30093 -0.22587 0.30247 -0.22587 0.30371 C -0.22587 0.30556 -0.22639 0.30741 -0.22639 0.30926 C -0.22639 0.31019 -0.22674 0.31142 -0.22674 0.31235 C -0.22708 0.31543 -0.22743 0.31914 -0.2283 0.32192 C -0.22865 0.32346 -0.22951 0.32469 -0.23038 0.32593 C -0.23038 0.32685 -0.23038 0.32778 -0.23073 0.3284 C -0.23142 0.3358 -0.23108 0.34074 -0.23142 0.34908 C -0.23195 0.35463 -0.23195 0.35494 -0.23264 0.35957 C -0.23316 0.36729 -0.23264 0.36297 -0.23351 0.3676 C -0.2349 0.40741 -0.23351 0.35864 -0.23316 0.39877 C -0.23316 0.40309 -0.23316 0.40741 -0.23351 0.41173 C -0.23351 0.4142 -0.2342 0.41667 -0.2342 0.41729 " pathEditMode="relative" rAng="0" ptsTypes="AAAAAAAAAAAAAAAAAAAAAAAAAAAAAAAAAAAAAAAAAAAAAAAAAAAAAAAAAAAAAAAAAAAAAAAAAAAAAAAAAAAA">
                                      <p:cBhvr>
                                        <p:cTn id="43" dur="500" fill="hold"/>
                                        <p:tgtEl>
                                          <p:spTgt spid="103"/>
                                        </p:tgtEl>
                                        <p:attrNameLst>
                                          <p:attrName>ppt_x</p:attrName>
                                          <p:attrName>ppt_y</p:attrName>
                                        </p:attrNameLst>
                                      </p:cBhvr>
                                      <p:rCtr x="-11719" y="20802"/>
                                    </p:animMotion>
                                  </p:childTnLst>
                                </p:cTn>
                              </p:par>
                              <p:par>
                                <p:cTn id="44" presetID="0" presetClass="path" presetSubtype="0" accel="50000" decel="50000" fill="hold" grpId="4" nodeType="withEffect">
                                  <p:stCondLst>
                                    <p:cond delay="500"/>
                                  </p:stCondLst>
                                  <p:childTnLst>
                                    <p:animMotion origin="layout" path="M 8.33333E-7 9.87654E-7 L 8.33333E-7 0.00031 C 0.00087 9.87654E-7 0.00191 9.87654E-7 0.00295 9.87654E-7 C 0.00347 9.87654E-7 0.00399 0.00123 0.00417 0.00123 C 0.00937 0.00123 0.01458 9.87654E-7 0.01979 9.87654E-7 L 0.02187 9.87654E-7 C 0.0224 -0.00093 0.02344 -0.00093 0.02396 -0.00093 C 0.02448 -0.00093 0.02552 -0.00185 0.02604 -0.00185 C 0.02604 -0.00154 0.02656 -0.00185 0.02708 -0.00185 C 0.02812 -0.00278 0.02917 -0.00278 0.03021 -0.00278 C 0.03333 -0.00463 0.02917 -0.00278 0.03455 -0.0037 C 0.03507 -0.00463 0.03559 -0.00463 0.03594 -0.00463 C 0.03698 -0.00463 0.03802 -0.00556 0.03906 -0.00556 L 0.04184 -0.00556 C 0.04427 -0.00741 0.04115 -0.00556 0.04427 -0.00741 C 0.04444 -0.00741 0.04496 -0.00741 0.04496 -0.0071 C 0.04601 -0.00833 0.04653 -0.00833 0.04757 -0.00833 C 0.04809 -0.00833 0.04861 -0.00926 0.04913 -0.00926 L 0.05174 -0.00926 C 0.05642 -0.01111 0.0533 -0.01019 0.0559 -0.01111 C 0.05642 -0.01204 0.05746 -0.01204 0.05851 -0.01296 C 0.0592 -0.01296 0.06007 -0.01389 0.06076 -0.01389 C 0.06285 -0.01482 0.06163 -0.01389 0.06424 -0.01574 C 0.06441 -0.01667 0.06493 -0.01667 0.06528 -0.01667 L 0.06632 -0.01667 C 0.0684 -0.01759 0.06701 -0.01759 0.06962 -0.01852 C 0.06996 -0.01945 0.07014 -0.01945 0.07066 -0.01945 C 0.07118 -0.01945 0.07378 -0.02037 0.0743 -0.02037 C 0.07483 -0.0213 0.07587 -0.0213 0.07639 -0.02222 C 0.07691 -0.02222 0.07691 -0.02191 0.07743 -0.02222 C 0.07743 -0.02191 0.07951 -0.02408 0.07951 -0.02315 C 0.08108 -0.02531 0.08003 -0.025 0.08264 -0.02593 C 0.08264 -0.02624 0.08316 -0.02685 0.08368 -0.02685 C 0.0842 -0.02685 0.0842 -0.02778 0.08472 -0.02778 C 0.08472 -0.02747 0.08733 -0.02901 0.08785 -0.02963 C 0.08837 -0.02994 0.08906 -0.03056 0.08993 -0.03056 C 0.09062 -0.03148 0.09167 -0.03148 0.09271 -0.03179 C 0.09305 -0.03241 0.09323 -0.03241 0.09375 -0.03241 C 0.0941 -0.03272 0.09427 -0.03333 0.09479 -0.03364 C 0.09514 -0.03426 0.09566 -0.03426 0.09618 -0.03426 C 0.09635 -0.03457 0.09687 -0.03457 0.09722 -0.03519 C 0.09948 -0.03704 0.09635 -0.03519 0.09948 -0.03735 C 0.1 -0.03796 0.10156 -0.03889 0.10156 -0.03827 C 0.10469 -0.04136 0.1151 -0.05278 0.11823 -0.05587 C 0.11944 -0.05772 0.11875 -0.05679 0.11996 -0.05772 C 0.12101 -0.05957 0.12135 -0.06049 0.12205 -0.06049 C 0.12257 -0.06142 0.12292 -0.06142 0.12309 -0.06142 C 0.12569 -0.06605 0.12448 -0.0642 0.12726 -0.0679 C 0.12778 -0.0679 0.12812 -0.06883 0.1283 -0.06883 C 0.12882 -0.06883 0.12917 -0.06883 0.12934 -0.06975 C 0.13194 -0.07161 0.12882 -0.06975 0.13142 -0.07161 C 0.13229 -0.07253 0.13246 -0.07346 0.13351 -0.07438 C 0.13351 -0.07408 0.13403 -0.07438 0.13455 -0.07531 C 0.13507 -0.07531 0.13507 -0.07624 0.13559 -0.07624 C 0.13559 -0.07593 0.13611 -0.07624 0.13663 -0.07716 C 0.13663 -0.07685 0.13663 -0.07809 0.13715 -0.0784 C 0.13767 -0.07901 0.13924 -0.07994 0.13924 -0.07932 C 0.1408 -0.0821 0.14184 -0.08457 0.1434 -0.08735 C 0.14392 -0.08766 0.14392 -0.08827 0.14444 -0.0892 C 0.14496 -0.09012 0.14549 -0.09043 0.14653 -0.09105 C 0.14757 -0.09475 0.14653 -0.09198 0.14826 -0.09414 C 0.14878 -0.09475 0.14878 -0.09568 0.1493 -0.09599 C 0.15017 -0.09691 0.15087 -0.09753 0.15191 -0.09784 C 0.15347 -0.09969 0.15243 -0.09877 0.15486 -0.10031 C 0.15503 -0.10062 0.15555 -0.10124 0.1559 -0.10124 C 0.15642 -0.10154 0.15694 -0.10216 0.15712 -0.10309 C 0.15764 -0.10309 0.15799 -0.1034 0.15816 -0.10401 C 0.16076 -0.10803 0.15764 -0.10401 0.16024 -0.1071 C 0.1618 -0.1108 0.16024 -0.1071 0.16215 -0.1108 C 0.16649 -0.11728 0.16285 -0.11173 0.16493 -0.11636 L 0.16597 -0.11821 C 0.16649 -0.11914 0.16701 -0.12099 0.16701 -0.12191 C 0.16701 -0.12284 0.16701 -0.12377 0.16753 -0.12377 L 0.16858 -0.12562 C 0.16858 -0.12747 0.1691 -0.1284 0.16962 -0.12932 C 0.16962 -0.13025 0.17014 -0.13025 0.17066 -0.13025 L 0.17066 -0.1321 C 0.17118 -0.13303 0.1717 -0.13303 0.1717 -0.13333 L 0.17274 -0.13519 C 0.17326 -0.1358 0.17326 -0.13673 0.17326 -0.13704 C 0.17378 -0.13766 0.17378 -0.13735 0.1743 -0.13858 C 0.17483 -0.13889 0.17483 -0.13951 0.17535 -0.14043 C 0.17587 -0.14136 0.1776 -0.14259 0.1776 -0.14228 C 0.17847 -0.14506 0.17899 -0.1463 0.18021 -0.14815 C 0.18073 -0.14908 0.1816 -0.15 0.18229 -0.15062 C 0.18281 -0.15154 0.18333 -0.1534 0.18385 -0.15432 C 0.18385 -0.15463 0.1842 -0.15556 0.18437 -0.15617 C 0.1849 -0.15648 0.18524 -0.15741 0.18542 -0.15833 C 0.1875 -0.16296 0.18594 -0.16019 0.18785 -0.16296 C 0.18854 -0.16482 0.18906 -0.16667 0.18993 -0.16852 C 0.1901 -0.16945 0.1901 -0.16914 0.19062 -0.17037 C 0.19115 -0.17315 0.19062 -0.1713 0.19219 -0.17593 C 0.19219 -0.17685 0.19271 -0.17685 0.19271 -0.17778 C 0.19323 -0.1787 0.19375 -0.1787 0.19375 -0.17963 C 0.19427 -0.17963 0.19427 -0.18056 0.19479 -0.18148 C 0.19531 -0.18241 0.19635 -0.18333 0.19687 -0.18457 C 0.19687 -0.18611 0.1974 -0.18704 0.19792 -0.18827 C 0.19844 -0.18889 0.19844 -0.18982 0.19896 -0.19012 C 0.19948 -0.19352 0.19896 -0.19198 0.20052 -0.19445 C 0.20104 -0.19908 0.20052 -0.19722 0.20208 -0.2 C 0.2026 -0.20463 0.20176 -0.19908 0.2026 -0.2037 C 0.20417 -0.20926 0.20176 -0.20093 0.20365 -0.20864 C 0.20365 -0.20833 0.20521 -0.21327 0.20573 -0.2142 C 0.20573 -0.21512 0.20573 -0.21482 0.20625 -0.21605 C 0.20677 -0.21698 0.20677 -0.21667 0.20677 -0.2179 C 0.20799 -0.22068 0.20746 -0.21975 0.20851 -0.22253 C 0.20885 -0.22346 0.20903 -0.22531 0.20903 -0.22624 C 0.20955 -0.22901 0.21111 -0.23642 0.21198 -0.23858 C 0.21267 -0.24136 0.21267 -0.24105 0.21319 -0.24198 C 0.21354 -0.2429 0.21371 -0.24321 0.21406 -0.24383 C 0.21476 -0.24846 0.21371 -0.2429 0.2151 -0.24753 C 0.21632 -0.25309 0.21406 -0.24599 0.21615 -0.25124 C 0.21632 -0.25309 0.21684 -0.25494 0.21719 -0.25679 C 0.21719 -0.25772 0.21736 -0.25803 0.21736 -0.25864 C 0.21736 -0.25957 0.21771 -0.26049 0.21788 -0.26142 C 0.21823 -0.26266 0.2184 -0.26451 0.21927 -0.26636 C 0.21944 -0.26728 0.22031 -0.26821 0.22049 -0.27006 C 0.22083 -0.27099 0.22083 -0.27284 0.22101 -0.27377 C 0.22257 -0.27747 0.22135 -0.27377 0.22205 -0.27747 C 0.22257 -0.2784 0.22257 -0.27809 0.22257 -0.27932 C 0.22309 -0.28117 0.22309 -0.2821 0.22361 -0.28303 L 0.22361 -0.28488 C 0.22413 -0.28858 0.22413 -0.28766 0.22465 -0.28982 C 0.22465 -0.29167 0.22465 -0.29506 0.22517 -0.29722 C 0.22517 -0.29877 0.22569 -0.29969 0.22569 -0.30062 C 0.22621 -0.30185 0.22621 -0.3034 0.22674 -0.30432 L 0.22674 -0.30617 C 0.22726 -0.3071 0.22726 -0.30741 0.22726 -0.30803 C 0.22726 -0.30895 0.22726 -0.30988 0.22778 -0.3108 C 0.22778 -0.31111 0.2283 -0.31173 0.2283 -0.31266 C 0.2283 -0.31358 0.2283 -0.31389 0.22882 -0.31482 C 0.22934 -0.31852 0.22934 -0.31821 0.22986 -0.32222 L 0.22986 -0.32778 C 0.22986 -0.3287 0.23038 -0.32963 0.23038 -0.32932 C 0.23142 -0.33611 0.22986 -0.32685 0.23142 -0.33611 C 0.23142 -0.33704 0.23194 -0.33889 0.23194 -0.33982 C 0.23194 -0.34074 0.23246 -0.34167 0.23246 -0.3429 C 0.23246 -0.34475 0.23246 -0.34661 0.23299 -0.34846 L 0.23299 -0.35093 C 0.23351 -0.35556 0.23299 -0.35278 0.23403 -0.35587 C 0.23455 -0.36482 0.23507 -0.37346 0.23611 -0.38179 L 0.23611 -0.38457 C 0.23611 -0.38426 0.23663 -0.38549 0.2368 -0.38642 C 0.23663 -0.38827 0.23611 -0.39383 0.23611 -0.39568 C 0.23559 -0.39599 0.23559 -0.39661 0.23559 -0.39753 C 0.23559 -0.40154 0.23611 -0.40679 0.23611 -0.4108 L 0.23611 -0.41975 L 0.23611 -0.41945 " pathEditMode="relative" rAng="0" ptsTypes="AAAAAAAAAAAAAAAAAAAAAAAAAAAAAAAAAAAAAAAAAAAAAAAAAAAAAAAAAAAAAAAAAAAAAAAAAAAAAAAAAAAAAAAAAAAAAAAAAAAAAAAAAAAAAAAAAAAAAAAAAAAAAAAAAAAAAAAAAAAAAAAAAAAA">
                                      <p:cBhvr>
                                        <p:cTn id="45" dur="500" fill="hold"/>
                                        <p:tgtEl>
                                          <p:spTgt spid="104"/>
                                        </p:tgtEl>
                                        <p:attrNameLst>
                                          <p:attrName>ppt_x</p:attrName>
                                          <p:attrName>ppt_y</p:attrName>
                                        </p:attrNameLst>
                                      </p:cBhvr>
                                      <p:rCtr x="11840" y="-20926"/>
                                    </p:animMotion>
                                  </p:childTnLst>
                                </p:cTn>
                              </p:par>
                              <p:par>
                                <p:cTn id="46" presetID="22" presetClass="entr" presetSubtype="4" fill="hold" grpId="0" nodeType="withEffect">
                                  <p:stCondLst>
                                    <p:cond delay="500"/>
                                  </p:stCondLst>
                                  <p:childTnLst>
                                    <p:set>
                                      <p:cBhvr>
                                        <p:cTn id="47" dur="1" fill="hold">
                                          <p:stCondLst>
                                            <p:cond delay="0"/>
                                          </p:stCondLst>
                                        </p:cTn>
                                        <p:tgtEl>
                                          <p:spTgt spid="145"/>
                                        </p:tgtEl>
                                        <p:attrNameLst>
                                          <p:attrName>style.visibility</p:attrName>
                                        </p:attrNameLst>
                                      </p:cBhvr>
                                      <p:to>
                                        <p:strVal val="visible"/>
                                      </p:to>
                                    </p:set>
                                    <p:animEffect transition="in" filter="wipe(down)">
                                      <p:cBhvr>
                                        <p:cTn id="48" dur="500"/>
                                        <p:tgtEl>
                                          <p:spTgt spid="145"/>
                                        </p:tgtEl>
                                      </p:cBhvr>
                                    </p:animEffect>
                                  </p:childTnLst>
                                </p:cTn>
                              </p:par>
                              <p:par>
                                <p:cTn id="49" presetID="22" presetClass="entr" presetSubtype="1" fill="hold" grpId="0" nodeType="withEffect">
                                  <p:stCondLst>
                                    <p:cond delay="500"/>
                                  </p:stCondLst>
                                  <p:childTnLst>
                                    <p:set>
                                      <p:cBhvr>
                                        <p:cTn id="50" dur="1" fill="hold">
                                          <p:stCondLst>
                                            <p:cond delay="0"/>
                                          </p:stCondLst>
                                        </p:cTn>
                                        <p:tgtEl>
                                          <p:spTgt spid="144"/>
                                        </p:tgtEl>
                                        <p:attrNameLst>
                                          <p:attrName>style.visibility</p:attrName>
                                        </p:attrNameLst>
                                      </p:cBhvr>
                                      <p:to>
                                        <p:strVal val="visible"/>
                                      </p:to>
                                    </p:set>
                                    <p:animEffect transition="in" filter="wipe(up)">
                                      <p:cBhvr>
                                        <p:cTn id="51" dur="500"/>
                                        <p:tgtEl>
                                          <p:spTgt spid="144"/>
                                        </p:tgtEl>
                                      </p:cBhvr>
                                    </p:animEffect>
                                  </p:childTnLst>
                                </p:cTn>
                              </p:par>
                              <p:par>
                                <p:cTn id="52" presetID="10" presetClass="exit" presetSubtype="0" fill="hold" grpId="3" nodeType="withEffect">
                                  <p:stCondLst>
                                    <p:cond delay="500"/>
                                  </p:stCondLst>
                                  <p:childTnLst>
                                    <p:animEffect transition="out" filter="fade">
                                      <p:cBhvr>
                                        <p:cTn id="53" dur="500"/>
                                        <p:tgtEl>
                                          <p:spTgt spid="103"/>
                                        </p:tgtEl>
                                      </p:cBhvr>
                                    </p:animEffect>
                                    <p:set>
                                      <p:cBhvr>
                                        <p:cTn id="54" dur="1" fill="hold">
                                          <p:stCondLst>
                                            <p:cond delay="499"/>
                                          </p:stCondLst>
                                        </p:cTn>
                                        <p:tgtEl>
                                          <p:spTgt spid="103"/>
                                        </p:tgtEl>
                                        <p:attrNameLst>
                                          <p:attrName>style.visibility</p:attrName>
                                        </p:attrNameLst>
                                      </p:cBhvr>
                                      <p:to>
                                        <p:strVal val="hidden"/>
                                      </p:to>
                                    </p:set>
                                  </p:childTnLst>
                                </p:cTn>
                              </p:par>
                              <p:par>
                                <p:cTn id="55" presetID="10" presetClass="exit" presetSubtype="0" fill="hold" grpId="3" nodeType="withEffect">
                                  <p:stCondLst>
                                    <p:cond delay="500"/>
                                  </p:stCondLst>
                                  <p:childTnLst>
                                    <p:animEffect transition="out" filter="fade">
                                      <p:cBhvr>
                                        <p:cTn id="56" dur="500"/>
                                        <p:tgtEl>
                                          <p:spTgt spid="104"/>
                                        </p:tgtEl>
                                      </p:cBhvr>
                                    </p:animEffect>
                                    <p:set>
                                      <p:cBhvr>
                                        <p:cTn id="57" dur="1" fill="hold">
                                          <p:stCondLst>
                                            <p:cond delay="499"/>
                                          </p:stCondLst>
                                        </p:cTn>
                                        <p:tgtEl>
                                          <p:spTgt spid="104"/>
                                        </p:tgtEl>
                                        <p:attrNameLst>
                                          <p:attrName>style.visibility</p:attrName>
                                        </p:attrNameLst>
                                      </p:cBhvr>
                                      <p:to>
                                        <p:strVal val="hidden"/>
                                      </p:to>
                                    </p:set>
                                  </p:childTnLst>
                                </p:cTn>
                              </p:par>
                              <p:par>
                                <p:cTn id="58" presetID="10" presetClass="exit" presetSubtype="0" fill="hold" grpId="1" nodeType="withEffect">
                                  <p:stCondLst>
                                    <p:cond delay="750"/>
                                  </p:stCondLst>
                                  <p:childTnLst>
                                    <p:animEffect transition="out" filter="fade">
                                      <p:cBhvr>
                                        <p:cTn id="59" dur="500"/>
                                        <p:tgtEl>
                                          <p:spTgt spid="143"/>
                                        </p:tgtEl>
                                      </p:cBhvr>
                                    </p:animEffect>
                                    <p:set>
                                      <p:cBhvr>
                                        <p:cTn id="60" dur="1" fill="hold">
                                          <p:stCondLst>
                                            <p:cond delay="499"/>
                                          </p:stCondLst>
                                        </p:cTn>
                                        <p:tgtEl>
                                          <p:spTgt spid="143"/>
                                        </p:tgtEl>
                                        <p:attrNameLst>
                                          <p:attrName>style.visibility</p:attrName>
                                        </p:attrNameLst>
                                      </p:cBhvr>
                                      <p:to>
                                        <p:strVal val="hidden"/>
                                      </p:to>
                                    </p:set>
                                  </p:childTnLst>
                                </p:cTn>
                              </p:par>
                              <p:par>
                                <p:cTn id="61" presetID="10" presetClass="exit" presetSubtype="0" fill="hold" grpId="1" nodeType="withEffect">
                                  <p:stCondLst>
                                    <p:cond delay="750"/>
                                  </p:stCondLst>
                                  <p:childTnLst>
                                    <p:animEffect transition="out" filter="fade">
                                      <p:cBhvr>
                                        <p:cTn id="62" dur="500"/>
                                        <p:tgtEl>
                                          <p:spTgt spid="144"/>
                                        </p:tgtEl>
                                      </p:cBhvr>
                                    </p:animEffect>
                                    <p:set>
                                      <p:cBhvr>
                                        <p:cTn id="63" dur="1" fill="hold">
                                          <p:stCondLst>
                                            <p:cond delay="499"/>
                                          </p:stCondLst>
                                        </p:cTn>
                                        <p:tgtEl>
                                          <p:spTgt spid="144"/>
                                        </p:tgtEl>
                                        <p:attrNameLst>
                                          <p:attrName>style.visibility</p:attrName>
                                        </p:attrNameLst>
                                      </p:cBhvr>
                                      <p:to>
                                        <p:strVal val="hidden"/>
                                      </p:to>
                                    </p:set>
                                  </p:childTnLst>
                                </p:cTn>
                              </p:par>
                              <p:par>
                                <p:cTn id="64" presetID="10" presetClass="exit" presetSubtype="0" fill="hold" grpId="1" nodeType="withEffect">
                                  <p:stCondLst>
                                    <p:cond delay="750"/>
                                  </p:stCondLst>
                                  <p:childTnLst>
                                    <p:animEffect transition="out" filter="fade">
                                      <p:cBhvr>
                                        <p:cTn id="65" dur="500"/>
                                        <p:tgtEl>
                                          <p:spTgt spid="146"/>
                                        </p:tgtEl>
                                      </p:cBhvr>
                                    </p:animEffect>
                                    <p:set>
                                      <p:cBhvr>
                                        <p:cTn id="66" dur="1" fill="hold">
                                          <p:stCondLst>
                                            <p:cond delay="499"/>
                                          </p:stCondLst>
                                        </p:cTn>
                                        <p:tgtEl>
                                          <p:spTgt spid="146"/>
                                        </p:tgtEl>
                                        <p:attrNameLst>
                                          <p:attrName>style.visibility</p:attrName>
                                        </p:attrNameLst>
                                      </p:cBhvr>
                                      <p:to>
                                        <p:strVal val="hidden"/>
                                      </p:to>
                                    </p:set>
                                  </p:childTnLst>
                                </p:cTn>
                              </p:par>
                              <p:par>
                                <p:cTn id="67" presetID="10" presetClass="exit" presetSubtype="0" fill="hold" grpId="1" nodeType="withEffect">
                                  <p:stCondLst>
                                    <p:cond delay="750"/>
                                  </p:stCondLst>
                                  <p:childTnLst>
                                    <p:animEffect transition="out" filter="fade">
                                      <p:cBhvr>
                                        <p:cTn id="68" dur="500"/>
                                        <p:tgtEl>
                                          <p:spTgt spid="145"/>
                                        </p:tgtEl>
                                      </p:cBhvr>
                                    </p:animEffect>
                                    <p:set>
                                      <p:cBhvr>
                                        <p:cTn id="69" dur="1" fill="hold">
                                          <p:stCondLst>
                                            <p:cond delay="499"/>
                                          </p:stCondLst>
                                        </p:cTn>
                                        <p:tgtEl>
                                          <p:spTgt spid="145"/>
                                        </p:tgtEl>
                                        <p:attrNameLst>
                                          <p:attrName>style.visibility</p:attrName>
                                        </p:attrNameLst>
                                      </p:cBhvr>
                                      <p:to>
                                        <p:strVal val="hidden"/>
                                      </p:to>
                                    </p:set>
                                  </p:childTnLst>
                                </p:cTn>
                              </p:par>
                              <p:par>
                                <p:cTn id="70" presetID="10" presetClass="entr" presetSubtype="0" fill="hold" grpId="0" nodeType="withEffect">
                                  <p:stCondLst>
                                    <p:cond delay="1000"/>
                                  </p:stCondLst>
                                  <p:childTnLst>
                                    <p:set>
                                      <p:cBhvr>
                                        <p:cTn id="71" dur="1" fill="hold">
                                          <p:stCondLst>
                                            <p:cond delay="0"/>
                                          </p:stCondLst>
                                        </p:cTn>
                                        <p:tgtEl>
                                          <p:spTgt spid="139"/>
                                        </p:tgtEl>
                                        <p:attrNameLst>
                                          <p:attrName>style.visibility</p:attrName>
                                        </p:attrNameLst>
                                      </p:cBhvr>
                                      <p:to>
                                        <p:strVal val="visible"/>
                                      </p:to>
                                    </p:set>
                                    <p:animEffect transition="in" filter="fade">
                                      <p:cBhvr>
                                        <p:cTn id="72" dur="500"/>
                                        <p:tgtEl>
                                          <p:spTgt spid="139"/>
                                        </p:tgtEl>
                                      </p:cBhvr>
                                    </p:animEffect>
                                  </p:childTnLst>
                                </p:cTn>
                              </p:par>
                              <p:par>
                                <p:cTn id="73" presetID="10" presetClass="entr" presetSubtype="0" fill="hold" grpId="1" nodeType="withEffect">
                                  <p:stCondLst>
                                    <p:cond delay="150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500"/>
                                        <p:tgtEl>
                                          <p:spTgt spid="56"/>
                                        </p:tgtEl>
                                      </p:cBhvr>
                                    </p:animEffect>
                                  </p:childTnLst>
                                </p:cTn>
                              </p:par>
                              <p:par>
                                <p:cTn id="76" presetID="53" presetClass="entr" presetSubtype="16" fill="hold" grpId="0" nodeType="withEffect">
                                  <p:stCondLst>
                                    <p:cond delay="1750"/>
                                  </p:stCondLst>
                                  <p:childTnLst>
                                    <p:set>
                                      <p:cBhvr>
                                        <p:cTn id="77" dur="1" fill="hold">
                                          <p:stCondLst>
                                            <p:cond delay="0"/>
                                          </p:stCondLst>
                                        </p:cTn>
                                        <p:tgtEl>
                                          <p:spTgt spid="131"/>
                                        </p:tgtEl>
                                        <p:attrNameLst>
                                          <p:attrName>style.visibility</p:attrName>
                                        </p:attrNameLst>
                                      </p:cBhvr>
                                      <p:to>
                                        <p:strVal val="visible"/>
                                      </p:to>
                                    </p:set>
                                    <p:anim calcmode="lin" valueType="num">
                                      <p:cBhvr>
                                        <p:cTn id="78" dur="500" fill="hold"/>
                                        <p:tgtEl>
                                          <p:spTgt spid="131"/>
                                        </p:tgtEl>
                                        <p:attrNameLst>
                                          <p:attrName>ppt_w</p:attrName>
                                        </p:attrNameLst>
                                      </p:cBhvr>
                                      <p:tavLst>
                                        <p:tav tm="0">
                                          <p:val>
                                            <p:fltVal val="0"/>
                                          </p:val>
                                        </p:tav>
                                        <p:tav tm="100000">
                                          <p:val>
                                            <p:strVal val="#ppt_w"/>
                                          </p:val>
                                        </p:tav>
                                      </p:tavLst>
                                    </p:anim>
                                    <p:anim calcmode="lin" valueType="num">
                                      <p:cBhvr>
                                        <p:cTn id="79" dur="500" fill="hold"/>
                                        <p:tgtEl>
                                          <p:spTgt spid="131"/>
                                        </p:tgtEl>
                                        <p:attrNameLst>
                                          <p:attrName>ppt_h</p:attrName>
                                        </p:attrNameLst>
                                      </p:cBhvr>
                                      <p:tavLst>
                                        <p:tav tm="0">
                                          <p:val>
                                            <p:fltVal val="0"/>
                                          </p:val>
                                        </p:tav>
                                        <p:tav tm="100000">
                                          <p:val>
                                            <p:strVal val="#ppt_h"/>
                                          </p:val>
                                        </p:tav>
                                      </p:tavLst>
                                    </p:anim>
                                    <p:animEffect transition="in" filter="fade">
                                      <p:cBhvr>
                                        <p:cTn id="80" dur="500"/>
                                        <p:tgtEl>
                                          <p:spTgt spid="131"/>
                                        </p:tgtEl>
                                      </p:cBhvr>
                                    </p:animEffect>
                                  </p:childTnLst>
                                </p:cTn>
                              </p:par>
                              <p:par>
                                <p:cTn id="81" presetID="35" presetClass="path" presetSubtype="0" repeatCount="indefinite" autoRev="1" fill="hold" grpId="0" nodeType="withEffect">
                                  <p:stCondLst>
                                    <p:cond delay="1500"/>
                                  </p:stCondLst>
                                  <p:childTnLst>
                                    <p:animMotion origin="layout" path="M 4.44444E-6 -2.09877E-6 L -0.93889 -2.09877E-6 " pathEditMode="relative" rAng="0" ptsTypes="AA">
                                      <p:cBhvr>
                                        <p:cTn id="82" dur="5000" fill="hold"/>
                                        <p:tgtEl>
                                          <p:spTgt spid="56"/>
                                        </p:tgtEl>
                                        <p:attrNameLst>
                                          <p:attrName>ppt_x</p:attrName>
                                          <p:attrName>ppt_y</p:attrName>
                                        </p:attrNameLst>
                                      </p:cBhvr>
                                      <p:rCtr x="-46944" y="0"/>
                                    </p:animMotion>
                                  </p:childTnLst>
                                </p:cTn>
                              </p:par>
                              <p:par>
                                <p:cTn id="83" presetID="10" presetClass="entr" presetSubtype="0" fill="hold" grpId="1" nodeType="withEffect">
                                  <p:stCondLst>
                                    <p:cond delay="0"/>
                                  </p:stCondLst>
                                  <p:childTnLst>
                                    <p:set>
                                      <p:cBhvr>
                                        <p:cTn id="84" dur="1" fill="hold">
                                          <p:stCondLst>
                                            <p:cond delay="0"/>
                                          </p:stCondLst>
                                        </p:cTn>
                                        <p:tgtEl>
                                          <p:spTgt spid="68"/>
                                        </p:tgtEl>
                                        <p:attrNameLst>
                                          <p:attrName>style.visibility</p:attrName>
                                        </p:attrNameLst>
                                      </p:cBhvr>
                                      <p:to>
                                        <p:strVal val="visible"/>
                                      </p:to>
                                    </p:set>
                                    <p:animEffect transition="in" filter="fade">
                                      <p:cBhvr>
                                        <p:cTn id="85" dur="250"/>
                                        <p:tgtEl>
                                          <p:spTgt spid="68"/>
                                        </p:tgtEl>
                                      </p:cBhvr>
                                    </p:animEffect>
                                  </p:childTnLst>
                                </p:cTn>
                              </p:par>
                              <p:par>
                                <p:cTn id="86" presetID="0" presetClass="path" presetSubtype="0" repeatCount="indefinite" fill="hold" grpId="0" nodeType="withEffect">
                                  <p:stCondLst>
                                    <p:cond delay="0"/>
                                  </p:stCondLst>
                                  <p:childTnLst>
                                    <p:animMotion origin="layout" path="M 4.44444E-6 -3.82716E-6 C 0.18281 0.00093 0.19618 0.12686 0.29583 0.12346 C 0.39548 0.11976 0.51579 0.03519 0.60347 0.02716 C 0.69097 0.01914 0.7585 0.07377 0.821 0.07531 C 0.88368 0.07716 0.9368 0.04445 0.97916 0.03797 C 1.02204 0.03118 1.05069 0.03828 1.07986 0.04476 " pathEditMode="relative" rAng="0" ptsTypes="AAAAAA">
                                      <p:cBhvr>
                                        <p:cTn id="87" dur="4000" fill="hold"/>
                                        <p:tgtEl>
                                          <p:spTgt spid="68"/>
                                        </p:tgtEl>
                                        <p:attrNameLst>
                                          <p:attrName>ppt_x</p:attrName>
                                          <p:attrName>ppt_y</p:attrName>
                                        </p:attrNameLst>
                                      </p:cBhvr>
                                      <p:rCtr x="53993" y="6173"/>
                                    </p:animMotion>
                                  </p:childTnLst>
                                </p:cTn>
                              </p:par>
                              <p:par>
                                <p:cTn id="88" presetID="10" presetClass="entr" presetSubtype="0" fill="hold" grpId="1" nodeType="withEffect">
                                  <p:stCondLst>
                                    <p:cond delay="250"/>
                                  </p:stCondLst>
                                  <p:childTnLst>
                                    <p:set>
                                      <p:cBhvr>
                                        <p:cTn id="89" dur="1" fill="hold">
                                          <p:stCondLst>
                                            <p:cond delay="0"/>
                                          </p:stCondLst>
                                        </p:cTn>
                                        <p:tgtEl>
                                          <p:spTgt spid="69"/>
                                        </p:tgtEl>
                                        <p:attrNameLst>
                                          <p:attrName>style.visibility</p:attrName>
                                        </p:attrNameLst>
                                      </p:cBhvr>
                                      <p:to>
                                        <p:strVal val="visible"/>
                                      </p:to>
                                    </p:set>
                                    <p:animEffect transition="in" filter="fade">
                                      <p:cBhvr>
                                        <p:cTn id="90" dur="250"/>
                                        <p:tgtEl>
                                          <p:spTgt spid="69"/>
                                        </p:tgtEl>
                                      </p:cBhvr>
                                    </p:animEffect>
                                  </p:childTnLst>
                                </p:cTn>
                              </p:par>
                              <p:par>
                                <p:cTn id="91" presetID="0" presetClass="path" presetSubtype="0" repeatCount="indefinite" fill="hold" grpId="0" nodeType="withEffect">
                                  <p:stCondLst>
                                    <p:cond delay="250"/>
                                  </p:stCondLst>
                                  <p:childTnLst>
                                    <p:animMotion origin="layout" path="M 4.16667E-6 6.17284E-7 C 0.08941 -0.00988 0.21007 -0.0321 0.30989 -0.02222 C 0.40902 -0.01296 0.50954 0.05123 0.59618 0.05741 C 0.68298 0.06358 0.76406 0.01543 0.82934 0.01481 C 0.89496 0.0142 0.94687 0.05957 0.98958 0.05309 C 1.03194 0.0463 1.05121 0.04197 1.08038 0.03642 " pathEditMode="relative" rAng="0" ptsTypes="AAAAAA">
                                      <p:cBhvr>
                                        <p:cTn id="92" dur="4000" fill="hold"/>
                                        <p:tgtEl>
                                          <p:spTgt spid="69"/>
                                        </p:tgtEl>
                                        <p:attrNameLst>
                                          <p:attrName>ppt_x</p:attrName>
                                          <p:attrName>ppt_y</p:attrName>
                                        </p:attrNameLst>
                                      </p:cBhvr>
                                      <p:rCtr x="54010" y="1636"/>
                                    </p:animMotion>
                                  </p:childTnLst>
                                </p:cTn>
                              </p:par>
                              <p:par>
                                <p:cTn id="93" presetID="10" presetClass="entr" presetSubtype="0" fill="hold" grpId="1" nodeType="withEffect">
                                  <p:stCondLst>
                                    <p:cond delay="500"/>
                                  </p:stCondLst>
                                  <p:childTnLst>
                                    <p:set>
                                      <p:cBhvr>
                                        <p:cTn id="94" dur="1" fill="hold">
                                          <p:stCondLst>
                                            <p:cond delay="0"/>
                                          </p:stCondLst>
                                        </p:cTn>
                                        <p:tgtEl>
                                          <p:spTgt spid="70"/>
                                        </p:tgtEl>
                                        <p:attrNameLst>
                                          <p:attrName>style.visibility</p:attrName>
                                        </p:attrNameLst>
                                      </p:cBhvr>
                                      <p:to>
                                        <p:strVal val="visible"/>
                                      </p:to>
                                    </p:set>
                                    <p:animEffect transition="in" filter="fade">
                                      <p:cBhvr>
                                        <p:cTn id="95" dur="250"/>
                                        <p:tgtEl>
                                          <p:spTgt spid="70"/>
                                        </p:tgtEl>
                                      </p:cBhvr>
                                    </p:animEffect>
                                  </p:childTnLst>
                                </p:cTn>
                              </p:par>
                              <p:par>
                                <p:cTn id="96" presetID="0" presetClass="path" presetSubtype="0" repeatCount="indefinite" fill="hold" grpId="0" nodeType="withEffect">
                                  <p:stCondLst>
                                    <p:cond delay="500"/>
                                  </p:stCondLst>
                                  <p:childTnLst>
                                    <p:animMotion origin="layout" path="M -2.22222E-6 4.07407E-6 C 0.11528 0.01049 0.20176 -0.08056 0.30295 -0.07686 C 0.40434 -0.07315 0.5191 0.01111 0.60781 0.02376 C 0.69636 0.0358 0.77222 -0.00433 0.83455 -0.00371 C 0.8967 -0.0034 0.93854 0.0324 0.98125 0.02654 C 1.02361 0.01944 1.05504 0.01142 1.079 -0.00062 " pathEditMode="relative" rAng="0" ptsTypes="AAAAAA">
                                      <p:cBhvr>
                                        <p:cTn id="97" dur="4000" fill="hold"/>
                                        <p:tgtEl>
                                          <p:spTgt spid="70"/>
                                        </p:tgtEl>
                                        <p:attrNameLst>
                                          <p:attrName>ppt_x</p:attrName>
                                          <p:attrName>ppt_y</p:attrName>
                                        </p:attrNameLst>
                                      </p:cBhvr>
                                      <p:rCtr x="53941" y="-2500"/>
                                    </p:animMotion>
                                  </p:childTnLst>
                                </p:cTn>
                              </p:par>
                              <p:par>
                                <p:cTn id="98" presetID="10" presetClass="entr" presetSubtype="0" fill="hold" grpId="1" nodeType="withEffect">
                                  <p:stCondLst>
                                    <p:cond delay="750"/>
                                  </p:stCondLst>
                                  <p:childTnLst>
                                    <p:set>
                                      <p:cBhvr>
                                        <p:cTn id="99" dur="1" fill="hold">
                                          <p:stCondLst>
                                            <p:cond delay="0"/>
                                          </p:stCondLst>
                                        </p:cTn>
                                        <p:tgtEl>
                                          <p:spTgt spid="71"/>
                                        </p:tgtEl>
                                        <p:attrNameLst>
                                          <p:attrName>style.visibility</p:attrName>
                                        </p:attrNameLst>
                                      </p:cBhvr>
                                      <p:to>
                                        <p:strVal val="visible"/>
                                      </p:to>
                                    </p:set>
                                    <p:animEffect transition="in" filter="fade">
                                      <p:cBhvr>
                                        <p:cTn id="100" dur="250"/>
                                        <p:tgtEl>
                                          <p:spTgt spid="71"/>
                                        </p:tgtEl>
                                      </p:cBhvr>
                                    </p:animEffect>
                                  </p:childTnLst>
                                </p:cTn>
                              </p:par>
                              <p:par>
                                <p:cTn id="101" presetID="0" presetClass="path" presetSubtype="0" repeatCount="indefinite" fill="hold" grpId="0" nodeType="withEffect">
                                  <p:stCondLst>
                                    <p:cond delay="750"/>
                                  </p:stCondLst>
                                  <p:childTnLst>
                                    <p:animMotion origin="layout" path="M 2.5E-6 -1.85185E-6 C 0.21423 0.00617 0.22205 0.07685 0.32673 0.08025 C 0.43125 0.08395 0.53611 0.02161 0.62708 0.02068 C 0.71805 0.02006 0.81024 0.07408 0.87326 0.07562 C 0.93628 0.07747 0.96475 0.0321 1.00503 0.03179 C 1.04462 0.03117 1.0809 0.04784 1.10868 0.05617 " pathEditMode="relative" rAng="0" ptsTypes="AAAAAA">
                                      <p:cBhvr>
                                        <p:cTn id="102" dur="4000" fill="hold"/>
                                        <p:tgtEl>
                                          <p:spTgt spid="71"/>
                                        </p:tgtEl>
                                        <p:attrNameLst>
                                          <p:attrName>ppt_x</p:attrName>
                                          <p:attrName>ppt_y</p:attrName>
                                        </p:attrNameLst>
                                      </p:cBhvr>
                                      <p:rCtr x="55434" y="4012"/>
                                    </p:animMotion>
                                  </p:childTnLst>
                                </p:cTn>
                              </p:par>
                              <p:par>
                                <p:cTn id="103" presetID="10" presetClass="entr" presetSubtype="0" fill="hold" grpId="1" nodeType="withEffect">
                                  <p:stCondLst>
                                    <p:cond delay="1000"/>
                                  </p:stCondLst>
                                  <p:childTnLst>
                                    <p:set>
                                      <p:cBhvr>
                                        <p:cTn id="104" dur="1" fill="hold">
                                          <p:stCondLst>
                                            <p:cond delay="0"/>
                                          </p:stCondLst>
                                        </p:cTn>
                                        <p:tgtEl>
                                          <p:spTgt spid="72"/>
                                        </p:tgtEl>
                                        <p:attrNameLst>
                                          <p:attrName>style.visibility</p:attrName>
                                        </p:attrNameLst>
                                      </p:cBhvr>
                                      <p:to>
                                        <p:strVal val="visible"/>
                                      </p:to>
                                    </p:set>
                                    <p:animEffect transition="in" filter="fade">
                                      <p:cBhvr>
                                        <p:cTn id="105" dur="250"/>
                                        <p:tgtEl>
                                          <p:spTgt spid="72"/>
                                        </p:tgtEl>
                                      </p:cBhvr>
                                    </p:animEffect>
                                  </p:childTnLst>
                                </p:cTn>
                              </p:par>
                              <p:par>
                                <p:cTn id="106" presetID="0" presetClass="path" presetSubtype="0" repeatCount="indefinite" fill="hold" grpId="0" nodeType="withEffect">
                                  <p:stCondLst>
                                    <p:cond delay="1000"/>
                                  </p:stCondLst>
                                  <p:childTnLst>
                                    <p:animMotion origin="layout" path="M 2.5E-6 1.35802E-6 C 0.2059 0.0358 0.26128 0.11975 0.34861 0.12037 C 0.43576 0.12037 0.5158 0.09136 0.55607 0.07531 C 0.59653 0.05864 0.64653 0.0358 0.70746 0.03611 C 0.76823 0.03673 0.88107 0.07809 0.92118 0.07716 C 0.96076 0.07716 1.07361 0.07562 1.10868 0.05555 " pathEditMode="relative" rAng="0" ptsTypes="AAAAAA">
                                      <p:cBhvr>
                                        <p:cTn id="107" dur="3750" fill="hold"/>
                                        <p:tgtEl>
                                          <p:spTgt spid="72"/>
                                        </p:tgtEl>
                                        <p:attrNameLst>
                                          <p:attrName>ppt_x</p:attrName>
                                          <p:attrName>ppt_y</p:attrName>
                                        </p:attrNameLst>
                                      </p:cBhvr>
                                      <p:rCtr x="55434" y="6019"/>
                                    </p:animMotion>
                                  </p:childTnLst>
                                </p:cTn>
                              </p:par>
                              <p:par>
                                <p:cTn id="108" presetID="10" presetClass="entr" presetSubtype="0" fill="hold" grpId="1" nodeType="withEffect">
                                  <p:stCondLst>
                                    <p:cond delay="1250"/>
                                  </p:stCondLst>
                                  <p:childTnLst>
                                    <p:set>
                                      <p:cBhvr>
                                        <p:cTn id="109" dur="1" fill="hold">
                                          <p:stCondLst>
                                            <p:cond delay="0"/>
                                          </p:stCondLst>
                                        </p:cTn>
                                        <p:tgtEl>
                                          <p:spTgt spid="73"/>
                                        </p:tgtEl>
                                        <p:attrNameLst>
                                          <p:attrName>style.visibility</p:attrName>
                                        </p:attrNameLst>
                                      </p:cBhvr>
                                      <p:to>
                                        <p:strVal val="visible"/>
                                      </p:to>
                                    </p:set>
                                    <p:animEffect transition="in" filter="fade">
                                      <p:cBhvr>
                                        <p:cTn id="110" dur="250"/>
                                        <p:tgtEl>
                                          <p:spTgt spid="73"/>
                                        </p:tgtEl>
                                      </p:cBhvr>
                                    </p:animEffect>
                                  </p:childTnLst>
                                </p:cTn>
                              </p:par>
                              <p:par>
                                <p:cTn id="111" presetID="0" presetClass="path" presetSubtype="0" repeatCount="indefinite" fill="hold" grpId="0" nodeType="withEffect">
                                  <p:stCondLst>
                                    <p:cond delay="1250"/>
                                  </p:stCondLst>
                                  <p:childTnLst>
                                    <p:animMotion origin="layout" path="M -4.44444E-6 3.33333E-6 C 0.10209 -0.02068 0.2165 -0.05031 0.30764 -0.04321 C 0.39914 -0.03581 0.46875 0.03703 0.54705 0.04475 C 0.6257 0.05216 0.70747 0.00216 0.77796 0.00247 C 0.84827 0.00277 0.92674 0.05401 0.96945 0.04753 C 1.01181 0.04105 1.06181 0.03086 1.08612 0.01882 " pathEditMode="relative" rAng="0" ptsTypes="AAAAAA">
                                      <p:cBhvr>
                                        <p:cTn id="112" dur="3750" fill="hold"/>
                                        <p:tgtEl>
                                          <p:spTgt spid="73"/>
                                        </p:tgtEl>
                                        <p:attrNameLst>
                                          <p:attrName>ppt_x</p:attrName>
                                          <p:attrName>ppt_y</p:attrName>
                                        </p:attrNameLst>
                                      </p:cBhvr>
                                      <p:rCtr x="54306" y="154"/>
                                    </p:animMotion>
                                  </p:childTnLst>
                                </p:cTn>
                              </p:par>
                              <p:par>
                                <p:cTn id="113" presetID="10" presetClass="entr" presetSubtype="0" fill="hold" grpId="1" nodeType="withEffect">
                                  <p:stCondLst>
                                    <p:cond delay="1500"/>
                                  </p:stCondLst>
                                  <p:childTnLst>
                                    <p:set>
                                      <p:cBhvr>
                                        <p:cTn id="114" dur="1" fill="hold">
                                          <p:stCondLst>
                                            <p:cond delay="0"/>
                                          </p:stCondLst>
                                        </p:cTn>
                                        <p:tgtEl>
                                          <p:spTgt spid="74"/>
                                        </p:tgtEl>
                                        <p:attrNameLst>
                                          <p:attrName>style.visibility</p:attrName>
                                        </p:attrNameLst>
                                      </p:cBhvr>
                                      <p:to>
                                        <p:strVal val="visible"/>
                                      </p:to>
                                    </p:set>
                                    <p:animEffect transition="in" filter="fade">
                                      <p:cBhvr>
                                        <p:cTn id="115" dur="250"/>
                                        <p:tgtEl>
                                          <p:spTgt spid="74"/>
                                        </p:tgtEl>
                                      </p:cBhvr>
                                    </p:animEffect>
                                  </p:childTnLst>
                                </p:cTn>
                              </p:par>
                              <p:par>
                                <p:cTn id="116" presetID="0" presetClass="path" presetSubtype="0" repeatCount="indefinite" fill="hold" grpId="0" nodeType="withEffect">
                                  <p:stCondLst>
                                    <p:cond delay="1500"/>
                                  </p:stCondLst>
                                  <p:childTnLst>
                                    <p:animMotion origin="layout" path="M -2.5E-6 9.87654E-7 C 0.08941 -0.00957 0.23542 0.11358 0.33334 0.11481 C 0.43125 0.11605 0.52257 0.01173 0.5875 0.00895 C 0.65226 0.00555 0.71285 0.05772 0.77934 0.06173 C 0.84549 0.06543 0.94323 0.03858 0.98577 0.0321 C 1.0283 0.02531 1.05122 0.04197 1.08056 0.03673 " pathEditMode="relative" rAng="0" ptsTypes="AAAAAA">
                                      <p:cBhvr>
                                        <p:cTn id="117" dur="3750" fill="hold"/>
                                        <p:tgtEl>
                                          <p:spTgt spid="74"/>
                                        </p:tgtEl>
                                        <p:attrNameLst>
                                          <p:attrName>ppt_x</p:attrName>
                                          <p:attrName>ppt_y</p:attrName>
                                        </p:attrNameLst>
                                      </p:cBhvr>
                                      <p:rCtr x="54028" y="5710"/>
                                    </p:animMotion>
                                  </p:childTnLst>
                                </p:cTn>
                              </p:par>
                              <p:par>
                                <p:cTn id="118" presetID="10" presetClass="entr" presetSubtype="0" fill="hold" grpId="1" nodeType="withEffect">
                                  <p:stCondLst>
                                    <p:cond delay="1750"/>
                                  </p:stCondLst>
                                  <p:childTnLst>
                                    <p:set>
                                      <p:cBhvr>
                                        <p:cTn id="119" dur="1" fill="hold">
                                          <p:stCondLst>
                                            <p:cond delay="0"/>
                                          </p:stCondLst>
                                        </p:cTn>
                                        <p:tgtEl>
                                          <p:spTgt spid="75"/>
                                        </p:tgtEl>
                                        <p:attrNameLst>
                                          <p:attrName>style.visibility</p:attrName>
                                        </p:attrNameLst>
                                      </p:cBhvr>
                                      <p:to>
                                        <p:strVal val="visible"/>
                                      </p:to>
                                    </p:set>
                                    <p:animEffect transition="in" filter="fade">
                                      <p:cBhvr>
                                        <p:cTn id="120" dur="250"/>
                                        <p:tgtEl>
                                          <p:spTgt spid="75"/>
                                        </p:tgtEl>
                                      </p:cBhvr>
                                    </p:animEffect>
                                  </p:childTnLst>
                                </p:cTn>
                              </p:par>
                              <p:par>
                                <p:cTn id="121" presetID="0" presetClass="path" presetSubtype="0" repeatCount="indefinite" fill="hold" grpId="0" nodeType="withEffect">
                                  <p:stCondLst>
                                    <p:cond delay="1750"/>
                                  </p:stCondLst>
                                  <p:childTnLst>
                                    <p:animMotion origin="layout" path="M -4.72222E-6 1.23457E-7 C 0.11528 0.0108 0.2066 -0.01512 0.30174 -0.01235 C 0.39549 -0.00957 0.47865 0.01543 0.56563 0.01728 C 0.65244 0.01944 0.75382 -0.00185 0.8231 -0.00031 C 0.89254 0.00093 0.93855 0.03272 0.98125 0.02623 C 1.02362 0.01944 1.05469 0.01173 1.079 -0.00031 " pathEditMode="relative" rAng="0" ptsTypes="AAAAAA">
                                      <p:cBhvr>
                                        <p:cTn id="122" dur="3750" fill="hold"/>
                                        <p:tgtEl>
                                          <p:spTgt spid="75"/>
                                        </p:tgtEl>
                                        <p:attrNameLst>
                                          <p:attrName>ppt_x</p:attrName>
                                          <p:attrName>ppt_y</p:attrName>
                                        </p:attrNameLst>
                                      </p:cBhvr>
                                      <p:rCtr x="53941" y="710"/>
                                    </p:animMotion>
                                  </p:childTnLst>
                                </p:cTn>
                              </p:par>
                              <p:par>
                                <p:cTn id="123" presetID="10" presetClass="entr" presetSubtype="0" fill="hold" grpId="1" nodeType="withEffect">
                                  <p:stCondLst>
                                    <p:cond delay="2000"/>
                                  </p:stCondLst>
                                  <p:childTnLst>
                                    <p:set>
                                      <p:cBhvr>
                                        <p:cTn id="124" dur="1" fill="hold">
                                          <p:stCondLst>
                                            <p:cond delay="0"/>
                                          </p:stCondLst>
                                        </p:cTn>
                                        <p:tgtEl>
                                          <p:spTgt spid="76"/>
                                        </p:tgtEl>
                                        <p:attrNameLst>
                                          <p:attrName>style.visibility</p:attrName>
                                        </p:attrNameLst>
                                      </p:cBhvr>
                                      <p:to>
                                        <p:strVal val="visible"/>
                                      </p:to>
                                    </p:set>
                                    <p:animEffect transition="in" filter="fade">
                                      <p:cBhvr>
                                        <p:cTn id="125" dur="250"/>
                                        <p:tgtEl>
                                          <p:spTgt spid="76"/>
                                        </p:tgtEl>
                                      </p:cBhvr>
                                    </p:animEffect>
                                  </p:childTnLst>
                                </p:cTn>
                              </p:par>
                              <p:par>
                                <p:cTn id="126" presetID="0" presetClass="path" presetSubtype="0" repeatCount="indefinite" fill="hold" grpId="0" nodeType="withEffect">
                                  <p:stCondLst>
                                    <p:cond delay="2000"/>
                                  </p:stCondLst>
                                  <p:childTnLst>
                                    <p:animMotion origin="layout" path="M -4.72222E-6 1.85185E-6 C 0.18282 0.00092 0.19619 0.12685 0.29584 0.12345 C 0.39549 0.11975 0.5158 0.03518 0.60348 0.02716 C 0.69098 0.01913 0.75851 0.07376 0.82101 0.07531 C 0.88369 0.07747 0.93681 0.04444 0.97917 0.03796 C 1.02205 0.03117 1.0507 0.03827 1.07987 0.04475 " pathEditMode="relative" rAng="0" ptsTypes="AAAAAA">
                                      <p:cBhvr>
                                        <p:cTn id="127" dur="3750" fill="hold"/>
                                        <p:tgtEl>
                                          <p:spTgt spid="76"/>
                                        </p:tgtEl>
                                        <p:attrNameLst>
                                          <p:attrName>ppt_x</p:attrName>
                                          <p:attrName>ppt_y</p:attrName>
                                        </p:attrNameLst>
                                      </p:cBhvr>
                                      <p:rCtr x="53993" y="6173"/>
                                    </p:animMotion>
                                  </p:childTnLst>
                                </p:cTn>
                              </p:par>
                              <p:par>
                                <p:cTn id="128" presetID="10" presetClass="entr" presetSubtype="0" fill="hold" grpId="1" nodeType="withEffect">
                                  <p:stCondLst>
                                    <p:cond delay="2250"/>
                                  </p:stCondLst>
                                  <p:childTnLst>
                                    <p:set>
                                      <p:cBhvr>
                                        <p:cTn id="129" dur="1" fill="hold">
                                          <p:stCondLst>
                                            <p:cond delay="0"/>
                                          </p:stCondLst>
                                        </p:cTn>
                                        <p:tgtEl>
                                          <p:spTgt spid="77"/>
                                        </p:tgtEl>
                                        <p:attrNameLst>
                                          <p:attrName>style.visibility</p:attrName>
                                        </p:attrNameLst>
                                      </p:cBhvr>
                                      <p:to>
                                        <p:strVal val="visible"/>
                                      </p:to>
                                    </p:set>
                                    <p:animEffect transition="in" filter="fade">
                                      <p:cBhvr>
                                        <p:cTn id="130" dur="250"/>
                                        <p:tgtEl>
                                          <p:spTgt spid="77"/>
                                        </p:tgtEl>
                                      </p:cBhvr>
                                    </p:animEffect>
                                  </p:childTnLst>
                                </p:cTn>
                              </p:par>
                              <p:par>
                                <p:cTn id="131" presetID="0" presetClass="path" presetSubtype="0" repeatCount="indefinite" fill="hold" grpId="0" nodeType="withEffect">
                                  <p:stCondLst>
                                    <p:cond delay="2250"/>
                                  </p:stCondLst>
                                  <p:childTnLst>
                                    <p:animMotion origin="layout" path="M -1.66667E-6 7.40741E-7 C 0.08941 -0.00957 0.21024 -0.03179 0.3099 -0.02222 C 0.40903 -0.01296 0.50972 0.05123 0.59653 0.05741 C 0.68299 0.06358 0.76406 0.01543 0.82934 0.01481 C 0.89497 0.0142 0.94688 0.05957 0.98941 0.05309 C 1.03212 0.0463 1.05122 0.04197 1.08056 0.03673 " pathEditMode="relative" rAng="0" ptsTypes="AAAAAA">
                                      <p:cBhvr>
                                        <p:cTn id="132" dur="3750" fill="hold"/>
                                        <p:tgtEl>
                                          <p:spTgt spid="77"/>
                                        </p:tgtEl>
                                        <p:attrNameLst>
                                          <p:attrName>ppt_x</p:attrName>
                                          <p:attrName>ppt_y</p:attrName>
                                        </p:attrNameLst>
                                      </p:cBhvr>
                                      <p:rCtr x="54028" y="1636"/>
                                    </p:animMotion>
                                  </p:childTnLst>
                                </p:cTn>
                              </p:par>
                              <p:par>
                                <p:cTn id="133" presetID="10" presetClass="entr" presetSubtype="0" fill="hold" grpId="1" nodeType="withEffect">
                                  <p:stCondLst>
                                    <p:cond delay="2500"/>
                                  </p:stCondLst>
                                  <p:childTnLst>
                                    <p:set>
                                      <p:cBhvr>
                                        <p:cTn id="134" dur="1" fill="hold">
                                          <p:stCondLst>
                                            <p:cond delay="0"/>
                                          </p:stCondLst>
                                        </p:cTn>
                                        <p:tgtEl>
                                          <p:spTgt spid="78"/>
                                        </p:tgtEl>
                                        <p:attrNameLst>
                                          <p:attrName>style.visibility</p:attrName>
                                        </p:attrNameLst>
                                      </p:cBhvr>
                                      <p:to>
                                        <p:strVal val="visible"/>
                                      </p:to>
                                    </p:set>
                                    <p:animEffect transition="in" filter="fade">
                                      <p:cBhvr>
                                        <p:cTn id="135" dur="250"/>
                                        <p:tgtEl>
                                          <p:spTgt spid="78"/>
                                        </p:tgtEl>
                                      </p:cBhvr>
                                    </p:animEffect>
                                  </p:childTnLst>
                                </p:cTn>
                              </p:par>
                              <p:par>
                                <p:cTn id="136" presetID="0" presetClass="path" presetSubtype="0" repeatCount="indefinite" fill="hold" grpId="0" nodeType="withEffect">
                                  <p:stCondLst>
                                    <p:cond delay="2500"/>
                                  </p:stCondLst>
                                  <p:childTnLst>
                                    <p:animMotion origin="layout" path="M 3.61111E-6 -2.22222E-6 C 0.11527 0.0105 0.20176 -0.08055 0.30295 -0.07685 C 0.40434 -0.07315 0.51909 0.01111 0.60781 0.02346 C 0.69635 0.0355 0.77222 -0.00432 0.83455 -0.0037 C 0.8967 -0.00339 0.93854 0.03241 0.98125 0.02655 C 1.02361 0.01945 1.05503 0.01142 1.07899 -0.00062 " pathEditMode="relative" rAng="0" ptsTypes="AAAAAA">
                                      <p:cBhvr>
                                        <p:cTn id="137" dur="3750" fill="hold"/>
                                        <p:tgtEl>
                                          <p:spTgt spid="78"/>
                                        </p:tgtEl>
                                        <p:attrNameLst>
                                          <p:attrName>ppt_x</p:attrName>
                                          <p:attrName>ppt_y</p:attrName>
                                        </p:attrNameLst>
                                      </p:cBhvr>
                                      <p:rCtr x="53941" y="-2500"/>
                                    </p:animMotion>
                                  </p:childTnLst>
                                </p:cTn>
                              </p:par>
                              <p:par>
                                <p:cTn id="138" presetID="10" presetClass="entr" presetSubtype="0" fill="hold" grpId="1" nodeType="withEffect">
                                  <p:stCondLst>
                                    <p:cond delay="2750"/>
                                  </p:stCondLst>
                                  <p:childTnLst>
                                    <p:set>
                                      <p:cBhvr>
                                        <p:cTn id="139" dur="1" fill="hold">
                                          <p:stCondLst>
                                            <p:cond delay="0"/>
                                          </p:stCondLst>
                                        </p:cTn>
                                        <p:tgtEl>
                                          <p:spTgt spid="79"/>
                                        </p:tgtEl>
                                        <p:attrNameLst>
                                          <p:attrName>style.visibility</p:attrName>
                                        </p:attrNameLst>
                                      </p:cBhvr>
                                      <p:to>
                                        <p:strVal val="visible"/>
                                      </p:to>
                                    </p:set>
                                    <p:animEffect transition="in" filter="fade">
                                      <p:cBhvr>
                                        <p:cTn id="140" dur="250"/>
                                        <p:tgtEl>
                                          <p:spTgt spid="79"/>
                                        </p:tgtEl>
                                      </p:cBhvr>
                                    </p:animEffect>
                                  </p:childTnLst>
                                </p:cTn>
                              </p:par>
                              <p:par>
                                <p:cTn id="141" presetID="0" presetClass="path" presetSubtype="0" repeatCount="indefinite" fill="hold" grpId="0" nodeType="withEffect">
                                  <p:stCondLst>
                                    <p:cond delay="2750"/>
                                  </p:stCondLst>
                                  <p:childTnLst>
                                    <p:animMotion origin="layout" path="M -1.66667E-6 -1.7284E-6 C 0.21424 0.00587 0.22222 0.07685 0.32674 0.08025 C 0.43125 0.08395 0.53611 0.02161 0.62709 0.02068 C 0.71806 0.02006 0.81024 0.07408 0.87327 0.07562 C 0.93629 0.07747 0.96476 0.0321 1.00504 0.03179 C 1.04462 0.03117 1.0809 0.04784 1.10868 0.05587 " pathEditMode="relative" rAng="0" ptsTypes="AAAAAA">
                                      <p:cBhvr>
                                        <p:cTn id="142" dur="3750" fill="hold"/>
                                        <p:tgtEl>
                                          <p:spTgt spid="79"/>
                                        </p:tgtEl>
                                        <p:attrNameLst>
                                          <p:attrName>ppt_x</p:attrName>
                                          <p:attrName>ppt_y</p:attrName>
                                        </p:attrNameLst>
                                      </p:cBhvr>
                                      <p:rCtr x="55434" y="4012"/>
                                    </p:animMotion>
                                  </p:childTnLst>
                                </p:cTn>
                              </p:par>
                              <p:par>
                                <p:cTn id="143" presetID="10" presetClass="entr" presetSubtype="0" fill="hold" grpId="1" nodeType="withEffect">
                                  <p:stCondLst>
                                    <p:cond delay="3000"/>
                                  </p:stCondLst>
                                  <p:childTnLst>
                                    <p:set>
                                      <p:cBhvr>
                                        <p:cTn id="144" dur="1" fill="hold">
                                          <p:stCondLst>
                                            <p:cond delay="0"/>
                                          </p:stCondLst>
                                        </p:cTn>
                                        <p:tgtEl>
                                          <p:spTgt spid="80"/>
                                        </p:tgtEl>
                                        <p:attrNameLst>
                                          <p:attrName>style.visibility</p:attrName>
                                        </p:attrNameLst>
                                      </p:cBhvr>
                                      <p:to>
                                        <p:strVal val="visible"/>
                                      </p:to>
                                    </p:set>
                                    <p:animEffect transition="in" filter="fade">
                                      <p:cBhvr>
                                        <p:cTn id="145" dur="250"/>
                                        <p:tgtEl>
                                          <p:spTgt spid="80"/>
                                        </p:tgtEl>
                                      </p:cBhvr>
                                    </p:animEffect>
                                  </p:childTnLst>
                                </p:cTn>
                              </p:par>
                              <p:par>
                                <p:cTn id="146" presetID="0" presetClass="path" presetSubtype="0" repeatCount="indefinite" fill="hold" grpId="0" nodeType="withEffect">
                                  <p:stCondLst>
                                    <p:cond delay="3000"/>
                                  </p:stCondLst>
                                  <p:childTnLst>
                                    <p:animMotion origin="layout" path="M 3.33333E-6 3.20988E-6 C 0.2059 0.0358 0.26128 0.12006 0.34861 0.12037 C 0.43559 0.12037 0.5158 0.09135 0.55607 0.07531 C 0.59652 0.05895 0.64652 0.0358 0.70746 0.03611 C 0.76823 0.03673 0.88107 0.07808 0.92118 0.07747 C 0.96076 0.07716 1.07361 0.07561 1.10868 0.05555 " pathEditMode="relative" rAng="0" ptsTypes="AAAAAA">
                                      <p:cBhvr>
                                        <p:cTn id="147" dur="3750" fill="hold"/>
                                        <p:tgtEl>
                                          <p:spTgt spid="80"/>
                                        </p:tgtEl>
                                        <p:attrNameLst>
                                          <p:attrName>ppt_x</p:attrName>
                                          <p:attrName>ppt_y</p:attrName>
                                        </p:attrNameLst>
                                      </p:cBhvr>
                                      <p:rCtr x="55434" y="6019"/>
                                    </p:animMotion>
                                  </p:childTnLst>
                                </p:cTn>
                              </p:par>
                              <p:par>
                                <p:cTn id="148" presetID="10" presetClass="entr" presetSubtype="0" fill="hold" grpId="1" nodeType="withEffect">
                                  <p:stCondLst>
                                    <p:cond delay="3250"/>
                                  </p:stCondLst>
                                  <p:childTnLst>
                                    <p:set>
                                      <p:cBhvr>
                                        <p:cTn id="149" dur="1" fill="hold">
                                          <p:stCondLst>
                                            <p:cond delay="0"/>
                                          </p:stCondLst>
                                        </p:cTn>
                                        <p:tgtEl>
                                          <p:spTgt spid="81"/>
                                        </p:tgtEl>
                                        <p:attrNameLst>
                                          <p:attrName>style.visibility</p:attrName>
                                        </p:attrNameLst>
                                      </p:cBhvr>
                                      <p:to>
                                        <p:strVal val="visible"/>
                                      </p:to>
                                    </p:set>
                                    <p:animEffect transition="in" filter="fade">
                                      <p:cBhvr>
                                        <p:cTn id="150" dur="250"/>
                                        <p:tgtEl>
                                          <p:spTgt spid="81"/>
                                        </p:tgtEl>
                                      </p:cBhvr>
                                    </p:animEffect>
                                  </p:childTnLst>
                                </p:cTn>
                              </p:par>
                              <p:par>
                                <p:cTn id="151" presetID="0" presetClass="path" presetSubtype="0" repeatCount="indefinite" fill="hold" grpId="0" nodeType="withEffect">
                                  <p:stCondLst>
                                    <p:cond delay="3250"/>
                                  </p:stCondLst>
                                  <p:childTnLst>
                                    <p:animMotion origin="layout" path="M 2.22222E-6 1.11022E-16 C 0.10208 -0.02068 0.21649 -0.05031 0.30764 -0.04321 C 0.39913 -0.0358 0.46875 0.03704 0.54722 0.04475 C 0.62569 0.05247 0.70764 0.00216 0.77795 0.00247 C 0.84826 0.00278 0.92691 0.05401 0.96944 0.04753 C 1.0118 0.04105 1.0618 0.03086 1.08611 0.01883 " pathEditMode="relative" rAng="0" ptsTypes="AAAAAA">
                                      <p:cBhvr>
                                        <p:cTn id="152" dur="3750" fill="hold"/>
                                        <p:tgtEl>
                                          <p:spTgt spid="81"/>
                                        </p:tgtEl>
                                        <p:attrNameLst>
                                          <p:attrName>ppt_x</p:attrName>
                                          <p:attrName>ppt_y</p:attrName>
                                        </p:attrNameLst>
                                      </p:cBhvr>
                                      <p:rCtr x="54306" y="154"/>
                                    </p:animMotion>
                                  </p:childTnLst>
                                </p:cTn>
                              </p:par>
                              <p:par>
                                <p:cTn id="153" presetID="10" presetClass="entr" presetSubtype="0" fill="hold" grpId="1" nodeType="withEffect">
                                  <p:stCondLst>
                                    <p:cond delay="3500"/>
                                  </p:stCondLst>
                                  <p:childTnLst>
                                    <p:set>
                                      <p:cBhvr>
                                        <p:cTn id="154" dur="1" fill="hold">
                                          <p:stCondLst>
                                            <p:cond delay="0"/>
                                          </p:stCondLst>
                                        </p:cTn>
                                        <p:tgtEl>
                                          <p:spTgt spid="82"/>
                                        </p:tgtEl>
                                        <p:attrNameLst>
                                          <p:attrName>style.visibility</p:attrName>
                                        </p:attrNameLst>
                                      </p:cBhvr>
                                      <p:to>
                                        <p:strVal val="visible"/>
                                      </p:to>
                                    </p:set>
                                    <p:animEffect transition="in" filter="fade">
                                      <p:cBhvr>
                                        <p:cTn id="155" dur="250"/>
                                        <p:tgtEl>
                                          <p:spTgt spid="82"/>
                                        </p:tgtEl>
                                      </p:cBhvr>
                                    </p:animEffect>
                                  </p:childTnLst>
                                </p:cTn>
                              </p:par>
                              <p:par>
                                <p:cTn id="156" presetID="0" presetClass="path" presetSubtype="0" repeatCount="indefinite" fill="hold" grpId="0" nodeType="withEffect">
                                  <p:stCondLst>
                                    <p:cond delay="3500"/>
                                  </p:stCondLst>
                                  <p:childTnLst>
                                    <p:animMotion origin="layout" path="M 3.33333E-6 -7.40741E-7 C 0.08941 -0.00957 0.23541 0.11327 0.33333 0.11482 C 0.43125 0.11605 0.52274 0.01142 0.5875 0.00864 C 0.65243 0.00556 0.71284 0.05772 0.77951 0.06142 C 0.84566 0.06512 0.94323 0.03827 0.98576 0.03179 C 1.0283 0.02531 1.05139 0.04198 1.08055 0.03673 " pathEditMode="relative" rAng="0" ptsTypes="AAAAAA">
                                      <p:cBhvr>
                                        <p:cTn id="157" dur="3750" fill="hold"/>
                                        <p:tgtEl>
                                          <p:spTgt spid="82"/>
                                        </p:tgtEl>
                                        <p:attrNameLst>
                                          <p:attrName>ppt_x</p:attrName>
                                          <p:attrName>ppt_y</p:attrName>
                                        </p:attrNameLst>
                                      </p:cBhvr>
                                      <p:rCtr x="54028" y="5710"/>
                                    </p:animMotion>
                                  </p:childTnLst>
                                </p:cTn>
                              </p:par>
                              <p:par>
                                <p:cTn id="158" presetID="10" presetClass="entr" presetSubtype="0" fill="hold" grpId="1" nodeType="withEffect">
                                  <p:stCondLst>
                                    <p:cond delay="3750"/>
                                  </p:stCondLst>
                                  <p:childTnLst>
                                    <p:set>
                                      <p:cBhvr>
                                        <p:cTn id="159" dur="1" fill="hold">
                                          <p:stCondLst>
                                            <p:cond delay="0"/>
                                          </p:stCondLst>
                                        </p:cTn>
                                        <p:tgtEl>
                                          <p:spTgt spid="83"/>
                                        </p:tgtEl>
                                        <p:attrNameLst>
                                          <p:attrName>style.visibility</p:attrName>
                                        </p:attrNameLst>
                                      </p:cBhvr>
                                      <p:to>
                                        <p:strVal val="visible"/>
                                      </p:to>
                                    </p:set>
                                    <p:animEffect transition="in" filter="fade">
                                      <p:cBhvr>
                                        <p:cTn id="160" dur="250"/>
                                        <p:tgtEl>
                                          <p:spTgt spid="83"/>
                                        </p:tgtEl>
                                      </p:cBhvr>
                                    </p:animEffect>
                                  </p:childTnLst>
                                </p:cTn>
                              </p:par>
                              <p:par>
                                <p:cTn id="161" presetID="0" presetClass="path" presetSubtype="0" repeatCount="indefinite" fill="hold" grpId="0" nodeType="withEffect">
                                  <p:stCondLst>
                                    <p:cond delay="3750"/>
                                  </p:stCondLst>
                                  <p:childTnLst>
                                    <p:animMotion origin="layout" path="M -3.88889E-6 3.95062E-6 C 0.11528 0.01049 0.2066 -0.01544 0.30174 -0.01235 C 0.39549 -0.00957 0.47865 0.01512 0.56563 0.01728 C 0.65243 0.01944 0.754 -0.00186 0.82327 -0.00062 C 0.89254 0.00092 0.93855 0.03271 0.98125 0.02623 C 1.02362 0.01944 1.05504 0.01142 1.079 -0.00062 " pathEditMode="relative" rAng="0" ptsTypes="AAAAAA">
                                      <p:cBhvr>
                                        <p:cTn id="162" dur="3750" fill="hold"/>
                                        <p:tgtEl>
                                          <p:spTgt spid="83"/>
                                        </p:tgtEl>
                                        <p:attrNameLst>
                                          <p:attrName>ppt_x</p:attrName>
                                          <p:attrName>ppt_y</p:attrName>
                                        </p:attrNameLst>
                                      </p:cBhvr>
                                      <p:rCtr x="53941" y="710"/>
                                    </p:animMotion>
                                  </p:childTnLst>
                                </p:cTn>
                              </p:par>
                              <p:par>
                                <p:cTn id="163" presetID="10" presetClass="entr" presetSubtype="0" fill="hold" grpId="1" nodeType="withEffect">
                                  <p:stCondLst>
                                    <p:cond delay="250"/>
                                  </p:stCondLst>
                                  <p:childTnLst>
                                    <p:set>
                                      <p:cBhvr>
                                        <p:cTn id="164" dur="1" fill="hold">
                                          <p:stCondLst>
                                            <p:cond delay="0"/>
                                          </p:stCondLst>
                                        </p:cTn>
                                        <p:tgtEl>
                                          <p:spTgt spid="84"/>
                                        </p:tgtEl>
                                        <p:attrNameLst>
                                          <p:attrName>style.visibility</p:attrName>
                                        </p:attrNameLst>
                                      </p:cBhvr>
                                      <p:to>
                                        <p:strVal val="visible"/>
                                      </p:to>
                                    </p:set>
                                    <p:animEffect transition="in" filter="fade">
                                      <p:cBhvr>
                                        <p:cTn id="165" dur="250"/>
                                        <p:tgtEl>
                                          <p:spTgt spid="84"/>
                                        </p:tgtEl>
                                      </p:cBhvr>
                                    </p:animEffect>
                                  </p:childTnLst>
                                </p:cTn>
                              </p:par>
                              <p:par>
                                <p:cTn id="166" presetID="0" presetClass="path" presetSubtype="0" repeatCount="indefinite" fill="hold" grpId="0" nodeType="withEffect">
                                  <p:stCondLst>
                                    <p:cond delay="250"/>
                                  </p:stCondLst>
                                  <p:childTnLst>
                                    <p:animMotion origin="layout" path="M -3.05556E-6 4.81481E-6 C 0.18282 0.00092 0.19618 0.12685 0.29584 0.12345 C 0.39549 0.11975 0.5158 0.03518 0.60348 0.02716 C 0.69098 0.01913 0.75851 0.07376 0.82101 0.0753 C 0.88368 0.07716 0.93681 0.04444 0.97917 0.03796 C 1.02205 0.03117 1.0507 0.03827 1.07986 0.04475 " pathEditMode="relative" rAng="0" ptsTypes="AAAAAA">
                                      <p:cBhvr>
                                        <p:cTn id="167" dur="3750" fill="hold"/>
                                        <p:tgtEl>
                                          <p:spTgt spid="84"/>
                                        </p:tgtEl>
                                        <p:attrNameLst>
                                          <p:attrName>ppt_x</p:attrName>
                                          <p:attrName>ppt_y</p:attrName>
                                        </p:attrNameLst>
                                      </p:cBhvr>
                                      <p:rCtr x="53993" y="6173"/>
                                    </p:animMotion>
                                  </p:childTnLst>
                                </p:cTn>
                              </p:par>
                              <p:par>
                                <p:cTn id="168" presetID="10" presetClass="entr" presetSubtype="0" fill="hold" grpId="1" nodeType="withEffect">
                                  <p:stCondLst>
                                    <p:cond delay="500"/>
                                  </p:stCondLst>
                                  <p:childTnLst>
                                    <p:set>
                                      <p:cBhvr>
                                        <p:cTn id="169" dur="1" fill="hold">
                                          <p:stCondLst>
                                            <p:cond delay="0"/>
                                          </p:stCondLst>
                                        </p:cTn>
                                        <p:tgtEl>
                                          <p:spTgt spid="85"/>
                                        </p:tgtEl>
                                        <p:attrNameLst>
                                          <p:attrName>style.visibility</p:attrName>
                                        </p:attrNameLst>
                                      </p:cBhvr>
                                      <p:to>
                                        <p:strVal val="visible"/>
                                      </p:to>
                                    </p:set>
                                    <p:animEffect transition="in" filter="fade">
                                      <p:cBhvr>
                                        <p:cTn id="170" dur="250"/>
                                        <p:tgtEl>
                                          <p:spTgt spid="85"/>
                                        </p:tgtEl>
                                      </p:cBhvr>
                                    </p:animEffect>
                                  </p:childTnLst>
                                </p:cTn>
                              </p:par>
                              <p:par>
                                <p:cTn id="171" presetID="0" presetClass="path" presetSubtype="0" repeatCount="indefinite" fill="hold" grpId="0" nodeType="withEffect">
                                  <p:stCondLst>
                                    <p:cond delay="500"/>
                                  </p:stCondLst>
                                  <p:childTnLst>
                                    <p:animMotion origin="layout" path="M 5E-6 -4.5679E-6 C 0.0894 -0.00987 0.21025 -0.03209 0.3099 -0.02222 C 0.40903 -0.01296 0.50973 0.05124 0.59653 0.05741 C 0.68299 0.06358 0.76424 0.01544 0.82952 0.01482 C 0.89497 0.0142 0.94723 0.05957 0.98976 0.05309 C 1.03212 0.0463 1.05122 0.04198 1.08056 0.03642 " pathEditMode="relative" rAng="0" ptsTypes="AAAAAA">
                                      <p:cBhvr>
                                        <p:cTn id="172" dur="3750" fill="hold"/>
                                        <p:tgtEl>
                                          <p:spTgt spid="85"/>
                                        </p:tgtEl>
                                        <p:attrNameLst>
                                          <p:attrName>ppt_x</p:attrName>
                                          <p:attrName>ppt_y</p:attrName>
                                        </p:attrNameLst>
                                      </p:cBhvr>
                                      <p:rCtr x="54028" y="1636"/>
                                    </p:animMotion>
                                  </p:childTnLst>
                                </p:cTn>
                              </p:par>
                              <p:par>
                                <p:cTn id="173" presetID="10" presetClass="entr" presetSubtype="0" fill="hold" grpId="1" nodeType="withEffect">
                                  <p:stCondLst>
                                    <p:cond delay="750"/>
                                  </p:stCondLst>
                                  <p:childTnLst>
                                    <p:set>
                                      <p:cBhvr>
                                        <p:cTn id="174" dur="1" fill="hold">
                                          <p:stCondLst>
                                            <p:cond delay="0"/>
                                          </p:stCondLst>
                                        </p:cTn>
                                        <p:tgtEl>
                                          <p:spTgt spid="86"/>
                                        </p:tgtEl>
                                        <p:attrNameLst>
                                          <p:attrName>style.visibility</p:attrName>
                                        </p:attrNameLst>
                                      </p:cBhvr>
                                      <p:to>
                                        <p:strVal val="visible"/>
                                      </p:to>
                                    </p:set>
                                    <p:animEffect transition="in" filter="fade">
                                      <p:cBhvr>
                                        <p:cTn id="175" dur="250"/>
                                        <p:tgtEl>
                                          <p:spTgt spid="86"/>
                                        </p:tgtEl>
                                      </p:cBhvr>
                                    </p:animEffect>
                                  </p:childTnLst>
                                </p:cTn>
                              </p:par>
                              <p:par>
                                <p:cTn id="176" presetID="0" presetClass="path" presetSubtype="0" repeatCount="indefinite" fill="hold" grpId="0" nodeType="withEffect">
                                  <p:stCondLst>
                                    <p:cond delay="750"/>
                                  </p:stCondLst>
                                  <p:childTnLst>
                                    <p:animMotion origin="layout" path="M -4.72222E-6 7.40741E-7 C 0.11528 0.01049 0.20177 -0.08148 0.30296 -0.07716 C 0.40435 -0.07377 0.5191 0.01111 0.60764 0.02376 C 0.69636 0.0358 0.77223 -0.00463 0.83455 -0.00401 C 0.89671 -0.0034 0.93855 0.03241 0.98125 0.02654 C 1.02362 0.01944 1.05504 0.01142 1.079 -0.00062 " pathEditMode="relative" rAng="0" ptsTypes="AAAAAA">
                                      <p:cBhvr>
                                        <p:cTn id="177" dur="3750" fill="hold"/>
                                        <p:tgtEl>
                                          <p:spTgt spid="86"/>
                                        </p:tgtEl>
                                        <p:attrNameLst>
                                          <p:attrName>ppt_x</p:attrName>
                                          <p:attrName>ppt_y</p:attrName>
                                        </p:attrNameLst>
                                      </p:cBhvr>
                                      <p:rCtr x="53941" y="-2531"/>
                                    </p:animMotion>
                                  </p:childTnLst>
                                </p:cTn>
                              </p:par>
                              <p:par>
                                <p:cTn id="178" presetID="10" presetClass="entr" presetSubtype="0" fill="hold" grpId="1" nodeType="withEffect">
                                  <p:stCondLst>
                                    <p:cond delay="1000"/>
                                  </p:stCondLst>
                                  <p:childTnLst>
                                    <p:set>
                                      <p:cBhvr>
                                        <p:cTn id="179" dur="1" fill="hold">
                                          <p:stCondLst>
                                            <p:cond delay="0"/>
                                          </p:stCondLst>
                                        </p:cTn>
                                        <p:tgtEl>
                                          <p:spTgt spid="87"/>
                                        </p:tgtEl>
                                        <p:attrNameLst>
                                          <p:attrName>style.visibility</p:attrName>
                                        </p:attrNameLst>
                                      </p:cBhvr>
                                      <p:to>
                                        <p:strVal val="visible"/>
                                      </p:to>
                                    </p:set>
                                    <p:animEffect transition="in" filter="fade">
                                      <p:cBhvr>
                                        <p:cTn id="180" dur="250"/>
                                        <p:tgtEl>
                                          <p:spTgt spid="87"/>
                                        </p:tgtEl>
                                      </p:cBhvr>
                                    </p:animEffect>
                                  </p:childTnLst>
                                </p:cTn>
                              </p:par>
                              <p:par>
                                <p:cTn id="181" presetID="0" presetClass="path" presetSubtype="0" repeatCount="indefinite" fill="hold" grpId="0" nodeType="withEffect">
                                  <p:stCondLst>
                                    <p:cond delay="1000"/>
                                  </p:stCondLst>
                                  <p:childTnLst>
                                    <p:animMotion origin="layout" path="M 1.38778E-17 2.59259E-6 C 0.21424 0.00586 0.22222 0.07685 0.32674 0.08024 C 0.43125 0.08395 0.53611 0.0216 0.62708 0.02068 C 0.71806 0.02006 0.81024 0.07407 0.87326 0.07561 C 0.93628 0.07747 0.96476 0.0321 1.00503 0.03179 C 1.04462 0.03117 1.0809 0.04784 1.10868 0.05586 " pathEditMode="relative" rAng="0" ptsTypes="AAAAAA">
                                      <p:cBhvr>
                                        <p:cTn id="182" dur="3750" fill="hold"/>
                                        <p:tgtEl>
                                          <p:spTgt spid="87"/>
                                        </p:tgtEl>
                                        <p:attrNameLst>
                                          <p:attrName>ppt_x</p:attrName>
                                          <p:attrName>ppt_y</p:attrName>
                                        </p:attrNameLst>
                                      </p:cBhvr>
                                      <p:rCtr x="55434" y="4012"/>
                                    </p:animMotion>
                                  </p:childTnLst>
                                </p:cTn>
                              </p:par>
                              <p:par>
                                <p:cTn id="183" presetID="10" presetClass="entr" presetSubtype="0" fill="hold" grpId="1" nodeType="withEffect">
                                  <p:stCondLst>
                                    <p:cond delay="1250"/>
                                  </p:stCondLst>
                                  <p:childTnLst>
                                    <p:set>
                                      <p:cBhvr>
                                        <p:cTn id="184" dur="1" fill="hold">
                                          <p:stCondLst>
                                            <p:cond delay="0"/>
                                          </p:stCondLst>
                                        </p:cTn>
                                        <p:tgtEl>
                                          <p:spTgt spid="88"/>
                                        </p:tgtEl>
                                        <p:attrNameLst>
                                          <p:attrName>style.visibility</p:attrName>
                                        </p:attrNameLst>
                                      </p:cBhvr>
                                      <p:to>
                                        <p:strVal val="visible"/>
                                      </p:to>
                                    </p:set>
                                    <p:animEffect transition="in" filter="fade">
                                      <p:cBhvr>
                                        <p:cTn id="185" dur="250"/>
                                        <p:tgtEl>
                                          <p:spTgt spid="88"/>
                                        </p:tgtEl>
                                      </p:cBhvr>
                                    </p:animEffect>
                                  </p:childTnLst>
                                </p:cTn>
                              </p:par>
                              <p:par>
                                <p:cTn id="186" presetID="0" presetClass="path" presetSubtype="0" repeatCount="indefinite" fill="hold" grpId="0" nodeType="withEffect">
                                  <p:stCondLst>
                                    <p:cond delay="1250"/>
                                  </p:stCondLst>
                                  <p:childTnLst>
                                    <p:animMotion origin="layout" path="M 0 -4.19753E-6 C 0.2059 0.03581 0.26128 0.12007 0.34861 0.12037 C 0.43576 0.12037 0.5158 0.09136 0.55608 0.07531 C 0.59653 0.05865 0.64653 0.03581 0.70747 0.03612 C 0.76823 0.03673 0.88108 0.07809 0.92118 0.07716 C 0.96076 0.07716 1.07361 0.07562 1.10868 0.05556 " pathEditMode="relative" rAng="0" ptsTypes="AAAAAA">
                                      <p:cBhvr>
                                        <p:cTn id="187" dur="3750" fill="hold"/>
                                        <p:tgtEl>
                                          <p:spTgt spid="88"/>
                                        </p:tgtEl>
                                        <p:attrNameLst>
                                          <p:attrName>ppt_x</p:attrName>
                                          <p:attrName>ppt_y</p:attrName>
                                        </p:attrNameLst>
                                      </p:cBhvr>
                                      <p:rCtr x="55434" y="6019"/>
                                    </p:animMotion>
                                  </p:childTnLst>
                                </p:cTn>
                              </p:par>
                              <p:par>
                                <p:cTn id="188" presetID="10" presetClass="entr" presetSubtype="0" fill="hold" grpId="1" nodeType="withEffect">
                                  <p:stCondLst>
                                    <p:cond delay="1500"/>
                                  </p:stCondLst>
                                  <p:childTnLst>
                                    <p:set>
                                      <p:cBhvr>
                                        <p:cTn id="189" dur="1" fill="hold">
                                          <p:stCondLst>
                                            <p:cond delay="0"/>
                                          </p:stCondLst>
                                        </p:cTn>
                                        <p:tgtEl>
                                          <p:spTgt spid="89"/>
                                        </p:tgtEl>
                                        <p:attrNameLst>
                                          <p:attrName>style.visibility</p:attrName>
                                        </p:attrNameLst>
                                      </p:cBhvr>
                                      <p:to>
                                        <p:strVal val="visible"/>
                                      </p:to>
                                    </p:set>
                                    <p:animEffect transition="in" filter="fade">
                                      <p:cBhvr>
                                        <p:cTn id="190" dur="250"/>
                                        <p:tgtEl>
                                          <p:spTgt spid="89"/>
                                        </p:tgtEl>
                                      </p:cBhvr>
                                    </p:animEffect>
                                  </p:childTnLst>
                                </p:cTn>
                              </p:par>
                              <p:par>
                                <p:cTn id="191" presetID="0" presetClass="path" presetSubtype="0" repeatCount="indefinite" fill="hold" grpId="0" nodeType="withEffect">
                                  <p:stCondLst>
                                    <p:cond delay="1500"/>
                                  </p:stCondLst>
                                  <p:childTnLst>
                                    <p:animMotion origin="layout" path="M 5E-6 -1.85185E-6 C 0.10209 -0.02068 0.2165 -0.05031 0.30764 -0.04321 C 0.39914 -0.0358 0.46876 0.03704 0.54723 0.04475 C 0.6257 0.05216 0.70764 0.00216 0.77796 0.00247 C 0.84827 0.00278 0.92691 0.05401 0.96962 0.04753 C 1.01181 0.04105 1.06181 0.03087 1.08612 0.01883 " pathEditMode="relative" rAng="0" ptsTypes="AAAAAA">
                                      <p:cBhvr>
                                        <p:cTn id="192" dur="3750" fill="hold"/>
                                        <p:tgtEl>
                                          <p:spTgt spid="89"/>
                                        </p:tgtEl>
                                        <p:attrNameLst>
                                          <p:attrName>ppt_x</p:attrName>
                                          <p:attrName>ppt_y</p:attrName>
                                        </p:attrNameLst>
                                      </p:cBhvr>
                                      <p:rCtr x="54306" y="154"/>
                                    </p:animMotion>
                                  </p:childTnLst>
                                </p:cTn>
                              </p:par>
                              <p:par>
                                <p:cTn id="193" presetID="10" presetClass="entr" presetSubtype="0" fill="hold" grpId="1" nodeType="withEffect">
                                  <p:stCondLst>
                                    <p:cond delay="1750"/>
                                  </p:stCondLst>
                                  <p:childTnLst>
                                    <p:set>
                                      <p:cBhvr>
                                        <p:cTn id="194" dur="1" fill="hold">
                                          <p:stCondLst>
                                            <p:cond delay="0"/>
                                          </p:stCondLst>
                                        </p:cTn>
                                        <p:tgtEl>
                                          <p:spTgt spid="90"/>
                                        </p:tgtEl>
                                        <p:attrNameLst>
                                          <p:attrName>style.visibility</p:attrName>
                                        </p:attrNameLst>
                                      </p:cBhvr>
                                      <p:to>
                                        <p:strVal val="visible"/>
                                      </p:to>
                                    </p:set>
                                    <p:animEffect transition="in" filter="fade">
                                      <p:cBhvr>
                                        <p:cTn id="195" dur="250"/>
                                        <p:tgtEl>
                                          <p:spTgt spid="90"/>
                                        </p:tgtEl>
                                      </p:cBhvr>
                                    </p:animEffect>
                                  </p:childTnLst>
                                </p:cTn>
                              </p:par>
                              <p:par>
                                <p:cTn id="196" presetID="0" presetClass="path" presetSubtype="0" repeatCount="indefinite" fill="hold" grpId="0" nodeType="withEffect">
                                  <p:stCondLst>
                                    <p:cond delay="1750"/>
                                  </p:stCondLst>
                                  <p:childTnLst>
                                    <p:animMotion origin="layout" path="M 0 -4.44444E-6 C 0.08941 -0.00956 0.23542 0.11358 0.33333 0.11482 C 0.43125 0.11575 0.52257 0.01173 0.5875 0.00896 C 0.65243 0.00556 0.71285 0.05772 0.77934 0.06173 C 0.84566 0.06544 0.94323 0.03858 0.98576 0.0321 C 1.0283 0.02531 1.05122 0.04198 1.08038 0.03673 " pathEditMode="relative" rAng="0" ptsTypes="AAAAAA">
                                      <p:cBhvr>
                                        <p:cTn id="197" dur="3750" fill="hold"/>
                                        <p:tgtEl>
                                          <p:spTgt spid="90"/>
                                        </p:tgtEl>
                                        <p:attrNameLst>
                                          <p:attrName>ppt_x</p:attrName>
                                          <p:attrName>ppt_y</p:attrName>
                                        </p:attrNameLst>
                                      </p:cBhvr>
                                      <p:rCtr x="54010" y="5710"/>
                                    </p:animMotion>
                                  </p:childTnLst>
                                </p:cTn>
                              </p:par>
                              <p:par>
                                <p:cTn id="198" presetID="10" presetClass="entr" presetSubtype="0" fill="hold" grpId="1" nodeType="withEffect">
                                  <p:stCondLst>
                                    <p:cond delay="2000"/>
                                  </p:stCondLst>
                                  <p:childTnLst>
                                    <p:set>
                                      <p:cBhvr>
                                        <p:cTn id="199" dur="1" fill="hold">
                                          <p:stCondLst>
                                            <p:cond delay="0"/>
                                          </p:stCondLst>
                                        </p:cTn>
                                        <p:tgtEl>
                                          <p:spTgt spid="91"/>
                                        </p:tgtEl>
                                        <p:attrNameLst>
                                          <p:attrName>style.visibility</p:attrName>
                                        </p:attrNameLst>
                                      </p:cBhvr>
                                      <p:to>
                                        <p:strVal val="visible"/>
                                      </p:to>
                                    </p:set>
                                    <p:animEffect transition="in" filter="fade">
                                      <p:cBhvr>
                                        <p:cTn id="200" dur="250"/>
                                        <p:tgtEl>
                                          <p:spTgt spid="91"/>
                                        </p:tgtEl>
                                      </p:cBhvr>
                                    </p:animEffect>
                                  </p:childTnLst>
                                </p:cTn>
                              </p:par>
                              <p:par>
                                <p:cTn id="201" presetID="0" presetClass="path" presetSubtype="0" repeatCount="indefinite" fill="hold" grpId="0" nodeType="withEffect">
                                  <p:stCondLst>
                                    <p:cond delay="2000"/>
                                  </p:stCondLst>
                                  <p:childTnLst>
                                    <p:animMotion origin="layout" path="M -2.22222E-6 -3.45679E-6 C 0.11528 0.01081 0.2066 -0.01543 0.30174 -0.01234 C 0.39549 -0.00956 0.47865 0.01544 0.56563 0.01729 C 0.65243 0.01945 0.75382 -0.00185 0.82309 -0.00031 C 0.89254 0.00093 0.93854 0.03272 0.98125 0.02624 C 1.02361 0.01945 1.05504 0.01173 1.079 -0.00031 " pathEditMode="relative" rAng="0" ptsTypes="AAAAAA">
                                      <p:cBhvr>
                                        <p:cTn id="202" dur="3750" fill="hold"/>
                                        <p:tgtEl>
                                          <p:spTgt spid="91"/>
                                        </p:tgtEl>
                                        <p:attrNameLst>
                                          <p:attrName>ppt_x</p:attrName>
                                          <p:attrName>ppt_y</p:attrName>
                                        </p:attrNameLst>
                                      </p:cBhvr>
                                      <p:rCtr x="53941" y="710"/>
                                    </p:animMotion>
                                  </p:childTnLst>
                                </p:cTn>
                              </p:par>
                              <p:par>
                                <p:cTn id="203" presetID="10" presetClass="entr" presetSubtype="0" fill="hold" grpId="1" nodeType="withEffect">
                                  <p:stCondLst>
                                    <p:cond delay="2000"/>
                                  </p:stCondLst>
                                  <p:childTnLst>
                                    <p:set>
                                      <p:cBhvr>
                                        <p:cTn id="204" dur="1" fill="hold">
                                          <p:stCondLst>
                                            <p:cond delay="0"/>
                                          </p:stCondLst>
                                        </p:cTn>
                                        <p:tgtEl>
                                          <p:spTgt spid="55"/>
                                        </p:tgtEl>
                                        <p:attrNameLst>
                                          <p:attrName>style.visibility</p:attrName>
                                        </p:attrNameLst>
                                      </p:cBhvr>
                                      <p:to>
                                        <p:strVal val="visible"/>
                                      </p:to>
                                    </p:set>
                                    <p:animEffect transition="in" filter="fade">
                                      <p:cBhvr>
                                        <p:cTn id="205" dur="500"/>
                                        <p:tgtEl>
                                          <p:spTgt spid="55"/>
                                        </p:tgtEl>
                                      </p:cBhvr>
                                    </p:animEffect>
                                  </p:childTnLst>
                                </p:cTn>
                              </p:par>
                              <p:par>
                                <p:cTn id="206" presetID="35" presetClass="path" presetSubtype="0" repeatCount="indefinite" autoRev="1" fill="hold" grpId="0" nodeType="withEffect">
                                  <p:stCondLst>
                                    <p:cond delay="2000"/>
                                  </p:stCondLst>
                                  <p:childTnLst>
                                    <p:animMotion origin="layout" path="M -3.33333E-6 2.22222E-6 L -0.56354 2.22222E-6 " pathEditMode="relative" rAng="0" ptsTypes="AA">
                                      <p:cBhvr>
                                        <p:cTn id="207" dur="5000" fill="hold"/>
                                        <p:tgtEl>
                                          <p:spTgt spid="55"/>
                                        </p:tgtEl>
                                        <p:attrNameLst>
                                          <p:attrName>ppt_x</p:attrName>
                                          <p:attrName>ppt_y</p:attrName>
                                        </p:attrNameLst>
                                      </p:cBhvr>
                                      <p:rCtr x="-28177"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8" repeatCount="indefinite" fill="hold" display="0">
                  <p:stCondLst>
                    <p:cond delay="indefinite"/>
                  </p:stCondLst>
                  <p:endCondLst>
                    <p:cond evt="onStopAudio" delay="0">
                      <p:tgtEl>
                        <p:sldTgt/>
                      </p:tgtEl>
                    </p:cond>
                  </p:endCondLst>
                </p:cTn>
                <p:tgtEl>
                  <p:spTgt spid="2"/>
                </p:tgtEl>
              </p:cMediaNode>
            </p:audio>
          </p:childTnLst>
        </p:cTn>
      </p:par>
    </p:tnLst>
    <p:bldLst>
      <p:bldP spid="56" grpId="0" bldLvl="0" animBg="1"/>
      <p:bldP spid="56" grpId="1" bldLvl="0" animBg="1"/>
      <p:bldP spid="55" grpId="0" bldLvl="0" animBg="1"/>
      <p:bldP spid="55" grpId="1" bldLvl="0" animBg="1"/>
      <p:bldP spid="68" grpId="0" bldLvl="0" animBg="1"/>
      <p:bldP spid="68" grpId="1" bldLvl="0" animBg="1"/>
      <p:bldP spid="69" grpId="0" bldLvl="0" animBg="1"/>
      <p:bldP spid="69" grpId="1" bldLvl="0" animBg="1"/>
      <p:bldP spid="70" grpId="0" bldLvl="0" animBg="1"/>
      <p:bldP spid="70" grpId="1" bldLvl="0" animBg="1"/>
      <p:bldP spid="71" grpId="0" bldLvl="0" animBg="1"/>
      <p:bldP spid="71" grpId="1" bldLvl="0" animBg="1"/>
      <p:bldP spid="72" grpId="0" bldLvl="0" animBg="1"/>
      <p:bldP spid="72" grpId="1" bldLvl="0" animBg="1"/>
      <p:bldP spid="73" grpId="0" bldLvl="0" animBg="1"/>
      <p:bldP spid="73" grpId="1" bldLvl="0" animBg="1"/>
      <p:bldP spid="74" grpId="0" bldLvl="0" animBg="1"/>
      <p:bldP spid="74" grpId="1" bldLvl="0" animBg="1"/>
      <p:bldP spid="75" grpId="0" bldLvl="0" animBg="1"/>
      <p:bldP spid="75" grpId="1" bldLvl="0" animBg="1"/>
      <p:bldP spid="76" grpId="0" bldLvl="0" animBg="1"/>
      <p:bldP spid="76" grpId="1" bldLvl="0" animBg="1"/>
      <p:bldP spid="77" grpId="0" bldLvl="0" animBg="1"/>
      <p:bldP spid="77" grpId="1" bldLvl="0" animBg="1"/>
      <p:bldP spid="78" grpId="0" bldLvl="0" animBg="1"/>
      <p:bldP spid="78" grpId="1" bldLvl="0" animBg="1"/>
      <p:bldP spid="79" grpId="0" bldLvl="0" animBg="1"/>
      <p:bldP spid="79" grpId="1" bldLvl="0" animBg="1"/>
      <p:bldP spid="80" grpId="0" bldLvl="0" animBg="1"/>
      <p:bldP spid="80" grpId="1" bldLvl="0" animBg="1"/>
      <p:bldP spid="81" grpId="0" bldLvl="0" animBg="1"/>
      <p:bldP spid="81" grpId="1" bldLvl="0" animBg="1"/>
      <p:bldP spid="82" grpId="0" bldLvl="0" animBg="1"/>
      <p:bldP spid="82" grpId="1" bldLvl="0" animBg="1"/>
      <p:bldP spid="83" grpId="0" bldLvl="0" animBg="1"/>
      <p:bldP spid="83" grpId="1" bldLvl="0" animBg="1"/>
      <p:bldP spid="84" grpId="0" bldLvl="0" animBg="1"/>
      <p:bldP spid="84" grpId="1" bldLvl="0" animBg="1"/>
      <p:bldP spid="86" grpId="0" bldLvl="0" animBg="1"/>
      <p:bldP spid="86" grpId="1" bldLvl="0" animBg="1"/>
      <p:bldP spid="87" grpId="0" bldLvl="0" animBg="1"/>
      <p:bldP spid="87" grpId="1" bldLvl="0" animBg="1"/>
      <p:bldP spid="88" grpId="0" bldLvl="0" animBg="1"/>
      <p:bldP spid="88" grpId="1" bldLvl="0" animBg="1"/>
      <p:bldP spid="89" grpId="0" bldLvl="0" animBg="1"/>
      <p:bldP spid="89" grpId="1" bldLvl="0" animBg="1"/>
      <p:bldP spid="90" grpId="0" bldLvl="0" animBg="1"/>
      <p:bldP spid="90" grpId="1" bldLvl="0" animBg="1"/>
      <p:bldP spid="91" grpId="0" bldLvl="0" animBg="1"/>
      <p:bldP spid="91" grpId="1" bldLvl="0" animBg="1"/>
      <p:bldP spid="139" grpId="0" bldLvl="0" animBg="1"/>
      <p:bldP spid="143" grpId="0" bldLvl="0" animBg="1"/>
      <p:bldP spid="143" grpId="1" bldLvl="0" animBg="1"/>
      <p:bldP spid="144" grpId="0" bldLvl="0" animBg="1"/>
      <p:bldP spid="144" grpId="1" bldLvl="0" animBg="1"/>
      <p:bldP spid="145" grpId="0" bldLvl="0" animBg="1"/>
      <p:bldP spid="145" grpId="1" bldLvl="0" animBg="1"/>
      <p:bldP spid="146" grpId="0" bldLvl="0" animBg="1"/>
      <p:bldP spid="146" grpId="1" bldLvl="0" animBg="1"/>
      <p:bldP spid="103" grpId="0" bldLvl="0" animBg="1"/>
      <p:bldP spid="103" grpId="3" bldLvl="0" animBg="1"/>
      <p:bldP spid="103" grpId="4" bldLvl="0" animBg="1"/>
      <p:bldP spid="130" grpId="3" bldLvl="0" animBg="1"/>
      <p:bldP spid="130" grpId="4" bldLvl="0" animBg="1"/>
      <p:bldP spid="130" grpId="5" bldLvl="0" animBg="1"/>
      <p:bldP spid="104" grpId="0" bldLvl="0" animBg="1"/>
      <p:bldP spid="104" grpId="3" bldLvl="0" animBg="1"/>
      <p:bldP spid="104" grpId="4" bldLvl="0" animBg="1"/>
      <p:bldP spid="128" grpId="3" bldLvl="0" animBg="1"/>
      <p:bldP spid="128" grpId="4" bldLvl="0" animBg="1"/>
      <p:bldP spid="128" grpId="5" bldLvl="0" animBg="1"/>
      <p:bldP spid="85" grpId="0" bldLvl="0" animBg="1"/>
      <p:bldP spid="85" grpId="1" bldLvl="0" animBg="1"/>
      <p:bldP spid="1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56388" y="-35799"/>
            <a:ext cx="1876425" cy="706755"/>
          </a:xfrm>
          <a:prstGeom prst="rect">
            <a:avLst/>
          </a:prstGeom>
        </p:spPr>
        <p:txBody>
          <a:bodyPr wrap="none">
            <a:spAutoFit/>
          </a:bodyPr>
          <a:lstStyle/>
          <a:p>
            <a:r>
              <a:rPr lang="en-US" sz="4000" b="1" dirty="0">
                <a:solidFill>
                  <a:srgbClr val="4BA77B"/>
                </a:solidFill>
                <a:latin typeface="Times New Roman" panose="02020603050405020304" charset="0"/>
                <a:cs typeface="Times New Roman" panose="02020603050405020304" charset="0"/>
              </a:rPr>
              <a:t>Lead-in</a:t>
            </a:r>
            <a:endParaRPr lang="en-US" sz="4000" b="1" dirty="0">
              <a:solidFill>
                <a:srgbClr val="4BA77B"/>
              </a:solidFill>
              <a:latin typeface="Times New Roman" panose="02020603050405020304" charset="0"/>
              <a:cs typeface="Times New Roman" panose="02020603050405020304" charset="0"/>
            </a:endParaRPr>
          </a:p>
        </p:txBody>
      </p:sp>
      <p:sp>
        <p:nvSpPr>
          <p:cNvPr id="2" name="文本框 1"/>
          <p:cNvSpPr txBox="1"/>
          <p:nvPr/>
        </p:nvSpPr>
        <p:spPr>
          <a:xfrm>
            <a:off x="1056388" y="670956"/>
            <a:ext cx="10936605" cy="645160"/>
          </a:xfrm>
          <a:prstGeom prst="rect">
            <a:avLst/>
          </a:prstGeom>
          <a:noFill/>
        </p:spPr>
        <p:txBody>
          <a:bodyPr wrap="square" rtlCol="0">
            <a:spAutoFit/>
          </a:bodyPr>
          <a:lstStyle/>
          <a:p>
            <a:r>
              <a:rPr lang="en-US" altLang="zh-CN" sz="3600" b="1" dirty="0"/>
              <a:t>What are the ways for you to experience music?</a:t>
            </a:r>
            <a:endParaRPr lang="en-US" altLang="zh-CN" sz="3600" b="1" dirty="0"/>
          </a:p>
        </p:txBody>
      </p:sp>
      <p:sp>
        <p:nvSpPr>
          <p:cNvPr id="3" name="椭圆 2"/>
          <p:cNvSpPr/>
          <p:nvPr/>
        </p:nvSpPr>
        <p:spPr>
          <a:xfrm>
            <a:off x="3953519" y="3175682"/>
            <a:ext cx="3840246" cy="1490614"/>
          </a:xfrm>
          <a:prstGeom prst="ellipse">
            <a:avLst/>
          </a:prstGeom>
          <a:solidFill>
            <a:schemeClr val="bg1"/>
          </a:solidFill>
          <a:ln w="41275">
            <a:solidFill>
              <a:srgbClr val="3688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way </a:t>
            </a:r>
            <a:endParaRPr lang="en-US" altLang="zh-CN"/>
          </a:p>
        </p:txBody>
      </p:sp>
      <p:sp>
        <p:nvSpPr>
          <p:cNvPr id="4" name="文本框 3"/>
          <p:cNvSpPr txBox="1"/>
          <p:nvPr/>
        </p:nvSpPr>
        <p:spPr>
          <a:xfrm>
            <a:off x="4050707" y="3628601"/>
            <a:ext cx="3743058" cy="584775"/>
          </a:xfrm>
          <a:prstGeom prst="rect">
            <a:avLst/>
          </a:prstGeom>
          <a:noFill/>
        </p:spPr>
        <p:txBody>
          <a:bodyPr wrap="square" rtlCol="0">
            <a:spAutoFit/>
          </a:bodyPr>
          <a:lstStyle/>
          <a:p>
            <a:r>
              <a:rPr lang="en-US" altLang="zh-CN" sz="3200" b="1" dirty="0"/>
              <a:t>Ways to Enjoy Music</a:t>
            </a:r>
            <a:endParaRPr lang="en-US" altLang="zh-CN" sz="3200" b="1" dirty="0"/>
          </a:p>
        </p:txBody>
      </p:sp>
      <p:cxnSp>
        <p:nvCxnSpPr>
          <p:cNvPr id="6" name="直接连接符 5"/>
          <p:cNvCxnSpPr/>
          <p:nvPr/>
        </p:nvCxnSpPr>
        <p:spPr>
          <a:xfrm>
            <a:off x="3911731" y="2562218"/>
            <a:ext cx="1019393" cy="68552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45336" y="3918212"/>
            <a:ext cx="929773" cy="277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6383654" y="2457043"/>
            <a:ext cx="845251" cy="76345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718560" y="4529455"/>
            <a:ext cx="1005840" cy="65405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直接连接符 21"/>
          <p:cNvCxnSpPr>
            <a:stCxn id="3" idx="6"/>
          </p:cNvCxnSpPr>
          <p:nvPr/>
        </p:nvCxnSpPr>
        <p:spPr>
          <a:xfrm flipV="1">
            <a:off x="7793765" y="3920988"/>
            <a:ext cx="777919" cy="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直接连接符 24"/>
          <p:cNvCxnSpPr>
            <a:stCxn id="3" idx="5"/>
          </p:cNvCxnSpPr>
          <p:nvPr/>
        </p:nvCxnSpPr>
        <p:spPr>
          <a:xfrm>
            <a:off x="7231380" y="4447540"/>
            <a:ext cx="837565" cy="98615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5875020" y="4665980"/>
            <a:ext cx="8255" cy="9525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rotWithShape="1">
          <a:blip r:embed="rId1" cstate="print">
            <a:extLst>
              <a:ext uri="{28A0092B-C50C-407E-A947-70E740481C1C}">
                <a14:useLocalDpi xmlns:a14="http://schemas.microsoft.com/office/drawing/2010/main" val="0"/>
              </a:ext>
            </a:extLst>
          </a:blip>
          <a:srcRect l="9710" t="23053" r="5058" b="12897"/>
          <a:stretch>
            <a:fillRect/>
          </a:stretch>
        </p:blipFill>
        <p:spPr>
          <a:xfrm>
            <a:off x="1742478" y="1484412"/>
            <a:ext cx="2169450" cy="1294987"/>
          </a:xfrm>
          <a:prstGeom prst="rect">
            <a:avLst/>
          </a:prstGeom>
        </p:spPr>
      </p:pic>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1911" t="8489" r="2134" b="6943"/>
          <a:stretch>
            <a:fillRect/>
          </a:stretch>
        </p:blipFill>
        <p:spPr>
          <a:xfrm>
            <a:off x="842994" y="3404270"/>
            <a:ext cx="2202458" cy="1258716"/>
          </a:xfrm>
          <a:prstGeom prst="rect">
            <a:avLst/>
          </a:prstGeom>
        </p:spPr>
      </p:pic>
      <p:pic>
        <p:nvPicPr>
          <p:cNvPr id="11" name="图片 10"/>
          <p:cNvPicPr>
            <a:picLocks noChangeAspect="1"/>
          </p:cNvPicPr>
          <p:nvPr/>
        </p:nvPicPr>
        <p:blipFill rotWithShape="1">
          <a:blip r:embed="rId3">
            <a:extLst>
              <a:ext uri="{28A0092B-C50C-407E-A947-70E740481C1C}">
                <a14:useLocalDpi xmlns:a14="http://schemas.microsoft.com/office/drawing/2010/main" val="0"/>
              </a:ext>
            </a:extLst>
          </a:blip>
          <a:srcRect l="19299" t="6792" r="1010" b="2593"/>
          <a:stretch>
            <a:fillRect/>
          </a:stretch>
        </p:blipFill>
        <p:spPr>
          <a:xfrm>
            <a:off x="1742617" y="5179373"/>
            <a:ext cx="2308003" cy="1349810"/>
          </a:xfrm>
          <a:prstGeom prst="rect">
            <a:avLst/>
          </a:prstGeom>
        </p:spPr>
      </p:pic>
      <p:pic>
        <p:nvPicPr>
          <p:cNvPr id="15" name="图片 14"/>
          <p:cNvPicPr>
            <a:picLocks noChangeAspect="1"/>
          </p:cNvPicPr>
          <p:nvPr/>
        </p:nvPicPr>
        <p:blipFill rotWithShape="1">
          <a:blip r:embed="rId4" cstate="print">
            <a:extLst>
              <a:ext uri="{28A0092B-C50C-407E-A947-70E740481C1C}">
                <a14:useLocalDpi xmlns:a14="http://schemas.microsoft.com/office/drawing/2010/main" val="0"/>
              </a:ext>
            </a:extLst>
          </a:blip>
          <a:srcRect l="5358" t="8972" r="43986" b="5421"/>
          <a:stretch>
            <a:fillRect/>
          </a:stretch>
        </p:blipFill>
        <p:spPr>
          <a:xfrm>
            <a:off x="8646961" y="3050686"/>
            <a:ext cx="1369344" cy="1965825"/>
          </a:xfrm>
          <a:prstGeom prst="rect">
            <a:avLst/>
          </a:prstGeom>
        </p:spPr>
      </p:pic>
      <p:grpSp>
        <p:nvGrpSpPr>
          <p:cNvPr id="27" name="组合 26"/>
          <p:cNvGrpSpPr/>
          <p:nvPr/>
        </p:nvGrpSpPr>
        <p:grpSpPr>
          <a:xfrm>
            <a:off x="7494735" y="5178905"/>
            <a:ext cx="2650388" cy="1583877"/>
            <a:chOff x="7635644" y="5193308"/>
            <a:chExt cx="2650388" cy="1583877"/>
          </a:xfrm>
        </p:grpSpPr>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l="6352" r="6306" b="10041"/>
            <a:stretch>
              <a:fillRect/>
            </a:stretch>
          </p:blipFill>
          <p:spPr>
            <a:xfrm>
              <a:off x="7635644" y="5193308"/>
              <a:ext cx="2650388" cy="1583877"/>
            </a:xfrm>
            <a:prstGeom prst="rect">
              <a:avLst/>
            </a:prstGeom>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4711" y="5301477"/>
              <a:ext cx="2080961" cy="988228"/>
            </a:xfrm>
            <a:prstGeom prst="rect">
              <a:avLst/>
            </a:prstGeom>
          </p:spPr>
        </p:pic>
        <p:pic>
          <p:nvPicPr>
            <p:cNvPr id="28" name="图片 27" descr="3643853"/>
            <p:cNvPicPr>
              <a:picLocks noChangeAspect="1"/>
            </p:cNvPicPr>
            <p:nvPr/>
          </p:nvPicPr>
          <p:blipFill>
            <a:blip r:embed="rId7">
              <a:duotone>
                <a:prstClr val="black"/>
                <a:schemeClr val="accent2">
                  <a:tint val="45000"/>
                  <a:satMod val="400000"/>
                </a:schemeClr>
              </a:duotone>
              <a:extLst>
                <a:ext uri="{BEBA8EAE-BF5A-486C-A8C5-ECC9F3942E4B}">
                  <a14:imgProps xmlns:a14="http://schemas.microsoft.com/office/drawing/2010/main">
                    <a14:imgLayer r:embed="rId8">
                      <a14:imgEffect>
                        <a14:artisticPencilGrayscale/>
                      </a14:imgEffect>
                      <a14:imgEffect>
                        <a14:saturation sat="0"/>
                      </a14:imgEffect>
                      <a14:imgEffect>
                        <a14:sharpenSoften amount="50000"/>
                      </a14:imgEffect>
                    </a14:imgLayer>
                  </a14:imgProps>
                </a:ext>
              </a:extLst>
            </a:blip>
            <a:stretch>
              <a:fillRect/>
            </a:stretch>
          </p:blipFill>
          <p:spPr>
            <a:xfrm>
              <a:off x="9520645" y="6118413"/>
              <a:ext cx="279961" cy="295155"/>
            </a:xfrm>
            <a:prstGeom prst="rect">
              <a:avLst/>
            </a:prstGeom>
          </p:spPr>
        </p:pic>
        <p:pic>
          <p:nvPicPr>
            <p:cNvPr id="30" name="图片 29" descr="3643853"/>
            <p:cNvPicPr>
              <a:picLocks noChangeAspect="1"/>
            </p:cNvPicPr>
            <p:nvPr/>
          </p:nvPicPr>
          <p:blipFill>
            <a:blip r:embed="rId7">
              <a:duotone>
                <a:prstClr val="black"/>
                <a:schemeClr val="accent4">
                  <a:tint val="45000"/>
                  <a:satMod val="400000"/>
                </a:schemeClr>
              </a:duotone>
              <a:extLst>
                <a:ext uri="{BEBA8EAE-BF5A-486C-A8C5-ECC9F3942E4B}">
                  <a14:imgProps xmlns:a14="http://schemas.microsoft.com/office/drawing/2010/main">
                    <a14:imgLayer r:embed="rId8">
                      <a14:imgEffect>
                        <a14:artisticPencilGrayscale/>
                      </a14:imgEffect>
                      <a14:imgEffect>
                        <a14:saturation sat="0"/>
                      </a14:imgEffect>
                      <a14:imgEffect>
                        <a14:sharpenSoften amount="50000"/>
                      </a14:imgEffect>
                    </a14:imgLayer>
                  </a14:imgProps>
                </a:ext>
              </a:extLst>
            </a:blip>
            <a:stretch>
              <a:fillRect/>
            </a:stretch>
          </p:blipFill>
          <p:spPr>
            <a:xfrm>
              <a:off x="9250285" y="5837668"/>
              <a:ext cx="279961" cy="295155"/>
            </a:xfrm>
            <a:prstGeom prst="rect">
              <a:avLst/>
            </a:prstGeom>
          </p:spPr>
        </p:pic>
        <p:pic>
          <p:nvPicPr>
            <p:cNvPr id="31" name="图片 30" descr="3643853"/>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artisticPencilGrayscale/>
                      </a14:imgEffect>
                      <a14:imgEffect>
                        <a14:saturation sat="0"/>
                      </a14:imgEffect>
                      <a14:imgEffect>
                        <a14:sharpenSoften amount="50000"/>
                      </a14:imgEffect>
                    </a14:imgLayer>
                  </a14:imgProps>
                </a:ext>
              </a:extLst>
            </a:blip>
            <a:stretch>
              <a:fillRect/>
            </a:stretch>
          </p:blipFill>
          <p:spPr>
            <a:xfrm>
              <a:off x="8717032" y="6087062"/>
              <a:ext cx="279961" cy="295155"/>
            </a:xfrm>
            <a:prstGeom prst="rect">
              <a:avLst/>
            </a:prstGeom>
          </p:spPr>
        </p:pic>
      </p:grpSp>
      <p:pic>
        <p:nvPicPr>
          <p:cNvPr id="32" name="图片 31"/>
          <p:cNvPicPr>
            <a:picLocks noChangeAspect="1"/>
          </p:cNvPicPr>
          <p:nvPr/>
        </p:nvPicPr>
        <p:blipFill rotWithShape="1">
          <a:blip r:embed="rId9">
            <a:extLst>
              <a:ext uri="{28A0092B-C50C-407E-A947-70E740481C1C}">
                <a14:useLocalDpi xmlns:a14="http://schemas.microsoft.com/office/drawing/2010/main" val="0"/>
              </a:ext>
            </a:extLst>
          </a:blip>
          <a:srcRect l="12940" t="32441" r="15514" b="2037"/>
          <a:stretch>
            <a:fillRect/>
          </a:stretch>
        </p:blipFill>
        <p:spPr>
          <a:xfrm>
            <a:off x="6900495" y="1328547"/>
            <a:ext cx="3115177" cy="1608023"/>
          </a:xfrm>
          <a:prstGeom prst="rect">
            <a:avLst/>
          </a:prstGeom>
        </p:spPr>
      </p:pic>
      <p:sp>
        <p:nvSpPr>
          <p:cNvPr id="10" name="文本框 9"/>
          <p:cNvSpPr txBox="1"/>
          <p:nvPr/>
        </p:nvSpPr>
        <p:spPr>
          <a:xfrm>
            <a:off x="5495290" y="5103495"/>
            <a:ext cx="854075" cy="1014730"/>
          </a:xfrm>
          <a:prstGeom prst="rect">
            <a:avLst/>
          </a:prstGeom>
          <a:noFill/>
        </p:spPr>
        <p:txBody>
          <a:bodyPr wrap="square" rtlCol="0">
            <a:spAutoFit/>
          </a:bodyPr>
          <a:lstStyle/>
          <a:p>
            <a:r>
              <a:rPr lang="en-US" altLang="zh-CN" sz="6000" b="1"/>
              <a:t>...</a:t>
            </a:r>
            <a:endParaRPr lang="en-US" altLang="zh-CN" sz="6000" b="1"/>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randombar(horizontal)">
                                      <p:cBhvr>
                                        <p:cTn id="17" dur="500"/>
                                        <p:tgtEl>
                                          <p:spTgt spid="18"/>
                                        </p:tgtEl>
                                      </p:cBhvr>
                                    </p:animEffect>
                                  </p:childTnLst>
                                </p:cTn>
                              </p:par>
                              <p:par>
                                <p:cTn id="18" presetID="14" presetClass="entr" presetSubtype="1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randombar(horizontal)">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ox(out)">
                                      <p:cBhvr>
                                        <p:cTn id="25" dur="2000"/>
                                        <p:tgtEl>
                                          <p:spTgt spid="20"/>
                                        </p:tgtEl>
                                      </p:cBhvr>
                                    </p:animEffect>
                                  </p:childTnLst>
                                </p:cTn>
                              </p:par>
                              <p:par>
                                <p:cTn id="26" presetID="4" presetClass="entr" presetSubtype="3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ox(out)">
                                      <p:cBhvr>
                                        <p:cTn id="28" dur="2000"/>
                                        <p:tgtEl>
                                          <p:spTgt spid="11"/>
                                        </p:tgtEl>
                                      </p:cBhvr>
                                    </p:animEffect>
                                  </p:childTnLst>
                                </p:cTn>
                              </p:par>
                              <p:par>
                                <p:cTn id="29" presetID="4" presetClass="entr" presetSubtype="32"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ox(out)">
                                      <p:cBhvr>
                                        <p:cTn id="31" dur="2000"/>
                                        <p:tgtEl>
                                          <p:spTgt spid="9"/>
                                        </p:tgtEl>
                                      </p:cBhvr>
                                    </p:animEffect>
                                  </p:childTnLst>
                                </p:cTn>
                              </p:par>
                              <p:par>
                                <p:cTn id="32" presetID="4" presetClass="entr" presetSubtype="32"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ox(out)">
                                      <p:cBhvr>
                                        <p:cTn id="34" dur="2000"/>
                                        <p:tgtEl>
                                          <p:spTgt spid="7"/>
                                        </p:tgtEl>
                                      </p:cBhvr>
                                    </p:animEffect>
                                  </p:childTnLst>
                                </p:cTn>
                              </p:par>
                              <p:par>
                                <p:cTn id="35" presetID="4" presetClass="entr" presetSubtype="32"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ox(out)">
                                      <p:cBhvr>
                                        <p:cTn id="37" dur="2000"/>
                                        <p:tgtEl>
                                          <p:spTgt spid="6"/>
                                        </p:tgtEl>
                                      </p:cBhvr>
                                    </p:animEffect>
                                  </p:childTnLst>
                                </p:cTn>
                              </p:par>
                              <p:par>
                                <p:cTn id="38" presetID="4" presetClass="entr" presetSubtype="32"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ox(out)">
                                      <p:cBhvr>
                                        <p:cTn id="40" dur="2000"/>
                                        <p:tgtEl>
                                          <p:spTgt spid="8"/>
                                        </p:tgtEl>
                                      </p:cBhvr>
                                    </p:animEffect>
                                  </p:childTnLst>
                                </p:cTn>
                              </p:par>
                              <p:par>
                                <p:cTn id="41" presetID="4" presetClass="entr" presetSubtype="32"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box(out)">
                                      <p:cBhvr>
                                        <p:cTn id="43" dur="2000"/>
                                        <p:tgtEl>
                                          <p:spTgt spid="22"/>
                                        </p:tgtEl>
                                      </p:cBhvr>
                                    </p:animEffect>
                                  </p:childTnLst>
                                </p:cTn>
                              </p:par>
                              <p:par>
                                <p:cTn id="44" presetID="4" presetClass="entr" presetSubtype="32"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ox(out)">
                                      <p:cBhvr>
                                        <p:cTn id="46" dur="2000"/>
                                        <p:tgtEl>
                                          <p:spTgt spid="15"/>
                                        </p:tgtEl>
                                      </p:cBhvr>
                                    </p:animEffect>
                                  </p:childTnLst>
                                </p:cTn>
                              </p:par>
                              <p:par>
                                <p:cTn id="47" presetID="4" presetClass="entr" presetSubtype="32"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ox(out)">
                                      <p:cBhvr>
                                        <p:cTn id="49" dur="2000"/>
                                        <p:tgtEl>
                                          <p:spTgt spid="25"/>
                                        </p:tgtEl>
                                      </p:cBhvr>
                                    </p:animEffect>
                                  </p:childTnLst>
                                </p:cTn>
                              </p:par>
                              <p:par>
                                <p:cTn id="50" presetID="4" presetClass="entr" presetSubtype="32"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ox(out)">
                                      <p:cBhvr>
                                        <p:cTn id="52" dur="2000"/>
                                        <p:tgtEl>
                                          <p:spTgt spid="27"/>
                                        </p:tgtEl>
                                      </p:cBhvr>
                                    </p:animEffect>
                                  </p:childTnLst>
                                </p:cTn>
                              </p:par>
                              <p:par>
                                <p:cTn id="53" presetID="4" presetClass="entr" presetSubtype="32" fill="hold"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box(out)">
                                      <p:cBhvr>
                                        <p:cTn id="55" dur="2000"/>
                                        <p:tgtEl>
                                          <p:spTgt spid="29"/>
                                        </p:tgtEl>
                                      </p:cBhvr>
                                    </p:animEffect>
                                  </p:childTnLst>
                                </p:cTn>
                              </p:par>
                              <p:par>
                                <p:cTn id="56" presetID="4" presetClass="entr" presetSubtype="32" fill="hold" grpId="0"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ox(out)">
                                      <p:cBhvr>
                                        <p:cTn id="5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ric Whitacre Lux Aurumque_">
            <a:hlinkClick r:id="" action="ppaction://media"/>
          </p:cNvPr>
          <p:cNvPicPr/>
          <p:nvPr>
            <a:videoFile r:link="rId1"/>
            <p:extLst>
              <p:ext uri="{DAA4B4D4-6D71-4841-9C94-3DE7FCFB9230}">
                <p14:media xmlns:p14="http://schemas.microsoft.com/office/powerpoint/2010/main" r:embed="rId2"/>
              </p:ext>
            </p:extLst>
          </p:nvPr>
        </p:nvPicPr>
        <p:blipFill>
          <a:blip r:embed="rId3"/>
          <a:stretch>
            <a:fillRect/>
          </a:stretch>
        </p:blipFill>
        <p:spPr>
          <a:xfrm>
            <a:off x="2038350" y="1143000"/>
            <a:ext cx="8115300" cy="4572000"/>
          </a:xfrm>
          <a:prstGeom prst="rect">
            <a:avLst/>
          </a:prstGeom>
        </p:spPr>
      </p:pic>
      <p:sp>
        <p:nvSpPr>
          <p:cNvPr id="36" name="圆角矩形 35"/>
          <p:cNvSpPr/>
          <p:nvPr/>
        </p:nvSpPr>
        <p:spPr>
          <a:xfrm>
            <a:off x="3206115" y="2828290"/>
            <a:ext cx="6136005" cy="1202055"/>
          </a:xfrm>
          <a:prstGeom prst="roundRect">
            <a:avLst/>
          </a:prstGeom>
          <a:solidFill>
            <a:schemeClr val="accent5">
              <a:lumMod val="50000"/>
            </a:schemeClr>
          </a:solidFill>
          <a:ln>
            <a:noFill/>
          </a:ln>
          <a:effectLst>
            <a:outerShdw blurRad="3810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5400" b="1" dirty="0">
                <a:solidFill>
                  <a:schemeClr val="bg1"/>
                </a:solidFill>
                <a:sym typeface="+mn-ea"/>
              </a:rPr>
              <a:t>The Virtual Choir</a:t>
            </a:r>
            <a:endParaRPr lang="en-US" altLang="zh-CN" sz="5400" b="1" dirty="0">
              <a:solidFill>
                <a:schemeClr val="bg1"/>
              </a:solidFill>
              <a:sym typeface="+mn-ea"/>
            </a:endParaRPr>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ox(in)">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90000">
                <p:cTn id="8" fill="hold" display="1">
                  <p:stCondLst>
                    <p:cond delay="indefinite"/>
                  </p:stCondLst>
                  <p:endCondLst>
                    <p:cond evt="onNext" delay="0">
                      <p:tgtEl>
                        <p:sldTgt/>
                      </p:tgtEl>
                    </p:cond>
                    <p:cond evt="onPrev" delay="0">
                      <p:tgtEl>
                        <p:sldTgt/>
                      </p:tgtEl>
                    </p:cond>
                  </p:endCondLst>
                </p:cTn>
                <p:tgtEl>
                  <p:spTgt spid="3"/>
                </p:tgtEl>
              </p:cMediaNode>
            </p:video>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additive="base">
                                        <p:cTn id="13" dur="1" fill="hold"/>
                                        <p:tgtEl>
                                          <p:spTgt spid="3"/>
                                        </p:tgtEl>
                                      </p:cBhvr>
                                    </p:cmd>
                                  </p:childTnLst>
                                </p:cTn>
                              </p:par>
                            </p:childTnLst>
                          </p:cTn>
                        </p:par>
                      </p:childTnLst>
                    </p:cTn>
                  </p:par>
                </p:childTnLst>
              </p:cTn>
              <p:nextCondLst>
                <p:cond evt="onClick" delay="0">
                  <p:tgtEl>
                    <p:spTgt spid="3"/>
                  </p:tgtEl>
                </p:cond>
              </p:nextCondLst>
            </p:seq>
          </p:childTnLst>
        </p:cTn>
      </p:par>
    </p:tnLst>
    <p:bldLst>
      <p:bldP spid="3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custDataLst>
              <p:tags r:id="rId1"/>
            </p:custDataLst>
          </p:nvPr>
        </p:nvPicPr>
        <p:blipFill>
          <a:blip r:embed="rId2"/>
          <a:srcRect l="4051" t="16879" r="1362" b="14390"/>
          <a:stretch>
            <a:fillRect/>
          </a:stretch>
        </p:blipFill>
        <p:spPr>
          <a:xfrm>
            <a:off x="3714252" y="4490909"/>
            <a:ext cx="4277995" cy="2204720"/>
          </a:xfrm>
          <a:prstGeom prst="rect">
            <a:avLst/>
          </a:prstGeom>
          <a:ln w="38100" cap="sq">
            <a:solidFill>
              <a:srgbClr val="000000"/>
            </a:solidFill>
            <a:prstDash val="solid"/>
            <a:miter lim="800000"/>
            <a:headEnd/>
            <a:tailEnd/>
          </a:ln>
          <a:effectLst>
            <a:outerShdw blurRad="50800" dist="38100" dir="2700000" algn="tl" rotWithShape="0">
              <a:srgbClr val="000000">
                <a:alpha val="43000"/>
              </a:srgbClr>
            </a:outerShdw>
          </a:effectLst>
        </p:spPr>
      </p:pic>
      <p:sp>
        <p:nvSpPr>
          <p:cNvPr id="5" name="矩形 4"/>
          <p:cNvSpPr/>
          <p:nvPr/>
        </p:nvSpPr>
        <p:spPr>
          <a:xfrm>
            <a:off x="1041514" y="65315"/>
            <a:ext cx="2430145" cy="706755"/>
          </a:xfrm>
          <a:prstGeom prst="rect">
            <a:avLst/>
          </a:prstGeom>
        </p:spPr>
        <p:txBody>
          <a:bodyPr wrap="none">
            <a:spAutoFit/>
          </a:bodyPr>
          <a:lstStyle/>
          <a:p>
            <a:r>
              <a:rPr lang="en-US" sz="4000" b="1" dirty="0">
                <a:solidFill>
                  <a:srgbClr val="4BA77B"/>
                </a:solidFill>
                <a:latin typeface="Times New Roman" panose="02020603050405020304" charset="0"/>
                <a:cs typeface="Times New Roman" panose="02020603050405020304" charset="0"/>
              </a:rPr>
              <a:t>Prediction</a:t>
            </a:r>
            <a:endParaRPr lang="en-US" sz="4000" b="1" dirty="0">
              <a:solidFill>
                <a:srgbClr val="4BA77B"/>
              </a:solidFill>
              <a:latin typeface="Times New Roman" panose="02020603050405020304" charset="0"/>
              <a:cs typeface="Times New Roman" panose="02020603050405020304" charset="0"/>
            </a:endParaRPr>
          </a:p>
        </p:txBody>
      </p:sp>
      <p:sp>
        <p:nvSpPr>
          <p:cNvPr id="8" name="文本框 7"/>
          <p:cNvSpPr txBox="1"/>
          <p:nvPr/>
        </p:nvSpPr>
        <p:spPr>
          <a:xfrm>
            <a:off x="1024343" y="760995"/>
            <a:ext cx="11167657" cy="538609"/>
          </a:xfrm>
          <a:prstGeom prst="rect">
            <a:avLst/>
          </a:prstGeom>
          <a:noFill/>
        </p:spPr>
        <p:txBody>
          <a:bodyPr wrap="square" rtlCol="0">
            <a:spAutoFit/>
          </a:bodyPr>
          <a:lstStyle/>
          <a:p>
            <a:r>
              <a:rPr lang="en-US" altLang="zh-CN" sz="2900" b="1" dirty="0" smtClean="0"/>
              <a:t>Look at </a:t>
            </a:r>
            <a:r>
              <a:rPr lang="en-US" altLang="zh-CN" sz="2900" b="1" dirty="0"/>
              <a:t>the </a:t>
            </a:r>
            <a:r>
              <a:rPr lang="en-US" altLang="zh-CN" sz="2900" b="1" dirty="0" smtClean="0"/>
              <a:t>title</a:t>
            </a:r>
            <a:r>
              <a:rPr lang="en-US" altLang="zh-CN" sz="2900" b="1" dirty="0"/>
              <a:t> </a:t>
            </a:r>
            <a:r>
              <a:rPr lang="en-US" altLang="zh-CN" sz="2900" b="1" dirty="0" smtClean="0"/>
              <a:t>and picture, and think about </a:t>
            </a:r>
            <a:r>
              <a:rPr lang="en-US" altLang="zh-CN" sz="2900" b="1" dirty="0"/>
              <a:t>what the </a:t>
            </a:r>
            <a:r>
              <a:rPr lang="en-US" altLang="zh-CN" sz="2900" b="1" dirty="0" smtClean="0"/>
              <a:t>text </a:t>
            </a:r>
            <a:r>
              <a:rPr lang="en-US" altLang="zh-CN" sz="2900" b="1" dirty="0"/>
              <a:t>will focus on.</a:t>
            </a:r>
            <a:endParaRPr lang="zh-CN" altLang="en-US" sz="2900" b="1" dirty="0"/>
          </a:p>
        </p:txBody>
      </p:sp>
      <p:grpSp>
        <p:nvGrpSpPr>
          <p:cNvPr id="22" name="组合 21"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GrpSpPr/>
          <p:nvPr/>
        </p:nvGrpSpPr>
        <p:grpSpPr>
          <a:xfrm>
            <a:off x="1888642" y="2554773"/>
            <a:ext cx="9034354" cy="922822"/>
            <a:chOff x="2339804" y="2887043"/>
            <a:chExt cx="9034354" cy="922822"/>
          </a:xfrm>
        </p:grpSpPr>
        <p:cxnSp>
          <p:nvCxnSpPr>
            <p:cNvPr id="23" name="直接箭头连接符 22"/>
            <p:cNvCxnSpPr/>
            <p:nvPr/>
          </p:nvCxnSpPr>
          <p:spPr>
            <a:xfrm>
              <a:off x="6220723" y="2887043"/>
              <a:ext cx="0" cy="900000"/>
            </a:xfrm>
            <a:prstGeom prst="straightConnector1">
              <a:avLst/>
            </a:prstGeom>
            <a:ln w="22225">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339804" y="3337610"/>
              <a:ext cx="9034354" cy="7953"/>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p:nvPr/>
          </p:nvCxnSpPr>
          <p:spPr>
            <a:xfrm>
              <a:off x="2339804" y="3338810"/>
              <a:ext cx="0" cy="471055"/>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4214556" y="3338810"/>
              <a:ext cx="0" cy="471055"/>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7968901" y="3338810"/>
              <a:ext cx="0" cy="471055"/>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接箭头连接符 27"/>
            <p:cNvCxnSpPr/>
            <p:nvPr/>
          </p:nvCxnSpPr>
          <p:spPr>
            <a:xfrm>
              <a:off x="9863804" y="3338810"/>
              <a:ext cx="0" cy="471055"/>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直接箭头连接符 31"/>
          <p:cNvCxnSpPr/>
          <p:nvPr/>
        </p:nvCxnSpPr>
        <p:spPr>
          <a:xfrm>
            <a:off x="10922996" y="2997809"/>
            <a:ext cx="0" cy="471055"/>
          </a:xfrm>
          <a:prstGeom prst="straightConnector1">
            <a:avLst/>
          </a:prstGeom>
          <a:ln w="22225">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3122512" y="1817388"/>
            <a:ext cx="5002870" cy="772451"/>
            <a:chOff x="3384207" y="1938035"/>
            <a:chExt cx="5002870" cy="772451"/>
          </a:xfrm>
        </p:grpSpPr>
        <p:grpSp>
          <p:nvGrpSpPr>
            <p:cNvPr id="34" name="组合 33"/>
            <p:cNvGrpSpPr/>
            <p:nvPr/>
          </p:nvGrpSpPr>
          <p:grpSpPr>
            <a:xfrm>
              <a:off x="3384207" y="1938035"/>
              <a:ext cx="5002870" cy="772451"/>
              <a:chOff x="4304043" y="1286668"/>
              <a:chExt cx="3837944" cy="2757793"/>
            </a:xfrm>
            <a:solidFill>
              <a:schemeClr val="accent5">
                <a:lumMod val="50000"/>
              </a:schemeClr>
            </a:solidFill>
            <a:effectLst>
              <a:outerShdw blurRad="381000" dist="254000" dir="8100000" algn="tr" rotWithShape="0">
                <a:prstClr val="black">
                  <a:alpha val="40000"/>
                </a:prstClr>
              </a:outerShdw>
            </a:effectLst>
          </p:grpSpPr>
          <p:sp>
            <p:nvSpPr>
              <p:cNvPr id="35" name="圆角矩形 34"/>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圆角矩形 35"/>
              <p:cNvSpPr/>
              <p:nvPr/>
            </p:nvSpPr>
            <p:spPr>
              <a:xfrm>
                <a:off x="4323678" y="1373338"/>
                <a:ext cx="2946774" cy="25844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4103917" y="1960254"/>
              <a:ext cx="3751604" cy="707886"/>
            </a:xfrm>
            <a:prstGeom prst="rect">
              <a:avLst/>
            </a:prstGeom>
            <a:solidFill>
              <a:srgbClr val="203864"/>
            </a:solidFill>
          </p:spPr>
          <p:txBody>
            <a:bodyPr wrap="square" rtlCol="0">
              <a:spAutoFit/>
            </a:bodyPr>
            <a:lstStyle/>
            <a:p>
              <a:pPr algn="ctr"/>
              <a:r>
                <a:rPr lang="en-US" altLang="zh-CN" sz="4000" b="1" dirty="0">
                  <a:solidFill>
                    <a:schemeClr val="bg1"/>
                  </a:solidFill>
                </a:rPr>
                <a:t>The Virtual Choir</a:t>
              </a:r>
              <a:endParaRPr lang="en-US" altLang="zh-CN" sz="4000" b="1" dirty="0">
                <a:solidFill>
                  <a:schemeClr val="bg1"/>
                </a:solidFill>
              </a:endParaRPr>
            </a:p>
          </p:txBody>
        </p:sp>
      </p:grpSp>
      <p:grpSp>
        <p:nvGrpSpPr>
          <p:cNvPr id="13" name="组合 12"/>
          <p:cNvGrpSpPr/>
          <p:nvPr/>
        </p:nvGrpSpPr>
        <p:grpSpPr>
          <a:xfrm>
            <a:off x="3115631" y="3487736"/>
            <a:ext cx="1474772" cy="798000"/>
            <a:chOff x="3334180" y="3697823"/>
            <a:chExt cx="1474772" cy="798000"/>
          </a:xfrm>
        </p:grpSpPr>
        <p:grpSp>
          <p:nvGrpSpPr>
            <p:cNvPr id="39" name="组合 38"/>
            <p:cNvGrpSpPr/>
            <p:nvPr/>
          </p:nvGrpSpPr>
          <p:grpSpPr>
            <a:xfrm>
              <a:off x="3334180" y="3697823"/>
              <a:ext cx="1474772" cy="798000"/>
              <a:chOff x="4304043" y="1286668"/>
              <a:chExt cx="3837944" cy="2757793"/>
            </a:xfrm>
            <a:effectLst>
              <a:outerShdw blurRad="381000" dist="254000" dir="8100000" algn="tr" rotWithShape="0">
                <a:prstClr val="black">
                  <a:alpha val="40000"/>
                </a:prstClr>
              </a:outerShdw>
            </a:effectLst>
          </p:grpSpPr>
          <p:sp>
            <p:nvSpPr>
              <p:cNvPr id="54" name="圆角矩形 53"/>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圆角矩形 54"/>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p:cNvSpPr txBox="1"/>
            <p:nvPr/>
          </p:nvSpPr>
          <p:spPr>
            <a:xfrm>
              <a:off x="3526500" y="3773656"/>
              <a:ext cx="1154833" cy="646331"/>
            </a:xfrm>
            <a:prstGeom prst="rect">
              <a:avLst/>
            </a:prstGeom>
            <a:noFill/>
          </p:spPr>
          <p:txBody>
            <a:bodyPr wrap="square" rtlCol="0">
              <a:spAutoFit/>
            </a:bodyPr>
            <a:lstStyle/>
            <a:p>
              <a:r>
                <a:rPr lang="en-US" altLang="zh-CN" sz="3600" b="1" dirty="0" smtClean="0"/>
                <a:t>Who </a:t>
              </a:r>
              <a:endParaRPr lang="en-US" altLang="zh-CN" sz="3600" b="1" dirty="0"/>
            </a:p>
          </p:txBody>
        </p:sp>
      </p:grpSp>
      <p:sp>
        <p:nvSpPr>
          <p:cNvPr id="20" name="文本框 19"/>
          <p:cNvSpPr txBox="1"/>
          <p:nvPr/>
        </p:nvSpPr>
        <p:spPr>
          <a:xfrm>
            <a:off x="279929" y="1743228"/>
            <a:ext cx="1743342" cy="707886"/>
          </a:xfrm>
          <a:prstGeom prst="rect">
            <a:avLst/>
          </a:prstGeom>
          <a:noFill/>
        </p:spPr>
        <p:txBody>
          <a:bodyPr wrap="square" rtlCol="0">
            <a:spAutoFit/>
          </a:bodyPr>
          <a:lstStyle/>
          <a:p>
            <a:r>
              <a:rPr lang="en-US" altLang="zh-CN" sz="4000" b="1" dirty="0" smtClean="0">
                <a:solidFill>
                  <a:srgbClr val="FF0000"/>
                </a:solidFill>
              </a:rPr>
              <a:t>Topic </a:t>
            </a:r>
            <a:endParaRPr lang="zh-CN" altLang="en-US" sz="4000" b="1" dirty="0">
              <a:solidFill>
                <a:srgbClr val="FF0000"/>
              </a:solidFill>
            </a:endParaRPr>
          </a:p>
        </p:txBody>
      </p:sp>
      <p:grpSp>
        <p:nvGrpSpPr>
          <p:cNvPr id="70" name="组合 69"/>
          <p:cNvGrpSpPr/>
          <p:nvPr/>
        </p:nvGrpSpPr>
        <p:grpSpPr>
          <a:xfrm>
            <a:off x="1239130" y="3460609"/>
            <a:ext cx="1474772" cy="798000"/>
            <a:chOff x="3334180" y="3697823"/>
            <a:chExt cx="1474772" cy="798000"/>
          </a:xfrm>
        </p:grpSpPr>
        <p:grpSp>
          <p:nvGrpSpPr>
            <p:cNvPr id="71" name="组合 70"/>
            <p:cNvGrpSpPr/>
            <p:nvPr/>
          </p:nvGrpSpPr>
          <p:grpSpPr>
            <a:xfrm>
              <a:off x="3334180" y="3697823"/>
              <a:ext cx="1474772" cy="798000"/>
              <a:chOff x="4304043" y="1286668"/>
              <a:chExt cx="3837944" cy="2757793"/>
            </a:xfrm>
            <a:effectLst>
              <a:outerShdw blurRad="381000" dist="254000" dir="8100000" algn="tr" rotWithShape="0">
                <a:prstClr val="black">
                  <a:alpha val="40000"/>
                </a:prstClr>
              </a:outerShdw>
            </a:effectLst>
          </p:grpSpPr>
          <p:sp>
            <p:nvSpPr>
              <p:cNvPr id="73" name="圆角矩形 7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圆角矩形 7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2" name="文本框 71"/>
            <p:cNvSpPr txBox="1"/>
            <p:nvPr/>
          </p:nvSpPr>
          <p:spPr>
            <a:xfrm>
              <a:off x="3484475" y="3770500"/>
              <a:ext cx="1298782" cy="646331"/>
            </a:xfrm>
            <a:prstGeom prst="rect">
              <a:avLst/>
            </a:prstGeom>
            <a:noFill/>
          </p:spPr>
          <p:txBody>
            <a:bodyPr wrap="square" rtlCol="0">
              <a:spAutoFit/>
            </a:bodyPr>
            <a:lstStyle/>
            <a:p>
              <a:r>
                <a:rPr lang="en-US" altLang="zh-CN" sz="3600" b="1" dirty="0" smtClean="0"/>
                <a:t>What </a:t>
              </a:r>
              <a:endParaRPr lang="en-US" altLang="zh-CN" sz="3600" b="1" dirty="0"/>
            </a:p>
          </p:txBody>
        </p:sp>
      </p:grpSp>
      <p:grpSp>
        <p:nvGrpSpPr>
          <p:cNvPr id="75" name="组合 74"/>
          <p:cNvGrpSpPr/>
          <p:nvPr/>
        </p:nvGrpSpPr>
        <p:grpSpPr>
          <a:xfrm>
            <a:off x="5130478" y="3494238"/>
            <a:ext cx="1521114" cy="1276162"/>
            <a:chOff x="3334180" y="3697823"/>
            <a:chExt cx="1474772" cy="1276162"/>
          </a:xfrm>
        </p:grpSpPr>
        <p:grpSp>
          <p:nvGrpSpPr>
            <p:cNvPr id="76" name="组合 75"/>
            <p:cNvGrpSpPr/>
            <p:nvPr/>
          </p:nvGrpSpPr>
          <p:grpSpPr>
            <a:xfrm>
              <a:off x="3334180" y="3697823"/>
              <a:ext cx="1474772" cy="798000"/>
              <a:chOff x="4304043" y="1286668"/>
              <a:chExt cx="3837944" cy="2757793"/>
            </a:xfrm>
            <a:effectLst>
              <a:outerShdw blurRad="381000" dist="254000" dir="8100000" algn="tr" rotWithShape="0">
                <a:prstClr val="black">
                  <a:alpha val="40000"/>
                </a:prstClr>
              </a:outerShdw>
            </a:effectLst>
          </p:grpSpPr>
          <p:sp>
            <p:nvSpPr>
              <p:cNvPr id="78" name="圆角矩形 7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圆角矩形 78"/>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7" name="文本框 76"/>
            <p:cNvSpPr txBox="1"/>
            <p:nvPr/>
          </p:nvSpPr>
          <p:spPr>
            <a:xfrm>
              <a:off x="3352582" y="3773656"/>
              <a:ext cx="1451930" cy="1200329"/>
            </a:xfrm>
            <a:prstGeom prst="rect">
              <a:avLst/>
            </a:prstGeom>
            <a:noFill/>
          </p:spPr>
          <p:txBody>
            <a:bodyPr wrap="square" rtlCol="0">
              <a:spAutoFit/>
            </a:bodyPr>
            <a:lstStyle/>
            <a:p>
              <a:r>
                <a:rPr lang="en-US" altLang="zh-CN" sz="3600" b="1" dirty="0" smtClean="0"/>
                <a:t>Where </a:t>
              </a:r>
              <a:endParaRPr lang="en-US" altLang="zh-CN" sz="3600" b="1" dirty="0"/>
            </a:p>
          </p:txBody>
        </p:sp>
      </p:grpSp>
      <p:grpSp>
        <p:nvGrpSpPr>
          <p:cNvPr id="80" name="组合 79"/>
          <p:cNvGrpSpPr/>
          <p:nvPr/>
        </p:nvGrpSpPr>
        <p:grpSpPr>
          <a:xfrm>
            <a:off x="8675256" y="3468864"/>
            <a:ext cx="1474772" cy="798000"/>
            <a:chOff x="3334180" y="3697823"/>
            <a:chExt cx="1474772" cy="798000"/>
          </a:xfrm>
        </p:grpSpPr>
        <p:grpSp>
          <p:nvGrpSpPr>
            <p:cNvPr id="81" name="组合 80"/>
            <p:cNvGrpSpPr/>
            <p:nvPr/>
          </p:nvGrpSpPr>
          <p:grpSpPr>
            <a:xfrm>
              <a:off x="3334180" y="3697823"/>
              <a:ext cx="1474772" cy="798000"/>
              <a:chOff x="4304043" y="1286668"/>
              <a:chExt cx="3837944" cy="2757793"/>
            </a:xfrm>
            <a:effectLst>
              <a:outerShdw blurRad="381000" dist="254000" dir="8100000" algn="tr" rotWithShape="0">
                <a:prstClr val="black">
                  <a:alpha val="40000"/>
                </a:prstClr>
              </a:outerShdw>
            </a:effectLst>
          </p:grpSpPr>
          <p:sp>
            <p:nvSpPr>
              <p:cNvPr id="83" name="圆角矩形 8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圆角矩形 8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2" name="文本框 81"/>
            <p:cNvSpPr txBox="1"/>
            <p:nvPr/>
          </p:nvSpPr>
          <p:spPr>
            <a:xfrm>
              <a:off x="3526500" y="3773656"/>
              <a:ext cx="1154833" cy="646331"/>
            </a:xfrm>
            <a:prstGeom prst="rect">
              <a:avLst/>
            </a:prstGeom>
            <a:noFill/>
          </p:spPr>
          <p:txBody>
            <a:bodyPr wrap="square" rtlCol="0">
              <a:spAutoFit/>
            </a:bodyPr>
            <a:lstStyle/>
            <a:p>
              <a:r>
                <a:rPr lang="en-US" altLang="zh-CN" sz="3600" b="1" dirty="0" smtClean="0"/>
                <a:t>Why</a:t>
              </a:r>
              <a:endParaRPr lang="en-US" altLang="zh-CN" sz="3600" b="1" dirty="0"/>
            </a:p>
          </p:txBody>
        </p:sp>
      </p:grpSp>
      <p:grpSp>
        <p:nvGrpSpPr>
          <p:cNvPr id="85" name="组合 84"/>
          <p:cNvGrpSpPr/>
          <p:nvPr/>
        </p:nvGrpSpPr>
        <p:grpSpPr>
          <a:xfrm>
            <a:off x="10368865" y="3294715"/>
            <a:ext cx="1560966" cy="999276"/>
            <a:chOff x="3334180" y="3496547"/>
            <a:chExt cx="1560966" cy="999276"/>
          </a:xfrm>
        </p:grpSpPr>
        <p:grpSp>
          <p:nvGrpSpPr>
            <p:cNvPr id="86" name="组合 85"/>
            <p:cNvGrpSpPr/>
            <p:nvPr/>
          </p:nvGrpSpPr>
          <p:grpSpPr>
            <a:xfrm>
              <a:off x="3334180" y="3697823"/>
              <a:ext cx="1474772" cy="798000"/>
              <a:chOff x="4304043" y="1286668"/>
              <a:chExt cx="3837944" cy="2757793"/>
            </a:xfrm>
            <a:effectLst>
              <a:outerShdw blurRad="381000" dist="254000" dir="8100000" algn="tr" rotWithShape="0">
                <a:prstClr val="black">
                  <a:alpha val="40000"/>
                </a:prstClr>
              </a:outerShdw>
            </a:effectLst>
          </p:grpSpPr>
          <p:sp>
            <p:nvSpPr>
              <p:cNvPr id="88" name="圆角矩形 87"/>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圆角矩形 88"/>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7" name="文本框 86"/>
            <p:cNvSpPr txBox="1"/>
            <p:nvPr/>
          </p:nvSpPr>
          <p:spPr>
            <a:xfrm>
              <a:off x="3740313" y="3496547"/>
              <a:ext cx="1154833" cy="830997"/>
            </a:xfrm>
            <a:prstGeom prst="rect">
              <a:avLst/>
            </a:prstGeom>
            <a:noFill/>
          </p:spPr>
          <p:txBody>
            <a:bodyPr wrap="square" rtlCol="0">
              <a:spAutoFit/>
            </a:bodyPr>
            <a:lstStyle/>
            <a:p>
              <a:r>
                <a:rPr lang="en-US" altLang="zh-CN" sz="4800" b="1" dirty="0" smtClean="0"/>
                <a:t>… </a:t>
              </a:r>
              <a:endParaRPr lang="en-US" altLang="zh-CN" sz="4800" b="1" dirty="0"/>
            </a:p>
          </p:txBody>
        </p:sp>
      </p:grpSp>
      <p:grpSp>
        <p:nvGrpSpPr>
          <p:cNvPr id="90" name="组合 89"/>
          <p:cNvGrpSpPr/>
          <p:nvPr/>
        </p:nvGrpSpPr>
        <p:grpSpPr>
          <a:xfrm>
            <a:off x="6971341" y="3469157"/>
            <a:ext cx="1474772" cy="798000"/>
            <a:chOff x="3334180" y="3697823"/>
            <a:chExt cx="1474772" cy="798000"/>
          </a:xfrm>
        </p:grpSpPr>
        <p:grpSp>
          <p:nvGrpSpPr>
            <p:cNvPr id="91" name="组合 90"/>
            <p:cNvGrpSpPr/>
            <p:nvPr/>
          </p:nvGrpSpPr>
          <p:grpSpPr>
            <a:xfrm>
              <a:off x="3334180" y="3697823"/>
              <a:ext cx="1474772" cy="798000"/>
              <a:chOff x="4304043" y="1286668"/>
              <a:chExt cx="3837944" cy="2757793"/>
            </a:xfrm>
            <a:effectLst>
              <a:outerShdw blurRad="381000" dist="254000" dir="8100000" algn="tr" rotWithShape="0">
                <a:prstClr val="black">
                  <a:alpha val="40000"/>
                </a:prstClr>
              </a:outerShdw>
            </a:effectLst>
          </p:grpSpPr>
          <p:sp>
            <p:nvSpPr>
              <p:cNvPr id="93" name="圆角矩形 92"/>
              <p:cNvSpPr/>
              <p:nvPr/>
            </p:nvSpPr>
            <p:spPr>
              <a:xfrm>
                <a:off x="4304043" y="1286668"/>
                <a:ext cx="3837944" cy="2757793"/>
              </a:xfrm>
              <a:prstGeom prst="roundRect">
                <a:avLst/>
              </a:prstGeom>
              <a:gradFill>
                <a:gsLst>
                  <a:gs pos="62000">
                    <a:schemeClr val="bg1">
                      <a:lumMod val="95000"/>
                    </a:schemeClr>
                  </a:gs>
                  <a:gs pos="0">
                    <a:schemeClr val="bg1"/>
                  </a:gs>
                  <a:gs pos="100000">
                    <a:schemeClr val="bg1">
                      <a:lumMod val="85000"/>
                    </a:schemeClr>
                  </a:gs>
                  <a:gs pos="0">
                    <a:schemeClr val="bg1"/>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圆角矩形 93"/>
              <p:cNvSpPr/>
              <p:nvPr/>
            </p:nvSpPr>
            <p:spPr>
              <a:xfrm>
                <a:off x="4351930" y="1373339"/>
                <a:ext cx="3742172" cy="2584451"/>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2" name="文本框 91"/>
            <p:cNvSpPr txBox="1"/>
            <p:nvPr/>
          </p:nvSpPr>
          <p:spPr>
            <a:xfrm>
              <a:off x="3526500" y="3773656"/>
              <a:ext cx="1154833" cy="646331"/>
            </a:xfrm>
            <a:prstGeom prst="rect">
              <a:avLst/>
            </a:prstGeom>
            <a:noFill/>
          </p:spPr>
          <p:txBody>
            <a:bodyPr wrap="square" rtlCol="0">
              <a:spAutoFit/>
            </a:bodyPr>
            <a:lstStyle/>
            <a:p>
              <a:r>
                <a:rPr lang="en-US" altLang="zh-CN" sz="3600" b="1" dirty="0" smtClean="0"/>
                <a:t>How </a:t>
              </a:r>
              <a:endParaRPr lang="en-US" altLang="zh-CN" sz="3600" b="1" dirty="0"/>
            </a:p>
          </p:txBody>
        </p:sp>
      </p:gr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downLeft)">
                                      <p:cBhvr>
                                        <p:cTn id="12" dur="500"/>
                                        <p:tgtEl>
                                          <p:spTgt spid="22"/>
                                        </p:tgtEl>
                                      </p:cBhvr>
                                    </p:animEffect>
                                  </p:childTnLst>
                                </p:cTn>
                              </p:par>
                              <p:par>
                                <p:cTn id="13" presetID="18" presetClass="entr" presetSubtype="12"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strips(downLeft)">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2000"/>
                                        <p:tgtEl>
                                          <p:spTgt spid="13"/>
                                        </p:tgtEl>
                                      </p:cBhvr>
                                    </p:animEffect>
                                  </p:childTnLst>
                                </p:cTn>
                              </p:par>
                              <p:par>
                                <p:cTn id="21" presetID="4" presetClass="entr" presetSubtype="16"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box(in)">
                                      <p:cBhvr>
                                        <p:cTn id="23" dur="2000"/>
                                        <p:tgtEl>
                                          <p:spTgt spid="70"/>
                                        </p:tgtEl>
                                      </p:cBhvr>
                                    </p:animEffect>
                                  </p:childTnLst>
                                </p:cTn>
                              </p:par>
                              <p:par>
                                <p:cTn id="24" presetID="4" presetClass="entr" presetSubtype="16" fill="hold" nodeType="with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ox(in)">
                                      <p:cBhvr>
                                        <p:cTn id="26" dur="2000"/>
                                        <p:tgtEl>
                                          <p:spTgt spid="75"/>
                                        </p:tgtEl>
                                      </p:cBhvr>
                                    </p:animEffect>
                                  </p:childTnLst>
                                </p:cTn>
                              </p:par>
                              <p:par>
                                <p:cTn id="27" presetID="4" presetClass="entr" presetSubtype="16" fill="hold" nodeType="withEffect">
                                  <p:stCondLst>
                                    <p:cond delay="0"/>
                                  </p:stCondLst>
                                  <p:childTnLst>
                                    <p:set>
                                      <p:cBhvr>
                                        <p:cTn id="28" dur="1" fill="hold">
                                          <p:stCondLst>
                                            <p:cond delay="0"/>
                                          </p:stCondLst>
                                        </p:cTn>
                                        <p:tgtEl>
                                          <p:spTgt spid="90"/>
                                        </p:tgtEl>
                                        <p:attrNameLst>
                                          <p:attrName>style.visibility</p:attrName>
                                        </p:attrNameLst>
                                      </p:cBhvr>
                                      <p:to>
                                        <p:strVal val="visible"/>
                                      </p:to>
                                    </p:set>
                                    <p:animEffect transition="in" filter="box(in)">
                                      <p:cBhvr>
                                        <p:cTn id="29" dur="2000"/>
                                        <p:tgtEl>
                                          <p:spTgt spid="90"/>
                                        </p:tgtEl>
                                      </p:cBhvr>
                                    </p:animEffect>
                                  </p:childTnLst>
                                </p:cTn>
                              </p:par>
                              <p:par>
                                <p:cTn id="30" presetID="4" presetClass="entr" presetSubtype="16" fill="hold"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box(in)">
                                      <p:cBhvr>
                                        <p:cTn id="32" dur="2000"/>
                                        <p:tgtEl>
                                          <p:spTgt spid="80"/>
                                        </p:tgtEl>
                                      </p:cBhvr>
                                    </p:animEffect>
                                  </p:childTnLst>
                                </p:cTn>
                              </p:par>
                              <p:par>
                                <p:cTn id="33" presetID="4" presetClass="entr" presetSubtype="16" fill="hold" nodeType="withEffect">
                                  <p:stCondLst>
                                    <p:cond delay="0"/>
                                  </p:stCondLst>
                                  <p:childTnLst>
                                    <p:set>
                                      <p:cBhvr>
                                        <p:cTn id="34" dur="1" fill="hold">
                                          <p:stCondLst>
                                            <p:cond delay="0"/>
                                          </p:stCondLst>
                                        </p:cTn>
                                        <p:tgtEl>
                                          <p:spTgt spid="85"/>
                                        </p:tgtEl>
                                        <p:attrNameLst>
                                          <p:attrName>style.visibility</p:attrName>
                                        </p:attrNameLst>
                                      </p:cBhvr>
                                      <p:to>
                                        <p:strVal val="visible"/>
                                      </p:to>
                                    </p:set>
                                    <p:animEffect transition="in" filter="box(in)">
                                      <p:cBhvr>
                                        <p:cTn id="35"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156335" y="229870"/>
            <a:ext cx="2438488" cy="707886"/>
          </a:xfrm>
          <a:prstGeom prst="rect">
            <a:avLst/>
          </a:prstGeom>
        </p:spPr>
        <p:txBody>
          <a:bodyPr wrap="none">
            <a:spAutoFit/>
          </a:bodyPr>
          <a:lstStyle/>
          <a:p>
            <a:r>
              <a:rPr lang="en-US" sz="4000" b="1" dirty="0">
                <a:solidFill>
                  <a:srgbClr val="4BA77B"/>
                </a:solidFill>
                <a:latin typeface="Times New Roman" panose="02020603050405020304" charset="0"/>
                <a:cs typeface="Times New Roman" panose="02020603050405020304" charset="0"/>
              </a:rPr>
              <a:t>Skimming</a:t>
            </a:r>
            <a:endParaRPr lang="en-US" sz="4000" b="1" dirty="0">
              <a:solidFill>
                <a:srgbClr val="4BA77B"/>
              </a:solidFill>
              <a:latin typeface="Times New Roman" panose="02020603050405020304" charset="0"/>
              <a:cs typeface="Times New Roman" panose="02020603050405020304" charset="0"/>
            </a:endParaRPr>
          </a:p>
        </p:txBody>
      </p:sp>
      <p:sp>
        <p:nvSpPr>
          <p:cNvPr id="8" name="圆角矩形 7"/>
          <p:cNvSpPr/>
          <p:nvPr/>
        </p:nvSpPr>
        <p:spPr>
          <a:xfrm>
            <a:off x="4961255" y="1966595"/>
            <a:ext cx="1653540" cy="619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Para. 1 </a:t>
            </a:r>
            <a:endParaRPr lang="zh-CN" altLang="en-US" sz="3200" b="1" dirty="0"/>
          </a:p>
        </p:txBody>
      </p:sp>
      <p:sp>
        <p:nvSpPr>
          <p:cNvPr id="19" name="圆角矩形 18"/>
          <p:cNvSpPr/>
          <p:nvPr/>
        </p:nvSpPr>
        <p:spPr>
          <a:xfrm>
            <a:off x="4925695" y="5249545"/>
            <a:ext cx="1653540" cy="619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Para. 4 </a:t>
            </a:r>
            <a:endParaRPr lang="en-US" altLang="zh-CN" sz="3200" b="1" dirty="0" smtClean="0"/>
          </a:p>
        </p:txBody>
      </p:sp>
      <p:cxnSp>
        <p:nvCxnSpPr>
          <p:cNvPr id="14" name="曲线连接符 13"/>
          <p:cNvCxnSpPr/>
          <p:nvPr/>
        </p:nvCxnSpPr>
        <p:spPr>
          <a:xfrm flipV="1">
            <a:off x="8949055" y="1746250"/>
            <a:ext cx="989965" cy="561975"/>
          </a:xfrm>
          <a:prstGeom prst="curvedConnector3">
            <a:avLst>
              <a:gd name="adj1" fmla="val 50032"/>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圆角矩形 52"/>
          <p:cNvSpPr/>
          <p:nvPr/>
        </p:nvSpPr>
        <p:spPr>
          <a:xfrm>
            <a:off x="9939064" y="1029281"/>
            <a:ext cx="1353813"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What  </a:t>
            </a:r>
            <a:endParaRPr lang="zh-CN" altLang="en-US" sz="3000" b="1" dirty="0">
              <a:solidFill>
                <a:schemeClr val="tx1"/>
              </a:solidFill>
            </a:endParaRPr>
          </a:p>
        </p:txBody>
      </p:sp>
      <p:sp>
        <p:nvSpPr>
          <p:cNvPr id="63" name="圆角矩形 62"/>
          <p:cNvSpPr/>
          <p:nvPr/>
        </p:nvSpPr>
        <p:spPr>
          <a:xfrm>
            <a:off x="6972300" y="3040380"/>
            <a:ext cx="2105660" cy="619760"/>
          </a:xfrm>
          <a:prstGeom prst="roundRect">
            <a:avLst/>
          </a:prstGeom>
          <a:solidFill>
            <a:srgbClr val="E9C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tx1"/>
                </a:solidFill>
              </a:rPr>
              <a:t>Creator</a:t>
            </a:r>
            <a:r>
              <a:rPr lang="en-US" altLang="zh-CN" sz="3200" b="1" dirty="0" smtClean="0"/>
              <a:t>   </a:t>
            </a:r>
            <a:endParaRPr lang="zh-CN" altLang="en-US" sz="3200" b="1" dirty="0"/>
          </a:p>
        </p:txBody>
      </p:sp>
      <p:sp>
        <p:nvSpPr>
          <p:cNvPr id="64" name="圆角矩形 63"/>
          <p:cNvSpPr/>
          <p:nvPr/>
        </p:nvSpPr>
        <p:spPr>
          <a:xfrm>
            <a:off x="6972300" y="4116070"/>
            <a:ext cx="2094230" cy="621030"/>
          </a:xfrm>
          <a:prstGeom prst="roundRect">
            <a:avLst/>
          </a:prstGeom>
          <a:solidFill>
            <a:srgbClr val="E9C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tx1"/>
                </a:solidFill>
              </a:rPr>
              <a:t>Creation</a:t>
            </a:r>
            <a:r>
              <a:rPr lang="en-US" altLang="zh-CN" sz="3200" b="1" dirty="0" smtClean="0"/>
              <a:t> </a:t>
            </a:r>
            <a:endParaRPr lang="zh-CN" altLang="en-US" sz="3200" b="1" dirty="0"/>
          </a:p>
        </p:txBody>
      </p:sp>
      <p:sp>
        <p:nvSpPr>
          <p:cNvPr id="65" name="圆角矩形 64"/>
          <p:cNvSpPr/>
          <p:nvPr/>
        </p:nvSpPr>
        <p:spPr>
          <a:xfrm>
            <a:off x="6972300" y="5222875"/>
            <a:ext cx="2354580" cy="646430"/>
          </a:xfrm>
          <a:prstGeom prst="roundRect">
            <a:avLst/>
          </a:prstGeom>
          <a:solidFill>
            <a:srgbClr val="F66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solidFill>
                  <a:schemeClr val="tx1"/>
                </a:solidFill>
              </a:rPr>
              <a:t>Influence</a:t>
            </a:r>
            <a:r>
              <a:rPr lang="en-US" altLang="zh-CN" sz="3200" b="1" dirty="0" smtClean="0"/>
              <a:t>   </a:t>
            </a:r>
            <a:endParaRPr lang="zh-CN" altLang="en-US" sz="3200" b="1" dirty="0"/>
          </a:p>
        </p:txBody>
      </p:sp>
      <p:grpSp>
        <p:nvGrpSpPr>
          <p:cNvPr id="78" name="组合 77"/>
          <p:cNvGrpSpPr/>
          <p:nvPr/>
        </p:nvGrpSpPr>
        <p:grpSpPr>
          <a:xfrm>
            <a:off x="8917305" y="1277620"/>
            <a:ext cx="1021715" cy="1885843"/>
            <a:chOff x="8193405" y="775335"/>
            <a:chExt cx="1021715" cy="1885843"/>
          </a:xfrm>
        </p:grpSpPr>
        <p:cxnSp>
          <p:nvCxnSpPr>
            <p:cNvPr id="12" name="曲线连接符 11"/>
            <p:cNvCxnSpPr/>
            <p:nvPr/>
          </p:nvCxnSpPr>
          <p:spPr>
            <a:xfrm flipV="1">
              <a:off x="8201078" y="775335"/>
              <a:ext cx="982057" cy="995146"/>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曲线连接符 15"/>
            <p:cNvCxnSpPr>
              <a:endCxn id="74" idx="1"/>
            </p:cNvCxnSpPr>
            <p:nvPr/>
          </p:nvCxnSpPr>
          <p:spPr>
            <a:xfrm>
              <a:off x="8201025" y="1836420"/>
              <a:ext cx="1014095" cy="393700"/>
            </a:xfrm>
            <a:prstGeom prst="curvedConnector3">
              <a:avLst>
                <a:gd name="adj1" fmla="val 5003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曲线连接符 24"/>
            <p:cNvCxnSpPr/>
            <p:nvPr/>
          </p:nvCxnSpPr>
          <p:spPr>
            <a:xfrm>
              <a:off x="8201078" y="1853865"/>
              <a:ext cx="955984" cy="807313"/>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接箭头连接符 69"/>
            <p:cNvCxnSpPr/>
            <p:nvPr/>
          </p:nvCxnSpPr>
          <p:spPr>
            <a:xfrm flipV="1">
              <a:off x="8193405" y="1779270"/>
              <a:ext cx="1021715" cy="2667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2" name="圆角矩形 71"/>
          <p:cNvSpPr/>
          <p:nvPr/>
        </p:nvSpPr>
        <p:spPr>
          <a:xfrm>
            <a:off x="9939065" y="1513356"/>
            <a:ext cx="1353813"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Who </a:t>
            </a:r>
            <a:endParaRPr lang="zh-CN" altLang="en-US" sz="3000" b="1" dirty="0">
              <a:solidFill>
                <a:schemeClr val="tx1"/>
              </a:solidFill>
            </a:endParaRPr>
          </a:p>
        </p:txBody>
      </p:sp>
      <p:sp>
        <p:nvSpPr>
          <p:cNvPr id="73" name="圆角矩形 72"/>
          <p:cNvSpPr/>
          <p:nvPr/>
        </p:nvSpPr>
        <p:spPr>
          <a:xfrm>
            <a:off x="9939066" y="2028014"/>
            <a:ext cx="1353813"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Where </a:t>
            </a:r>
            <a:endParaRPr lang="zh-CN" altLang="en-US" sz="3000" b="1" dirty="0">
              <a:solidFill>
                <a:schemeClr val="tx1"/>
              </a:solidFill>
            </a:endParaRPr>
          </a:p>
        </p:txBody>
      </p:sp>
      <p:sp>
        <p:nvSpPr>
          <p:cNvPr id="56" name="圆角矩形 55"/>
          <p:cNvSpPr/>
          <p:nvPr/>
        </p:nvSpPr>
        <p:spPr>
          <a:xfrm>
            <a:off x="9939020" y="3025775"/>
            <a:ext cx="1353820" cy="4064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Why </a:t>
            </a:r>
            <a:endParaRPr lang="zh-CN" altLang="en-US" sz="3000" b="1" dirty="0">
              <a:solidFill>
                <a:schemeClr val="tx1"/>
              </a:solidFill>
            </a:endParaRPr>
          </a:p>
        </p:txBody>
      </p:sp>
      <p:sp>
        <p:nvSpPr>
          <p:cNvPr id="74" name="圆角矩形 73"/>
          <p:cNvSpPr/>
          <p:nvPr/>
        </p:nvSpPr>
        <p:spPr>
          <a:xfrm>
            <a:off x="9939020" y="2532380"/>
            <a:ext cx="1353820" cy="40005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How </a:t>
            </a:r>
            <a:endParaRPr lang="zh-CN" altLang="en-US" sz="3000" b="1" dirty="0">
              <a:solidFill>
                <a:schemeClr val="tx1"/>
              </a:solidFill>
            </a:endParaRPr>
          </a:p>
        </p:txBody>
      </p:sp>
      <p:sp>
        <p:nvSpPr>
          <p:cNvPr id="2" name="圆角矩形 1"/>
          <p:cNvSpPr/>
          <p:nvPr/>
        </p:nvSpPr>
        <p:spPr>
          <a:xfrm>
            <a:off x="6972300" y="1969770"/>
            <a:ext cx="2100580" cy="63627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solidFill>
                  <a:schemeClr val="tx1"/>
                </a:solidFill>
              </a:rPr>
              <a:t>Introduction</a:t>
            </a:r>
            <a:endParaRPr lang="zh-CN" altLang="en-US" sz="2800" b="1" dirty="0">
              <a:solidFill>
                <a:schemeClr val="tx1"/>
              </a:solidFill>
            </a:endParaRPr>
          </a:p>
        </p:txBody>
      </p:sp>
      <p:grpSp>
        <p:nvGrpSpPr>
          <p:cNvPr id="11" name="组合 10"/>
          <p:cNvGrpSpPr/>
          <p:nvPr/>
        </p:nvGrpSpPr>
        <p:grpSpPr>
          <a:xfrm>
            <a:off x="3246120" y="2266315"/>
            <a:ext cx="1715135" cy="3197225"/>
            <a:chOff x="5056" y="2893"/>
            <a:chExt cx="2701" cy="5035"/>
          </a:xfrm>
        </p:grpSpPr>
        <p:cxnSp>
          <p:nvCxnSpPr>
            <p:cNvPr id="28" name="曲线连接符 27"/>
            <p:cNvCxnSpPr/>
            <p:nvPr/>
          </p:nvCxnSpPr>
          <p:spPr>
            <a:xfrm>
              <a:off x="5056" y="5464"/>
              <a:ext cx="2614" cy="2464"/>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217" y="2893"/>
              <a:ext cx="2540" cy="3246"/>
              <a:chOff x="5273" y="2939"/>
              <a:chExt cx="2540" cy="3246"/>
            </a:xfrm>
          </p:grpSpPr>
          <p:cxnSp>
            <p:nvCxnSpPr>
              <p:cNvPr id="26" name="曲线连接符 25"/>
              <p:cNvCxnSpPr/>
              <p:nvPr/>
            </p:nvCxnSpPr>
            <p:spPr>
              <a:xfrm flipV="1">
                <a:off x="5273" y="2939"/>
                <a:ext cx="2540" cy="2143"/>
              </a:xfrm>
              <a:prstGeom prst="curved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 name="曲线连接符 3"/>
              <p:cNvCxnSpPr/>
              <p:nvPr/>
            </p:nvCxnSpPr>
            <p:spPr>
              <a:xfrm flipV="1">
                <a:off x="5400" y="4511"/>
                <a:ext cx="2413" cy="734"/>
              </a:xfrm>
              <a:prstGeom prst="curvedConnector3">
                <a:avLst>
                  <a:gd name="adj1" fmla="val 5002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 name="曲线连接符 5"/>
              <p:cNvCxnSpPr/>
              <p:nvPr/>
            </p:nvCxnSpPr>
            <p:spPr>
              <a:xfrm>
                <a:off x="5521" y="5401"/>
                <a:ext cx="2247" cy="784"/>
              </a:xfrm>
              <a:prstGeom prst="curvedConnector3">
                <a:avLst>
                  <a:gd name="adj1" fmla="val 50022"/>
                </a:avLst>
              </a:prstGeom>
              <a:ln w="38100">
                <a:tailEnd type="triangle"/>
              </a:ln>
            </p:spPr>
            <p:style>
              <a:lnRef idx="1">
                <a:schemeClr val="accent1"/>
              </a:lnRef>
              <a:fillRef idx="0">
                <a:schemeClr val="accent1"/>
              </a:fillRef>
              <a:effectRef idx="0">
                <a:schemeClr val="accent1"/>
              </a:effectRef>
              <a:fontRef idx="minor">
                <a:schemeClr val="tx1"/>
              </a:fontRef>
            </p:style>
          </p:cxnSp>
        </p:grpSp>
      </p:grpSp>
      <p:sp>
        <p:nvSpPr>
          <p:cNvPr id="7" name="圆角矩形 6"/>
          <p:cNvSpPr/>
          <p:nvPr/>
        </p:nvSpPr>
        <p:spPr>
          <a:xfrm>
            <a:off x="4961255" y="3040380"/>
            <a:ext cx="1653540" cy="619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Para. </a:t>
            </a:r>
            <a:r>
              <a:rPr lang="en-US" altLang="zh-CN" sz="3200" b="1" dirty="0"/>
              <a:t>2</a:t>
            </a:r>
            <a:r>
              <a:rPr lang="en-US" altLang="zh-CN" sz="3200" b="1" dirty="0" smtClean="0"/>
              <a:t> </a:t>
            </a:r>
            <a:endParaRPr lang="zh-CN" altLang="en-US" sz="3200" b="1" dirty="0"/>
          </a:p>
        </p:txBody>
      </p:sp>
      <p:sp>
        <p:nvSpPr>
          <p:cNvPr id="9" name="圆角矩形 8"/>
          <p:cNvSpPr/>
          <p:nvPr/>
        </p:nvSpPr>
        <p:spPr>
          <a:xfrm>
            <a:off x="4961255" y="4116705"/>
            <a:ext cx="1653540" cy="6197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Para. 3 </a:t>
            </a:r>
            <a:endParaRPr lang="zh-CN" altLang="en-US" sz="3200" b="1" dirty="0"/>
          </a:p>
        </p:txBody>
      </p:sp>
      <p:grpSp>
        <p:nvGrpSpPr>
          <p:cNvPr id="20" name="组合 19"/>
          <p:cNvGrpSpPr/>
          <p:nvPr/>
        </p:nvGrpSpPr>
        <p:grpSpPr>
          <a:xfrm>
            <a:off x="402534" y="3344613"/>
            <a:ext cx="3103020" cy="772451"/>
            <a:chOff x="3384207" y="1938035"/>
            <a:chExt cx="5002870" cy="772451"/>
          </a:xfrm>
          <a:solidFill>
            <a:schemeClr val="accent2">
              <a:lumMod val="75000"/>
            </a:schemeClr>
          </a:solidFill>
        </p:grpSpPr>
        <p:grpSp>
          <p:nvGrpSpPr>
            <p:cNvPr id="21" name="组合 20"/>
            <p:cNvGrpSpPr/>
            <p:nvPr/>
          </p:nvGrpSpPr>
          <p:grpSpPr>
            <a:xfrm>
              <a:off x="3384207" y="1938035"/>
              <a:ext cx="5002870" cy="772451"/>
              <a:chOff x="4304043" y="1286668"/>
              <a:chExt cx="3837944" cy="2757792"/>
            </a:xfrm>
            <a:grpFill/>
            <a:effectLst>
              <a:outerShdw blurRad="381000" dist="254000" dir="8100000" algn="tr" rotWithShape="0">
                <a:prstClr val="black">
                  <a:alpha val="40000"/>
                </a:prstClr>
              </a:outerShdw>
            </a:effectLst>
          </p:grpSpPr>
          <p:sp>
            <p:nvSpPr>
              <p:cNvPr id="23" name="圆角矩形 22"/>
              <p:cNvSpPr/>
              <p:nvPr/>
            </p:nvSpPr>
            <p:spPr>
              <a:xfrm>
                <a:off x="4304043" y="1286668"/>
                <a:ext cx="3837944" cy="275779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a:off x="4351932" y="1373338"/>
                <a:ext cx="2946774" cy="258445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 name="文本框 21"/>
            <p:cNvSpPr txBox="1"/>
            <p:nvPr/>
          </p:nvSpPr>
          <p:spPr>
            <a:xfrm>
              <a:off x="3421063" y="2025629"/>
              <a:ext cx="4930999" cy="584775"/>
            </a:xfrm>
            <a:prstGeom prst="rect">
              <a:avLst/>
            </a:prstGeom>
            <a:grpFill/>
          </p:spPr>
          <p:txBody>
            <a:bodyPr wrap="square" rtlCol="0">
              <a:spAutoFit/>
            </a:bodyPr>
            <a:lstStyle/>
            <a:p>
              <a:pPr algn="ctr"/>
              <a:r>
                <a:rPr lang="en-US" altLang="zh-CN" sz="3200" b="1" dirty="0">
                  <a:solidFill>
                    <a:schemeClr val="bg1"/>
                  </a:solidFill>
                </a:rPr>
                <a:t>The Virtual Choir</a:t>
              </a:r>
              <a:endParaRPr lang="en-US" altLang="zh-CN" sz="3200" b="1" dirty="0">
                <a:solidFill>
                  <a:schemeClr val="bg1"/>
                </a:solidFill>
              </a:endParaRPr>
            </a:p>
          </p:txBody>
        </p:sp>
      </p:gr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wipe(left)">
                                      <p:cBhvr>
                                        <p:cTn id="12" dur="500"/>
                                        <p:tgtEl>
                                          <p:spTgt spid="78"/>
                                        </p:tgtEl>
                                      </p:cBhvr>
                                    </p:animEffect>
                                  </p:childTnLst>
                                </p:cTn>
                              </p:par>
                              <p:par>
                                <p:cTn id="13" presetID="2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wipe(left)">
                                      <p:cBhvr>
                                        <p:cTn id="20" dur="500"/>
                                        <p:tgtEl>
                                          <p:spTgt spid="5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wipe(left)">
                                      <p:cBhvr>
                                        <p:cTn id="25" dur="500"/>
                                        <p:tgtEl>
                                          <p:spTgt spid="7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wipe(left)">
                                      <p:cBhvr>
                                        <p:cTn id="30" dur="500"/>
                                        <p:tgtEl>
                                          <p:spTgt spid="7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wipe(left)">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left)">
                                      <p:cBhvr>
                                        <p:cTn id="40" dur="500"/>
                                        <p:tgtEl>
                                          <p:spTgt spid="5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barn(outVertical)">
                                      <p:cBhvr>
                                        <p:cTn id="45" dur="500"/>
                                        <p:tgtEl>
                                          <p:spTgt spid="6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barn(outVertical)">
                                      <p:cBhvr>
                                        <p:cTn id="50" dur="5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randombar(horizontal)">
                                      <p:cBhvr>
                                        <p:cTn id="5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ldLvl="0" animBg="1"/>
      <p:bldP spid="63" grpId="0" bldLvl="0" animBg="1"/>
      <p:bldP spid="64" grpId="0" bldLvl="0" animBg="1"/>
      <p:bldP spid="65" grpId="0" bldLvl="0" animBg="1"/>
      <p:bldP spid="72" grpId="0" bldLvl="0" animBg="1"/>
      <p:bldP spid="73" grpId="0" bldLvl="0" animBg="1"/>
      <p:bldP spid="56" grpId="0" animBg="1"/>
      <p:bldP spid="74" grpId="0" animBg="1"/>
      <p:bldP spid="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接连接符 66"/>
          <p:cNvCxnSpPr/>
          <p:nvPr/>
        </p:nvCxnSpPr>
        <p:spPr>
          <a:xfrm flipV="1">
            <a:off x="5250698" y="1974342"/>
            <a:ext cx="564759" cy="901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1113790" y="65405"/>
            <a:ext cx="3908425" cy="706755"/>
          </a:xfrm>
          <a:prstGeom prst="rect">
            <a:avLst/>
          </a:prstGeom>
        </p:spPr>
        <p:txBody>
          <a:bodyPr wrap="none">
            <a:spAutoFit/>
          </a:bodyPr>
          <a:lstStyle/>
          <a:p>
            <a:r>
              <a:rPr lang="en-US" sz="4000" b="1" dirty="0">
                <a:solidFill>
                  <a:srgbClr val="4BA77B"/>
                </a:solidFill>
                <a:latin typeface="Times New Roman" panose="02020603050405020304" charset="0"/>
                <a:cs typeface="Times New Roman" panose="02020603050405020304" charset="0"/>
              </a:rPr>
              <a:t>Scanning: Para.1</a:t>
            </a:r>
            <a:endParaRPr lang="en-US" altLang="zh-CN" sz="4000" b="1" dirty="0">
              <a:solidFill>
                <a:srgbClr val="4BA77B"/>
              </a:solidFill>
              <a:latin typeface="Times New Roman" panose="02020603050405020304" charset="0"/>
              <a:cs typeface="Times New Roman" panose="02020603050405020304" charset="0"/>
            </a:endParaRPr>
          </a:p>
        </p:txBody>
      </p:sp>
      <p:grpSp>
        <p:nvGrpSpPr>
          <p:cNvPr id="17" name="组合 16"/>
          <p:cNvGrpSpPr/>
          <p:nvPr/>
        </p:nvGrpSpPr>
        <p:grpSpPr>
          <a:xfrm>
            <a:off x="9512935" y="213360"/>
            <a:ext cx="2733040" cy="1812290"/>
            <a:chOff x="9279512" y="211348"/>
            <a:chExt cx="2773086" cy="1767249"/>
          </a:xfrm>
        </p:grpSpPr>
        <p:sp>
          <p:nvSpPr>
            <p:cNvPr id="18" name="圆角矩形 17"/>
            <p:cNvSpPr/>
            <p:nvPr/>
          </p:nvSpPr>
          <p:spPr>
            <a:xfrm>
              <a:off x="9279512" y="211348"/>
              <a:ext cx="2675796" cy="1767249"/>
            </a:xfrm>
            <a:prstGeom prst="roundRect">
              <a:avLst/>
            </a:prstGeom>
            <a:solidFill>
              <a:schemeClr val="accent3">
                <a:lumMod val="40000"/>
                <a:lumOff val="60000"/>
              </a:schemeClr>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fontAlgn="auto">
                <a:lnSpc>
                  <a:spcPct val="100000"/>
                </a:lnSpc>
              </a:pPr>
              <a:endParaRPr lang="en-US" altLang="zh-CN" sz="2000" b="1" kern="100" dirty="0">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sp>
          <p:nvSpPr>
            <p:cNvPr id="6" name="文本框 5"/>
            <p:cNvSpPr txBox="1"/>
            <p:nvPr/>
          </p:nvSpPr>
          <p:spPr>
            <a:xfrm>
              <a:off x="9349741" y="259647"/>
              <a:ext cx="2702857" cy="1649597"/>
            </a:xfrm>
            <a:prstGeom prst="rect">
              <a:avLst/>
            </a:prstGeom>
            <a:noFill/>
          </p:spPr>
          <p:txBody>
            <a:bodyPr wrap="square" rtlCol="0">
              <a:spAutoFit/>
            </a:bodyPr>
            <a:lstStyle/>
            <a:p>
              <a:pPr algn="just"/>
              <a:r>
                <a:rPr lang="en-US" altLang="zh-CN" sz="2400" b="1" dirty="0">
                  <a:latin typeface="Times New Roman" panose="02020603050405020304" charset="0"/>
                  <a:cs typeface="Times New Roman" panose="02020603050405020304" charset="0"/>
                  <a:sym typeface="Times New Roman" panose="02020603050405020304"/>
                </a:rPr>
                <a:t>Scan</a:t>
              </a:r>
              <a:endParaRPr lang="en-US" altLang="zh-CN" sz="2400" b="1" kern="100" dirty="0">
                <a:latin typeface="Times New Roman" panose="02020603050405020304" charset="0"/>
                <a:cs typeface="Times New Roman" panose="02020603050405020304" charset="0"/>
                <a:sym typeface="Times New Roman" panose="02020603050405020304"/>
              </a:endParaRPr>
            </a:p>
            <a:p>
              <a:pPr algn="l"/>
              <a:r>
                <a:rPr lang="en-US" altLang="zh-CN" sz="2000" b="1" dirty="0" smtClean="0">
                  <a:solidFill>
                    <a:srgbClr val="002060"/>
                  </a:solidFill>
                  <a:latin typeface="Times New Roman" panose="02020603050405020304" charset="0"/>
                  <a:cs typeface="Times New Roman" panose="02020603050405020304" charset="0"/>
                  <a:sym typeface="Times New Roman" panose="02020603050405020304"/>
                </a:rPr>
                <a:t>Scan </a:t>
              </a:r>
              <a:r>
                <a:rPr lang="en-US" altLang="zh-CN" sz="2000" b="1" dirty="0">
                  <a:solidFill>
                    <a:srgbClr val="002060"/>
                  </a:solidFill>
                  <a:latin typeface="Times New Roman" panose="02020603050405020304" charset="0"/>
                  <a:cs typeface="Times New Roman" panose="02020603050405020304" charset="0"/>
                  <a:sym typeface="Times New Roman" panose="02020603050405020304"/>
                </a:rPr>
                <a:t>a text to find </a:t>
              </a:r>
              <a:r>
                <a:rPr lang="en-US" altLang="zh-CN" sz="2000" b="1" dirty="0" smtClean="0">
                  <a:solidFill>
                    <a:srgbClr val="002060"/>
                  </a:solidFill>
                  <a:latin typeface="Times New Roman" panose="02020603050405020304" charset="0"/>
                  <a:cs typeface="Times New Roman" panose="02020603050405020304" charset="0"/>
                  <a:sym typeface="Times New Roman" panose="02020603050405020304"/>
                </a:rPr>
                <a:t>specific information,</a:t>
              </a:r>
              <a:endParaRPr lang="en-US" altLang="zh-CN" sz="2000" b="1" dirty="0" smtClean="0">
                <a:solidFill>
                  <a:srgbClr val="002060"/>
                </a:solidFill>
                <a:latin typeface="Times New Roman" panose="02020603050405020304" charset="0"/>
                <a:cs typeface="Times New Roman" panose="02020603050405020304" charset="0"/>
                <a:sym typeface="Times New Roman" panose="02020603050405020304"/>
              </a:endParaRPr>
            </a:p>
            <a:p>
              <a:pPr algn="l"/>
              <a:r>
                <a:rPr lang="en-US" altLang="zh-CN" sz="2000" b="1" dirty="0" smtClean="0">
                  <a:solidFill>
                    <a:srgbClr val="002060"/>
                  </a:solidFill>
                  <a:latin typeface="Times New Roman" panose="02020603050405020304" charset="0"/>
                  <a:cs typeface="Times New Roman" panose="02020603050405020304" charset="0"/>
                  <a:sym typeface="Times New Roman" panose="02020603050405020304"/>
                </a:rPr>
                <a:t>such as names, dates, and numbers.</a:t>
              </a:r>
              <a:endParaRPr lang="en-US" altLang="zh-CN" sz="2000" b="1" dirty="0">
                <a:solidFill>
                  <a:srgbClr val="002060"/>
                </a:solidFill>
                <a:latin typeface="Times New Roman" panose="02020603050405020304" charset="0"/>
                <a:cs typeface="Times New Roman" panose="02020603050405020304" charset="0"/>
                <a:sym typeface="Times New Roman" panose="02020603050405020304"/>
              </a:endParaRPr>
            </a:p>
          </p:txBody>
        </p:sp>
      </p:grpSp>
      <p:sp>
        <p:nvSpPr>
          <p:cNvPr id="19" name="回形针"/>
          <p:cNvSpPr/>
          <p:nvPr/>
        </p:nvSpPr>
        <p:spPr bwMode="auto">
          <a:xfrm rot="14520000" flipH="1">
            <a:off x="11456691" y="48537"/>
            <a:ext cx="496953" cy="513713"/>
          </a:xfrm>
          <a:custGeom>
            <a:avLst/>
            <a:gdLst>
              <a:gd name="T0" fmla="*/ 2147483646 w 269"/>
              <a:gd name="T1" fmla="*/ 0 h 247"/>
              <a:gd name="T2" fmla="*/ 2147483646 w 269"/>
              <a:gd name="T3" fmla="*/ 0 h 247"/>
              <a:gd name="T4" fmla="*/ 2147483646 w 269"/>
              <a:gd name="T5" fmla="*/ 2147483646 h 247"/>
              <a:gd name="T6" fmla="*/ 2147483646 w 269"/>
              <a:gd name="T7" fmla="*/ 2147483646 h 247"/>
              <a:gd name="T8" fmla="*/ 2147483646 w 269"/>
              <a:gd name="T9" fmla="*/ 2147483646 h 247"/>
              <a:gd name="T10" fmla="*/ 2147483646 w 269"/>
              <a:gd name="T11" fmla="*/ 2147483646 h 247"/>
              <a:gd name="T12" fmla="*/ 2147483646 w 269"/>
              <a:gd name="T13" fmla="*/ 2147483646 h 247"/>
              <a:gd name="T14" fmla="*/ 2147483646 w 269"/>
              <a:gd name="T15" fmla="*/ 2147483646 h 247"/>
              <a:gd name="T16" fmla="*/ 2147483646 w 269"/>
              <a:gd name="T17" fmla="*/ 2147483646 h 247"/>
              <a:gd name="T18" fmla="*/ 2147483646 w 269"/>
              <a:gd name="T19" fmla="*/ 2147483646 h 247"/>
              <a:gd name="T20" fmla="*/ 2147483646 w 269"/>
              <a:gd name="T21" fmla="*/ 2147483646 h 247"/>
              <a:gd name="T22" fmla="*/ 2147483646 w 269"/>
              <a:gd name="T23" fmla="*/ 2147483646 h 247"/>
              <a:gd name="T24" fmla="*/ 2147483646 w 269"/>
              <a:gd name="T25" fmla="*/ 2147483646 h 247"/>
              <a:gd name="T26" fmla="*/ 2147483646 w 269"/>
              <a:gd name="T27" fmla="*/ 2147483646 h 247"/>
              <a:gd name="T28" fmla="*/ 2147483646 w 269"/>
              <a:gd name="T29" fmla="*/ 2147483646 h 247"/>
              <a:gd name="T30" fmla="*/ 2147483646 w 269"/>
              <a:gd name="T31" fmla="*/ 2147483646 h 247"/>
              <a:gd name="T32" fmla="*/ 2147483646 w 269"/>
              <a:gd name="T33" fmla="*/ 2147483646 h 247"/>
              <a:gd name="T34" fmla="*/ 2147483646 w 269"/>
              <a:gd name="T35" fmla="*/ 2147483646 h 247"/>
              <a:gd name="T36" fmla="*/ 2147483646 w 269"/>
              <a:gd name="T37" fmla="*/ 2147483646 h 247"/>
              <a:gd name="T38" fmla="*/ 2147483646 w 269"/>
              <a:gd name="T39" fmla="*/ 2147483646 h 247"/>
              <a:gd name="T40" fmla="*/ 2147483646 w 269"/>
              <a:gd name="T41" fmla="*/ 2147483646 h 247"/>
              <a:gd name="T42" fmla="*/ 2147483646 w 269"/>
              <a:gd name="T43" fmla="*/ 2147483646 h 247"/>
              <a:gd name="T44" fmla="*/ 2147483646 w 269"/>
              <a:gd name="T45" fmla="*/ 2147483646 h 247"/>
              <a:gd name="T46" fmla="*/ 2147483646 w 269"/>
              <a:gd name="T47" fmla="*/ 2147483646 h 247"/>
              <a:gd name="T48" fmla="*/ 2147483646 w 269"/>
              <a:gd name="T49" fmla="*/ 2147483646 h 247"/>
              <a:gd name="T50" fmla="*/ 2147483646 w 269"/>
              <a:gd name="T51" fmla="*/ 2147483646 h 247"/>
              <a:gd name="T52" fmla="*/ 2147483646 w 269"/>
              <a:gd name="T53" fmla="*/ 2147483646 h 247"/>
              <a:gd name="T54" fmla="*/ 2147483646 w 269"/>
              <a:gd name="T55" fmla="*/ 2147483646 h 247"/>
              <a:gd name="T56" fmla="*/ 2147483646 w 269"/>
              <a:gd name="T57" fmla="*/ 2147483646 h 247"/>
              <a:gd name="T58" fmla="*/ 2147483646 w 269"/>
              <a:gd name="T59" fmla="*/ 2147483646 h 247"/>
              <a:gd name="T60" fmla="*/ 2147483646 w 269"/>
              <a:gd name="T61" fmla="*/ 2147483646 h 247"/>
              <a:gd name="T62" fmla="*/ 2147483646 w 269"/>
              <a:gd name="T63" fmla="*/ 2147483646 h 247"/>
              <a:gd name="T64" fmla="*/ 2147483646 w 269"/>
              <a:gd name="T65" fmla="*/ 2147483646 h 247"/>
              <a:gd name="T66" fmla="*/ 2147483646 w 269"/>
              <a:gd name="T67" fmla="*/ 2147483646 h 247"/>
              <a:gd name="T68" fmla="*/ 2147483646 w 269"/>
              <a:gd name="T69" fmla="*/ 2147483646 h 247"/>
              <a:gd name="T70" fmla="*/ 2147483646 w 269"/>
              <a:gd name="T71" fmla="*/ 2147483646 h 247"/>
              <a:gd name="T72" fmla="*/ 2147483646 w 269"/>
              <a:gd name="T73" fmla="*/ 0 h 2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69" h="247">
                <a:moveTo>
                  <a:pt x="195" y="0"/>
                </a:moveTo>
                <a:cubicBezTo>
                  <a:pt x="194" y="0"/>
                  <a:pt x="193" y="0"/>
                  <a:pt x="192" y="0"/>
                </a:cubicBezTo>
                <a:cubicBezTo>
                  <a:pt x="164" y="1"/>
                  <a:pt x="145" y="24"/>
                  <a:pt x="144" y="24"/>
                </a:cubicBezTo>
                <a:cubicBezTo>
                  <a:pt x="21" y="150"/>
                  <a:pt x="21" y="150"/>
                  <a:pt x="21" y="150"/>
                </a:cubicBezTo>
                <a:cubicBezTo>
                  <a:pt x="0" y="172"/>
                  <a:pt x="0" y="208"/>
                  <a:pt x="21" y="230"/>
                </a:cubicBezTo>
                <a:cubicBezTo>
                  <a:pt x="32" y="241"/>
                  <a:pt x="46" y="247"/>
                  <a:pt x="60" y="247"/>
                </a:cubicBezTo>
                <a:cubicBezTo>
                  <a:pt x="75" y="247"/>
                  <a:pt x="89" y="241"/>
                  <a:pt x="99" y="230"/>
                </a:cubicBezTo>
                <a:cubicBezTo>
                  <a:pt x="217" y="111"/>
                  <a:pt x="217" y="111"/>
                  <a:pt x="217" y="111"/>
                </a:cubicBezTo>
                <a:cubicBezTo>
                  <a:pt x="235" y="91"/>
                  <a:pt x="238" y="63"/>
                  <a:pt x="223" y="47"/>
                </a:cubicBezTo>
                <a:cubicBezTo>
                  <a:pt x="216" y="40"/>
                  <a:pt x="207" y="37"/>
                  <a:pt x="197" y="37"/>
                </a:cubicBezTo>
                <a:cubicBezTo>
                  <a:pt x="185" y="37"/>
                  <a:pt x="171" y="42"/>
                  <a:pt x="161" y="53"/>
                </a:cubicBezTo>
                <a:cubicBezTo>
                  <a:pt x="46" y="170"/>
                  <a:pt x="46" y="170"/>
                  <a:pt x="46" y="170"/>
                </a:cubicBezTo>
                <a:cubicBezTo>
                  <a:pt x="43" y="174"/>
                  <a:pt x="43" y="179"/>
                  <a:pt x="46" y="182"/>
                </a:cubicBezTo>
                <a:cubicBezTo>
                  <a:pt x="48" y="183"/>
                  <a:pt x="50" y="184"/>
                  <a:pt x="52" y="184"/>
                </a:cubicBezTo>
                <a:cubicBezTo>
                  <a:pt x="54" y="184"/>
                  <a:pt x="56" y="183"/>
                  <a:pt x="57" y="182"/>
                </a:cubicBezTo>
                <a:cubicBezTo>
                  <a:pt x="172" y="65"/>
                  <a:pt x="172" y="65"/>
                  <a:pt x="172" y="65"/>
                </a:cubicBezTo>
                <a:cubicBezTo>
                  <a:pt x="179" y="57"/>
                  <a:pt x="189" y="53"/>
                  <a:pt x="197" y="53"/>
                </a:cubicBezTo>
                <a:cubicBezTo>
                  <a:pt x="203" y="53"/>
                  <a:pt x="208" y="55"/>
                  <a:pt x="211" y="59"/>
                </a:cubicBezTo>
                <a:cubicBezTo>
                  <a:pt x="221" y="68"/>
                  <a:pt x="218" y="86"/>
                  <a:pt x="205" y="99"/>
                </a:cubicBezTo>
                <a:cubicBezTo>
                  <a:pt x="88" y="219"/>
                  <a:pt x="88" y="219"/>
                  <a:pt x="88" y="219"/>
                </a:cubicBezTo>
                <a:cubicBezTo>
                  <a:pt x="81" y="227"/>
                  <a:pt x="70" y="231"/>
                  <a:pt x="60" y="231"/>
                </a:cubicBezTo>
                <a:cubicBezTo>
                  <a:pt x="50" y="231"/>
                  <a:pt x="40" y="227"/>
                  <a:pt x="32" y="219"/>
                </a:cubicBezTo>
                <a:cubicBezTo>
                  <a:pt x="17" y="203"/>
                  <a:pt x="17" y="177"/>
                  <a:pt x="32" y="162"/>
                </a:cubicBezTo>
                <a:cubicBezTo>
                  <a:pt x="156" y="35"/>
                  <a:pt x="156" y="35"/>
                  <a:pt x="156" y="35"/>
                </a:cubicBezTo>
                <a:cubicBezTo>
                  <a:pt x="156" y="35"/>
                  <a:pt x="171" y="17"/>
                  <a:pt x="193" y="16"/>
                </a:cubicBezTo>
                <a:cubicBezTo>
                  <a:pt x="194" y="16"/>
                  <a:pt x="194" y="16"/>
                  <a:pt x="195" y="16"/>
                </a:cubicBezTo>
                <a:cubicBezTo>
                  <a:pt x="208" y="16"/>
                  <a:pt x="221" y="23"/>
                  <a:pt x="234" y="36"/>
                </a:cubicBezTo>
                <a:cubicBezTo>
                  <a:pt x="247" y="49"/>
                  <a:pt x="253" y="63"/>
                  <a:pt x="253" y="77"/>
                </a:cubicBezTo>
                <a:cubicBezTo>
                  <a:pt x="252" y="99"/>
                  <a:pt x="234" y="115"/>
                  <a:pt x="234" y="116"/>
                </a:cubicBezTo>
                <a:cubicBezTo>
                  <a:pt x="165" y="186"/>
                  <a:pt x="165" y="186"/>
                  <a:pt x="165" y="186"/>
                </a:cubicBezTo>
                <a:cubicBezTo>
                  <a:pt x="162" y="189"/>
                  <a:pt x="162" y="194"/>
                  <a:pt x="165" y="198"/>
                </a:cubicBezTo>
                <a:cubicBezTo>
                  <a:pt x="167" y="199"/>
                  <a:pt x="169" y="200"/>
                  <a:pt x="171" y="200"/>
                </a:cubicBezTo>
                <a:cubicBezTo>
                  <a:pt x="173" y="200"/>
                  <a:pt x="175" y="199"/>
                  <a:pt x="176" y="198"/>
                </a:cubicBezTo>
                <a:cubicBezTo>
                  <a:pt x="244" y="128"/>
                  <a:pt x="244" y="128"/>
                  <a:pt x="244" y="128"/>
                </a:cubicBezTo>
                <a:cubicBezTo>
                  <a:pt x="245" y="127"/>
                  <a:pt x="267" y="107"/>
                  <a:pt x="269" y="78"/>
                </a:cubicBezTo>
                <a:cubicBezTo>
                  <a:pt x="269" y="59"/>
                  <a:pt x="261" y="41"/>
                  <a:pt x="245" y="24"/>
                </a:cubicBezTo>
                <a:cubicBezTo>
                  <a:pt x="229" y="8"/>
                  <a:pt x="212" y="0"/>
                  <a:pt x="195" y="0"/>
                </a:cubicBezTo>
                <a:close/>
              </a:path>
            </a:pathLst>
          </a:custGeom>
          <a:gradFill>
            <a:gsLst>
              <a:gs pos="0">
                <a:srgbClr val="E30000"/>
              </a:gs>
              <a:gs pos="100000">
                <a:srgbClr val="760303"/>
              </a:gs>
            </a:gsLst>
            <a:lin ang="5400000" scaled="0"/>
          </a:gradFill>
          <a:ln>
            <a:solidFill>
              <a:srgbClr val="FF0000"/>
            </a:solidFill>
          </a:ln>
        </p:spPr>
      </p:sp>
      <p:grpSp>
        <p:nvGrpSpPr>
          <p:cNvPr id="4" name="组合 3"/>
          <p:cNvGrpSpPr/>
          <p:nvPr/>
        </p:nvGrpSpPr>
        <p:grpSpPr>
          <a:xfrm>
            <a:off x="2595038" y="1239139"/>
            <a:ext cx="1301844" cy="2957273"/>
            <a:chOff x="2817228" y="1515271"/>
            <a:chExt cx="1013759" cy="1885841"/>
          </a:xfrm>
        </p:grpSpPr>
        <p:grpSp>
          <p:nvGrpSpPr>
            <p:cNvPr id="30" name="组合 29"/>
            <p:cNvGrpSpPr/>
            <p:nvPr/>
          </p:nvGrpSpPr>
          <p:grpSpPr>
            <a:xfrm>
              <a:off x="2817228" y="1515271"/>
              <a:ext cx="988091" cy="1885841"/>
              <a:chOff x="8201078" y="775337"/>
              <a:chExt cx="988091" cy="1885841"/>
            </a:xfrm>
          </p:grpSpPr>
          <p:cxnSp>
            <p:nvCxnSpPr>
              <p:cNvPr id="31" name="曲线连接符 30"/>
              <p:cNvCxnSpPr/>
              <p:nvPr/>
            </p:nvCxnSpPr>
            <p:spPr>
              <a:xfrm flipV="1">
                <a:off x="8201078" y="775337"/>
                <a:ext cx="982057" cy="995146"/>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曲线连接符 31"/>
              <p:cNvCxnSpPr/>
              <p:nvPr/>
            </p:nvCxnSpPr>
            <p:spPr>
              <a:xfrm>
                <a:off x="8201078" y="1836387"/>
                <a:ext cx="988091" cy="415393"/>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曲线连接符 32"/>
              <p:cNvCxnSpPr/>
              <p:nvPr/>
            </p:nvCxnSpPr>
            <p:spPr>
              <a:xfrm>
                <a:off x="8201078" y="1853865"/>
                <a:ext cx="955984" cy="807313"/>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V="1">
                <a:off x="8207112" y="1785257"/>
                <a:ext cx="982057" cy="30672"/>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5" name="曲线连接符 34"/>
            <p:cNvCxnSpPr/>
            <p:nvPr/>
          </p:nvCxnSpPr>
          <p:spPr>
            <a:xfrm flipV="1">
              <a:off x="2817228" y="1971580"/>
              <a:ext cx="1013759" cy="563825"/>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36" name="圆角矩形 35"/>
          <p:cNvSpPr/>
          <p:nvPr/>
        </p:nvSpPr>
        <p:spPr>
          <a:xfrm>
            <a:off x="3909424" y="1065202"/>
            <a:ext cx="1353813"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What  </a:t>
            </a:r>
            <a:endParaRPr lang="zh-CN" altLang="en-US" sz="3000" b="1" dirty="0">
              <a:solidFill>
                <a:schemeClr val="tx1"/>
              </a:solidFill>
            </a:endParaRPr>
          </a:p>
        </p:txBody>
      </p:sp>
      <p:sp>
        <p:nvSpPr>
          <p:cNvPr id="38" name="圆角矩形 37"/>
          <p:cNvSpPr/>
          <p:nvPr/>
        </p:nvSpPr>
        <p:spPr>
          <a:xfrm>
            <a:off x="3896885" y="1778909"/>
            <a:ext cx="1353813"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Who </a:t>
            </a:r>
            <a:endParaRPr lang="zh-CN" altLang="en-US" sz="3000" b="1" dirty="0">
              <a:solidFill>
                <a:schemeClr val="tx1"/>
              </a:solidFill>
            </a:endParaRPr>
          </a:p>
        </p:txBody>
      </p:sp>
      <p:sp>
        <p:nvSpPr>
          <p:cNvPr id="39" name="圆角矩形 38"/>
          <p:cNvSpPr/>
          <p:nvPr/>
        </p:nvSpPr>
        <p:spPr>
          <a:xfrm>
            <a:off x="3909424" y="2616395"/>
            <a:ext cx="1353813"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Where </a:t>
            </a:r>
            <a:endParaRPr lang="zh-CN" altLang="en-US" sz="3000" b="1" dirty="0">
              <a:solidFill>
                <a:schemeClr val="tx1"/>
              </a:solidFill>
            </a:endParaRPr>
          </a:p>
        </p:txBody>
      </p:sp>
      <p:sp>
        <p:nvSpPr>
          <p:cNvPr id="40" name="圆角矩形 39"/>
          <p:cNvSpPr/>
          <p:nvPr/>
        </p:nvSpPr>
        <p:spPr>
          <a:xfrm>
            <a:off x="3918486" y="3347692"/>
            <a:ext cx="1353813" cy="399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How </a:t>
            </a:r>
            <a:endParaRPr lang="zh-CN" altLang="en-US" sz="3000" b="1" dirty="0">
              <a:solidFill>
                <a:schemeClr val="tx1"/>
              </a:solidFill>
            </a:endParaRPr>
          </a:p>
        </p:txBody>
      </p:sp>
      <p:sp>
        <p:nvSpPr>
          <p:cNvPr id="41" name="圆角矩形 40"/>
          <p:cNvSpPr/>
          <p:nvPr/>
        </p:nvSpPr>
        <p:spPr>
          <a:xfrm>
            <a:off x="5738593" y="1713290"/>
            <a:ext cx="2341548" cy="48281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t>a</a:t>
            </a:r>
            <a:r>
              <a:rPr lang="en-US" altLang="zh-CN" sz="3200" b="1" dirty="0" smtClean="0"/>
              <a:t>nyone </a:t>
            </a:r>
            <a:endParaRPr lang="zh-CN" altLang="en-US" sz="3200" b="1" dirty="0"/>
          </a:p>
        </p:txBody>
      </p:sp>
      <p:sp>
        <p:nvSpPr>
          <p:cNvPr id="42" name="圆角矩形 41"/>
          <p:cNvSpPr/>
          <p:nvPr/>
        </p:nvSpPr>
        <p:spPr>
          <a:xfrm>
            <a:off x="5738593" y="2543673"/>
            <a:ext cx="2341548" cy="48281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anywhere</a:t>
            </a:r>
            <a:endParaRPr lang="zh-CN" altLang="en-US" sz="3200" b="1" dirty="0"/>
          </a:p>
        </p:txBody>
      </p:sp>
      <p:sp>
        <p:nvSpPr>
          <p:cNvPr id="43" name="圆角矩形 42"/>
          <p:cNvSpPr/>
          <p:nvPr/>
        </p:nvSpPr>
        <p:spPr>
          <a:xfrm>
            <a:off x="5803172" y="3145339"/>
            <a:ext cx="3451923" cy="1266944"/>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smtClean="0"/>
              <a:t>record themselves</a:t>
            </a:r>
            <a:endParaRPr lang="en-US" altLang="zh-CN" sz="2800" b="1" dirty="0" smtClean="0"/>
          </a:p>
          <a:p>
            <a:r>
              <a:rPr lang="en-US" altLang="zh-CN" sz="2800" b="1" dirty="0" smtClean="0"/>
              <a:t>upload the videos</a:t>
            </a:r>
            <a:endParaRPr lang="en-US" altLang="zh-CN" sz="2800" b="1" dirty="0" smtClean="0"/>
          </a:p>
          <a:p>
            <a:r>
              <a:rPr lang="en-US" altLang="zh-CN" sz="2800" b="1" dirty="0"/>
              <a:t>p</a:t>
            </a:r>
            <a:r>
              <a:rPr lang="en-US" altLang="zh-CN" sz="2800" b="1" dirty="0" smtClean="0"/>
              <a:t>ut …together into...</a:t>
            </a:r>
            <a:endParaRPr lang="en-US" altLang="zh-CN" sz="2800" b="1" dirty="0" smtClean="0"/>
          </a:p>
        </p:txBody>
      </p:sp>
      <p:cxnSp>
        <p:nvCxnSpPr>
          <p:cNvPr id="58" name="直接连接符 57"/>
          <p:cNvCxnSpPr>
            <a:stCxn id="36" idx="3"/>
          </p:cNvCxnSpPr>
          <p:nvPr/>
        </p:nvCxnSpPr>
        <p:spPr>
          <a:xfrm flipV="1">
            <a:off x="5263237" y="1256126"/>
            <a:ext cx="564759" cy="901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5707463" y="1015190"/>
            <a:ext cx="2341548" cy="48281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video</a:t>
            </a:r>
            <a:endParaRPr lang="zh-CN" altLang="en-US" sz="3200" b="1" dirty="0"/>
          </a:p>
        </p:txBody>
      </p:sp>
      <p:cxnSp>
        <p:nvCxnSpPr>
          <p:cNvPr id="68" name="直接连接符 67"/>
          <p:cNvCxnSpPr/>
          <p:nvPr/>
        </p:nvCxnSpPr>
        <p:spPr>
          <a:xfrm flipV="1">
            <a:off x="5272299" y="2824908"/>
            <a:ext cx="564759" cy="901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9" name="左大括号 68"/>
          <p:cNvSpPr/>
          <p:nvPr/>
        </p:nvSpPr>
        <p:spPr>
          <a:xfrm>
            <a:off x="5351355" y="3250907"/>
            <a:ext cx="451817" cy="880281"/>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圆角矩形 36"/>
          <p:cNvSpPr/>
          <p:nvPr/>
        </p:nvSpPr>
        <p:spPr>
          <a:xfrm>
            <a:off x="3918486" y="4043810"/>
            <a:ext cx="1353813" cy="406692"/>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000" b="1" dirty="0" smtClean="0">
                <a:solidFill>
                  <a:schemeClr val="tx1"/>
                </a:solidFill>
              </a:rPr>
              <a:t>Why </a:t>
            </a:r>
            <a:endParaRPr lang="zh-CN" altLang="en-US" sz="3000" b="1" dirty="0">
              <a:solidFill>
                <a:schemeClr val="tx1"/>
              </a:solidFill>
            </a:endParaRPr>
          </a:p>
        </p:txBody>
      </p:sp>
      <p:sp>
        <p:nvSpPr>
          <p:cNvPr id="23" name="文本框 22"/>
          <p:cNvSpPr txBox="1"/>
          <p:nvPr/>
        </p:nvSpPr>
        <p:spPr>
          <a:xfrm>
            <a:off x="583565" y="5335270"/>
            <a:ext cx="1898015" cy="829945"/>
          </a:xfrm>
          <a:prstGeom prst="rect">
            <a:avLst/>
          </a:prstGeom>
          <a:solidFill>
            <a:srgbClr val="E9C5E5"/>
          </a:solidFill>
        </p:spPr>
        <p:txBody>
          <a:bodyPr wrap="square" rtlCol="0" anchor="t">
            <a:spAutoFit/>
          </a:bodyPr>
          <a:lstStyle/>
          <a:p>
            <a:r>
              <a:rPr lang="en-US" altLang="zh-CN" sz="2400" b="1" dirty="0" smtClean="0">
                <a:sym typeface="+mn-ea"/>
              </a:rPr>
              <a:t>Help </a:t>
            </a:r>
            <a:r>
              <a:rPr lang="en-US" altLang="zh-CN" sz="2400" b="1" dirty="0">
                <a:sym typeface="+mn-ea"/>
              </a:rPr>
              <a:t>connect</a:t>
            </a:r>
            <a:endParaRPr lang="en-US" altLang="zh-CN" sz="2400" b="1" dirty="0">
              <a:sym typeface="+mn-ea"/>
            </a:endParaRPr>
          </a:p>
          <a:p>
            <a:r>
              <a:rPr lang="en-US" altLang="zh-CN" sz="2400" b="1" dirty="0">
                <a:sym typeface="+mn-ea"/>
              </a:rPr>
              <a:t>... together </a:t>
            </a:r>
            <a:endParaRPr lang="zh-CN" sz="2400" b="1"/>
          </a:p>
        </p:txBody>
      </p:sp>
      <p:sp>
        <p:nvSpPr>
          <p:cNvPr id="24" name="文本框 23"/>
          <p:cNvSpPr txBox="1"/>
          <p:nvPr/>
        </p:nvSpPr>
        <p:spPr>
          <a:xfrm>
            <a:off x="2978785" y="5335270"/>
            <a:ext cx="1975485" cy="829945"/>
          </a:xfrm>
          <a:prstGeom prst="rect">
            <a:avLst/>
          </a:prstGeom>
          <a:solidFill>
            <a:srgbClr val="E9C5E5"/>
          </a:solidFill>
        </p:spPr>
        <p:txBody>
          <a:bodyPr wrap="square" rtlCol="0" anchor="t">
            <a:spAutoFit/>
          </a:bodyPr>
          <a:lstStyle/>
          <a:p>
            <a:r>
              <a:rPr lang="en-US" altLang="zh-CN" sz="2400" b="1" dirty="0" smtClean="0">
                <a:sym typeface="+mn-ea"/>
              </a:rPr>
              <a:t>Enable </a:t>
            </a:r>
            <a:r>
              <a:rPr lang="en-US" altLang="zh-CN" sz="2400" b="1" dirty="0">
                <a:sym typeface="+mn-ea"/>
              </a:rPr>
              <a:t>them</a:t>
            </a:r>
            <a:r>
              <a:rPr lang="en-US" sz="2400" b="1" dirty="0">
                <a:sym typeface="+mn-ea"/>
              </a:rPr>
              <a:t> to add...to...</a:t>
            </a:r>
            <a:endParaRPr lang="zh-CN" altLang="en-US" sz="2400" b="1" dirty="0">
              <a:sym typeface="+mn-ea"/>
            </a:endParaRPr>
          </a:p>
        </p:txBody>
      </p:sp>
      <p:sp>
        <p:nvSpPr>
          <p:cNvPr id="26" name="文本框 25"/>
          <p:cNvSpPr txBox="1"/>
          <p:nvPr/>
        </p:nvSpPr>
        <p:spPr>
          <a:xfrm>
            <a:off x="5351145" y="5335270"/>
            <a:ext cx="1727835" cy="829945"/>
          </a:xfrm>
          <a:prstGeom prst="rect">
            <a:avLst/>
          </a:prstGeom>
          <a:solidFill>
            <a:srgbClr val="E9C5E5"/>
          </a:solidFill>
        </p:spPr>
        <p:txBody>
          <a:bodyPr wrap="square" rtlCol="0" anchor="t">
            <a:spAutoFit/>
          </a:bodyPr>
          <a:lstStyle/>
          <a:p>
            <a:r>
              <a:rPr lang="en-US" altLang="zh-CN" sz="2400" b="1" dirty="0" smtClean="0">
                <a:sym typeface="+mn-ea"/>
              </a:rPr>
              <a:t>Make them part </a:t>
            </a:r>
            <a:r>
              <a:rPr lang="en-US" altLang="zh-CN" sz="2400" b="1" dirty="0">
                <a:sym typeface="+mn-ea"/>
              </a:rPr>
              <a:t>of </a:t>
            </a:r>
            <a:r>
              <a:rPr lang="en-US" sz="2400" b="1" dirty="0">
                <a:sym typeface="+mn-ea"/>
              </a:rPr>
              <a:t>...</a:t>
            </a:r>
            <a:endParaRPr lang="en-US" sz="2400" b="1" dirty="0"/>
          </a:p>
        </p:txBody>
      </p:sp>
      <p:sp>
        <p:nvSpPr>
          <p:cNvPr id="27" name="文本框 26"/>
          <p:cNvSpPr txBox="1"/>
          <p:nvPr/>
        </p:nvSpPr>
        <p:spPr>
          <a:xfrm>
            <a:off x="7552690" y="5335270"/>
            <a:ext cx="2920365" cy="829945"/>
          </a:xfrm>
          <a:prstGeom prst="rect">
            <a:avLst/>
          </a:prstGeom>
          <a:solidFill>
            <a:srgbClr val="E9C5E5"/>
          </a:solidFill>
        </p:spPr>
        <p:txBody>
          <a:bodyPr wrap="square" rtlCol="0" anchor="t">
            <a:spAutoFit/>
          </a:bodyPr>
          <a:lstStyle/>
          <a:p>
            <a:r>
              <a:rPr lang="en-US" altLang="zh-CN" sz="2400" b="1" dirty="0" smtClean="0">
                <a:sym typeface="+mn-ea"/>
              </a:rPr>
              <a:t>Prove to be a </a:t>
            </a:r>
            <a:r>
              <a:rPr lang="en-US" altLang="zh-CN" sz="2400" b="1" dirty="0">
                <a:sym typeface="+mn-ea"/>
              </a:rPr>
              <a:t>positive influence on ...</a:t>
            </a:r>
            <a:endParaRPr lang="zh-CN" altLang="en-US" sz="2400" b="1" dirty="0"/>
          </a:p>
        </p:txBody>
      </p:sp>
      <p:cxnSp>
        <p:nvCxnSpPr>
          <p:cNvPr id="46" name="直接箭头连接符 45"/>
          <p:cNvCxnSpPr/>
          <p:nvPr/>
        </p:nvCxnSpPr>
        <p:spPr>
          <a:xfrm>
            <a:off x="4882515" y="4471670"/>
            <a:ext cx="1103630" cy="831850"/>
          </a:xfrm>
          <a:prstGeom prst="straightConnector1">
            <a:avLst/>
          </a:prstGeom>
          <a:ln>
            <a:tailEnd type="arrow" w="med" len="med"/>
          </a:ln>
        </p:spPr>
        <p:style>
          <a:lnRef idx="3">
            <a:schemeClr val="accent5"/>
          </a:lnRef>
          <a:fillRef idx="0">
            <a:schemeClr val="accent5"/>
          </a:fillRef>
          <a:effectRef idx="2">
            <a:schemeClr val="accent5"/>
          </a:effectRef>
          <a:fontRef idx="minor">
            <a:schemeClr val="tx1"/>
          </a:fontRef>
        </p:style>
      </p:cxnSp>
      <p:cxnSp>
        <p:nvCxnSpPr>
          <p:cNvPr id="47" name="直接箭头连接符 46"/>
          <p:cNvCxnSpPr>
            <a:endCxn id="27" idx="0"/>
          </p:cNvCxnSpPr>
          <p:nvPr/>
        </p:nvCxnSpPr>
        <p:spPr>
          <a:xfrm>
            <a:off x="5457825" y="4439920"/>
            <a:ext cx="3555092" cy="895350"/>
          </a:xfrm>
          <a:prstGeom prst="straightConnector1">
            <a:avLst/>
          </a:prstGeom>
          <a:ln>
            <a:tailEnd type="arrow" w="med" len="med"/>
          </a:ln>
        </p:spPr>
        <p:style>
          <a:lnRef idx="3">
            <a:schemeClr val="accent5"/>
          </a:lnRef>
          <a:fillRef idx="0">
            <a:schemeClr val="accent5"/>
          </a:fillRef>
          <a:effectRef idx="2">
            <a:schemeClr val="accent5"/>
          </a:effectRef>
          <a:fontRef idx="minor">
            <a:schemeClr val="tx1"/>
          </a:fontRef>
        </p:style>
      </p:cxnSp>
      <p:cxnSp>
        <p:nvCxnSpPr>
          <p:cNvPr id="49" name="直接箭头连接符 48"/>
          <p:cNvCxnSpPr/>
          <p:nvPr/>
        </p:nvCxnSpPr>
        <p:spPr>
          <a:xfrm flipH="1">
            <a:off x="3918585" y="4466590"/>
            <a:ext cx="504190" cy="868680"/>
          </a:xfrm>
          <a:prstGeom prst="straightConnector1">
            <a:avLst/>
          </a:prstGeom>
          <a:ln>
            <a:tailEnd type="arrow" w="med" len="med"/>
          </a:ln>
        </p:spPr>
        <p:style>
          <a:lnRef idx="3">
            <a:schemeClr val="accent5"/>
          </a:lnRef>
          <a:fillRef idx="0">
            <a:schemeClr val="accent5"/>
          </a:fillRef>
          <a:effectRef idx="2">
            <a:schemeClr val="accent5"/>
          </a:effectRef>
          <a:fontRef idx="minor">
            <a:schemeClr val="tx1"/>
          </a:fontRef>
        </p:style>
      </p:cxnSp>
      <p:cxnSp>
        <p:nvCxnSpPr>
          <p:cNvPr id="50" name="直接箭头连接符 49"/>
          <p:cNvCxnSpPr/>
          <p:nvPr/>
        </p:nvCxnSpPr>
        <p:spPr>
          <a:xfrm flipH="1">
            <a:off x="1887220" y="4457700"/>
            <a:ext cx="2216150" cy="893445"/>
          </a:xfrm>
          <a:prstGeom prst="straightConnector1">
            <a:avLst/>
          </a:prstGeom>
          <a:ln>
            <a:tailEnd type="arrow" w="med" len="med"/>
          </a:ln>
        </p:spPr>
        <p:style>
          <a:lnRef idx="3">
            <a:schemeClr val="accent5"/>
          </a:lnRef>
          <a:fillRef idx="0">
            <a:schemeClr val="accent5"/>
          </a:fillRef>
          <a:effectRef idx="2">
            <a:schemeClr val="accent5"/>
          </a:effectRef>
          <a:fontRef idx="minor">
            <a:schemeClr val="tx1"/>
          </a:fontRef>
        </p:style>
      </p:cxnSp>
      <p:sp>
        <p:nvSpPr>
          <p:cNvPr id="29" name="文本框 28"/>
          <p:cNvSpPr txBox="1"/>
          <p:nvPr/>
        </p:nvSpPr>
        <p:spPr>
          <a:xfrm>
            <a:off x="366528" y="2523950"/>
            <a:ext cx="2333304" cy="584775"/>
          </a:xfrm>
          <a:prstGeom prst="rect">
            <a:avLst/>
          </a:prstGeom>
          <a:solidFill>
            <a:schemeClr val="accent4">
              <a:lumMod val="40000"/>
              <a:lumOff val="60000"/>
            </a:schemeClr>
          </a:solidFill>
        </p:spPr>
        <p:txBody>
          <a:bodyPr wrap="square" rtlCol="0">
            <a:spAutoFit/>
          </a:bodyPr>
          <a:lstStyle/>
          <a:p>
            <a:r>
              <a:rPr lang="en-US" altLang="zh-CN" sz="3200" b="1" dirty="0" smtClean="0">
                <a:solidFill>
                  <a:srgbClr val="0070C0"/>
                </a:solidFill>
              </a:rPr>
              <a:t>Introduction</a:t>
            </a:r>
            <a:r>
              <a:rPr lang="en-US" altLang="zh-CN" sz="2800" b="1" dirty="0" smtClean="0">
                <a:solidFill>
                  <a:srgbClr val="0070C0"/>
                </a:solidFill>
              </a:rPr>
              <a:t> </a:t>
            </a:r>
            <a:endParaRPr lang="en-US" altLang="zh-CN" sz="2800" b="1" dirty="0">
              <a:solidFill>
                <a:srgbClr val="0070C0"/>
              </a:solidFill>
            </a:endParaRPr>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left)">
                                      <p:cBhvr>
                                        <p:cTn id="35" dur="500"/>
                                        <p:tgtEl>
                                          <p:spTgt spid="5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67"/>
                                        </p:tgtEl>
                                        <p:attrNameLst>
                                          <p:attrName>style.visibility</p:attrName>
                                        </p:attrNameLst>
                                      </p:cBhvr>
                                      <p:to>
                                        <p:strVal val="visible"/>
                                      </p:to>
                                    </p:set>
                                    <p:animEffect transition="in" filter="wipe(left)">
                                      <p:cBhvr>
                                        <p:cTn id="43" dur="500"/>
                                        <p:tgtEl>
                                          <p:spTgt spid="6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left)">
                                      <p:cBhvr>
                                        <p:cTn id="46" dur="500"/>
                                        <p:tgtEl>
                                          <p:spTgt spid="4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wipe(left)">
                                      <p:cBhvr>
                                        <p:cTn id="51" dur="500"/>
                                        <p:tgtEl>
                                          <p:spTgt spid="68"/>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wipe(left)">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barn(outVertical)">
                                      <p:cBhvr>
                                        <p:cTn id="59" dur="500"/>
                                        <p:tgtEl>
                                          <p:spTgt spid="69"/>
                                        </p:tgtEl>
                                      </p:cBhvr>
                                    </p:animEffect>
                                  </p:childTnLst>
                                </p:cTn>
                              </p:par>
                              <p:par>
                                <p:cTn id="60" presetID="16" presetClass="entr" presetSubtype="37" fill="hold" grpId="0" nodeType="withEffect">
                                  <p:stCondLst>
                                    <p:cond delay="0"/>
                                  </p:stCondLst>
                                  <p:childTnLst>
                                    <p:set>
                                      <p:cBhvr>
                                        <p:cTn id="61" dur="1" fill="hold">
                                          <p:stCondLst>
                                            <p:cond delay="0"/>
                                          </p:stCondLst>
                                        </p:cTn>
                                        <p:tgtEl>
                                          <p:spTgt spid="43"/>
                                        </p:tgtEl>
                                        <p:attrNameLst>
                                          <p:attrName>style.visibility</p:attrName>
                                        </p:attrNameLst>
                                      </p:cBhvr>
                                      <p:to>
                                        <p:strVal val="visible"/>
                                      </p:to>
                                    </p:set>
                                    <p:animEffect transition="in" filter="barn(outVertical)">
                                      <p:cBhvr>
                                        <p:cTn id="62" dur="500"/>
                                        <p:tgtEl>
                                          <p:spTgt spid="4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500"/>
                                        <p:tgtEl>
                                          <p:spTgt spid="50"/>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wipe(up)">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wipe(up)">
                                      <p:cBhvr>
                                        <p:cTn id="75" dur="500"/>
                                        <p:tgtEl>
                                          <p:spTgt spid="49"/>
                                        </p:tgtEl>
                                      </p:cBhvr>
                                    </p:animEffect>
                                  </p:childTnLst>
                                </p:cTn>
                              </p:par>
                              <p:par>
                                <p:cTn id="76" presetID="22" presetClass="entr" presetSubtype="1" fill="hold" grpId="0" nodeType="withEffect">
                                  <p:stCondLst>
                                    <p:cond delay="0"/>
                                  </p:stCondLst>
                                  <p:childTnLst>
                                    <p:set>
                                      <p:cBhvr>
                                        <p:cTn id="77" dur="1" fill="hold">
                                          <p:stCondLst>
                                            <p:cond delay="0"/>
                                          </p:stCondLst>
                                        </p:cTn>
                                        <p:tgtEl>
                                          <p:spTgt spid="24"/>
                                        </p:tgtEl>
                                        <p:attrNameLst>
                                          <p:attrName>style.visibility</p:attrName>
                                        </p:attrNameLst>
                                      </p:cBhvr>
                                      <p:to>
                                        <p:strVal val="visible"/>
                                      </p:to>
                                    </p:set>
                                    <p:animEffect transition="in" filter="wipe(up)">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46"/>
                                        </p:tgtEl>
                                        <p:attrNameLst>
                                          <p:attrName>style.visibility</p:attrName>
                                        </p:attrNameLst>
                                      </p:cBhvr>
                                      <p:to>
                                        <p:strVal val="visible"/>
                                      </p:to>
                                    </p:set>
                                    <p:animEffect transition="in" filter="wipe(up)">
                                      <p:cBhvr>
                                        <p:cTn id="83" dur="500"/>
                                        <p:tgtEl>
                                          <p:spTgt spid="46"/>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wipe(up)">
                                      <p:cBhvr>
                                        <p:cTn id="86" dur="500"/>
                                        <p:tgtEl>
                                          <p:spTgt spid="2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47"/>
                                        </p:tgtEl>
                                        <p:attrNameLst>
                                          <p:attrName>style.visibility</p:attrName>
                                        </p:attrNameLst>
                                      </p:cBhvr>
                                      <p:to>
                                        <p:strVal val="visible"/>
                                      </p:to>
                                    </p:set>
                                    <p:animEffect transition="in" filter="wipe(up)">
                                      <p:cBhvr>
                                        <p:cTn id="91" dur="500"/>
                                        <p:tgtEl>
                                          <p:spTgt spid="47"/>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27"/>
                                        </p:tgtEl>
                                        <p:attrNameLst>
                                          <p:attrName>style.visibility</p:attrName>
                                        </p:attrNameLst>
                                      </p:cBhvr>
                                      <p:to>
                                        <p:strVal val="visible"/>
                                      </p:to>
                                    </p:set>
                                    <p:animEffect transition="in" filter="wipe(up)">
                                      <p:cBhvr>
                                        <p:cTn id="9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8" grpId="0" bldLvl="0" animBg="1"/>
      <p:bldP spid="39" grpId="0" bldLvl="0" animBg="1"/>
      <p:bldP spid="40" grpId="0" bldLvl="0" animBg="1"/>
      <p:bldP spid="41" grpId="0" bldLvl="0" animBg="1"/>
      <p:bldP spid="42" grpId="0" bldLvl="0" animBg="1"/>
      <p:bldP spid="43" grpId="0" bldLvl="0" animBg="1"/>
      <p:bldP spid="13" grpId="0" bldLvl="0" animBg="1"/>
      <p:bldP spid="69" grpId="0" bldLvl="0" animBg="1"/>
      <p:bldP spid="37" grpId="0" bldLvl="0" animBg="1"/>
      <p:bldP spid="23" grpId="0" animBg="1"/>
      <p:bldP spid="24" grpId="0" animBg="1"/>
      <p:bldP spid="26" grpId="0" animBg="1"/>
      <p:bldP spid="27" grpId="0" bldLvl="0" animBg="1"/>
      <p:bldP spid="2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文本框 7"/>
          <p:cNvSpPr txBox="1"/>
          <p:nvPr/>
        </p:nvSpPr>
        <p:spPr>
          <a:xfrm>
            <a:off x="923367" y="1137389"/>
            <a:ext cx="10746740" cy="1938020"/>
          </a:xfrm>
          <a:prstGeom prst="rect">
            <a:avLst/>
          </a:prstGeom>
          <a:noFill/>
        </p:spPr>
        <p:txBody>
          <a:bodyPr wrap="square" rtlCol="0">
            <a:spAutoFit/>
          </a:bodyPr>
          <a:lstStyle/>
          <a:p>
            <a:pPr fontAlgn="auto">
              <a:lnSpc>
                <a:spcPct val="125000"/>
              </a:lnSpc>
            </a:pPr>
            <a:r>
              <a:rPr lang="en-US" altLang="zh-CN" sz="3200" b="1" dirty="0" smtClean="0">
                <a:solidFill>
                  <a:srgbClr val="C00000"/>
                </a:solidFill>
              </a:rPr>
              <a:t>As </a:t>
            </a:r>
            <a:r>
              <a:rPr lang="en-US" altLang="zh-CN" sz="3200" b="1" dirty="0">
                <a:solidFill>
                  <a:srgbClr val="C00000"/>
                </a:solidFill>
              </a:rPr>
              <a:t>one virtual choir member said, “Music helps me to ... forget my problems. With music, I become someone else</a:t>
            </a:r>
            <a:r>
              <a:rPr lang="en-US" altLang="zh-CN" sz="3200" b="1" dirty="0" smtClean="0">
                <a:solidFill>
                  <a:srgbClr val="C00000"/>
                </a:solidFill>
              </a:rPr>
              <a:t>.”</a:t>
            </a:r>
            <a:r>
              <a:rPr lang="en-US" altLang="zh-CN" sz="2800" b="1" dirty="0" smtClean="0">
                <a:solidFill>
                  <a:srgbClr val="C00000"/>
                </a:solidFill>
              </a:rPr>
              <a:t> </a:t>
            </a:r>
            <a:endParaRPr lang="en-US" altLang="zh-CN" sz="2800" b="1" dirty="0" smtClean="0">
              <a:solidFill>
                <a:srgbClr val="C00000"/>
              </a:solidFill>
            </a:endParaRPr>
          </a:p>
          <a:p>
            <a:pPr fontAlgn="auto">
              <a:lnSpc>
                <a:spcPct val="125000"/>
              </a:lnSpc>
            </a:pPr>
            <a:r>
              <a:rPr lang="en-US" altLang="zh-CN" sz="3200" b="1" dirty="0" smtClean="0"/>
              <a:t>Why </a:t>
            </a:r>
            <a:r>
              <a:rPr lang="en-US" altLang="zh-CN" sz="3200" b="1" dirty="0"/>
              <a:t>does the author use such a quote?</a:t>
            </a:r>
            <a:endParaRPr lang="en-US" altLang="zh-CN" sz="3200" b="1" dirty="0"/>
          </a:p>
        </p:txBody>
      </p:sp>
      <p:sp>
        <p:nvSpPr>
          <p:cNvPr id="7" name="文本框 6"/>
          <p:cNvSpPr txBox="1"/>
          <p:nvPr/>
        </p:nvSpPr>
        <p:spPr>
          <a:xfrm>
            <a:off x="1568010" y="3075191"/>
            <a:ext cx="8729933" cy="1014730"/>
          </a:xfrm>
          <a:prstGeom prst="rect">
            <a:avLst/>
          </a:prstGeom>
          <a:noFill/>
        </p:spPr>
        <p:txBody>
          <a:bodyPr wrap="square" rtlCol="0">
            <a:spAutoFit/>
          </a:bodyPr>
          <a:lstStyle/>
          <a:p>
            <a:r>
              <a:rPr lang="en-US" altLang="zh-CN" sz="3000" b="1" dirty="0" smtClean="0">
                <a:solidFill>
                  <a:srgbClr val="0070C0"/>
                </a:solidFill>
              </a:rPr>
              <a:t>It is used to prove that the opinion is </a:t>
            </a:r>
            <a:r>
              <a:rPr lang="en-US" altLang="zh-CN" sz="3000" b="1" dirty="0" smtClean="0">
                <a:solidFill>
                  <a:srgbClr val="CC0000"/>
                </a:solidFill>
              </a:rPr>
              <a:t>authentic</a:t>
            </a:r>
            <a:r>
              <a:rPr lang="en-US" altLang="zh-CN" sz="3000" b="1" dirty="0" smtClean="0">
                <a:solidFill>
                  <a:srgbClr val="0070C0"/>
                </a:solidFill>
              </a:rPr>
              <a:t> and thus make it more </a:t>
            </a:r>
            <a:r>
              <a:rPr lang="en-US" altLang="zh-CN" sz="3000" b="1" dirty="0" smtClean="0">
                <a:solidFill>
                  <a:srgbClr val="CC0000"/>
                </a:solidFill>
              </a:rPr>
              <a:t>convincing</a:t>
            </a:r>
            <a:r>
              <a:rPr lang="en-US" altLang="zh-CN" sz="3000" b="1" dirty="0" smtClean="0">
                <a:solidFill>
                  <a:srgbClr val="0070C0"/>
                </a:solidFill>
              </a:rPr>
              <a:t>.</a:t>
            </a:r>
            <a:endParaRPr lang="zh-CN" altLang="en-US" sz="3000" b="1" dirty="0">
              <a:solidFill>
                <a:srgbClr val="0070C0"/>
              </a:solidFill>
            </a:endParaRPr>
          </a:p>
        </p:txBody>
      </p:sp>
      <p:sp>
        <p:nvSpPr>
          <p:cNvPr id="2" name="矩形 1"/>
          <p:cNvSpPr/>
          <p:nvPr/>
        </p:nvSpPr>
        <p:spPr>
          <a:xfrm>
            <a:off x="384810" y="261620"/>
            <a:ext cx="4015740" cy="706755"/>
          </a:xfrm>
          <a:prstGeom prst="rect">
            <a:avLst/>
          </a:prstGeom>
        </p:spPr>
        <p:txBody>
          <a:bodyPr wrap="none">
            <a:spAutoFit/>
          </a:bodyPr>
          <a:lstStyle/>
          <a:p>
            <a:r>
              <a:rPr lang="en-US" sz="4000" b="1" dirty="0">
                <a:solidFill>
                  <a:srgbClr val="4BA77B"/>
                </a:solidFill>
                <a:latin typeface="Times New Roman" panose="02020603050405020304" charset="0"/>
                <a:cs typeface="Times New Roman" panose="02020603050405020304" charset="0"/>
              </a:rPr>
              <a:t>Further-thinking </a:t>
            </a:r>
            <a:endParaRPr lang="en-US" sz="4000" b="1" dirty="0">
              <a:solidFill>
                <a:srgbClr val="4BA77B"/>
              </a:solidFill>
              <a:latin typeface="Times New Roman" panose="02020603050405020304" charset="0"/>
              <a:cs typeface="Times New Roman" panose="02020603050405020304" charset="0"/>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椭圆 12"/>
          <p:cNvSpPr/>
          <p:nvPr/>
        </p:nvSpPr>
        <p:spPr>
          <a:xfrm>
            <a:off x="611006" y="774216"/>
            <a:ext cx="1005567" cy="521500"/>
          </a:xfrm>
          <a:prstGeom prst="ellipse">
            <a:avLst/>
          </a:prstGeom>
          <a:solidFill>
            <a:srgbClr val="FF3399">
              <a:alpha val="34000"/>
            </a:srgbClr>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113790" y="65405"/>
            <a:ext cx="3908425" cy="706755"/>
          </a:xfrm>
          <a:prstGeom prst="rect">
            <a:avLst/>
          </a:prstGeom>
        </p:spPr>
        <p:txBody>
          <a:bodyPr wrap="none">
            <a:spAutoFit/>
          </a:bodyPr>
          <a:lstStyle/>
          <a:p>
            <a:r>
              <a:rPr lang="en-US" sz="4000" b="1" dirty="0">
                <a:solidFill>
                  <a:srgbClr val="4BA77B"/>
                </a:solidFill>
                <a:latin typeface="Times New Roman" panose="02020603050405020304" charset="0"/>
                <a:cs typeface="Times New Roman" panose="02020603050405020304" charset="0"/>
              </a:rPr>
              <a:t>Scanning: Para.2</a:t>
            </a:r>
            <a:endParaRPr lang="en-US" sz="4000" b="1" dirty="0">
              <a:solidFill>
                <a:srgbClr val="4BA77B"/>
              </a:solidFill>
              <a:latin typeface="Times New Roman" panose="02020603050405020304" charset="0"/>
              <a:cs typeface="Times New Roman" panose="02020603050405020304" charset="0"/>
            </a:endParaRPr>
          </a:p>
        </p:txBody>
      </p:sp>
      <p:sp>
        <p:nvSpPr>
          <p:cNvPr id="7" name="文本框 6"/>
          <p:cNvSpPr txBox="1"/>
          <p:nvPr/>
        </p:nvSpPr>
        <p:spPr>
          <a:xfrm>
            <a:off x="672191" y="772160"/>
            <a:ext cx="11186433" cy="506730"/>
          </a:xfrm>
          <a:prstGeom prst="rect">
            <a:avLst/>
          </a:prstGeom>
          <a:noFill/>
        </p:spPr>
        <p:txBody>
          <a:bodyPr wrap="square" rtlCol="0">
            <a:spAutoFit/>
          </a:bodyPr>
          <a:lstStyle/>
          <a:p>
            <a:r>
              <a:rPr lang="en-US" altLang="zh-CN" sz="2700" b="1" dirty="0" smtClean="0"/>
              <a:t>Circle the times in Para. 2 and try to find out what happened to Eric Whitacre.</a:t>
            </a:r>
            <a:endParaRPr lang="zh-CN" altLang="en-US" sz="2700" b="1" dirty="0"/>
          </a:p>
        </p:txBody>
      </p:sp>
      <p:grpSp>
        <p:nvGrpSpPr>
          <p:cNvPr id="21" name="组合 20" descr="e7d195523061f1c0deeec63e560781cfd59afb0ea006f2a87ABB68BF51EA6619813959095094C18C62A12F549504892A4AAA8C1554C6663626E05CA27F281A14E6983772AFC3FB97135759321DEA3D70CCCB10945EC5A0322096E752803368C2184698845E3CCD6DB7F651295A8E4F3FDC19EA64A2B4A4AC1434B55AAE41CF0BF61B375C23F3039959E085EE760725AA"/>
          <p:cNvGrpSpPr/>
          <p:nvPr/>
        </p:nvGrpSpPr>
        <p:grpSpPr>
          <a:xfrm>
            <a:off x="1765531" y="2066925"/>
            <a:ext cx="6511695" cy="4535497"/>
            <a:chOff x="1278026" y="1186304"/>
            <a:chExt cx="5976028" cy="4696221"/>
          </a:xfrm>
        </p:grpSpPr>
        <p:sp>
          <p:nvSpPr>
            <p:cNvPr id="22" name="任意多边形 21"/>
            <p:cNvSpPr/>
            <p:nvPr/>
          </p:nvSpPr>
          <p:spPr>
            <a:xfrm>
              <a:off x="1278026" y="1587168"/>
              <a:ext cx="5924629" cy="4295357"/>
            </a:xfrm>
            <a:custGeom>
              <a:avLst/>
              <a:gdLst>
                <a:gd name="connsiteX0" fmla="*/ 0 w 4644572"/>
                <a:gd name="connsiteY0" fmla="*/ 3367315 h 3367315"/>
                <a:gd name="connsiteX1" fmla="*/ 0 w 4644572"/>
                <a:gd name="connsiteY1" fmla="*/ 2786743 h 3367315"/>
                <a:gd name="connsiteX2" fmla="*/ 145143 w 4644572"/>
                <a:gd name="connsiteY2" fmla="*/ 2641600 h 3367315"/>
                <a:gd name="connsiteX3" fmla="*/ 1161143 w 4644572"/>
                <a:gd name="connsiteY3" fmla="*/ 2641600 h 3367315"/>
                <a:gd name="connsiteX4" fmla="*/ 1161143 w 4644572"/>
                <a:gd name="connsiteY4" fmla="*/ 2133600 h 3367315"/>
                <a:gd name="connsiteX5" fmla="*/ 1320800 w 4644572"/>
                <a:gd name="connsiteY5" fmla="*/ 1973943 h 3367315"/>
                <a:gd name="connsiteX6" fmla="*/ 2307772 w 4644572"/>
                <a:gd name="connsiteY6" fmla="*/ 1973943 h 3367315"/>
                <a:gd name="connsiteX7" fmla="*/ 2307772 w 4644572"/>
                <a:gd name="connsiteY7" fmla="*/ 1509486 h 3367315"/>
                <a:gd name="connsiteX8" fmla="*/ 2452915 w 4644572"/>
                <a:gd name="connsiteY8" fmla="*/ 1364343 h 3367315"/>
                <a:gd name="connsiteX9" fmla="*/ 3468914 w 4644572"/>
                <a:gd name="connsiteY9" fmla="*/ 1364343 h 3367315"/>
                <a:gd name="connsiteX10" fmla="*/ 3468914 w 4644572"/>
                <a:gd name="connsiteY10" fmla="*/ 841829 h 3367315"/>
                <a:gd name="connsiteX11" fmla="*/ 3628571 w 4644572"/>
                <a:gd name="connsiteY11" fmla="*/ 682172 h 3367315"/>
                <a:gd name="connsiteX12" fmla="*/ 4644572 w 4644572"/>
                <a:gd name="connsiteY12" fmla="*/ 682172 h 3367315"/>
                <a:gd name="connsiteX13" fmla="*/ 4644572 w 4644572"/>
                <a:gd name="connsiteY13" fmla="*/ 0 h 3367315"/>
                <a:gd name="connsiteX14" fmla="*/ 4630057 w 4644572"/>
                <a:gd name="connsiteY14" fmla="*/ 29029 h 3367315"/>
                <a:gd name="connsiteX0-1" fmla="*/ 0 w 4644572"/>
                <a:gd name="connsiteY0-2" fmla="*/ 3367315 h 3367315"/>
                <a:gd name="connsiteX1-3" fmla="*/ 0 w 4644572"/>
                <a:gd name="connsiteY1-4" fmla="*/ 2786743 h 3367315"/>
                <a:gd name="connsiteX2-5" fmla="*/ 145143 w 4644572"/>
                <a:gd name="connsiteY2-6" fmla="*/ 2641600 h 3367315"/>
                <a:gd name="connsiteX3-7" fmla="*/ 1161143 w 4644572"/>
                <a:gd name="connsiteY3-8" fmla="*/ 2641600 h 3367315"/>
                <a:gd name="connsiteX4-9" fmla="*/ 1161143 w 4644572"/>
                <a:gd name="connsiteY4-10" fmla="*/ 2133600 h 3367315"/>
                <a:gd name="connsiteX5-11" fmla="*/ 1320800 w 4644572"/>
                <a:gd name="connsiteY5-12" fmla="*/ 1973943 h 3367315"/>
                <a:gd name="connsiteX6-13" fmla="*/ 2307772 w 4644572"/>
                <a:gd name="connsiteY6-14" fmla="*/ 1973943 h 3367315"/>
                <a:gd name="connsiteX7-15" fmla="*/ 2307772 w 4644572"/>
                <a:gd name="connsiteY7-16" fmla="*/ 1509486 h 3367315"/>
                <a:gd name="connsiteX8-17" fmla="*/ 2452915 w 4644572"/>
                <a:gd name="connsiteY8-18" fmla="*/ 1364343 h 3367315"/>
                <a:gd name="connsiteX9-19" fmla="*/ 3468914 w 4644572"/>
                <a:gd name="connsiteY9-20" fmla="*/ 1364343 h 3367315"/>
                <a:gd name="connsiteX10-21" fmla="*/ 3468914 w 4644572"/>
                <a:gd name="connsiteY10-22" fmla="*/ 841829 h 3367315"/>
                <a:gd name="connsiteX11-23" fmla="*/ 3628571 w 4644572"/>
                <a:gd name="connsiteY11-24" fmla="*/ 682172 h 3367315"/>
                <a:gd name="connsiteX12-25" fmla="*/ 4644572 w 4644572"/>
                <a:gd name="connsiteY12-26" fmla="*/ 682172 h 3367315"/>
                <a:gd name="connsiteX13-27" fmla="*/ 4644572 w 4644572"/>
                <a:gd name="connsiteY13-28" fmla="*/ 0 h 3367315"/>
                <a:gd name="connsiteX14-29" fmla="*/ 4630057 w 4644572"/>
                <a:gd name="connsiteY14-30" fmla="*/ 29029 h 3367315"/>
                <a:gd name="connsiteX0-31" fmla="*/ 0 w 4644572"/>
                <a:gd name="connsiteY0-32" fmla="*/ 3367315 h 3367315"/>
                <a:gd name="connsiteX1-33" fmla="*/ 0 w 4644572"/>
                <a:gd name="connsiteY1-34" fmla="*/ 2786743 h 3367315"/>
                <a:gd name="connsiteX2-35" fmla="*/ 145143 w 4644572"/>
                <a:gd name="connsiteY2-36" fmla="*/ 2641600 h 3367315"/>
                <a:gd name="connsiteX3-37" fmla="*/ 1161143 w 4644572"/>
                <a:gd name="connsiteY3-38" fmla="*/ 2641600 h 3367315"/>
                <a:gd name="connsiteX4-39" fmla="*/ 1161143 w 4644572"/>
                <a:gd name="connsiteY4-40" fmla="*/ 2133600 h 3367315"/>
                <a:gd name="connsiteX5-41" fmla="*/ 1320800 w 4644572"/>
                <a:gd name="connsiteY5-42" fmla="*/ 1973943 h 3367315"/>
                <a:gd name="connsiteX6-43" fmla="*/ 2307772 w 4644572"/>
                <a:gd name="connsiteY6-44" fmla="*/ 1973943 h 3367315"/>
                <a:gd name="connsiteX7-45" fmla="*/ 2307772 w 4644572"/>
                <a:gd name="connsiteY7-46" fmla="*/ 1509486 h 3367315"/>
                <a:gd name="connsiteX8-47" fmla="*/ 2452915 w 4644572"/>
                <a:gd name="connsiteY8-48" fmla="*/ 1364343 h 3367315"/>
                <a:gd name="connsiteX9-49" fmla="*/ 3468914 w 4644572"/>
                <a:gd name="connsiteY9-50" fmla="*/ 1364343 h 3367315"/>
                <a:gd name="connsiteX10-51" fmla="*/ 3468914 w 4644572"/>
                <a:gd name="connsiteY10-52" fmla="*/ 841829 h 3367315"/>
                <a:gd name="connsiteX11-53" fmla="*/ 3628571 w 4644572"/>
                <a:gd name="connsiteY11-54" fmla="*/ 682172 h 3367315"/>
                <a:gd name="connsiteX12-55" fmla="*/ 4644572 w 4644572"/>
                <a:gd name="connsiteY12-56" fmla="*/ 682172 h 3367315"/>
                <a:gd name="connsiteX13-57" fmla="*/ 4644572 w 4644572"/>
                <a:gd name="connsiteY13-58" fmla="*/ 0 h 3367315"/>
                <a:gd name="connsiteX14-59" fmla="*/ 4630057 w 4644572"/>
                <a:gd name="connsiteY14-60" fmla="*/ 29029 h 3367315"/>
                <a:gd name="connsiteX0-61" fmla="*/ 0 w 4644572"/>
                <a:gd name="connsiteY0-62" fmla="*/ 3367315 h 3367315"/>
                <a:gd name="connsiteX1-63" fmla="*/ 0 w 4644572"/>
                <a:gd name="connsiteY1-64" fmla="*/ 2786743 h 3367315"/>
                <a:gd name="connsiteX2-65" fmla="*/ 145143 w 4644572"/>
                <a:gd name="connsiteY2-66" fmla="*/ 2641600 h 3367315"/>
                <a:gd name="connsiteX3-67" fmla="*/ 1161143 w 4644572"/>
                <a:gd name="connsiteY3-68" fmla="*/ 2641600 h 3367315"/>
                <a:gd name="connsiteX4-69" fmla="*/ 1161143 w 4644572"/>
                <a:gd name="connsiteY4-70" fmla="*/ 2133600 h 3367315"/>
                <a:gd name="connsiteX5-71" fmla="*/ 1320800 w 4644572"/>
                <a:gd name="connsiteY5-72" fmla="*/ 1973943 h 3367315"/>
                <a:gd name="connsiteX6-73" fmla="*/ 2307772 w 4644572"/>
                <a:gd name="connsiteY6-74" fmla="*/ 1973943 h 3367315"/>
                <a:gd name="connsiteX7-75" fmla="*/ 2307772 w 4644572"/>
                <a:gd name="connsiteY7-76" fmla="*/ 1509486 h 3367315"/>
                <a:gd name="connsiteX8-77" fmla="*/ 2452915 w 4644572"/>
                <a:gd name="connsiteY8-78" fmla="*/ 1364343 h 3367315"/>
                <a:gd name="connsiteX9-79" fmla="*/ 3468914 w 4644572"/>
                <a:gd name="connsiteY9-80" fmla="*/ 1364343 h 3367315"/>
                <a:gd name="connsiteX10-81" fmla="*/ 3468914 w 4644572"/>
                <a:gd name="connsiteY10-82" fmla="*/ 841829 h 3367315"/>
                <a:gd name="connsiteX11-83" fmla="*/ 3628571 w 4644572"/>
                <a:gd name="connsiteY11-84" fmla="*/ 682172 h 3367315"/>
                <a:gd name="connsiteX12-85" fmla="*/ 4644572 w 4644572"/>
                <a:gd name="connsiteY12-86" fmla="*/ 682172 h 3367315"/>
                <a:gd name="connsiteX13-87" fmla="*/ 4644572 w 4644572"/>
                <a:gd name="connsiteY13-88" fmla="*/ 0 h 3367315"/>
                <a:gd name="connsiteX14-89" fmla="*/ 4630057 w 4644572"/>
                <a:gd name="connsiteY14-90" fmla="*/ 29029 h 3367315"/>
                <a:gd name="connsiteX0-91" fmla="*/ 0 w 4644572"/>
                <a:gd name="connsiteY0-92" fmla="*/ 3367315 h 3367315"/>
                <a:gd name="connsiteX1-93" fmla="*/ 0 w 4644572"/>
                <a:gd name="connsiteY1-94" fmla="*/ 2786743 h 3367315"/>
                <a:gd name="connsiteX2-95" fmla="*/ 145143 w 4644572"/>
                <a:gd name="connsiteY2-96" fmla="*/ 2641600 h 3367315"/>
                <a:gd name="connsiteX3-97" fmla="*/ 1161143 w 4644572"/>
                <a:gd name="connsiteY3-98" fmla="*/ 2641600 h 3367315"/>
                <a:gd name="connsiteX4-99" fmla="*/ 1161143 w 4644572"/>
                <a:gd name="connsiteY4-100" fmla="*/ 2133600 h 3367315"/>
                <a:gd name="connsiteX5-101" fmla="*/ 1320800 w 4644572"/>
                <a:gd name="connsiteY5-102" fmla="*/ 1973943 h 3367315"/>
                <a:gd name="connsiteX6-103" fmla="*/ 2307772 w 4644572"/>
                <a:gd name="connsiteY6-104" fmla="*/ 1973943 h 3367315"/>
                <a:gd name="connsiteX7-105" fmla="*/ 2307772 w 4644572"/>
                <a:gd name="connsiteY7-106" fmla="*/ 1509486 h 3367315"/>
                <a:gd name="connsiteX8-107" fmla="*/ 2452915 w 4644572"/>
                <a:gd name="connsiteY8-108" fmla="*/ 1364343 h 3367315"/>
                <a:gd name="connsiteX9-109" fmla="*/ 3468914 w 4644572"/>
                <a:gd name="connsiteY9-110" fmla="*/ 1364343 h 3367315"/>
                <a:gd name="connsiteX10-111" fmla="*/ 3468914 w 4644572"/>
                <a:gd name="connsiteY10-112" fmla="*/ 841829 h 3367315"/>
                <a:gd name="connsiteX11-113" fmla="*/ 3628571 w 4644572"/>
                <a:gd name="connsiteY11-114" fmla="*/ 682172 h 3367315"/>
                <a:gd name="connsiteX12-115" fmla="*/ 4644572 w 4644572"/>
                <a:gd name="connsiteY12-116" fmla="*/ 682172 h 3367315"/>
                <a:gd name="connsiteX13-117" fmla="*/ 4644572 w 4644572"/>
                <a:gd name="connsiteY13-118" fmla="*/ 0 h 3367315"/>
                <a:gd name="connsiteX14-119" fmla="*/ 4630057 w 4644572"/>
                <a:gd name="connsiteY14-120" fmla="*/ 29029 h 3367315"/>
                <a:gd name="connsiteX0-121" fmla="*/ 0 w 4644572"/>
                <a:gd name="connsiteY0-122" fmla="*/ 3367315 h 3367315"/>
                <a:gd name="connsiteX1-123" fmla="*/ 0 w 4644572"/>
                <a:gd name="connsiteY1-124" fmla="*/ 2786743 h 3367315"/>
                <a:gd name="connsiteX2-125" fmla="*/ 145143 w 4644572"/>
                <a:gd name="connsiteY2-126" fmla="*/ 2641600 h 3367315"/>
                <a:gd name="connsiteX3-127" fmla="*/ 1161143 w 4644572"/>
                <a:gd name="connsiteY3-128" fmla="*/ 2641600 h 3367315"/>
                <a:gd name="connsiteX4-129" fmla="*/ 1161143 w 4644572"/>
                <a:gd name="connsiteY4-130" fmla="*/ 2133600 h 3367315"/>
                <a:gd name="connsiteX5-131" fmla="*/ 1320800 w 4644572"/>
                <a:gd name="connsiteY5-132" fmla="*/ 1973943 h 3367315"/>
                <a:gd name="connsiteX6-133" fmla="*/ 2307772 w 4644572"/>
                <a:gd name="connsiteY6-134" fmla="*/ 1973943 h 3367315"/>
                <a:gd name="connsiteX7-135" fmla="*/ 2307772 w 4644572"/>
                <a:gd name="connsiteY7-136" fmla="*/ 1509486 h 3367315"/>
                <a:gd name="connsiteX8-137" fmla="*/ 2452915 w 4644572"/>
                <a:gd name="connsiteY8-138" fmla="*/ 1364343 h 3367315"/>
                <a:gd name="connsiteX9-139" fmla="*/ 3468914 w 4644572"/>
                <a:gd name="connsiteY9-140" fmla="*/ 1364343 h 3367315"/>
                <a:gd name="connsiteX10-141" fmla="*/ 3468914 w 4644572"/>
                <a:gd name="connsiteY10-142" fmla="*/ 841829 h 3367315"/>
                <a:gd name="connsiteX11-143" fmla="*/ 3628571 w 4644572"/>
                <a:gd name="connsiteY11-144" fmla="*/ 682172 h 3367315"/>
                <a:gd name="connsiteX12-145" fmla="*/ 4644572 w 4644572"/>
                <a:gd name="connsiteY12-146" fmla="*/ 682172 h 3367315"/>
                <a:gd name="connsiteX13-147" fmla="*/ 4644572 w 4644572"/>
                <a:gd name="connsiteY13-148" fmla="*/ 0 h 3367315"/>
                <a:gd name="connsiteX14-149" fmla="*/ 4630057 w 4644572"/>
                <a:gd name="connsiteY14-150" fmla="*/ 29029 h 3367315"/>
                <a:gd name="connsiteX0-151" fmla="*/ 0 w 4644572"/>
                <a:gd name="connsiteY0-152" fmla="*/ 3367315 h 3367315"/>
                <a:gd name="connsiteX1-153" fmla="*/ 0 w 4644572"/>
                <a:gd name="connsiteY1-154" fmla="*/ 2786743 h 3367315"/>
                <a:gd name="connsiteX2-155" fmla="*/ 145143 w 4644572"/>
                <a:gd name="connsiteY2-156" fmla="*/ 2641600 h 3367315"/>
                <a:gd name="connsiteX3-157" fmla="*/ 1161143 w 4644572"/>
                <a:gd name="connsiteY3-158" fmla="*/ 2641600 h 3367315"/>
                <a:gd name="connsiteX4-159" fmla="*/ 1161143 w 4644572"/>
                <a:gd name="connsiteY4-160" fmla="*/ 2133600 h 3367315"/>
                <a:gd name="connsiteX5-161" fmla="*/ 1320800 w 4644572"/>
                <a:gd name="connsiteY5-162" fmla="*/ 1973943 h 3367315"/>
                <a:gd name="connsiteX6-163" fmla="*/ 2307772 w 4644572"/>
                <a:gd name="connsiteY6-164" fmla="*/ 1973943 h 3367315"/>
                <a:gd name="connsiteX7-165" fmla="*/ 2307772 w 4644572"/>
                <a:gd name="connsiteY7-166" fmla="*/ 1509486 h 3367315"/>
                <a:gd name="connsiteX8-167" fmla="*/ 2452915 w 4644572"/>
                <a:gd name="connsiteY8-168" fmla="*/ 1364343 h 3367315"/>
                <a:gd name="connsiteX9-169" fmla="*/ 3468914 w 4644572"/>
                <a:gd name="connsiteY9-170" fmla="*/ 1364343 h 3367315"/>
                <a:gd name="connsiteX10-171" fmla="*/ 3468914 w 4644572"/>
                <a:gd name="connsiteY10-172" fmla="*/ 841829 h 3367315"/>
                <a:gd name="connsiteX11-173" fmla="*/ 3628571 w 4644572"/>
                <a:gd name="connsiteY11-174" fmla="*/ 682172 h 3367315"/>
                <a:gd name="connsiteX12-175" fmla="*/ 4644572 w 4644572"/>
                <a:gd name="connsiteY12-176" fmla="*/ 682172 h 3367315"/>
                <a:gd name="connsiteX13-177" fmla="*/ 4644572 w 4644572"/>
                <a:gd name="connsiteY13-178" fmla="*/ 0 h 3367315"/>
                <a:gd name="connsiteX14-179" fmla="*/ 4630057 w 4644572"/>
                <a:gd name="connsiteY14-180" fmla="*/ 29029 h 3367315"/>
                <a:gd name="connsiteX0-181" fmla="*/ 0 w 4644572"/>
                <a:gd name="connsiteY0-182" fmla="*/ 3367315 h 3367315"/>
                <a:gd name="connsiteX1-183" fmla="*/ 0 w 4644572"/>
                <a:gd name="connsiteY1-184" fmla="*/ 2786743 h 3367315"/>
                <a:gd name="connsiteX2-185" fmla="*/ 145143 w 4644572"/>
                <a:gd name="connsiteY2-186" fmla="*/ 2641600 h 3367315"/>
                <a:gd name="connsiteX3-187" fmla="*/ 1161143 w 4644572"/>
                <a:gd name="connsiteY3-188" fmla="*/ 2641600 h 3367315"/>
                <a:gd name="connsiteX4-189" fmla="*/ 1161143 w 4644572"/>
                <a:gd name="connsiteY4-190" fmla="*/ 2133600 h 3367315"/>
                <a:gd name="connsiteX5-191" fmla="*/ 1320800 w 4644572"/>
                <a:gd name="connsiteY5-192" fmla="*/ 1973943 h 3367315"/>
                <a:gd name="connsiteX6-193" fmla="*/ 2307772 w 4644572"/>
                <a:gd name="connsiteY6-194" fmla="*/ 1973943 h 3367315"/>
                <a:gd name="connsiteX7-195" fmla="*/ 2307772 w 4644572"/>
                <a:gd name="connsiteY7-196" fmla="*/ 1509486 h 3367315"/>
                <a:gd name="connsiteX8-197" fmla="*/ 2452915 w 4644572"/>
                <a:gd name="connsiteY8-198" fmla="*/ 1364343 h 3367315"/>
                <a:gd name="connsiteX9-199" fmla="*/ 3468914 w 4644572"/>
                <a:gd name="connsiteY9-200" fmla="*/ 1364343 h 3367315"/>
                <a:gd name="connsiteX10-201" fmla="*/ 3468914 w 4644572"/>
                <a:gd name="connsiteY10-202" fmla="*/ 841829 h 3367315"/>
                <a:gd name="connsiteX11-203" fmla="*/ 3628571 w 4644572"/>
                <a:gd name="connsiteY11-204" fmla="*/ 682172 h 3367315"/>
                <a:gd name="connsiteX12-205" fmla="*/ 4644572 w 4644572"/>
                <a:gd name="connsiteY12-206" fmla="*/ 682172 h 3367315"/>
                <a:gd name="connsiteX13-207" fmla="*/ 4644572 w 4644572"/>
                <a:gd name="connsiteY13-208" fmla="*/ 0 h 3367315"/>
                <a:gd name="connsiteX14-209" fmla="*/ 4630057 w 4644572"/>
                <a:gd name="connsiteY14-210" fmla="*/ 29029 h 3367315"/>
                <a:gd name="connsiteX0-211" fmla="*/ 0 w 4644572"/>
                <a:gd name="connsiteY0-212" fmla="*/ 3367315 h 3367315"/>
                <a:gd name="connsiteX1-213" fmla="*/ 0 w 4644572"/>
                <a:gd name="connsiteY1-214" fmla="*/ 2786743 h 3367315"/>
                <a:gd name="connsiteX2-215" fmla="*/ 145143 w 4644572"/>
                <a:gd name="connsiteY2-216" fmla="*/ 2641600 h 3367315"/>
                <a:gd name="connsiteX3-217" fmla="*/ 1161143 w 4644572"/>
                <a:gd name="connsiteY3-218" fmla="*/ 2641600 h 3367315"/>
                <a:gd name="connsiteX4-219" fmla="*/ 1161143 w 4644572"/>
                <a:gd name="connsiteY4-220" fmla="*/ 2133600 h 3367315"/>
                <a:gd name="connsiteX5-221" fmla="*/ 1320800 w 4644572"/>
                <a:gd name="connsiteY5-222" fmla="*/ 1973943 h 3367315"/>
                <a:gd name="connsiteX6-223" fmla="*/ 2307772 w 4644572"/>
                <a:gd name="connsiteY6-224" fmla="*/ 1973943 h 3367315"/>
                <a:gd name="connsiteX7-225" fmla="*/ 2307772 w 4644572"/>
                <a:gd name="connsiteY7-226" fmla="*/ 1509486 h 3367315"/>
                <a:gd name="connsiteX8-227" fmla="*/ 2452915 w 4644572"/>
                <a:gd name="connsiteY8-228" fmla="*/ 1364343 h 3367315"/>
                <a:gd name="connsiteX9-229" fmla="*/ 3468914 w 4644572"/>
                <a:gd name="connsiteY9-230" fmla="*/ 1364343 h 3367315"/>
                <a:gd name="connsiteX10-231" fmla="*/ 3468914 w 4644572"/>
                <a:gd name="connsiteY10-232" fmla="*/ 841829 h 3367315"/>
                <a:gd name="connsiteX11-233" fmla="*/ 3628571 w 4644572"/>
                <a:gd name="connsiteY11-234" fmla="*/ 682172 h 3367315"/>
                <a:gd name="connsiteX12-235" fmla="*/ 4644572 w 4644572"/>
                <a:gd name="connsiteY12-236" fmla="*/ 682172 h 3367315"/>
                <a:gd name="connsiteX13-237" fmla="*/ 4644572 w 4644572"/>
                <a:gd name="connsiteY13-238" fmla="*/ 0 h 3367315"/>
                <a:gd name="connsiteX14-239" fmla="*/ 4630057 w 4644572"/>
                <a:gd name="connsiteY14-240" fmla="*/ 29029 h 336731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Lst>
              <a:rect l="l" t="t" r="r" b="b"/>
              <a:pathLst>
                <a:path w="4644572" h="3367315">
                  <a:moveTo>
                    <a:pt x="0" y="3367315"/>
                  </a:moveTo>
                  <a:lnTo>
                    <a:pt x="0" y="2786743"/>
                  </a:lnTo>
                  <a:cubicBezTo>
                    <a:pt x="10281" y="2669782"/>
                    <a:pt x="35802" y="2644261"/>
                    <a:pt x="145143" y="2641600"/>
                  </a:cubicBezTo>
                  <a:lnTo>
                    <a:pt x="1161143" y="2641600"/>
                  </a:lnTo>
                  <a:lnTo>
                    <a:pt x="1161143" y="2133600"/>
                  </a:lnTo>
                  <a:cubicBezTo>
                    <a:pt x="1168642" y="2057521"/>
                    <a:pt x="1214241" y="1981442"/>
                    <a:pt x="1320800" y="1973943"/>
                  </a:cubicBezTo>
                  <a:lnTo>
                    <a:pt x="2307772" y="1973943"/>
                  </a:lnTo>
                  <a:lnTo>
                    <a:pt x="2307772" y="1509486"/>
                  </a:lnTo>
                  <a:cubicBezTo>
                    <a:pt x="2318053" y="1400145"/>
                    <a:pt x="2343574" y="1367004"/>
                    <a:pt x="2452915" y="1364343"/>
                  </a:cubicBezTo>
                  <a:lnTo>
                    <a:pt x="3468914" y="1364343"/>
                  </a:lnTo>
                  <a:lnTo>
                    <a:pt x="3468914" y="841829"/>
                  </a:lnTo>
                  <a:cubicBezTo>
                    <a:pt x="3468793" y="712410"/>
                    <a:pt x="3537252" y="682051"/>
                    <a:pt x="3628571" y="682172"/>
                  </a:cubicBezTo>
                  <a:lnTo>
                    <a:pt x="4644572" y="682172"/>
                  </a:lnTo>
                  <a:lnTo>
                    <a:pt x="4644572" y="0"/>
                  </a:lnTo>
                  <a:lnTo>
                    <a:pt x="4630057" y="29029"/>
                  </a:ln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等腰三角形 22"/>
            <p:cNvSpPr/>
            <p:nvPr/>
          </p:nvSpPr>
          <p:spPr>
            <a:xfrm>
              <a:off x="7126989" y="1186304"/>
              <a:ext cx="127065" cy="57353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4" name="圆角矩形 23"/>
          <p:cNvSpPr/>
          <p:nvPr/>
        </p:nvSpPr>
        <p:spPr>
          <a:xfrm>
            <a:off x="5577204" y="1295586"/>
            <a:ext cx="6543676" cy="67081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800" b="1" dirty="0" smtClean="0">
                <a:solidFill>
                  <a:schemeClr val="tx1"/>
                </a:solidFill>
              </a:rPr>
              <a:t>This led to the creation of the virtual choir.</a:t>
            </a:r>
            <a:endParaRPr lang="zh-CN" altLang="en-US" sz="2800" b="1" dirty="0">
              <a:solidFill>
                <a:schemeClr val="tx1"/>
              </a:solidFill>
            </a:endParaRPr>
          </a:p>
        </p:txBody>
      </p:sp>
      <p:sp>
        <p:nvSpPr>
          <p:cNvPr id="31" name="文本框 30"/>
          <p:cNvSpPr txBox="1"/>
          <p:nvPr/>
        </p:nvSpPr>
        <p:spPr>
          <a:xfrm>
            <a:off x="1941066" y="5992744"/>
            <a:ext cx="2402334" cy="461665"/>
          </a:xfrm>
          <a:prstGeom prst="rect">
            <a:avLst/>
          </a:prstGeom>
          <a:solidFill>
            <a:schemeClr val="accent5">
              <a:lumMod val="50000"/>
            </a:schemeClr>
          </a:solidFill>
          <a:effectLst>
            <a:outerShdw blurRad="50800" dist="38100" dir="2700000" algn="tl" rotWithShape="0">
              <a:prstClr val="black">
                <a:alpha val="40000"/>
              </a:prstClr>
            </a:outerShdw>
          </a:effectLst>
        </p:spPr>
        <p:txBody>
          <a:bodyPr wrap="square" rtlCol="0">
            <a:spAutoFit/>
          </a:bodyPr>
          <a:lstStyle/>
          <a:p>
            <a:pPr algn="ctr"/>
            <a:r>
              <a:rPr lang="en-US" altLang="zh-CN" sz="2400" b="1" dirty="0" smtClean="0">
                <a:solidFill>
                  <a:schemeClr val="bg1"/>
                </a:solidFill>
              </a:rPr>
              <a:t>Born in the USA</a:t>
            </a:r>
            <a:endParaRPr lang="zh-CN" altLang="en-US" sz="2400" b="1" dirty="0">
              <a:solidFill>
                <a:schemeClr val="bg1"/>
              </a:solidFill>
            </a:endParaRPr>
          </a:p>
        </p:txBody>
      </p:sp>
      <p:sp>
        <p:nvSpPr>
          <p:cNvPr id="33" name="文本框 32"/>
          <p:cNvSpPr txBox="1"/>
          <p:nvPr/>
        </p:nvSpPr>
        <p:spPr>
          <a:xfrm>
            <a:off x="3501512" y="5246482"/>
            <a:ext cx="5527790" cy="461665"/>
          </a:xfrm>
          <a:prstGeom prst="rect">
            <a:avLst/>
          </a:prstGeom>
          <a:solidFill>
            <a:srgbClr val="49313F"/>
          </a:solidFill>
          <a:effectLst>
            <a:outerShdw blurRad="50800" dist="38100" dir="2700000" algn="tl" rotWithShape="0">
              <a:prstClr val="black">
                <a:alpha val="40000"/>
              </a:prstClr>
            </a:outerShdw>
          </a:effectLst>
        </p:spPr>
        <p:txBody>
          <a:bodyPr wrap="square" rtlCol="0">
            <a:spAutoFit/>
          </a:bodyPr>
          <a:lstStyle/>
          <a:p>
            <a:r>
              <a:rPr lang="en-US" altLang="zh-CN" sz="2400" b="1" dirty="0" smtClean="0">
                <a:solidFill>
                  <a:schemeClr val="bg1"/>
                </a:solidFill>
              </a:rPr>
              <a:t>Studied music at the University of Nevada</a:t>
            </a:r>
            <a:endParaRPr lang="zh-CN" altLang="en-US" sz="2400" b="1" dirty="0">
              <a:solidFill>
                <a:schemeClr val="bg1"/>
              </a:solidFill>
            </a:endParaRPr>
          </a:p>
        </p:txBody>
      </p:sp>
      <p:sp>
        <p:nvSpPr>
          <p:cNvPr id="34" name="文本框 33"/>
          <p:cNvSpPr txBox="1"/>
          <p:nvPr/>
        </p:nvSpPr>
        <p:spPr>
          <a:xfrm>
            <a:off x="5099855" y="4470322"/>
            <a:ext cx="3577421" cy="461665"/>
          </a:xfrm>
          <a:prstGeom prst="rect">
            <a:avLst/>
          </a:prstGeom>
          <a:solidFill>
            <a:srgbClr val="C8546D"/>
          </a:solidFill>
          <a:effectLst>
            <a:outerShdw blurRad="50800" dist="38100" dir="2700000" algn="tl" rotWithShape="0">
              <a:prstClr val="black">
                <a:alpha val="40000"/>
              </a:prstClr>
            </a:outerShdw>
          </a:effectLst>
        </p:spPr>
        <p:txBody>
          <a:bodyPr wrap="square" rtlCol="0">
            <a:spAutoFit/>
          </a:bodyPr>
          <a:lstStyle/>
          <a:p>
            <a:r>
              <a:rPr lang="en-US" altLang="zh-CN" sz="2400" b="1" dirty="0" smtClean="0">
                <a:solidFill>
                  <a:schemeClr val="bg1"/>
                </a:solidFill>
              </a:rPr>
              <a:t>Graduated from university</a:t>
            </a:r>
            <a:endParaRPr lang="zh-CN" altLang="en-US" sz="2400" b="1" dirty="0">
              <a:solidFill>
                <a:schemeClr val="bg1"/>
              </a:solidFill>
            </a:endParaRPr>
          </a:p>
        </p:txBody>
      </p:sp>
      <p:sp>
        <p:nvSpPr>
          <p:cNvPr id="35" name="文本框 34"/>
          <p:cNvSpPr txBox="1"/>
          <p:nvPr/>
        </p:nvSpPr>
        <p:spPr>
          <a:xfrm>
            <a:off x="6689050" y="3454820"/>
            <a:ext cx="3491088" cy="830997"/>
          </a:xfrm>
          <a:prstGeom prst="rect">
            <a:avLst/>
          </a:prstGeom>
          <a:solidFill>
            <a:srgbClr val="F66670"/>
          </a:solidFill>
          <a:effectLst>
            <a:outerShdw blurRad="50800" dist="38100" dir="2700000" algn="tl" rotWithShape="0">
              <a:prstClr val="black">
                <a:alpha val="40000"/>
              </a:prstClr>
            </a:outerShdw>
          </a:effectLst>
        </p:spPr>
        <p:txBody>
          <a:bodyPr wrap="square" rtlCol="0">
            <a:spAutoFit/>
          </a:bodyPr>
          <a:lstStyle/>
          <a:p>
            <a:r>
              <a:rPr lang="en-US" altLang="zh-CN" sz="2300" b="1" dirty="0" smtClean="0">
                <a:solidFill>
                  <a:schemeClr val="bg1"/>
                </a:solidFill>
              </a:rPr>
              <a:t>Received a master’s degree in musical composition</a:t>
            </a:r>
            <a:endParaRPr lang="zh-CN" altLang="en-US" sz="2300" b="1" dirty="0">
              <a:solidFill>
                <a:schemeClr val="bg1"/>
              </a:solidFill>
            </a:endParaRPr>
          </a:p>
        </p:txBody>
      </p:sp>
      <p:sp>
        <p:nvSpPr>
          <p:cNvPr id="36" name="文本框 35"/>
          <p:cNvSpPr txBox="1"/>
          <p:nvPr/>
        </p:nvSpPr>
        <p:spPr>
          <a:xfrm>
            <a:off x="8353427" y="2374444"/>
            <a:ext cx="3267074" cy="830997"/>
          </a:xfrm>
          <a:prstGeom prst="rect">
            <a:avLst/>
          </a:prstGeom>
          <a:solidFill>
            <a:srgbClr val="EB6E19"/>
          </a:solidFill>
          <a:effectLst>
            <a:outerShdw blurRad="50800" dist="38100" dir="2700000" algn="tl" rotWithShape="0">
              <a:prstClr val="black">
                <a:alpha val="40000"/>
              </a:prstClr>
            </a:outerShdw>
          </a:effectLst>
        </p:spPr>
        <p:txBody>
          <a:bodyPr wrap="square" rtlCol="0">
            <a:spAutoFit/>
          </a:bodyPr>
          <a:lstStyle/>
          <a:p>
            <a:r>
              <a:rPr lang="en-US" altLang="zh-CN" sz="2300" b="1" dirty="0" smtClean="0">
                <a:solidFill>
                  <a:schemeClr val="bg1"/>
                </a:solidFill>
              </a:rPr>
              <a:t>His original compositions became quite popular</a:t>
            </a:r>
            <a:endParaRPr lang="zh-CN" altLang="en-US" sz="2300" b="1" dirty="0">
              <a:solidFill>
                <a:schemeClr val="bg1"/>
              </a:solidFill>
            </a:endParaRPr>
          </a:p>
        </p:txBody>
      </p:sp>
      <p:sp>
        <p:nvSpPr>
          <p:cNvPr id="46" name="文本框 45"/>
          <p:cNvSpPr txBox="1"/>
          <p:nvPr/>
        </p:nvSpPr>
        <p:spPr>
          <a:xfrm>
            <a:off x="7958" y="5977354"/>
            <a:ext cx="1870984" cy="492443"/>
          </a:xfrm>
          <a:prstGeom prst="rect">
            <a:avLst/>
          </a:prstGeom>
          <a:noFill/>
        </p:spPr>
        <p:txBody>
          <a:bodyPr wrap="square" rtlCol="0">
            <a:spAutoFit/>
          </a:bodyPr>
          <a:lstStyle/>
          <a:p>
            <a:r>
              <a:rPr lang="en-US" altLang="zh-CN" sz="2600" b="1" dirty="0" smtClean="0"/>
              <a:t>Jan. 2, 1970</a:t>
            </a:r>
            <a:endParaRPr lang="zh-CN" altLang="en-US" sz="2600" b="1" dirty="0"/>
          </a:p>
        </p:txBody>
      </p:sp>
      <p:sp>
        <p:nvSpPr>
          <p:cNvPr id="47" name="文本框 46"/>
          <p:cNvSpPr txBox="1"/>
          <p:nvPr/>
        </p:nvSpPr>
        <p:spPr>
          <a:xfrm>
            <a:off x="2210751" y="5120653"/>
            <a:ext cx="1781175" cy="584775"/>
          </a:xfrm>
          <a:prstGeom prst="rect">
            <a:avLst/>
          </a:prstGeom>
          <a:noFill/>
        </p:spPr>
        <p:txBody>
          <a:bodyPr wrap="square" rtlCol="0">
            <a:spAutoFit/>
          </a:bodyPr>
          <a:lstStyle/>
          <a:p>
            <a:r>
              <a:rPr lang="en-US" altLang="zh-CN" sz="3200" b="1" dirty="0" smtClean="0"/>
              <a:t>1988</a:t>
            </a:r>
            <a:endParaRPr lang="zh-CN" altLang="en-US" sz="3200" b="1" dirty="0"/>
          </a:p>
        </p:txBody>
      </p:sp>
      <p:sp>
        <p:nvSpPr>
          <p:cNvPr id="48" name="文本框 47"/>
          <p:cNvSpPr txBox="1"/>
          <p:nvPr/>
        </p:nvSpPr>
        <p:spPr>
          <a:xfrm>
            <a:off x="3835707" y="4310903"/>
            <a:ext cx="1264148" cy="584775"/>
          </a:xfrm>
          <a:prstGeom prst="rect">
            <a:avLst/>
          </a:prstGeom>
          <a:noFill/>
        </p:spPr>
        <p:txBody>
          <a:bodyPr wrap="square" rtlCol="0">
            <a:spAutoFit/>
          </a:bodyPr>
          <a:lstStyle/>
          <a:p>
            <a:r>
              <a:rPr lang="en-US" altLang="zh-CN" sz="3200" b="1" dirty="0" smtClean="0"/>
              <a:t>1995</a:t>
            </a:r>
            <a:endParaRPr lang="zh-CN" altLang="en-US" sz="3200" b="1" dirty="0"/>
          </a:p>
        </p:txBody>
      </p:sp>
      <p:sp>
        <p:nvSpPr>
          <p:cNvPr id="49" name="文本框 48"/>
          <p:cNvSpPr txBox="1"/>
          <p:nvPr/>
        </p:nvSpPr>
        <p:spPr>
          <a:xfrm>
            <a:off x="5379857" y="3598010"/>
            <a:ext cx="1185955" cy="584775"/>
          </a:xfrm>
          <a:prstGeom prst="rect">
            <a:avLst/>
          </a:prstGeom>
          <a:noFill/>
        </p:spPr>
        <p:txBody>
          <a:bodyPr wrap="square" rtlCol="0">
            <a:spAutoFit/>
          </a:bodyPr>
          <a:lstStyle/>
          <a:p>
            <a:r>
              <a:rPr lang="en-US" altLang="zh-CN" sz="3200" b="1" dirty="0" smtClean="0"/>
              <a:t>1997</a:t>
            </a:r>
            <a:endParaRPr lang="zh-CN" altLang="en-US" sz="3200" b="1" dirty="0"/>
          </a:p>
        </p:txBody>
      </p:sp>
      <p:sp>
        <p:nvSpPr>
          <p:cNvPr id="50" name="文本框 49"/>
          <p:cNvSpPr txBox="1"/>
          <p:nvPr/>
        </p:nvSpPr>
        <p:spPr>
          <a:xfrm>
            <a:off x="6888565" y="2381420"/>
            <a:ext cx="1706946" cy="861774"/>
          </a:xfrm>
          <a:prstGeom prst="rect">
            <a:avLst/>
          </a:prstGeom>
          <a:noFill/>
        </p:spPr>
        <p:txBody>
          <a:bodyPr wrap="square" rtlCol="0">
            <a:spAutoFit/>
          </a:bodyPr>
          <a:lstStyle/>
          <a:p>
            <a:pPr>
              <a:lnSpc>
                <a:spcPts val="2000"/>
              </a:lnSpc>
            </a:pPr>
            <a:r>
              <a:rPr lang="en-US" altLang="zh-CN" sz="2400" b="1" dirty="0" smtClean="0"/>
              <a:t>Over the </a:t>
            </a:r>
            <a:endParaRPr lang="en-US" altLang="zh-CN" sz="2400" b="1" dirty="0" smtClean="0"/>
          </a:p>
          <a:p>
            <a:pPr>
              <a:lnSpc>
                <a:spcPts val="2000"/>
              </a:lnSpc>
            </a:pPr>
            <a:r>
              <a:rPr lang="en-US" altLang="zh-CN" sz="2400" b="1" dirty="0" smtClean="0"/>
              <a:t>next 10 years</a:t>
            </a:r>
            <a:endParaRPr lang="zh-CN" altLang="en-US" sz="2400" b="1" dirty="0"/>
          </a:p>
        </p:txBody>
      </p:sp>
      <p:grpSp>
        <p:nvGrpSpPr>
          <p:cNvPr id="99" name="组合 98"/>
          <p:cNvGrpSpPr/>
          <p:nvPr/>
        </p:nvGrpSpPr>
        <p:grpSpPr>
          <a:xfrm>
            <a:off x="3739590" y="2394621"/>
            <a:ext cx="2135966" cy="749120"/>
            <a:chOff x="3494727" y="2362435"/>
            <a:chExt cx="2135966" cy="749120"/>
          </a:xfrm>
        </p:grpSpPr>
        <p:grpSp>
          <p:nvGrpSpPr>
            <p:cNvPr id="84" name="组合 83"/>
            <p:cNvGrpSpPr/>
            <p:nvPr/>
          </p:nvGrpSpPr>
          <p:grpSpPr>
            <a:xfrm>
              <a:off x="3494727" y="2362435"/>
              <a:ext cx="2135966" cy="749120"/>
              <a:chOff x="4304043" y="1286668"/>
              <a:chExt cx="3837944" cy="2757793"/>
            </a:xfrm>
            <a:solidFill>
              <a:schemeClr val="accent3">
                <a:lumMod val="20000"/>
                <a:lumOff val="80000"/>
              </a:schemeClr>
            </a:solidFill>
            <a:effectLst>
              <a:outerShdw blurRad="381000" dist="254000" dir="8100000" algn="tr" rotWithShape="0">
                <a:prstClr val="black">
                  <a:alpha val="40000"/>
                </a:prstClr>
              </a:outerShdw>
            </a:effectLst>
          </p:grpSpPr>
          <p:sp>
            <p:nvSpPr>
              <p:cNvPr id="86" name="圆角矩形 85"/>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圆角矩形 86"/>
              <p:cNvSpPr/>
              <p:nvPr/>
            </p:nvSpPr>
            <p:spPr>
              <a:xfrm>
                <a:off x="4351930" y="1373339"/>
                <a:ext cx="3742172" cy="258445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2" name="文本框 51"/>
            <p:cNvSpPr txBox="1"/>
            <p:nvPr/>
          </p:nvSpPr>
          <p:spPr>
            <a:xfrm>
              <a:off x="3620006" y="2365339"/>
              <a:ext cx="1964334" cy="584775"/>
            </a:xfrm>
            <a:prstGeom prst="rect">
              <a:avLst/>
            </a:prstGeom>
            <a:noFill/>
          </p:spPr>
          <p:txBody>
            <a:bodyPr wrap="square" rtlCol="0">
              <a:spAutoFit/>
            </a:bodyPr>
            <a:lstStyle/>
            <a:p>
              <a:r>
                <a:rPr lang="en-US" altLang="zh-CN" sz="3200" b="1" dirty="0" smtClean="0">
                  <a:solidFill>
                    <a:srgbClr val="FF0000"/>
                  </a:solidFill>
                </a:rPr>
                <a:t>popularity</a:t>
              </a:r>
              <a:endParaRPr lang="zh-CN" altLang="en-US" sz="3200" b="1" dirty="0">
                <a:solidFill>
                  <a:srgbClr val="FF0000"/>
                </a:solidFill>
              </a:endParaRPr>
            </a:p>
          </p:txBody>
        </p:sp>
      </p:grpSp>
      <p:grpSp>
        <p:nvGrpSpPr>
          <p:cNvPr id="101" name="组合 100"/>
          <p:cNvGrpSpPr/>
          <p:nvPr/>
        </p:nvGrpSpPr>
        <p:grpSpPr>
          <a:xfrm>
            <a:off x="753410" y="4368814"/>
            <a:ext cx="2246758" cy="749120"/>
            <a:chOff x="561117" y="4389917"/>
            <a:chExt cx="2246758" cy="749120"/>
          </a:xfrm>
        </p:grpSpPr>
        <p:grpSp>
          <p:nvGrpSpPr>
            <p:cNvPr id="95" name="组合 94"/>
            <p:cNvGrpSpPr/>
            <p:nvPr/>
          </p:nvGrpSpPr>
          <p:grpSpPr>
            <a:xfrm>
              <a:off x="561117" y="4389917"/>
              <a:ext cx="1981795" cy="749120"/>
              <a:chOff x="4304043" y="1286668"/>
              <a:chExt cx="3837944" cy="2757793"/>
            </a:xfrm>
            <a:solidFill>
              <a:schemeClr val="accent3">
                <a:lumMod val="40000"/>
                <a:lumOff val="60000"/>
              </a:schemeClr>
            </a:solidFill>
            <a:effectLst>
              <a:outerShdw blurRad="381000" dist="254000" dir="8100000" algn="tr" rotWithShape="0">
                <a:prstClr val="black">
                  <a:alpha val="40000"/>
                </a:prstClr>
              </a:outerShdw>
            </a:effectLst>
          </p:grpSpPr>
          <p:sp>
            <p:nvSpPr>
              <p:cNvPr id="97" name="圆角矩形 96"/>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圆角矩形 97"/>
              <p:cNvSpPr/>
              <p:nvPr/>
            </p:nvSpPr>
            <p:spPr>
              <a:xfrm>
                <a:off x="4351930" y="1373339"/>
                <a:ext cx="3742172" cy="258445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4" name="文本框 53"/>
            <p:cNvSpPr txBox="1"/>
            <p:nvPr/>
          </p:nvSpPr>
          <p:spPr>
            <a:xfrm>
              <a:off x="960025" y="4430557"/>
              <a:ext cx="1847850" cy="646331"/>
            </a:xfrm>
            <a:prstGeom prst="rect">
              <a:avLst/>
            </a:prstGeom>
            <a:noFill/>
          </p:spPr>
          <p:txBody>
            <a:bodyPr wrap="square" rtlCol="0">
              <a:spAutoFit/>
            </a:bodyPr>
            <a:lstStyle/>
            <a:p>
              <a:r>
                <a:rPr lang="en-US" altLang="zh-CN" sz="3600" b="1" dirty="0" smtClean="0">
                  <a:solidFill>
                    <a:srgbClr val="FF0000"/>
                  </a:solidFill>
                </a:rPr>
                <a:t>love</a:t>
              </a:r>
              <a:endParaRPr lang="zh-CN" altLang="en-US" sz="3600" b="1" dirty="0">
                <a:solidFill>
                  <a:srgbClr val="FF0000"/>
                </a:solidFill>
              </a:endParaRPr>
            </a:p>
          </p:txBody>
        </p:sp>
      </p:grpSp>
      <p:grpSp>
        <p:nvGrpSpPr>
          <p:cNvPr id="100" name="组合 99"/>
          <p:cNvGrpSpPr/>
          <p:nvPr/>
        </p:nvGrpSpPr>
        <p:grpSpPr>
          <a:xfrm>
            <a:off x="2538151" y="3446928"/>
            <a:ext cx="2581186" cy="749120"/>
            <a:chOff x="2210751" y="3415822"/>
            <a:chExt cx="2581186" cy="749120"/>
          </a:xfrm>
        </p:grpSpPr>
        <p:grpSp>
          <p:nvGrpSpPr>
            <p:cNvPr id="90" name="组合 89"/>
            <p:cNvGrpSpPr/>
            <p:nvPr/>
          </p:nvGrpSpPr>
          <p:grpSpPr>
            <a:xfrm>
              <a:off x="2210751" y="3415822"/>
              <a:ext cx="2135966" cy="749120"/>
              <a:chOff x="4304043" y="1286668"/>
              <a:chExt cx="3837944" cy="2757793"/>
            </a:xfrm>
            <a:solidFill>
              <a:schemeClr val="accent3">
                <a:lumMod val="40000"/>
                <a:lumOff val="60000"/>
              </a:schemeClr>
            </a:solidFill>
            <a:effectLst>
              <a:outerShdw blurRad="381000" dist="254000" dir="8100000" algn="tr" rotWithShape="0">
                <a:prstClr val="black">
                  <a:alpha val="40000"/>
                </a:prstClr>
              </a:outerShdw>
            </a:effectLst>
          </p:grpSpPr>
          <p:sp>
            <p:nvSpPr>
              <p:cNvPr id="92" name="圆角矩形 91"/>
              <p:cNvSpPr/>
              <p:nvPr/>
            </p:nvSpPr>
            <p:spPr>
              <a:xfrm>
                <a:off x="4304043" y="1286668"/>
                <a:ext cx="3837944" cy="275779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圆角矩形 92"/>
              <p:cNvSpPr/>
              <p:nvPr/>
            </p:nvSpPr>
            <p:spPr>
              <a:xfrm>
                <a:off x="4351930" y="1373339"/>
                <a:ext cx="3742172" cy="2584451"/>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文本框 52"/>
            <p:cNvSpPr txBox="1"/>
            <p:nvPr/>
          </p:nvSpPr>
          <p:spPr>
            <a:xfrm>
              <a:off x="2267177" y="3490480"/>
              <a:ext cx="2524760" cy="584775"/>
            </a:xfrm>
            <a:prstGeom prst="rect">
              <a:avLst/>
            </a:prstGeom>
            <a:noFill/>
          </p:spPr>
          <p:txBody>
            <a:bodyPr wrap="square" rtlCol="0">
              <a:spAutoFit/>
            </a:bodyPr>
            <a:lstStyle/>
            <a:p>
              <a:r>
                <a:rPr lang="en-US" altLang="zh-CN" sz="3200" b="1" dirty="0" smtClean="0">
                  <a:solidFill>
                    <a:srgbClr val="FF0000"/>
                  </a:solidFill>
                </a:rPr>
                <a:t>knowledge</a:t>
              </a:r>
              <a:endParaRPr lang="zh-CN" altLang="en-US" sz="3200" b="1" dirty="0">
                <a:solidFill>
                  <a:srgbClr val="FF0000"/>
                </a:solidFill>
              </a:endParaRPr>
            </a:p>
          </p:txBody>
        </p:sp>
      </p:grpSp>
      <p:grpSp>
        <p:nvGrpSpPr>
          <p:cNvPr id="132" name="组合 131"/>
          <p:cNvGrpSpPr/>
          <p:nvPr/>
        </p:nvGrpSpPr>
        <p:grpSpPr>
          <a:xfrm>
            <a:off x="73508" y="1695275"/>
            <a:ext cx="2237168" cy="2670819"/>
            <a:chOff x="107673" y="1663375"/>
            <a:chExt cx="2298270" cy="2702720"/>
          </a:xfrm>
        </p:grpSpPr>
        <p:sp>
          <p:nvSpPr>
            <p:cNvPr id="105" name="椭圆 34"/>
            <p:cNvSpPr/>
            <p:nvPr/>
          </p:nvSpPr>
          <p:spPr>
            <a:xfrm rot="10800000">
              <a:off x="107673" y="1663375"/>
              <a:ext cx="2298270" cy="2702720"/>
            </a:xfrm>
            <a:custGeom>
              <a:avLst/>
              <a:gdLst/>
              <a:ahLst/>
              <a:cxnLst/>
              <a:rect l="l" t="t" r="r" b="b"/>
              <a:pathLst>
                <a:path w="1118836" h="1438889">
                  <a:moveTo>
                    <a:pt x="548270" y="0"/>
                  </a:moveTo>
                  <a:lnTo>
                    <a:pt x="721662" y="346785"/>
                  </a:lnTo>
                  <a:cubicBezTo>
                    <a:pt x="951885" y="413972"/>
                    <a:pt x="1118836" y="627225"/>
                    <a:pt x="1118836" y="879471"/>
                  </a:cubicBezTo>
                  <a:cubicBezTo>
                    <a:pt x="1118836" y="1188429"/>
                    <a:pt x="868376" y="1438889"/>
                    <a:pt x="559418" y="1438889"/>
                  </a:cubicBezTo>
                  <a:cubicBezTo>
                    <a:pt x="250460" y="1438889"/>
                    <a:pt x="0" y="1188429"/>
                    <a:pt x="0" y="879471"/>
                  </a:cubicBezTo>
                  <a:cubicBezTo>
                    <a:pt x="0" y="636984"/>
                    <a:pt x="154283" y="430531"/>
                    <a:pt x="370781" y="354978"/>
                  </a:cubicBezTo>
                  <a:close/>
                </a:path>
              </a:pathLst>
            </a:custGeom>
            <a:solidFill>
              <a:srgbClr val="92D050"/>
            </a:solid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文本框 102"/>
            <p:cNvSpPr txBox="1"/>
            <p:nvPr/>
          </p:nvSpPr>
          <p:spPr>
            <a:xfrm>
              <a:off x="448515" y="1931164"/>
              <a:ext cx="1755626" cy="1569660"/>
            </a:xfrm>
            <a:prstGeom prst="rect">
              <a:avLst/>
            </a:prstGeom>
            <a:noFill/>
          </p:spPr>
          <p:txBody>
            <a:bodyPr wrap="square" rtlCol="0">
              <a:spAutoFit/>
            </a:bodyPr>
            <a:lstStyle/>
            <a:p>
              <a:r>
                <a:rPr lang="en-US" altLang="zh-CN" sz="2400" b="1" dirty="0" smtClean="0">
                  <a:cs typeface="Times New Roman" panose="02020603050405020304" charset="0"/>
                </a:rPr>
                <a:t>“It was like seeing color for the first time.”</a:t>
              </a:r>
              <a:endParaRPr lang="zh-CN" altLang="en-US" sz="2400" b="1" dirty="0">
                <a:cs typeface="Times New Roman" panose="02020603050405020304" charset="0"/>
              </a:endParaRPr>
            </a:p>
          </p:txBody>
        </p:sp>
      </p:grpSp>
      <p:grpSp>
        <p:nvGrpSpPr>
          <p:cNvPr id="130" name="组合 129"/>
          <p:cNvGrpSpPr/>
          <p:nvPr/>
        </p:nvGrpSpPr>
        <p:grpSpPr>
          <a:xfrm>
            <a:off x="6096000" y="1959610"/>
            <a:ext cx="3421380" cy="455295"/>
            <a:chOff x="6105234" y="1907144"/>
            <a:chExt cx="3421377" cy="455217"/>
          </a:xfrm>
        </p:grpSpPr>
        <p:cxnSp>
          <p:nvCxnSpPr>
            <p:cNvPr id="112" name="直接连接符 111"/>
            <p:cNvCxnSpPr/>
            <p:nvPr/>
          </p:nvCxnSpPr>
          <p:spPr>
            <a:xfrm>
              <a:off x="6137779" y="1907144"/>
              <a:ext cx="0" cy="23903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flipV="1">
              <a:off x="6105234" y="2111034"/>
              <a:ext cx="3421377" cy="28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9499306" y="2062559"/>
              <a:ext cx="661" cy="2998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3" name="椭圆 122"/>
          <p:cNvSpPr/>
          <p:nvPr/>
        </p:nvSpPr>
        <p:spPr>
          <a:xfrm>
            <a:off x="5577205" y="1414780"/>
            <a:ext cx="790575" cy="463550"/>
          </a:xfrm>
          <a:prstGeom prst="ellipse">
            <a:avLst/>
          </a:prstGeom>
          <a:solidFill>
            <a:schemeClr val="accent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1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8">
                                            <p:txEl>
                                              <p:pRg st="0" end="0"/>
                                            </p:txEl>
                                          </p:spTgt>
                                        </p:tgtEl>
                                        <p:attrNameLst>
                                          <p:attrName>style.visibility</p:attrName>
                                        </p:attrNameLst>
                                      </p:cBhvr>
                                      <p:to>
                                        <p:strVal val="visible"/>
                                      </p:to>
                                    </p:set>
                                    <p:animEffect transition="in" filter="barn(inVertical)">
                                      <p:cBhvr>
                                        <p:cTn id="20" dur="500"/>
                                        <p:tgtEl>
                                          <p:spTgt spid="4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barn(inVertic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wipe(left)">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left)">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left)">
                                      <p:cBhvr>
                                        <p:cTn id="45" dur="500"/>
                                        <p:tgtEl>
                                          <p:spTgt spid="3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80">
                                          <p:stCondLst>
                                            <p:cond delay="0"/>
                                          </p:stCondLst>
                                        </p:cTn>
                                        <p:tgtEl>
                                          <p:spTgt spid="24"/>
                                        </p:tgtEl>
                                      </p:cBhvr>
                                    </p:animEffect>
                                    <p:anim calcmode="lin" valueType="num">
                                      <p:cBhvr>
                                        <p:cTn id="61"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66" dur="26">
                                          <p:stCondLst>
                                            <p:cond delay="650"/>
                                          </p:stCondLst>
                                        </p:cTn>
                                        <p:tgtEl>
                                          <p:spTgt spid="24"/>
                                        </p:tgtEl>
                                      </p:cBhvr>
                                      <p:to x="100000" y="60000"/>
                                    </p:animScale>
                                    <p:animScale>
                                      <p:cBhvr>
                                        <p:cTn id="67" dur="166" decel="50000">
                                          <p:stCondLst>
                                            <p:cond delay="676"/>
                                          </p:stCondLst>
                                        </p:cTn>
                                        <p:tgtEl>
                                          <p:spTgt spid="24"/>
                                        </p:tgtEl>
                                      </p:cBhvr>
                                      <p:to x="100000" y="100000"/>
                                    </p:animScale>
                                    <p:animScale>
                                      <p:cBhvr>
                                        <p:cTn id="68" dur="26">
                                          <p:stCondLst>
                                            <p:cond delay="1312"/>
                                          </p:stCondLst>
                                        </p:cTn>
                                        <p:tgtEl>
                                          <p:spTgt spid="24"/>
                                        </p:tgtEl>
                                      </p:cBhvr>
                                      <p:to x="100000" y="80000"/>
                                    </p:animScale>
                                    <p:animScale>
                                      <p:cBhvr>
                                        <p:cTn id="69" dur="166" decel="50000">
                                          <p:stCondLst>
                                            <p:cond delay="1338"/>
                                          </p:stCondLst>
                                        </p:cTn>
                                        <p:tgtEl>
                                          <p:spTgt spid="24"/>
                                        </p:tgtEl>
                                      </p:cBhvr>
                                      <p:to x="100000" y="100000"/>
                                    </p:animScale>
                                    <p:animScale>
                                      <p:cBhvr>
                                        <p:cTn id="70" dur="26">
                                          <p:stCondLst>
                                            <p:cond delay="1642"/>
                                          </p:stCondLst>
                                        </p:cTn>
                                        <p:tgtEl>
                                          <p:spTgt spid="24"/>
                                        </p:tgtEl>
                                      </p:cBhvr>
                                      <p:to x="100000" y="90000"/>
                                    </p:animScale>
                                    <p:animScale>
                                      <p:cBhvr>
                                        <p:cTn id="71" dur="166" decel="50000">
                                          <p:stCondLst>
                                            <p:cond delay="1668"/>
                                          </p:stCondLst>
                                        </p:cTn>
                                        <p:tgtEl>
                                          <p:spTgt spid="24"/>
                                        </p:tgtEl>
                                      </p:cBhvr>
                                      <p:to x="100000" y="100000"/>
                                    </p:animScale>
                                    <p:animScale>
                                      <p:cBhvr>
                                        <p:cTn id="72" dur="26">
                                          <p:stCondLst>
                                            <p:cond delay="1808"/>
                                          </p:stCondLst>
                                        </p:cTn>
                                        <p:tgtEl>
                                          <p:spTgt spid="24"/>
                                        </p:tgtEl>
                                      </p:cBhvr>
                                      <p:to x="100000" y="95000"/>
                                    </p:animScale>
                                    <p:animScale>
                                      <p:cBhvr>
                                        <p:cTn id="73" dur="166" decel="50000">
                                          <p:stCondLst>
                                            <p:cond delay="1834"/>
                                          </p:stCondLst>
                                        </p:cTn>
                                        <p:tgtEl>
                                          <p:spTgt spid="24"/>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123"/>
                                        </p:tgtEl>
                                        <p:attrNameLst>
                                          <p:attrName>style.visibility</p:attrName>
                                        </p:attrNameLst>
                                      </p:cBhvr>
                                      <p:to>
                                        <p:strVal val="visible"/>
                                      </p:to>
                                    </p:set>
                                    <p:animEffect transition="in" filter="wipe(up)">
                                      <p:cBhvr>
                                        <p:cTn id="78" dur="500"/>
                                        <p:tgtEl>
                                          <p:spTgt spid="123"/>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nodeType="clickEffect">
                                  <p:stCondLst>
                                    <p:cond delay="0"/>
                                  </p:stCondLst>
                                  <p:childTnLst>
                                    <p:set>
                                      <p:cBhvr>
                                        <p:cTn id="82" dur="1" fill="hold">
                                          <p:stCondLst>
                                            <p:cond delay="0"/>
                                          </p:stCondLst>
                                        </p:cTn>
                                        <p:tgtEl>
                                          <p:spTgt spid="130"/>
                                        </p:tgtEl>
                                        <p:attrNameLst>
                                          <p:attrName>style.visibility</p:attrName>
                                        </p:attrNameLst>
                                      </p:cBhvr>
                                      <p:to>
                                        <p:strVal val="visible"/>
                                      </p:to>
                                    </p:set>
                                    <p:animEffect transition="in" filter="blinds(horizontal)">
                                      <p:cBhvr>
                                        <p:cTn id="83" dur="500"/>
                                        <p:tgtEl>
                                          <p:spTgt spid="130"/>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99"/>
                                        </p:tgtEl>
                                        <p:attrNameLst>
                                          <p:attrName>style.visibility</p:attrName>
                                        </p:attrNameLst>
                                      </p:cBhvr>
                                      <p:to>
                                        <p:strVal val="visible"/>
                                      </p:to>
                                    </p:set>
                                    <p:animEffect transition="in" filter="barn(inVertical)">
                                      <p:cBhvr>
                                        <p:cTn id="88" dur="500"/>
                                        <p:tgtEl>
                                          <p:spTgt spid="99"/>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100"/>
                                        </p:tgtEl>
                                        <p:attrNameLst>
                                          <p:attrName>style.visibility</p:attrName>
                                        </p:attrNameLst>
                                      </p:cBhvr>
                                      <p:to>
                                        <p:strVal val="visible"/>
                                      </p:to>
                                    </p:set>
                                    <p:animEffect transition="in" filter="barn(inVertical)">
                                      <p:cBhvr>
                                        <p:cTn id="93" dur="500"/>
                                        <p:tgtEl>
                                          <p:spTgt spid="100"/>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132"/>
                                        </p:tgtEl>
                                        <p:attrNameLst>
                                          <p:attrName>style.visibility</p:attrName>
                                        </p:attrNameLst>
                                      </p:cBhvr>
                                      <p:to>
                                        <p:strVal val="visible"/>
                                      </p:to>
                                    </p:set>
                                    <p:animEffect transition="in" filter="fade">
                                      <p:cBhvr>
                                        <p:cTn id="98" dur="1000"/>
                                        <p:tgtEl>
                                          <p:spTgt spid="132"/>
                                        </p:tgtEl>
                                      </p:cBhvr>
                                    </p:animEffect>
                                    <p:anim calcmode="lin" valueType="num">
                                      <p:cBhvr>
                                        <p:cTn id="99" dur="1000" fill="hold"/>
                                        <p:tgtEl>
                                          <p:spTgt spid="132"/>
                                        </p:tgtEl>
                                        <p:attrNameLst>
                                          <p:attrName>ppt_x</p:attrName>
                                        </p:attrNameLst>
                                      </p:cBhvr>
                                      <p:tavLst>
                                        <p:tav tm="0">
                                          <p:val>
                                            <p:strVal val="#ppt_x"/>
                                          </p:val>
                                        </p:tav>
                                        <p:tav tm="100000">
                                          <p:val>
                                            <p:strVal val="#ppt_x"/>
                                          </p:val>
                                        </p:tav>
                                      </p:tavLst>
                                    </p:anim>
                                    <p:anim calcmode="lin" valueType="num">
                                      <p:cBhvr>
                                        <p:cTn id="100" dur="1000" fill="hold"/>
                                        <p:tgtEl>
                                          <p:spTgt spid="132"/>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101"/>
                                        </p:tgtEl>
                                        <p:attrNameLst>
                                          <p:attrName>style.visibility</p:attrName>
                                        </p:attrNameLst>
                                      </p:cBhvr>
                                      <p:to>
                                        <p:strVal val="visible"/>
                                      </p:to>
                                    </p:set>
                                    <p:animEffect transition="in" filter="barn(inVertical)">
                                      <p:cBhvr>
                                        <p:cTn id="105"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31" grpId="0" animBg="1"/>
      <p:bldP spid="33" grpId="0" animBg="1"/>
      <p:bldP spid="34" grpId="0" animBg="1"/>
      <p:bldP spid="35" grpId="0" animBg="1"/>
      <p:bldP spid="36" grpId="0" animBg="1"/>
      <p:bldP spid="46" grpId="0"/>
      <p:bldP spid="47" grpId="0"/>
      <p:bldP spid="49" grpId="0"/>
      <p:bldP spid="50" grpId="0"/>
      <p:bldP spid="123" grpId="0" bldLvl="0" animBg="1"/>
    </p:bldLst>
  </p:timing>
</p:sld>
</file>

<file path=ppt/tags/tag1.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2.xml><?xml version="1.0" encoding="utf-8"?>
<p:tagLst xmlns:p="http://schemas.openxmlformats.org/presentationml/2006/main">
  <p:tag name="KSO_WM_UNIT_PLACING_PICTURE_USER_VIEWPORT" val="{&quot;height&quot;:5787,&quot;width&quot;:121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公众号：jiesenshuo">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4105</Words>
  <Application>WPS 演示</Application>
  <PresentationFormat>宽屏</PresentationFormat>
  <Paragraphs>278</Paragraphs>
  <Slides>18</Slides>
  <Notes>14</Notes>
  <HiddenSlides>0</HiddenSlides>
  <MMClips>2</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18</vt:i4>
      </vt:variant>
    </vt:vector>
  </HeadingPairs>
  <TitlesOfParts>
    <vt:vector size="34" baseType="lpstr">
      <vt:lpstr>Arial</vt:lpstr>
      <vt:lpstr>宋体</vt:lpstr>
      <vt:lpstr>Wingdings</vt:lpstr>
      <vt:lpstr>Times New Roman</vt:lpstr>
      <vt:lpstr>Times New Roman</vt:lpstr>
      <vt:lpstr>Wingdings</vt:lpstr>
      <vt:lpstr>Bahnschrift Light</vt:lpstr>
      <vt:lpstr>Calibri</vt:lpstr>
      <vt:lpstr>微软雅黑</vt:lpstr>
      <vt:lpstr>Arial Unicode MS</vt:lpstr>
      <vt:lpstr>Calibri Light</vt:lpstr>
      <vt:lpstr>HelveticaNeue</vt:lpstr>
      <vt:lpstr>Corbel</vt:lpstr>
      <vt:lpstr>华文新魏</vt:lpstr>
      <vt:lpstr>Office 主题</vt:lpstr>
      <vt:lpstr>公众号：jiesenshuo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南山有谷堆</cp:lastModifiedBy>
  <cp:revision>636</cp:revision>
  <cp:lastPrinted>2021-04-18T03:39:00Z</cp:lastPrinted>
  <dcterms:created xsi:type="dcterms:W3CDTF">2021-04-11T06:19:00Z</dcterms:created>
  <dcterms:modified xsi:type="dcterms:W3CDTF">2021-10-11T05:36:19Z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DED92820A66549F8AABC1AF2923B7DC5</vt:lpwstr>
  </property>
</Properties>
</file>