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75" r:id="rId3"/>
    <p:sldId id="257" r:id="rId4"/>
    <p:sldId id="258" r:id="rId5"/>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 lastIdx="0" clrIdx="0"/>
  <p:cmAuthor id="2" name="admin" initials="a" lastIdx="0" clrIdx="0"/>
  <p:cmAuthor id="3" name="作者" initials="A" lastIdx="0" clrIdx="1"/>
  <p:cmAuthor id="4" name="fafa" initials="f" lastIdx="0" clrIdx="1"/>
  <p:cmAuthor id="5" name="王习习" initials="王"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59" name=""/>
        <p:cNvGrpSpPr/>
        <p:nvPr/>
      </p:nvGrpSpPr>
      <p:grpSpPr>
        <a:xfrm>
          <a:off x="0" y="0"/>
          <a:ext cx="0" cy="0"/>
          <a:chOff x="0" y="0"/>
          <a:chExt cx="0" cy="0"/>
        </a:xfrm>
      </p:grpSpPr>
      <p:sp>
        <p:nvSpPr>
          <p:cNvPr id="1048731"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732"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1048733"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p>
            <a:endParaRPr lang="zh-CN" altLang="en-US"/>
          </a:p>
        </p:txBody>
      </p:sp>
      <p:sp>
        <p:nvSpPr>
          <p:cNvPr id="1048734"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35"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736"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596" name="幻灯片图像占位符 1"/>
          <p:cNvSpPr>
            <a:spLocks noGrp="1" noRot="1" noChangeAspect="1"/>
          </p:cNvSpPr>
          <p:nvPr>
            <p:ph type="sldImg"/>
          </p:nvPr>
        </p:nvSpPr>
        <p:spPr/>
      </p:sp>
      <p:sp>
        <p:nvSpPr>
          <p:cNvPr id="1048597" name="文本占位符 2"/>
          <p:cNvSpPr>
            <a:spLocks noGrp="1"/>
          </p:cNvSpPr>
          <p:nvPr>
            <p:ph type="body" idx="1"/>
          </p:nvPr>
        </p:nvSpPr>
        <p:spPr/>
        <p:txBody>
          <a:bodyPr lIns="91440" tIns="45720" rIns="91440" bIns="45720" anchor="t"/>
          <a:p>
            <a:pPr algn="l"/>
            <a:endParaRPr lang="en-US">
              <a:solidFill>
                <a:srgbClr val="002060"/>
              </a:solidFill>
              <a:latin typeface="Times New Roman" panose="02020603050405020304" charset="0"/>
              <a:ea typeface="微软雅黑" panose="020B0503020204020204" charset="-122"/>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文本占位符 2"/>
          <p:cNvSpPr>
            <a:spLocks noGrp="1"/>
          </p:cNvSpPr>
          <p:nvPr>
            <p:ph type="body" idx="1"/>
          </p:nvPr>
        </p:nvSpPr>
        <p:spPr/>
        <p:txBody>
          <a:bodyPr lIns="91440" tIns="45720" rIns="91440" bIns="45720" anchor="t"/>
          <a:p>
            <a:pPr algn="l"/>
            <a:endParaRPr lang="en-US">
              <a:solidFill>
                <a:srgbClr val="002060"/>
              </a:solidFill>
              <a:latin typeface="Times New Roman" panose="02020603050405020304" charset="0"/>
              <a:ea typeface="微软雅黑" panose="020B0503020204020204" charset="-122"/>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15" name="备注占位符 1"/>
          <p:cNvSpPr>
            <a:spLocks noGrp="1"/>
          </p:cNvSpPr>
          <p:nvPr>
            <p:ph type="body" idx="1"/>
            <p:custDataLst>
              <p:tags r:id="rId3"/>
            </p:custDataLst>
          </p:nvPr>
        </p:nvSpPr>
        <p:spPr/>
        <p:txBody>
          <a:bodyPr>
            <a:normAutofit/>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96" name="备注占位符 1"/>
          <p:cNvSpPr>
            <a:spLocks noGrp="1"/>
          </p:cNvSpPr>
          <p:nvPr>
            <p:ph type="body" idx="1"/>
            <p:custDataLst>
              <p:tags r:id="rId3"/>
            </p:custDataLst>
          </p:nvPr>
        </p:nvSpPr>
        <p:spPr/>
        <p:txBody>
          <a:bodyPr>
            <a:normAutofit/>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669A79">
            <a:alpha val="20000"/>
          </a:srgbClr>
        </a:solidFill>
        <a:effectLst/>
      </p:bgPr>
    </p:bg>
    <p:spTree>
      <p:nvGrpSpPr>
        <p:cNvPr id="36" name=""/>
        <p:cNvGrpSpPr/>
        <p:nvPr/>
      </p:nvGrpSpPr>
      <p:grpSpPr>
        <a:xfrm>
          <a:off x="0" y="0"/>
          <a:ext cx="0" cy="0"/>
          <a:chOff x="0" y="0"/>
          <a:chExt cx="0" cy="0"/>
        </a:xfrm>
      </p:grpSpPr>
      <p:sp>
        <p:nvSpPr>
          <p:cNvPr id="1048605" name="稻壳儿搜索;幻雨工作室_1"/>
          <p:cNvSpPr/>
          <p:nvPr userDrawn="1"/>
        </p:nvSpPr>
        <p:spPr>
          <a:xfrm>
            <a:off x="376887" y="376887"/>
            <a:ext cx="11438227" cy="6104227"/>
          </a:xfrm>
          <a:prstGeom prst="roundRect">
            <a:avLst>
              <a:gd name="adj" fmla="val 84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48606" name="稻壳儿搜索;幻雨工作室_2"/>
          <p:cNvSpPr/>
          <p:nvPr userDrawn="1"/>
        </p:nvSpPr>
        <p:spPr>
          <a:xfrm>
            <a:off x="254794" y="254794"/>
            <a:ext cx="11682412" cy="6348413"/>
          </a:xfrm>
          <a:prstGeom prst="roundRect">
            <a:avLst>
              <a:gd name="adj" fmla="val 841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097157" name="稻壳儿搜索;幻雨工作室_3"/>
          <p:cNvPicPr>
            <a:picLocks noChangeAspect="1"/>
          </p:cNvPicPr>
          <p:nvPr userDrawn="1"/>
        </p:nvPicPr>
        <p:blipFill>
          <a:blip r:embed="rId2"/>
          <a:stretch>
            <a:fillRect/>
          </a:stretch>
        </p:blipFill>
        <p:spPr>
          <a:xfrm>
            <a:off x="-605" y="-732"/>
            <a:ext cx="2858105" cy="1707439"/>
          </a:xfrm>
          <a:prstGeom prst="rect">
            <a:avLst/>
          </a:prstGeom>
        </p:spPr>
      </p:pic>
      <p:pic>
        <p:nvPicPr>
          <p:cNvPr id="2097158" name="稻壳儿搜索;幻雨工作室_4"/>
          <p:cNvPicPr>
            <a:picLocks noChangeAspect="1"/>
          </p:cNvPicPr>
          <p:nvPr userDrawn="1"/>
        </p:nvPicPr>
        <p:blipFill>
          <a:blip r:embed="rId3"/>
          <a:stretch>
            <a:fillRect/>
          </a:stretch>
        </p:blipFill>
        <p:spPr>
          <a:xfrm>
            <a:off x="9111186" y="4769255"/>
            <a:ext cx="3080814" cy="208874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669A79">
            <a:alpha val="20000"/>
          </a:srgbClr>
        </a:solidFill>
        <a:effectLst/>
      </p:bgPr>
    </p:bg>
    <p:spTree>
      <p:nvGrpSpPr>
        <p:cNvPr id="17" name=""/>
        <p:cNvGrpSpPr/>
        <p:nvPr/>
      </p:nvGrpSpPr>
      <p:grpSpPr>
        <a:xfrm>
          <a:off x="0" y="0"/>
          <a:ext cx="0" cy="0"/>
          <a:chOff x="0" y="0"/>
          <a:chExt cx="0" cy="0"/>
        </a:xfrm>
      </p:grpSpPr>
      <p:sp>
        <p:nvSpPr>
          <p:cNvPr id="1048581" name="稻壳儿搜索;幻雨工作室_1"/>
          <p:cNvSpPr/>
          <p:nvPr userDrawn="1"/>
        </p:nvSpPr>
        <p:spPr>
          <a:xfrm>
            <a:off x="376887" y="376887"/>
            <a:ext cx="11438227" cy="6104227"/>
          </a:xfrm>
          <a:prstGeom prst="roundRect">
            <a:avLst>
              <a:gd name="adj" fmla="val 84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48582" name="稻壳儿搜索;幻雨工作室_2"/>
          <p:cNvSpPr/>
          <p:nvPr userDrawn="1"/>
        </p:nvSpPr>
        <p:spPr>
          <a:xfrm>
            <a:off x="254794" y="254794"/>
            <a:ext cx="11682412" cy="6348413"/>
          </a:xfrm>
          <a:prstGeom prst="roundRect">
            <a:avLst>
              <a:gd name="adj" fmla="val 841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097152" name="稻壳儿搜索;幻雨工作室_3"/>
          <p:cNvPicPr>
            <a:picLocks noChangeAspect="1"/>
          </p:cNvPicPr>
          <p:nvPr userDrawn="1"/>
        </p:nvPicPr>
        <p:blipFill>
          <a:blip r:embed="rId2"/>
          <a:stretch>
            <a:fillRect/>
          </a:stretch>
        </p:blipFill>
        <p:spPr>
          <a:xfrm>
            <a:off x="-605" y="-732"/>
            <a:ext cx="5163760" cy="3084843"/>
          </a:xfrm>
          <a:prstGeom prst="rect">
            <a:avLst/>
          </a:prstGeom>
        </p:spPr>
      </p:pic>
      <p:pic>
        <p:nvPicPr>
          <p:cNvPr id="2097153" name="稻壳儿搜索;幻雨工作室_4"/>
          <p:cNvPicPr>
            <a:picLocks noChangeAspect="1"/>
          </p:cNvPicPr>
          <p:nvPr userDrawn="1"/>
        </p:nvPicPr>
        <p:blipFill>
          <a:blip r:embed="rId3"/>
          <a:stretch>
            <a:fillRect/>
          </a:stretch>
        </p:blipFill>
        <p:spPr>
          <a:xfrm>
            <a:off x="6627635" y="3083814"/>
            <a:ext cx="5566130" cy="3773751"/>
          </a:xfrm>
          <a:prstGeom prst="rect">
            <a:avLst/>
          </a:prstGeom>
        </p:spPr>
      </p:pic>
      <p:pic>
        <p:nvPicPr>
          <p:cNvPr id="2097154" name="稻壳儿搜索;幻雨工作室_5"/>
          <p:cNvPicPr>
            <a:picLocks noChangeAspect="1"/>
          </p:cNvPicPr>
          <p:nvPr userDrawn="1"/>
        </p:nvPicPr>
        <p:blipFill>
          <a:blip r:embed="rId4"/>
          <a:stretch>
            <a:fillRect/>
          </a:stretch>
        </p:blipFill>
        <p:spPr>
          <a:xfrm>
            <a:off x="504" y="283"/>
            <a:ext cx="12190992" cy="685743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57" name=""/>
        <p:cNvGrpSpPr/>
        <p:nvPr/>
      </p:nvGrpSpPr>
      <p:grpSpPr>
        <a:xfrm>
          <a:off x="0" y="0"/>
          <a:ext cx="0" cy="0"/>
          <a:chOff x="0" y="0"/>
          <a:chExt cx="0" cy="0"/>
        </a:xfrm>
      </p:grpSpPr>
      <p:sp>
        <p:nvSpPr>
          <p:cNvPr id="1048726" name="标题 1"/>
          <p:cNvSpPr>
            <a:spLocks noGrp="1"/>
          </p:cNvSpPr>
          <p:nvPr>
            <p:ph type="title"/>
          </p:nvPr>
        </p:nvSpPr>
        <p:spPr/>
        <p:txBody>
          <a:bodyPr/>
          <a:p>
            <a:r>
              <a:rPr lang="zh-CN" altLang="en-US" smtClean="0"/>
              <a:t>单击此处编辑母版标题样式</a:t>
            </a:r>
            <a:endParaRPr lang="zh-CN" altLang="en-US"/>
          </a:p>
        </p:txBody>
      </p:sp>
      <p:sp>
        <p:nvSpPr>
          <p:cNvPr id="1048727" name="内容占位符 2"/>
          <p:cNvSpPr>
            <a:spLocks noGrp="1"/>
          </p:cNvSpPr>
          <p:nvPr>
            <p:ph idx="1"/>
          </p:nvPr>
        </p:nvSpPr>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28" name="日期占位符 3"/>
          <p:cNvSpPr>
            <a:spLocks noGrp="1"/>
          </p:cNvSpPr>
          <p:nvPr>
            <p:ph type="dt" sz="half" idx="10"/>
          </p:nvPr>
        </p:nvSpPr>
        <p:spPr/>
        <p:txBody>
          <a:bodyPr/>
          <a:p>
            <a:pPr lvl="0"/>
            <a:fld id="{BB962C8B-B14F-4D97-AF65-F5344CB8AC3E}" type="datetime1">
              <a:rPr lang="zh-CN" altLang="en-US">
                <a:latin typeface="Arial" panose="020B0604020202020204" pitchFamily="34" charset="0"/>
              </a:rPr>
            </a:fld>
            <a:endParaRPr lang="zh-CN" altLang="en-US">
              <a:latin typeface="Arial" panose="020B0604020202020204" pitchFamily="34" charset="0"/>
            </a:endParaRPr>
          </a:p>
        </p:txBody>
      </p:sp>
      <p:sp>
        <p:nvSpPr>
          <p:cNvPr id="1048729" name="页脚占位符 4"/>
          <p:cNvSpPr>
            <a:spLocks noGrp="1"/>
          </p:cNvSpPr>
          <p:nvPr>
            <p:ph type="ftr" sz="quarter" idx="11"/>
          </p:nvPr>
        </p:nvSpPr>
        <p:spPr/>
        <p:txBody>
          <a:bodyPr/>
          <a:p>
            <a:pPr lvl="0"/>
            <a:endParaRPr lang="zh-CN" altLang="en-US">
              <a:latin typeface="Arial" panose="020B0604020202020204" pitchFamily="34" charset="0"/>
            </a:endParaRPr>
          </a:p>
        </p:txBody>
      </p:sp>
      <p:sp>
        <p:nvSpPr>
          <p:cNvPr id="1048730" name="灯片编号占位符 5"/>
          <p:cNvSpPr>
            <a:spLocks noGrp="1"/>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58"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solidFill>
            </a:endParaRPr>
          </a:p>
        </p:txBody>
      </p:sp>
      <p:sp>
        <p:nvSpPr>
          <p:cNvPr id="4" name="灯片编号占位符 3"/>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4.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D92A2-F409-435B-BB84-EFB6EF777FCB}"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09DBA-E70B-4CFF-95E3-8582E640D764}" type="slidenum">
              <a:rPr lang="zh-CN" altLang="en-US" smtClean="0"/>
            </a:fld>
            <a:endParaRPr lang="zh-CN" altLang="en-US"/>
          </a:p>
        </p:txBody>
      </p:sp>
      <p:pic>
        <p:nvPicPr>
          <p:cNvPr id="1" name="图片 0" descr="水印"/>
          <p:cNvPicPr>
            <a:picLocks noChangeAspect="1"/>
          </p:cNvPicPr>
          <p:nvPr userDrawn="1"/>
        </p:nvPicPr>
        <p:blipFill>
          <a:blip r:embed="rId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tags" Target="../tags/tag3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tags" Target="../tags/tag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tags" Target="../tags/tag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7.jpeg"/><Relationship Id="rId3" Type="http://schemas.openxmlformats.org/officeDocument/2006/relationships/tags" Target="../tags/tag2.xml"/><Relationship Id="rId2" Type="http://schemas.openxmlformats.org/officeDocument/2006/relationships/image" Target="../media/image6.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0" Type="http://schemas.openxmlformats.org/officeDocument/2006/relationships/notesSlide" Target="../notesSlides/notesSlide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63" name="Rectangle 3"/>
          <p:cNvSpPr>
            <a:spLocks noGrp="1"/>
          </p:cNvSpPr>
          <p:nvPr/>
        </p:nvSpPr>
        <p:spPr>
          <a:xfrm>
            <a:off x="323850" y="995045"/>
            <a:ext cx="5485765" cy="2332355"/>
          </a:xfrm>
          <a:prstGeom prst="rect">
            <a:avLst/>
          </a:prstGeom>
          <a:noFill/>
          <a:ln w="9525">
            <a:noFill/>
          </a:ln>
        </p:spPr>
        <p:txBody>
          <a:bodyPr wrap="square" anchor="t"/>
          <a:p>
            <a:pPr marL="342900" indent="-342900" algn="ctr">
              <a:lnSpc>
                <a:spcPct val="110000"/>
              </a:lnSpc>
              <a:spcBef>
                <a:spcPct val="0"/>
              </a:spcBef>
            </a:pPr>
            <a:r>
              <a:rPr lang="en-US" altLang="zh-CN" sz="3200" b="1">
                <a:solidFill>
                  <a:srgbClr val="000000"/>
                </a:solidFill>
                <a:latin typeface="Times New Roman" panose="02020603050405020304" charset="0"/>
                <a:sym typeface="+mn-ea"/>
              </a:rPr>
              <a:t>   1. </a:t>
            </a:r>
            <a:r>
              <a:rPr lang="en-US" altLang="zh-CN" sz="3200" b="1" u="sng" smtClean="0">
                <a:solidFill>
                  <a:srgbClr val="FF0000"/>
                </a:solidFill>
                <a:latin typeface="Times New Roman" panose="02020603050405020304" charset="0"/>
                <a:sym typeface="+mn-ea"/>
              </a:rPr>
              <a:t>When </a:t>
            </a:r>
            <a:r>
              <a:rPr lang="en-US" altLang="zh-CN" sz="3200" b="1" u="sng">
                <a:solidFill>
                  <a:srgbClr val="000000"/>
                </a:solidFill>
                <a:latin typeface="Times New Roman" panose="02020603050405020304" charset="0"/>
                <a:sym typeface="+mn-ea"/>
              </a:rPr>
              <a:t>they will start</a:t>
            </a:r>
            <a:r>
              <a:rPr lang="en-US" altLang="zh-CN" sz="3200" b="1">
                <a:solidFill>
                  <a:srgbClr val="000000"/>
                </a:solidFill>
                <a:latin typeface="Times New Roman" panose="02020603050405020304" charset="0"/>
                <a:sym typeface="+mn-ea"/>
              </a:rPr>
              <a:t> is not known yet.</a:t>
            </a:r>
            <a:endParaRPr lang="en-US" altLang="zh-CN" sz="3200" b="1">
              <a:solidFill>
                <a:srgbClr val="000000"/>
              </a:solidFill>
              <a:latin typeface="Times New Roman" panose="02020603050405020304" charset="0"/>
              <a:sym typeface="+mn-ea"/>
            </a:endParaRPr>
          </a:p>
          <a:p>
            <a:pPr marL="342900" indent="-342900" algn="ctr">
              <a:lnSpc>
                <a:spcPct val="110000"/>
              </a:lnSpc>
              <a:spcBef>
                <a:spcPct val="0"/>
              </a:spcBef>
            </a:pPr>
            <a:r>
              <a:rPr lang="en-US" altLang="zh-CN" sz="3200" b="1">
                <a:solidFill>
                  <a:srgbClr val="000000"/>
                </a:solidFill>
                <a:latin typeface="Times New Roman" panose="02020603050405020304" charset="0"/>
                <a:sym typeface="+mn-ea"/>
              </a:rPr>
              <a:t>2. </a:t>
            </a:r>
            <a:r>
              <a:rPr lang="en-US" altLang="zh-CN" sz="3200" b="1" u="sng">
                <a:solidFill>
                  <a:srgbClr val="FF0000"/>
                </a:solidFill>
                <a:latin typeface="Times New Roman" panose="02020603050405020304" charset="0"/>
                <a:sym typeface="+mn-ea"/>
              </a:rPr>
              <a:t>Where</a:t>
            </a:r>
            <a:r>
              <a:rPr lang="en-US" altLang="zh-CN" sz="3200" b="1" u="sng">
                <a:solidFill>
                  <a:srgbClr val="000000"/>
                </a:solidFill>
                <a:latin typeface="Times New Roman" panose="02020603050405020304" charset="0"/>
                <a:sym typeface="+mn-ea"/>
              </a:rPr>
              <a:t> she is from </a:t>
            </a:r>
            <a:r>
              <a:rPr lang="en-US" altLang="zh-CN" sz="3200" b="1">
                <a:solidFill>
                  <a:srgbClr val="000000"/>
                </a:solidFill>
                <a:latin typeface="Times New Roman" panose="02020603050405020304" charset="0"/>
                <a:sym typeface="+mn-ea"/>
              </a:rPr>
              <a:t>is unknown.</a:t>
            </a:r>
            <a:endParaRPr lang="en-US" altLang="zh-CN" sz="3200" b="1">
              <a:solidFill>
                <a:schemeClr val="tx1"/>
              </a:solidFill>
              <a:latin typeface="Times New Roman" panose="02020603050405020304" charset="0"/>
            </a:endParaRPr>
          </a:p>
          <a:p>
            <a:pPr marL="342900" indent="-342900" algn="ctr">
              <a:lnSpc>
                <a:spcPct val="110000"/>
              </a:lnSpc>
              <a:spcBef>
                <a:spcPct val="0"/>
              </a:spcBef>
            </a:pPr>
            <a:r>
              <a:rPr lang="en-US" altLang="zh-CN" sz="3200" b="1">
                <a:solidFill>
                  <a:srgbClr val="000000"/>
                </a:solidFill>
                <a:latin typeface="Times New Roman" panose="02020603050405020304" charset="0"/>
                <a:sym typeface="+mn-ea"/>
              </a:rPr>
              <a:t>3. </a:t>
            </a:r>
            <a:r>
              <a:rPr lang="en-US" altLang="zh-CN" sz="3200" b="1" u="sng">
                <a:solidFill>
                  <a:srgbClr val="FF0000"/>
                </a:solidFill>
                <a:latin typeface="Times New Roman" panose="02020603050405020304" charset="0"/>
                <a:cs typeface="Times New Roman" panose="02020603050405020304" charset="0"/>
                <a:sym typeface="+mn-ea"/>
              </a:rPr>
              <a:t>W</a:t>
            </a:r>
            <a:r>
              <a:rPr lang="zh-CN" altLang="en-US" sz="3200" b="1" u="sng">
                <a:solidFill>
                  <a:srgbClr val="FF0000"/>
                </a:solidFill>
                <a:latin typeface="Times New Roman" panose="02020603050405020304" charset="0"/>
                <a:cs typeface="Times New Roman" panose="02020603050405020304" charset="0"/>
                <a:sym typeface="+mn-ea"/>
              </a:rPr>
              <a:t>hy</a:t>
            </a:r>
            <a:r>
              <a:rPr lang="zh-CN" altLang="en-US" sz="3200" b="1" u="sng">
                <a:latin typeface="Times New Roman" panose="02020603050405020304" charset="0"/>
                <a:cs typeface="Times New Roman" panose="02020603050405020304" charset="0"/>
                <a:sym typeface="+mn-ea"/>
              </a:rPr>
              <a:t> he was late</a:t>
            </a:r>
            <a:r>
              <a:rPr lang="zh-CN" altLang="en-US" sz="3200" b="1">
                <a:latin typeface="Times New Roman" panose="02020603050405020304" charset="0"/>
                <a:cs typeface="Times New Roman" panose="02020603050405020304" charset="0"/>
                <a:sym typeface="+mn-ea"/>
              </a:rPr>
              <a:t> is not important now.</a:t>
            </a:r>
            <a:endParaRPr lang="zh-CN" altLang="en-US" sz="3200" b="1">
              <a:solidFill>
                <a:schemeClr val="tx1"/>
              </a:solidFill>
              <a:latin typeface="Times New Roman" panose="02020603050405020304" charset="0"/>
              <a:cs typeface="Times New Roman" panose="02020603050405020304" charset="0"/>
              <a:sym typeface="+mn-ea"/>
            </a:endParaRPr>
          </a:p>
          <a:p>
            <a:pPr algn="ctr">
              <a:lnSpc>
                <a:spcPct val="130000"/>
              </a:lnSpc>
              <a:spcBef>
                <a:spcPct val="0"/>
              </a:spcBef>
              <a:buNone/>
            </a:pPr>
            <a:r>
              <a:rPr lang="en-US" altLang="zh-CN" sz="3200" b="1">
                <a:solidFill>
                  <a:srgbClr val="000000"/>
                </a:solidFill>
                <a:latin typeface="Times New Roman" panose="02020603050405020304" charset="0"/>
                <a:sym typeface="+mn-ea"/>
              </a:rPr>
              <a:t>4. </a:t>
            </a:r>
            <a:r>
              <a:rPr lang="en-US" altLang="zh-CN" sz="3200" b="1" u="sng" smtClean="0">
                <a:solidFill>
                  <a:srgbClr val="FF0000"/>
                </a:solidFill>
                <a:latin typeface="Times New Roman" panose="02020603050405020304" charset="0"/>
                <a:sym typeface="+mn-ea"/>
              </a:rPr>
              <a:t>How</a:t>
            </a:r>
            <a:r>
              <a:rPr lang="en-US" altLang="zh-CN" sz="3200" b="1" u="sng" smtClean="0">
                <a:solidFill>
                  <a:srgbClr val="000000"/>
                </a:solidFill>
                <a:latin typeface="Times New Roman" panose="02020603050405020304" charset="0"/>
                <a:sym typeface="+mn-ea"/>
              </a:rPr>
              <a:t> </a:t>
            </a:r>
            <a:r>
              <a:rPr lang="en-US" altLang="zh-CN" sz="3200" b="1" u="sng">
                <a:solidFill>
                  <a:srgbClr val="000000"/>
                </a:solidFill>
                <a:latin typeface="Times New Roman" panose="02020603050405020304" charset="0"/>
                <a:sym typeface="+mn-ea"/>
              </a:rPr>
              <a:t>he became a great scientist</a:t>
            </a:r>
            <a:r>
              <a:rPr lang="en-US" altLang="zh-CN" sz="3200" b="1">
                <a:solidFill>
                  <a:srgbClr val="000000"/>
                </a:solidFill>
                <a:latin typeface="Times New Roman" panose="02020603050405020304" charset="0"/>
                <a:sym typeface="+mn-ea"/>
              </a:rPr>
              <a:t> is known to us all.</a:t>
            </a:r>
            <a:endParaRPr lang="en-US" altLang="zh-CN" sz="3200" b="1">
              <a:latin typeface="Times New Roman" panose="02020603050405020304" charset="0"/>
              <a:ea typeface="+mn-ea"/>
              <a:cs typeface="Times New Roman" panose="02020603050405020304" charset="0"/>
            </a:endParaRPr>
          </a:p>
        </p:txBody>
      </p:sp>
      <p:sp>
        <p:nvSpPr>
          <p:cNvPr id="1048664" name="文本框 10242"/>
          <p:cNvSpPr txBox="1"/>
          <p:nvPr/>
        </p:nvSpPr>
        <p:spPr>
          <a:xfrm>
            <a:off x="5810250" y="995045"/>
            <a:ext cx="6435090" cy="4765041"/>
          </a:xfrm>
          <a:prstGeom prst="rect">
            <a:avLst/>
          </a:prstGeom>
          <a:noFill/>
          <a:ln w="44450" cmpd="sng">
            <a:solidFill>
              <a:schemeClr val="accent1">
                <a:shade val="50000"/>
              </a:schemeClr>
            </a:solidFill>
            <a:prstDash val="solid"/>
          </a:ln>
          <a:effectLst>
            <a:softEdge rad="12700"/>
          </a:effectLst>
        </p:spPr>
        <p:txBody>
          <a:bodyPr wrap="square" anchor="t">
            <a:spAutoFit/>
          </a:bodyPr>
          <a:p>
            <a:pPr lvl="0" algn="l">
              <a:lnSpc>
                <a:spcPct val="120000"/>
              </a:lnSpc>
              <a:buClr>
                <a:srgbClr val="FF00FF"/>
              </a:buClr>
              <a:buSzPct val="90000"/>
              <a:buFont typeface="Wingdings" panose="05000000000000000000" pitchFamily="2" charset="2"/>
              <a:buChar char="u"/>
            </a:pPr>
            <a:r>
              <a:rPr lang="en-US" altLang="zh-CN" sz="3200" b="1">
                <a:latin typeface="Times New Roman" panose="02020603050405020304" charset="0"/>
                <a:cs typeface="Times New Roman" panose="02020603050405020304" charset="0"/>
                <a:sym typeface="微软雅黑" panose="020B0503020204020204" charset="-122"/>
              </a:rPr>
              <a:t>when在主语从句中充当 _______, </a:t>
            </a:r>
            <a:endParaRPr lang="en-US" altLang="zh-CN" sz="3200" b="1">
              <a:latin typeface="Times New Roman" panose="02020603050405020304" charset="0"/>
              <a:cs typeface="Times New Roman" panose="02020603050405020304" charset="0"/>
              <a:sym typeface="微软雅黑" panose="020B0503020204020204" charset="-122"/>
            </a:endParaRPr>
          </a:p>
          <a:p>
            <a:pPr lvl="0" algn="l">
              <a:lnSpc>
                <a:spcPct val="120000"/>
              </a:lnSpc>
              <a:buClr>
                <a:srgbClr val="FF00FF"/>
              </a:buClr>
              <a:buSzPct val="90000"/>
              <a:buFont typeface="Wingdings" panose="05000000000000000000" pitchFamily="2" charset="2"/>
              <a:buChar char="u"/>
            </a:pPr>
            <a:r>
              <a:rPr lang="en-US" altLang="zh-CN" sz="3200" b="1">
                <a:latin typeface="Times New Roman" panose="02020603050405020304" charset="0"/>
                <a:cs typeface="Times New Roman" panose="02020603050405020304" charset="0"/>
                <a:sym typeface="微软雅黑" panose="020B0503020204020204" charset="-122"/>
              </a:rPr>
              <a:t>译为 ______。</a:t>
            </a:r>
            <a:endParaRPr lang="en-US" altLang="zh-CN" sz="3200" b="1">
              <a:latin typeface="Times New Roman" panose="02020603050405020304" charset="0"/>
              <a:cs typeface="Times New Roman" panose="02020603050405020304" charset="0"/>
              <a:sym typeface="微软雅黑" panose="020B0503020204020204" charset="-122"/>
            </a:endParaRPr>
          </a:p>
          <a:p>
            <a:pPr lvl="0" algn="l">
              <a:lnSpc>
                <a:spcPct val="120000"/>
              </a:lnSpc>
              <a:buClr>
                <a:srgbClr val="FF00FF"/>
              </a:buClr>
              <a:buSzPct val="90000"/>
              <a:buFont typeface="Wingdings" panose="05000000000000000000" pitchFamily="2" charset="2"/>
              <a:buChar char="u"/>
            </a:pPr>
            <a:r>
              <a:rPr lang="en-US" altLang="zh-CN" sz="3200" b="1">
                <a:latin typeface="Times New Roman" panose="02020603050405020304" charset="0"/>
                <a:cs typeface="Times New Roman" panose="02020603050405020304" charset="0"/>
                <a:sym typeface="微软雅黑" panose="020B0503020204020204" charset="-122"/>
              </a:rPr>
              <a:t>where在主语从句中充当 _______,译为 ______。</a:t>
            </a:r>
            <a:endParaRPr lang="en-US" altLang="zh-CN" sz="3200" b="1">
              <a:latin typeface="Times New Roman" panose="02020603050405020304" charset="0"/>
              <a:cs typeface="Times New Roman" panose="02020603050405020304" charset="0"/>
              <a:sym typeface="微软雅黑" panose="020B0503020204020204" charset="-122"/>
            </a:endParaRPr>
          </a:p>
          <a:p>
            <a:pPr lvl="0" algn="l">
              <a:lnSpc>
                <a:spcPct val="120000"/>
              </a:lnSpc>
              <a:buClr>
                <a:srgbClr val="FF00FF"/>
              </a:buClr>
              <a:buSzPct val="90000"/>
              <a:buFont typeface="Wingdings" panose="05000000000000000000" pitchFamily="2" charset="2"/>
              <a:buChar char="u"/>
            </a:pPr>
            <a:r>
              <a:rPr lang="en-US" altLang="zh-CN" sz="3200" b="1">
                <a:latin typeface="Times New Roman" panose="02020603050405020304" charset="0"/>
                <a:cs typeface="Times New Roman" panose="02020603050405020304" charset="0"/>
                <a:sym typeface="微软雅黑" panose="020B0503020204020204" charset="-122"/>
              </a:rPr>
              <a:t>why在主语从句中充当 _______, </a:t>
            </a:r>
            <a:endParaRPr lang="en-US" altLang="zh-CN" sz="3200" b="1">
              <a:latin typeface="Times New Roman" panose="02020603050405020304" charset="0"/>
              <a:cs typeface="Times New Roman" panose="02020603050405020304" charset="0"/>
              <a:sym typeface="微软雅黑" panose="020B0503020204020204" charset="-122"/>
            </a:endParaRPr>
          </a:p>
          <a:p>
            <a:pPr lvl="0" algn="l">
              <a:lnSpc>
                <a:spcPct val="120000"/>
              </a:lnSpc>
              <a:buClr>
                <a:srgbClr val="FF00FF"/>
              </a:buClr>
              <a:buSzPct val="90000"/>
              <a:buFont typeface="Wingdings" panose="05000000000000000000" pitchFamily="2" charset="2"/>
              <a:buChar char="u"/>
            </a:pPr>
            <a:r>
              <a:rPr lang="en-US" altLang="zh-CN" sz="3200" b="1">
                <a:latin typeface="Times New Roman" panose="02020603050405020304" charset="0"/>
                <a:cs typeface="Times New Roman" panose="02020603050405020304" charset="0"/>
                <a:sym typeface="微软雅黑" panose="020B0503020204020204" charset="-122"/>
              </a:rPr>
              <a:t>译为 _______。</a:t>
            </a:r>
            <a:endParaRPr lang="en-US" altLang="zh-CN" sz="3200" b="1">
              <a:latin typeface="Times New Roman" panose="02020603050405020304" charset="0"/>
              <a:cs typeface="Times New Roman" panose="02020603050405020304" charset="0"/>
              <a:sym typeface="微软雅黑" panose="020B0503020204020204" charset="-122"/>
            </a:endParaRPr>
          </a:p>
          <a:p>
            <a:pPr lvl="0" algn="l">
              <a:lnSpc>
                <a:spcPct val="120000"/>
              </a:lnSpc>
              <a:buClr>
                <a:srgbClr val="FF00FF"/>
              </a:buClr>
              <a:buSzPct val="90000"/>
              <a:buFont typeface="Wingdings" panose="05000000000000000000" pitchFamily="2" charset="2"/>
              <a:buChar char="u"/>
            </a:pPr>
            <a:r>
              <a:rPr lang="en-US" altLang="zh-CN" sz="3200" b="1">
                <a:latin typeface="Times New Roman" panose="02020603050405020304" charset="0"/>
                <a:cs typeface="Times New Roman" panose="02020603050405020304" charset="0"/>
                <a:sym typeface="微软雅黑" panose="020B0503020204020204" charset="-122"/>
              </a:rPr>
              <a:t>how在主语从句中充当 _______,</a:t>
            </a:r>
            <a:endParaRPr lang="en-US" altLang="zh-CN" sz="3200" b="1">
              <a:latin typeface="Times New Roman" panose="02020603050405020304" charset="0"/>
              <a:cs typeface="Times New Roman" panose="02020603050405020304" charset="0"/>
              <a:sym typeface="微软雅黑" panose="020B0503020204020204" charset="-122"/>
            </a:endParaRPr>
          </a:p>
          <a:p>
            <a:pPr lvl="0" algn="l">
              <a:lnSpc>
                <a:spcPct val="120000"/>
              </a:lnSpc>
              <a:buClr>
                <a:srgbClr val="FF00FF"/>
              </a:buClr>
              <a:buSzPct val="90000"/>
              <a:buFont typeface="Wingdings" panose="05000000000000000000" pitchFamily="2" charset="2"/>
              <a:buChar char="u"/>
            </a:pPr>
            <a:r>
              <a:rPr lang="en-US" altLang="zh-CN" sz="3200" b="1">
                <a:latin typeface="Times New Roman" panose="02020603050405020304" charset="0"/>
                <a:cs typeface="Times New Roman" panose="02020603050405020304" charset="0"/>
                <a:sym typeface="微软雅黑" panose="020B0503020204020204" charset="-122"/>
              </a:rPr>
              <a:t> 译为 _______。</a:t>
            </a:r>
            <a:endParaRPr lang="en-US" altLang="zh-CN" sz="3200" b="1">
              <a:latin typeface="Times New Roman" panose="02020603050405020304" charset="0"/>
              <a:cs typeface="Times New Roman" panose="02020603050405020304" charset="0"/>
              <a:sym typeface="微软雅黑" panose="020B0503020204020204" charset="-122"/>
            </a:endParaRPr>
          </a:p>
        </p:txBody>
      </p:sp>
      <p:sp>
        <p:nvSpPr>
          <p:cNvPr id="1048665" name="文本框 10248"/>
          <p:cNvSpPr txBox="1"/>
          <p:nvPr/>
        </p:nvSpPr>
        <p:spPr>
          <a:xfrm>
            <a:off x="10938703" y="995216"/>
            <a:ext cx="995680" cy="574040"/>
          </a:xfrm>
          <a:prstGeom prst="rect">
            <a:avLst/>
          </a:prstGeom>
          <a:noFill/>
          <a:ln w="9525">
            <a:noFill/>
          </a:ln>
        </p:spPr>
        <p:txBody>
          <a:bodyPr wrap="none" anchor="t">
            <a:spAutoFit/>
          </a:bodyPr>
          <a:p>
            <a:pPr>
              <a:lnSpc>
                <a:spcPct val="110000"/>
              </a:lnSpc>
            </a:pPr>
            <a:r>
              <a:rPr lang="zh-CN" altLang="en-US" sz="3200" b="1">
                <a:solidFill>
                  <a:srgbClr val="FF0000"/>
                </a:solidFill>
                <a:latin typeface="Times New Roman" panose="02020603050405020304" charset="0"/>
                <a:ea typeface="+mn-ea"/>
                <a:cs typeface="Times New Roman" panose="02020603050405020304" charset="0"/>
              </a:rPr>
              <a:t>状语</a:t>
            </a:r>
            <a:endParaRPr lang="zh-CN" altLang="en-US" sz="3200">
              <a:latin typeface="Times New Roman" panose="02020603050405020304" charset="0"/>
              <a:ea typeface="+mn-ea"/>
              <a:cs typeface="Times New Roman" panose="02020603050405020304" charset="0"/>
            </a:endParaRPr>
          </a:p>
        </p:txBody>
      </p:sp>
      <p:sp>
        <p:nvSpPr>
          <p:cNvPr id="1048666" name="文本框 10249"/>
          <p:cNvSpPr txBox="1"/>
          <p:nvPr/>
        </p:nvSpPr>
        <p:spPr>
          <a:xfrm>
            <a:off x="7477252" y="1627712"/>
            <a:ext cx="995680" cy="574041"/>
          </a:xfrm>
          <a:prstGeom prst="rect">
            <a:avLst/>
          </a:prstGeom>
          <a:noFill/>
          <a:ln w="9525">
            <a:noFill/>
          </a:ln>
        </p:spPr>
        <p:txBody>
          <a:bodyPr wrap="none" anchor="t">
            <a:spAutoFit/>
          </a:bodyPr>
          <a:p>
            <a:pPr>
              <a:lnSpc>
                <a:spcPct val="110000"/>
              </a:lnSpc>
            </a:pPr>
            <a:r>
              <a:rPr lang="zh-CN" altLang="en-US" sz="3200" b="1">
                <a:solidFill>
                  <a:srgbClr val="FF0000"/>
                </a:solidFill>
                <a:latin typeface="Times New Roman" panose="02020603050405020304" charset="0"/>
                <a:ea typeface="+mn-ea"/>
                <a:cs typeface="Times New Roman" panose="02020603050405020304" charset="0"/>
              </a:rPr>
              <a:t>何时</a:t>
            </a:r>
            <a:endParaRPr lang="zh-CN" altLang="en-US" sz="3200">
              <a:latin typeface="Times New Roman" panose="02020603050405020304" charset="0"/>
              <a:ea typeface="+mn-ea"/>
              <a:cs typeface="Times New Roman" panose="02020603050405020304" charset="0"/>
            </a:endParaRPr>
          </a:p>
        </p:txBody>
      </p:sp>
      <p:sp>
        <p:nvSpPr>
          <p:cNvPr id="1048667" name="文本框 10250"/>
          <p:cNvSpPr txBox="1"/>
          <p:nvPr/>
        </p:nvSpPr>
        <p:spPr>
          <a:xfrm>
            <a:off x="10938270" y="2179254"/>
            <a:ext cx="995681" cy="574040"/>
          </a:xfrm>
          <a:prstGeom prst="rect">
            <a:avLst/>
          </a:prstGeom>
          <a:noFill/>
          <a:ln w="9525">
            <a:noFill/>
          </a:ln>
        </p:spPr>
        <p:txBody>
          <a:bodyPr wrap="none" anchor="t">
            <a:spAutoFit/>
          </a:bodyPr>
          <a:p>
            <a:pPr>
              <a:lnSpc>
                <a:spcPct val="110000"/>
              </a:lnSpc>
            </a:pPr>
            <a:r>
              <a:rPr lang="zh-CN" altLang="en-US" sz="3200" b="1">
                <a:solidFill>
                  <a:srgbClr val="FF0000"/>
                </a:solidFill>
                <a:latin typeface="Times New Roman" panose="02020603050405020304" charset="0"/>
                <a:ea typeface="+mn-ea"/>
                <a:cs typeface="Times New Roman" panose="02020603050405020304" charset="0"/>
              </a:rPr>
              <a:t>状语</a:t>
            </a:r>
            <a:endParaRPr lang="zh-CN" altLang="en-US" sz="3200">
              <a:latin typeface="Times New Roman" panose="02020603050405020304" charset="0"/>
              <a:ea typeface="+mn-ea"/>
              <a:cs typeface="Times New Roman" panose="02020603050405020304" charset="0"/>
            </a:endParaRPr>
          </a:p>
        </p:txBody>
      </p:sp>
      <p:sp>
        <p:nvSpPr>
          <p:cNvPr id="1048668" name="文本框 10251"/>
          <p:cNvSpPr txBox="1"/>
          <p:nvPr/>
        </p:nvSpPr>
        <p:spPr>
          <a:xfrm>
            <a:off x="6840090" y="2811533"/>
            <a:ext cx="995681" cy="574041"/>
          </a:xfrm>
          <a:prstGeom prst="rect">
            <a:avLst/>
          </a:prstGeom>
          <a:noFill/>
          <a:ln w="9525">
            <a:noFill/>
          </a:ln>
        </p:spPr>
        <p:txBody>
          <a:bodyPr wrap="none" anchor="t">
            <a:spAutoFit/>
          </a:bodyPr>
          <a:p>
            <a:pPr>
              <a:lnSpc>
                <a:spcPct val="110000"/>
              </a:lnSpc>
            </a:pPr>
            <a:r>
              <a:rPr lang="zh-CN" altLang="en-US" sz="3200" b="1">
                <a:solidFill>
                  <a:srgbClr val="FF0000"/>
                </a:solidFill>
                <a:latin typeface="Times New Roman" panose="02020603050405020304" charset="0"/>
                <a:ea typeface="+mn-ea"/>
                <a:cs typeface="Times New Roman" panose="02020603050405020304" charset="0"/>
              </a:rPr>
              <a:t>何地</a:t>
            </a:r>
            <a:endParaRPr lang="zh-CN" altLang="en-US" sz="3200">
              <a:latin typeface="Times New Roman" panose="02020603050405020304" charset="0"/>
              <a:ea typeface="+mn-ea"/>
              <a:cs typeface="Times New Roman" panose="02020603050405020304" charset="0"/>
            </a:endParaRPr>
          </a:p>
        </p:txBody>
      </p:sp>
      <p:sp>
        <p:nvSpPr>
          <p:cNvPr id="1048669" name="文本框 10252"/>
          <p:cNvSpPr txBox="1"/>
          <p:nvPr/>
        </p:nvSpPr>
        <p:spPr>
          <a:xfrm>
            <a:off x="10697683" y="3308730"/>
            <a:ext cx="995680" cy="574040"/>
          </a:xfrm>
          <a:prstGeom prst="rect">
            <a:avLst/>
          </a:prstGeom>
          <a:noFill/>
          <a:ln w="9525">
            <a:noFill/>
          </a:ln>
        </p:spPr>
        <p:txBody>
          <a:bodyPr wrap="none" anchor="t">
            <a:spAutoFit/>
          </a:bodyPr>
          <a:p>
            <a:pPr>
              <a:lnSpc>
                <a:spcPct val="110000"/>
              </a:lnSpc>
            </a:pPr>
            <a:r>
              <a:rPr lang="zh-CN" altLang="en-US" sz="3200" b="1">
                <a:solidFill>
                  <a:srgbClr val="FF0000"/>
                </a:solidFill>
                <a:latin typeface="Times New Roman" panose="02020603050405020304" charset="0"/>
                <a:ea typeface="+mn-ea"/>
                <a:cs typeface="Times New Roman" panose="02020603050405020304" charset="0"/>
              </a:rPr>
              <a:t>状语</a:t>
            </a:r>
            <a:endParaRPr lang="zh-CN" altLang="en-US" sz="3200">
              <a:latin typeface="Times New Roman" panose="02020603050405020304" charset="0"/>
              <a:ea typeface="+mn-ea"/>
              <a:cs typeface="Times New Roman" panose="02020603050405020304" charset="0"/>
            </a:endParaRPr>
          </a:p>
        </p:txBody>
      </p:sp>
      <p:sp>
        <p:nvSpPr>
          <p:cNvPr id="1048670" name="文本框 10253"/>
          <p:cNvSpPr txBox="1"/>
          <p:nvPr/>
        </p:nvSpPr>
        <p:spPr>
          <a:xfrm>
            <a:off x="7273552" y="3941190"/>
            <a:ext cx="1402081" cy="574041"/>
          </a:xfrm>
          <a:prstGeom prst="rect">
            <a:avLst/>
          </a:prstGeom>
          <a:noFill/>
          <a:ln w="9525">
            <a:noFill/>
          </a:ln>
        </p:spPr>
        <p:txBody>
          <a:bodyPr wrap="none" anchor="t">
            <a:spAutoFit/>
          </a:bodyPr>
          <a:p>
            <a:pPr>
              <a:lnSpc>
                <a:spcPct val="110000"/>
              </a:lnSpc>
            </a:pPr>
            <a:r>
              <a:rPr lang="zh-CN" altLang="en-US" sz="3200" b="1">
                <a:solidFill>
                  <a:srgbClr val="FF0000"/>
                </a:solidFill>
                <a:latin typeface="Times New Roman" panose="02020603050405020304" charset="0"/>
                <a:ea typeface="+mn-ea"/>
                <a:cs typeface="Times New Roman" panose="02020603050405020304" charset="0"/>
              </a:rPr>
              <a:t>为什么</a:t>
            </a:r>
            <a:endParaRPr lang="zh-CN" altLang="en-US" sz="3200">
              <a:latin typeface="Times New Roman" panose="02020603050405020304" charset="0"/>
              <a:ea typeface="+mn-ea"/>
              <a:cs typeface="Times New Roman" panose="02020603050405020304" charset="0"/>
            </a:endParaRPr>
          </a:p>
        </p:txBody>
      </p:sp>
      <p:sp>
        <p:nvSpPr>
          <p:cNvPr id="1048671" name="文本框 10254"/>
          <p:cNvSpPr txBox="1"/>
          <p:nvPr/>
        </p:nvSpPr>
        <p:spPr>
          <a:xfrm>
            <a:off x="10697682" y="4574184"/>
            <a:ext cx="995680" cy="574039"/>
          </a:xfrm>
          <a:prstGeom prst="rect">
            <a:avLst/>
          </a:prstGeom>
          <a:noFill/>
          <a:ln w="9525">
            <a:noFill/>
          </a:ln>
        </p:spPr>
        <p:txBody>
          <a:bodyPr wrap="none" anchor="t">
            <a:spAutoFit/>
          </a:bodyPr>
          <a:p>
            <a:pPr>
              <a:lnSpc>
                <a:spcPct val="110000"/>
              </a:lnSpc>
            </a:pPr>
            <a:r>
              <a:rPr lang="zh-CN" altLang="en-US" sz="3200" b="1">
                <a:solidFill>
                  <a:srgbClr val="FF0000"/>
                </a:solidFill>
                <a:latin typeface="Times New Roman" panose="02020603050405020304" charset="0"/>
                <a:ea typeface="+mn-ea"/>
                <a:cs typeface="Times New Roman" panose="02020603050405020304" charset="0"/>
              </a:rPr>
              <a:t>状语</a:t>
            </a:r>
            <a:endParaRPr lang="zh-CN" altLang="en-US" sz="3200">
              <a:latin typeface="Times New Roman" panose="02020603050405020304" charset="0"/>
              <a:ea typeface="+mn-ea"/>
              <a:cs typeface="Times New Roman" panose="02020603050405020304" charset="0"/>
            </a:endParaRPr>
          </a:p>
        </p:txBody>
      </p:sp>
      <p:sp>
        <p:nvSpPr>
          <p:cNvPr id="1048672" name="文本框 10255"/>
          <p:cNvSpPr txBox="1"/>
          <p:nvPr/>
        </p:nvSpPr>
        <p:spPr>
          <a:xfrm>
            <a:off x="7681473" y="5178740"/>
            <a:ext cx="995680" cy="574041"/>
          </a:xfrm>
          <a:prstGeom prst="rect">
            <a:avLst/>
          </a:prstGeom>
          <a:noFill/>
          <a:ln w="9525">
            <a:noFill/>
          </a:ln>
        </p:spPr>
        <p:txBody>
          <a:bodyPr wrap="none" anchor="t">
            <a:spAutoFit/>
          </a:bodyPr>
          <a:p>
            <a:pPr>
              <a:lnSpc>
                <a:spcPct val="110000"/>
              </a:lnSpc>
            </a:pPr>
            <a:r>
              <a:rPr lang="zh-CN" altLang="en-US" sz="3200" b="1">
                <a:solidFill>
                  <a:srgbClr val="FF0000"/>
                </a:solidFill>
                <a:latin typeface="Times New Roman" panose="02020603050405020304" charset="0"/>
                <a:ea typeface="+mn-ea"/>
                <a:cs typeface="Times New Roman" panose="02020603050405020304" charset="0"/>
              </a:rPr>
              <a:t>怎样</a:t>
            </a:r>
            <a:endParaRPr lang="zh-CN" altLang="en-US" sz="3200">
              <a:latin typeface="Times New Roman" panose="02020603050405020304" charset="0"/>
              <a:ea typeface="+mn-ea"/>
              <a:cs typeface="Times New Roman" panose="02020603050405020304" charset="0"/>
            </a:endParaRPr>
          </a:p>
        </p:txBody>
      </p:sp>
      <p:sp>
        <p:nvSpPr>
          <p:cNvPr id="1048673" name="TextBox 5"/>
          <p:cNvSpPr txBox="1"/>
          <p:nvPr/>
        </p:nvSpPr>
        <p:spPr>
          <a:xfrm>
            <a:off x="2804160" y="0"/>
            <a:ext cx="5320665" cy="1082040"/>
          </a:xfrm>
          <a:prstGeom prst="rect">
            <a:avLst/>
          </a:prstGeom>
          <a:solidFill>
            <a:schemeClr val="tx2"/>
          </a:solidFill>
          <a:ln w="9525">
            <a:noFill/>
          </a:ln>
        </p:spPr>
        <p:txBody>
          <a:bodyPr wrap="square" anchor="t">
            <a:spAutoFit/>
          </a:bodyPr>
          <a:p>
            <a:pPr algn="l"/>
            <a:r>
              <a:rPr lang="en-US" sz="3300" b="1">
                <a:solidFill>
                  <a:srgbClr val="002060"/>
                </a:solidFill>
                <a:latin typeface="Times New Roman" panose="02020603050405020304" charset="0"/>
                <a:ea typeface="微软雅黑" panose="020B0503020204020204" charset="-122"/>
              </a:rPr>
              <a:t>      </a:t>
            </a:r>
            <a:r>
              <a:rPr lang="en-US" sz="3300" b="1">
                <a:solidFill>
                  <a:schemeClr val="bg2"/>
                </a:solidFill>
                <a:latin typeface="Times New Roman" panose="02020603050405020304" charset="0"/>
                <a:ea typeface="微软雅黑" panose="020B0503020204020204" charset="-122"/>
              </a:rPr>
              <a:t>Compare and Discover 3</a:t>
            </a:r>
            <a:endParaRPr lang="en-US" sz="3300" b="1">
              <a:solidFill>
                <a:schemeClr val="bg2"/>
              </a:solidFill>
              <a:latin typeface="Times New Roman" panose="02020603050405020304" charset="0"/>
              <a:ea typeface="微软雅黑" panose="020B0503020204020204" charset="-122"/>
            </a:endParaRPr>
          </a:p>
        </p:txBody>
      </p:sp>
      <p:sp>
        <p:nvSpPr>
          <p:cNvPr id="1048674" name="AutoShape 20"/>
          <p:cNvSpPr/>
          <p:nvPr/>
        </p:nvSpPr>
        <p:spPr>
          <a:xfrm>
            <a:off x="325120" y="813435"/>
            <a:ext cx="5485130" cy="5231130"/>
          </a:xfrm>
          <a:prstGeom prst="flowChartAlternateProcess">
            <a:avLst/>
          </a:prstGeom>
          <a:noFill/>
          <a:ln w="60325" cap="flat" cmpd="sng">
            <a:solidFill>
              <a:srgbClr val="1115AE"/>
            </a:solidFill>
            <a:prstDash val="solid"/>
            <a:miter/>
            <a:headEnd type="none" w="med" len="med"/>
            <a:tailEnd type="none" w="med" len="med"/>
          </a:ln>
        </p:spPr>
        <p:txBody>
          <a:bodyPr wrap="none" anchor="ctr" anchorCtr="0"/>
          <a:p>
            <a:pPr algn="ctr" defTabSz="763905">
              <a:buNone/>
            </a:pPr>
            <a:endParaRPr lang="en-US" altLang="zh-CN" sz="3000" b="1">
              <a:solidFill>
                <a:srgbClr val="990033"/>
              </a:solidFill>
              <a:latin typeface="Arial Narrow" panose="020B0606020202030204"/>
              <a:ea typeface="宋体" panose="02010600030101010101" pitchFamily="2" charset="-122"/>
            </a:endParaRPr>
          </a:p>
          <a:p>
            <a:pPr algn="ctr" defTabSz="763905">
              <a:buNone/>
            </a:pPr>
            <a:endParaRPr lang="en-US" altLang="zh-CN" sz="3000" b="1">
              <a:solidFill>
                <a:srgbClr val="990033"/>
              </a:solidFill>
              <a:latin typeface="Arial Narrow" panose="020B0606020202030204"/>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48665"/>
                                        </p:tgtEl>
                                        <p:attrNameLst>
                                          <p:attrName>style.visibility</p:attrName>
                                        </p:attrNameLst>
                                      </p:cBhvr>
                                      <p:to>
                                        <p:strVal val="visible"/>
                                      </p:to>
                                    </p:set>
                                    <p:animEffect transition="in" filter="slide(fromBottom)">
                                      <p:cBhvr>
                                        <p:cTn id="7" dur="500"/>
                                        <p:tgtEl>
                                          <p:spTgt spid="1048665"/>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48666"/>
                                        </p:tgtEl>
                                        <p:attrNameLst>
                                          <p:attrName>style.visibility</p:attrName>
                                        </p:attrNameLst>
                                      </p:cBhvr>
                                      <p:to>
                                        <p:strVal val="visible"/>
                                      </p:to>
                                    </p:set>
                                    <p:animEffect transition="in" filter="slide(fromBottom)">
                                      <p:cBhvr>
                                        <p:cTn id="11" dur="500"/>
                                        <p:tgtEl>
                                          <p:spTgt spid="104866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048667"/>
                                        </p:tgtEl>
                                        <p:attrNameLst>
                                          <p:attrName>style.visibility</p:attrName>
                                        </p:attrNameLst>
                                      </p:cBhvr>
                                      <p:to>
                                        <p:strVal val="visible"/>
                                      </p:to>
                                    </p:set>
                                    <p:animEffect transition="in" filter="slide(fromBottom)">
                                      <p:cBhvr>
                                        <p:cTn id="16" dur="500"/>
                                        <p:tgtEl>
                                          <p:spTgt spid="1048667"/>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048668"/>
                                        </p:tgtEl>
                                        <p:attrNameLst>
                                          <p:attrName>style.visibility</p:attrName>
                                        </p:attrNameLst>
                                      </p:cBhvr>
                                      <p:to>
                                        <p:strVal val="visible"/>
                                      </p:to>
                                    </p:set>
                                    <p:animEffect transition="in" filter="slide(fromBottom)">
                                      <p:cBhvr>
                                        <p:cTn id="20" dur="500"/>
                                        <p:tgtEl>
                                          <p:spTgt spid="104866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48669"/>
                                        </p:tgtEl>
                                        <p:attrNameLst>
                                          <p:attrName>style.visibility</p:attrName>
                                        </p:attrNameLst>
                                      </p:cBhvr>
                                      <p:to>
                                        <p:strVal val="visible"/>
                                      </p:to>
                                    </p:set>
                                    <p:animEffect transition="in" filter="slide(fromBottom)">
                                      <p:cBhvr>
                                        <p:cTn id="25" dur="500"/>
                                        <p:tgtEl>
                                          <p:spTgt spid="1048669"/>
                                        </p:tgtEl>
                                      </p:cBhvr>
                                    </p:animEffect>
                                  </p:childTnLst>
                                </p:cTn>
                              </p:par>
                            </p:childTnLst>
                          </p:cTn>
                        </p:par>
                        <p:par>
                          <p:cTn id="26" fill="hold">
                            <p:stCondLst>
                              <p:cond delay="500"/>
                            </p:stCondLst>
                            <p:childTnLst>
                              <p:par>
                                <p:cTn id="27" presetID="12" presetClass="entr" presetSubtype="4" fill="hold" grpId="0" nodeType="afterEffect">
                                  <p:stCondLst>
                                    <p:cond delay="0"/>
                                  </p:stCondLst>
                                  <p:childTnLst>
                                    <p:set>
                                      <p:cBhvr>
                                        <p:cTn id="28" dur="1" fill="hold">
                                          <p:stCondLst>
                                            <p:cond delay="0"/>
                                          </p:stCondLst>
                                        </p:cTn>
                                        <p:tgtEl>
                                          <p:spTgt spid="1048670"/>
                                        </p:tgtEl>
                                        <p:attrNameLst>
                                          <p:attrName>style.visibility</p:attrName>
                                        </p:attrNameLst>
                                      </p:cBhvr>
                                      <p:to>
                                        <p:strVal val="visible"/>
                                      </p:to>
                                    </p:set>
                                    <p:animEffect transition="in" filter="slide(fromBottom)">
                                      <p:cBhvr>
                                        <p:cTn id="29" dur="500"/>
                                        <p:tgtEl>
                                          <p:spTgt spid="1048670"/>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048671"/>
                                        </p:tgtEl>
                                        <p:attrNameLst>
                                          <p:attrName>style.visibility</p:attrName>
                                        </p:attrNameLst>
                                      </p:cBhvr>
                                      <p:to>
                                        <p:strVal val="visible"/>
                                      </p:to>
                                    </p:set>
                                    <p:animEffect transition="in" filter="slide(fromBottom)">
                                      <p:cBhvr>
                                        <p:cTn id="34" dur="500"/>
                                        <p:tgtEl>
                                          <p:spTgt spid="1048671"/>
                                        </p:tgtEl>
                                      </p:cBhvr>
                                    </p:animEffect>
                                  </p:childTnLst>
                                </p:cTn>
                              </p:par>
                            </p:childTnLst>
                          </p:cTn>
                        </p:par>
                        <p:par>
                          <p:cTn id="35" fill="hold">
                            <p:stCondLst>
                              <p:cond delay="500"/>
                            </p:stCondLst>
                            <p:childTnLst>
                              <p:par>
                                <p:cTn id="36" presetID="12" presetClass="entr" presetSubtype="4" fill="hold" grpId="0" nodeType="afterEffect">
                                  <p:stCondLst>
                                    <p:cond delay="0"/>
                                  </p:stCondLst>
                                  <p:childTnLst>
                                    <p:set>
                                      <p:cBhvr>
                                        <p:cTn id="37" dur="1" fill="hold">
                                          <p:stCondLst>
                                            <p:cond delay="0"/>
                                          </p:stCondLst>
                                        </p:cTn>
                                        <p:tgtEl>
                                          <p:spTgt spid="1048672"/>
                                        </p:tgtEl>
                                        <p:attrNameLst>
                                          <p:attrName>style.visibility</p:attrName>
                                        </p:attrNameLst>
                                      </p:cBhvr>
                                      <p:to>
                                        <p:strVal val="visible"/>
                                      </p:to>
                                    </p:set>
                                    <p:animEffect transition="in" filter="slide(fromBottom)">
                                      <p:cBhvr>
                                        <p:cTn id="38" dur="500"/>
                                        <p:tgtEl>
                                          <p:spTgt spid="1048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5" grpId="0"/>
      <p:bldP spid="1048666" grpId="0"/>
      <p:bldP spid="1048667" grpId="0"/>
      <p:bldP spid="1048668" grpId="0"/>
      <p:bldP spid="1048669" grpId="0"/>
      <p:bldP spid="1048670" grpId="0"/>
      <p:bldP spid="1048671" grpId="0"/>
      <p:bldP spid="10486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p:sp>
        <p:nvSpPr>
          <p:cNvPr id="1048675" name="文本框 1"/>
          <p:cNvSpPr txBox="1"/>
          <p:nvPr/>
        </p:nvSpPr>
        <p:spPr>
          <a:xfrm>
            <a:off x="651510" y="1200150"/>
            <a:ext cx="8308975" cy="1267968"/>
          </a:xfrm>
          <a:prstGeom prst="rect">
            <a:avLst/>
          </a:prstGeom>
          <a:noFill/>
          <a:ln w="9525">
            <a:noFill/>
          </a:ln>
        </p:spPr>
        <p:txBody>
          <a:bodyPr wrap="square" anchor="t">
            <a:spAutoFit/>
          </a:bodyPr>
          <a:p>
            <a:pPr marL="609600" indent="-609600">
              <a:spcBef>
                <a:spcPct val="20000"/>
              </a:spcBef>
            </a:pPr>
            <a:r>
              <a:rPr lang="en-US" altLang="zh-CN" sz="3600" u="sng">
                <a:solidFill>
                  <a:srgbClr val="0000FF"/>
                </a:solidFill>
                <a:latin typeface="Times New Roman" panose="02020603050405020304" charset="0"/>
                <a:ea typeface="宋体" panose="02010600030101010101" pitchFamily="2" charset="-122"/>
              </a:rPr>
              <a:t>1.</a:t>
            </a:r>
            <a:r>
              <a:rPr lang="en-US" altLang="zh-CN" sz="3200" b="1" u="sng" smtClean="0">
                <a:solidFill>
                  <a:srgbClr val="FF0000"/>
                </a:solidFill>
                <a:latin typeface="Times New Roman" panose="02020603050405020304" charset="0"/>
              </a:rPr>
              <a:t>Whoever </a:t>
            </a:r>
            <a:r>
              <a:rPr lang="en-US" altLang="zh-CN" sz="3600" u="sng">
                <a:solidFill>
                  <a:srgbClr val="0000FF"/>
                </a:solidFill>
                <a:latin typeface="Times New Roman" panose="02020603050405020304" charset="0"/>
                <a:ea typeface="宋体" panose="02010600030101010101" pitchFamily="2" charset="-122"/>
              </a:rPr>
              <a:t>leaves the room </a:t>
            </a:r>
            <a:endParaRPr lang="en-US" altLang="zh-CN" sz="3600" u="sng">
              <a:solidFill>
                <a:srgbClr val="0000FF"/>
              </a:solidFill>
              <a:latin typeface="Times New Roman" panose="02020603050405020304" charset="0"/>
              <a:ea typeface="宋体" panose="02010600030101010101" pitchFamily="2" charset="-122"/>
            </a:endParaRPr>
          </a:p>
          <a:p>
            <a:pPr marL="609600" indent="-609600">
              <a:spcBef>
                <a:spcPct val="20000"/>
              </a:spcBef>
            </a:pPr>
            <a:r>
              <a:rPr lang="en-US" altLang="zh-CN" sz="3600" u="sng">
                <a:solidFill>
                  <a:srgbClr val="0000FF"/>
                </a:solidFill>
                <a:latin typeface="Times New Roman" panose="02020603050405020304" charset="0"/>
                <a:ea typeface="宋体" panose="02010600030101010101" pitchFamily="2" charset="-122"/>
              </a:rPr>
              <a:t>last</a:t>
            </a:r>
            <a:r>
              <a:rPr lang="en-US" altLang="zh-CN" sz="3600">
                <a:latin typeface="Times New Roman" panose="02020603050405020304" charset="0"/>
                <a:ea typeface="宋体" panose="02010600030101010101" pitchFamily="2" charset="-122"/>
              </a:rPr>
              <a:t> ought to turn off the lights.</a:t>
            </a:r>
            <a:endParaRPr lang="en-US" altLang="zh-CN" sz="3600">
              <a:latin typeface="Times New Roman" panose="02020603050405020304" charset="0"/>
              <a:ea typeface="宋体" panose="02010600030101010101" pitchFamily="2" charset="-122"/>
            </a:endParaRPr>
          </a:p>
        </p:txBody>
      </p:sp>
      <p:sp>
        <p:nvSpPr>
          <p:cNvPr id="1048676" name="文本框 2"/>
          <p:cNvSpPr txBox="1"/>
          <p:nvPr/>
        </p:nvSpPr>
        <p:spPr>
          <a:xfrm>
            <a:off x="651510" y="2669540"/>
            <a:ext cx="5732780" cy="624840"/>
          </a:xfrm>
          <a:prstGeom prst="rect">
            <a:avLst/>
          </a:prstGeom>
          <a:noFill/>
          <a:ln w="9525">
            <a:noFill/>
          </a:ln>
        </p:spPr>
        <p:txBody>
          <a:bodyPr wrap="none" anchor="t">
            <a:spAutoFit/>
          </a:bodyPr>
          <a:p>
            <a:pPr marL="609600" indent="-609600">
              <a:spcBef>
                <a:spcPct val="20000"/>
              </a:spcBef>
            </a:pPr>
            <a:r>
              <a:rPr lang="en-US" altLang="zh-CN" sz="3600" u="sng">
                <a:solidFill>
                  <a:srgbClr val="0000FF"/>
                </a:solidFill>
                <a:latin typeface="Times New Roman" panose="02020603050405020304" charset="0"/>
                <a:ea typeface="宋体" panose="02010600030101010101" pitchFamily="2" charset="-122"/>
              </a:rPr>
              <a:t>2.</a:t>
            </a:r>
            <a:r>
              <a:rPr lang="en-US" altLang="zh-CN" sz="3200" b="1" u="sng" smtClean="0">
                <a:solidFill>
                  <a:srgbClr val="FF0000"/>
                </a:solidFill>
                <a:latin typeface="Times New Roman" panose="02020603050405020304" charset="0"/>
              </a:rPr>
              <a:t>Whatever</a:t>
            </a:r>
            <a:r>
              <a:rPr lang="en-US" altLang="zh-CN" sz="3600" u="sng">
                <a:solidFill>
                  <a:srgbClr val="0000FF"/>
                </a:solidFill>
                <a:latin typeface="Times New Roman" panose="02020603050405020304" charset="0"/>
                <a:ea typeface="宋体" panose="02010600030101010101" pitchFamily="2" charset="-122"/>
              </a:rPr>
              <a:t> he did</a:t>
            </a:r>
            <a:r>
              <a:rPr lang="en-US" altLang="zh-CN" sz="3600">
                <a:latin typeface="Times New Roman" panose="02020603050405020304" charset="0"/>
                <a:ea typeface="宋体" panose="02010600030101010101" pitchFamily="2" charset="-122"/>
              </a:rPr>
              <a:t> was right.</a:t>
            </a:r>
            <a:endParaRPr lang="en-US" altLang="zh-CN" sz="3600">
              <a:latin typeface="Times New Roman" panose="02020603050405020304" charset="0"/>
              <a:ea typeface="宋体" panose="02010600030101010101" pitchFamily="2" charset="-122"/>
            </a:endParaRPr>
          </a:p>
        </p:txBody>
      </p:sp>
      <p:sp>
        <p:nvSpPr>
          <p:cNvPr id="1048677" name="文本框 3"/>
          <p:cNvSpPr txBox="1"/>
          <p:nvPr/>
        </p:nvSpPr>
        <p:spPr>
          <a:xfrm>
            <a:off x="461645" y="3759835"/>
            <a:ext cx="8042275" cy="1267968"/>
          </a:xfrm>
          <a:prstGeom prst="rect">
            <a:avLst/>
          </a:prstGeom>
          <a:noFill/>
          <a:ln w="9525">
            <a:noFill/>
          </a:ln>
        </p:spPr>
        <p:txBody>
          <a:bodyPr wrap="square" anchor="t">
            <a:spAutoFit/>
          </a:bodyPr>
          <a:p>
            <a:pPr marL="609600" indent="-609600">
              <a:spcBef>
                <a:spcPct val="20000"/>
              </a:spcBef>
            </a:pPr>
            <a:r>
              <a:rPr lang="en-US" altLang="zh-CN" sz="3600" u="sng">
                <a:solidFill>
                  <a:srgbClr val="0000FF"/>
                </a:solidFill>
                <a:latin typeface="Times New Roman" panose="02020603050405020304" charset="0"/>
                <a:ea typeface="宋体" panose="02010600030101010101" pitchFamily="2" charset="-122"/>
              </a:rPr>
              <a:t>3.</a:t>
            </a:r>
            <a:r>
              <a:rPr lang="en-US" altLang="zh-CN" sz="3200" b="1" u="sng" smtClean="0">
                <a:solidFill>
                  <a:srgbClr val="FF0000"/>
                </a:solidFill>
                <a:latin typeface="Times New Roman" panose="02020603050405020304" charset="0"/>
              </a:rPr>
              <a:t>Whichever </a:t>
            </a:r>
            <a:r>
              <a:rPr lang="en-US" altLang="zh-CN" sz="3600" u="sng">
                <a:solidFill>
                  <a:srgbClr val="0000FF"/>
                </a:solidFill>
                <a:latin typeface="Times New Roman" panose="02020603050405020304" charset="0"/>
                <a:ea typeface="宋体" panose="02010600030101010101" pitchFamily="2" charset="-122"/>
              </a:rPr>
              <a:t>of you comes in</a:t>
            </a:r>
            <a:r>
              <a:rPr lang="en-US" altLang="zh-CN" sz="3600">
                <a:latin typeface="Times New Roman" panose="02020603050405020304" charset="0"/>
                <a:ea typeface="宋体" panose="02010600030101010101" pitchFamily="2" charset="-122"/>
              </a:rPr>
              <a:t> </a:t>
            </a:r>
            <a:endParaRPr lang="en-US" altLang="zh-CN" sz="3600">
              <a:latin typeface="Times New Roman" panose="02020603050405020304" charset="0"/>
              <a:ea typeface="宋体" panose="02010600030101010101" pitchFamily="2" charset="-122"/>
            </a:endParaRPr>
          </a:p>
          <a:p>
            <a:pPr marL="609600" indent="-609600">
              <a:spcBef>
                <a:spcPct val="20000"/>
              </a:spcBef>
            </a:pPr>
            <a:r>
              <a:rPr lang="en-US" altLang="zh-CN" sz="3600">
                <a:latin typeface="Times New Roman" panose="02020603050405020304" charset="0"/>
                <a:ea typeface="宋体" panose="02010600030101010101" pitchFamily="2" charset="-122"/>
              </a:rPr>
              <a:t>will receive a prize.</a:t>
            </a:r>
            <a:endParaRPr lang="en-US" altLang="zh-CN" sz="3600">
              <a:latin typeface="Times New Roman" panose="02020603050405020304" charset="0"/>
              <a:ea typeface="宋体" panose="02010600030101010101" pitchFamily="2" charset="-122"/>
            </a:endParaRPr>
          </a:p>
        </p:txBody>
      </p:sp>
      <p:sp>
        <p:nvSpPr>
          <p:cNvPr id="1048678" name="TextBox 5"/>
          <p:cNvSpPr txBox="1"/>
          <p:nvPr/>
        </p:nvSpPr>
        <p:spPr>
          <a:xfrm>
            <a:off x="2804160" y="0"/>
            <a:ext cx="5384165" cy="598805"/>
          </a:xfrm>
          <a:prstGeom prst="rect">
            <a:avLst/>
          </a:prstGeom>
          <a:solidFill>
            <a:schemeClr val="tx2"/>
          </a:solidFill>
          <a:ln w="9525">
            <a:noFill/>
          </a:ln>
        </p:spPr>
        <p:txBody>
          <a:bodyPr wrap="square" anchor="t">
            <a:spAutoFit/>
          </a:bodyPr>
          <a:p>
            <a:pPr algn="l"/>
            <a:r>
              <a:rPr lang="en-US" sz="3300" b="1">
                <a:solidFill>
                  <a:srgbClr val="002060"/>
                </a:solidFill>
                <a:latin typeface="Times New Roman" panose="02020603050405020304" charset="0"/>
                <a:ea typeface="微软雅黑" panose="020B0503020204020204" charset="-122"/>
              </a:rPr>
              <a:t>      </a:t>
            </a:r>
            <a:r>
              <a:rPr lang="en-US" sz="3300" b="1">
                <a:solidFill>
                  <a:schemeClr val="bg2"/>
                </a:solidFill>
                <a:latin typeface="Times New Roman" panose="02020603050405020304" charset="0"/>
                <a:ea typeface="微软雅黑" panose="020B0503020204020204" charset="-122"/>
              </a:rPr>
              <a:t>Compare and Discover 4</a:t>
            </a:r>
            <a:endParaRPr lang="en-US" sz="3300" b="1">
              <a:solidFill>
                <a:schemeClr val="bg2"/>
              </a:solidFill>
              <a:latin typeface="Times New Roman" panose="02020603050405020304" charset="0"/>
              <a:ea typeface="微软雅黑" panose="020B0503020204020204" charset="-122"/>
            </a:endParaRPr>
          </a:p>
        </p:txBody>
      </p:sp>
      <p:sp>
        <p:nvSpPr>
          <p:cNvPr id="1048679" name="AutoShape 20"/>
          <p:cNvSpPr/>
          <p:nvPr/>
        </p:nvSpPr>
        <p:spPr>
          <a:xfrm>
            <a:off x="325120" y="926465"/>
            <a:ext cx="6335395" cy="4464000"/>
          </a:xfrm>
          <a:prstGeom prst="flowChartAlternateProcess">
            <a:avLst/>
          </a:prstGeom>
          <a:noFill/>
          <a:ln w="60325" cap="flat" cmpd="sng">
            <a:solidFill>
              <a:srgbClr val="1115AE"/>
            </a:solidFill>
            <a:prstDash val="solid"/>
            <a:miter/>
            <a:headEnd type="none" w="med" len="med"/>
            <a:tailEnd type="none" w="med" len="med"/>
          </a:ln>
        </p:spPr>
        <p:txBody>
          <a:bodyPr wrap="none" anchor="ctr" anchorCtr="0"/>
          <a:p>
            <a:pPr algn="ctr" defTabSz="763905">
              <a:buNone/>
            </a:pPr>
            <a:endParaRPr lang="en-US" altLang="zh-CN" sz="3000" b="1">
              <a:solidFill>
                <a:srgbClr val="990033"/>
              </a:solidFill>
              <a:latin typeface="Arial Narrow" panose="020B0606020202030204"/>
              <a:ea typeface="宋体" panose="02010600030101010101" pitchFamily="2" charset="-122"/>
            </a:endParaRPr>
          </a:p>
          <a:p>
            <a:pPr algn="ctr" defTabSz="763905">
              <a:buNone/>
            </a:pPr>
            <a:endParaRPr lang="en-US" altLang="zh-CN" sz="3000" b="1">
              <a:solidFill>
                <a:srgbClr val="990033"/>
              </a:solidFill>
              <a:latin typeface="Arial Narrow" panose="020B0606020202030204"/>
              <a:ea typeface="宋体" panose="02010600030101010101" pitchFamily="2" charset="-122"/>
            </a:endParaRPr>
          </a:p>
        </p:txBody>
      </p:sp>
      <p:sp>
        <p:nvSpPr>
          <p:cNvPr id="1048680" name="文本框 10242"/>
          <p:cNvSpPr txBox="1"/>
          <p:nvPr/>
        </p:nvSpPr>
        <p:spPr>
          <a:xfrm>
            <a:off x="6660515" y="1268095"/>
            <a:ext cx="5341620" cy="4358640"/>
          </a:xfrm>
          <a:prstGeom prst="rect">
            <a:avLst/>
          </a:prstGeom>
          <a:noFill/>
          <a:ln w="44450" cmpd="sng">
            <a:solidFill>
              <a:schemeClr val="accent1">
                <a:shade val="50000"/>
              </a:schemeClr>
            </a:solidFill>
            <a:prstDash val="solid"/>
          </a:ln>
          <a:effectLst>
            <a:softEdge rad="12700"/>
          </a:effectLst>
        </p:spPr>
        <p:txBody>
          <a:bodyPr wrap="square" anchor="t">
            <a:spAutoFit/>
          </a:bodyPr>
          <a:p>
            <a:pPr>
              <a:lnSpc>
                <a:spcPct val="110000"/>
              </a:lnSpc>
              <a:buClr>
                <a:srgbClr val="3333FF"/>
              </a:buClr>
              <a:buSzPct val="80000"/>
              <a:buFont typeface="Wingdings" panose="05000000000000000000" pitchFamily="2" charset="2"/>
              <a:buChar char="u"/>
            </a:pPr>
            <a:r>
              <a:rPr lang="zh-CN" altLang="en-US" sz="3200" b="1">
                <a:solidFill>
                  <a:srgbClr val="FF0000"/>
                </a:solidFill>
                <a:latin typeface="Times New Roman" panose="02020603050405020304" charset="0"/>
                <a:cs typeface="Times New Roman" panose="02020603050405020304" charset="0"/>
                <a:sym typeface="微软雅黑" panose="020B0503020204020204" charset="-122"/>
              </a:rPr>
              <a:t>whoever</a:t>
            </a:r>
            <a:r>
              <a:rPr lang="zh-CN" altLang="en-US" sz="3200" b="1">
                <a:latin typeface="Times New Roman" panose="02020603050405020304" charset="0"/>
                <a:cs typeface="Times New Roman" panose="02020603050405020304" charset="0"/>
                <a:sym typeface="微软雅黑" panose="020B0503020204020204" charset="-122"/>
              </a:rPr>
              <a:t>在主语从句中</a:t>
            </a:r>
            <a:r>
              <a:rPr lang="zh-CN" altLang="en-US" sz="3200" b="1" smtClean="0">
                <a:latin typeface="Times New Roman" panose="02020603050405020304" charset="0"/>
                <a:cs typeface="Times New Roman" panose="02020603050405020304" charset="0"/>
                <a:sym typeface="微软雅黑" panose="020B0503020204020204" charset="-122"/>
              </a:rPr>
              <a:t>充当 ______, </a:t>
            </a:r>
            <a:r>
              <a:rPr lang="zh-CN" altLang="en-US" sz="3200" b="1">
                <a:latin typeface="Times New Roman" panose="02020603050405020304" charset="0"/>
                <a:cs typeface="Times New Roman" panose="02020603050405020304" charset="0"/>
                <a:sym typeface="微软雅黑" panose="020B0503020204020204" charset="-122"/>
              </a:rPr>
              <a:t>译</a:t>
            </a:r>
            <a:r>
              <a:rPr lang="zh-CN" altLang="en-US" sz="3200" b="1" smtClean="0">
                <a:latin typeface="Times New Roman" panose="02020603050405020304" charset="0"/>
                <a:cs typeface="Times New Roman" panose="02020603050405020304" charset="0"/>
                <a:sym typeface="微软雅黑" panose="020B0503020204020204" charset="-122"/>
              </a:rPr>
              <a:t>为</a:t>
            </a:r>
            <a:r>
              <a:rPr lang="zh-CN" altLang="en-US" sz="3200" b="1">
                <a:latin typeface="Times New Roman" panose="02020603050405020304" charset="0"/>
                <a:cs typeface="Times New Roman" panose="02020603050405020304" charset="0"/>
                <a:sym typeface="微软雅黑" panose="020B0503020204020204" charset="-122"/>
              </a:rPr>
              <a:t> </a:t>
            </a:r>
            <a:r>
              <a:rPr lang="zh-CN" altLang="en-US" sz="3200" b="1" smtClean="0">
                <a:latin typeface="Times New Roman" panose="02020603050405020304" charset="0"/>
                <a:cs typeface="Times New Roman" panose="02020603050405020304" charset="0"/>
                <a:sym typeface="微软雅黑" panose="020B0503020204020204" charset="-122"/>
              </a:rPr>
              <a:t>______。</a:t>
            </a:r>
            <a:endParaRPr lang="zh-CN" altLang="en-US" sz="3200" b="1" smtClean="0">
              <a:latin typeface="Times New Roman" panose="02020603050405020304" charset="0"/>
              <a:cs typeface="Times New Roman" panose="02020603050405020304" charset="0"/>
              <a:sym typeface="微软雅黑" panose="020B0503020204020204" charset="-122"/>
            </a:endParaRPr>
          </a:p>
          <a:p>
            <a:pPr>
              <a:lnSpc>
                <a:spcPct val="110000"/>
              </a:lnSpc>
              <a:buClr>
                <a:srgbClr val="3333FF"/>
              </a:buClr>
              <a:buSzPct val="80000"/>
              <a:buFont typeface="Wingdings" panose="05000000000000000000" pitchFamily="2" charset="2"/>
              <a:buChar char="u"/>
            </a:pPr>
            <a:r>
              <a:rPr lang="zh-CN" altLang="en-US" sz="3200" b="1">
                <a:solidFill>
                  <a:srgbClr val="FF0000"/>
                </a:solidFill>
                <a:latin typeface="Times New Roman" panose="02020603050405020304" charset="0"/>
                <a:cs typeface="Times New Roman" panose="02020603050405020304" charset="0"/>
                <a:sym typeface="微软雅黑" panose="020B0503020204020204" charset="-122"/>
              </a:rPr>
              <a:t>whatever </a:t>
            </a:r>
            <a:r>
              <a:rPr lang="zh-CN" altLang="en-US" sz="3200" b="1">
                <a:latin typeface="Times New Roman" panose="02020603050405020304" charset="0"/>
                <a:cs typeface="Times New Roman" panose="02020603050405020304" charset="0"/>
                <a:sym typeface="微软雅黑" panose="020B0503020204020204" charset="-122"/>
              </a:rPr>
              <a:t>在主语从句中</a:t>
            </a:r>
            <a:r>
              <a:rPr lang="zh-CN" altLang="en-US" sz="3200" b="1" smtClean="0">
                <a:latin typeface="Times New Roman" panose="02020603050405020304" charset="0"/>
                <a:cs typeface="Times New Roman" panose="02020603050405020304" charset="0"/>
                <a:sym typeface="微软雅黑" panose="020B0503020204020204" charset="-122"/>
              </a:rPr>
              <a:t>充当 ______, </a:t>
            </a:r>
            <a:r>
              <a:rPr lang="zh-CN" altLang="en-US" sz="3200" b="1">
                <a:latin typeface="Times New Roman" panose="02020603050405020304" charset="0"/>
                <a:cs typeface="Times New Roman" panose="02020603050405020304" charset="0"/>
                <a:sym typeface="微软雅黑" panose="020B0503020204020204" charset="-122"/>
              </a:rPr>
              <a:t>译</a:t>
            </a:r>
            <a:r>
              <a:rPr lang="zh-CN" altLang="en-US" sz="3200" b="1" smtClean="0">
                <a:latin typeface="Times New Roman" panose="02020603050405020304" charset="0"/>
                <a:cs typeface="Times New Roman" panose="02020603050405020304" charset="0"/>
                <a:sym typeface="微软雅黑" panose="020B0503020204020204" charset="-122"/>
              </a:rPr>
              <a:t>为</a:t>
            </a:r>
            <a:r>
              <a:rPr lang="zh-CN" altLang="en-US" sz="3200" b="1">
                <a:latin typeface="Times New Roman" panose="02020603050405020304" charset="0"/>
                <a:cs typeface="Times New Roman" panose="02020603050405020304" charset="0"/>
                <a:sym typeface="微软雅黑" panose="020B0503020204020204" charset="-122"/>
              </a:rPr>
              <a:t> </a:t>
            </a:r>
            <a:r>
              <a:rPr lang="zh-CN" altLang="en-US" sz="3200" b="1" smtClean="0">
                <a:latin typeface="Times New Roman" panose="02020603050405020304" charset="0"/>
                <a:cs typeface="Times New Roman" panose="02020603050405020304" charset="0"/>
                <a:sym typeface="微软雅黑" panose="020B0503020204020204" charset="-122"/>
              </a:rPr>
              <a:t>______。</a:t>
            </a:r>
            <a:endParaRPr lang="zh-CN" altLang="en-US" sz="3200" b="1" smtClean="0">
              <a:latin typeface="Times New Roman" panose="02020603050405020304" charset="0"/>
              <a:cs typeface="Times New Roman" panose="02020603050405020304" charset="0"/>
              <a:sym typeface="微软雅黑" panose="020B0503020204020204" charset="-122"/>
            </a:endParaRPr>
          </a:p>
          <a:p>
            <a:pPr>
              <a:lnSpc>
                <a:spcPct val="110000"/>
              </a:lnSpc>
              <a:buClr>
                <a:srgbClr val="3333FF"/>
              </a:buClr>
              <a:buSzPct val="80000"/>
              <a:buFont typeface="Wingdings" panose="05000000000000000000" pitchFamily="2" charset="2"/>
              <a:buChar char="u"/>
            </a:pPr>
            <a:r>
              <a:rPr lang="zh-CN" altLang="en-US" sz="3200" b="1">
                <a:solidFill>
                  <a:srgbClr val="FF0000"/>
                </a:solidFill>
                <a:latin typeface="Times New Roman" panose="02020603050405020304" charset="0"/>
                <a:cs typeface="Times New Roman" panose="02020603050405020304" charset="0"/>
                <a:sym typeface="微软雅黑" panose="020B0503020204020204" charset="-122"/>
              </a:rPr>
              <a:t>whichever</a:t>
            </a:r>
            <a:r>
              <a:rPr lang="zh-CN" altLang="en-US" sz="3200" b="1">
                <a:latin typeface="Times New Roman" panose="02020603050405020304" charset="0"/>
                <a:cs typeface="Times New Roman" panose="02020603050405020304" charset="0"/>
                <a:sym typeface="微软雅黑" panose="020B0503020204020204" charset="-122"/>
              </a:rPr>
              <a:t>在主语从句中</a:t>
            </a:r>
            <a:r>
              <a:rPr lang="zh-CN" altLang="en-US" sz="3200" b="1" smtClean="0">
                <a:latin typeface="Times New Roman" panose="02020603050405020304" charset="0"/>
                <a:cs typeface="Times New Roman" panose="02020603050405020304" charset="0"/>
                <a:sym typeface="微软雅黑" panose="020B0503020204020204" charset="-122"/>
              </a:rPr>
              <a:t>充当 ______, </a:t>
            </a:r>
            <a:r>
              <a:rPr lang="zh-CN" altLang="en-US" sz="3200" b="1">
                <a:latin typeface="Times New Roman" panose="02020603050405020304" charset="0"/>
                <a:cs typeface="Times New Roman" panose="02020603050405020304" charset="0"/>
                <a:sym typeface="微软雅黑" panose="020B0503020204020204" charset="-122"/>
              </a:rPr>
              <a:t>译</a:t>
            </a:r>
            <a:r>
              <a:rPr lang="zh-CN" altLang="en-US" sz="3200" b="1" smtClean="0">
                <a:latin typeface="Times New Roman" panose="02020603050405020304" charset="0"/>
                <a:cs typeface="Times New Roman" panose="02020603050405020304" charset="0"/>
                <a:sym typeface="微软雅黑" panose="020B0503020204020204" charset="-122"/>
              </a:rPr>
              <a:t>为</a:t>
            </a:r>
            <a:r>
              <a:rPr lang="zh-CN" altLang="en-US" sz="3200" b="1">
                <a:latin typeface="Times New Roman" panose="02020603050405020304" charset="0"/>
                <a:cs typeface="Times New Roman" panose="02020603050405020304" charset="0"/>
                <a:sym typeface="微软雅黑" panose="020B0503020204020204" charset="-122"/>
              </a:rPr>
              <a:t> </a:t>
            </a:r>
            <a:r>
              <a:rPr lang="zh-CN" altLang="en-US" sz="3200" b="1" smtClean="0">
                <a:latin typeface="Times New Roman" panose="02020603050405020304" charset="0"/>
                <a:cs typeface="Times New Roman" panose="02020603050405020304" charset="0"/>
                <a:sym typeface="微软雅黑" panose="020B0503020204020204" charset="-122"/>
              </a:rPr>
              <a:t>______。</a:t>
            </a:r>
            <a:endParaRPr lang="zh-CN" altLang="en-US" sz="3200" b="1" smtClean="0">
              <a:latin typeface="Times New Roman" panose="02020603050405020304" charset="0"/>
              <a:cs typeface="Times New Roman" panose="02020603050405020304" charset="0"/>
              <a:sym typeface="微软雅黑" panose="020B0503020204020204" charset="-122"/>
            </a:endParaRPr>
          </a:p>
          <a:p>
            <a:pPr>
              <a:lnSpc>
                <a:spcPct val="110000"/>
              </a:lnSpc>
              <a:buClr>
                <a:srgbClr val="3333FF"/>
              </a:buClr>
              <a:buSzPct val="80000"/>
              <a:buFont typeface="Wingdings" panose="05000000000000000000" pitchFamily="2" charset="2"/>
              <a:buChar char="u"/>
            </a:pPr>
            <a:endParaRPr lang="zh-CN" altLang="en-US" sz="3200" b="1" smtClean="0">
              <a:latin typeface="Times New Roman" panose="02020603050405020304" charset="0"/>
              <a:cs typeface="Times New Roman" panose="02020603050405020304" charset="0"/>
              <a:sym typeface="微软雅黑" panose="020B0503020204020204" charset="-122"/>
            </a:endParaRPr>
          </a:p>
          <a:p>
            <a:pPr>
              <a:lnSpc>
                <a:spcPct val="110000"/>
              </a:lnSpc>
              <a:buClr>
                <a:srgbClr val="3333FF"/>
              </a:buClr>
              <a:buSzPct val="80000"/>
              <a:buFont typeface="Wingdings" panose="05000000000000000000" pitchFamily="2" charset="2"/>
              <a:buChar char="u"/>
            </a:pPr>
            <a:endParaRPr lang="en-US" altLang="zh-CN" sz="3200" b="1">
              <a:latin typeface="Times New Roman" panose="02020603050405020304" charset="0"/>
              <a:cs typeface="Times New Roman" panose="02020603050405020304" charset="0"/>
              <a:sym typeface="微软雅黑" panose="020B0503020204020204" charset="-122"/>
            </a:endParaRPr>
          </a:p>
        </p:txBody>
      </p:sp>
      <p:sp>
        <p:nvSpPr>
          <p:cNvPr id="1048681" name="文本框 9230"/>
          <p:cNvSpPr txBox="1"/>
          <p:nvPr/>
        </p:nvSpPr>
        <p:spPr>
          <a:xfrm>
            <a:off x="7011493" y="1690014"/>
            <a:ext cx="995680" cy="574041"/>
          </a:xfrm>
          <a:prstGeom prst="rect">
            <a:avLst/>
          </a:prstGeom>
          <a:noFill/>
          <a:ln w="9525">
            <a:noFill/>
          </a:ln>
        </p:spPr>
        <p:txBody>
          <a:bodyPr wrap="none" anchor="t">
            <a:spAutoFit/>
          </a:bodyPr>
          <a:p>
            <a:pPr>
              <a:lnSpc>
                <a:spcPct val="110000"/>
              </a:lnSpc>
            </a:pPr>
            <a:r>
              <a:rPr lang="zh-CN" altLang="en-US" sz="3200" b="1" smtClean="0">
                <a:solidFill>
                  <a:srgbClr val="FF0000"/>
                </a:solidFill>
                <a:latin typeface="Times New Roman" panose="02020603050405020304" charset="0"/>
                <a:ea typeface="+mn-ea"/>
                <a:cs typeface="Times New Roman" panose="02020603050405020304" charset="0"/>
              </a:rPr>
              <a:t>主语</a:t>
            </a:r>
            <a:endParaRPr lang="zh-CN" altLang="en-US" sz="3200">
              <a:latin typeface="Times New Roman" panose="02020603050405020304" charset="0"/>
              <a:ea typeface="+mn-ea"/>
              <a:cs typeface="Times New Roman" panose="02020603050405020304" charset="0"/>
            </a:endParaRPr>
          </a:p>
        </p:txBody>
      </p:sp>
      <p:sp>
        <p:nvSpPr>
          <p:cNvPr id="1048682" name="文本框 9231"/>
          <p:cNvSpPr txBox="1"/>
          <p:nvPr/>
        </p:nvSpPr>
        <p:spPr>
          <a:xfrm>
            <a:off x="9073632" y="1690005"/>
            <a:ext cx="1402081" cy="574040"/>
          </a:xfrm>
          <a:prstGeom prst="rect">
            <a:avLst/>
          </a:prstGeom>
          <a:noFill/>
          <a:ln w="9525">
            <a:noFill/>
          </a:ln>
        </p:spPr>
        <p:txBody>
          <a:bodyPr wrap="none" anchor="t">
            <a:spAutoFit/>
          </a:bodyPr>
          <a:p>
            <a:pPr>
              <a:lnSpc>
                <a:spcPct val="110000"/>
              </a:lnSpc>
            </a:pPr>
            <a:r>
              <a:rPr lang="zh-CN" altLang="en-US" sz="3200" b="1">
                <a:solidFill>
                  <a:srgbClr val="FF0000"/>
                </a:solidFill>
                <a:latin typeface="Times New Roman" panose="02020603050405020304" charset="0"/>
                <a:ea typeface="+mn-ea"/>
                <a:cs typeface="Times New Roman" panose="02020603050405020304" charset="0"/>
              </a:rPr>
              <a:t>无论谁</a:t>
            </a:r>
            <a:endParaRPr lang="zh-CN" altLang="en-US" sz="3200">
              <a:latin typeface="Times New Roman" panose="02020603050405020304" charset="0"/>
              <a:ea typeface="+mn-ea"/>
              <a:cs typeface="Times New Roman" panose="02020603050405020304" charset="0"/>
            </a:endParaRPr>
          </a:p>
        </p:txBody>
      </p:sp>
      <p:sp>
        <p:nvSpPr>
          <p:cNvPr id="1048683" name="文本框 8"/>
          <p:cNvSpPr txBox="1"/>
          <p:nvPr/>
        </p:nvSpPr>
        <p:spPr>
          <a:xfrm>
            <a:off x="7504253" y="2842539"/>
            <a:ext cx="995680" cy="574040"/>
          </a:xfrm>
          <a:prstGeom prst="rect">
            <a:avLst/>
          </a:prstGeom>
          <a:noFill/>
          <a:ln w="9525">
            <a:noFill/>
          </a:ln>
        </p:spPr>
        <p:txBody>
          <a:bodyPr wrap="none" anchor="t">
            <a:spAutoFit/>
          </a:bodyPr>
          <a:p>
            <a:pPr>
              <a:lnSpc>
                <a:spcPct val="110000"/>
              </a:lnSpc>
            </a:pPr>
            <a:r>
              <a:rPr lang="zh-CN" altLang="en-US" sz="3200" b="1" smtClean="0">
                <a:solidFill>
                  <a:srgbClr val="FF0000"/>
                </a:solidFill>
                <a:latin typeface="Times New Roman" panose="02020603050405020304" charset="0"/>
                <a:ea typeface="+mn-ea"/>
                <a:cs typeface="Times New Roman" panose="02020603050405020304" charset="0"/>
              </a:rPr>
              <a:t>主语</a:t>
            </a:r>
            <a:endParaRPr lang="zh-CN" altLang="en-US" sz="3200">
              <a:latin typeface="Times New Roman" panose="02020603050405020304" charset="0"/>
              <a:ea typeface="+mn-ea"/>
              <a:cs typeface="Times New Roman" panose="02020603050405020304" charset="0"/>
            </a:endParaRPr>
          </a:p>
        </p:txBody>
      </p:sp>
      <p:sp>
        <p:nvSpPr>
          <p:cNvPr id="1048684" name="文本框 9"/>
          <p:cNvSpPr txBox="1"/>
          <p:nvPr/>
        </p:nvSpPr>
        <p:spPr>
          <a:xfrm>
            <a:off x="9530832" y="2842530"/>
            <a:ext cx="1808480" cy="574041"/>
          </a:xfrm>
          <a:prstGeom prst="rect">
            <a:avLst/>
          </a:prstGeom>
          <a:noFill/>
          <a:ln w="9525">
            <a:noFill/>
          </a:ln>
        </p:spPr>
        <p:txBody>
          <a:bodyPr wrap="none" anchor="t">
            <a:spAutoFit/>
          </a:bodyPr>
          <a:p>
            <a:pPr>
              <a:lnSpc>
                <a:spcPct val="110000"/>
              </a:lnSpc>
            </a:pPr>
            <a:r>
              <a:rPr lang="zh-CN" altLang="en-US" sz="3200" b="1">
                <a:solidFill>
                  <a:srgbClr val="FF0000"/>
                </a:solidFill>
                <a:latin typeface="Times New Roman" panose="02020603050405020304" charset="0"/>
                <a:ea typeface="+mn-ea"/>
                <a:cs typeface="Times New Roman" panose="02020603050405020304" charset="0"/>
              </a:rPr>
              <a:t>无论什么</a:t>
            </a:r>
            <a:endParaRPr lang="en-US" altLang="zh-CN" sz="3200" b="1">
              <a:solidFill>
                <a:srgbClr val="FF0000"/>
              </a:solidFill>
              <a:latin typeface="Times New Roman" panose="02020603050405020304" charset="0"/>
              <a:ea typeface="+mn-ea"/>
              <a:cs typeface="Times New Roman" panose="02020603050405020304" charset="0"/>
            </a:endParaRPr>
          </a:p>
        </p:txBody>
      </p:sp>
      <p:sp>
        <p:nvSpPr>
          <p:cNvPr id="1048685" name="文本框 12"/>
          <p:cNvSpPr txBox="1"/>
          <p:nvPr/>
        </p:nvSpPr>
        <p:spPr>
          <a:xfrm>
            <a:off x="7389953" y="3967124"/>
            <a:ext cx="995680" cy="574041"/>
          </a:xfrm>
          <a:prstGeom prst="rect">
            <a:avLst/>
          </a:prstGeom>
          <a:noFill/>
          <a:ln w="9525">
            <a:noFill/>
          </a:ln>
        </p:spPr>
        <p:txBody>
          <a:bodyPr wrap="none" anchor="t">
            <a:spAutoFit/>
          </a:bodyPr>
          <a:p>
            <a:pPr>
              <a:lnSpc>
                <a:spcPct val="110000"/>
              </a:lnSpc>
            </a:pPr>
            <a:r>
              <a:rPr lang="zh-CN" altLang="en-US" sz="3200" b="1" smtClean="0">
                <a:solidFill>
                  <a:srgbClr val="FF0000"/>
                </a:solidFill>
                <a:latin typeface="Times New Roman" panose="02020603050405020304" charset="0"/>
                <a:ea typeface="+mn-ea"/>
                <a:cs typeface="Times New Roman" panose="02020603050405020304" charset="0"/>
              </a:rPr>
              <a:t>主语</a:t>
            </a:r>
            <a:endParaRPr lang="zh-CN" altLang="en-US" sz="3200">
              <a:latin typeface="Times New Roman" panose="02020603050405020304" charset="0"/>
              <a:ea typeface="+mn-ea"/>
              <a:cs typeface="Times New Roman" panose="02020603050405020304" charset="0"/>
            </a:endParaRPr>
          </a:p>
        </p:txBody>
      </p:sp>
      <p:sp>
        <p:nvSpPr>
          <p:cNvPr id="1048686" name="文本框 13"/>
          <p:cNvSpPr txBox="1"/>
          <p:nvPr/>
        </p:nvSpPr>
        <p:spPr>
          <a:xfrm>
            <a:off x="9416532" y="3760105"/>
            <a:ext cx="1808480" cy="574041"/>
          </a:xfrm>
          <a:prstGeom prst="rect">
            <a:avLst/>
          </a:prstGeom>
          <a:noFill/>
          <a:ln w="9525">
            <a:noFill/>
          </a:ln>
        </p:spPr>
        <p:txBody>
          <a:bodyPr wrap="none" anchor="t">
            <a:spAutoFit/>
          </a:bodyPr>
          <a:p>
            <a:pPr>
              <a:lnSpc>
                <a:spcPct val="110000"/>
              </a:lnSpc>
            </a:pPr>
            <a:r>
              <a:rPr lang="zh-CN" altLang="en-US" sz="3200" b="1">
                <a:solidFill>
                  <a:srgbClr val="FF0000"/>
                </a:solidFill>
                <a:latin typeface="Times New Roman" panose="02020603050405020304" charset="0"/>
                <a:ea typeface="+mn-ea"/>
                <a:cs typeface="Times New Roman" panose="02020603050405020304" charset="0"/>
              </a:rPr>
              <a:t>无论哪个</a:t>
            </a:r>
            <a:endParaRPr lang="en-US" altLang="zh-CN" sz="3200" b="1">
              <a:solidFill>
                <a:srgbClr val="FF0000"/>
              </a:solidFill>
              <a:latin typeface="Times New Roman" panose="02020603050405020304" charset="0"/>
              <a:ea typeface="+mn-ea"/>
              <a:cs typeface="Times New Roman" panose="02020603050405020304" charset="0"/>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48675"/>
                                        </p:tgtEl>
                                        <p:attrNameLst>
                                          <p:attrName>style.visibility</p:attrName>
                                        </p:attrNameLst>
                                      </p:cBhvr>
                                      <p:to>
                                        <p:strVal val="visible"/>
                                      </p:to>
                                    </p:set>
                                    <p:anim calcmode="lin" valueType="num">
                                      <p:cBhvr>
                                        <p:cTn id="7" dur="1000" fill="hold"/>
                                        <p:tgtEl>
                                          <p:spTgt spid="1048675"/>
                                        </p:tgtEl>
                                        <p:attrNameLst>
                                          <p:attrName>ppt_x</p:attrName>
                                        </p:attrNameLst>
                                      </p:cBhvr>
                                      <p:tavLst>
                                        <p:tav tm="0">
                                          <p:val>
                                            <p:strVal val="#ppt_x-.2"/>
                                          </p:val>
                                        </p:tav>
                                        <p:tav tm="100000">
                                          <p:val>
                                            <p:strVal val="#ppt_x"/>
                                          </p:val>
                                        </p:tav>
                                      </p:tavLst>
                                    </p:anim>
                                    <p:anim calcmode="lin" valueType="num">
                                      <p:cBhvr>
                                        <p:cTn id="8" dur="1000" fill="hold"/>
                                        <p:tgtEl>
                                          <p:spTgt spid="104867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4867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48676"/>
                                        </p:tgtEl>
                                        <p:attrNameLst>
                                          <p:attrName>style.visibility</p:attrName>
                                        </p:attrNameLst>
                                      </p:cBhvr>
                                      <p:to>
                                        <p:strVal val="visible"/>
                                      </p:to>
                                    </p:set>
                                    <p:anim calcmode="lin" valueType="num">
                                      <p:cBhvr>
                                        <p:cTn id="12" dur="1000" fill="hold"/>
                                        <p:tgtEl>
                                          <p:spTgt spid="1048676"/>
                                        </p:tgtEl>
                                        <p:attrNameLst>
                                          <p:attrName>ppt_x</p:attrName>
                                        </p:attrNameLst>
                                      </p:cBhvr>
                                      <p:tavLst>
                                        <p:tav tm="0">
                                          <p:val>
                                            <p:strVal val="#ppt_x-.2"/>
                                          </p:val>
                                        </p:tav>
                                        <p:tav tm="100000">
                                          <p:val>
                                            <p:strVal val="#ppt_x"/>
                                          </p:val>
                                        </p:tav>
                                      </p:tavLst>
                                    </p:anim>
                                    <p:anim calcmode="lin" valueType="num">
                                      <p:cBhvr>
                                        <p:cTn id="13" dur="1000" fill="hold"/>
                                        <p:tgtEl>
                                          <p:spTgt spid="104867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4867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048677"/>
                                        </p:tgtEl>
                                        <p:attrNameLst>
                                          <p:attrName>style.visibility</p:attrName>
                                        </p:attrNameLst>
                                      </p:cBhvr>
                                      <p:to>
                                        <p:strVal val="visible"/>
                                      </p:to>
                                    </p:set>
                                    <p:anim calcmode="lin" valueType="num">
                                      <p:cBhvr>
                                        <p:cTn id="17" dur="1000" fill="hold"/>
                                        <p:tgtEl>
                                          <p:spTgt spid="1048677"/>
                                        </p:tgtEl>
                                        <p:attrNameLst>
                                          <p:attrName>ppt_x</p:attrName>
                                        </p:attrNameLst>
                                      </p:cBhvr>
                                      <p:tavLst>
                                        <p:tav tm="0">
                                          <p:val>
                                            <p:strVal val="#ppt_x-.2"/>
                                          </p:val>
                                        </p:tav>
                                        <p:tav tm="100000">
                                          <p:val>
                                            <p:strVal val="#ppt_x"/>
                                          </p:val>
                                        </p:tav>
                                      </p:tavLst>
                                    </p:anim>
                                    <p:anim calcmode="lin" valueType="num">
                                      <p:cBhvr>
                                        <p:cTn id="18" dur="1000" fill="hold"/>
                                        <p:tgtEl>
                                          <p:spTgt spid="104867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4867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048681"/>
                                        </p:tgtEl>
                                        <p:attrNameLst>
                                          <p:attrName>style.visibility</p:attrName>
                                        </p:attrNameLst>
                                      </p:cBhvr>
                                      <p:to>
                                        <p:strVal val="visible"/>
                                      </p:to>
                                    </p:set>
                                    <p:animEffect transition="in" filter="slide(fromBottom)">
                                      <p:cBhvr>
                                        <p:cTn id="24" dur="500"/>
                                        <p:tgtEl>
                                          <p:spTgt spid="1048681"/>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1048682"/>
                                        </p:tgtEl>
                                        <p:attrNameLst>
                                          <p:attrName>style.visibility</p:attrName>
                                        </p:attrNameLst>
                                      </p:cBhvr>
                                      <p:to>
                                        <p:strVal val="visible"/>
                                      </p:to>
                                    </p:set>
                                    <p:animEffect transition="in" filter="slide(fromBottom)">
                                      <p:cBhvr>
                                        <p:cTn id="28" dur="500"/>
                                        <p:tgtEl>
                                          <p:spTgt spid="1048682"/>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048683"/>
                                        </p:tgtEl>
                                        <p:attrNameLst>
                                          <p:attrName>style.visibility</p:attrName>
                                        </p:attrNameLst>
                                      </p:cBhvr>
                                      <p:to>
                                        <p:strVal val="visible"/>
                                      </p:to>
                                    </p:set>
                                    <p:animEffect transition="in" filter="slide(fromBottom)">
                                      <p:cBhvr>
                                        <p:cTn id="33" dur="500"/>
                                        <p:tgtEl>
                                          <p:spTgt spid="1048683"/>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1048684"/>
                                        </p:tgtEl>
                                        <p:attrNameLst>
                                          <p:attrName>style.visibility</p:attrName>
                                        </p:attrNameLst>
                                      </p:cBhvr>
                                      <p:to>
                                        <p:strVal val="visible"/>
                                      </p:to>
                                    </p:set>
                                    <p:animEffect transition="in" filter="slide(fromBottom)">
                                      <p:cBhvr>
                                        <p:cTn id="37" dur="500"/>
                                        <p:tgtEl>
                                          <p:spTgt spid="1048684"/>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048685"/>
                                        </p:tgtEl>
                                        <p:attrNameLst>
                                          <p:attrName>style.visibility</p:attrName>
                                        </p:attrNameLst>
                                      </p:cBhvr>
                                      <p:to>
                                        <p:strVal val="visible"/>
                                      </p:to>
                                    </p:set>
                                    <p:animEffect transition="in" filter="slide(fromBottom)">
                                      <p:cBhvr>
                                        <p:cTn id="42" dur="500"/>
                                        <p:tgtEl>
                                          <p:spTgt spid="1048685"/>
                                        </p:tgtEl>
                                      </p:cBhvr>
                                    </p:animEffect>
                                  </p:childTnLst>
                                </p:cTn>
                              </p:par>
                            </p:childTnLst>
                          </p:cTn>
                        </p:par>
                        <p:par>
                          <p:cTn id="43" fill="hold">
                            <p:stCondLst>
                              <p:cond delay="500"/>
                            </p:stCondLst>
                            <p:childTnLst>
                              <p:par>
                                <p:cTn id="44" presetID="12" presetClass="entr" presetSubtype="4" fill="hold" grpId="0" nodeType="afterEffect">
                                  <p:stCondLst>
                                    <p:cond delay="0"/>
                                  </p:stCondLst>
                                  <p:childTnLst>
                                    <p:set>
                                      <p:cBhvr>
                                        <p:cTn id="45" dur="1" fill="hold">
                                          <p:stCondLst>
                                            <p:cond delay="0"/>
                                          </p:stCondLst>
                                        </p:cTn>
                                        <p:tgtEl>
                                          <p:spTgt spid="1048686"/>
                                        </p:tgtEl>
                                        <p:attrNameLst>
                                          <p:attrName>style.visibility</p:attrName>
                                        </p:attrNameLst>
                                      </p:cBhvr>
                                      <p:to>
                                        <p:strVal val="visible"/>
                                      </p:to>
                                    </p:set>
                                    <p:animEffect transition="in" filter="slide(fromBottom)">
                                      <p:cBhvr>
                                        <p:cTn id="46" dur="500"/>
                                        <p:tgtEl>
                                          <p:spTgt spid="104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5" grpId="0"/>
      <p:bldP spid="1048676" grpId="0"/>
      <p:bldP spid="1048677" grpId="0"/>
      <p:bldP spid="1048681" grpId="0"/>
      <p:bldP spid="1048682" grpId="0"/>
      <p:bldP spid="1048683" grpId="0"/>
      <p:bldP spid="1048684" grpId="0"/>
      <p:bldP spid="1048685" grpId="0"/>
      <p:bldP spid="10486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graphicFrame>
        <p:nvGraphicFramePr>
          <p:cNvPr id="4194304" name="表格 11267"/>
          <p:cNvGraphicFramePr>
            <a:graphicFrameLocks noGrp="1"/>
          </p:cNvGraphicFramePr>
          <p:nvPr>
            <p:custDataLst>
              <p:tags r:id="rId1"/>
            </p:custDataLst>
          </p:nvPr>
        </p:nvGraphicFramePr>
        <p:xfrm>
          <a:off x="2056873" y="1769110"/>
          <a:ext cx="8202295" cy="4550410"/>
        </p:xfrm>
        <a:graphic>
          <a:graphicData uri="http://schemas.openxmlformats.org/drawingml/2006/table">
            <a:tbl>
              <a:tblPr/>
              <a:tblGrid>
                <a:gridCol w="2913380"/>
                <a:gridCol w="5288915"/>
              </a:tblGrid>
              <a:tr h="638810">
                <a:tc>
                  <a:txBody>
                    <a:bodyPr wrap="square"/>
                    <a:lstStyle>
                      <a:lvl1pPr marL="342900" lvl="0" indent="-342900" algn="l" defTabSz="914400" eaLnBrk="1" fontAlgn="base" latinLnBrk="0" hangingPunct="1">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defTabSz="914400">
                        <a:buNone/>
                      </a:pPr>
                      <a:r>
                        <a:rPr lang="zh-CN" altLang="en-US" sz="3200" b="1">
                          <a:solidFill>
                            <a:srgbClr val="C00000"/>
                          </a:solidFill>
                          <a:latin typeface="Times New Roman" panose="02020603050405020304" charset="0"/>
                          <a:ea typeface="+mn-ea"/>
                          <a:cs typeface="Times New Roman" panose="02020603050405020304" charset="0"/>
                        </a:rPr>
                        <a:t>功能</a:t>
                      </a:r>
                      <a:endParaRPr lang="zh-CN" altLang="en-US" sz="3200" b="1">
                        <a:solidFill>
                          <a:srgbClr val="C00000"/>
                        </a:solidFill>
                        <a:latin typeface="Times New Roman" panose="02020603050405020304" charset="0"/>
                        <a:ea typeface="+mn-ea"/>
                        <a:cs typeface="Times New Roman" panose="02020603050405020304" charset="0"/>
                      </a:endParaRPr>
                    </a:p>
                  </a:txBody>
                  <a:tcPr marL="151129" marR="151129" marT="75564" marB="75564"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accent1">
                        <a:lumMod val="60000"/>
                        <a:lumOff val="40000"/>
                      </a:schemeClr>
                    </a:solidFill>
                  </a:tcPr>
                </a:tc>
                <a:tc>
                  <a:txBody>
                    <a:bodyPr wrap="square"/>
                    <a:lstStyle>
                      <a:lvl1pPr marL="342900" lvl="0" indent="-342900" algn="l" defTabSz="914400" eaLnBrk="1" fontAlgn="base" latinLnBrk="0" hangingPunct="1">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defTabSz="914400">
                        <a:buNone/>
                      </a:pPr>
                      <a:r>
                        <a:rPr lang="zh-CN" altLang="en-US" sz="3200" b="1">
                          <a:solidFill>
                            <a:srgbClr val="C00000"/>
                          </a:solidFill>
                          <a:latin typeface="Times New Roman" panose="02020603050405020304" charset="0"/>
                          <a:ea typeface="+mn-ea"/>
                          <a:cs typeface="Times New Roman" panose="02020603050405020304" charset="0"/>
                        </a:rPr>
                        <a:t>连接词</a:t>
                      </a:r>
                      <a:endParaRPr lang="zh-CN" altLang="en-US" sz="3200" b="1">
                        <a:solidFill>
                          <a:srgbClr val="C00000"/>
                        </a:solidFill>
                        <a:latin typeface="Times New Roman" panose="02020603050405020304" charset="0"/>
                        <a:ea typeface="+mn-ea"/>
                        <a:cs typeface="Times New Roman" panose="02020603050405020304" charset="0"/>
                      </a:endParaRPr>
                    </a:p>
                  </a:txBody>
                  <a:tcPr marL="151129" marR="151129" marT="75564" marB="75564"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accent1">
                        <a:lumMod val="60000"/>
                        <a:lumOff val="40000"/>
                      </a:schemeClr>
                    </a:solidFill>
                  </a:tcPr>
                </a:tc>
              </a:tr>
              <a:tr h="865505">
                <a:tc>
                  <a:txBody>
                    <a:bodyPr wrap="square"/>
                    <a:lstStyle>
                      <a:lvl1pPr marL="342900" lvl="0" indent="-342900" algn="l" defTabSz="914400" eaLnBrk="1" fontAlgn="base" latinLnBrk="0" hangingPunct="1">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defTabSz="914400">
                        <a:buNone/>
                      </a:pPr>
                      <a:r>
                        <a:rPr lang="zh-CN" altLang="en-US" sz="3200" b="1">
                          <a:solidFill>
                            <a:srgbClr val="6600FF"/>
                          </a:solidFill>
                          <a:latin typeface="Times New Roman" panose="02020603050405020304" charset="0"/>
                          <a:ea typeface="+mn-ea"/>
                          <a:cs typeface="Times New Roman" panose="02020603050405020304" charset="0"/>
                        </a:rPr>
                        <a:t>不作成分</a:t>
                      </a:r>
                      <a:endParaRPr lang="zh-CN" altLang="en-US" sz="3200" b="1">
                        <a:solidFill>
                          <a:srgbClr val="6600FF"/>
                        </a:solidFill>
                        <a:latin typeface="Times New Roman" panose="02020603050405020304" charset="0"/>
                        <a:ea typeface="+mn-ea"/>
                        <a:cs typeface="Times New Roman" panose="02020603050405020304" charset="0"/>
                      </a:endParaRPr>
                    </a:p>
                  </a:txBody>
                  <a:tcPr marL="151129" marR="151129" marT="75564" marB="75564"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tx2">
                        <a:lumMod val="20000"/>
                        <a:lumOff val="80000"/>
                      </a:schemeClr>
                    </a:solidFill>
                  </a:tcPr>
                </a:tc>
                <a:tc>
                  <a:txBody>
                    <a:bodyPr wrap="square"/>
                    <a:lstStyle>
                      <a:lvl1pPr marL="342900" lvl="0" indent="-342900" algn="l" defTabSz="914400" eaLnBrk="1" fontAlgn="base" latinLnBrk="0" hangingPunct="1">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defTabSz="914400">
                        <a:buNone/>
                      </a:pPr>
                      <a:r>
                        <a:rPr lang="zh-CN" altLang="en-US" sz="3200" b="1">
                          <a:latin typeface="Times New Roman" panose="02020603050405020304" charset="0"/>
                          <a:ea typeface="+mn-ea"/>
                          <a:cs typeface="Times New Roman" panose="02020603050405020304" charset="0"/>
                        </a:rPr>
                        <a:t>that, whether</a:t>
                      </a:r>
                      <a:endParaRPr lang="zh-CN" altLang="en-US" sz="3200" b="1">
                        <a:latin typeface="Times New Roman" panose="02020603050405020304" charset="0"/>
                        <a:ea typeface="+mn-ea"/>
                        <a:cs typeface="Times New Roman" panose="02020603050405020304" charset="0"/>
                      </a:endParaRPr>
                    </a:p>
                  </a:txBody>
                  <a:tcPr marL="151129" marR="151129" marT="75564" marB="75564"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accent2">
                        <a:lumMod val="20000"/>
                        <a:lumOff val="80000"/>
                      </a:schemeClr>
                    </a:solidFill>
                  </a:tcPr>
                </a:tc>
              </a:tr>
              <a:tr h="1315085">
                <a:tc>
                  <a:txBody>
                    <a:bodyPr wrap="square"/>
                    <a:lstStyle>
                      <a:lvl1pPr marL="342900" lvl="0" indent="-342900" algn="l" defTabSz="914400" eaLnBrk="1" fontAlgn="base" latinLnBrk="0" hangingPunct="1">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defTabSz="914400">
                        <a:buNone/>
                      </a:pPr>
                      <a:r>
                        <a:rPr lang="zh-CN" altLang="en-US" sz="3200" b="1">
                          <a:solidFill>
                            <a:srgbClr val="6600FF"/>
                          </a:solidFill>
                          <a:latin typeface="Times New Roman" panose="02020603050405020304" charset="0"/>
                          <a:ea typeface="+mn-ea"/>
                          <a:cs typeface="Times New Roman" panose="02020603050405020304" charset="0"/>
                        </a:rPr>
                        <a:t>作主、宾、表、</a:t>
                      </a:r>
                      <a:endParaRPr lang="zh-CN" altLang="en-US" sz="3200" b="1">
                        <a:solidFill>
                          <a:srgbClr val="6600FF"/>
                        </a:solidFill>
                        <a:latin typeface="Times New Roman" panose="02020603050405020304" charset="0"/>
                        <a:ea typeface="+mn-ea"/>
                        <a:cs typeface="Times New Roman" panose="02020603050405020304" charset="0"/>
                      </a:endParaRPr>
                    </a:p>
                  </a:txBody>
                  <a:tcPr marL="151129" marR="151129" marT="75564" marB="75564"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bg1">
                        <a:lumMod val="95000"/>
                      </a:schemeClr>
                    </a:solidFill>
                  </a:tcPr>
                </a:tc>
                <a:tc>
                  <a:txBody>
                    <a:bodyPr wrap="square"/>
                    <a:lstStyle>
                      <a:lvl1pPr marL="342900" lvl="0" indent="-342900" algn="l" defTabSz="914400" eaLnBrk="1" fontAlgn="base" latinLnBrk="0" hangingPunct="1">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defTabSz="914400">
                        <a:buNone/>
                      </a:pPr>
                      <a:r>
                        <a:rPr lang="en-US" altLang="x-none" sz="3200" b="1">
                          <a:latin typeface="Times New Roman" panose="02020603050405020304" charset="0"/>
                          <a:ea typeface="+mn-ea"/>
                          <a:cs typeface="Times New Roman" panose="02020603050405020304" charset="0"/>
                        </a:rPr>
                        <a:t>what, who, whom,  </a:t>
                      </a:r>
                      <a:endParaRPr lang="en-US" altLang="x-none" sz="3200" b="1">
                        <a:latin typeface="Times New Roman" panose="02020603050405020304" charset="0"/>
                        <a:ea typeface="+mn-ea"/>
                        <a:cs typeface="Times New Roman" panose="02020603050405020304" charset="0"/>
                      </a:endParaRPr>
                    </a:p>
                    <a:p>
                      <a:pPr marL="0" lvl="0" indent="0" algn="ctr" defTabSz="914400">
                        <a:buNone/>
                      </a:pPr>
                      <a:r>
                        <a:rPr lang="en-US" altLang="x-none" sz="3200" b="1">
                          <a:latin typeface="Times New Roman" panose="02020603050405020304" charset="0"/>
                          <a:ea typeface="+mn-ea"/>
                          <a:cs typeface="Times New Roman" panose="02020603050405020304" charset="0"/>
                        </a:rPr>
                        <a:t>    wh+ever</a:t>
                      </a:r>
                      <a:endParaRPr lang="en-US" altLang="x-none" sz="3200" b="1">
                        <a:latin typeface="Times New Roman" panose="02020603050405020304" charset="0"/>
                        <a:ea typeface="+mn-ea"/>
                        <a:cs typeface="Times New Roman" panose="02020603050405020304" charset="0"/>
                      </a:endParaRPr>
                    </a:p>
                  </a:txBody>
                  <a:tcPr marL="151129" marR="151129" marT="75564" marB="75564"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tx2">
                        <a:lumMod val="20000"/>
                        <a:lumOff val="80000"/>
                      </a:schemeClr>
                    </a:solidFill>
                  </a:tcPr>
                </a:tc>
              </a:tr>
              <a:tr h="865505">
                <a:tc>
                  <a:txBody>
                    <a:bodyPr wrap="square"/>
                    <a:lstStyle>
                      <a:lvl1pPr marL="342900" lvl="0" indent="-342900" algn="l" defTabSz="914400" eaLnBrk="1" fontAlgn="base" latinLnBrk="0" hangingPunct="1">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defTabSz="914400">
                        <a:buNone/>
                      </a:pPr>
                      <a:r>
                        <a:rPr lang="zh-CN" altLang="en-US" sz="3200" b="1">
                          <a:solidFill>
                            <a:srgbClr val="6600FF"/>
                          </a:solidFill>
                          <a:latin typeface="Times New Roman" panose="02020603050405020304" charset="0"/>
                          <a:ea typeface="+mn-ea"/>
                          <a:cs typeface="Times New Roman" panose="02020603050405020304" charset="0"/>
                        </a:rPr>
                        <a:t>作定语</a:t>
                      </a:r>
                      <a:endParaRPr lang="zh-CN" altLang="en-US" sz="3200" b="1">
                        <a:solidFill>
                          <a:srgbClr val="6600FF"/>
                        </a:solidFill>
                        <a:latin typeface="Times New Roman" panose="02020603050405020304" charset="0"/>
                        <a:ea typeface="+mn-ea"/>
                        <a:cs typeface="Times New Roman" panose="02020603050405020304" charset="0"/>
                      </a:endParaRPr>
                    </a:p>
                  </a:txBody>
                  <a:tcPr marL="151129" marR="151129" marT="75564" marB="75564"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accent6">
                        <a:lumMod val="20000"/>
                        <a:lumOff val="80000"/>
                      </a:schemeClr>
                    </a:solidFill>
                  </a:tcPr>
                </a:tc>
                <a:tc>
                  <a:txBody>
                    <a:bodyPr wrap="square"/>
                    <a:lstStyle>
                      <a:lvl1pPr marL="342900" lvl="0" indent="-342900" algn="l" defTabSz="914400" eaLnBrk="1" fontAlgn="base" latinLnBrk="0" hangingPunct="1">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defTabSz="914400">
                        <a:buNone/>
                      </a:pPr>
                      <a:r>
                        <a:rPr lang="en-US" altLang="x-none" sz="3200" b="1">
                          <a:latin typeface="Times New Roman" panose="02020603050405020304" charset="0"/>
                          <a:ea typeface="+mn-ea"/>
                          <a:cs typeface="Times New Roman" panose="02020603050405020304" charset="0"/>
                        </a:rPr>
                        <a:t>which, whose,</a:t>
                      </a:r>
                      <a:endParaRPr lang="en-US" altLang="x-none" sz="3200" b="1">
                        <a:latin typeface="Times New Roman" panose="02020603050405020304" charset="0"/>
                        <a:ea typeface="+mn-ea"/>
                        <a:cs typeface="Times New Roman" panose="02020603050405020304" charset="0"/>
                      </a:endParaRPr>
                    </a:p>
                  </a:txBody>
                  <a:tcPr marL="151129" marR="151129" marT="75564" marB="75564"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accent5">
                        <a:lumMod val="20000"/>
                        <a:lumOff val="80000"/>
                      </a:schemeClr>
                    </a:solidFill>
                  </a:tcPr>
                </a:tc>
              </a:tr>
              <a:tr h="865505">
                <a:tc>
                  <a:txBody>
                    <a:bodyPr wrap="square"/>
                    <a:lstStyle>
                      <a:lvl1pPr marL="342900" lvl="0" indent="-342900" algn="l" defTabSz="914400" eaLnBrk="1" fontAlgn="base" latinLnBrk="0" hangingPunct="1">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defTabSz="914400">
                        <a:buNone/>
                      </a:pPr>
                      <a:r>
                        <a:rPr lang="zh-CN" altLang="en-US" sz="3200" b="1">
                          <a:solidFill>
                            <a:srgbClr val="6600FF"/>
                          </a:solidFill>
                          <a:latin typeface="Times New Roman" panose="02020603050405020304" charset="0"/>
                          <a:ea typeface="+mn-ea"/>
                          <a:cs typeface="Times New Roman" panose="02020603050405020304" charset="0"/>
                        </a:rPr>
                        <a:t>作状语</a:t>
                      </a:r>
                      <a:endParaRPr lang="zh-CN" altLang="en-US" sz="3200" b="1">
                        <a:solidFill>
                          <a:srgbClr val="6600FF"/>
                        </a:solidFill>
                        <a:latin typeface="Times New Roman" panose="02020603050405020304" charset="0"/>
                        <a:ea typeface="+mn-ea"/>
                        <a:cs typeface="Times New Roman" panose="02020603050405020304" charset="0"/>
                      </a:endParaRPr>
                    </a:p>
                  </a:txBody>
                  <a:tcPr marL="151129" marR="151129" marT="75564" marB="75564"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bg2"/>
                    </a:solidFill>
                  </a:tcPr>
                </a:tc>
                <a:tc>
                  <a:txBody>
                    <a:bodyPr wrap="square"/>
                    <a:lstStyle>
                      <a:lvl1pPr marL="342900" lvl="0" indent="-342900" algn="l" defTabSz="914400" eaLnBrk="1" fontAlgn="base" latinLnBrk="0" hangingPunct="1">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eaLnBrk="0" hangingPunct="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defTabSz="914400">
                        <a:buNone/>
                      </a:pPr>
                      <a:r>
                        <a:rPr lang="en-US" altLang="x-none" sz="3200" b="1">
                          <a:latin typeface="Times New Roman" panose="02020603050405020304" charset="0"/>
                          <a:ea typeface="+mn-ea"/>
                          <a:cs typeface="Times New Roman" panose="02020603050405020304" charset="0"/>
                        </a:rPr>
                        <a:t>when, where, why</a:t>
                      </a:r>
                      <a:r>
                        <a:rPr lang="zh-CN" altLang="en-US" sz="3200" b="1">
                          <a:latin typeface="Times New Roman" panose="02020603050405020304" charset="0"/>
                          <a:ea typeface="+mn-ea"/>
                          <a:cs typeface="Times New Roman" panose="02020603050405020304" charset="0"/>
                        </a:rPr>
                        <a:t>, </a:t>
                      </a:r>
                      <a:r>
                        <a:rPr lang="en-US" altLang="x-none" sz="3200" b="1">
                          <a:latin typeface="Times New Roman" panose="02020603050405020304" charset="0"/>
                          <a:ea typeface="+mn-ea"/>
                          <a:cs typeface="Times New Roman" panose="02020603050405020304" charset="0"/>
                        </a:rPr>
                        <a:t>how</a:t>
                      </a:r>
                      <a:endParaRPr lang="en-US" altLang="x-none" sz="3200" b="1">
                        <a:latin typeface="Times New Roman" panose="02020603050405020304" charset="0"/>
                        <a:ea typeface="+mn-ea"/>
                        <a:cs typeface="Times New Roman" panose="02020603050405020304" charset="0"/>
                      </a:endParaRPr>
                    </a:p>
                  </a:txBody>
                  <a:tcPr marL="151129" marR="151129" marT="75564" marB="75564"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accent2">
                        <a:lumMod val="20000"/>
                        <a:lumOff val="80000"/>
                      </a:schemeClr>
                    </a:solidFill>
                  </a:tcPr>
                </a:tc>
              </a:tr>
            </a:tbl>
          </a:graphicData>
        </a:graphic>
      </p:graphicFrame>
      <p:sp>
        <p:nvSpPr>
          <p:cNvPr id="1048687" name="横卷形 11288"/>
          <p:cNvSpPr/>
          <p:nvPr/>
        </p:nvSpPr>
        <p:spPr>
          <a:xfrm>
            <a:off x="2352675" y="190500"/>
            <a:ext cx="6706870" cy="914400"/>
          </a:xfrm>
          <a:prstGeom prst="horizontalScroll">
            <a:avLst>
              <a:gd name="adj" fmla="val 12500"/>
            </a:avLst>
          </a:prstGeom>
          <a:solidFill>
            <a:schemeClr val="tx2"/>
          </a:solidFill>
          <a:ln w="9525" cap="flat" cmpd="sng">
            <a:solidFill>
              <a:schemeClr val="tx1"/>
            </a:solidFill>
            <a:prstDash val="solid"/>
            <a:round/>
            <a:headEnd type="none" w="med" len="med"/>
            <a:tailEnd type="none" w="med" len="med"/>
          </a:ln>
        </p:spPr>
        <p:txBody>
          <a:bodyPr wrap="none" anchor="ctr"/>
          <a:p>
            <a:pPr algn="ctr" eaLnBrk="0" hangingPunct="0"/>
            <a:r>
              <a:rPr lang="zh-CN" altLang="en-US" sz="3200" b="1">
                <a:latin typeface="Times New Roman" panose="02020603050405020304" charset="0"/>
                <a:ea typeface="+mn-ea"/>
                <a:cs typeface="Times New Roman" panose="02020603050405020304" charset="0"/>
              </a:rPr>
              <a:t> </a:t>
            </a:r>
            <a:r>
              <a:rPr lang="zh-CN" altLang="en-US" sz="3200" b="1">
                <a:solidFill>
                  <a:schemeClr val="bg2"/>
                </a:solidFill>
                <a:latin typeface="Times New Roman" panose="02020603050405020304" charset="0"/>
                <a:ea typeface="+mn-ea"/>
                <a:cs typeface="Times New Roman" panose="02020603050405020304" charset="0"/>
              </a:rPr>
              <a:t>Usage </a:t>
            </a:r>
            <a:r>
              <a:rPr lang="en-US" sz="3300" b="1">
                <a:solidFill>
                  <a:schemeClr val="bg2"/>
                </a:solidFill>
                <a:latin typeface="Times New Roman" panose="02020603050405020304" charset="0"/>
                <a:ea typeface="微软雅黑" panose="020B0503020204020204" charset="-122"/>
              </a:rPr>
              <a:t>of the Conjunctions</a:t>
            </a:r>
            <a:endParaRPr lang="zh-CN" altLang="en-US" sz="3200" b="1">
              <a:latin typeface="Times New Roman" panose="02020603050405020304" charset="0"/>
              <a:ea typeface="+mn-ea"/>
              <a:cs typeface="Times New Roman" panose="02020603050405020304" charset="0"/>
            </a:endParaRPr>
          </a:p>
        </p:txBody>
      </p:sp>
      <p:sp>
        <p:nvSpPr>
          <p:cNvPr id="1048688" name="AutoShape 6"/>
          <p:cNvSpPr>
            <a:spLocks noChangeArrowheads="1"/>
          </p:cNvSpPr>
          <p:nvPr/>
        </p:nvSpPr>
        <p:spPr bwMode="auto">
          <a:xfrm>
            <a:off x="125730" y="190500"/>
            <a:ext cx="2013585" cy="982345"/>
          </a:xfrm>
          <a:prstGeom prst="flowChartAlternateProcess">
            <a:avLst/>
          </a:prstGeom>
          <a:solidFill>
            <a:schemeClr val="accent2"/>
          </a:solidFill>
          <a:ln w="47625">
            <a:solidFill>
              <a:srgbClr val="1115AE"/>
            </a:solidFill>
            <a:miter lim="800000"/>
          </a:ln>
        </p:spPr>
        <p:txBody>
          <a:bodyPr wrap="none" anchor="ctr"/>
          <a:p>
            <a:pPr marL="0" marR="0" lvl="0" indent="0" algn="ctr" defTabSz="763905" rtl="0" eaLnBrk="1" fontAlgn="auto" latinLnBrk="0" hangingPunct="1">
              <a:lnSpc>
                <a:spcPct val="100000"/>
              </a:lnSpc>
              <a:spcBef>
                <a:spcPct val="0"/>
              </a:spcBef>
              <a:spcAft>
                <a:spcPct val="0"/>
              </a:spcAft>
              <a:buClrTx/>
              <a:buSzTx/>
              <a:buFontTx/>
              <a:buNone/>
            </a:pPr>
            <a:r>
              <a:rPr kumimoji="0" lang="en-US" altLang="zh-CN" sz="3600" b="1" i="0" u="none" strike="noStrike" kern="1200" cap="none" spc="0" normalizeH="0" baseline="0" noProof="0">
                <a:ln>
                  <a:noFill/>
                </a:ln>
                <a:solidFill>
                  <a:schemeClr val="bg1">
                    <a:lumMod val="95000"/>
                  </a:schemeClr>
                </a:solidFill>
                <a:effectLst/>
                <a:uLnTx/>
                <a:uFillTx/>
                <a:latin typeface="David" panose="020E0502060401010101" pitchFamily="34" charset="-79"/>
                <a:ea typeface="+mn-ea"/>
                <a:cs typeface="David" panose="020E0502060401010101" pitchFamily="34" charset="-79"/>
              </a:rPr>
              <a:t>Summary</a:t>
            </a:r>
            <a:endParaRPr kumimoji="0" lang="en-US" altLang="zh-CN" sz="3600" b="1" i="0" u="none" strike="noStrike" kern="1200" cap="none" spc="0" normalizeH="0" baseline="0" noProof="0">
              <a:ln>
                <a:noFill/>
              </a:ln>
              <a:solidFill>
                <a:schemeClr val="bg1">
                  <a:lumMod val="95000"/>
                </a:schemeClr>
              </a:solidFill>
              <a:effectLst/>
              <a:uLnTx/>
              <a:uFillTx/>
              <a:latin typeface="David" panose="020E0502060401010101" pitchFamily="34" charset="-79"/>
              <a:ea typeface="+mn-ea"/>
              <a:cs typeface="David" panose="020E0502060401010101" pitchFamily="34" charset="-79"/>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89" name="TextBox 2"/>
          <p:cNvSpPr txBox="1"/>
          <p:nvPr>
            <p:custDataLst>
              <p:tags r:id="rId1"/>
            </p:custDataLst>
          </p:nvPr>
        </p:nvSpPr>
        <p:spPr>
          <a:xfrm>
            <a:off x="74295" y="54610"/>
            <a:ext cx="12160250" cy="6578600"/>
          </a:xfrm>
          <a:prstGeom prst="rect">
            <a:avLst/>
          </a:prstGeom>
          <a:noFill/>
        </p:spPr>
        <p:txBody>
          <a:bodyPr wrap="square" lIns="0" tIns="0" rIns="0" bIns="0" rtlCol="0">
            <a:spAutoFit/>
          </a:bodyPr>
          <a:p>
            <a:pPr marL="0" indent="0" eaLnBrk="0" fontAlgn="auto" latinLnBrk="1" hangingPunct="0">
              <a:lnSpc>
                <a:spcPts val="5120"/>
              </a:lnSpc>
              <a:spcBef>
                <a:spcPts val="100"/>
              </a:spcBef>
              <a:buNone/>
            </a:pPr>
            <a:endParaRPr lang="zh-CN" altLang="en-US" sz="3600" b="1">
              <a:latin typeface="Times New Roman" panose="02020603050405020304" charset="0"/>
              <a:cs typeface="Times New Roman" panose="02020603050405020304" charset="0"/>
            </a:endParaRPr>
          </a:p>
          <a:p>
            <a:pPr marL="0" indent="0" eaLnBrk="0" fontAlgn="auto" latinLnBrk="1" hangingPunct="0">
              <a:lnSpc>
                <a:spcPts val="5120"/>
              </a:lnSpc>
              <a:spcBef>
                <a:spcPts val="100"/>
              </a:spcBef>
              <a:buNone/>
            </a:pPr>
            <a:r>
              <a:rPr lang="zh-CN" altLang="en-US" sz="3600" b="1" kern="0" smtClean="0">
                <a:solidFill>
                  <a:srgbClr val="000000"/>
                </a:solidFill>
                <a:latin typeface="Times New Roman" panose="02020603050405020304" charset="0"/>
                <a:ea typeface="宋体" panose="02010600030101010101" pitchFamily="2" charset="-122"/>
                <a:cs typeface="Times New Roman" panose="02020603050405020304" charset="0"/>
              </a:rPr>
              <a:t>1.</a:t>
            </a:r>
            <a:r>
              <a:rPr lang="zh-CN" altLang="en-US" sz="3600" b="1" u="sng" kern="0" smtClean="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600" b="1" kern="0" smtClean="0">
                <a:solidFill>
                  <a:srgbClr val="000000"/>
                </a:solidFill>
                <a:latin typeface="Times New Roman" panose="02020603050405020304" charset="0"/>
                <a:ea typeface="宋体" panose="02010600030101010101" pitchFamily="2" charset="-122"/>
                <a:cs typeface="Times New Roman" panose="02020603050405020304" charset="0"/>
              </a:rPr>
              <a:t> is strange that the man should have stuck to </a:t>
            </a:r>
            <a:endParaRPr lang="zh-CN" altLang="en-US" sz="3600" b="1" kern="0" smtClean="0">
              <a:solidFill>
                <a:srgbClr val="000000"/>
              </a:solidFill>
              <a:latin typeface="Times New Roman" panose="02020603050405020304" charset="0"/>
              <a:ea typeface="宋体" panose="02010600030101010101" pitchFamily="2" charset="-122"/>
              <a:cs typeface="Times New Roman" panose="02020603050405020304" charset="0"/>
            </a:endParaRPr>
          </a:p>
          <a:p>
            <a:pPr marL="0" indent="0" eaLnBrk="0" fontAlgn="auto" latinLnBrk="1" hangingPunct="0">
              <a:lnSpc>
                <a:spcPts val="5120"/>
              </a:lnSpc>
              <a:spcBef>
                <a:spcPts val="100"/>
              </a:spcBef>
              <a:buNone/>
            </a:pPr>
            <a:r>
              <a:rPr lang="zh-CN" altLang="en-US" sz="3600" b="1" kern="0" smtClean="0">
                <a:solidFill>
                  <a:srgbClr val="000000"/>
                </a:solidFill>
                <a:latin typeface="Times New Roman" panose="02020603050405020304" charset="0"/>
                <a:ea typeface="宋体" panose="02010600030101010101" pitchFamily="2" charset="-122"/>
                <a:cs typeface="Times New Roman" panose="02020603050405020304" charset="0"/>
              </a:rPr>
              <a:t>his silly ideas.</a:t>
            </a:r>
            <a:endParaRPr lang="zh-CN" altLang="en-US" sz="3600" b="1">
              <a:latin typeface="Times New Roman" panose="02020603050405020304" charset="0"/>
              <a:cs typeface="Times New Roman" panose="02020603050405020304" charset="0"/>
            </a:endParaRPr>
          </a:p>
          <a:p>
            <a:pPr marL="0" indent="0" eaLnBrk="0" fontAlgn="auto" latinLnBrk="1" hangingPunct="0">
              <a:lnSpc>
                <a:spcPts val="5120"/>
              </a:lnSpc>
              <a:spcBef>
                <a:spcPts val="100"/>
              </a:spcBef>
              <a:buNone/>
            </a:pPr>
            <a:r>
              <a:rPr lang="zh-CN" altLang="en-US" sz="3600" b="1" kern="0" smtClean="0">
                <a:solidFill>
                  <a:srgbClr val="000000"/>
                </a:solidFill>
                <a:latin typeface="Times New Roman" panose="02020603050405020304" charset="0"/>
                <a:ea typeface="宋体" panose="02010600030101010101" pitchFamily="2" charset="-122"/>
                <a:cs typeface="Times New Roman" panose="02020603050405020304" charset="0"/>
              </a:rPr>
              <a:t>2.It is a pity </a:t>
            </a:r>
            <a:r>
              <a:rPr lang="zh-CN" altLang="en-US" sz="3600" b="1" u="sng" kern="0" smtClean="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600" b="1" kern="0" smtClean="0">
                <a:solidFill>
                  <a:srgbClr val="000000"/>
                </a:solidFill>
                <a:latin typeface="Times New Roman" panose="02020603050405020304" charset="0"/>
                <a:ea typeface="宋体" panose="02010600030101010101" pitchFamily="2" charset="-122"/>
                <a:cs typeface="Times New Roman" panose="02020603050405020304" charset="0"/>
              </a:rPr>
              <a:t> we won't be able to go to the south </a:t>
            </a:r>
            <a:endParaRPr lang="zh-CN" altLang="en-US" sz="3600" b="1" kern="0" smtClean="0">
              <a:solidFill>
                <a:srgbClr val="000000"/>
              </a:solidFill>
              <a:latin typeface="Times New Roman" panose="02020603050405020304" charset="0"/>
              <a:ea typeface="宋体" panose="02010600030101010101" pitchFamily="2" charset="-122"/>
              <a:cs typeface="Times New Roman" panose="02020603050405020304" charset="0"/>
            </a:endParaRPr>
          </a:p>
          <a:p>
            <a:pPr marL="0" indent="0" eaLnBrk="0" fontAlgn="auto" latinLnBrk="1" hangingPunct="0">
              <a:lnSpc>
                <a:spcPts val="5120"/>
              </a:lnSpc>
              <a:spcBef>
                <a:spcPts val="100"/>
              </a:spcBef>
              <a:buNone/>
            </a:pPr>
            <a:r>
              <a:rPr lang="zh-CN" altLang="en-US" sz="3600" b="1" kern="0" smtClean="0">
                <a:solidFill>
                  <a:srgbClr val="000000"/>
                </a:solidFill>
                <a:latin typeface="Times New Roman" panose="02020603050405020304" charset="0"/>
                <a:ea typeface="宋体" panose="02010600030101010101" pitchFamily="2" charset="-122"/>
                <a:cs typeface="Times New Roman" panose="02020603050405020304" charset="0"/>
              </a:rPr>
              <a:t>to spend our summer vacation.</a:t>
            </a:r>
            <a:endParaRPr lang="zh-CN" altLang="en-US" sz="3600" b="1">
              <a:latin typeface="Times New Roman" panose="02020603050405020304" charset="0"/>
              <a:cs typeface="Times New Roman" panose="02020603050405020304" charset="0"/>
            </a:endParaRPr>
          </a:p>
          <a:p>
            <a:pPr marL="0" indent="0" eaLnBrk="0" fontAlgn="auto" latinLnBrk="1" hangingPunct="0">
              <a:lnSpc>
                <a:spcPts val="5120"/>
              </a:lnSpc>
              <a:spcBef>
                <a:spcPts val="100"/>
              </a:spcBef>
              <a:buNone/>
            </a:pPr>
            <a:r>
              <a:rPr lang="zh-CN" altLang="en-US" sz="3600" b="1" kern="0" smtClean="0">
                <a:solidFill>
                  <a:srgbClr val="000000"/>
                </a:solidFill>
                <a:latin typeface="Times New Roman" panose="02020603050405020304" charset="0"/>
                <a:ea typeface="宋体" panose="02010600030101010101" pitchFamily="2" charset="-122"/>
                <a:cs typeface="Times New Roman" panose="02020603050405020304" charset="0"/>
              </a:rPr>
              <a:t>3.</a:t>
            </a:r>
            <a:r>
              <a:rPr lang="zh-CN" altLang="en-US" sz="3600" b="1" u="sng" kern="0" smtClean="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3600" b="1" kern="0" smtClean="0">
                <a:solidFill>
                  <a:srgbClr val="000000"/>
                </a:solidFill>
                <a:latin typeface="Times New Roman" panose="02020603050405020304" charset="0"/>
                <a:ea typeface="宋体" panose="02010600030101010101" pitchFamily="2" charset="-122"/>
                <a:cs typeface="Times New Roman" panose="02020603050405020304" charset="0"/>
              </a:rPr>
              <a:t>occurred to me that I had left keys behind </a:t>
            </a:r>
            <a:r>
              <a:rPr lang="zh-CN" altLang="en-US" sz="3600" b="1" kern="0" smtClean="0">
                <a:solidFill>
                  <a:srgbClr val="000000"/>
                </a:solidFill>
                <a:latin typeface="Times New Roman" panose="02020603050405020304" charset="0"/>
                <a:ea typeface="宋体" panose="02010600030101010101" pitchFamily="2" charset="-122"/>
                <a:cs typeface="Times New Roman" panose="02020603050405020304" charset="0"/>
              </a:rPr>
              <a:t>.</a:t>
            </a:r>
            <a:endParaRPr lang="zh-CN" altLang="en-US" sz="3600" b="1">
              <a:latin typeface="Times New Roman" panose="02020603050405020304" charset="0"/>
              <a:cs typeface="Times New Roman" panose="02020603050405020304" charset="0"/>
            </a:endParaRPr>
          </a:p>
          <a:p>
            <a:pPr marL="0" indent="0" eaLnBrk="0" fontAlgn="auto" latinLnBrk="1" hangingPunct="0">
              <a:lnSpc>
                <a:spcPts val="5120"/>
              </a:lnSpc>
              <a:spcBef>
                <a:spcPts val="100"/>
              </a:spcBef>
              <a:buNone/>
            </a:pPr>
            <a:r>
              <a:rPr lang="zh-CN" altLang="en-US" sz="3600" b="1" kern="0" smtClean="0">
                <a:solidFill>
                  <a:srgbClr val="000000"/>
                </a:solidFill>
                <a:latin typeface="Times New Roman" panose="02020603050405020304" charset="0"/>
                <a:ea typeface="宋体" panose="02010600030101010101" pitchFamily="2" charset="-122"/>
                <a:cs typeface="Times New Roman" panose="02020603050405020304" charset="0"/>
              </a:rPr>
              <a:t>4.</a:t>
            </a:r>
            <a:r>
              <a:rPr lang="zh-CN" altLang="en-US" sz="3600" b="1" u="sng" kern="0" smtClean="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600" b="1" kern="0" smtClean="0">
                <a:solidFill>
                  <a:srgbClr val="000000"/>
                </a:solidFill>
                <a:latin typeface="Times New Roman" panose="02020603050405020304" charset="0"/>
                <a:ea typeface="宋体" panose="02010600030101010101" pitchFamily="2" charset="-122"/>
                <a:cs typeface="Times New Roman" panose="02020603050405020304" charset="0"/>
              </a:rPr>
              <a:t> is said that he has gone to Shanghai.</a:t>
            </a:r>
            <a:endParaRPr lang="zh-CN" altLang="en-US" sz="3600" b="1" kern="0" smtClean="0">
              <a:solidFill>
                <a:srgbClr val="000000"/>
              </a:solidFill>
              <a:latin typeface="Times New Roman" panose="02020603050405020304" charset="0"/>
              <a:ea typeface="宋体" panose="02010600030101010101" pitchFamily="2" charset="-122"/>
              <a:cs typeface="Times New Roman" panose="02020603050405020304" charset="0"/>
            </a:endParaRPr>
          </a:p>
          <a:p>
            <a:pPr marL="0" indent="0" eaLnBrk="0" fontAlgn="auto" latinLnBrk="1" hangingPunct="0">
              <a:lnSpc>
                <a:spcPts val="5120"/>
              </a:lnSpc>
              <a:spcBef>
                <a:spcPts val="100"/>
              </a:spcBef>
              <a:buNone/>
            </a:pPr>
            <a:r>
              <a:rPr lang="zh-CN" altLang="en-US" sz="3600" b="1" kern="0" smtClean="0">
                <a:solidFill>
                  <a:srgbClr val="000000"/>
                </a:solidFill>
                <a:latin typeface="Times New Roman" panose="02020603050405020304" charset="0"/>
                <a:ea typeface="宋体" panose="02010600030101010101" pitchFamily="2" charset="-122"/>
                <a:cs typeface="Times New Roman" panose="02020603050405020304" charset="0"/>
              </a:rPr>
              <a:t>(=He is said to have gone to Shanghai.)</a:t>
            </a:r>
            <a:endParaRPr lang="zh-CN" altLang="en-US" sz="3600" b="1" kern="0" smtClean="0">
              <a:solidFill>
                <a:srgbClr val="000000"/>
              </a:solidFill>
              <a:latin typeface="Times New Roman" panose="02020603050405020304" charset="0"/>
              <a:ea typeface="宋体" panose="02010600030101010101" pitchFamily="2" charset="-122"/>
              <a:cs typeface="Times New Roman" panose="02020603050405020304" charset="0"/>
            </a:endParaRPr>
          </a:p>
          <a:p>
            <a:pPr marL="0" indent="0" eaLnBrk="0" fontAlgn="auto" latinLnBrk="1" hangingPunct="0">
              <a:lnSpc>
                <a:spcPts val="5120"/>
              </a:lnSpc>
              <a:spcBef>
                <a:spcPts val="100"/>
              </a:spcBef>
              <a:buNone/>
            </a:pPr>
            <a:r>
              <a:rPr lang="zh-CN" altLang="en-US" sz="3600" b="1"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5.It is known to all </a:t>
            </a:r>
            <a:r>
              <a:rPr lang="zh-CN" altLang="en-US" sz="3600" b="1" u="sng"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3600" b="1"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 gunpowder was first invented by the Chinese.</a:t>
            </a:r>
            <a:endParaRPr lang="zh-CN" altLang="en-US" sz="3600" b="1">
              <a:latin typeface="Times New Roman" panose="02020603050405020304" charset="0"/>
              <a:cs typeface="Times New Roman" panose="02020603050405020304" charset="0"/>
            </a:endParaRPr>
          </a:p>
        </p:txBody>
      </p:sp>
      <p:sp>
        <p:nvSpPr>
          <p:cNvPr id="1048690" name="矩形 5"/>
          <p:cNvSpPr/>
          <p:nvPr>
            <p:custDataLst>
              <p:tags r:id="rId2"/>
            </p:custDataLst>
          </p:nvPr>
        </p:nvSpPr>
        <p:spPr>
          <a:xfrm>
            <a:off x="866140" y="617855"/>
            <a:ext cx="1377950" cy="675640"/>
          </a:xfrm>
          <a:prstGeom prst="rect">
            <a:avLst/>
          </a:prstGeom>
        </p:spPr>
        <p:txBody>
          <a:bodyPr wrap="square">
            <a:spAutoFit/>
          </a:bodyPr>
          <a:p>
            <a:r>
              <a:rPr lang="en-US" altLang="zh-CN" sz="3800" b="1" smtClean="0">
                <a:solidFill>
                  <a:srgbClr val="FF0000"/>
                </a:solidFill>
                <a:latin typeface="Times New Roman" panose="02020603050405020304" charset="0"/>
                <a:cs typeface="Times New Roman" panose="02020603050405020304" charset="0"/>
              </a:rPr>
              <a:t>It</a:t>
            </a:r>
            <a:endParaRPr lang="en-US" altLang="zh-CN" sz="3800" b="1" smtClean="0">
              <a:solidFill>
                <a:srgbClr val="FF0000"/>
              </a:solidFill>
              <a:latin typeface="Times New Roman" panose="02020603050405020304" charset="0"/>
              <a:cs typeface="Times New Roman" panose="02020603050405020304" charset="0"/>
            </a:endParaRPr>
          </a:p>
        </p:txBody>
      </p:sp>
      <p:sp>
        <p:nvSpPr>
          <p:cNvPr id="1048691" name="矩形 6"/>
          <p:cNvSpPr/>
          <p:nvPr>
            <p:custDataLst>
              <p:tags r:id="rId3"/>
            </p:custDataLst>
          </p:nvPr>
        </p:nvSpPr>
        <p:spPr>
          <a:xfrm>
            <a:off x="3164840" y="1948815"/>
            <a:ext cx="1496695" cy="675640"/>
          </a:xfrm>
          <a:prstGeom prst="rect">
            <a:avLst/>
          </a:prstGeom>
        </p:spPr>
        <p:txBody>
          <a:bodyPr wrap="square">
            <a:spAutoFit/>
          </a:bodyPr>
          <a:p>
            <a:pPr lvl="0" algn="l">
              <a:buClrTx/>
              <a:buSzTx/>
              <a:buFontTx/>
            </a:pPr>
            <a:r>
              <a:rPr lang="en-US" altLang="zh-CN" sz="3800" b="1" smtClean="0">
                <a:solidFill>
                  <a:srgbClr val="FF0000"/>
                </a:solidFill>
                <a:latin typeface="Times New Roman" panose="02020603050405020304" charset="0"/>
                <a:cs typeface="Times New Roman" panose="02020603050405020304" charset="0"/>
                <a:sym typeface="+mn-ea"/>
              </a:rPr>
              <a:t>that</a:t>
            </a:r>
            <a:endParaRPr lang="en-US" altLang="zh-CN" sz="3800" b="1" smtClean="0">
              <a:solidFill>
                <a:srgbClr val="FF0000"/>
              </a:solidFill>
              <a:latin typeface="Times New Roman" panose="02020603050405020304" charset="0"/>
              <a:cs typeface="Times New Roman" panose="02020603050405020304" charset="0"/>
              <a:sym typeface="+mn-ea"/>
            </a:endParaRPr>
          </a:p>
        </p:txBody>
      </p:sp>
      <p:sp>
        <p:nvSpPr>
          <p:cNvPr id="1048692" name="矩形 7"/>
          <p:cNvSpPr/>
          <p:nvPr>
            <p:custDataLst>
              <p:tags r:id="rId4"/>
            </p:custDataLst>
          </p:nvPr>
        </p:nvSpPr>
        <p:spPr>
          <a:xfrm>
            <a:off x="1026160" y="3300095"/>
            <a:ext cx="1532890" cy="675640"/>
          </a:xfrm>
          <a:prstGeom prst="rect">
            <a:avLst/>
          </a:prstGeom>
        </p:spPr>
        <p:txBody>
          <a:bodyPr wrap="square">
            <a:spAutoFit/>
          </a:bodyPr>
          <a:p>
            <a:pPr lvl="0" algn="l">
              <a:buClrTx/>
              <a:buSzTx/>
              <a:buFontTx/>
            </a:pPr>
            <a:r>
              <a:rPr lang="en-US" altLang="zh-CN" sz="3800" b="1" smtClean="0">
                <a:solidFill>
                  <a:srgbClr val="FF0000"/>
                </a:solidFill>
                <a:latin typeface="Times New Roman" panose="02020603050405020304" charset="0"/>
                <a:cs typeface="Times New Roman" panose="02020603050405020304" charset="0"/>
                <a:sym typeface="+mn-ea"/>
              </a:rPr>
              <a:t>It</a:t>
            </a:r>
            <a:endParaRPr lang="en-US" altLang="zh-CN" sz="3800" b="1" smtClean="0">
              <a:solidFill>
                <a:srgbClr val="FF0000"/>
              </a:solidFill>
              <a:latin typeface="Times New Roman" panose="02020603050405020304" charset="0"/>
              <a:cs typeface="Times New Roman" panose="02020603050405020304" charset="0"/>
              <a:sym typeface="+mn-ea"/>
            </a:endParaRPr>
          </a:p>
        </p:txBody>
      </p:sp>
      <p:sp>
        <p:nvSpPr>
          <p:cNvPr id="1048693" name="矩形 8"/>
          <p:cNvSpPr/>
          <p:nvPr>
            <p:custDataLst>
              <p:tags r:id="rId5"/>
            </p:custDataLst>
          </p:nvPr>
        </p:nvSpPr>
        <p:spPr>
          <a:xfrm>
            <a:off x="1026160" y="3975735"/>
            <a:ext cx="1058545" cy="650240"/>
          </a:xfrm>
          <a:prstGeom prst="rect">
            <a:avLst/>
          </a:prstGeom>
        </p:spPr>
        <p:txBody>
          <a:bodyPr wrap="square">
            <a:spAutoFit/>
          </a:bodyPr>
          <a:p>
            <a:pPr lvl="0" algn="l">
              <a:buClrTx/>
              <a:buSzTx/>
              <a:buFontTx/>
            </a:pPr>
            <a:r>
              <a:rPr lang="en-US" altLang="zh-CN" sz="3800" b="1" smtClean="0">
                <a:solidFill>
                  <a:srgbClr val="FF0000"/>
                </a:solidFill>
                <a:latin typeface="Times New Roman" panose="02020603050405020304" charset="0"/>
                <a:cs typeface="Times New Roman" panose="02020603050405020304" charset="0"/>
                <a:sym typeface="+mn-ea"/>
              </a:rPr>
              <a:t>It</a:t>
            </a:r>
            <a:endParaRPr lang="en-US" altLang="zh-CN" sz="3800" b="1" smtClean="0">
              <a:solidFill>
                <a:srgbClr val="FF0000"/>
              </a:solidFill>
              <a:latin typeface="Times New Roman" panose="02020603050405020304" charset="0"/>
              <a:cs typeface="Times New Roman" panose="02020603050405020304" charset="0"/>
              <a:sym typeface="+mn-ea"/>
            </a:endParaRPr>
          </a:p>
        </p:txBody>
      </p:sp>
      <p:sp>
        <p:nvSpPr>
          <p:cNvPr id="1048694" name="矩形 10"/>
          <p:cNvSpPr/>
          <p:nvPr>
            <p:custDataLst>
              <p:tags r:id="rId6"/>
            </p:custDataLst>
          </p:nvPr>
        </p:nvSpPr>
        <p:spPr>
          <a:xfrm>
            <a:off x="4311015" y="5284470"/>
            <a:ext cx="1496695" cy="675640"/>
          </a:xfrm>
          <a:prstGeom prst="rect">
            <a:avLst/>
          </a:prstGeom>
        </p:spPr>
        <p:txBody>
          <a:bodyPr wrap="square">
            <a:spAutoFit/>
          </a:bodyPr>
          <a:p>
            <a:pPr lvl="0" algn="l">
              <a:buClrTx/>
              <a:buSzTx/>
              <a:buFontTx/>
            </a:pPr>
            <a:r>
              <a:rPr lang="en-US" altLang="zh-CN" sz="3800" b="1" smtClean="0">
                <a:solidFill>
                  <a:srgbClr val="FF0000"/>
                </a:solidFill>
                <a:latin typeface="Times New Roman" panose="02020603050405020304" charset="0"/>
                <a:cs typeface="Times New Roman" panose="02020603050405020304" charset="0"/>
                <a:sym typeface="+mn-ea"/>
              </a:rPr>
              <a:t>that</a:t>
            </a:r>
            <a:endParaRPr lang="en-US" altLang="zh-CN" sz="3800" b="1" smtClean="0">
              <a:solidFill>
                <a:srgbClr val="FF0000"/>
              </a:solidFill>
              <a:latin typeface="Times New Roman" panose="02020603050405020304" charset="0"/>
              <a:cs typeface="Times New Roman" panose="02020603050405020304" charset="0"/>
              <a:sym typeface="+mn-ea"/>
            </a:endParaRPr>
          </a:p>
        </p:txBody>
      </p:sp>
      <p:sp>
        <p:nvSpPr>
          <p:cNvPr id="1048695" name="TextBox 5"/>
          <p:cNvSpPr txBox="1"/>
          <p:nvPr/>
        </p:nvSpPr>
        <p:spPr>
          <a:xfrm>
            <a:off x="2804160" y="0"/>
            <a:ext cx="6349365" cy="598805"/>
          </a:xfrm>
          <a:prstGeom prst="rect">
            <a:avLst/>
          </a:prstGeom>
          <a:solidFill>
            <a:schemeClr val="tx2"/>
          </a:solidFill>
          <a:ln w="9525">
            <a:noFill/>
          </a:ln>
        </p:spPr>
        <p:txBody>
          <a:bodyPr wrap="square" anchor="t">
            <a:spAutoFit/>
          </a:bodyPr>
          <a:p>
            <a:pPr algn="l"/>
            <a:r>
              <a:rPr lang="en-US" sz="3300" b="1">
                <a:solidFill>
                  <a:srgbClr val="002060"/>
                </a:solidFill>
                <a:latin typeface="Times New Roman" panose="02020603050405020304" charset="0"/>
                <a:ea typeface="微软雅黑" panose="020B0503020204020204" charset="-122"/>
              </a:rPr>
              <a:t>      </a:t>
            </a:r>
            <a:r>
              <a:rPr lang="en-US" sz="3300" b="1">
                <a:solidFill>
                  <a:schemeClr val="bg2"/>
                </a:solidFill>
                <a:latin typeface="Times New Roman" panose="02020603050405020304" charset="0"/>
                <a:ea typeface="微软雅黑" panose="020B0503020204020204" charset="-122"/>
              </a:rPr>
              <a:t>Fill the blanks and Discover </a:t>
            </a:r>
            <a:endParaRPr lang="en-US" sz="3300" b="1">
              <a:solidFill>
                <a:schemeClr val="bg2"/>
              </a:solidFill>
              <a:latin typeface="Times New Roman" panose="0202060305040502030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90">
                                            <p:txEl>
                                              <p:pRg st="0" end="0"/>
                                            </p:txEl>
                                          </p:spTgt>
                                        </p:tgtEl>
                                        <p:attrNameLst>
                                          <p:attrName>style.visibility</p:attrName>
                                        </p:attrNameLst>
                                      </p:cBhvr>
                                      <p:to>
                                        <p:strVal val="visible"/>
                                      </p:to>
                                    </p:set>
                                    <p:animEffect transition="in" filter="blinds(horizontal)">
                                      <p:cBhvr>
                                        <p:cTn id="7" dur="500"/>
                                        <p:tgtEl>
                                          <p:spTgt spid="10486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8691"/>
                                        </p:tgtEl>
                                        <p:attrNameLst>
                                          <p:attrName>style.visibility</p:attrName>
                                        </p:attrNameLst>
                                      </p:cBhvr>
                                      <p:to>
                                        <p:strVal val="visible"/>
                                      </p:to>
                                    </p:set>
                                    <p:animEffect transition="in" filter="blinds(horizontal)">
                                      <p:cBhvr>
                                        <p:cTn id="12" dur="500"/>
                                        <p:tgtEl>
                                          <p:spTgt spid="104869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8692"/>
                                        </p:tgtEl>
                                        <p:attrNameLst>
                                          <p:attrName>style.visibility</p:attrName>
                                        </p:attrNameLst>
                                      </p:cBhvr>
                                      <p:to>
                                        <p:strVal val="visible"/>
                                      </p:to>
                                    </p:set>
                                    <p:animEffect transition="in" filter="blinds(horizontal)">
                                      <p:cBhvr>
                                        <p:cTn id="17" dur="500"/>
                                        <p:tgtEl>
                                          <p:spTgt spid="104869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8693"/>
                                        </p:tgtEl>
                                        <p:attrNameLst>
                                          <p:attrName>style.visibility</p:attrName>
                                        </p:attrNameLst>
                                      </p:cBhvr>
                                      <p:to>
                                        <p:strVal val="visible"/>
                                      </p:to>
                                    </p:set>
                                    <p:animEffect transition="in" filter="blinds(horizontal)">
                                      <p:cBhvr>
                                        <p:cTn id="22" dur="500"/>
                                        <p:tgtEl>
                                          <p:spTgt spid="104869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48694"/>
                                        </p:tgtEl>
                                        <p:attrNameLst>
                                          <p:attrName>style.visibility</p:attrName>
                                        </p:attrNameLst>
                                      </p:cBhvr>
                                      <p:to>
                                        <p:strVal val="visible"/>
                                      </p:to>
                                    </p:set>
                                    <p:animEffect transition="in" filter="blinds(horizontal)">
                                      <p:cBhvr>
                                        <p:cTn id="27" dur="500"/>
                                        <p:tgtEl>
                                          <p:spTgt spid="1048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1" grpId="0"/>
      <p:bldP spid="1048692" grpId="0"/>
      <p:bldP spid="1048693" grpId="0"/>
      <p:bldP spid="10486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graphicFrame>
        <p:nvGraphicFramePr>
          <p:cNvPr id="4194305" name="表格 2"/>
          <p:cNvGraphicFramePr>
            <a:graphicFrameLocks noGrp="1"/>
          </p:cNvGraphicFramePr>
          <p:nvPr>
            <p:custDataLst>
              <p:tags r:id="rId1"/>
            </p:custDataLst>
          </p:nvPr>
        </p:nvGraphicFramePr>
        <p:xfrm>
          <a:off x="99695" y="128270"/>
          <a:ext cx="11991975" cy="6400800"/>
        </p:xfrm>
        <a:graphic>
          <a:graphicData uri="http://schemas.openxmlformats.org/drawingml/2006/table">
            <a:tbl>
              <a:tblPr/>
              <a:tblGrid>
                <a:gridCol w="3362325"/>
                <a:gridCol w="8629650"/>
              </a:tblGrid>
              <a:tr h="620395">
                <a:tc>
                  <a:txBody>
                    <a:bodyPr wrap="square"/>
                    <a:p>
                      <a:pPr algn="ctr" fontAlgn="auto">
                        <a:lnSpc>
                          <a:spcPct val="100000"/>
                        </a:lnSpc>
                        <a:spcAft>
                          <a:spcPct val="0"/>
                        </a:spcAft>
                      </a:pPr>
                      <a:r>
                        <a:rPr lang="zh-CN" sz="3300" b="1" kern="100">
                          <a:effectLst/>
                          <a:latin typeface="微软雅黑" panose="020B0503020204020204" charset="-122"/>
                          <a:ea typeface="微软雅黑" panose="020B0503020204020204" charset="-122"/>
                          <a:cs typeface="Times New Roman" panose="02020603050405020304" charset="0"/>
                        </a:rPr>
                        <a:t>句型</a:t>
                      </a:r>
                      <a:endParaRPr lang="zh-CN" sz="3300" b="1" kern="100">
                        <a:effectLst/>
                        <a:latin typeface="微软雅黑" panose="020B0503020204020204" charset="-122"/>
                        <a:ea typeface="微软雅黑" panose="020B0503020204020204" charset="-122"/>
                        <a:cs typeface="Times New Roman" panose="02020603050405020304" charset="0"/>
                      </a:endParaRPr>
                    </a:p>
                  </a:txBody>
                  <a:tcPr marL="23908" marR="23908"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p>
                      <a:pPr algn="ctr" fontAlgn="auto">
                        <a:lnSpc>
                          <a:spcPct val="100000"/>
                        </a:lnSpc>
                        <a:spcAft>
                          <a:spcPct val="0"/>
                        </a:spcAft>
                      </a:pPr>
                      <a:r>
                        <a:rPr lang="zh-CN" sz="3300" b="1" kern="100">
                          <a:effectLst/>
                          <a:latin typeface="微软雅黑" panose="020B0503020204020204" charset="-122"/>
                          <a:ea typeface="微软雅黑" panose="020B0503020204020204" charset="-122"/>
                          <a:cs typeface="Times New Roman" panose="02020603050405020304" charset="0"/>
                        </a:rPr>
                        <a:t>说明</a:t>
                      </a:r>
                      <a:endParaRPr lang="zh-CN" sz="3300" b="1" kern="100">
                        <a:effectLst/>
                        <a:latin typeface="微软雅黑" panose="020B0503020204020204" charset="-122"/>
                        <a:ea typeface="微软雅黑" panose="020B0503020204020204" charset="-122"/>
                        <a:cs typeface="Times New Roman" panose="02020603050405020304" charset="0"/>
                      </a:endParaRPr>
                    </a:p>
                  </a:txBody>
                  <a:tcPr marL="23908" marR="23908"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4760">
                <a:tc>
                  <a:txBody>
                    <a:bodyPr wrap="square"/>
                    <a:p>
                      <a:pPr marL="71755" algn="l" fontAlgn="auto">
                        <a:lnSpc>
                          <a:spcPct val="100000"/>
                        </a:lnSpc>
                        <a:spcAft>
                          <a:spcPct val="0"/>
                        </a:spcAft>
                      </a:pPr>
                      <a:r>
                        <a:rPr lang="en-US" sz="3300" b="1" kern="100">
                          <a:effectLst/>
                          <a:latin typeface="微软雅黑" panose="020B0503020204020204" charset="-122"/>
                          <a:ea typeface="微软雅黑" panose="020B0503020204020204" charset="-122"/>
                          <a:cs typeface="微软雅黑" panose="020B0503020204020204" charset="-122"/>
                        </a:rPr>
                        <a:t>It</a:t>
                      </a:r>
                      <a:r>
                        <a:rPr lang="zh-CN" sz="3300" b="1" kern="100">
                          <a:effectLst/>
                          <a:latin typeface="微软雅黑" panose="020B0503020204020204" charset="-122"/>
                          <a:ea typeface="微软雅黑" panose="020B0503020204020204" charset="-122"/>
                          <a:cs typeface="微软雅黑" panose="020B0503020204020204" charset="-122"/>
                        </a:rPr>
                        <a:t>＋系动词＋形容词＋主语从句</a:t>
                      </a:r>
                      <a:endParaRPr lang="zh-CN" sz="3300" b="1" kern="100">
                        <a:effectLst/>
                        <a:latin typeface="微软雅黑" panose="020B0503020204020204" charset="-122"/>
                        <a:ea typeface="微软雅黑" panose="020B0503020204020204" charset="-122"/>
                        <a:cs typeface="微软雅黑" panose="020B0503020204020204" charset="-122"/>
                      </a:endParaRPr>
                    </a:p>
                  </a:txBody>
                  <a:tcPr marL="23908" marR="23908"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p>
                      <a:pPr marL="71755" algn="l" fontAlgn="auto">
                        <a:lnSpc>
                          <a:spcPct val="100000"/>
                        </a:lnSpc>
                        <a:spcAft>
                          <a:spcPct val="0"/>
                        </a:spcAft>
                      </a:pPr>
                      <a:r>
                        <a:rPr lang="zh-CN" sz="3300" b="1" kern="100">
                          <a:effectLst/>
                          <a:latin typeface="微软雅黑" panose="020B0503020204020204" charset="-122"/>
                          <a:ea typeface="微软雅黑" panose="020B0503020204020204" charset="-122"/>
                          <a:cs typeface="微软雅黑" panose="020B0503020204020204" charset="-122"/>
                        </a:rPr>
                        <a:t>常用于此句型的形容词有</a:t>
                      </a:r>
                      <a:r>
                        <a:rPr lang="en-US" sz="3300" b="1" kern="100">
                          <a:effectLst/>
                          <a:latin typeface="微软雅黑" panose="020B0503020204020204" charset="-122"/>
                          <a:ea typeface="微软雅黑" panose="020B0503020204020204" charset="-122"/>
                          <a:cs typeface="微软雅黑" panose="020B0503020204020204" charset="-122"/>
                        </a:rPr>
                        <a:t>important</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(un)likely</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possible</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necessary</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natural</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wrong</a:t>
                      </a:r>
                      <a:r>
                        <a:rPr lang="zh-CN" sz="3300" b="1" kern="100">
                          <a:effectLst/>
                          <a:latin typeface="微软雅黑" panose="020B0503020204020204" charset="-122"/>
                          <a:ea typeface="微软雅黑" panose="020B0503020204020204" charset="-122"/>
                          <a:cs typeface="微软雅黑" panose="020B0503020204020204" charset="-122"/>
                        </a:rPr>
                        <a:t>等。</a:t>
                      </a:r>
                      <a:endParaRPr lang="zh-CN" sz="3300" b="1" kern="100">
                        <a:effectLst/>
                        <a:latin typeface="微软雅黑" panose="020B0503020204020204" charset="-122"/>
                        <a:ea typeface="微软雅黑" panose="020B0503020204020204" charset="-122"/>
                        <a:cs typeface="微软雅黑" panose="020B0503020204020204" charset="-122"/>
                      </a:endParaRPr>
                    </a:p>
                  </a:txBody>
                  <a:tcPr marL="23908" marR="23908"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2855">
                <a:tc>
                  <a:txBody>
                    <a:bodyPr wrap="square"/>
                    <a:p>
                      <a:pPr marL="71755" algn="l" fontAlgn="auto">
                        <a:lnSpc>
                          <a:spcPct val="100000"/>
                        </a:lnSpc>
                        <a:spcAft>
                          <a:spcPct val="0"/>
                        </a:spcAft>
                      </a:pPr>
                      <a:r>
                        <a:rPr lang="en-US" sz="3300" b="1" kern="100">
                          <a:effectLst/>
                          <a:latin typeface="微软雅黑" panose="020B0503020204020204" charset="-122"/>
                          <a:ea typeface="微软雅黑" panose="020B0503020204020204" charset="-122"/>
                          <a:cs typeface="微软雅黑" panose="020B0503020204020204" charset="-122"/>
                        </a:rPr>
                        <a:t>It</a:t>
                      </a:r>
                      <a:r>
                        <a:rPr lang="zh-CN" sz="3300" b="1" kern="100">
                          <a:effectLst/>
                          <a:latin typeface="微软雅黑" panose="020B0503020204020204" charset="-122"/>
                          <a:ea typeface="微软雅黑" panose="020B0503020204020204" charset="-122"/>
                          <a:cs typeface="微软雅黑" panose="020B0503020204020204" charset="-122"/>
                        </a:rPr>
                        <a:t>＋系动词＋名词＋主语从句</a:t>
                      </a:r>
                      <a:endParaRPr lang="zh-CN" sz="3300" b="1" kern="100">
                        <a:effectLst/>
                        <a:latin typeface="微软雅黑" panose="020B0503020204020204" charset="-122"/>
                        <a:ea typeface="微软雅黑" panose="020B0503020204020204" charset="-122"/>
                        <a:cs typeface="微软雅黑" panose="020B0503020204020204" charset="-122"/>
                      </a:endParaRPr>
                    </a:p>
                  </a:txBody>
                  <a:tcPr marL="23908" marR="23908"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p>
                      <a:pPr marL="71755" algn="l" fontAlgn="auto">
                        <a:lnSpc>
                          <a:spcPct val="100000"/>
                        </a:lnSpc>
                        <a:spcAft>
                          <a:spcPct val="0"/>
                        </a:spcAft>
                      </a:pPr>
                      <a:r>
                        <a:rPr lang="zh-CN" sz="3300" b="1" kern="100">
                          <a:effectLst/>
                          <a:latin typeface="微软雅黑" panose="020B0503020204020204" charset="-122"/>
                          <a:ea typeface="微软雅黑" panose="020B0503020204020204" charset="-122"/>
                          <a:cs typeface="微软雅黑" panose="020B0503020204020204" charset="-122"/>
                        </a:rPr>
                        <a:t>常用于此句型的名词有</a:t>
                      </a:r>
                      <a:r>
                        <a:rPr lang="en-US" sz="3300" b="1" kern="100">
                          <a:effectLst/>
                          <a:latin typeface="微软雅黑" panose="020B0503020204020204" charset="-122"/>
                          <a:ea typeface="微软雅黑" panose="020B0503020204020204" charset="-122"/>
                          <a:cs typeface="微软雅黑" panose="020B0503020204020204" charset="-122"/>
                        </a:rPr>
                        <a:t>a fact</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an idea</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an honour</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a wonder</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no wonder</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a pity</a:t>
                      </a:r>
                      <a:r>
                        <a:rPr lang="zh-CN" sz="3300" b="1" kern="100">
                          <a:effectLst/>
                          <a:latin typeface="微软雅黑" panose="020B0503020204020204" charset="-122"/>
                          <a:ea typeface="微软雅黑" panose="020B0503020204020204" charset="-122"/>
                          <a:cs typeface="微软雅黑" panose="020B0503020204020204" charset="-122"/>
                        </a:rPr>
                        <a:t>等。</a:t>
                      </a:r>
                      <a:endParaRPr lang="zh-CN" sz="3300" b="1" kern="100">
                        <a:effectLst/>
                        <a:latin typeface="微软雅黑" panose="020B0503020204020204" charset="-122"/>
                        <a:ea typeface="微软雅黑" panose="020B0503020204020204" charset="-122"/>
                        <a:cs typeface="微软雅黑" panose="020B0503020204020204" charset="-122"/>
                      </a:endParaRPr>
                    </a:p>
                  </a:txBody>
                  <a:tcPr marL="23908" marR="23908"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4760">
                <a:tc>
                  <a:txBody>
                    <a:bodyPr wrap="square"/>
                    <a:p>
                      <a:pPr marL="71755" algn="l" fontAlgn="auto">
                        <a:lnSpc>
                          <a:spcPct val="100000"/>
                        </a:lnSpc>
                        <a:spcAft>
                          <a:spcPct val="0"/>
                        </a:spcAft>
                      </a:pPr>
                      <a:r>
                        <a:rPr lang="en-US" sz="3300" b="1" kern="100">
                          <a:effectLst/>
                          <a:latin typeface="微软雅黑" panose="020B0503020204020204" charset="-122"/>
                          <a:ea typeface="微软雅黑" panose="020B0503020204020204" charset="-122"/>
                          <a:cs typeface="微软雅黑" panose="020B0503020204020204" charset="-122"/>
                        </a:rPr>
                        <a:t>It</a:t>
                      </a:r>
                      <a:r>
                        <a:rPr lang="zh-CN" sz="3300" b="1" kern="100">
                          <a:effectLst/>
                          <a:latin typeface="微软雅黑" panose="020B0503020204020204" charset="-122"/>
                          <a:ea typeface="微软雅黑" panose="020B0503020204020204" charset="-122"/>
                          <a:cs typeface="微软雅黑" panose="020B0503020204020204" charset="-122"/>
                        </a:rPr>
                        <a:t>＋系动词＋过去分词＋主语从句</a:t>
                      </a:r>
                      <a:endParaRPr lang="zh-CN" sz="3300" b="1" kern="100">
                        <a:effectLst/>
                        <a:latin typeface="微软雅黑" panose="020B0503020204020204" charset="-122"/>
                        <a:ea typeface="微软雅黑" panose="020B0503020204020204" charset="-122"/>
                        <a:cs typeface="微软雅黑" panose="020B0503020204020204" charset="-122"/>
                      </a:endParaRPr>
                    </a:p>
                  </a:txBody>
                  <a:tcPr marL="23908" marR="23908"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p>
                      <a:pPr marL="71755" algn="l" fontAlgn="auto">
                        <a:lnSpc>
                          <a:spcPct val="100000"/>
                        </a:lnSpc>
                        <a:spcAft>
                          <a:spcPct val="0"/>
                        </a:spcAft>
                      </a:pPr>
                      <a:r>
                        <a:rPr lang="zh-CN" sz="3300" b="1" kern="100">
                          <a:effectLst/>
                          <a:latin typeface="微软雅黑" panose="020B0503020204020204" charset="-122"/>
                          <a:ea typeface="微软雅黑" panose="020B0503020204020204" charset="-122"/>
                          <a:cs typeface="微软雅黑" panose="020B0503020204020204" charset="-122"/>
                        </a:rPr>
                        <a:t>常用于此句型的过去分词有</a:t>
                      </a:r>
                      <a:r>
                        <a:rPr lang="en-US" sz="3300" b="1" kern="100">
                          <a:effectLst/>
                          <a:latin typeface="微软雅黑" panose="020B0503020204020204" charset="-122"/>
                          <a:ea typeface="微软雅黑" panose="020B0503020204020204" charset="-122"/>
                          <a:cs typeface="微软雅黑" panose="020B0503020204020204" charset="-122"/>
                        </a:rPr>
                        <a:t>known</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proved</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said</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decided</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suggested</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thought</a:t>
                      </a:r>
                      <a:r>
                        <a:rPr lang="zh-CN" sz="3300" b="1" kern="100">
                          <a:effectLst/>
                          <a:latin typeface="微软雅黑" panose="020B0503020204020204" charset="-122"/>
                          <a:ea typeface="微软雅黑" panose="020B0503020204020204" charset="-122"/>
                          <a:cs typeface="微软雅黑" panose="020B0503020204020204" charset="-122"/>
                        </a:rPr>
                        <a:t>等。</a:t>
                      </a:r>
                      <a:endParaRPr lang="zh-CN" sz="3300" b="1" kern="100">
                        <a:effectLst/>
                        <a:latin typeface="微软雅黑" panose="020B0503020204020204" charset="-122"/>
                        <a:ea typeface="微软雅黑" panose="020B0503020204020204" charset="-122"/>
                        <a:cs typeface="微软雅黑" panose="020B0503020204020204" charset="-122"/>
                      </a:endParaRPr>
                    </a:p>
                  </a:txBody>
                  <a:tcPr marL="23908" marR="23908"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4125">
                <a:tc>
                  <a:txBody>
                    <a:bodyPr wrap="square"/>
                    <a:p>
                      <a:pPr marL="71755" algn="l" fontAlgn="auto">
                        <a:lnSpc>
                          <a:spcPct val="100000"/>
                        </a:lnSpc>
                        <a:spcAft>
                          <a:spcPct val="0"/>
                        </a:spcAft>
                      </a:pPr>
                      <a:r>
                        <a:rPr lang="en-US" sz="3300" b="1" kern="100">
                          <a:effectLst/>
                          <a:latin typeface="微软雅黑" panose="020B0503020204020204" charset="-122"/>
                          <a:ea typeface="微软雅黑" panose="020B0503020204020204" charset="-122"/>
                          <a:cs typeface="微软雅黑" panose="020B0503020204020204" charset="-122"/>
                        </a:rPr>
                        <a:t>It</a:t>
                      </a:r>
                      <a:r>
                        <a:rPr lang="zh-CN" sz="3300" b="1" kern="100">
                          <a:effectLst/>
                          <a:latin typeface="微软雅黑" panose="020B0503020204020204" charset="-122"/>
                          <a:ea typeface="微软雅黑" panose="020B0503020204020204" charset="-122"/>
                          <a:cs typeface="微软雅黑" panose="020B0503020204020204" charset="-122"/>
                        </a:rPr>
                        <a:t>＋不及物动词＋主语从句</a:t>
                      </a:r>
                      <a:endParaRPr lang="zh-CN" sz="3300" b="1" kern="100">
                        <a:effectLst/>
                        <a:latin typeface="微软雅黑" panose="020B0503020204020204" charset="-122"/>
                        <a:ea typeface="微软雅黑" panose="020B0503020204020204" charset="-122"/>
                        <a:cs typeface="微软雅黑" panose="020B0503020204020204" charset="-122"/>
                      </a:endParaRPr>
                    </a:p>
                  </a:txBody>
                  <a:tcPr marL="23908" marR="23908"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p>
                      <a:pPr marL="71755" algn="l" fontAlgn="auto">
                        <a:lnSpc>
                          <a:spcPct val="100000"/>
                        </a:lnSpc>
                        <a:spcAft>
                          <a:spcPct val="0"/>
                        </a:spcAft>
                      </a:pPr>
                      <a:r>
                        <a:rPr lang="zh-CN" sz="3300" b="1" kern="100">
                          <a:effectLst/>
                          <a:latin typeface="微软雅黑" panose="020B0503020204020204" charset="-122"/>
                          <a:ea typeface="微软雅黑" panose="020B0503020204020204" charset="-122"/>
                          <a:cs typeface="微软雅黑" panose="020B0503020204020204" charset="-122"/>
                        </a:rPr>
                        <a:t>常用于此句型的动词有</a:t>
                      </a:r>
                      <a:r>
                        <a:rPr lang="en-US" sz="3300" b="1" kern="100">
                          <a:effectLst/>
                          <a:latin typeface="微软雅黑" panose="020B0503020204020204" charset="-122"/>
                          <a:ea typeface="微软雅黑" panose="020B0503020204020204" charset="-122"/>
                          <a:cs typeface="微软雅黑" panose="020B0503020204020204" charset="-122"/>
                        </a:rPr>
                        <a:t>appear</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happen</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seem</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occur</a:t>
                      </a:r>
                      <a:r>
                        <a:rPr lang="zh-CN" sz="3300" b="1" kern="100">
                          <a:effectLst/>
                          <a:latin typeface="微软雅黑" panose="020B0503020204020204" charset="-122"/>
                          <a:ea typeface="微软雅黑" panose="020B0503020204020204" charset="-122"/>
                          <a:cs typeface="微软雅黑" panose="020B0503020204020204" charset="-122"/>
                        </a:rPr>
                        <a:t>，</a:t>
                      </a:r>
                      <a:r>
                        <a:rPr lang="en-US" sz="3300" b="1" kern="100">
                          <a:effectLst/>
                          <a:latin typeface="微软雅黑" panose="020B0503020204020204" charset="-122"/>
                          <a:ea typeface="微软雅黑" panose="020B0503020204020204" charset="-122"/>
                          <a:cs typeface="微软雅黑" panose="020B0503020204020204" charset="-122"/>
                        </a:rPr>
                        <a:t>matter</a:t>
                      </a:r>
                      <a:r>
                        <a:rPr lang="zh-CN" sz="3300" b="1" kern="100">
                          <a:effectLst/>
                          <a:latin typeface="微软雅黑" panose="020B0503020204020204" charset="-122"/>
                          <a:ea typeface="微软雅黑" panose="020B0503020204020204" charset="-122"/>
                          <a:cs typeface="微软雅黑" panose="020B0503020204020204" charset="-122"/>
                        </a:rPr>
                        <a:t>等。</a:t>
                      </a:r>
                      <a:endParaRPr lang="zh-CN" sz="3300" b="1" kern="100">
                        <a:effectLst/>
                        <a:latin typeface="微软雅黑" panose="020B0503020204020204" charset="-122"/>
                        <a:ea typeface="微软雅黑" panose="020B0503020204020204" charset="-122"/>
                        <a:cs typeface="微软雅黑" panose="020B0503020204020204" charset="-122"/>
                      </a:endParaRPr>
                    </a:p>
                  </a:txBody>
                  <a:tcPr marL="23908" marR="23908"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97" name="矩形 2"/>
          <p:cNvSpPr/>
          <p:nvPr>
            <p:custDataLst>
              <p:tags r:id="rId1"/>
            </p:custDataLst>
          </p:nvPr>
        </p:nvSpPr>
        <p:spPr>
          <a:xfrm>
            <a:off x="66040" y="119380"/>
            <a:ext cx="12148820" cy="7736840"/>
          </a:xfrm>
          <a:prstGeom prst="rect">
            <a:avLst/>
          </a:prstGeom>
        </p:spPr>
        <p:txBody>
          <a:bodyPr wrap="square">
            <a:spAutoFit/>
          </a:bodyPr>
          <a:p>
            <a:pPr algn="just" fontAlgn="auto">
              <a:lnSpc>
                <a:spcPts val="4260"/>
              </a:lnSpc>
              <a:spcAft>
                <a:spcPct val="0"/>
              </a:spcAft>
            </a:pPr>
            <a:r>
              <a:rPr lang="en-US" altLang="zh-CN" sz="3300" b="1" kern="100">
                <a:solidFill>
                  <a:srgbClr val="C00000"/>
                </a:solidFill>
                <a:latin typeface="Times New Roman" panose="02020603050405020304" charset="0"/>
                <a:ea typeface="华文细黑" panose="02010600040101010101" pitchFamily="2" charset="-122"/>
                <a:cs typeface="Times New Roman" panose="02020603050405020304" charset="0"/>
              </a:rPr>
              <a:t>It</a:t>
            </a:r>
            <a:r>
              <a:rPr lang="en-US" altLang="zh-CN" sz="3300" b="1" kern="100">
                <a:latin typeface="Times New Roman" panose="02020603050405020304" charset="0"/>
                <a:ea typeface="华文细黑" panose="02010600040101010101" pitchFamily="2" charset="-122"/>
                <a:cs typeface="Times New Roman" panose="02020603050405020304" charset="0"/>
              </a:rPr>
              <a:t> is very important </a:t>
            </a:r>
            <a:r>
              <a:rPr lang="en-US" altLang="zh-CN" sz="3300" b="1" u="sng" kern="100">
                <a:solidFill>
                  <a:srgbClr val="C00000"/>
                </a:solidFill>
                <a:latin typeface="Times New Roman" panose="02020603050405020304" charset="0"/>
                <a:ea typeface="华文细黑" panose="02010600040101010101" pitchFamily="2" charset="-122"/>
                <a:cs typeface="Times New Roman" panose="02020603050405020304" charset="0"/>
              </a:rPr>
              <a:t>that a student (should) learn English well</a:t>
            </a:r>
            <a:r>
              <a:rPr lang="en-US" altLang="zh-CN" sz="3300" b="1" kern="100" smtClean="0">
                <a:latin typeface="Times New Roman" panose="02020603050405020304" charset="0"/>
                <a:ea typeface="华文细黑" panose="02010600040101010101" pitchFamily="2" charset="-122"/>
                <a:cs typeface="Times New Roman" panose="02020603050405020304" charset="0"/>
              </a:rPr>
              <a:t>.</a:t>
            </a:r>
            <a:endParaRPr lang="en-US" altLang="zh-CN" sz="3300" b="1" kern="100" smtClean="0">
              <a:latin typeface="Times New Roman" panose="02020603050405020304" charset="0"/>
              <a:ea typeface="华文细黑" panose="02010600040101010101" pitchFamily="2" charset="-122"/>
              <a:cs typeface="Times New Roman" panose="02020603050405020304" charset="0"/>
            </a:endParaRPr>
          </a:p>
          <a:p>
            <a:pPr algn="just" fontAlgn="auto">
              <a:lnSpc>
                <a:spcPts val="4260"/>
              </a:lnSpc>
              <a:spcAft>
                <a:spcPct val="0"/>
              </a:spcAft>
            </a:pPr>
            <a:r>
              <a:rPr lang="zh-CN" altLang="zh-CN" sz="3300" b="1" kern="100" smtClean="0">
                <a:latin typeface="Times New Roman" panose="02020603050405020304" charset="0"/>
                <a:ea typeface="华文细黑" panose="02010600040101010101" pitchFamily="2" charset="-122"/>
                <a:cs typeface="Times New Roman" panose="02020603050405020304" charset="0"/>
              </a:rPr>
              <a:t>学生</a:t>
            </a:r>
            <a:r>
              <a:rPr lang="zh-CN" altLang="zh-CN" sz="3300" b="1" kern="100">
                <a:latin typeface="Times New Roman" panose="02020603050405020304" charset="0"/>
                <a:ea typeface="华文细黑" panose="02010600040101010101" pitchFamily="2" charset="-122"/>
                <a:cs typeface="Times New Roman" panose="02020603050405020304" charset="0"/>
              </a:rPr>
              <a:t>学好英语很重要。</a:t>
            </a:r>
            <a:endParaRPr lang="zh-CN" altLang="zh-CN" sz="3300" kern="100">
              <a:latin typeface="Times New Roman" panose="02020603050405020304" charset="0"/>
              <a:cs typeface="Times New Roman" panose="02020603050405020304" charset="0"/>
            </a:endParaRPr>
          </a:p>
          <a:p>
            <a:pPr algn="just" fontAlgn="auto">
              <a:lnSpc>
                <a:spcPts val="4260"/>
              </a:lnSpc>
              <a:spcAft>
                <a:spcPct val="0"/>
              </a:spcAft>
            </a:pPr>
            <a:r>
              <a:rPr lang="en-US" altLang="zh-CN" sz="3300" b="1" kern="100">
                <a:solidFill>
                  <a:srgbClr val="C00000"/>
                </a:solidFill>
                <a:latin typeface="Times New Roman" panose="02020603050405020304" charset="0"/>
                <a:ea typeface="华文细黑" panose="02010600040101010101" pitchFamily="2" charset="-122"/>
                <a:cs typeface="Times New Roman" panose="02020603050405020304" charset="0"/>
              </a:rPr>
              <a:t>It</a:t>
            </a:r>
            <a:r>
              <a:rPr lang="en-US" altLang="zh-CN" sz="3300" b="1" kern="100">
                <a:latin typeface="Times New Roman" panose="02020603050405020304" charset="0"/>
                <a:ea typeface="华文细黑" panose="02010600040101010101" pitchFamily="2" charset="-122"/>
                <a:cs typeface="Times New Roman" panose="02020603050405020304" charset="0"/>
              </a:rPr>
              <a:t> is suggested </a:t>
            </a:r>
            <a:r>
              <a:rPr lang="en-US" altLang="zh-CN" sz="3300" b="1" u="sng" kern="100">
                <a:solidFill>
                  <a:srgbClr val="C00000"/>
                </a:solidFill>
                <a:latin typeface="Times New Roman" panose="02020603050405020304" charset="0"/>
                <a:ea typeface="华文细黑" panose="02010600040101010101" pitchFamily="2" charset="-122"/>
                <a:cs typeface="Times New Roman" panose="02020603050405020304" charset="0"/>
              </a:rPr>
              <a:t>that the meeting (should) be put off.</a:t>
            </a:r>
            <a:endParaRPr lang="en-US" altLang="zh-CN" sz="3300" b="1" u="sng" kern="100">
              <a:solidFill>
                <a:srgbClr val="C00000"/>
              </a:solidFill>
              <a:latin typeface="Times New Roman" panose="02020603050405020304" charset="0"/>
              <a:ea typeface="华文细黑" panose="02010600040101010101" pitchFamily="2" charset="-122"/>
              <a:cs typeface="Times New Roman" panose="02020603050405020304" charset="0"/>
            </a:endParaRPr>
          </a:p>
          <a:p>
            <a:pPr algn="just" fontAlgn="auto">
              <a:lnSpc>
                <a:spcPts val="4260"/>
              </a:lnSpc>
              <a:spcAft>
                <a:spcPct val="0"/>
              </a:spcAft>
            </a:pPr>
            <a:r>
              <a:rPr lang="zh-CN" altLang="zh-CN" sz="3300" b="1" kern="100">
                <a:latin typeface="Times New Roman" panose="02020603050405020304" charset="0"/>
                <a:ea typeface="华文细黑" panose="02010600040101010101" pitchFamily="2" charset="-122"/>
                <a:cs typeface="Times New Roman" panose="02020603050405020304" charset="0"/>
              </a:rPr>
              <a:t>有人建议会议延期召开。</a:t>
            </a:r>
            <a:endParaRPr lang="zh-CN" altLang="zh-CN" sz="3300" kern="100">
              <a:latin typeface="Times New Roman" panose="02020603050405020304" charset="0"/>
              <a:cs typeface="Times New Roman" panose="02020603050405020304" charset="0"/>
            </a:endParaRPr>
          </a:p>
          <a:p>
            <a:pPr algn="just" fontAlgn="auto">
              <a:lnSpc>
                <a:spcPts val="4260"/>
              </a:lnSpc>
              <a:spcAft>
                <a:spcPct val="0"/>
              </a:spcAft>
            </a:pPr>
            <a:r>
              <a:rPr lang="en-US" altLang="zh-CN" sz="3300" b="1" kern="100">
                <a:solidFill>
                  <a:srgbClr val="C00000"/>
                </a:solidFill>
                <a:latin typeface="Times New Roman" panose="02020603050405020304" charset="0"/>
                <a:ea typeface="华文细黑" panose="02010600040101010101" pitchFamily="2" charset="-122"/>
                <a:cs typeface="Times New Roman" panose="02020603050405020304" charset="0"/>
              </a:rPr>
              <a:t>It </a:t>
            </a:r>
            <a:r>
              <a:rPr lang="en-US" altLang="zh-CN" sz="3300" b="1" kern="100">
                <a:latin typeface="Times New Roman" panose="02020603050405020304" charset="0"/>
                <a:ea typeface="华文细黑" panose="02010600040101010101" pitchFamily="2" charset="-122"/>
                <a:cs typeface="Times New Roman" panose="02020603050405020304" charset="0"/>
              </a:rPr>
              <a:t>depends on the weather whether they are going shopping today.</a:t>
            </a:r>
            <a:endParaRPr lang="zh-CN" altLang="zh-CN" sz="3300" kern="100">
              <a:latin typeface="Times New Roman" panose="02020603050405020304" charset="0"/>
              <a:cs typeface="Times New Roman" panose="02020603050405020304" charset="0"/>
            </a:endParaRPr>
          </a:p>
          <a:p>
            <a:pPr algn="just" fontAlgn="auto">
              <a:lnSpc>
                <a:spcPts val="4260"/>
              </a:lnSpc>
              <a:spcAft>
                <a:spcPct val="0"/>
              </a:spcAft>
            </a:pPr>
            <a:r>
              <a:rPr lang="zh-CN" altLang="zh-CN" sz="3300" b="1" kern="100">
                <a:latin typeface="Times New Roman" panose="02020603050405020304" charset="0"/>
                <a:ea typeface="华文细黑" panose="02010600040101010101" pitchFamily="2" charset="-122"/>
                <a:cs typeface="Times New Roman" panose="02020603050405020304" charset="0"/>
              </a:rPr>
              <a:t>他们今天是否去购物还得看天气情况。</a:t>
            </a:r>
            <a:endParaRPr lang="zh-CN" altLang="zh-CN" sz="3300" kern="100">
              <a:latin typeface="Times New Roman" panose="02020603050405020304" charset="0"/>
              <a:cs typeface="Times New Roman" panose="02020603050405020304" charset="0"/>
            </a:endParaRPr>
          </a:p>
          <a:p>
            <a:pPr algn="just" fontAlgn="auto">
              <a:lnSpc>
                <a:spcPts val="4260"/>
              </a:lnSpc>
              <a:spcAft>
                <a:spcPct val="0"/>
              </a:spcAft>
            </a:pPr>
            <a:r>
              <a:rPr lang="en-US" altLang="zh-CN" sz="3300" b="1" kern="100">
                <a:latin typeface="Times New Roman" panose="02020603050405020304" charset="0"/>
                <a:ea typeface="华文细黑" panose="02010600040101010101" pitchFamily="2" charset="-122"/>
                <a:cs typeface="Times New Roman" panose="02020603050405020304" charset="0"/>
              </a:rPr>
              <a:t>For example</a:t>
            </a:r>
            <a:r>
              <a:rPr lang="zh-CN" altLang="zh-CN" sz="3300" b="1" kern="100">
                <a:latin typeface="Times New Roman" panose="02020603050405020304" charset="0"/>
                <a:ea typeface="华文细黑" panose="02010600040101010101" pitchFamily="2" charset="-122"/>
                <a:cs typeface="Times New Roman" panose="02020603050405020304" charset="0"/>
              </a:rPr>
              <a:t>，</a:t>
            </a:r>
            <a:r>
              <a:rPr lang="en-US" altLang="zh-CN" sz="3300" b="1" kern="100">
                <a:solidFill>
                  <a:srgbClr val="C00000"/>
                </a:solidFill>
                <a:latin typeface="Times New Roman" panose="02020603050405020304" charset="0"/>
                <a:ea typeface="华文细黑" panose="02010600040101010101" pitchFamily="2" charset="-122"/>
                <a:cs typeface="Times New Roman" panose="02020603050405020304" charset="0"/>
              </a:rPr>
              <a:t>it </a:t>
            </a:r>
            <a:r>
              <a:rPr lang="en-US" altLang="zh-CN" sz="3300" b="1" kern="100">
                <a:latin typeface="Times New Roman" panose="02020603050405020304" charset="0"/>
                <a:ea typeface="华文细黑" panose="02010600040101010101" pitchFamily="2" charset="-122"/>
                <a:cs typeface="Times New Roman" panose="02020603050405020304" charset="0"/>
              </a:rPr>
              <a:t>can be proved </a:t>
            </a:r>
            <a:r>
              <a:rPr lang="en-US" altLang="zh-CN" sz="3300" b="1" u="sng" kern="100">
                <a:solidFill>
                  <a:srgbClr val="C00000"/>
                </a:solidFill>
                <a:latin typeface="Times New Roman" panose="02020603050405020304" charset="0"/>
                <a:ea typeface="华文细黑" panose="02010600040101010101" pitchFamily="2" charset="-122"/>
                <a:cs typeface="Times New Roman" panose="02020603050405020304" charset="0"/>
              </a:rPr>
              <a:t>that China has more people than any other country in the world.</a:t>
            </a:r>
            <a:endParaRPr lang="zh-CN" altLang="zh-CN" sz="3300" kern="100">
              <a:latin typeface="Times New Roman" panose="02020603050405020304" charset="0"/>
              <a:cs typeface="Times New Roman" panose="02020603050405020304" charset="0"/>
            </a:endParaRPr>
          </a:p>
          <a:p>
            <a:pPr algn="just" fontAlgn="auto">
              <a:lnSpc>
                <a:spcPts val="4260"/>
              </a:lnSpc>
              <a:spcAft>
                <a:spcPct val="0"/>
              </a:spcAft>
            </a:pPr>
            <a:r>
              <a:rPr lang="zh-CN" altLang="zh-CN" sz="3300" b="1" kern="100">
                <a:latin typeface="Times New Roman" panose="02020603050405020304" charset="0"/>
                <a:ea typeface="华文细黑" panose="02010600040101010101" pitchFamily="2" charset="-122"/>
                <a:cs typeface="Times New Roman" panose="02020603050405020304" charset="0"/>
              </a:rPr>
              <a:t>举例来说，中国人口比世界上其他任何国家的人口都多，这是可以得到证实的。</a:t>
            </a:r>
            <a:endParaRPr lang="zh-CN" altLang="zh-CN" sz="3300" kern="100">
              <a:latin typeface="Times New Roman" panose="02020603050405020304" charset="0"/>
              <a:cs typeface="Times New Roman" panose="02020603050405020304" charset="0"/>
            </a:endParaRPr>
          </a:p>
          <a:p>
            <a:pPr algn="just" fontAlgn="auto">
              <a:lnSpc>
                <a:spcPts val="4260"/>
              </a:lnSpc>
              <a:spcAft>
                <a:spcPct val="0"/>
              </a:spcAft>
            </a:pPr>
            <a:r>
              <a:rPr lang="en-US" altLang="zh-CN" sz="3300" b="1" kern="100">
                <a:solidFill>
                  <a:srgbClr val="C00000"/>
                </a:solidFill>
                <a:latin typeface="Times New Roman" panose="02020603050405020304" charset="0"/>
                <a:ea typeface="华文细黑" panose="02010600040101010101" pitchFamily="2" charset="-122"/>
                <a:cs typeface="Times New Roman" panose="02020603050405020304" charset="0"/>
              </a:rPr>
              <a:t>It </a:t>
            </a:r>
            <a:r>
              <a:rPr lang="en-US" altLang="zh-CN" sz="3300" b="1" kern="100">
                <a:latin typeface="Times New Roman" panose="02020603050405020304" charset="0"/>
                <a:ea typeface="华文细黑" panose="02010600040101010101" pitchFamily="2" charset="-122"/>
                <a:cs typeface="Times New Roman" panose="02020603050405020304" charset="0"/>
              </a:rPr>
              <a:t>is no wonder</a:t>
            </a:r>
            <a:r>
              <a:rPr lang="en-US" altLang="zh-CN" sz="3300" b="1" u="sng" kern="100">
                <a:solidFill>
                  <a:srgbClr val="C00000"/>
                </a:solidFill>
                <a:latin typeface="Times New Roman" panose="02020603050405020304" charset="0"/>
                <a:ea typeface="华文细黑" panose="02010600040101010101" pitchFamily="2" charset="-122"/>
                <a:cs typeface="Times New Roman" panose="02020603050405020304" charset="0"/>
              </a:rPr>
              <a:t> that your students have made such great progress.</a:t>
            </a:r>
            <a:endParaRPr lang="zh-CN" altLang="zh-CN" sz="3300" kern="100">
              <a:latin typeface="Times New Roman" panose="02020603050405020304" charset="0"/>
              <a:cs typeface="Times New Roman" panose="02020603050405020304" charset="0"/>
            </a:endParaRPr>
          </a:p>
          <a:p>
            <a:pPr algn="just" fontAlgn="auto">
              <a:lnSpc>
                <a:spcPts val="4260"/>
              </a:lnSpc>
              <a:spcAft>
                <a:spcPct val="0"/>
              </a:spcAft>
            </a:pPr>
            <a:r>
              <a:rPr lang="zh-CN" altLang="zh-CN" sz="3300" b="1" kern="100">
                <a:latin typeface="Times New Roman" panose="02020603050405020304" charset="0"/>
                <a:ea typeface="华文细黑" panose="02010600040101010101" pitchFamily="2" charset="-122"/>
                <a:cs typeface="Times New Roman" panose="02020603050405020304" charset="0"/>
              </a:rPr>
              <a:t>难怪你的学生们进步这么大。</a:t>
            </a:r>
            <a:endParaRPr lang="zh-CN" altLang="zh-CN" sz="3300" kern="100">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6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69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869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869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869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p:sp>
        <p:nvSpPr>
          <p:cNvPr id="1048698" name="文本框 7"/>
          <p:cNvSpPr txBox="1"/>
          <p:nvPr/>
        </p:nvSpPr>
        <p:spPr>
          <a:xfrm>
            <a:off x="6711950" y="1045845"/>
            <a:ext cx="3956050" cy="6377940"/>
          </a:xfrm>
          <a:prstGeom prst="rect">
            <a:avLst/>
          </a:prstGeom>
          <a:solidFill>
            <a:schemeClr val="accent3">
              <a:lumMod val="20000"/>
              <a:lumOff val="80000"/>
            </a:schemeClr>
          </a:solidFill>
          <a:ln w="12700" cmpd="sng">
            <a:solidFill>
              <a:schemeClr val="accent1">
                <a:shade val="50000"/>
              </a:schemeClr>
            </a:solidFill>
            <a:prstDash val="solid"/>
          </a:ln>
        </p:spPr>
        <p:txBody>
          <a:bodyPr wrap="square" anchor="t">
            <a:spAutoFit/>
          </a:bodyPr>
          <a:p>
            <a:r>
              <a:rPr lang="en-US" altLang="zh-CN" sz="2800">
                <a:solidFill>
                  <a:srgbClr val="FF0000"/>
                </a:solidFill>
                <a:latin typeface="Arial Narrow" panose="020B0606020202030204" pitchFamily="34" charset="0"/>
                <a:ea typeface="宋体" panose="02010600030101010101" pitchFamily="2" charset="-122"/>
              </a:rPr>
              <a:t>A.</a:t>
            </a:r>
            <a:r>
              <a:rPr lang="en-US" altLang="zh-CN" sz="2800">
                <a:solidFill>
                  <a:srgbClr val="002060"/>
                </a:solidFill>
                <a:latin typeface="Arial Narrow" panose="020B0606020202030204" pitchFamily="34" charset="0"/>
                <a:ea typeface="宋体" panose="02010600030101010101" pitchFamily="2" charset="-122"/>
              </a:rPr>
              <a:t> </a:t>
            </a:r>
            <a:r>
              <a:rPr lang="zh-CN" altLang="en-US" sz="2800">
                <a:solidFill>
                  <a:srgbClr val="002060"/>
                </a:solidFill>
                <a:latin typeface="Arial Narrow" panose="020B0606020202030204" pitchFamily="34" charset="0"/>
                <a:ea typeface="宋体" panose="02010600030101010101" pitchFamily="2" charset="-122"/>
              </a:rPr>
              <a:t>What worries many </a:t>
            </a:r>
            <a:endParaRPr lang="zh-CN" altLang="en-US" sz="2800">
              <a:solidFill>
                <a:srgbClr val="002060"/>
              </a:solidFill>
              <a:latin typeface="Arial Narrow" panose="020B0606020202030204" pitchFamily="34" charset="0"/>
              <a:ea typeface="宋体" panose="02010600030101010101" pitchFamily="2" charset="-122"/>
            </a:endParaRPr>
          </a:p>
          <a:p>
            <a:r>
              <a:rPr lang="zh-CN" altLang="en-US" sz="2800">
                <a:solidFill>
                  <a:srgbClr val="002060"/>
                </a:solidFill>
                <a:latin typeface="Arial Narrow" panose="020B0606020202030204" pitchFamily="34" charset="0"/>
                <a:ea typeface="宋体" panose="02010600030101010101" pitchFamily="2" charset="-122"/>
              </a:rPr>
              <a:t>     people</a:t>
            </a:r>
            <a:endParaRPr lang="zh-CN" altLang="en-US" sz="2800">
              <a:solidFill>
                <a:srgbClr val="002060"/>
              </a:solidFill>
              <a:latin typeface="Arial Narrow" panose="020B0606020202030204" pitchFamily="34" charset="0"/>
              <a:ea typeface="宋体" panose="02010600030101010101" pitchFamily="2" charset="-122"/>
            </a:endParaRPr>
          </a:p>
          <a:p>
            <a:r>
              <a:rPr lang="en-US" altLang="zh-CN" sz="2800">
                <a:solidFill>
                  <a:srgbClr val="FF0000"/>
                </a:solidFill>
                <a:latin typeface="Arial Narrow" panose="020B0606020202030204" pitchFamily="34" charset="0"/>
                <a:ea typeface="宋体" panose="02010600030101010101" pitchFamily="2" charset="-122"/>
              </a:rPr>
              <a:t>B.</a:t>
            </a:r>
            <a:r>
              <a:rPr lang="en-US" altLang="zh-CN" sz="2800">
                <a:solidFill>
                  <a:srgbClr val="002060"/>
                </a:solidFill>
                <a:latin typeface="Arial Narrow" panose="020B0606020202030204" pitchFamily="34" charset="0"/>
                <a:ea typeface="宋体" panose="02010600030101010101" pitchFamily="2" charset="-122"/>
              </a:rPr>
              <a:t> That the lifestyle is </a:t>
            </a:r>
            <a:endParaRPr lang="en-US" altLang="zh-CN" sz="2800">
              <a:solidFill>
                <a:srgbClr val="002060"/>
              </a:solidFill>
              <a:latin typeface="Arial Narrow" panose="020B0606020202030204" pitchFamily="34" charset="0"/>
              <a:ea typeface="宋体" panose="02010600030101010101" pitchFamily="2" charset="-122"/>
            </a:endParaRPr>
          </a:p>
          <a:p>
            <a:r>
              <a:rPr lang="en-US" altLang="zh-CN" sz="2800">
                <a:solidFill>
                  <a:srgbClr val="002060"/>
                </a:solidFill>
                <a:latin typeface="Arial Narrow" panose="020B0606020202030204" pitchFamily="34" charset="0"/>
                <a:ea typeface="宋体" panose="02010600030101010101" pitchFamily="2" charset="-122"/>
              </a:rPr>
              <a:t>     slower and </a:t>
            </a:r>
            <a:r>
              <a:rPr lang="en-US" altLang="zh-CN" sz="2800">
                <a:solidFill>
                  <a:schemeClr val="tx2"/>
                </a:solidFill>
                <a:latin typeface="Arial Narrow" panose="020B0606020202030204" pitchFamily="34" charset="0"/>
                <a:ea typeface="宋体" panose="02010600030101010101" pitchFamily="2" charset="-122"/>
              </a:rPr>
              <a:t>healthier</a:t>
            </a:r>
            <a:endParaRPr lang="en-US" altLang="zh-CN" sz="2800">
              <a:solidFill>
                <a:srgbClr val="002060"/>
              </a:solidFill>
              <a:latin typeface="Arial Narrow" panose="020B0606020202030204" pitchFamily="34" charset="0"/>
              <a:ea typeface="宋体" panose="02010600030101010101" pitchFamily="2" charset="-122"/>
            </a:endParaRPr>
          </a:p>
          <a:p>
            <a:r>
              <a:rPr lang="en-US" altLang="zh-CN" sz="2800">
                <a:solidFill>
                  <a:srgbClr val="FF0000"/>
                </a:solidFill>
                <a:latin typeface="Arial Narrow" panose="020B0606020202030204" pitchFamily="34" charset="0"/>
                <a:ea typeface="宋体" panose="02010600030101010101" pitchFamily="2" charset="-122"/>
              </a:rPr>
              <a:t>C.</a:t>
            </a:r>
            <a:r>
              <a:rPr lang="en-US" altLang="zh-CN" sz="2800">
                <a:solidFill>
                  <a:srgbClr val="002060"/>
                </a:solidFill>
                <a:latin typeface="Arial Narrow" panose="020B0606020202030204" pitchFamily="34" charset="0"/>
                <a:ea typeface="宋体" panose="02010600030101010101" pitchFamily="2" charset="-122"/>
              </a:rPr>
              <a:t> How we can find a </a:t>
            </a:r>
            <a:endParaRPr lang="en-US" altLang="zh-CN" sz="2800">
              <a:solidFill>
                <a:srgbClr val="002060"/>
              </a:solidFill>
              <a:latin typeface="Arial Narrow" panose="020B0606020202030204" pitchFamily="34" charset="0"/>
              <a:ea typeface="宋体" panose="02010600030101010101" pitchFamily="2" charset="-122"/>
            </a:endParaRPr>
          </a:p>
          <a:p>
            <a:r>
              <a:rPr lang="en-US" altLang="zh-CN" sz="2800">
                <a:solidFill>
                  <a:srgbClr val="002060"/>
                </a:solidFill>
                <a:latin typeface="Arial Narrow" panose="020B0606020202030204" pitchFamily="34" charset="0"/>
                <a:ea typeface="宋体" panose="02010600030101010101" pitchFamily="2" charset="-122"/>
              </a:rPr>
              <a:t>     suitable solution to </a:t>
            </a:r>
            <a:endParaRPr lang="en-US" altLang="zh-CN" sz="2800">
              <a:solidFill>
                <a:srgbClr val="002060"/>
              </a:solidFill>
              <a:latin typeface="Arial Narrow" panose="020B0606020202030204" pitchFamily="34" charset="0"/>
              <a:ea typeface="宋体" panose="02010600030101010101" pitchFamily="2" charset="-122"/>
            </a:endParaRPr>
          </a:p>
          <a:p>
            <a:r>
              <a:rPr lang="en-US" altLang="zh-CN" sz="2800">
                <a:solidFill>
                  <a:srgbClr val="002060"/>
                </a:solidFill>
                <a:latin typeface="Arial Narrow" panose="020B0606020202030204" pitchFamily="34" charset="0"/>
                <a:ea typeface="宋体" panose="02010600030101010101" pitchFamily="2" charset="-122"/>
              </a:rPr>
              <a:t>     produce sufficient food </a:t>
            </a:r>
            <a:endParaRPr lang="en-US" altLang="zh-CN" sz="2800">
              <a:solidFill>
                <a:srgbClr val="002060"/>
              </a:solidFill>
              <a:latin typeface="Arial Narrow" panose="020B0606020202030204" pitchFamily="34" charset="0"/>
              <a:ea typeface="宋体" panose="02010600030101010101" pitchFamily="2" charset="-122"/>
            </a:endParaRPr>
          </a:p>
          <a:p>
            <a:r>
              <a:rPr lang="en-US" altLang="zh-CN" sz="2800">
                <a:solidFill>
                  <a:srgbClr val="002060"/>
                </a:solidFill>
                <a:latin typeface="Arial Narrow" panose="020B0606020202030204" pitchFamily="34" charset="0"/>
                <a:ea typeface="宋体" panose="02010600030101010101" pitchFamily="2" charset="-122"/>
              </a:rPr>
              <a:t>     while keeping the </a:t>
            </a:r>
            <a:endParaRPr lang="en-US" altLang="zh-CN" sz="2800">
              <a:solidFill>
                <a:srgbClr val="002060"/>
              </a:solidFill>
              <a:latin typeface="Arial Narrow" panose="020B0606020202030204" pitchFamily="34" charset="0"/>
              <a:ea typeface="宋体" panose="02010600030101010101" pitchFamily="2" charset="-122"/>
            </a:endParaRPr>
          </a:p>
          <a:p>
            <a:r>
              <a:rPr lang="en-US" altLang="zh-CN" sz="2800">
                <a:solidFill>
                  <a:srgbClr val="002060"/>
                </a:solidFill>
                <a:latin typeface="Arial Narrow" panose="020B0606020202030204" pitchFamily="34" charset="0"/>
                <a:ea typeface="宋体" panose="02010600030101010101" pitchFamily="2" charset="-122"/>
              </a:rPr>
              <a:t>     environment safe</a:t>
            </a:r>
            <a:endParaRPr lang="en-US" altLang="zh-CN" sz="2800">
              <a:solidFill>
                <a:srgbClr val="002060"/>
              </a:solidFill>
              <a:latin typeface="Arial Narrow" panose="020B0606020202030204" pitchFamily="34" charset="0"/>
              <a:ea typeface="宋体" panose="02010600030101010101" pitchFamily="2" charset="-122"/>
            </a:endParaRPr>
          </a:p>
          <a:p>
            <a:r>
              <a:rPr lang="en-US" altLang="zh-CN" sz="2800">
                <a:solidFill>
                  <a:srgbClr val="FF0000"/>
                </a:solidFill>
                <a:latin typeface="Arial Narrow" panose="020B0606020202030204" pitchFamily="34" charset="0"/>
                <a:ea typeface="宋体" panose="02010600030101010101" pitchFamily="2" charset="-122"/>
              </a:rPr>
              <a:t>D.</a:t>
            </a:r>
            <a:r>
              <a:rPr lang="en-US" altLang="zh-CN" sz="2800">
                <a:solidFill>
                  <a:srgbClr val="002060"/>
                </a:solidFill>
                <a:latin typeface="Arial Narrow" panose="020B0606020202030204" pitchFamily="34" charset="0"/>
                <a:ea typeface="宋体" panose="02010600030101010101" pitchFamily="2" charset="-122"/>
              </a:rPr>
              <a:t> When these wheat </a:t>
            </a:r>
            <a:endParaRPr lang="en-US" altLang="zh-CN" sz="2800">
              <a:solidFill>
                <a:srgbClr val="002060"/>
              </a:solidFill>
              <a:latin typeface="Arial Narrow" panose="020B0606020202030204" pitchFamily="34" charset="0"/>
              <a:ea typeface="宋体" panose="02010600030101010101" pitchFamily="2" charset="-122"/>
            </a:endParaRPr>
          </a:p>
          <a:p>
            <a:r>
              <a:rPr lang="en-US" altLang="zh-CN" sz="2800">
                <a:solidFill>
                  <a:srgbClr val="002060"/>
                </a:solidFill>
                <a:latin typeface="Arial Narrow" panose="020B0606020202030204" pitchFamily="34" charset="0"/>
                <a:ea typeface="宋体" panose="02010600030101010101" pitchFamily="2" charset="-122"/>
              </a:rPr>
              <a:t>     farmers will join this </a:t>
            </a:r>
            <a:endParaRPr lang="en-US" altLang="zh-CN" sz="2800">
              <a:solidFill>
                <a:srgbClr val="002060"/>
              </a:solidFill>
              <a:latin typeface="Arial Narrow" panose="020B0606020202030204" pitchFamily="34" charset="0"/>
              <a:ea typeface="宋体" panose="02010600030101010101" pitchFamily="2" charset="-122"/>
            </a:endParaRPr>
          </a:p>
          <a:p>
            <a:r>
              <a:rPr lang="en-US" altLang="zh-CN" sz="2800">
                <a:solidFill>
                  <a:srgbClr val="002060"/>
                </a:solidFill>
                <a:latin typeface="Arial Narrow" panose="020B0606020202030204" pitchFamily="34" charset="0"/>
                <a:ea typeface="宋体" panose="02010600030101010101" pitchFamily="2" charset="-122"/>
              </a:rPr>
              <a:t>     pilot experiment</a:t>
            </a:r>
            <a:endParaRPr lang="en-US" altLang="zh-CN" sz="2800">
              <a:solidFill>
                <a:srgbClr val="002060"/>
              </a:solidFill>
              <a:latin typeface="Arial Narrow" panose="020B0606020202030204" pitchFamily="34" charset="0"/>
              <a:ea typeface="宋体" panose="02010600030101010101" pitchFamily="2" charset="-122"/>
            </a:endParaRPr>
          </a:p>
          <a:p>
            <a:r>
              <a:rPr lang="en-US" altLang="zh-CN" sz="2800">
                <a:solidFill>
                  <a:srgbClr val="FF0000"/>
                </a:solidFill>
                <a:latin typeface="Arial Narrow" panose="020B0606020202030204" pitchFamily="34" charset="0"/>
                <a:ea typeface="宋体" panose="02010600030101010101" pitchFamily="2" charset="-122"/>
              </a:rPr>
              <a:t>E.</a:t>
            </a:r>
            <a:r>
              <a:rPr lang="en-US" altLang="zh-CN" sz="2800">
                <a:solidFill>
                  <a:srgbClr val="002060"/>
                </a:solidFill>
                <a:latin typeface="Arial Narrow" panose="020B0606020202030204" pitchFamily="34" charset="0"/>
                <a:ea typeface="宋体" panose="02010600030101010101" pitchFamily="2" charset="-122"/>
              </a:rPr>
              <a:t> It amazed all of us that</a:t>
            </a:r>
            <a:endParaRPr lang="en-US" altLang="zh-CN" sz="2800">
              <a:solidFill>
                <a:srgbClr val="002060"/>
              </a:solidFill>
              <a:latin typeface="Arial Narrow" panose="020B0606020202030204" pitchFamily="34" charset="0"/>
              <a:ea typeface="宋体" panose="02010600030101010101" pitchFamily="2" charset="-122"/>
            </a:endParaRPr>
          </a:p>
        </p:txBody>
      </p:sp>
      <p:sp>
        <p:nvSpPr>
          <p:cNvPr id="1048699" name="文本框 1"/>
          <p:cNvSpPr txBox="1"/>
          <p:nvPr/>
        </p:nvSpPr>
        <p:spPr>
          <a:xfrm>
            <a:off x="2077720" y="100965"/>
            <a:ext cx="9966960" cy="1234440"/>
          </a:xfrm>
          <a:prstGeom prst="rect">
            <a:avLst/>
          </a:prstGeom>
        </p:spPr>
        <p:style>
          <a:lnRef idx="3">
            <a:schemeClr val="lt1"/>
          </a:lnRef>
          <a:fillRef idx="1">
            <a:schemeClr val="accent2"/>
          </a:fillRef>
          <a:effectRef idx="1">
            <a:schemeClr val="accent2"/>
          </a:effectRef>
          <a:fontRef idx="minor">
            <a:schemeClr val="lt1"/>
          </a:fontRef>
        </p:style>
        <p:txBody>
          <a:bodyPr wrap="square" rtlCol="0" anchor="t">
            <a:spAutoFit/>
          </a:bodyPr>
          <a:p>
            <a:pPr fontAlgn="base">
              <a:lnSpc>
                <a:spcPct val="90000"/>
              </a:lnSpc>
              <a:spcBef>
                <a:spcPts val="0"/>
              </a:spcBef>
              <a:spcAft>
                <a:spcPts val="0"/>
              </a:spcAft>
            </a:pPr>
            <a:r>
              <a:rPr lang="zh-CN" altLang="en-US" sz="2800" strike="noStrike" noProof="1">
                <a:latin typeface="Arial Narrow" panose="020B0606020202030204" pitchFamily="34" charset="0"/>
                <a:cs typeface="Arial Narrow" panose="020B0606020202030204" pitchFamily="34" charset="0"/>
              </a:rPr>
              <a:t>Match the sentence parts, and then translate the completed sentences into Chinese. Pay attention to how the subjects are introduced differently.</a:t>
            </a:r>
            <a:endParaRPr lang="zh-CN" altLang="en-US" sz="2800" strike="noStrike" noProof="1">
              <a:latin typeface="Arial Narrow" panose="020B0606020202030204" pitchFamily="34" charset="0"/>
              <a:cs typeface="Arial Narrow" panose="020B0606020202030204" pitchFamily="34" charset="0"/>
            </a:endParaRPr>
          </a:p>
        </p:txBody>
      </p:sp>
      <p:sp>
        <p:nvSpPr>
          <p:cNvPr id="1048700" name="文本框 2"/>
          <p:cNvSpPr txBox="1"/>
          <p:nvPr/>
        </p:nvSpPr>
        <p:spPr>
          <a:xfrm>
            <a:off x="1524000" y="1222375"/>
            <a:ext cx="5187950" cy="953135"/>
          </a:xfrm>
          <a:prstGeom prst="rect">
            <a:avLst/>
          </a:prstGeom>
          <a:noFill/>
          <a:ln w="9525">
            <a:noFill/>
          </a:ln>
        </p:spPr>
        <p:txBody>
          <a:bodyPr wrap="square" anchor="t">
            <a:spAutoFit/>
          </a:bodyPr>
          <a:p>
            <a:r>
              <a:rPr lang="en-US" altLang="zh-CN" sz="2800">
                <a:latin typeface="Arial Narrow" panose="020B0606020202030204" pitchFamily="34" charset="0"/>
                <a:ea typeface="宋体" panose="02010600030101010101" pitchFamily="2" charset="-122"/>
              </a:rPr>
              <a:t>1. ___ </a:t>
            </a:r>
            <a:r>
              <a:rPr lang="zh-CN" altLang="en-US" sz="2800">
                <a:latin typeface="Arial Narrow" panose="020B0606020202030204" pitchFamily="34" charset="0"/>
                <a:ea typeface="宋体" panose="02010600030101010101" pitchFamily="2" charset="-122"/>
              </a:rPr>
              <a:t>remains an unanswered </a:t>
            </a:r>
            <a:endParaRPr lang="zh-CN" altLang="en-US" sz="2800">
              <a:latin typeface="Arial Narrow" panose="020B0606020202030204" pitchFamily="34" charset="0"/>
              <a:ea typeface="宋体" panose="02010600030101010101" pitchFamily="2" charset="-122"/>
            </a:endParaRPr>
          </a:p>
          <a:p>
            <a:r>
              <a:rPr lang="zh-CN" altLang="en-US" sz="2800">
                <a:latin typeface="Arial Narrow" panose="020B0606020202030204" pitchFamily="34" charset="0"/>
                <a:ea typeface="宋体" panose="02010600030101010101" pitchFamily="2" charset="-122"/>
              </a:rPr>
              <a:t>           question.</a:t>
            </a:r>
            <a:endParaRPr lang="zh-CN" altLang="en-US" sz="2800">
              <a:latin typeface="Arial Narrow" panose="020B0606020202030204" pitchFamily="34" charset="0"/>
              <a:ea typeface="宋体" panose="02010600030101010101" pitchFamily="2" charset="-122"/>
            </a:endParaRPr>
          </a:p>
        </p:txBody>
      </p:sp>
      <p:sp>
        <p:nvSpPr>
          <p:cNvPr id="1048701" name="文本框 3"/>
          <p:cNvSpPr txBox="1"/>
          <p:nvPr/>
        </p:nvSpPr>
        <p:spPr>
          <a:xfrm>
            <a:off x="1524000" y="2147888"/>
            <a:ext cx="5187950" cy="1348740"/>
          </a:xfrm>
          <a:prstGeom prst="rect">
            <a:avLst/>
          </a:prstGeom>
          <a:noFill/>
          <a:ln w="9525">
            <a:noFill/>
          </a:ln>
        </p:spPr>
        <p:txBody>
          <a:bodyPr wrap="square" anchor="t">
            <a:spAutoFit/>
          </a:bodyPr>
          <a:p>
            <a:r>
              <a:rPr lang="en-US" altLang="zh-CN" sz="2800">
                <a:latin typeface="Arial Narrow" panose="020B0606020202030204" pitchFamily="34" charset="0"/>
                <a:ea typeface="宋体" panose="02010600030101010101" pitchFamily="2" charset="-122"/>
              </a:rPr>
              <a:t>2. ___ </a:t>
            </a:r>
            <a:r>
              <a:rPr lang="zh-CN" altLang="en-US" sz="2800">
                <a:latin typeface="Arial Narrow" panose="020B0606020202030204" pitchFamily="34" charset="0"/>
                <a:ea typeface="宋体" panose="02010600030101010101" pitchFamily="2" charset="-122"/>
              </a:rPr>
              <a:t>is an important topic for us </a:t>
            </a:r>
            <a:endParaRPr lang="zh-CN" altLang="en-US" sz="2800">
              <a:latin typeface="Arial Narrow" panose="020B0606020202030204" pitchFamily="34" charset="0"/>
              <a:ea typeface="宋体" panose="02010600030101010101" pitchFamily="2" charset="-122"/>
            </a:endParaRPr>
          </a:p>
          <a:p>
            <a:r>
              <a:rPr lang="zh-CN" altLang="en-US" sz="2800">
                <a:latin typeface="Arial Narrow" panose="020B0606020202030204" pitchFamily="34" charset="0"/>
                <a:ea typeface="宋体" panose="02010600030101010101" pitchFamily="2" charset="-122"/>
              </a:rPr>
              <a:t>           to research.</a:t>
            </a:r>
            <a:endParaRPr lang="zh-CN" altLang="en-US" sz="2800">
              <a:latin typeface="Arial Narrow" panose="020B0606020202030204" pitchFamily="34" charset="0"/>
              <a:ea typeface="宋体" panose="02010600030101010101" pitchFamily="2" charset="-122"/>
            </a:endParaRPr>
          </a:p>
        </p:txBody>
      </p:sp>
      <p:sp>
        <p:nvSpPr>
          <p:cNvPr id="1048702" name="文本框 4"/>
          <p:cNvSpPr txBox="1"/>
          <p:nvPr/>
        </p:nvSpPr>
        <p:spPr>
          <a:xfrm>
            <a:off x="1524000" y="3073400"/>
            <a:ext cx="5187950" cy="1348740"/>
          </a:xfrm>
          <a:prstGeom prst="rect">
            <a:avLst/>
          </a:prstGeom>
          <a:noFill/>
          <a:ln w="9525">
            <a:noFill/>
          </a:ln>
        </p:spPr>
        <p:txBody>
          <a:bodyPr wrap="square" anchor="t">
            <a:spAutoFit/>
          </a:bodyPr>
          <a:p>
            <a:r>
              <a:rPr lang="en-US" altLang="zh-CN" sz="2800">
                <a:latin typeface="Arial Narrow" panose="020B0606020202030204" pitchFamily="34" charset="0"/>
                <a:ea typeface="宋体" panose="02010600030101010101" pitchFamily="2" charset="-122"/>
              </a:rPr>
              <a:t>3. ___ </a:t>
            </a:r>
            <a:r>
              <a:rPr lang="zh-CN" altLang="en-US" sz="2800">
                <a:latin typeface="Arial Narrow" panose="020B0606020202030204" pitchFamily="34" charset="0"/>
                <a:ea typeface="宋体" panose="02010600030101010101" pitchFamily="2" charset="-122"/>
              </a:rPr>
              <a:t>is that these ch</a:t>
            </a:r>
            <a:r>
              <a:rPr lang="en-US" altLang="zh-CN" sz="2800">
                <a:latin typeface="Arial Narrow" panose="020B0606020202030204" pitchFamily="34" charset="0"/>
                <a:ea typeface="宋体" panose="02010600030101010101" pitchFamily="2" charset="-122"/>
              </a:rPr>
              <a:t>e</a:t>
            </a:r>
            <a:r>
              <a:rPr lang="zh-CN" altLang="en-US" sz="2800">
                <a:latin typeface="Arial Narrow" panose="020B0606020202030204" pitchFamily="34" charset="0"/>
                <a:ea typeface="宋体" panose="02010600030101010101" pitchFamily="2" charset="-122"/>
              </a:rPr>
              <a:t>micals may </a:t>
            </a:r>
            <a:endParaRPr lang="zh-CN" altLang="en-US" sz="2800">
              <a:latin typeface="Arial Narrow" panose="020B0606020202030204" pitchFamily="34" charset="0"/>
              <a:ea typeface="宋体" panose="02010600030101010101" pitchFamily="2" charset="-122"/>
            </a:endParaRPr>
          </a:p>
          <a:p>
            <a:r>
              <a:rPr lang="zh-CN" altLang="en-US" sz="2800">
                <a:latin typeface="Arial Narrow" panose="020B0606020202030204" pitchFamily="34" charset="0"/>
                <a:ea typeface="宋体" panose="02010600030101010101" pitchFamily="2" charset="-122"/>
              </a:rPr>
              <a:t>           even cause cancer.</a:t>
            </a:r>
            <a:endParaRPr lang="zh-CN" altLang="en-US" sz="2800">
              <a:latin typeface="Arial Narrow" panose="020B0606020202030204" pitchFamily="34" charset="0"/>
              <a:ea typeface="宋体" panose="02010600030101010101" pitchFamily="2" charset="-122"/>
            </a:endParaRPr>
          </a:p>
        </p:txBody>
      </p:sp>
      <p:sp>
        <p:nvSpPr>
          <p:cNvPr id="1048703" name="文本框 5"/>
          <p:cNvSpPr txBox="1"/>
          <p:nvPr/>
        </p:nvSpPr>
        <p:spPr>
          <a:xfrm>
            <a:off x="1524000" y="3997325"/>
            <a:ext cx="5429250" cy="2186939"/>
          </a:xfrm>
          <a:prstGeom prst="rect">
            <a:avLst/>
          </a:prstGeom>
          <a:noFill/>
          <a:ln w="9525">
            <a:noFill/>
          </a:ln>
        </p:spPr>
        <p:txBody>
          <a:bodyPr wrap="square" anchor="t">
            <a:spAutoFit/>
          </a:bodyPr>
          <a:p>
            <a:r>
              <a:rPr lang="en-US" altLang="zh-CN" sz="2800">
                <a:latin typeface="Arial Narrow" panose="020B0606020202030204" pitchFamily="34" charset="0"/>
                <a:ea typeface="宋体" panose="02010600030101010101" pitchFamily="2" charset="-122"/>
              </a:rPr>
              <a:t>4. ___ </a:t>
            </a:r>
            <a:r>
              <a:rPr lang="zh-CN" altLang="zh-CN" sz="2800">
                <a:latin typeface="Arial Narrow" panose="020B0606020202030204" pitchFamily="34" charset="0"/>
                <a:ea typeface="宋体" panose="02010600030101010101" pitchFamily="2" charset="-122"/>
              </a:rPr>
              <a:t>these vegetables can even be </a:t>
            </a:r>
            <a:endParaRPr lang="zh-CN" altLang="zh-CN" sz="2800">
              <a:latin typeface="Arial Narrow" panose="020B0606020202030204" pitchFamily="34" charset="0"/>
              <a:ea typeface="宋体" panose="02010600030101010101" pitchFamily="2" charset="-122"/>
            </a:endParaRPr>
          </a:p>
          <a:p>
            <a:r>
              <a:rPr lang="zh-CN" altLang="zh-CN" sz="2800">
                <a:latin typeface="Arial Narrow" panose="020B0606020202030204" pitchFamily="34" charset="0"/>
                <a:ea typeface="宋体" panose="02010600030101010101" pitchFamily="2" charset="-122"/>
              </a:rPr>
              <a:t>           planted without any soil </a:t>
            </a:r>
            <a:endParaRPr lang="zh-CN" altLang="zh-CN" sz="2800">
              <a:latin typeface="Arial Narrow" panose="020B0606020202030204" pitchFamily="34" charset="0"/>
              <a:ea typeface="宋体" panose="02010600030101010101" pitchFamily="2" charset="-122"/>
            </a:endParaRPr>
          </a:p>
          <a:p>
            <a:r>
              <a:rPr lang="zh-CN" altLang="zh-CN" sz="2800">
                <a:latin typeface="Arial Narrow" panose="020B0606020202030204" pitchFamily="34" charset="0"/>
                <a:ea typeface="宋体" panose="02010600030101010101" pitchFamily="2" charset="-122"/>
              </a:rPr>
              <a:t>           through this new technology.</a:t>
            </a:r>
            <a:endParaRPr lang="zh-CN" altLang="zh-CN" sz="2800">
              <a:latin typeface="Arial Narrow" panose="020B0606020202030204" pitchFamily="34" charset="0"/>
              <a:ea typeface="宋体" panose="02010600030101010101" pitchFamily="2" charset="-122"/>
            </a:endParaRPr>
          </a:p>
        </p:txBody>
      </p:sp>
      <p:sp>
        <p:nvSpPr>
          <p:cNvPr id="1048704" name="文本框 6"/>
          <p:cNvSpPr txBox="1"/>
          <p:nvPr/>
        </p:nvSpPr>
        <p:spPr>
          <a:xfrm>
            <a:off x="1524000" y="5354638"/>
            <a:ext cx="5429250" cy="1767840"/>
          </a:xfrm>
          <a:prstGeom prst="rect">
            <a:avLst/>
          </a:prstGeom>
          <a:noFill/>
          <a:ln w="9525">
            <a:noFill/>
          </a:ln>
        </p:spPr>
        <p:txBody>
          <a:bodyPr wrap="square" anchor="t">
            <a:spAutoFit/>
          </a:bodyPr>
          <a:p>
            <a:r>
              <a:rPr lang="en-US" altLang="zh-CN" sz="2800">
                <a:latin typeface="Arial Narrow" panose="020B0606020202030204" pitchFamily="34" charset="0"/>
                <a:ea typeface="宋体" panose="02010600030101010101" pitchFamily="2" charset="-122"/>
              </a:rPr>
              <a:t>5. ___ </a:t>
            </a:r>
            <a:r>
              <a:rPr lang="zh-CN" altLang="zh-CN" sz="2800">
                <a:latin typeface="Arial Narrow" panose="020B0606020202030204" pitchFamily="34" charset="0"/>
                <a:ea typeface="宋体" panose="02010600030101010101" pitchFamily="2" charset="-122"/>
              </a:rPr>
              <a:t>is the reason why some </a:t>
            </a:r>
            <a:endParaRPr lang="zh-CN" altLang="zh-CN" sz="2800">
              <a:latin typeface="Arial Narrow" panose="020B0606020202030204" pitchFamily="34" charset="0"/>
              <a:ea typeface="宋体" panose="02010600030101010101" pitchFamily="2" charset="-122"/>
            </a:endParaRPr>
          </a:p>
          <a:p>
            <a:r>
              <a:rPr lang="zh-CN" altLang="zh-CN" sz="2800">
                <a:latin typeface="Arial Narrow" panose="020B0606020202030204" pitchFamily="34" charset="0"/>
                <a:ea typeface="宋体" panose="02010600030101010101" pitchFamily="2" charset="-122"/>
              </a:rPr>
              <a:t>           people prefer to live in the </a:t>
            </a:r>
            <a:endParaRPr lang="zh-CN" altLang="zh-CN" sz="2800">
              <a:latin typeface="Arial Narrow" panose="020B0606020202030204" pitchFamily="34" charset="0"/>
              <a:ea typeface="宋体" panose="02010600030101010101" pitchFamily="2" charset="-122"/>
            </a:endParaRPr>
          </a:p>
          <a:p>
            <a:r>
              <a:rPr lang="zh-CN" altLang="zh-CN" sz="2800">
                <a:latin typeface="Arial Narrow" panose="020B0606020202030204" pitchFamily="34" charset="0"/>
                <a:ea typeface="宋体" panose="02010600030101010101" pitchFamily="2" charset="-122"/>
              </a:rPr>
              <a:t>           country rather than in the city.</a:t>
            </a:r>
            <a:endParaRPr lang="zh-CN" altLang="zh-CN" sz="2800">
              <a:latin typeface="Arial Narrow" panose="020B0606020202030204" pitchFamily="34" charset="0"/>
              <a:ea typeface="宋体" panose="02010600030101010101" pitchFamily="2" charset="-122"/>
            </a:endParaRPr>
          </a:p>
        </p:txBody>
      </p:sp>
      <p:sp>
        <p:nvSpPr>
          <p:cNvPr id="1048705" name="文本框 8"/>
          <p:cNvSpPr txBox="1"/>
          <p:nvPr/>
        </p:nvSpPr>
        <p:spPr>
          <a:xfrm>
            <a:off x="1943100" y="5354638"/>
            <a:ext cx="482600" cy="521970"/>
          </a:xfrm>
          <a:prstGeom prst="rect">
            <a:avLst/>
          </a:prstGeom>
          <a:noFill/>
          <a:ln w="9525">
            <a:noFill/>
          </a:ln>
        </p:spPr>
        <p:txBody>
          <a:bodyPr wrap="square" anchor="t">
            <a:spAutoFit/>
          </a:bodyPr>
          <a:p>
            <a:pPr algn="ctr"/>
            <a:r>
              <a:rPr lang="en-US" altLang="zh-CN" sz="2800">
                <a:solidFill>
                  <a:srgbClr val="FF0000"/>
                </a:solidFill>
                <a:latin typeface="Comic Sans MS" panose="030F0702030302020204" pitchFamily="66" charset="0"/>
                <a:ea typeface="宋体" panose="02010600030101010101" pitchFamily="2" charset="-122"/>
              </a:rPr>
              <a:t>B</a:t>
            </a:r>
            <a:endParaRPr lang="zh-CN" altLang="en-US" sz="3600">
              <a:latin typeface="Comic Sans MS" panose="030F0702030302020204" pitchFamily="66" charset="0"/>
              <a:ea typeface="宋体" panose="02010600030101010101" pitchFamily="2" charset="-122"/>
            </a:endParaRPr>
          </a:p>
        </p:txBody>
      </p:sp>
      <p:sp>
        <p:nvSpPr>
          <p:cNvPr id="1048706" name="文本框 9"/>
          <p:cNvSpPr txBox="1"/>
          <p:nvPr/>
        </p:nvSpPr>
        <p:spPr>
          <a:xfrm>
            <a:off x="1943100" y="3967163"/>
            <a:ext cx="482600" cy="521970"/>
          </a:xfrm>
          <a:prstGeom prst="rect">
            <a:avLst/>
          </a:prstGeom>
          <a:noFill/>
          <a:ln w="9525">
            <a:noFill/>
          </a:ln>
        </p:spPr>
        <p:txBody>
          <a:bodyPr wrap="square" anchor="t">
            <a:spAutoFit/>
          </a:bodyPr>
          <a:p>
            <a:pPr algn="ctr"/>
            <a:r>
              <a:rPr lang="en-US" altLang="zh-CN" sz="2800">
                <a:solidFill>
                  <a:srgbClr val="FF0000"/>
                </a:solidFill>
                <a:latin typeface="Comic Sans MS" panose="030F0702030302020204" pitchFamily="66" charset="0"/>
                <a:ea typeface="宋体" panose="02010600030101010101" pitchFamily="2" charset="-122"/>
                <a:sym typeface="宋体" panose="02010600030101010101" pitchFamily="2" charset="-122"/>
              </a:rPr>
              <a:t>E</a:t>
            </a:r>
            <a:endParaRPr lang="en-US" altLang="zh-CN" sz="3600">
              <a:latin typeface="Comic Sans MS" panose="030F0702030302020204" pitchFamily="66" charset="0"/>
              <a:ea typeface="宋体" panose="02010600030101010101" pitchFamily="2" charset="-122"/>
            </a:endParaRPr>
          </a:p>
        </p:txBody>
      </p:sp>
      <p:sp>
        <p:nvSpPr>
          <p:cNvPr id="1048707" name="文本框 10"/>
          <p:cNvSpPr txBox="1"/>
          <p:nvPr/>
        </p:nvSpPr>
        <p:spPr>
          <a:xfrm>
            <a:off x="1943100" y="3032125"/>
            <a:ext cx="482600" cy="521970"/>
          </a:xfrm>
          <a:prstGeom prst="rect">
            <a:avLst/>
          </a:prstGeom>
          <a:noFill/>
          <a:ln w="9525">
            <a:noFill/>
          </a:ln>
        </p:spPr>
        <p:txBody>
          <a:bodyPr wrap="square" anchor="t">
            <a:spAutoFit/>
          </a:bodyPr>
          <a:p>
            <a:pPr algn="ctr"/>
            <a:r>
              <a:rPr lang="en-US" altLang="zh-CN" sz="2800">
                <a:solidFill>
                  <a:srgbClr val="FF0000"/>
                </a:solidFill>
                <a:latin typeface="Comic Sans MS" panose="030F0702030302020204" pitchFamily="66" charset="0"/>
                <a:ea typeface="宋体" panose="02010600030101010101" pitchFamily="2" charset="-122"/>
                <a:sym typeface="宋体" panose="02010600030101010101" pitchFamily="2" charset="-122"/>
              </a:rPr>
              <a:t>A</a:t>
            </a:r>
            <a:endParaRPr lang="en-US" altLang="zh-CN" sz="3600">
              <a:latin typeface="Comic Sans MS" panose="030F0702030302020204" pitchFamily="66" charset="0"/>
              <a:ea typeface="宋体" panose="02010600030101010101" pitchFamily="2" charset="-122"/>
            </a:endParaRPr>
          </a:p>
        </p:txBody>
      </p:sp>
      <p:sp>
        <p:nvSpPr>
          <p:cNvPr id="1048708" name="文本框 11"/>
          <p:cNvSpPr txBox="1"/>
          <p:nvPr/>
        </p:nvSpPr>
        <p:spPr>
          <a:xfrm>
            <a:off x="1943100" y="2108200"/>
            <a:ext cx="482600" cy="521970"/>
          </a:xfrm>
          <a:prstGeom prst="rect">
            <a:avLst/>
          </a:prstGeom>
          <a:noFill/>
          <a:ln w="9525">
            <a:noFill/>
          </a:ln>
        </p:spPr>
        <p:txBody>
          <a:bodyPr wrap="square" anchor="t">
            <a:spAutoFit/>
          </a:bodyPr>
          <a:p>
            <a:pPr algn="ctr"/>
            <a:r>
              <a:rPr lang="en-US" altLang="zh-CN" sz="2800">
                <a:solidFill>
                  <a:srgbClr val="FF0000"/>
                </a:solidFill>
                <a:latin typeface="Comic Sans MS" panose="030F0702030302020204" pitchFamily="66" charset="0"/>
                <a:ea typeface="宋体" panose="02010600030101010101" pitchFamily="2" charset="-122"/>
                <a:sym typeface="宋体" panose="02010600030101010101" pitchFamily="2" charset="-122"/>
              </a:rPr>
              <a:t>C</a:t>
            </a:r>
            <a:endParaRPr lang="en-US" altLang="zh-CN" sz="3600">
              <a:latin typeface="Comic Sans MS" panose="030F0702030302020204" pitchFamily="66" charset="0"/>
              <a:ea typeface="宋体" panose="02010600030101010101" pitchFamily="2" charset="-122"/>
            </a:endParaRPr>
          </a:p>
        </p:txBody>
      </p:sp>
      <p:sp>
        <p:nvSpPr>
          <p:cNvPr id="1048709" name="文本框 12"/>
          <p:cNvSpPr txBox="1"/>
          <p:nvPr/>
        </p:nvSpPr>
        <p:spPr>
          <a:xfrm>
            <a:off x="1943100" y="1222375"/>
            <a:ext cx="482600" cy="521970"/>
          </a:xfrm>
          <a:prstGeom prst="rect">
            <a:avLst/>
          </a:prstGeom>
          <a:noFill/>
          <a:ln w="9525">
            <a:noFill/>
          </a:ln>
        </p:spPr>
        <p:txBody>
          <a:bodyPr wrap="square" anchor="t">
            <a:spAutoFit/>
          </a:bodyPr>
          <a:p>
            <a:pPr algn="ctr"/>
            <a:r>
              <a:rPr lang="en-US" altLang="zh-CN" sz="2800">
                <a:solidFill>
                  <a:srgbClr val="FF0000"/>
                </a:solidFill>
                <a:latin typeface="Comic Sans MS" panose="030F0702030302020204" pitchFamily="66" charset="0"/>
                <a:ea typeface="宋体" panose="02010600030101010101" pitchFamily="2" charset="-122"/>
                <a:sym typeface="宋体" panose="02010600030101010101" pitchFamily="2" charset="-122"/>
              </a:rPr>
              <a:t>D</a:t>
            </a:r>
            <a:endParaRPr lang="en-US" altLang="zh-CN" sz="3600">
              <a:latin typeface="Comic Sans MS" panose="030F0702030302020204" pitchFamily="66" charset="0"/>
              <a:ea typeface="宋体" panose="02010600030101010101" pitchFamily="2" charset="-122"/>
            </a:endParaRPr>
          </a:p>
        </p:txBody>
      </p:sp>
      <p:sp>
        <p:nvSpPr>
          <p:cNvPr id="1048710" name="AutoShape 6"/>
          <p:cNvSpPr>
            <a:spLocks noChangeArrowheads="1"/>
          </p:cNvSpPr>
          <p:nvPr/>
        </p:nvSpPr>
        <p:spPr bwMode="auto">
          <a:xfrm>
            <a:off x="0" y="100965"/>
            <a:ext cx="1943100" cy="982345"/>
          </a:xfrm>
          <a:prstGeom prst="flowChartAlternateProcess">
            <a:avLst/>
          </a:prstGeom>
          <a:solidFill>
            <a:schemeClr val="accent2"/>
          </a:solidFill>
          <a:ln w="47625">
            <a:solidFill>
              <a:srgbClr val="1115AE"/>
            </a:solidFill>
            <a:miter lim="800000"/>
          </a:ln>
        </p:spPr>
        <p:txBody>
          <a:bodyPr wrap="none" anchor="ctr"/>
          <a:p>
            <a:pPr marL="0" marR="0" lvl="0" indent="0" algn="ctr" defTabSz="763905" rtl="0" eaLnBrk="1" fontAlgn="auto" latinLnBrk="0" hangingPunct="1">
              <a:lnSpc>
                <a:spcPct val="100000"/>
              </a:lnSpc>
              <a:spcBef>
                <a:spcPct val="0"/>
              </a:spcBef>
              <a:spcAft>
                <a:spcPct val="0"/>
              </a:spcAft>
              <a:buClrTx/>
              <a:buSzTx/>
              <a:buFontTx/>
              <a:buNone/>
            </a:pPr>
            <a:r>
              <a:rPr kumimoji="0" lang="en-US" altLang="zh-CN" sz="3200" b="1" i="0" u="none" strike="noStrike" kern="1200" cap="none" spc="0" normalizeH="0" baseline="0" noProof="0">
                <a:ln>
                  <a:noFill/>
                </a:ln>
                <a:solidFill>
                  <a:srgbClr val="C00000"/>
                </a:solidFill>
                <a:effectLst/>
                <a:uLnTx/>
                <a:uFillTx/>
                <a:latin typeface="David" panose="020E0502060401010101" pitchFamily="34" charset="-79"/>
                <a:ea typeface="+mn-ea"/>
                <a:cs typeface="David" panose="020E0502060401010101" pitchFamily="34" charset="-79"/>
              </a:rPr>
              <a:t>Practice1</a:t>
            </a:r>
            <a:endParaRPr kumimoji="0" lang="en-US" altLang="zh-CN" sz="3200" b="1" i="0" u="none" strike="noStrike" kern="1200" cap="none" spc="0" normalizeH="0" baseline="0" noProof="0">
              <a:ln>
                <a:noFill/>
              </a:ln>
              <a:solidFill>
                <a:srgbClr val="C00000"/>
              </a:solidFill>
              <a:effectLst/>
              <a:uLnTx/>
              <a:uFillTx/>
              <a:latin typeface="David" panose="020E0502060401010101" pitchFamily="34" charset="-79"/>
              <a:ea typeface="+mn-ea"/>
              <a:cs typeface="David" panose="020E0502060401010101"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48698"/>
                                        </p:tgtEl>
                                        <p:attrNameLst>
                                          <p:attrName>style.visibility</p:attrName>
                                        </p:attrNameLst>
                                      </p:cBhvr>
                                      <p:to>
                                        <p:strVal val="visible"/>
                                      </p:to>
                                    </p:set>
                                    <p:anim calcmode="lin" valueType="num">
                                      <p:cBhvr>
                                        <p:cTn id="7" dur="1000" fill="hold"/>
                                        <p:tgtEl>
                                          <p:spTgt spid="1048698"/>
                                        </p:tgtEl>
                                        <p:attrNameLst>
                                          <p:attrName>ppt_x</p:attrName>
                                        </p:attrNameLst>
                                      </p:cBhvr>
                                      <p:tavLst>
                                        <p:tav tm="0">
                                          <p:val>
                                            <p:strVal val="#ppt_x-.2"/>
                                          </p:val>
                                        </p:tav>
                                        <p:tav tm="100000">
                                          <p:val>
                                            <p:strVal val="#ppt_x"/>
                                          </p:val>
                                        </p:tav>
                                      </p:tavLst>
                                    </p:anim>
                                    <p:anim calcmode="lin" valueType="num">
                                      <p:cBhvr>
                                        <p:cTn id="8" dur="1000" fill="hold"/>
                                        <p:tgtEl>
                                          <p:spTgt spid="10486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486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48709"/>
                                        </p:tgtEl>
                                        <p:attrNameLst>
                                          <p:attrName>style.visibility</p:attrName>
                                        </p:attrNameLst>
                                      </p:cBhvr>
                                      <p:to>
                                        <p:strVal val="visible"/>
                                      </p:to>
                                    </p:set>
                                    <p:anim calcmode="lin" valueType="num">
                                      <p:cBhvr>
                                        <p:cTn id="14" dur="1000" fill="hold"/>
                                        <p:tgtEl>
                                          <p:spTgt spid="1048709"/>
                                        </p:tgtEl>
                                        <p:attrNameLst>
                                          <p:attrName>ppt_w</p:attrName>
                                        </p:attrNameLst>
                                      </p:cBhvr>
                                      <p:tavLst>
                                        <p:tav tm="0">
                                          <p:val>
                                            <p:strVal val="#ppt_w+.3"/>
                                          </p:val>
                                        </p:tav>
                                        <p:tav tm="100000">
                                          <p:val>
                                            <p:strVal val="#ppt_w"/>
                                          </p:val>
                                        </p:tav>
                                      </p:tavLst>
                                    </p:anim>
                                    <p:anim calcmode="lin" valueType="num">
                                      <p:cBhvr>
                                        <p:cTn id="15" dur="1000" fill="hold"/>
                                        <p:tgtEl>
                                          <p:spTgt spid="1048709"/>
                                        </p:tgtEl>
                                        <p:attrNameLst>
                                          <p:attrName>ppt_h</p:attrName>
                                        </p:attrNameLst>
                                      </p:cBhvr>
                                      <p:tavLst>
                                        <p:tav tm="0">
                                          <p:val>
                                            <p:strVal val="#ppt_h"/>
                                          </p:val>
                                        </p:tav>
                                        <p:tav tm="100000">
                                          <p:val>
                                            <p:strVal val="#ppt_h"/>
                                          </p:val>
                                        </p:tav>
                                      </p:tavLst>
                                    </p:anim>
                                    <p:animEffect transition="in" filter="fade">
                                      <p:cBhvr>
                                        <p:cTn id="16" dur="1000"/>
                                        <p:tgtEl>
                                          <p:spTgt spid="1048709"/>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048708"/>
                                        </p:tgtEl>
                                        <p:attrNameLst>
                                          <p:attrName>style.visibility</p:attrName>
                                        </p:attrNameLst>
                                      </p:cBhvr>
                                      <p:to>
                                        <p:strVal val="visible"/>
                                      </p:to>
                                    </p:set>
                                    <p:anim calcmode="lin" valueType="num">
                                      <p:cBhvr>
                                        <p:cTn id="21" dur="1000" fill="hold"/>
                                        <p:tgtEl>
                                          <p:spTgt spid="1048708"/>
                                        </p:tgtEl>
                                        <p:attrNameLst>
                                          <p:attrName>ppt_w</p:attrName>
                                        </p:attrNameLst>
                                      </p:cBhvr>
                                      <p:tavLst>
                                        <p:tav tm="0">
                                          <p:val>
                                            <p:strVal val="#ppt_w+.3"/>
                                          </p:val>
                                        </p:tav>
                                        <p:tav tm="100000">
                                          <p:val>
                                            <p:strVal val="#ppt_w"/>
                                          </p:val>
                                        </p:tav>
                                      </p:tavLst>
                                    </p:anim>
                                    <p:anim calcmode="lin" valueType="num">
                                      <p:cBhvr>
                                        <p:cTn id="22" dur="1000" fill="hold"/>
                                        <p:tgtEl>
                                          <p:spTgt spid="1048708"/>
                                        </p:tgtEl>
                                        <p:attrNameLst>
                                          <p:attrName>ppt_h</p:attrName>
                                        </p:attrNameLst>
                                      </p:cBhvr>
                                      <p:tavLst>
                                        <p:tav tm="0">
                                          <p:val>
                                            <p:strVal val="#ppt_h"/>
                                          </p:val>
                                        </p:tav>
                                        <p:tav tm="100000">
                                          <p:val>
                                            <p:strVal val="#ppt_h"/>
                                          </p:val>
                                        </p:tav>
                                      </p:tavLst>
                                    </p:anim>
                                    <p:animEffect transition="in" filter="fade">
                                      <p:cBhvr>
                                        <p:cTn id="23" dur="1000"/>
                                        <p:tgtEl>
                                          <p:spTgt spid="1048708"/>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048707"/>
                                        </p:tgtEl>
                                        <p:attrNameLst>
                                          <p:attrName>style.visibility</p:attrName>
                                        </p:attrNameLst>
                                      </p:cBhvr>
                                      <p:to>
                                        <p:strVal val="visible"/>
                                      </p:to>
                                    </p:set>
                                    <p:anim calcmode="lin" valueType="num">
                                      <p:cBhvr>
                                        <p:cTn id="28" dur="1000" fill="hold"/>
                                        <p:tgtEl>
                                          <p:spTgt spid="1048707"/>
                                        </p:tgtEl>
                                        <p:attrNameLst>
                                          <p:attrName>ppt_w</p:attrName>
                                        </p:attrNameLst>
                                      </p:cBhvr>
                                      <p:tavLst>
                                        <p:tav tm="0">
                                          <p:val>
                                            <p:strVal val="#ppt_w+.3"/>
                                          </p:val>
                                        </p:tav>
                                        <p:tav tm="100000">
                                          <p:val>
                                            <p:strVal val="#ppt_w"/>
                                          </p:val>
                                        </p:tav>
                                      </p:tavLst>
                                    </p:anim>
                                    <p:anim calcmode="lin" valueType="num">
                                      <p:cBhvr>
                                        <p:cTn id="29" dur="1000" fill="hold"/>
                                        <p:tgtEl>
                                          <p:spTgt spid="1048707"/>
                                        </p:tgtEl>
                                        <p:attrNameLst>
                                          <p:attrName>ppt_h</p:attrName>
                                        </p:attrNameLst>
                                      </p:cBhvr>
                                      <p:tavLst>
                                        <p:tav tm="0">
                                          <p:val>
                                            <p:strVal val="#ppt_h"/>
                                          </p:val>
                                        </p:tav>
                                        <p:tav tm="100000">
                                          <p:val>
                                            <p:strVal val="#ppt_h"/>
                                          </p:val>
                                        </p:tav>
                                      </p:tavLst>
                                    </p:anim>
                                    <p:animEffect transition="in" filter="fade">
                                      <p:cBhvr>
                                        <p:cTn id="30" dur="1000"/>
                                        <p:tgtEl>
                                          <p:spTgt spid="1048707"/>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048706"/>
                                        </p:tgtEl>
                                        <p:attrNameLst>
                                          <p:attrName>style.visibility</p:attrName>
                                        </p:attrNameLst>
                                      </p:cBhvr>
                                      <p:to>
                                        <p:strVal val="visible"/>
                                      </p:to>
                                    </p:set>
                                    <p:anim calcmode="lin" valueType="num">
                                      <p:cBhvr>
                                        <p:cTn id="35" dur="1000" fill="hold"/>
                                        <p:tgtEl>
                                          <p:spTgt spid="1048706"/>
                                        </p:tgtEl>
                                        <p:attrNameLst>
                                          <p:attrName>ppt_w</p:attrName>
                                        </p:attrNameLst>
                                      </p:cBhvr>
                                      <p:tavLst>
                                        <p:tav tm="0">
                                          <p:val>
                                            <p:strVal val="#ppt_w+.3"/>
                                          </p:val>
                                        </p:tav>
                                        <p:tav tm="100000">
                                          <p:val>
                                            <p:strVal val="#ppt_w"/>
                                          </p:val>
                                        </p:tav>
                                      </p:tavLst>
                                    </p:anim>
                                    <p:anim calcmode="lin" valueType="num">
                                      <p:cBhvr>
                                        <p:cTn id="36" dur="1000" fill="hold"/>
                                        <p:tgtEl>
                                          <p:spTgt spid="1048706"/>
                                        </p:tgtEl>
                                        <p:attrNameLst>
                                          <p:attrName>ppt_h</p:attrName>
                                        </p:attrNameLst>
                                      </p:cBhvr>
                                      <p:tavLst>
                                        <p:tav tm="0">
                                          <p:val>
                                            <p:strVal val="#ppt_h"/>
                                          </p:val>
                                        </p:tav>
                                        <p:tav tm="100000">
                                          <p:val>
                                            <p:strVal val="#ppt_h"/>
                                          </p:val>
                                        </p:tav>
                                      </p:tavLst>
                                    </p:anim>
                                    <p:animEffect transition="in" filter="fade">
                                      <p:cBhvr>
                                        <p:cTn id="37" dur="1000"/>
                                        <p:tgtEl>
                                          <p:spTgt spid="1048706"/>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048705"/>
                                        </p:tgtEl>
                                        <p:attrNameLst>
                                          <p:attrName>style.visibility</p:attrName>
                                        </p:attrNameLst>
                                      </p:cBhvr>
                                      <p:to>
                                        <p:strVal val="visible"/>
                                      </p:to>
                                    </p:set>
                                    <p:anim calcmode="lin" valueType="num">
                                      <p:cBhvr>
                                        <p:cTn id="42" dur="1000" fill="hold"/>
                                        <p:tgtEl>
                                          <p:spTgt spid="1048705"/>
                                        </p:tgtEl>
                                        <p:attrNameLst>
                                          <p:attrName>ppt_w</p:attrName>
                                        </p:attrNameLst>
                                      </p:cBhvr>
                                      <p:tavLst>
                                        <p:tav tm="0">
                                          <p:val>
                                            <p:strVal val="#ppt_w+.3"/>
                                          </p:val>
                                        </p:tav>
                                        <p:tav tm="100000">
                                          <p:val>
                                            <p:strVal val="#ppt_w"/>
                                          </p:val>
                                        </p:tav>
                                      </p:tavLst>
                                    </p:anim>
                                    <p:anim calcmode="lin" valueType="num">
                                      <p:cBhvr>
                                        <p:cTn id="43" dur="1000" fill="hold"/>
                                        <p:tgtEl>
                                          <p:spTgt spid="1048705"/>
                                        </p:tgtEl>
                                        <p:attrNameLst>
                                          <p:attrName>ppt_h</p:attrName>
                                        </p:attrNameLst>
                                      </p:cBhvr>
                                      <p:tavLst>
                                        <p:tav tm="0">
                                          <p:val>
                                            <p:strVal val="#ppt_h"/>
                                          </p:val>
                                        </p:tav>
                                        <p:tav tm="100000">
                                          <p:val>
                                            <p:strVal val="#ppt_h"/>
                                          </p:val>
                                        </p:tav>
                                      </p:tavLst>
                                    </p:anim>
                                    <p:animEffect transition="in" filter="fade">
                                      <p:cBhvr>
                                        <p:cTn id="44" dur="1000"/>
                                        <p:tgtEl>
                                          <p:spTgt spid="1048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8" grpId="0" bldLvl="0" animBg="1"/>
      <p:bldP spid="1048705" grpId="0"/>
      <p:bldP spid="1048706" grpId="0"/>
      <p:bldP spid="1048707" grpId="0"/>
      <p:bldP spid="1048708" grpId="0"/>
      <p:bldP spid="10487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p:sp>
        <p:nvSpPr>
          <p:cNvPr id="1048711" name="文本框 2"/>
          <p:cNvSpPr txBox="1"/>
          <p:nvPr/>
        </p:nvSpPr>
        <p:spPr>
          <a:xfrm>
            <a:off x="2070735" y="-317"/>
            <a:ext cx="9144000" cy="1005840"/>
          </a:xfrm>
          <a:prstGeom prst="rect">
            <a:avLst/>
          </a:prstGeom>
        </p:spPr>
        <p:style>
          <a:lnRef idx="3">
            <a:schemeClr val="lt1"/>
          </a:lnRef>
          <a:fillRef idx="1">
            <a:schemeClr val="accent2"/>
          </a:fillRef>
          <a:effectRef idx="1">
            <a:schemeClr val="accent2"/>
          </a:effectRef>
          <a:fontRef idx="minor">
            <a:schemeClr val="lt1"/>
          </a:fontRef>
        </p:style>
        <p:txBody>
          <a:bodyPr wrap="square" rtlCol="0" anchor="t">
            <a:spAutoFit/>
          </a:bodyPr>
          <a:p>
            <a:pPr fontAlgn="base">
              <a:lnSpc>
                <a:spcPct val="95000"/>
              </a:lnSpc>
              <a:spcBef>
                <a:spcPts val="0"/>
              </a:spcBef>
              <a:spcAft>
                <a:spcPts val="0"/>
              </a:spcAft>
            </a:pPr>
            <a:r>
              <a:rPr lang="zh-CN" altLang="en-US" sz="3200" strike="noStrike" noProof="1">
                <a:latin typeface="Arial Narrow" panose="020B0606020202030204" pitchFamily="34" charset="0"/>
                <a:cs typeface="Arial Narrow" panose="020B0606020202030204" pitchFamily="34" charset="0"/>
              </a:rPr>
              <a:t>Read the passage and </a:t>
            </a:r>
            <a:r>
              <a:rPr lang="zh-CN" altLang="en-US" sz="3200" u="sng" strike="noStrike" noProof="1">
                <a:latin typeface="Arial Narrow" panose="020B0606020202030204" pitchFamily="34" charset="0"/>
                <a:cs typeface="Arial Narrow" panose="020B0606020202030204" pitchFamily="34" charset="0"/>
              </a:rPr>
              <a:t>underline</a:t>
            </a:r>
            <a:r>
              <a:rPr lang="zh-CN" altLang="en-US" sz="3200" strike="noStrike" noProof="1">
                <a:latin typeface="Arial Narrow" panose="020B0606020202030204" pitchFamily="34" charset="0"/>
                <a:cs typeface="Arial Narrow" panose="020B0606020202030204" pitchFamily="34" charset="0"/>
              </a:rPr>
              <a:t> all the </a:t>
            </a:r>
            <a:r>
              <a:rPr lang="zh-CN" altLang="en-US" sz="3200" u="sng" strike="noStrike" noProof="1">
                <a:solidFill>
                  <a:srgbClr val="FFFF00"/>
                </a:solidFill>
                <a:latin typeface="Arial Narrow" panose="020B0606020202030204" pitchFamily="34" charset="0"/>
                <a:cs typeface="Arial Narrow" panose="020B0606020202030204" pitchFamily="34" charset="0"/>
              </a:rPr>
              <a:t>subject clauses</a:t>
            </a:r>
            <a:r>
              <a:rPr lang="zh-CN" altLang="en-US" sz="3200" strike="noStrike" noProof="1">
                <a:latin typeface="Arial Narrow" panose="020B0606020202030204" pitchFamily="34" charset="0"/>
                <a:cs typeface="Arial Narrow" panose="020B0606020202030204" pitchFamily="34" charset="0"/>
              </a:rPr>
              <a:t>.</a:t>
            </a:r>
            <a:endParaRPr lang="zh-CN" altLang="en-US" sz="3200" strike="noStrike" noProof="1">
              <a:latin typeface="Arial Narrow" panose="020B0606020202030204" pitchFamily="34" charset="0"/>
              <a:cs typeface="Arial Narrow" panose="020B0606020202030204" pitchFamily="34" charset="0"/>
            </a:endParaRPr>
          </a:p>
        </p:txBody>
      </p:sp>
      <p:sp>
        <p:nvSpPr>
          <p:cNvPr id="1048712" name="圆角矩形 15"/>
          <p:cNvSpPr/>
          <p:nvPr/>
        </p:nvSpPr>
        <p:spPr>
          <a:xfrm>
            <a:off x="9761538" y="6515100"/>
            <a:ext cx="906463"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2400" b="1" strike="noStrike" noProof="1">
                <a:solidFill>
                  <a:srgbClr val="002060"/>
                </a:solidFill>
                <a:latin typeface="Arial Narrow" panose="020B0606020202030204" pitchFamily="34" charset="0"/>
                <a:cs typeface="Arial Narrow" panose="020B0606020202030204" pitchFamily="34" charset="0"/>
              </a:rPr>
              <a:t>P53 </a:t>
            </a:r>
            <a:r>
              <a:rPr lang="en-US" altLang="zh-CN" sz="2400" b="1" strike="noStrike" noProof="1">
                <a:solidFill>
                  <a:srgbClr val="C00000"/>
                </a:solidFill>
                <a:latin typeface="Arial Narrow" panose="020B0606020202030204" pitchFamily="34" charset="0"/>
                <a:cs typeface="Arial Narrow" panose="020B0606020202030204" pitchFamily="34" charset="0"/>
              </a:rPr>
              <a:t>3</a:t>
            </a:r>
            <a:endParaRPr lang="en-US" altLang="zh-CN" sz="2400" b="1" strike="noStrike" noProof="1">
              <a:solidFill>
                <a:srgbClr val="C00000"/>
              </a:solidFill>
              <a:latin typeface="Arial Narrow" panose="020B0606020202030204" pitchFamily="34" charset="0"/>
              <a:cs typeface="Arial Narrow" panose="020B0606020202030204" pitchFamily="34" charset="0"/>
            </a:endParaRPr>
          </a:p>
        </p:txBody>
      </p:sp>
      <p:sp>
        <p:nvSpPr>
          <p:cNvPr id="1048713" name="文本框 3"/>
          <p:cNvSpPr txBox="1"/>
          <p:nvPr/>
        </p:nvSpPr>
        <p:spPr>
          <a:xfrm>
            <a:off x="629920" y="767715"/>
            <a:ext cx="10931525" cy="5679440"/>
          </a:xfrm>
          <a:prstGeom prst="rect">
            <a:avLst/>
          </a:prstGeom>
          <a:noFill/>
          <a:ln w="9525">
            <a:noFill/>
          </a:ln>
        </p:spPr>
        <p:txBody>
          <a:bodyPr wrap="square" anchor="t">
            <a:spAutoFit/>
          </a:bodyPr>
          <a:p>
            <a:pPr algn="just" fontAlgn="auto"/>
            <a:r>
              <a:rPr lang="zh-CN" altLang="en-US" sz="3400">
                <a:solidFill>
                  <a:srgbClr val="002060"/>
                </a:solidFill>
                <a:latin typeface="Arial Narrow" panose="020B0606020202030204" pitchFamily="34" charset="0"/>
                <a:ea typeface="宋体" panose="02010600030101010101" pitchFamily="2" charset="-122"/>
              </a:rPr>
              <a:t>Grandma has been complaining about the vegetables sold in the supermarket, which have been grown using chemical fertilisers. That they look beautiful </a:t>
            </a:r>
            <a:r>
              <a:rPr lang="en-US" altLang="zh-CN" sz="3400">
                <a:solidFill>
                  <a:srgbClr val="002060"/>
                </a:solidFill>
                <a:latin typeface="Arial Narrow" panose="020B0606020202030204" pitchFamily="34" charset="0"/>
                <a:ea typeface="宋体" panose="02010600030101010101" pitchFamily="2" charset="-122"/>
              </a:rPr>
              <a:t>on the outside </a:t>
            </a:r>
            <a:r>
              <a:rPr lang="zh-CN" altLang="en-US" sz="3400">
                <a:solidFill>
                  <a:srgbClr val="002060"/>
                </a:solidFill>
                <a:latin typeface="Arial Narrow" panose="020B0606020202030204" pitchFamily="34" charset="0"/>
                <a:ea typeface="宋体" panose="02010600030101010101" pitchFamily="2" charset="-122"/>
              </a:rPr>
              <a:t>is obvious. However, what she is unhappy about is the lower nutritional value and reduced flavour. Now that both of my grandparents have retired from their jobs in the city, how they are going to spend their retirement is an important decision for them. Whether they can live a healthy life is the first thing they are considering. So they have made up their minds to </a:t>
            </a:r>
            <a:r>
              <a:rPr lang="en-US" altLang="zh-CN" sz="3400">
                <a:solidFill>
                  <a:srgbClr val="002060"/>
                </a:solidFill>
                <a:latin typeface="Arial Narrow" panose="020B0606020202030204" pitchFamily="34" charset="0"/>
                <a:ea typeface="宋体" panose="02010600030101010101" pitchFamily="2" charset="-122"/>
              </a:rPr>
              <a:t>move to </a:t>
            </a:r>
            <a:r>
              <a:rPr lang="zh-CN" altLang="en-US" sz="3400">
                <a:solidFill>
                  <a:srgbClr val="002060"/>
                </a:solidFill>
                <a:latin typeface="Arial Narrow" panose="020B0606020202030204" pitchFamily="34" charset="0"/>
                <a:ea typeface="宋体" panose="02010600030101010101" pitchFamily="2" charset="-122"/>
              </a:rPr>
              <a:t>the countryside, where they can live a green life.</a:t>
            </a:r>
            <a:endParaRPr lang="zh-CN" altLang="en-US" sz="3400">
              <a:solidFill>
                <a:srgbClr val="002060"/>
              </a:solidFill>
              <a:latin typeface="Arial Narrow" panose="020B0606020202030204" pitchFamily="34" charset="0"/>
              <a:ea typeface="宋体" panose="02010600030101010101" pitchFamily="2" charset="-122"/>
            </a:endParaRPr>
          </a:p>
        </p:txBody>
      </p:sp>
      <p:cxnSp>
        <p:nvCxnSpPr>
          <p:cNvPr id="3145733" name="直接连接符 4"/>
          <p:cNvCxnSpPr/>
          <p:nvPr/>
        </p:nvCxnSpPr>
        <p:spPr>
          <a:xfrm>
            <a:off x="10370185" y="1878330"/>
            <a:ext cx="12344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5734" name="直接连接符 5"/>
          <p:cNvCxnSpPr/>
          <p:nvPr/>
        </p:nvCxnSpPr>
        <p:spPr>
          <a:xfrm>
            <a:off x="732790" y="2385060"/>
            <a:ext cx="52666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5735" name="直接连接符 6"/>
          <p:cNvCxnSpPr/>
          <p:nvPr/>
        </p:nvCxnSpPr>
        <p:spPr>
          <a:xfrm flipV="1">
            <a:off x="629920" y="2907665"/>
            <a:ext cx="2709545"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5736" name="直接连接符 7"/>
          <p:cNvCxnSpPr/>
          <p:nvPr/>
        </p:nvCxnSpPr>
        <p:spPr>
          <a:xfrm flipV="1">
            <a:off x="1587500" y="3889375"/>
            <a:ext cx="7404735" cy="3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5737" name="直接连接符 8"/>
          <p:cNvCxnSpPr/>
          <p:nvPr/>
        </p:nvCxnSpPr>
        <p:spPr>
          <a:xfrm flipV="1">
            <a:off x="3940810" y="4380230"/>
            <a:ext cx="5621655" cy="41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48714" name="流程图: 顺序访问存储器 10"/>
          <p:cNvSpPr/>
          <p:nvPr/>
        </p:nvSpPr>
        <p:spPr>
          <a:xfrm>
            <a:off x="6005195" y="2120900"/>
            <a:ext cx="525463" cy="525463"/>
          </a:xfrm>
          <a:prstGeom prst="flowChartMagneticTap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2800" strike="noStrike" noProof="1">
                <a:latin typeface="Comic Sans MS" panose="030F0702030302020204" pitchFamily="66" charset="0"/>
                <a:cs typeface="Comic Sans MS" panose="030F0702030302020204" pitchFamily="66" charset="0"/>
              </a:rPr>
              <a:t>1</a:t>
            </a:r>
            <a:endParaRPr lang="en-US" altLang="zh-CN" sz="2800" strike="noStrike" noProof="1">
              <a:latin typeface="Comic Sans MS" panose="030F0702030302020204" pitchFamily="66" charset="0"/>
              <a:cs typeface="Comic Sans MS" panose="030F0702030302020204" pitchFamily="66" charset="0"/>
            </a:endParaRPr>
          </a:p>
        </p:txBody>
      </p:sp>
      <p:sp>
        <p:nvSpPr>
          <p:cNvPr id="1048715" name="流程图: 顺序访问存储器 11"/>
          <p:cNvSpPr/>
          <p:nvPr/>
        </p:nvSpPr>
        <p:spPr>
          <a:xfrm flipH="1">
            <a:off x="3339465" y="2646680"/>
            <a:ext cx="525463" cy="527050"/>
          </a:xfrm>
          <a:prstGeom prst="flowChartMagneticTap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2800" strike="noStrike" noProof="1">
                <a:latin typeface="Comic Sans MS" panose="030F0702030302020204" pitchFamily="66" charset="0"/>
                <a:cs typeface="Comic Sans MS" panose="030F0702030302020204" pitchFamily="66" charset="0"/>
              </a:rPr>
              <a:t>2</a:t>
            </a:r>
            <a:endParaRPr lang="en-US" altLang="zh-CN" sz="2800" strike="noStrike" noProof="1">
              <a:latin typeface="Comic Sans MS" panose="030F0702030302020204" pitchFamily="66" charset="0"/>
              <a:cs typeface="Comic Sans MS" panose="030F0702030302020204" pitchFamily="66" charset="0"/>
            </a:endParaRPr>
          </a:p>
        </p:txBody>
      </p:sp>
      <p:sp>
        <p:nvSpPr>
          <p:cNvPr id="1048716" name="流程图: 顺序访问存储器 12"/>
          <p:cNvSpPr/>
          <p:nvPr/>
        </p:nvSpPr>
        <p:spPr>
          <a:xfrm>
            <a:off x="1060450" y="3173730"/>
            <a:ext cx="527050" cy="527050"/>
          </a:xfrm>
          <a:prstGeom prst="flowChartMagneticTap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2800" strike="noStrike" noProof="1">
                <a:latin typeface="Comic Sans MS" panose="030F0702030302020204" pitchFamily="66" charset="0"/>
                <a:cs typeface="Comic Sans MS" panose="030F0702030302020204" pitchFamily="66" charset="0"/>
              </a:rPr>
              <a:t>3</a:t>
            </a:r>
            <a:endParaRPr lang="en-US" altLang="zh-CN" sz="2800" strike="noStrike" noProof="1">
              <a:latin typeface="Comic Sans MS" panose="030F0702030302020204" pitchFamily="66" charset="0"/>
              <a:cs typeface="Comic Sans MS" panose="030F0702030302020204" pitchFamily="66" charset="0"/>
            </a:endParaRPr>
          </a:p>
        </p:txBody>
      </p:sp>
      <p:sp>
        <p:nvSpPr>
          <p:cNvPr id="1048717" name="流程图: 顺序访问存储器 13"/>
          <p:cNvSpPr/>
          <p:nvPr/>
        </p:nvSpPr>
        <p:spPr>
          <a:xfrm>
            <a:off x="9562465" y="4138295"/>
            <a:ext cx="527050" cy="525463"/>
          </a:xfrm>
          <a:prstGeom prst="flowChartMagneticTap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2800" strike="noStrike" noProof="1">
                <a:latin typeface="Comic Sans MS" panose="030F0702030302020204" pitchFamily="66" charset="0"/>
                <a:cs typeface="Comic Sans MS" panose="030F0702030302020204" pitchFamily="66" charset="0"/>
              </a:rPr>
              <a:t>4</a:t>
            </a:r>
            <a:endParaRPr lang="en-US" altLang="zh-CN" sz="2800" strike="noStrike" noProof="1">
              <a:latin typeface="Comic Sans MS" panose="030F0702030302020204" pitchFamily="66" charset="0"/>
              <a:cs typeface="Comic Sans MS" panose="030F0702030302020204" pitchFamily="66" charset="0"/>
            </a:endParaRPr>
          </a:p>
        </p:txBody>
      </p:sp>
      <p:cxnSp>
        <p:nvCxnSpPr>
          <p:cNvPr id="3145738" name="直接连接符 1"/>
          <p:cNvCxnSpPr/>
          <p:nvPr/>
        </p:nvCxnSpPr>
        <p:spPr>
          <a:xfrm>
            <a:off x="9761855" y="2385060"/>
            <a:ext cx="1732280" cy="15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48718" name="AutoShape 6"/>
          <p:cNvSpPr>
            <a:spLocks noChangeArrowheads="1"/>
          </p:cNvSpPr>
          <p:nvPr/>
        </p:nvSpPr>
        <p:spPr bwMode="auto">
          <a:xfrm>
            <a:off x="0" y="0"/>
            <a:ext cx="1925320" cy="767715"/>
          </a:xfrm>
          <a:prstGeom prst="flowChartAlternateProcess">
            <a:avLst/>
          </a:prstGeom>
          <a:solidFill>
            <a:schemeClr val="accent2"/>
          </a:solidFill>
          <a:ln w="47625">
            <a:solidFill>
              <a:srgbClr val="1115AE"/>
            </a:solidFill>
            <a:miter lim="800000"/>
          </a:ln>
        </p:spPr>
        <p:txBody>
          <a:bodyPr wrap="none" anchor="ctr"/>
          <a:p>
            <a:pPr marL="0" marR="0" lvl="0" indent="0" algn="ctr" defTabSz="763905" rtl="0" eaLnBrk="1" fontAlgn="auto" latinLnBrk="0" hangingPunct="1">
              <a:lnSpc>
                <a:spcPct val="100000"/>
              </a:lnSpc>
              <a:spcBef>
                <a:spcPct val="0"/>
              </a:spcBef>
              <a:spcAft>
                <a:spcPct val="0"/>
              </a:spcAft>
              <a:buClrTx/>
              <a:buSzTx/>
              <a:buFontTx/>
              <a:buNone/>
            </a:pPr>
            <a:r>
              <a:rPr kumimoji="0" lang="en-US" altLang="zh-CN" sz="3200" b="1" i="0" u="none" strike="noStrike" kern="1200" cap="none" spc="0" normalizeH="0" baseline="0" noProof="0">
                <a:ln>
                  <a:noFill/>
                </a:ln>
                <a:solidFill>
                  <a:srgbClr val="C00000"/>
                </a:solidFill>
                <a:effectLst/>
                <a:uLnTx/>
                <a:uFillTx/>
                <a:latin typeface="David" panose="020E0502060401010101" pitchFamily="34" charset="-79"/>
                <a:ea typeface="+mn-ea"/>
                <a:cs typeface="David" panose="020E0502060401010101" pitchFamily="34" charset="-79"/>
              </a:rPr>
              <a:t>Practice2</a:t>
            </a:r>
            <a:endParaRPr kumimoji="0" lang="en-US" altLang="zh-CN" sz="3200" b="1" i="0" u="none" strike="noStrike" kern="1200" cap="none" spc="0" normalizeH="0" baseline="0" noProof="0">
              <a:ln>
                <a:noFill/>
              </a:ln>
              <a:solidFill>
                <a:srgbClr val="C00000"/>
              </a:solidFill>
              <a:effectLst/>
              <a:uLnTx/>
              <a:uFillTx/>
              <a:latin typeface="David" panose="020E0502060401010101" pitchFamily="34" charset="-79"/>
              <a:ea typeface="+mn-ea"/>
              <a:cs typeface="David" panose="020E0502060401010101" pitchFamily="34" charset="-79"/>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48713"/>
                                        </p:tgtEl>
                                        <p:attrNameLst>
                                          <p:attrName>style.visibility</p:attrName>
                                        </p:attrNameLst>
                                      </p:cBhvr>
                                      <p:to>
                                        <p:strVal val="visible"/>
                                      </p:to>
                                    </p:set>
                                    <p:animEffect transition="in" filter="wipe(up)">
                                      <p:cBhvr>
                                        <p:cTn id="7" dur="500"/>
                                        <p:tgtEl>
                                          <p:spTgt spid="104871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048714"/>
                                        </p:tgtEl>
                                        <p:attrNameLst>
                                          <p:attrName>style.visibility</p:attrName>
                                        </p:attrNameLst>
                                      </p:cBhvr>
                                      <p:to>
                                        <p:strVal val="visible"/>
                                      </p:to>
                                    </p:set>
                                    <p:anim calcmode="lin" valueType="num">
                                      <p:cBhvr>
                                        <p:cTn id="12" dur="1000" fill="hold"/>
                                        <p:tgtEl>
                                          <p:spTgt spid="1048714"/>
                                        </p:tgtEl>
                                        <p:attrNameLst>
                                          <p:attrName>ppt_x</p:attrName>
                                        </p:attrNameLst>
                                      </p:cBhvr>
                                      <p:tavLst>
                                        <p:tav tm="0">
                                          <p:val>
                                            <p:strVal val="#ppt_x-.2"/>
                                          </p:val>
                                        </p:tav>
                                        <p:tav tm="100000">
                                          <p:val>
                                            <p:strVal val="#ppt_x"/>
                                          </p:val>
                                        </p:tav>
                                      </p:tavLst>
                                    </p:anim>
                                    <p:anim calcmode="lin" valueType="num">
                                      <p:cBhvr>
                                        <p:cTn id="13" dur="1000" fill="hold"/>
                                        <p:tgtEl>
                                          <p:spTgt spid="10487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4871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145738"/>
                                        </p:tgtEl>
                                        <p:attrNameLst>
                                          <p:attrName>style.visibility</p:attrName>
                                        </p:attrNameLst>
                                      </p:cBhvr>
                                      <p:to>
                                        <p:strVal val="visible"/>
                                      </p:to>
                                    </p:set>
                                    <p:animEffect transition="in" filter="wipe(left)">
                                      <p:cBhvr>
                                        <p:cTn id="18" dur="500"/>
                                        <p:tgtEl>
                                          <p:spTgt spid="314573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145733"/>
                                        </p:tgtEl>
                                        <p:attrNameLst>
                                          <p:attrName>style.visibility</p:attrName>
                                        </p:attrNameLst>
                                      </p:cBhvr>
                                      <p:to>
                                        <p:strVal val="visible"/>
                                      </p:to>
                                    </p:set>
                                    <p:animEffect transition="in" filter="wipe(left)">
                                      <p:cBhvr>
                                        <p:cTn id="22" dur="500"/>
                                        <p:tgtEl>
                                          <p:spTgt spid="3145733"/>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45734"/>
                                        </p:tgtEl>
                                        <p:attrNameLst>
                                          <p:attrName>style.visibility</p:attrName>
                                        </p:attrNameLst>
                                      </p:cBhvr>
                                      <p:to>
                                        <p:strVal val="visible"/>
                                      </p:to>
                                    </p:set>
                                    <p:animEffect transition="in" filter="wipe(left)">
                                      <p:cBhvr>
                                        <p:cTn id="26" dur="500"/>
                                        <p:tgtEl>
                                          <p:spTgt spid="3145734"/>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048715"/>
                                        </p:tgtEl>
                                        <p:attrNameLst>
                                          <p:attrName>style.visibility</p:attrName>
                                        </p:attrNameLst>
                                      </p:cBhvr>
                                      <p:to>
                                        <p:strVal val="visible"/>
                                      </p:to>
                                    </p:set>
                                    <p:anim calcmode="lin" valueType="num">
                                      <p:cBhvr>
                                        <p:cTn id="31" dur="1000" fill="hold"/>
                                        <p:tgtEl>
                                          <p:spTgt spid="1048715"/>
                                        </p:tgtEl>
                                        <p:attrNameLst>
                                          <p:attrName>ppt_x</p:attrName>
                                        </p:attrNameLst>
                                      </p:cBhvr>
                                      <p:tavLst>
                                        <p:tav tm="0">
                                          <p:val>
                                            <p:strVal val="#ppt_x-.2"/>
                                          </p:val>
                                        </p:tav>
                                        <p:tav tm="100000">
                                          <p:val>
                                            <p:strVal val="#ppt_x"/>
                                          </p:val>
                                        </p:tav>
                                      </p:tavLst>
                                    </p:anim>
                                    <p:anim calcmode="lin" valueType="num">
                                      <p:cBhvr>
                                        <p:cTn id="32" dur="1000" fill="hold"/>
                                        <p:tgtEl>
                                          <p:spTgt spid="104871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048715"/>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145735"/>
                                        </p:tgtEl>
                                        <p:attrNameLst>
                                          <p:attrName>style.visibility</p:attrName>
                                        </p:attrNameLst>
                                      </p:cBhvr>
                                      <p:to>
                                        <p:strVal val="visible"/>
                                      </p:to>
                                    </p:set>
                                    <p:animEffect transition="in" filter="wipe(left)">
                                      <p:cBhvr>
                                        <p:cTn id="37" dur="500"/>
                                        <p:tgtEl>
                                          <p:spTgt spid="3145735"/>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048716"/>
                                        </p:tgtEl>
                                        <p:attrNameLst>
                                          <p:attrName>style.visibility</p:attrName>
                                        </p:attrNameLst>
                                      </p:cBhvr>
                                      <p:to>
                                        <p:strVal val="visible"/>
                                      </p:to>
                                    </p:set>
                                    <p:anim calcmode="lin" valueType="num">
                                      <p:cBhvr>
                                        <p:cTn id="42" dur="1000" fill="hold"/>
                                        <p:tgtEl>
                                          <p:spTgt spid="1048716"/>
                                        </p:tgtEl>
                                        <p:attrNameLst>
                                          <p:attrName>ppt_x</p:attrName>
                                        </p:attrNameLst>
                                      </p:cBhvr>
                                      <p:tavLst>
                                        <p:tav tm="0">
                                          <p:val>
                                            <p:strVal val="#ppt_x-.2"/>
                                          </p:val>
                                        </p:tav>
                                        <p:tav tm="100000">
                                          <p:val>
                                            <p:strVal val="#ppt_x"/>
                                          </p:val>
                                        </p:tav>
                                      </p:tavLst>
                                    </p:anim>
                                    <p:anim calcmode="lin" valueType="num">
                                      <p:cBhvr>
                                        <p:cTn id="43" dur="1000" fill="hold"/>
                                        <p:tgtEl>
                                          <p:spTgt spid="104871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48716"/>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3145736"/>
                                        </p:tgtEl>
                                        <p:attrNameLst>
                                          <p:attrName>style.visibility</p:attrName>
                                        </p:attrNameLst>
                                      </p:cBhvr>
                                      <p:to>
                                        <p:strVal val="visible"/>
                                      </p:to>
                                    </p:set>
                                    <p:animEffect transition="in" filter="wipe(left)">
                                      <p:cBhvr>
                                        <p:cTn id="48" dur="500"/>
                                        <p:tgtEl>
                                          <p:spTgt spid="3145736"/>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1048717"/>
                                        </p:tgtEl>
                                        <p:attrNameLst>
                                          <p:attrName>style.visibility</p:attrName>
                                        </p:attrNameLst>
                                      </p:cBhvr>
                                      <p:to>
                                        <p:strVal val="visible"/>
                                      </p:to>
                                    </p:set>
                                    <p:anim calcmode="lin" valueType="num">
                                      <p:cBhvr>
                                        <p:cTn id="53" dur="1000" fill="hold"/>
                                        <p:tgtEl>
                                          <p:spTgt spid="1048717"/>
                                        </p:tgtEl>
                                        <p:attrNameLst>
                                          <p:attrName>ppt_x</p:attrName>
                                        </p:attrNameLst>
                                      </p:cBhvr>
                                      <p:tavLst>
                                        <p:tav tm="0">
                                          <p:val>
                                            <p:strVal val="#ppt_x-.2"/>
                                          </p:val>
                                        </p:tav>
                                        <p:tav tm="100000">
                                          <p:val>
                                            <p:strVal val="#ppt_x"/>
                                          </p:val>
                                        </p:tav>
                                      </p:tavLst>
                                    </p:anim>
                                    <p:anim calcmode="lin" valueType="num">
                                      <p:cBhvr>
                                        <p:cTn id="54" dur="1000" fill="hold"/>
                                        <p:tgtEl>
                                          <p:spTgt spid="1048717"/>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048717"/>
                                        </p:tgtEl>
                                      </p:cBhvr>
                                    </p:animEffect>
                                  </p:childTnLst>
                                </p:cTn>
                              </p:par>
                            </p:childTnLst>
                          </p:cTn>
                        </p:par>
                        <p:par>
                          <p:cTn id="56" fill="hold">
                            <p:stCondLst>
                              <p:cond delay="1000"/>
                            </p:stCondLst>
                            <p:childTnLst>
                              <p:par>
                                <p:cTn id="57" presetID="22" presetClass="entr" presetSubtype="8" fill="hold" nodeType="afterEffect">
                                  <p:stCondLst>
                                    <p:cond delay="0"/>
                                  </p:stCondLst>
                                  <p:childTnLst>
                                    <p:set>
                                      <p:cBhvr>
                                        <p:cTn id="58" dur="1" fill="hold">
                                          <p:stCondLst>
                                            <p:cond delay="0"/>
                                          </p:stCondLst>
                                        </p:cTn>
                                        <p:tgtEl>
                                          <p:spTgt spid="3145737"/>
                                        </p:tgtEl>
                                        <p:attrNameLst>
                                          <p:attrName>style.visibility</p:attrName>
                                        </p:attrNameLst>
                                      </p:cBhvr>
                                      <p:to>
                                        <p:strVal val="visible"/>
                                      </p:to>
                                    </p:set>
                                    <p:animEffect transition="in" filter="wipe(left)">
                                      <p:cBhvr>
                                        <p:cTn id="59" dur="500"/>
                                        <p:tgtEl>
                                          <p:spTgt spid="3145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3" grpId="0"/>
      <p:bldP spid="1048714" grpId="0" bldLvl="0" animBg="1"/>
      <p:bldP spid="1048715" grpId="0" bldLvl="0" animBg="1"/>
      <p:bldP spid="1048716" grpId="0" bldLvl="0" animBg="1"/>
      <p:bldP spid="104871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p:sp>
        <p:nvSpPr>
          <p:cNvPr id="1048719" name="文本框 2"/>
          <p:cNvSpPr txBox="1"/>
          <p:nvPr/>
        </p:nvSpPr>
        <p:spPr>
          <a:xfrm>
            <a:off x="1524000" y="-30162"/>
            <a:ext cx="9144000" cy="878840"/>
          </a:xfrm>
          <a:prstGeom prst="rect">
            <a:avLst/>
          </a:prstGeom>
        </p:spPr>
        <p:style>
          <a:lnRef idx="3">
            <a:schemeClr val="lt1"/>
          </a:lnRef>
          <a:fillRef idx="1">
            <a:schemeClr val="accent2"/>
          </a:fillRef>
          <a:effectRef idx="1">
            <a:schemeClr val="accent2"/>
          </a:effectRef>
          <a:fontRef idx="minor">
            <a:schemeClr val="lt1"/>
          </a:fontRef>
        </p:style>
        <p:txBody>
          <a:bodyPr wrap="square" rtlCol="0" anchor="t">
            <a:spAutoFit/>
          </a:bodyPr>
          <a:p>
            <a:pPr fontAlgn="base">
              <a:lnSpc>
                <a:spcPct val="95000"/>
              </a:lnSpc>
              <a:spcBef>
                <a:spcPts val="0"/>
              </a:spcBef>
              <a:spcAft>
                <a:spcPts val="0"/>
              </a:spcAft>
            </a:pPr>
            <a:r>
              <a:rPr lang="zh-CN" altLang="en-US" sz="2800" strike="noStrike" noProof="1">
                <a:latin typeface="Arial Narrow" panose="020B0606020202030204" pitchFamily="34" charset="0"/>
                <a:cs typeface="Arial Narrow" panose="020B0606020202030204" pitchFamily="34" charset="0"/>
              </a:rPr>
              <a:t>What qualities do you think make a person like Yuan Longpin</a:t>
            </a:r>
            <a:r>
              <a:rPr lang="en-US" altLang="zh-CN" sz="2800" strike="noStrike" noProof="1">
                <a:latin typeface="Arial Narrow" panose="020B0606020202030204" pitchFamily="34" charset="0"/>
                <a:cs typeface="Arial Narrow" panose="020B0606020202030204" pitchFamily="34" charset="0"/>
              </a:rPr>
              <a:t>g</a:t>
            </a:r>
            <a:r>
              <a:rPr lang="zh-CN" altLang="en-US" sz="2800" strike="noStrike" noProof="1">
                <a:latin typeface="Arial Narrow" panose="020B0606020202030204" pitchFamily="34" charset="0"/>
                <a:cs typeface="Arial Narrow" panose="020B0606020202030204" pitchFamily="34" charset="0"/>
              </a:rPr>
              <a:t> so successful? </a:t>
            </a:r>
            <a:endParaRPr lang="en-US" altLang="zh-CN" sz="2800" strike="noStrike" noProof="1">
              <a:latin typeface="Arial Narrow" panose="020B0606020202030204" pitchFamily="34" charset="0"/>
              <a:cs typeface="Arial Narrow" panose="020B0606020202030204" pitchFamily="34" charset="0"/>
            </a:endParaRPr>
          </a:p>
        </p:txBody>
      </p:sp>
      <p:sp>
        <p:nvSpPr>
          <p:cNvPr id="1048720" name="文本框 1"/>
          <p:cNvSpPr txBox="1"/>
          <p:nvPr/>
        </p:nvSpPr>
        <p:spPr>
          <a:xfrm>
            <a:off x="605790" y="879475"/>
            <a:ext cx="8775700" cy="3202941"/>
          </a:xfrm>
          <a:prstGeom prst="rect">
            <a:avLst/>
          </a:prstGeom>
          <a:noFill/>
          <a:ln>
            <a:solidFill>
              <a:schemeClr val="accent5">
                <a:lumMod val="50000"/>
              </a:schemeClr>
            </a:solidFill>
          </a:ln>
        </p:spPr>
        <p:txBody>
          <a:bodyPr wrap="square" rtlCol="0" anchor="t">
            <a:spAutoFit/>
          </a:bodyPr>
          <a:p>
            <a:pPr>
              <a:spcBef>
                <a:spcPts val="0"/>
              </a:spcBef>
              <a:spcAft>
                <a:spcPts val="0"/>
              </a:spcAft>
            </a:pP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Wingdings" panose="05000000000000000000" charset="0"/>
              </a:rPr>
              <a:t>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his/her determination to tack</a:t>
            </a:r>
            <a:r>
              <a:rPr lang="en-US" altLang="zh-CN"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l</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e the crisis of …</a:t>
            </a:r>
            <a:endParaRPr lang="zh-CN" altLang="en-US" sz="3000" noProof="1">
              <a:solidFill>
                <a:srgbClr val="002060"/>
              </a:solidFill>
              <a:latin typeface="Arial Narrow" panose="020B0606020202030204" pitchFamily="34" charset="0"/>
              <a:cs typeface="Arial Narrow" panose="020B0606020202030204" pitchFamily="34" charset="0"/>
            </a:endParaRPr>
          </a:p>
          <a:p>
            <a:pPr>
              <a:spcBef>
                <a:spcPts val="0"/>
              </a:spcBef>
              <a:spcAft>
                <a:spcPts val="0"/>
              </a:spcAft>
            </a:pP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Wingdings" panose="05000000000000000000" charset="0"/>
              </a:rPr>
              <a:t>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his/her </a:t>
            </a:r>
            <a:r>
              <a:rPr lang="en-US" altLang="zh-CN"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intense effort to overcome</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mn-ea"/>
              </a:rPr>
              <a:t>…</a:t>
            </a:r>
            <a:endParaRPr lang="zh-CN" altLang="en-US" sz="3000" noProof="1">
              <a:solidFill>
                <a:srgbClr val="002060"/>
              </a:solidFill>
              <a:latin typeface="Arial Narrow" panose="020B0606020202030204" pitchFamily="34" charset="0"/>
              <a:cs typeface="Arial Narrow" panose="020B0606020202030204" pitchFamily="34" charset="0"/>
            </a:endParaRPr>
          </a:p>
          <a:p>
            <a:pPr>
              <a:spcBef>
                <a:spcPts val="0"/>
              </a:spcBef>
              <a:spcAft>
                <a:spcPts val="0"/>
              </a:spcAft>
            </a:pP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Wingdings" panose="05000000000000000000" charset="0"/>
              </a:rPr>
              <a:t>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his/her dream to develop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mn-ea"/>
              </a:rPr>
              <a:t>…</a:t>
            </a:r>
            <a:endParaRPr lang="zh-CN" altLang="en-US" sz="3000" noProof="1">
              <a:solidFill>
                <a:srgbClr val="002060"/>
              </a:solidFill>
              <a:latin typeface="Arial Narrow" panose="020B0606020202030204" pitchFamily="34" charset="0"/>
              <a:cs typeface="Arial Narrow" panose="020B0606020202030204" pitchFamily="34" charset="0"/>
            </a:endParaRPr>
          </a:p>
          <a:p>
            <a:pPr>
              <a:spcBef>
                <a:spcPts val="0"/>
              </a:spcBef>
              <a:spcAft>
                <a:spcPts val="0"/>
              </a:spcAft>
            </a:pP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Wingdings" panose="05000000000000000000" charset="0"/>
              </a:rPr>
              <a:t>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his/her love and care for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mn-ea"/>
              </a:rPr>
              <a:t>…</a:t>
            </a:r>
            <a:endParaRPr lang="zh-CN" altLang="en-US" sz="3000" noProof="1">
              <a:solidFill>
                <a:srgbClr val="002060"/>
              </a:solidFill>
              <a:latin typeface="Arial Narrow" panose="020B0606020202030204" pitchFamily="34" charset="0"/>
              <a:cs typeface="Arial Narrow" panose="020B0606020202030204" pitchFamily="34" charset="0"/>
            </a:endParaRPr>
          </a:p>
          <a:p>
            <a:pPr>
              <a:spcBef>
                <a:spcPts val="0"/>
              </a:spcBef>
              <a:spcAft>
                <a:spcPts val="0"/>
              </a:spcAft>
            </a:pP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Wingdings" panose="05000000000000000000" charset="0"/>
              </a:rPr>
              <a:t>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he/she succeeded in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mn-ea"/>
              </a:rPr>
              <a:t>…</a:t>
            </a:r>
            <a:endParaRPr lang="zh-CN" altLang="en-US" sz="3000" noProof="1">
              <a:solidFill>
                <a:srgbClr val="002060"/>
              </a:solidFill>
              <a:latin typeface="Arial Narrow" panose="020B0606020202030204" pitchFamily="34" charset="0"/>
              <a:cs typeface="Arial Narrow" panose="020B0606020202030204" pitchFamily="34" charset="0"/>
            </a:endParaRPr>
          </a:p>
          <a:p>
            <a:pPr>
              <a:spcBef>
                <a:spcPts val="0"/>
              </a:spcBef>
              <a:spcAft>
                <a:spcPts val="0"/>
              </a:spcAft>
            </a:pP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Wingdings" panose="05000000000000000000" charset="0"/>
              </a:rPr>
              <a:t>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he/she never gave up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mn-ea"/>
              </a:rPr>
              <a:t>…</a:t>
            </a:r>
            <a:endParaRPr lang="zh-CN" altLang="en-US" sz="3000" noProof="1">
              <a:solidFill>
                <a:srgbClr val="002060"/>
              </a:solidFill>
              <a:latin typeface="Arial Narrow" panose="020B0606020202030204" pitchFamily="34" charset="0"/>
              <a:cs typeface="Arial Narrow" panose="020B0606020202030204" pitchFamily="34" charset="0"/>
            </a:endParaRPr>
          </a:p>
          <a:p>
            <a:pPr>
              <a:spcBef>
                <a:spcPts val="0"/>
              </a:spcBef>
              <a:spcAft>
                <a:spcPts val="0"/>
              </a:spcAft>
            </a:pP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Wingdings" panose="05000000000000000000" charset="0"/>
              </a:rPr>
              <a:t>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he/she is devoted to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mn-ea"/>
              </a:rPr>
              <a:t>…</a:t>
            </a:r>
            <a:endParaRPr lang="zh-CN" altLang="en-US" sz="3000" noProof="1">
              <a:solidFill>
                <a:srgbClr val="002060"/>
              </a:solidFill>
              <a:latin typeface="Arial Narrow" panose="020B0606020202030204" pitchFamily="34" charset="0"/>
              <a:cs typeface="Arial Narrow" panose="020B0606020202030204" pitchFamily="34" charset="0"/>
            </a:endParaRPr>
          </a:p>
        </p:txBody>
      </p:sp>
      <p:sp>
        <p:nvSpPr>
          <p:cNvPr id="1048721" name="文本框 3"/>
          <p:cNvSpPr txBox="1"/>
          <p:nvPr/>
        </p:nvSpPr>
        <p:spPr>
          <a:xfrm>
            <a:off x="605790" y="4202430"/>
            <a:ext cx="8775700" cy="2313941"/>
          </a:xfrm>
          <a:prstGeom prst="rect">
            <a:avLst/>
          </a:prstGeom>
          <a:noFill/>
          <a:ln>
            <a:solidFill>
              <a:schemeClr val="accent5">
                <a:lumMod val="50000"/>
              </a:schemeClr>
            </a:solidFill>
            <a:prstDash val="sysDash"/>
          </a:ln>
        </p:spPr>
        <p:txBody>
          <a:bodyPr wrap="square" rtlCol="0" anchor="t">
            <a:spAutoFit/>
          </a:bodyPr>
          <a:p>
            <a:pPr>
              <a:spcBef>
                <a:spcPts val="0"/>
              </a:spcBef>
              <a:spcAft>
                <a:spcPts val="0"/>
              </a:spcAft>
            </a:pP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Wingdings" panose="05000000000000000000" charset="0"/>
              </a:rPr>
              <a:t>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What impresses me most is that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mn-ea"/>
              </a:rPr>
              <a:t>…</a:t>
            </a:r>
            <a:endParaRPr lang="zh-CN" altLang="en-US" sz="3000" noProof="1">
              <a:solidFill>
                <a:srgbClr val="002060"/>
              </a:solidFill>
              <a:latin typeface="Arial Narrow" panose="020B0606020202030204" pitchFamily="34" charset="0"/>
              <a:cs typeface="Arial Narrow" panose="020B0606020202030204" pitchFamily="34" charset="0"/>
            </a:endParaRPr>
          </a:p>
          <a:p>
            <a:pPr>
              <a:spcBef>
                <a:spcPts val="0"/>
              </a:spcBef>
              <a:spcAft>
                <a:spcPts val="0"/>
              </a:spcAft>
            </a:pP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Wingdings" panose="05000000000000000000" charset="0"/>
              </a:rPr>
              <a:t>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What makes him/her a great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mn-ea"/>
              </a:rPr>
              <a:t>…</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 is that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mn-ea"/>
              </a:rPr>
              <a:t>…</a:t>
            </a:r>
            <a:endParaRPr lang="zh-CN" altLang="en-US" sz="3000" noProof="1">
              <a:solidFill>
                <a:srgbClr val="002060"/>
              </a:solidFill>
              <a:latin typeface="Arial Narrow" panose="020B0606020202030204" pitchFamily="34" charset="0"/>
              <a:cs typeface="Arial Narrow" panose="020B0606020202030204" pitchFamily="34" charset="0"/>
            </a:endParaRPr>
          </a:p>
          <a:p>
            <a:pPr>
              <a:spcBef>
                <a:spcPts val="0"/>
              </a:spcBef>
              <a:spcAft>
                <a:spcPts val="0"/>
              </a:spcAft>
            </a:pP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Wingdings" panose="05000000000000000000" charset="0"/>
              </a:rPr>
              <a:t>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It is important that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mn-ea"/>
              </a:rPr>
              <a:t>…</a:t>
            </a:r>
            <a:endParaRPr lang="zh-CN" altLang="en-US" sz="3000" noProof="1">
              <a:solidFill>
                <a:srgbClr val="002060"/>
              </a:solidFill>
              <a:latin typeface="Arial Narrow" panose="020B0606020202030204" pitchFamily="34" charset="0"/>
              <a:cs typeface="Arial Narrow" panose="020B0606020202030204" pitchFamily="34" charset="0"/>
            </a:endParaRPr>
          </a:p>
          <a:p>
            <a:pPr>
              <a:spcBef>
                <a:spcPts val="0"/>
              </a:spcBef>
              <a:spcAft>
                <a:spcPts val="0"/>
              </a:spcAft>
            </a:pP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Wingdings" panose="05000000000000000000" charset="0"/>
              </a:rPr>
              <a:t>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Whether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mn-ea"/>
              </a:rPr>
              <a:t>…</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 depends on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mn-ea"/>
              </a:rPr>
              <a:t>…</a:t>
            </a:r>
            <a:endParaRPr lang="zh-CN" altLang="en-US" sz="3000" noProof="1">
              <a:solidFill>
                <a:srgbClr val="002060"/>
              </a:solidFill>
              <a:latin typeface="Arial Narrow" panose="020B0606020202030204" pitchFamily="34" charset="0"/>
              <a:cs typeface="Arial Narrow" panose="020B0606020202030204" pitchFamily="34" charset="0"/>
            </a:endParaRPr>
          </a:p>
          <a:p>
            <a:pPr>
              <a:spcBef>
                <a:spcPts val="0"/>
              </a:spcBef>
              <a:spcAft>
                <a:spcPts val="0"/>
              </a:spcAft>
            </a:pP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Wingdings" panose="05000000000000000000" charset="0"/>
              </a:rPr>
              <a:t>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That </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sym typeface="+mn-ea"/>
              </a:rPr>
              <a:t>…</a:t>
            </a:r>
            <a:r>
              <a:rPr lang="zh-CN" altLang="en-US"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 is his/her most important quality</a:t>
            </a:r>
            <a:r>
              <a:rPr lang="en-US" altLang="zh-CN" sz="3000" noProof="1">
                <a:solidFill>
                  <a:srgbClr val="002060"/>
                </a:solidFill>
                <a:latin typeface="Arial Narrow" panose="020B0606020202030204" pitchFamily="34" charset="0"/>
                <a:ea typeface="宋体" panose="02010600030101010101" pitchFamily="2" charset="-122"/>
                <a:cs typeface="Arial Narrow" panose="020B0606020202030204" pitchFamily="34" charset="0"/>
              </a:rPr>
              <a:t>.</a:t>
            </a:r>
            <a:endParaRPr lang="en-US" altLang="zh-CN" sz="3000" noProof="1">
              <a:solidFill>
                <a:srgbClr val="002060"/>
              </a:solidFill>
              <a:latin typeface="Arial Narrow" panose="020B0606020202030204" pitchFamily="34" charset="0"/>
              <a:cs typeface="Arial Narrow" panose="020B0606020202030204" pitchFamily="34" charset="0"/>
            </a:endParaRPr>
          </a:p>
        </p:txBody>
      </p:sp>
      <p:sp>
        <p:nvSpPr>
          <p:cNvPr id="1048722" name="文本框 4"/>
          <p:cNvSpPr txBox="1"/>
          <p:nvPr/>
        </p:nvSpPr>
        <p:spPr>
          <a:xfrm>
            <a:off x="1621155" y="-29845"/>
            <a:ext cx="10462895" cy="878840"/>
          </a:xfrm>
          <a:prstGeom prst="rect">
            <a:avLst/>
          </a:prstGeom>
        </p:spPr>
        <p:style>
          <a:lnRef idx="3">
            <a:schemeClr val="lt1"/>
          </a:lnRef>
          <a:fillRef idx="1">
            <a:schemeClr val="accent2"/>
          </a:fillRef>
          <a:effectRef idx="1">
            <a:schemeClr val="accent2"/>
          </a:effectRef>
          <a:fontRef idx="minor">
            <a:schemeClr val="lt1"/>
          </a:fontRef>
        </p:style>
        <p:txBody>
          <a:bodyPr wrap="square" rtlCol="0" anchor="t">
            <a:spAutoFit/>
          </a:bodyPr>
          <a:p>
            <a:pPr algn="l" fontAlgn="base">
              <a:lnSpc>
                <a:spcPct val="95000"/>
              </a:lnSpc>
              <a:spcBef>
                <a:spcPts val="0"/>
              </a:spcBef>
              <a:spcAft>
                <a:spcPts val="0"/>
              </a:spcAft>
            </a:pPr>
            <a:r>
              <a:rPr lang="en-US" altLang="zh-CN" sz="2800" strike="noStrike" noProof="1">
                <a:solidFill>
                  <a:schemeClr val="lt1"/>
                </a:solidFill>
                <a:latin typeface="Arial Narrow" panose="020B0606020202030204" pitchFamily="34" charset="0"/>
                <a:ea typeface="+mn-ea"/>
                <a:cs typeface="Arial Narrow" panose="020B0606020202030204" pitchFamily="34" charset="0"/>
                <a:sym typeface="+mn-ea"/>
              </a:rPr>
              <a:t>Work in groups. Have a discussion and prepare a presentation. The following </a:t>
            </a:r>
            <a:r>
              <a:rPr lang="en-US" altLang="zh-CN" sz="2800" strike="noStrike" noProof="1">
                <a:solidFill>
                  <a:srgbClr val="FFFF00"/>
                </a:solidFill>
                <a:latin typeface="Arial Narrow" panose="020B0606020202030204" pitchFamily="34" charset="0"/>
                <a:ea typeface="+mn-ea"/>
                <a:cs typeface="Arial Narrow" panose="020B0606020202030204" pitchFamily="34" charset="0"/>
                <a:sym typeface="+mn-ea"/>
              </a:rPr>
              <a:t>points</a:t>
            </a:r>
            <a:r>
              <a:rPr lang="en-US" altLang="zh-CN" sz="2800" strike="noStrike" noProof="1">
                <a:solidFill>
                  <a:schemeClr val="lt1"/>
                </a:solidFill>
                <a:latin typeface="Arial Narrow" panose="020B0606020202030204" pitchFamily="34" charset="0"/>
                <a:ea typeface="+mn-ea"/>
                <a:cs typeface="Arial Narrow" panose="020B0606020202030204" pitchFamily="34" charset="0"/>
                <a:sym typeface="+mn-ea"/>
              </a:rPr>
              <a:t> and </a:t>
            </a:r>
            <a:r>
              <a:rPr lang="en-US" altLang="zh-CN" sz="2800" strike="noStrike" noProof="1">
                <a:solidFill>
                  <a:srgbClr val="FFFF00"/>
                </a:solidFill>
                <a:latin typeface="Arial Narrow" panose="020B0606020202030204" pitchFamily="34" charset="0"/>
                <a:ea typeface="+mn-ea"/>
                <a:cs typeface="Arial Narrow" panose="020B0606020202030204" pitchFamily="34" charset="0"/>
                <a:sym typeface="+mn-ea"/>
              </a:rPr>
              <a:t>expressions</a:t>
            </a:r>
            <a:r>
              <a:rPr lang="en-US" altLang="zh-CN" sz="2800" strike="noStrike" noProof="1">
                <a:solidFill>
                  <a:schemeClr val="lt1"/>
                </a:solidFill>
                <a:latin typeface="Arial Narrow" panose="020B0606020202030204" pitchFamily="34" charset="0"/>
                <a:ea typeface="+mn-ea"/>
                <a:cs typeface="Arial Narrow" panose="020B0606020202030204" pitchFamily="34" charset="0"/>
                <a:sym typeface="+mn-ea"/>
              </a:rPr>
              <a:t> may help you.</a:t>
            </a:r>
            <a:endParaRPr lang="en-US" altLang="zh-CN" sz="2800" strike="noStrike" noProof="1">
              <a:solidFill>
                <a:schemeClr val="lt1"/>
              </a:solidFill>
              <a:latin typeface="Arial Narrow" panose="020B0606020202030204" pitchFamily="34" charset="0"/>
              <a:ea typeface="+mn-ea"/>
              <a:cs typeface="Arial Narrow" panose="020B0606020202030204" pitchFamily="34" charset="0"/>
              <a:sym typeface="+mn-ea"/>
            </a:endParaRPr>
          </a:p>
        </p:txBody>
      </p:sp>
      <p:pic>
        <p:nvPicPr>
          <p:cNvPr id="2097160" name="图片 7"/>
          <p:cNvPicPr>
            <a:picLocks noChangeAspect="1"/>
          </p:cNvPicPr>
          <p:nvPr>
            <p:custDataLst>
              <p:tags r:id="rId1"/>
            </p:custDataLst>
          </p:nvPr>
        </p:nvPicPr>
        <p:blipFill>
          <a:blip r:embed="rId2"/>
          <a:srcRect l="16069" r="12098"/>
          <a:stretch>
            <a:fillRect/>
          </a:stretch>
        </p:blipFill>
        <p:spPr>
          <a:xfrm>
            <a:off x="9381490" y="1116965"/>
            <a:ext cx="2426970" cy="4899660"/>
          </a:xfrm>
          <a:prstGeom prst="rect">
            <a:avLst/>
          </a:prstGeom>
        </p:spPr>
      </p:pic>
      <p:sp>
        <p:nvSpPr>
          <p:cNvPr id="1048723" name="AutoShape 6"/>
          <p:cNvSpPr>
            <a:spLocks noChangeArrowheads="1"/>
          </p:cNvSpPr>
          <p:nvPr/>
        </p:nvSpPr>
        <p:spPr bwMode="auto">
          <a:xfrm>
            <a:off x="0" y="0"/>
            <a:ext cx="1621155" cy="982345"/>
          </a:xfrm>
          <a:prstGeom prst="flowChartAlternateProcess">
            <a:avLst/>
          </a:prstGeom>
          <a:solidFill>
            <a:schemeClr val="accent2"/>
          </a:solidFill>
          <a:ln w="47625">
            <a:solidFill>
              <a:srgbClr val="1115AE"/>
            </a:solidFill>
            <a:miter lim="800000"/>
          </a:ln>
        </p:spPr>
        <p:txBody>
          <a:bodyPr wrap="none" anchor="ctr"/>
          <a:p>
            <a:pPr marL="0" marR="0" lvl="0" indent="0" algn="ctr" defTabSz="763905" rtl="0" eaLnBrk="1" fontAlgn="auto" latinLnBrk="0" hangingPunct="1">
              <a:lnSpc>
                <a:spcPct val="100000"/>
              </a:lnSpc>
              <a:spcBef>
                <a:spcPct val="0"/>
              </a:spcBef>
              <a:spcAft>
                <a:spcPct val="0"/>
              </a:spcAft>
              <a:buClrTx/>
              <a:buSzTx/>
              <a:buFontTx/>
              <a:buNone/>
            </a:pPr>
            <a:r>
              <a:rPr kumimoji="0" lang="en-US" altLang="zh-CN" sz="3200" b="1" i="0" u="none" strike="noStrike" kern="1200" cap="none" spc="0" normalizeH="0" baseline="0" noProof="0">
                <a:ln>
                  <a:noFill/>
                </a:ln>
                <a:solidFill>
                  <a:srgbClr val="C00000"/>
                </a:solidFill>
                <a:effectLst/>
                <a:uLnTx/>
                <a:uFillTx/>
                <a:latin typeface="David" panose="020E0502060401010101" pitchFamily="34" charset="-79"/>
                <a:ea typeface="+mn-ea"/>
                <a:cs typeface="David" panose="020E0502060401010101" pitchFamily="34" charset="-79"/>
              </a:rPr>
              <a:t>Practice3</a:t>
            </a:r>
            <a:endParaRPr kumimoji="0" lang="en-US" altLang="zh-CN" sz="3200" b="1" i="0" u="none" strike="noStrike" kern="1200" cap="none" spc="0" normalizeH="0" baseline="0" noProof="0">
              <a:ln>
                <a:noFill/>
              </a:ln>
              <a:solidFill>
                <a:srgbClr val="C00000"/>
              </a:solidFill>
              <a:effectLst/>
              <a:uLnTx/>
              <a:uFillTx/>
              <a:latin typeface="David" panose="020E0502060401010101" pitchFamily="34" charset="-79"/>
              <a:ea typeface="+mn-ea"/>
              <a:cs typeface="David" panose="020E0502060401010101"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48722"/>
                                        </p:tgtEl>
                                        <p:attrNameLst>
                                          <p:attrName>style.visibility</p:attrName>
                                        </p:attrNameLst>
                                      </p:cBhvr>
                                      <p:to>
                                        <p:strVal val="visible"/>
                                      </p:to>
                                    </p:set>
                                    <p:anim calcmode="lin" valueType="num">
                                      <p:cBhvr>
                                        <p:cTn id="7" dur="1000" fill="hold"/>
                                        <p:tgtEl>
                                          <p:spTgt spid="1048722"/>
                                        </p:tgtEl>
                                        <p:attrNameLst>
                                          <p:attrName>ppt_w</p:attrName>
                                        </p:attrNameLst>
                                      </p:cBhvr>
                                      <p:tavLst>
                                        <p:tav tm="0">
                                          <p:val>
                                            <p:strVal val="#ppt_w+.3"/>
                                          </p:val>
                                        </p:tav>
                                        <p:tav tm="100000">
                                          <p:val>
                                            <p:strVal val="#ppt_w"/>
                                          </p:val>
                                        </p:tav>
                                      </p:tavLst>
                                    </p:anim>
                                    <p:anim calcmode="lin" valueType="num">
                                      <p:cBhvr>
                                        <p:cTn id="8" dur="1000" fill="hold"/>
                                        <p:tgtEl>
                                          <p:spTgt spid="1048722"/>
                                        </p:tgtEl>
                                        <p:attrNameLst>
                                          <p:attrName>ppt_h</p:attrName>
                                        </p:attrNameLst>
                                      </p:cBhvr>
                                      <p:tavLst>
                                        <p:tav tm="0">
                                          <p:val>
                                            <p:strVal val="#ppt_h"/>
                                          </p:val>
                                        </p:tav>
                                        <p:tav tm="100000">
                                          <p:val>
                                            <p:strVal val="#ppt_h"/>
                                          </p:val>
                                        </p:tav>
                                      </p:tavLst>
                                    </p:anim>
                                    <p:animEffect transition="in" filter="fade">
                                      <p:cBhvr>
                                        <p:cTn id="9" dur="1000"/>
                                        <p:tgtEl>
                                          <p:spTgt spid="1048722"/>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048720"/>
                                        </p:tgtEl>
                                        <p:attrNameLst>
                                          <p:attrName>style.visibility</p:attrName>
                                        </p:attrNameLst>
                                      </p:cBhvr>
                                      <p:to>
                                        <p:strVal val="visible"/>
                                      </p:to>
                                    </p:set>
                                    <p:animEffect transition="in" filter="wipe(up)">
                                      <p:cBhvr>
                                        <p:cTn id="13" dur="500"/>
                                        <p:tgtEl>
                                          <p:spTgt spid="1048720"/>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048721"/>
                                        </p:tgtEl>
                                        <p:attrNameLst>
                                          <p:attrName>style.visibility</p:attrName>
                                        </p:attrNameLst>
                                      </p:cBhvr>
                                      <p:to>
                                        <p:strVal val="visible"/>
                                      </p:to>
                                    </p:set>
                                    <p:animEffect transition="in" filter="wipe(up)">
                                      <p:cBhvr>
                                        <p:cTn id="17" dur="500"/>
                                        <p:tgtEl>
                                          <p:spTgt spid="1048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2" grpId="0" bldLvl="0" animBg="1"/>
      <p:bldP spid="1048720" grpId="0" bldLvl="0" animBg="1"/>
      <p:bldP spid="104872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p:sp>
        <p:nvSpPr>
          <p:cNvPr id="1048724" name="文本框 1"/>
          <p:cNvSpPr txBox="1"/>
          <p:nvPr/>
        </p:nvSpPr>
        <p:spPr>
          <a:xfrm>
            <a:off x="4022090" y="166370"/>
            <a:ext cx="3705860" cy="645160"/>
          </a:xfrm>
          <a:prstGeom prst="rect">
            <a:avLst/>
          </a:prstGeom>
        </p:spPr>
        <p:style>
          <a:lnRef idx="3">
            <a:schemeClr val="lt1"/>
          </a:lnRef>
          <a:fillRef idx="1">
            <a:schemeClr val="accent2"/>
          </a:fillRef>
          <a:effectRef idx="1">
            <a:schemeClr val="accent2"/>
          </a:effectRef>
          <a:fontRef idx="minor">
            <a:schemeClr val="lt1"/>
          </a:fontRef>
        </p:style>
        <p:txBody>
          <a:bodyPr wrap="square" rtlCol="0" anchor="ctr" anchorCtr="0">
            <a:spAutoFit/>
          </a:bodyPr>
          <a:p>
            <a:pPr fontAlgn="base">
              <a:lnSpc>
                <a:spcPct val="100000"/>
              </a:lnSpc>
            </a:pPr>
            <a:r>
              <a:rPr lang="en-US" altLang="zh-CN" sz="3600" strike="noStrike" noProof="1">
                <a:latin typeface="Comic Sans MS" panose="030F0702030302020204" pitchFamily="66" charset="0"/>
                <a:cs typeface="Comic Sans MS" panose="030F0702030302020204" pitchFamily="66" charset="0"/>
              </a:rPr>
              <a:t>P</a:t>
            </a:r>
            <a:r>
              <a:rPr lang="zh-CN" altLang="en-US" sz="3600" strike="noStrike" noProof="1">
                <a:latin typeface="Comic Sans MS" panose="030F0702030302020204" pitchFamily="66" charset="0"/>
                <a:cs typeface="Comic Sans MS" panose="030F0702030302020204" pitchFamily="66" charset="0"/>
              </a:rPr>
              <a:t>ossible version </a:t>
            </a:r>
            <a:endParaRPr lang="en-US" altLang="zh-CN" sz="3600" strike="noStrike" noProof="1">
              <a:latin typeface="Comic Sans MS" panose="030F0702030302020204" pitchFamily="66" charset="0"/>
              <a:cs typeface="Comic Sans MS" panose="030F0702030302020204" pitchFamily="66" charset="0"/>
            </a:endParaRPr>
          </a:p>
        </p:txBody>
      </p:sp>
      <p:sp>
        <p:nvSpPr>
          <p:cNvPr id="1048725" name="TextBox 1"/>
          <p:cNvSpPr txBox="1"/>
          <p:nvPr/>
        </p:nvSpPr>
        <p:spPr>
          <a:xfrm>
            <a:off x="1524000" y="906145"/>
            <a:ext cx="9144000" cy="5958840"/>
          </a:xfrm>
          <a:prstGeom prst="rect">
            <a:avLst/>
          </a:prstGeom>
          <a:noFill/>
          <a:ln w="82550" cmpd="sng">
            <a:solidFill>
              <a:schemeClr val="accent1">
                <a:shade val="50000"/>
              </a:schemeClr>
            </a:solidFill>
            <a:prstDash val="sysDot"/>
          </a:ln>
        </p:spPr>
        <p:txBody>
          <a:bodyPr wrap="square" anchor="t">
            <a:spAutoFit/>
          </a:bodyPr>
          <a:p>
            <a:pPr algn="just" fontAlgn="auto"/>
            <a:r>
              <a:rPr lang="en-US" altLang="zh-CN" sz="3600" dirty="0">
                <a:latin typeface="Times New Roman" panose="02020603050405020304" charset="0"/>
                <a:ea typeface="宋体" panose="02010600030101010101" pitchFamily="2" charset="-122"/>
              </a:rPr>
              <a:t>When talking about Yuan Longping, the famous scientist in China, </a:t>
            </a:r>
            <a:r>
              <a:rPr lang="en-US" altLang="zh-CN" sz="3600" dirty="0">
                <a:solidFill>
                  <a:srgbClr val="FF0000"/>
                </a:solidFill>
                <a:latin typeface="Times New Roman" panose="02020603050405020304" charset="0"/>
                <a:ea typeface="宋体" panose="02010600030101010101" pitchFamily="2" charset="-122"/>
              </a:rPr>
              <a:t>what impresses me most</a:t>
            </a:r>
            <a:r>
              <a:rPr lang="en-US" altLang="zh-CN" sz="3600" dirty="0">
                <a:latin typeface="Times New Roman" panose="02020603050405020304" charset="0"/>
                <a:ea typeface="宋体" panose="02010600030101010101" pitchFamily="2" charset="-122"/>
              </a:rPr>
              <a:t> is that his determination to overcome the enormous difficulties troubling most people at that time. It is his most important quality </a:t>
            </a:r>
            <a:r>
              <a:rPr lang="en-US" altLang="zh-CN" sz="3600" dirty="0">
                <a:solidFill>
                  <a:srgbClr val="FF0000"/>
                </a:solidFill>
                <a:latin typeface="Times New Roman" panose="02020603050405020304" charset="0"/>
                <a:ea typeface="宋体" panose="02010600030101010101" pitchFamily="2" charset="-122"/>
              </a:rPr>
              <a:t>that he is devoted to his career</a:t>
            </a:r>
            <a:r>
              <a:rPr lang="en-US" altLang="zh-CN" sz="3600" dirty="0">
                <a:latin typeface="Times New Roman" panose="02020603050405020304" charset="0"/>
                <a:ea typeface="宋体" panose="02010600030101010101" pitchFamily="2" charset="-122"/>
              </a:rPr>
              <a:t>. Besides, </a:t>
            </a:r>
            <a:r>
              <a:rPr lang="en-US" altLang="zh-CN" sz="3600" dirty="0">
                <a:solidFill>
                  <a:srgbClr val="FF0000"/>
                </a:solidFill>
                <a:latin typeface="Times New Roman" panose="02020603050405020304" charset="0"/>
                <a:ea typeface="宋体" panose="02010600030101010101" pitchFamily="2" charset="-122"/>
              </a:rPr>
              <a:t>that he never gives up learning and strives to realize his dreams </a:t>
            </a:r>
            <a:r>
              <a:rPr lang="en-US" altLang="zh-CN" sz="3600" dirty="0">
                <a:latin typeface="Times New Roman" panose="02020603050405020304" charset="0"/>
                <a:ea typeface="宋体" panose="02010600030101010101" pitchFamily="2" charset="-122"/>
              </a:rPr>
              <a:t>deeply touches me. In my opinion, </a:t>
            </a:r>
            <a:r>
              <a:rPr lang="en-US" altLang="zh-CN" sz="3600" dirty="0">
                <a:solidFill>
                  <a:srgbClr val="FF0000"/>
                </a:solidFill>
                <a:latin typeface="Times New Roman" panose="02020603050405020304" charset="0"/>
                <a:ea typeface="宋体" panose="02010600030101010101" pitchFamily="2" charset="-122"/>
              </a:rPr>
              <a:t>how he loves and cares for farmers</a:t>
            </a:r>
            <a:r>
              <a:rPr lang="en-US" altLang="zh-CN" sz="3600" dirty="0">
                <a:latin typeface="Times New Roman" panose="02020603050405020304" charset="0"/>
                <a:ea typeface="宋体" panose="02010600030101010101" pitchFamily="2" charset="-122"/>
              </a:rPr>
              <a:t> drives him to go on and make great achievements.</a:t>
            </a:r>
            <a:endParaRPr lang="en-US" altLang="zh-CN" sz="3600" dirty="0">
              <a:latin typeface="Times New Roman" panose="020206030504050203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24"/>
                                        </p:tgtEl>
                                        <p:attrNameLst>
                                          <p:attrName>style.visibility</p:attrName>
                                        </p:attrNameLst>
                                      </p:cBhvr>
                                      <p:to>
                                        <p:strVal val="visible"/>
                                      </p:to>
                                    </p:set>
                                    <p:anim calcmode="lin" valueType="num">
                                      <p:cBhvr>
                                        <p:cTn id="7" dur="1000" fill="hold"/>
                                        <p:tgtEl>
                                          <p:spTgt spid="1048724"/>
                                        </p:tgtEl>
                                        <p:attrNameLst>
                                          <p:attrName>ppt_w</p:attrName>
                                        </p:attrNameLst>
                                      </p:cBhvr>
                                      <p:tavLst>
                                        <p:tav tm="0">
                                          <p:val>
                                            <p:strVal val="#ppt_w+.3"/>
                                          </p:val>
                                        </p:tav>
                                        <p:tav tm="100000">
                                          <p:val>
                                            <p:strVal val="#ppt_w"/>
                                          </p:val>
                                        </p:tav>
                                      </p:tavLst>
                                    </p:anim>
                                    <p:anim calcmode="lin" valueType="num">
                                      <p:cBhvr>
                                        <p:cTn id="8" dur="1000" fill="hold"/>
                                        <p:tgtEl>
                                          <p:spTgt spid="1048724"/>
                                        </p:tgtEl>
                                        <p:attrNameLst>
                                          <p:attrName>ppt_h</p:attrName>
                                        </p:attrNameLst>
                                      </p:cBhvr>
                                      <p:tavLst>
                                        <p:tav tm="0">
                                          <p:val>
                                            <p:strVal val="#ppt_h"/>
                                          </p:val>
                                        </p:tav>
                                        <p:tav tm="100000">
                                          <p:val>
                                            <p:strVal val="#ppt_h"/>
                                          </p:val>
                                        </p:tav>
                                      </p:tavLst>
                                    </p:anim>
                                    <p:animEffect transition="in" filter="fade">
                                      <p:cBhvr>
                                        <p:cTn id="9" dur="1000"/>
                                        <p:tgtEl>
                                          <p:spTgt spid="1048724"/>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048725"/>
                                        </p:tgtEl>
                                        <p:attrNameLst>
                                          <p:attrName>style.visibility</p:attrName>
                                        </p:attrNameLst>
                                      </p:cBhvr>
                                      <p:to>
                                        <p:strVal val="visible"/>
                                      </p:to>
                                    </p:set>
                                    <p:animEffect transition="in" filter="wipe(up)">
                                      <p:cBhvr>
                                        <p:cTn id="13" dur="500"/>
                                        <p:tgtEl>
                                          <p:spTgt spid="1048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4" grpId="0" bldLvl="0" animBg="1"/>
      <p:bldP spid="104872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8" name=""/>
        <p:cNvGrpSpPr/>
        <p:nvPr/>
      </p:nvGrpSpPr>
      <p:grpSpPr>
        <a:xfrm>
          <a:off x="0" y="0"/>
          <a:ext cx="0" cy="0"/>
          <a:chOff x="0" y="0"/>
          <a:chExt cx="0" cy="0"/>
        </a:xfrm>
      </p:grpSpPr>
      <p:sp>
        <p:nvSpPr>
          <p:cNvPr id="1048583" name="标题 1"/>
          <p:cNvSpPr>
            <a:spLocks noGrp="1"/>
          </p:cNvSpPr>
          <p:nvPr>
            <p:ph type="ctrTitle"/>
          </p:nvPr>
        </p:nvSpPr>
        <p:spPr>
          <a:xfrm>
            <a:off x="1764665" y="2293620"/>
            <a:ext cx="10140315" cy="2270125"/>
          </a:xfrm>
        </p:spPr>
        <p:txBody>
          <a:bodyPr>
            <a:normAutofit fontScale="90000"/>
          </a:bodyPr>
          <a:p>
            <a:pPr fontAlgn="auto">
              <a:lnSpc>
                <a:spcPts val="2800"/>
              </a:lnSpc>
            </a:pPr>
            <a:r>
              <a:rPr lang="en-US" altLang="zh-CN" sz="4000" b="1">
                <a:latin typeface="Verdana" panose="020B0604030504040204" pitchFamily="34" charset="0"/>
                <a:ea typeface="Verdana" panose="020B0604030504040204" pitchFamily="34" charset="0"/>
                <a:cs typeface="Verdana" panose="020B0604030504040204" pitchFamily="34" charset="0"/>
              </a:rPr>
              <a:t>   </a:t>
            </a:r>
            <a:r>
              <a:rPr lang="en-US" altLang="zh-CN" sz="5335" b="1">
                <a:latin typeface="Verdana" panose="020B0604030504040204" pitchFamily="34" charset="0"/>
                <a:ea typeface="Verdana" panose="020B0604030504040204" pitchFamily="34" charset="0"/>
                <a:cs typeface="Verdana" panose="020B0604030504040204" pitchFamily="34" charset="0"/>
                <a:sym typeface="+mn-ea"/>
              </a:rPr>
              <a:t>Unit5 Working the Land</a:t>
            </a:r>
            <a:br>
              <a:rPr lang="en-US" altLang="zh-CN" sz="5335" b="1">
                <a:latin typeface="Verdana" panose="020B0604030504040204" pitchFamily="34" charset="0"/>
                <a:ea typeface="Verdana" panose="020B0604030504040204" pitchFamily="34" charset="0"/>
                <a:cs typeface="Verdana" panose="020B0604030504040204" pitchFamily="34" charset="0"/>
              </a:rPr>
            </a:br>
            <a:r>
              <a:rPr lang="en-US" altLang="zh-CN" sz="5335" b="1">
                <a:latin typeface="Verdana" panose="020B0604030504040204" pitchFamily="34" charset="0"/>
                <a:ea typeface="Verdana" panose="020B0604030504040204" pitchFamily="34" charset="0"/>
                <a:cs typeface="Verdana" panose="020B0604030504040204" pitchFamily="34" charset="0"/>
              </a:rPr>
              <a:t>            </a:t>
            </a:r>
            <a:r>
              <a:rPr lang="en-US" altLang="zh-CN" sz="5335" b="1">
                <a:solidFill>
                  <a:srgbClr val="FF0000"/>
                </a:solidFill>
                <a:latin typeface="Verdana" panose="020B0604030504040204" pitchFamily="34" charset="0"/>
                <a:ea typeface="Verdana" panose="020B0604030504040204" pitchFamily="34" charset="0"/>
                <a:cs typeface="Verdana" panose="020B0604030504040204" pitchFamily="34" charset="0"/>
              </a:rPr>
              <a:t> </a:t>
            </a:r>
            <a:br>
              <a:rPr lang="en-US" altLang="zh-CN" sz="5335" b="1">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altLang="zh-CN" sz="4000" b="1">
                <a:solidFill>
                  <a:srgbClr val="FF0000"/>
                </a:solidFill>
                <a:latin typeface="Verdana" panose="020B0604030504040204" pitchFamily="34" charset="0"/>
                <a:ea typeface="Verdana" panose="020B0604030504040204" pitchFamily="34" charset="0"/>
                <a:cs typeface="Verdana" panose="020B0604030504040204" pitchFamily="34" charset="0"/>
              </a:rPr>
              <a:t>         </a:t>
            </a:r>
            <a:br>
              <a:rPr lang="en-US" altLang="zh-CN" sz="4000" b="1">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altLang="zh-CN" sz="4000" b="1">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zh-CN" sz="5335" dirty="0">
                <a:solidFill>
                  <a:srgbClr val="3B9C62"/>
                </a:solidFill>
                <a:latin typeface="Tw Cen MT Condensed Extra Bold" panose="020B0803020202020204" pitchFamily="34" charset="0"/>
                <a:ea typeface="宋体" panose="02010600030101010101" pitchFamily="2" charset="-122"/>
                <a:sym typeface="宋体" panose="02010600030101010101" pitchFamily="2" charset="-122"/>
              </a:rPr>
              <a:t>Discover useful structures</a:t>
            </a:r>
            <a:br>
              <a:rPr lang="en-US" altLang="zh-CN" sz="5335" dirty="0">
                <a:solidFill>
                  <a:srgbClr val="3B9C62"/>
                </a:solidFill>
                <a:latin typeface="Tw Cen MT Condensed Extra Bold" panose="020B0803020202020204" pitchFamily="34" charset="0"/>
                <a:ea typeface="宋体" panose="02010600030101010101" pitchFamily="2" charset="-122"/>
                <a:sym typeface="宋体" panose="02010600030101010101" pitchFamily="2" charset="-122"/>
              </a:rPr>
            </a:br>
            <a:br>
              <a:rPr lang="en-US" altLang="zh-CN" sz="5335" dirty="0">
                <a:solidFill>
                  <a:srgbClr val="3B9C62"/>
                </a:solidFill>
                <a:latin typeface="Tw Cen MT Condensed Extra Bold" panose="020B0803020202020204" pitchFamily="34" charset="0"/>
                <a:ea typeface="宋体" panose="02010600030101010101" pitchFamily="2" charset="-122"/>
                <a:sym typeface="宋体" panose="02010600030101010101" pitchFamily="2" charset="-122"/>
              </a:rPr>
            </a:br>
            <a:r>
              <a:rPr lang="en-US" altLang="zh-CN" sz="4800" dirty="0">
                <a:solidFill>
                  <a:srgbClr val="3B9C62"/>
                </a:solidFill>
                <a:latin typeface="Tw Cen MT Condensed Extra Bold" panose="020B0803020202020204" pitchFamily="34" charset="0"/>
                <a:ea typeface="宋体" panose="02010600030101010101" pitchFamily="2" charset="-122"/>
                <a:sym typeface="宋体" panose="02010600030101010101" pitchFamily="2" charset="-122"/>
              </a:rPr>
              <a:t>                </a:t>
            </a:r>
            <a:br>
              <a:rPr lang="en-US" altLang="zh-CN" sz="4800" dirty="0">
                <a:solidFill>
                  <a:srgbClr val="3B9C62"/>
                </a:solidFill>
                <a:latin typeface="Tw Cen MT Condensed Extra Bold" panose="020B0803020202020204" pitchFamily="34" charset="0"/>
                <a:ea typeface="宋体" panose="02010600030101010101" pitchFamily="2" charset="-122"/>
                <a:sym typeface="宋体" panose="02010600030101010101" pitchFamily="2" charset="-122"/>
              </a:rPr>
            </a:br>
            <a:r>
              <a:rPr lang="en-US" altLang="zh-CN" sz="4000">
                <a:solidFill>
                  <a:schemeClr val="bg1"/>
                </a:solidFill>
                <a:latin typeface="Comic Sans MS" panose="030F0702030302020204" pitchFamily="66" charset="0"/>
                <a:ea typeface="宋体" panose="02010600030101010101" pitchFamily="2" charset="-122"/>
                <a:sym typeface="+mn-ea"/>
              </a:rPr>
              <a:t>s                  </a:t>
            </a:r>
            <a:r>
              <a:rPr lang="en-US" altLang="zh-CN" sz="4000" b="1">
                <a:solidFill>
                  <a:srgbClr val="FF0000"/>
                </a:solidFill>
                <a:latin typeface="Verdana" panose="020B0604030504040204" pitchFamily="34" charset="0"/>
                <a:ea typeface="Verdana" panose="020B0604030504040204" pitchFamily="34" charset="0"/>
                <a:cs typeface="Verdana" panose="020B0604030504040204" pitchFamily="34" charset="0"/>
                <a:sym typeface="+mn-ea"/>
              </a:rPr>
              <a:t>subject clause</a:t>
            </a:r>
            <a:r>
              <a:rPr lang="en-US" altLang="zh-CN" sz="4000">
                <a:solidFill>
                  <a:schemeClr val="bg1"/>
                </a:solidFill>
                <a:latin typeface="Comic Sans MS" panose="030F0702030302020204" pitchFamily="66" charset="0"/>
                <a:ea typeface="宋体" panose="02010600030101010101" pitchFamily="2" charset="-122"/>
                <a:sym typeface="+mn-ea"/>
              </a:rPr>
              <a:t>ubject clause</a:t>
            </a:r>
            <a:br>
              <a:rPr lang="zh-CN" altLang="en-US" sz="4000">
                <a:latin typeface="Times New Roman" panose="02020603050405020304" charset="0"/>
                <a:ea typeface="宋体" panose="02010600030101010101" pitchFamily="2" charset="-122"/>
              </a:rPr>
            </a:br>
            <a:endParaRPr lang="en-US" altLang="zh-CN" sz="4000" b="1">
              <a:solidFill>
                <a:srgbClr val="FF0000"/>
              </a:solidFill>
              <a:latin typeface="Verdana" panose="020B0604030504040204" pitchFamily="34" charset="0"/>
              <a:ea typeface="Verdana" panose="020B0604030504040204" pitchFamily="34" charset="0"/>
              <a:cs typeface="Verdana" panose="020B0604030504040204" pitchFamily="34" charset="0"/>
              <a:sym typeface="+mn-ea"/>
            </a:endParaRPr>
          </a:p>
        </p:txBody>
      </p:sp>
      <p:sp>
        <p:nvSpPr>
          <p:cNvPr id="1048584" name="TextBox 3"/>
          <p:cNvSpPr txBox="1"/>
          <p:nvPr/>
        </p:nvSpPr>
        <p:spPr>
          <a:xfrm>
            <a:off x="7313295" y="797560"/>
            <a:ext cx="3371215" cy="375920"/>
          </a:xfrm>
          <a:prstGeom prst="rect">
            <a:avLst/>
          </a:prstGeom>
          <a:noFill/>
          <a:ln>
            <a:solidFill>
              <a:schemeClr val="tx2"/>
            </a:solidFill>
          </a:ln>
        </p:spPr>
        <p:txBody>
          <a:bodyPr wrap="square" lIns="68580" tIns="34290" rIns="68580" bIns="34290" rtlCol="0">
            <a:spAutoFit/>
          </a:bodyPr>
          <a:p>
            <a:r>
              <a:rPr lang="zh-CN" altLang="en-US" sz="2000" b="1">
                <a:sym typeface="+mn-ea"/>
              </a:rPr>
              <a:t>人教版 </a:t>
            </a:r>
            <a:r>
              <a:rPr lang="en-US" altLang="zh-CN" sz="2000" b="1">
                <a:sym typeface="+mn-ea"/>
              </a:rPr>
              <a:t>选择性必修 第一册</a:t>
            </a:r>
            <a:endParaRPr lang="zh-CN" altLang="en-US" sz="20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grpSp>
        <p:nvGrpSpPr>
          <p:cNvPr id="28" name="组合 1"/>
          <p:cNvGrpSpPr/>
          <p:nvPr/>
        </p:nvGrpSpPr>
        <p:grpSpPr>
          <a:xfrm>
            <a:off x="798368" y="695737"/>
            <a:ext cx="1196864" cy="351790"/>
            <a:chOff x="2384535" y="752159"/>
            <a:chExt cx="2688842" cy="690335"/>
          </a:xfrm>
        </p:grpSpPr>
        <p:sp>
          <p:nvSpPr>
            <p:cNvPr id="1048585" name="圆角矩形 3"/>
            <p:cNvSpPr/>
            <p:nvPr/>
          </p:nvSpPr>
          <p:spPr bwMode="auto">
            <a:xfrm>
              <a:off x="2384535" y="763061"/>
              <a:ext cx="2688842" cy="670335"/>
            </a:xfrm>
            <a:prstGeom prst="roundRect">
              <a:avLst/>
            </a:prstGeom>
            <a:noFill/>
            <a:ln w="25400">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lIns="45699" tIns="22849" rIns="45699" bIns="22849" anchor="ctr"/>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900" b="0" i="0" u="none" strike="noStrike" kern="1200" cap="none" spc="0" normalizeH="0" baseline="0" noProof="0">
                <a:ln w="38100">
                  <a:solidFill>
                    <a:schemeClr val="tx1"/>
                  </a:solidFill>
                </a:ln>
                <a:solidFill>
                  <a:srgbClr val="993300"/>
                </a:solidFill>
                <a:effectLst/>
                <a:uLnTx/>
                <a:uFillTx/>
                <a:latin typeface="+mn-lt"/>
                <a:ea typeface="+mn-ea"/>
                <a:cs typeface="+mn-cs"/>
              </a:endParaRPr>
            </a:p>
          </p:txBody>
        </p:sp>
        <p:sp>
          <p:nvSpPr>
            <p:cNvPr id="1048586" name="矩形 6"/>
            <p:cNvSpPr/>
            <p:nvPr/>
          </p:nvSpPr>
          <p:spPr>
            <a:xfrm>
              <a:off x="2697283" y="752159"/>
              <a:ext cx="2063347" cy="690335"/>
            </a:xfrm>
            <a:prstGeom prst="rect">
              <a:avLst/>
            </a:prstGeom>
            <a:noFill/>
            <a:ln w="6350">
              <a:noFill/>
            </a:ln>
          </p:spPr>
          <p:txBody>
            <a:bodyPr wrap="square" lIns="45699" tIns="22849" rIns="45699" bIns="22849" anchor="t">
              <a:spAutoFit/>
            </a:bodyPr>
            <a:p>
              <a:pPr algn="l"/>
              <a:r>
                <a:rPr lang="en-US" altLang="zh-CN" sz="2000" b="1">
                  <a:solidFill>
                    <a:srgbClr val="993300"/>
                  </a:solidFill>
                  <a:latin typeface="Times New Roman" panose="02020603050405020304" charset="0"/>
                  <a:ea typeface="隶书" panose="02010509060101010101" pitchFamily="49" charset="-122"/>
                </a:rPr>
                <a:t>Lead in</a:t>
              </a:r>
              <a:endParaRPr lang="en-US" altLang="zh-CN" sz="2000" b="1">
                <a:solidFill>
                  <a:srgbClr val="993300"/>
                </a:solidFill>
                <a:latin typeface="Times New Roman" panose="02020603050405020304" charset="0"/>
                <a:ea typeface="隶书" panose="02010509060101010101" pitchFamily="49" charset="-122"/>
              </a:endParaRPr>
            </a:p>
          </p:txBody>
        </p:sp>
      </p:grpSp>
      <p:sp>
        <p:nvSpPr>
          <p:cNvPr id="1048587" name="TextBox 5"/>
          <p:cNvSpPr txBox="1"/>
          <p:nvPr/>
        </p:nvSpPr>
        <p:spPr>
          <a:xfrm>
            <a:off x="2891769" y="837170"/>
            <a:ext cx="8134549" cy="598805"/>
          </a:xfrm>
          <a:prstGeom prst="rect">
            <a:avLst/>
          </a:prstGeom>
          <a:noFill/>
          <a:ln w="9525">
            <a:noFill/>
          </a:ln>
        </p:spPr>
        <p:txBody>
          <a:bodyPr wrap="square" anchor="t">
            <a:spAutoFit/>
          </a:bodyPr>
          <a:p>
            <a:pPr algn="l"/>
            <a:r>
              <a:rPr lang="en-US" sz="3300" b="1">
                <a:solidFill>
                  <a:srgbClr val="002060"/>
                </a:solidFill>
                <a:latin typeface="Times New Roman" panose="02020603050405020304" charset="0"/>
                <a:ea typeface="微软雅黑" panose="020B0503020204020204" charset="-122"/>
              </a:rPr>
              <a:t>Circle the simple subject in each sentence.</a:t>
            </a:r>
            <a:endParaRPr lang="en-US" sz="3300" b="1">
              <a:solidFill>
                <a:srgbClr val="002060"/>
              </a:solidFill>
              <a:latin typeface="Times New Roman" panose="02020603050405020304" charset="0"/>
              <a:ea typeface="微软雅黑" panose="020B0503020204020204" charset="-122"/>
            </a:endParaRPr>
          </a:p>
        </p:txBody>
      </p:sp>
      <p:sp>
        <p:nvSpPr>
          <p:cNvPr id="1048588" name="矩形 31"/>
          <p:cNvSpPr/>
          <p:nvPr/>
        </p:nvSpPr>
        <p:spPr>
          <a:xfrm>
            <a:off x="2254250" y="1709420"/>
            <a:ext cx="9120505" cy="44754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900">
                <a:sym typeface="+mn-ea"/>
              </a:rPr>
              <a:t>Time flies.</a:t>
            </a:r>
            <a:endParaRPr lang="zh-CN" altLang="en-US" sz="900">
              <a:sym typeface="+mn-ea"/>
            </a:endParaRPr>
          </a:p>
          <a:p>
            <a:pPr lvl="0" algn="ctr">
              <a:buClrTx/>
              <a:buSzTx/>
              <a:buFontTx/>
            </a:pPr>
            <a:r>
              <a:rPr lang="zh-CN" altLang="en-US" sz="900">
                <a:sym typeface="+mn-ea"/>
              </a:rPr>
              <a:t> The boy didn’t  attend school today.</a:t>
            </a:r>
            <a:endParaRPr lang="zh-CN" altLang="en-US" sz="900">
              <a:sym typeface="+mn-ea"/>
            </a:endParaRPr>
          </a:p>
          <a:p>
            <a:pPr lvl="0" algn="ctr">
              <a:buClrTx/>
              <a:buSzTx/>
              <a:buFontTx/>
            </a:pPr>
            <a:r>
              <a:rPr lang="zh-CN" altLang="en-US" sz="900">
                <a:sym typeface="+mn-ea"/>
              </a:rPr>
              <a:t>You are a student.</a:t>
            </a:r>
            <a:endParaRPr lang="zh-CN" altLang="en-US" sz="900">
              <a:sym typeface="+mn-ea"/>
            </a:endParaRPr>
          </a:p>
          <a:p>
            <a:pPr lvl="0" algn="ctr">
              <a:buClrTx/>
              <a:buSzTx/>
              <a:buFontTx/>
            </a:pPr>
            <a:r>
              <a:rPr lang="zh-CN" altLang="en-US" sz="900">
                <a:sym typeface="+mn-ea"/>
              </a:rPr>
              <a:t>To find the missing book is not easy.</a:t>
            </a:r>
            <a:endParaRPr lang="zh-CN" altLang="en-US" sz="900">
              <a:sym typeface="+mn-ea"/>
            </a:endParaRPr>
          </a:p>
          <a:p>
            <a:pPr lvl="0" algn="ctr">
              <a:buClrTx/>
              <a:buSzTx/>
              <a:buFontTx/>
            </a:pPr>
            <a:r>
              <a:rPr lang="zh-CN" altLang="en-US" sz="900">
                <a:sym typeface="+mn-ea"/>
              </a:rPr>
              <a:t> Smoking is bad for you.</a:t>
            </a:r>
            <a:endParaRPr lang="zh-CN" altLang="en-US" sz="900">
              <a:sym typeface="+mn-ea"/>
            </a:endParaRPr>
          </a:p>
          <a:p>
            <a:pPr lvl="0" algn="ctr">
              <a:buClrTx/>
              <a:buSzTx/>
              <a:buFontTx/>
            </a:pPr>
            <a:r>
              <a:rPr lang="zh-CN" altLang="en-US" sz="900">
                <a:sym typeface="+mn-ea"/>
              </a:rPr>
              <a:t>Driving too fast is dangerous.</a:t>
            </a:r>
            <a:endParaRPr lang="zh-CN" altLang="en-US" sz="900">
              <a:sym typeface="+mn-ea"/>
            </a:endParaRPr>
          </a:p>
          <a:p>
            <a:pPr lvl="0" algn="ctr">
              <a:buClrTx/>
              <a:buSzTx/>
              <a:buFontTx/>
            </a:pPr>
            <a:r>
              <a:rPr lang="zh-CN" altLang="en-US" sz="900">
                <a:sym typeface="+mn-ea"/>
              </a:rPr>
              <a:t>Eat your dinner with a spoon.</a:t>
            </a:r>
            <a:endParaRPr lang="zh-CN" altLang="en-US" sz="900">
              <a:sym typeface="+mn-ea"/>
            </a:endParaRPr>
          </a:p>
          <a:p>
            <a:pPr lvl="0" algn="ctr">
              <a:buClrTx/>
              <a:buSzTx/>
              <a:buFontTx/>
            </a:pPr>
            <a:r>
              <a:rPr lang="zh-CN" altLang="en-US" sz="900">
                <a:sym typeface="+mn-ea"/>
              </a:rPr>
              <a:t>My favorite older brother, who just started tenth grade, rides his bike to school.</a:t>
            </a:r>
            <a:endParaRPr lang="zh-CN" altLang="en-US" sz="900">
              <a:sym typeface="+mn-ea"/>
            </a:endParaRPr>
          </a:p>
          <a:p>
            <a:pPr lvl="0" algn="ctr">
              <a:buClrTx/>
              <a:buSzTx/>
              <a:buFontTx/>
            </a:pPr>
            <a:r>
              <a:rPr lang="zh-CN" altLang="en-US" sz="900">
                <a:sym typeface="+mn-ea"/>
              </a:rPr>
              <a:t> </a:t>
            </a:r>
            <a:endParaRPr lang="zh-CN" altLang="en-US" sz="900">
              <a:sym typeface="+mn-ea"/>
            </a:endParaRPr>
          </a:p>
        </p:txBody>
      </p:sp>
      <p:sp>
        <p:nvSpPr>
          <p:cNvPr id="1048589" name="椭圆 8"/>
          <p:cNvSpPr/>
          <p:nvPr/>
        </p:nvSpPr>
        <p:spPr>
          <a:xfrm>
            <a:off x="2395220" y="3195320"/>
            <a:ext cx="3242945" cy="466725"/>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900">
              <a:sym typeface="+mn-ea"/>
            </a:endParaRPr>
          </a:p>
        </p:txBody>
      </p:sp>
      <p:sp>
        <p:nvSpPr>
          <p:cNvPr id="1048590" name="椭圆 10"/>
          <p:cNvSpPr/>
          <p:nvPr/>
        </p:nvSpPr>
        <p:spPr>
          <a:xfrm>
            <a:off x="2529840" y="5724525"/>
            <a:ext cx="2720975" cy="460375"/>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900"/>
          </a:p>
        </p:txBody>
      </p:sp>
      <p:grpSp>
        <p:nvGrpSpPr>
          <p:cNvPr id="29" name="Group 18"/>
          <p:cNvGrpSpPr/>
          <p:nvPr/>
        </p:nvGrpSpPr>
        <p:grpSpPr>
          <a:xfrm>
            <a:off x="518359" y="585098"/>
            <a:ext cx="11145758" cy="982254"/>
            <a:chOff x="739" y="895"/>
            <a:chExt cx="7347" cy="454"/>
          </a:xfrm>
        </p:grpSpPr>
        <p:sp>
          <p:nvSpPr>
            <p:cNvPr id="1048591" name="AutoShape 20"/>
            <p:cNvSpPr/>
            <p:nvPr/>
          </p:nvSpPr>
          <p:spPr>
            <a:xfrm>
              <a:off x="1692" y="895"/>
              <a:ext cx="6394" cy="453"/>
            </a:xfrm>
            <a:prstGeom prst="flowChartAlternateProcess">
              <a:avLst/>
            </a:prstGeom>
            <a:noFill/>
            <a:ln w="60325" cap="flat" cmpd="sng">
              <a:solidFill>
                <a:srgbClr val="1115AE"/>
              </a:solidFill>
              <a:prstDash val="solid"/>
              <a:miter/>
              <a:headEnd type="none" w="med" len="med"/>
              <a:tailEnd type="none" w="med" len="med"/>
            </a:ln>
          </p:spPr>
          <p:txBody>
            <a:bodyPr wrap="none" anchor="ctr" anchorCtr="0"/>
            <a:p>
              <a:pPr algn="ctr" defTabSz="763905">
                <a:buNone/>
              </a:pPr>
              <a:endParaRPr lang="en-US" altLang="zh-CN" sz="3000" b="1">
                <a:solidFill>
                  <a:srgbClr val="990033"/>
                </a:solidFill>
                <a:latin typeface="Arial Narrow" panose="020B0606020202030204"/>
                <a:ea typeface="宋体" panose="02010600030101010101" pitchFamily="2" charset="-122"/>
              </a:endParaRPr>
            </a:p>
            <a:p>
              <a:pPr algn="ctr" defTabSz="763905">
                <a:buNone/>
              </a:pPr>
              <a:endParaRPr lang="en-US" altLang="zh-CN" sz="3000" b="1">
                <a:solidFill>
                  <a:srgbClr val="990033"/>
                </a:solidFill>
                <a:latin typeface="Arial Narrow" panose="020B0606020202030204"/>
                <a:ea typeface="宋体" panose="02010600030101010101" pitchFamily="2" charset="-122"/>
              </a:endParaRPr>
            </a:p>
          </p:txBody>
        </p:sp>
        <p:sp>
          <p:nvSpPr>
            <p:cNvPr id="1048592" name="AutoShape 6"/>
            <p:cNvSpPr>
              <a:spLocks noChangeArrowheads="1"/>
            </p:cNvSpPr>
            <p:nvPr/>
          </p:nvSpPr>
          <p:spPr bwMode="auto">
            <a:xfrm>
              <a:off x="739" y="895"/>
              <a:ext cx="1004" cy="454"/>
            </a:xfrm>
            <a:prstGeom prst="flowChartAlternateProcess">
              <a:avLst/>
            </a:prstGeom>
            <a:solidFill>
              <a:schemeClr val="accent2"/>
            </a:solidFill>
            <a:ln w="47625">
              <a:solidFill>
                <a:srgbClr val="1115AE"/>
              </a:solidFill>
              <a:miter lim="800000"/>
            </a:ln>
          </p:spPr>
          <p:txBody>
            <a:bodyPr wrap="none" anchor="ctr"/>
            <a:p>
              <a:pPr marL="0" marR="0" lvl="0" indent="0" algn="ctr" defTabSz="763905" rtl="0" eaLnBrk="1" fontAlgn="auto" latinLnBrk="0" hangingPunct="1">
                <a:lnSpc>
                  <a:spcPct val="100000"/>
                </a:lnSpc>
                <a:spcBef>
                  <a:spcPct val="0"/>
                </a:spcBef>
                <a:spcAft>
                  <a:spcPct val="0"/>
                </a:spcAft>
                <a:buClrTx/>
                <a:buSzTx/>
                <a:buFontTx/>
                <a:buNone/>
              </a:pPr>
              <a:r>
                <a:rPr kumimoji="0" lang="en-US" altLang="zh-CN" sz="3600" b="1" i="0" u="none" strike="noStrike" kern="1200" cap="none" spc="0" normalizeH="0" baseline="0" noProof="0">
                  <a:ln>
                    <a:noFill/>
                  </a:ln>
                  <a:solidFill>
                    <a:schemeClr val="bg1">
                      <a:lumMod val="95000"/>
                    </a:schemeClr>
                  </a:solidFill>
                  <a:effectLst/>
                  <a:uLnTx/>
                  <a:uFillTx/>
                  <a:latin typeface="David" panose="020E0502060401010101" pitchFamily="34" charset="-79"/>
                  <a:ea typeface="+mn-ea"/>
                  <a:cs typeface="David" panose="020E0502060401010101" pitchFamily="34" charset="-79"/>
                </a:rPr>
                <a:t>Lead-in</a:t>
              </a:r>
              <a:endParaRPr kumimoji="0" lang="en-US" altLang="zh-CN" sz="3600" b="1" i="0" u="none" strike="noStrike" kern="1200" cap="none" spc="0" normalizeH="0" baseline="0" noProof="0">
                <a:ln>
                  <a:noFill/>
                </a:ln>
                <a:solidFill>
                  <a:schemeClr val="bg1">
                    <a:lumMod val="95000"/>
                  </a:schemeClr>
                </a:solidFill>
                <a:effectLst/>
                <a:uLnTx/>
                <a:uFillTx/>
                <a:latin typeface="David" panose="020E0502060401010101" pitchFamily="34" charset="-79"/>
                <a:ea typeface="+mn-ea"/>
                <a:cs typeface="David" panose="020E0502060401010101" pitchFamily="34" charset="-79"/>
              </a:endParaRPr>
            </a:p>
          </p:txBody>
        </p:sp>
      </p:grpSp>
      <p:sp>
        <p:nvSpPr>
          <p:cNvPr id="1048593" name="文本框 7"/>
          <p:cNvSpPr txBox="1"/>
          <p:nvPr/>
        </p:nvSpPr>
        <p:spPr>
          <a:xfrm>
            <a:off x="2529840" y="1906270"/>
            <a:ext cx="8202295" cy="4853940"/>
          </a:xfrm>
          <a:prstGeom prst="rect">
            <a:avLst/>
          </a:prstGeom>
          <a:noFill/>
        </p:spPr>
        <p:txBody>
          <a:bodyPr wrap="square" rtlCol="0" anchor="t">
            <a:spAutoFit/>
          </a:bodyPr>
          <a:p>
            <a:pPr algn="just" fontAlgn="auto">
              <a:lnSpc>
                <a:spcPts val="3060"/>
              </a:lnSpc>
              <a:buNone/>
            </a:pPr>
            <a:r>
              <a:rPr lang="zh-CN" altLang="en-US" sz="2400" b="1">
                <a:latin typeface="Times New Roman" panose="02020603050405020304" charset="0"/>
                <a:cs typeface="Times New Roman" panose="02020603050405020304" charset="0"/>
                <a:sym typeface="+mn-ea"/>
              </a:rPr>
              <a:t>Mor</a:t>
            </a:r>
            <a:r>
              <a:rPr lang="en-US" altLang="zh-CN" sz="2400" b="1">
                <a:latin typeface="Times New Roman" panose="02020603050405020304" charset="0"/>
                <a:cs typeface="Times New Roman" panose="02020603050405020304" charset="0"/>
                <a:sym typeface="+mn-ea"/>
              </a:rPr>
              <a:t>e</a:t>
            </a:r>
            <a:r>
              <a:rPr lang="zh-CN" altLang="en-US" sz="2400" b="1">
                <a:latin typeface="Times New Roman" panose="02020603050405020304" charset="0"/>
                <a:cs typeface="Times New Roman" panose="02020603050405020304" charset="0"/>
                <a:sym typeface="+mn-ea"/>
              </a:rPr>
              <a:t> than 800  </a:t>
            </a:r>
            <a:r>
              <a:rPr lang="en-US" altLang="zh-CN" sz="2400" b="1">
                <a:latin typeface="Times New Roman" panose="02020603050405020304" charset="0"/>
                <a:cs typeface="Times New Roman" panose="02020603050405020304" charset="0"/>
                <a:sym typeface="+mn-ea"/>
              </a:rPr>
              <a:t>m</a:t>
            </a:r>
            <a:r>
              <a:rPr lang="zh-CN" altLang="en-US" sz="2400" b="1">
                <a:latin typeface="Times New Roman" panose="02020603050405020304" charset="0"/>
                <a:cs typeface="Times New Roman" panose="02020603050405020304" charset="0"/>
                <a:sym typeface="+mn-ea"/>
              </a:rPr>
              <a:t>illion people go to bed </a:t>
            </a:r>
            <a:r>
              <a:rPr lang="en-US" altLang="zh-CN" sz="2400" b="1">
                <a:latin typeface="Times New Roman" panose="02020603050405020304" charset="0"/>
                <a:cs typeface="Times New Roman" panose="02020603050405020304" charset="0"/>
                <a:sym typeface="+mn-ea"/>
              </a:rPr>
              <a:t>h</a:t>
            </a:r>
            <a:r>
              <a:rPr lang="zh-CN" altLang="en-US" sz="2400" b="1">
                <a:latin typeface="Times New Roman" panose="02020603050405020304" charset="0"/>
                <a:cs typeface="Times New Roman" panose="02020603050405020304" charset="0"/>
                <a:sym typeface="+mn-ea"/>
              </a:rPr>
              <a:t>ungry every day.</a:t>
            </a:r>
            <a:endParaRPr lang="zh-CN" altLang="en-US" sz="2400" b="1" smtClean="0">
              <a:solidFill>
                <a:schemeClr val="tx1"/>
              </a:solidFill>
              <a:latin typeface="Times New Roman" panose="02020603050405020304" charset="0"/>
              <a:cs typeface="Times New Roman" panose="02020603050405020304" charset="0"/>
              <a:sym typeface="+mn-ea"/>
            </a:endParaRPr>
          </a:p>
          <a:p>
            <a:pPr algn="just" fontAlgn="auto">
              <a:lnSpc>
                <a:spcPct val="120000"/>
              </a:lnSpc>
              <a:spcBef>
                <a:spcPts val="1800"/>
              </a:spcBef>
              <a:buClrTx/>
              <a:buSzTx/>
              <a:buNone/>
            </a:pPr>
            <a:endParaRPr lang="en-US" altLang="zh-CN" sz="2400" b="1">
              <a:latin typeface="Times New Roman" panose="02020603050405020304" charset="0"/>
              <a:sym typeface="+mn-ea"/>
            </a:endParaRPr>
          </a:p>
          <a:p>
            <a:pPr algn="just" fontAlgn="auto">
              <a:lnSpc>
                <a:spcPct val="120000"/>
              </a:lnSpc>
              <a:spcBef>
                <a:spcPts val="1800"/>
              </a:spcBef>
              <a:buClrTx/>
              <a:buSzTx/>
              <a:buNone/>
            </a:pPr>
            <a:r>
              <a:rPr lang="en-US" altLang="zh-CN" sz="2400" b="1">
                <a:latin typeface="Times New Roman" panose="02020603050405020304" charset="0"/>
                <a:sym typeface="+mn-ea"/>
              </a:rPr>
              <a:t>His lifelong pursuit is to keep all the people away from hunger. </a:t>
            </a:r>
            <a:endParaRPr lang="en-US" altLang="zh-CN" sz="2400" b="1">
              <a:latin typeface="Times New Roman" panose="02020603050405020304" charset="0"/>
            </a:endParaRPr>
          </a:p>
          <a:p>
            <a:pPr algn="just" fontAlgn="auto">
              <a:lnSpc>
                <a:spcPct val="120000"/>
              </a:lnSpc>
              <a:spcBef>
                <a:spcPts val="1800"/>
              </a:spcBef>
              <a:buClrTx/>
              <a:buSzTx/>
              <a:buNone/>
            </a:pPr>
            <a:r>
              <a:rPr lang="en-US" sz="2400" b="1">
                <a:latin typeface="Times New Roman" panose="02020603050405020304" charset="0"/>
                <a:ea typeface="宋体" panose="02010600030101010101" pitchFamily="2" charset="-122"/>
                <a:cs typeface="Times New Roman" panose="02020603050405020304" charset="0"/>
                <a:sym typeface="+mn-ea"/>
              </a:rPr>
              <a:t>H</a:t>
            </a:r>
            <a:r>
              <a:rPr sz="2400" b="1">
                <a:latin typeface="Times New Roman" panose="02020603050405020304" charset="0"/>
                <a:ea typeface="宋体" panose="02010600030101010101" pitchFamily="2" charset="-122"/>
                <a:cs typeface="Times New Roman" panose="02020603050405020304" charset="0"/>
                <a:sym typeface="+mn-ea"/>
              </a:rPr>
              <a:t>e considers himself a farmer because he continually</a:t>
            </a:r>
            <a:r>
              <a:rPr sz="2400" b="1" u="sng">
                <a:latin typeface="Times New Roman" panose="02020603050405020304" charset="0"/>
                <a:ea typeface="宋体" panose="02010600030101010101" pitchFamily="2" charset="-122"/>
                <a:cs typeface="Times New Roman" panose="02020603050405020304" charset="0"/>
                <a:sym typeface="+mn-ea"/>
              </a:rPr>
              <a:t> </a:t>
            </a:r>
            <a:r>
              <a:rPr sz="2400" b="1">
                <a:latin typeface="Times New Roman" panose="02020603050405020304" charset="0"/>
                <a:ea typeface="宋体" panose="02010600030101010101" pitchFamily="2" charset="-122"/>
                <a:cs typeface="Times New Roman" panose="02020603050405020304" charset="0"/>
                <a:sym typeface="+mn-ea"/>
              </a:rPr>
              <a:t>works the land in his research. </a:t>
            </a:r>
            <a:endParaRPr lang="en-US" altLang="zh-CN" sz="2400" b="1">
              <a:solidFill>
                <a:schemeClr val="tx1"/>
              </a:solidFill>
              <a:latin typeface="Times New Roman" panose="02020603050405020304" charset="0"/>
              <a:sym typeface="+mn-ea"/>
            </a:endParaRPr>
          </a:p>
          <a:p>
            <a:pPr algn="just" fontAlgn="auto">
              <a:lnSpc>
                <a:spcPct val="120000"/>
              </a:lnSpc>
              <a:buClrTx/>
              <a:buSzTx/>
              <a:buNone/>
            </a:pPr>
            <a:endParaRPr lang="en-US" altLang="zh-CN" sz="2400" b="1">
              <a:solidFill>
                <a:prstClr val="black"/>
              </a:solidFill>
              <a:latin typeface="Times New Roman" panose="02020603050405020304" charset="0"/>
              <a:ea typeface="华文楷体" panose="02010600040101010101" pitchFamily="2" charset="-122"/>
              <a:cs typeface="Times New Roman" panose="02020603050405020304" charset="0"/>
              <a:sym typeface="+mn-ea"/>
            </a:endParaRPr>
          </a:p>
          <a:p>
            <a:pPr algn="just" fontAlgn="auto">
              <a:lnSpc>
                <a:spcPct val="120000"/>
              </a:lnSpc>
              <a:buClrTx/>
              <a:buSzTx/>
              <a:buNone/>
            </a:pPr>
            <a:r>
              <a:rPr lang="en-US" altLang="zh-CN" sz="2400" b="1">
                <a:solidFill>
                  <a:prstClr val="black"/>
                </a:solidFill>
                <a:latin typeface="Times New Roman" panose="02020603050405020304" charset="0"/>
                <a:ea typeface="华文楷体" panose="02010600040101010101" pitchFamily="2" charset="-122"/>
                <a:cs typeface="Times New Roman" panose="02020603050405020304" charset="0"/>
                <a:sym typeface="+mn-ea"/>
              </a:rPr>
              <a:t>Yuan’s innovation has helped to feed more people</a:t>
            </a:r>
            <a:r>
              <a:rPr lang="en-US" altLang="zh-CN" sz="2400" b="1">
                <a:latin typeface="Times New Roman" panose="02020603050405020304" charset="0"/>
                <a:sym typeface="+mn-ea"/>
              </a:rPr>
              <a:t>.</a:t>
            </a:r>
            <a:endParaRPr lang="en-US" altLang="zh-CN" sz="2400" b="1">
              <a:solidFill>
                <a:schemeClr val="tx1"/>
              </a:solidFill>
              <a:latin typeface="Times New Roman" panose="02020603050405020304" charset="0"/>
            </a:endParaRPr>
          </a:p>
          <a:p>
            <a:pPr algn="just">
              <a:lnSpc>
                <a:spcPct val="120000"/>
              </a:lnSpc>
              <a:spcBef>
                <a:spcPts val="1800"/>
              </a:spcBef>
              <a:buClrTx/>
              <a:buSzTx/>
              <a:buNone/>
            </a:pPr>
            <a:endParaRPr lang="en-US" altLang="zh-CN" sz="2400" b="1">
              <a:latin typeface="Times New Roman" panose="02020603050405020304" charset="0"/>
            </a:endParaRPr>
          </a:p>
        </p:txBody>
      </p:sp>
      <p:pic>
        <p:nvPicPr>
          <p:cNvPr id="2097155" name="图片 12"/>
          <p:cNvPicPr>
            <a:picLocks noChangeAspect="1"/>
          </p:cNvPicPr>
          <p:nvPr>
            <p:custDataLst>
              <p:tags r:id="rId1"/>
            </p:custDataLst>
          </p:nvPr>
        </p:nvPicPr>
        <p:blipFill>
          <a:blip r:embed="rId2"/>
          <a:stretch>
            <a:fillRect/>
          </a:stretch>
        </p:blipFill>
        <p:spPr>
          <a:xfrm rot="11040000" flipV="1">
            <a:off x="484505" y="1813560"/>
            <a:ext cx="1590675" cy="2174875"/>
          </a:xfrm>
          <a:prstGeom prst="rect">
            <a:avLst/>
          </a:prstGeom>
        </p:spPr>
      </p:pic>
      <p:pic>
        <p:nvPicPr>
          <p:cNvPr id="2097156" name="图片 6150" descr="201109070859594638294"/>
          <p:cNvPicPr>
            <a:picLocks noChangeAspect="1"/>
          </p:cNvPicPr>
          <p:nvPr>
            <p:custDataLst>
              <p:tags r:id="rId3"/>
            </p:custDataLst>
          </p:nvPr>
        </p:nvPicPr>
        <p:blipFill>
          <a:blip r:embed="rId4"/>
          <a:stretch>
            <a:fillRect/>
          </a:stretch>
        </p:blipFill>
        <p:spPr>
          <a:xfrm>
            <a:off x="344170" y="4041140"/>
            <a:ext cx="1651000" cy="2143760"/>
          </a:xfrm>
          <a:prstGeom prst="rect">
            <a:avLst/>
          </a:prstGeom>
          <a:noFill/>
          <a:ln w="9525">
            <a:solidFill>
              <a:srgbClr val="5B9BD5"/>
            </a:solidFill>
          </a:ln>
        </p:spPr>
      </p:pic>
      <p:sp>
        <p:nvSpPr>
          <p:cNvPr id="1048594" name="椭圆 15"/>
          <p:cNvSpPr/>
          <p:nvPr/>
        </p:nvSpPr>
        <p:spPr>
          <a:xfrm>
            <a:off x="2395220" y="1906270"/>
            <a:ext cx="4197350" cy="51689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900"/>
          </a:p>
        </p:txBody>
      </p:sp>
      <p:sp>
        <p:nvSpPr>
          <p:cNvPr id="1048595" name="椭圆 17"/>
          <p:cNvSpPr/>
          <p:nvPr/>
        </p:nvSpPr>
        <p:spPr>
          <a:xfrm>
            <a:off x="2395250" y="4455052"/>
            <a:ext cx="634624" cy="35017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900">
              <a:sym typeface="+mn-ea"/>
            </a:endParaRPr>
          </a:p>
        </p:txBody>
      </p:sp>
      <p:pic>
        <p:nvPicPr>
          <p:cNvPr id="12" name="图片 11" descr="水印"/>
          <p:cNvPicPr>
            <a:picLocks noChangeAspect="1"/>
          </p:cNvPicPr>
          <p:nvPr userDrawn="1"/>
        </p:nvPicPr>
        <p:blipFill>
          <a:blip r:embed="rId5"/>
          <a:stretch>
            <a:fillRect/>
          </a:stretch>
        </p:blipFill>
        <p:spPr>
          <a:xfrm>
            <a:off x="7186295" y="63500"/>
            <a:ext cx="4902200" cy="1586865"/>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5" nodeType="clickEffect">
                                  <p:stCondLst>
                                    <p:cond delay="0"/>
                                  </p:stCondLst>
                                  <p:childTnLst>
                                    <p:set>
                                      <p:cBhvr>
                                        <p:cTn id="6" dur="1" fill="hold">
                                          <p:stCondLst>
                                            <p:cond delay="0"/>
                                          </p:stCondLst>
                                        </p:cTn>
                                        <p:tgtEl>
                                          <p:spTgt spid="10485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5" nodeType="clickEffect">
                                  <p:stCondLst>
                                    <p:cond delay="0"/>
                                  </p:stCondLst>
                                  <p:childTnLst>
                                    <p:set>
                                      <p:cBhvr>
                                        <p:cTn id="10" dur="1" fill="hold">
                                          <p:stCondLst>
                                            <p:cond delay="0"/>
                                          </p:stCondLst>
                                        </p:cTn>
                                        <p:tgtEl>
                                          <p:spTgt spid="10485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0485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7" nodeType="clickEffect">
                                  <p:stCondLst>
                                    <p:cond delay="0"/>
                                  </p:stCondLst>
                                  <p:childTnLst>
                                    <p:set>
                                      <p:cBhvr>
                                        <p:cTn id="18" dur="1" fill="hold">
                                          <p:stCondLst>
                                            <p:cond delay="0"/>
                                          </p:stCondLst>
                                        </p:cTn>
                                        <p:tgtEl>
                                          <p:spTgt spid="1048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9" grpId="5" bldLvl="0" animBg="1"/>
      <p:bldP spid="1048590" grpId="7" bldLvl="0" animBg="1"/>
      <p:bldP spid="1048594" grpId="5" bldLvl="0" animBg="1"/>
      <p:bldP spid="1048595"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598" name="矩形 31"/>
          <p:cNvSpPr/>
          <p:nvPr/>
        </p:nvSpPr>
        <p:spPr>
          <a:xfrm>
            <a:off x="1485030" y="1760044"/>
            <a:ext cx="10178743" cy="3495040"/>
          </a:xfrm>
          <a:prstGeom prst="rect">
            <a:avLst/>
          </a:prstGeom>
          <a:ln w="63500" cmpd="sng">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wrap="square" rtlCol="0">
            <a:spAutoFit/>
          </a:bodyPr>
          <a:p>
            <a:pPr algn="l">
              <a:spcBef>
                <a:spcPts val="1800"/>
              </a:spcBef>
            </a:pPr>
            <a:r>
              <a:rPr lang="en-US" sz="3000" b="1">
                <a:solidFill>
                  <a:schemeClr val="tx1"/>
                </a:solidFill>
                <a:latin typeface="Times New Roman" panose="02020603050405020304" charset="0"/>
                <a:ea typeface="微软雅黑" panose="020B0503020204020204" charset="-122"/>
                <a:sym typeface="+mn-ea"/>
              </a:rPr>
              <a:t>     </a:t>
            </a:r>
            <a:r>
              <a:rPr lang="en-US" altLang="zh-CN" sz="3000" b="1" smtClean="0">
                <a:solidFill>
                  <a:srgbClr val="000000"/>
                </a:solidFill>
                <a:latin typeface="Times New Roman" panose="02020603050405020304" charset="0"/>
                <a:sym typeface="+mn-ea"/>
              </a:rPr>
              <a:t>Who </a:t>
            </a:r>
            <a:r>
              <a:rPr lang="en-US" altLang="zh-CN" sz="3000" b="1">
                <a:solidFill>
                  <a:srgbClr val="000000"/>
                </a:solidFill>
                <a:latin typeface="Times New Roman" panose="02020603050405020304" charset="0"/>
                <a:sym typeface="+mn-ea"/>
              </a:rPr>
              <a:t>will take part in the meeting has not been decided.</a:t>
            </a:r>
            <a:endParaRPr lang="en-US" sz="3000" b="1">
              <a:solidFill>
                <a:schemeClr val="tx1"/>
              </a:solidFill>
              <a:latin typeface="Times New Roman" panose="02020603050405020304" charset="0"/>
              <a:ea typeface="微软雅黑" panose="020B0503020204020204" charset="-122"/>
              <a:sym typeface="+mn-ea"/>
            </a:endParaRPr>
          </a:p>
          <a:p>
            <a:pPr>
              <a:lnSpc>
                <a:spcPct val="130000"/>
              </a:lnSpc>
              <a:spcBef>
                <a:spcPct val="0"/>
              </a:spcBef>
              <a:buNone/>
            </a:pPr>
            <a:r>
              <a:rPr lang="en-US" altLang="zh-CN" sz="3000" b="1">
                <a:solidFill>
                  <a:schemeClr val="tx1"/>
                </a:solidFill>
                <a:latin typeface="Times New Roman" panose="02020603050405020304" charset="0"/>
                <a:sym typeface="+mn-ea"/>
              </a:rPr>
              <a:t>     </a:t>
            </a:r>
            <a:r>
              <a:rPr lang="en-US" altLang="zh-CN" sz="3000" b="1" smtClean="0">
                <a:solidFill>
                  <a:srgbClr val="000000"/>
                </a:solidFill>
                <a:latin typeface="Times New Roman" panose="02020603050405020304" charset="0"/>
                <a:sym typeface="+mn-ea"/>
              </a:rPr>
              <a:t> How </a:t>
            </a:r>
            <a:r>
              <a:rPr lang="en-US" altLang="zh-CN" sz="3000" b="1">
                <a:solidFill>
                  <a:srgbClr val="000000"/>
                </a:solidFill>
                <a:latin typeface="Times New Roman" panose="02020603050405020304" charset="0"/>
                <a:sym typeface="+mn-ea"/>
              </a:rPr>
              <a:t>he became a great scientist is known to us all.</a:t>
            </a:r>
            <a:endParaRPr lang="en-US" altLang="zh-CN" sz="3000" b="1" u="sng">
              <a:solidFill>
                <a:schemeClr val="tx1"/>
              </a:solidFill>
              <a:latin typeface="Times New Roman" panose="02020603050405020304" charset="0"/>
            </a:endParaRPr>
          </a:p>
          <a:p>
            <a:pPr>
              <a:lnSpc>
                <a:spcPct val="130000"/>
              </a:lnSpc>
              <a:spcBef>
                <a:spcPct val="0"/>
              </a:spcBef>
              <a:buNone/>
            </a:pPr>
            <a:r>
              <a:rPr lang="en-US" altLang="zh-CN" sz="3000" b="1">
                <a:solidFill>
                  <a:schemeClr val="tx1"/>
                </a:solidFill>
                <a:latin typeface="Times New Roman" panose="02020603050405020304" charset="0"/>
                <a:sym typeface="+mn-ea"/>
              </a:rPr>
              <a:t>      What she said is true.</a:t>
            </a:r>
            <a:endParaRPr lang="en-US" altLang="zh-CN" sz="3000" b="1" u="sng">
              <a:solidFill>
                <a:schemeClr val="tx1"/>
              </a:solidFill>
              <a:latin typeface="Times New Roman" panose="02020603050405020304" charset="0"/>
            </a:endParaRPr>
          </a:p>
          <a:p>
            <a:pPr>
              <a:lnSpc>
                <a:spcPct val="130000"/>
              </a:lnSpc>
              <a:spcBef>
                <a:spcPct val="0"/>
              </a:spcBef>
              <a:buNone/>
            </a:pPr>
            <a:r>
              <a:rPr lang="en-US" altLang="zh-CN" sz="3000" b="1">
                <a:solidFill>
                  <a:schemeClr val="tx1"/>
                </a:solidFill>
                <a:latin typeface="Times New Roman" panose="02020603050405020304" charset="0"/>
                <a:sym typeface="+mn-ea"/>
              </a:rPr>
              <a:t>      That he is still alive is a good news to us.</a:t>
            </a:r>
            <a:endParaRPr lang="en-US" altLang="zh-CN" sz="3000" b="1">
              <a:solidFill>
                <a:schemeClr val="tx1"/>
              </a:solidFill>
              <a:latin typeface="Times New Roman" panose="02020603050405020304" charset="0"/>
              <a:sym typeface="+mn-ea"/>
            </a:endParaRPr>
          </a:p>
          <a:p>
            <a:pPr>
              <a:lnSpc>
                <a:spcPct val="130000"/>
              </a:lnSpc>
              <a:spcBef>
                <a:spcPct val="0"/>
              </a:spcBef>
              <a:buNone/>
            </a:pPr>
            <a:r>
              <a:rPr lang="en-US" altLang="zh-CN" sz="3000" b="1">
                <a:solidFill>
                  <a:srgbClr val="000000"/>
                </a:solidFill>
                <a:latin typeface="Times New Roman" panose="02020603050405020304" charset="0"/>
                <a:sym typeface="+mn-ea"/>
              </a:rPr>
              <a:t>     Where she is from is unknown.</a:t>
            </a:r>
            <a:endParaRPr lang="en-US" altLang="zh-CN" sz="3000" b="1">
              <a:solidFill>
                <a:schemeClr val="tx1"/>
              </a:solidFill>
              <a:latin typeface="Times New Roman" panose="02020603050405020304" charset="0"/>
            </a:endParaRPr>
          </a:p>
          <a:p>
            <a:pPr algn="l">
              <a:spcBef>
                <a:spcPts val="1800"/>
              </a:spcBef>
            </a:pPr>
            <a:endParaRPr lang="en-US" altLang="zh-CN" sz="3000" b="1">
              <a:solidFill>
                <a:schemeClr val="tx1"/>
              </a:solidFill>
              <a:latin typeface="Times New Roman" panose="02020603050405020304" charset="0"/>
              <a:ea typeface="微软雅黑" panose="020B0503020204020204" charset="-122"/>
              <a:sym typeface="+mn-ea"/>
            </a:endParaRPr>
          </a:p>
        </p:txBody>
      </p:sp>
      <p:sp>
        <p:nvSpPr>
          <p:cNvPr id="1048599" name="文本框 1"/>
          <p:cNvSpPr txBox="1"/>
          <p:nvPr/>
        </p:nvSpPr>
        <p:spPr>
          <a:xfrm>
            <a:off x="1662430" y="5467985"/>
            <a:ext cx="9714865" cy="1234440"/>
          </a:xfrm>
          <a:prstGeom prst="rect">
            <a:avLst/>
          </a:prstGeom>
          <a:noFill/>
          <a:ln w="53975" cmpd="sng">
            <a:solidFill>
              <a:schemeClr val="accent1">
                <a:shade val="50000"/>
              </a:schemeClr>
            </a:solidFill>
            <a:prstDash val="sysDot"/>
          </a:ln>
        </p:spPr>
        <p:txBody>
          <a:bodyPr wrap="square" rtlCol="0" anchor="t">
            <a:spAutoFit/>
          </a:bodyPr>
          <a:p>
            <a:pPr>
              <a:lnSpc>
                <a:spcPct val="130000"/>
              </a:lnSpc>
              <a:spcBef>
                <a:spcPct val="0"/>
              </a:spcBef>
              <a:buNone/>
            </a:pPr>
            <a:r>
              <a:rPr lang="en-US" altLang="zh-CN" sz="3000" b="1" i="1">
                <a:latin typeface="Times New Roman" panose="02020603050405020304" charset="0"/>
                <a:sym typeface="+mn-ea"/>
              </a:rPr>
              <a:t>We can see from these sentences that </a:t>
            </a:r>
            <a:r>
              <a:rPr lang="en-US" altLang="zh-CN" sz="3000" b="1" i="1">
                <a:solidFill>
                  <a:schemeClr val="tx1">
                    <a:lumMod val="95000"/>
                    <a:lumOff val="5000"/>
                  </a:schemeClr>
                </a:solidFill>
                <a:latin typeface="Times New Roman" panose="02020603050405020304" charset="0"/>
                <a:sym typeface="+mn-ea"/>
              </a:rPr>
              <a:t>a sentence serves as subject, </a:t>
            </a:r>
            <a:r>
              <a:rPr lang="en-US" altLang="zh-CN" sz="3000" b="1" i="1">
                <a:latin typeface="Times New Roman" panose="02020603050405020304" charset="0"/>
                <a:sym typeface="+mn-ea"/>
              </a:rPr>
              <a:t>so we call it </a:t>
            </a:r>
            <a:r>
              <a:rPr lang="en-US" altLang="zh-CN" sz="3000" b="1" i="1">
                <a:solidFill>
                  <a:srgbClr val="FF0000"/>
                </a:solidFill>
                <a:latin typeface="Times New Roman" panose="02020603050405020304" charset="0"/>
                <a:sym typeface="+mn-ea"/>
              </a:rPr>
              <a:t>Subject Clause.</a:t>
            </a:r>
            <a:endParaRPr lang="en-US" altLang="zh-CN" sz="3000" b="1" i="1">
              <a:solidFill>
                <a:srgbClr val="FF0000"/>
              </a:solidFill>
              <a:latin typeface="Times New Roman" panose="02020603050405020304" charset="0"/>
              <a:sym typeface="+mn-ea"/>
            </a:endParaRPr>
          </a:p>
        </p:txBody>
      </p:sp>
      <p:sp>
        <p:nvSpPr>
          <p:cNvPr id="1048600" name="TextBox 5"/>
          <p:cNvSpPr txBox="1"/>
          <p:nvPr/>
        </p:nvSpPr>
        <p:spPr>
          <a:xfrm>
            <a:off x="2891769" y="837170"/>
            <a:ext cx="8134549" cy="598805"/>
          </a:xfrm>
          <a:prstGeom prst="rect">
            <a:avLst/>
          </a:prstGeom>
          <a:noFill/>
          <a:ln w="9525">
            <a:noFill/>
          </a:ln>
        </p:spPr>
        <p:txBody>
          <a:bodyPr wrap="square" anchor="t">
            <a:spAutoFit/>
          </a:bodyPr>
          <a:p>
            <a:pPr algn="l"/>
            <a:r>
              <a:rPr lang="en-US" sz="3300" b="1">
                <a:solidFill>
                  <a:srgbClr val="002060"/>
                </a:solidFill>
                <a:latin typeface="Times New Roman" panose="02020603050405020304" charset="0"/>
                <a:ea typeface="微软雅黑" panose="020B0503020204020204" charset="-122"/>
              </a:rPr>
              <a:t>Underline the subject in each sentence.</a:t>
            </a:r>
            <a:endParaRPr lang="en-US" sz="3300" b="1">
              <a:solidFill>
                <a:srgbClr val="002060"/>
              </a:solidFill>
              <a:latin typeface="Times New Roman" panose="02020603050405020304" charset="0"/>
              <a:ea typeface="微软雅黑" panose="020B0503020204020204" charset="-122"/>
            </a:endParaRPr>
          </a:p>
        </p:txBody>
      </p:sp>
      <p:grpSp>
        <p:nvGrpSpPr>
          <p:cNvPr id="33" name="Group 18"/>
          <p:cNvGrpSpPr/>
          <p:nvPr/>
        </p:nvGrpSpPr>
        <p:grpSpPr>
          <a:xfrm>
            <a:off x="518359" y="585098"/>
            <a:ext cx="11145758" cy="982254"/>
            <a:chOff x="739" y="895"/>
            <a:chExt cx="7347" cy="454"/>
          </a:xfrm>
        </p:grpSpPr>
        <p:sp>
          <p:nvSpPr>
            <p:cNvPr id="1048601" name="AutoShape 20"/>
            <p:cNvSpPr/>
            <p:nvPr/>
          </p:nvSpPr>
          <p:spPr>
            <a:xfrm>
              <a:off x="1692" y="895"/>
              <a:ext cx="6394" cy="453"/>
            </a:xfrm>
            <a:prstGeom prst="flowChartAlternateProcess">
              <a:avLst/>
            </a:prstGeom>
            <a:noFill/>
            <a:ln w="60325" cap="flat" cmpd="sng">
              <a:solidFill>
                <a:srgbClr val="1115AE"/>
              </a:solidFill>
              <a:prstDash val="solid"/>
              <a:miter/>
              <a:headEnd type="none" w="med" len="med"/>
              <a:tailEnd type="none" w="med" len="med"/>
            </a:ln>
          </p:spPr>
          <p:txBody>
            <a:bodyPr wrap="none" anchor="ctr" anchorCtr="0"/>
            <a:p>
              <a:pPr algn="ctr" defTabSz="763905">
                <a:buNone/>
              </a:pPr>
              <a:endParaRPr lang="en-US" altLang="zh-CN" sz="3000" b="1">
                <a:solidFill>
                  <a:srgbClr val="990033"/>
                </a:solidFill>
                <a:latin typeface="Arial Narrow" panose="020B0606020202030204"/>
                <a:ea typeface="宋体" panose="02010600030101010101" pitchFamily="2" charset="-122"/>
              </a:endParaRPr>
            </a:p>
            <a:p>
              <a:pPr algn="ctr" defTabSz="763905">
                <a:buNone/>
              </a:pPr>
              <a:endParaRPr lang="en-US" altLang="zh-CN" sz="3000" b="1">
                <a:solidFill>
                  <a:srgbClr val="990033"/>
                </a:solidFill>
                <a:latin typeface="Arial Narrow" panose="020B0606020202030204"/>
                <a:ea typeface="宋体" panose="02010600030101010101" pitchFamily="2" charset="-122"/>
              </a:endParaRPr>
            </a:p>
          </p:txBody>
        </p:sp>
        <p:sp>
          <p:nvSpPr>
            <p:cNvPr id="1048602" name="AutoShape 6"/>
            <p:cNvSpPr>
              <a:spLocks noChangeArrowheads="1"/>
            </p:cNvSpPr>
            <p:nvPr/>
          </p:nvSpPr>
          <p:spPr bwMode="auto">
            <a:xfrm>
              <a:off x="739" y="895"/>
              <a:ext cx="1004" cy="454"/>
            </a:xfrm>
            <a:prstGeom prst="flowChartAlternateProcess">
              <a:avLst/>
            </a:prstGeom>
            <a:solidFill>
              <a:schemeClr val="accent2"/>
            </a:solidFill>
            <a:ln w="47625">
              <a:solidFill>
                <a:srgbClr val="1115AE"/>
              </a:solidFill>
              <a:miter lim="800000"/>
            </a:ln>
          </p:spPr>
          <p:txBody>
            <a:bodyPr wrap="none" anchor="ctr"/>
            <a:p>
              <a:pPr marL="0" marR="0" lvl="0" indent="0" algn="ctr" defTabSz="763905" rtl="0" eaLnBrk="1" fontAlgn="auto" latinLnBrk="0" hangingPunct="1">
                <a:lnSpc>
                  <a:spcPct val="100000"/>
                </a:lnSpc>
                <a:spcBef>
                  <a:spcPct val="0"/>
                </a:spcBef>
                <a:spcAft>
                  <a:spcPct val="0"/>
                </a:spcAft>
                <a:buClrTx/>
                <a:buSzTx/>
                <a:buFontTx/>
                <a:buNone/>
              </a:pPr>
              <a:r>
                <a:rPr kumimoji="0" lang="en-US" altLang="zh-CN" sz="3600" b="1" i="0" u="none" strike="noStrike" kern="1200" cap="none" spc="0" normalizeH="0" baseline="0" noProof="0">
                  <a:ln>
                    <a:noFill/>
                  </a:ln>
                  <a:solidFill>
                    <a:schemeClr val="bg1">
                      <a:lumMod val="95000"/>
                    </a:schemeClr>
                  </a:solidFill>
                  <a:effectLst/>
                  <a:uLnTx/>
                  <a:uFillTx/>
                  <a:latin typeface="David" panose="020E0502060401010101" pitchFamily="34" charset="-79"/>
                  <a:ea typeface="+mn-ea"/>
                  <a:cs typeface="David" panose="020E0502060401010101" pitchFamily="34" charset="-79"/>
                </a:rPr>
                <a:t>Lead-in</a:t>
              </a:r>
              <a:endParaRPr kumimoji="0" lang="en-US" altLang="zh-CN" sz="3600" b="1" i="0" u="none" strike="noStrike" kern="1200" cap="none" spc="0" normalizeH="0" baseline="0" noProof="0">
                <a:ln>
                  <a:noFill/>
                </a:ln>
                <a:solidFill>
                  <a:schemeClr val="bg1">
                    <a:lumMod val="95000"/>
                  </a:schemeClr>
                </a:solidFill>
                <a:effectLst/>
                <a:uLnTx/>
                <a:uFillTx/>
                <a:latin typeface="David" panose="020E0502060401010101" pitchFamily="34" charset="-79"/>
                <a:ea typeface="+mn-ea"/>
                <a:cs typeface="David" panose="020E0502060401010101" pitchFamily="34" charset="-79"/>
              </a:endParaRPr>
            </a:p>
          </p:txBody>
        </p:sp>
      </p:grpSp>
      <p:cxnSp>
        <p:nvCxnSpPr>
          <p:cNvPr id="3145728" name="直接连接符 2"/>
          <p:cNvCxnSpPr/>
          <p:nvPr/>
        </p:nvCxnSpPr>
        <p:spPr>
          <a:xfrm flipV="1">
            <a:off x="2073275" y="2407920"/>
            <a:ext cx="5107305" cy="6350"/>
          </a:xfrm>
          <a:prstGeom prst="line">
            <a:avLst/>
          </a:prstGeom>
          <a:ln w="6350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3"/>
          <p:cNvCxnSpPr/>
          <p:nvPr/>
        </p:nvCxnSpPr>
        <p:spPr>
          <a:xfrm>
            <a:off x="2105660" y="3540760"/>
            <a:ext cx="2270125" cy="13970"/>
          </a:xfrm>
          <a:prstGeom prst="line">
            <a:avLst/>
          </a:prstGeom>
          <a:ln w="635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145730" name="直接连接符 4"/>
          <p:cNvCxnSpPr/>
          <p:nvPr/>
        </p:nvCxnSpPr>
        <p:spPr>
          <a:xfrm>
            <a:off x="2028190" y="4211320"/>
            <a:ext cx="3206750" cy="1270"/>
          </a:xfrm>
          <a:prstGeom prst="line">
            <a:avLst/>
          </a:prstGeom>
          <a:ln w="6350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145731" name="直接连接符 7"/>
          <p:cNvCxnSpPr/>
          <p:nvPr/>
        </p:nvCxnSpPr>
        <p:spPr>
          <a:xfrm>
            <a:off x="2020570" y="4801235"/>
            <a:ext cx="3123565" cy="0"/>
          </a:xfrm>
          <a:prstGeom prst="line">
            <a:avLst/>
          </a:prstGeom>
          <a:ln w="6350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145732" name="直接连接符 10"/>
          <p:cNvCxnSpPr/>
          <p:nvPr/>
        </p:nvCxnSpPr>
        <p:spPr>
          <a:xfrm>
            <a:off x="2041568" y="3024218"/>
            <a:ext cx="5392873" cy="4762"/>
          </a:xfrm>
          <a:prstGeom prst="line">
            <a:avLst/>
          </a:prstGeom>
          <a:ln w="6350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457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457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457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457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457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8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07" name="TextBox 2"/>
          <p:cNvSpPr txBox="1"/>
          <p:nvPr>
            <p:custDataLst>
              <p:tags r:id="rId1"/>
            </p:custDataLst>
          </p:nvPr>
        </p:nvSpPr>
        <p:spPr>
          <a:xfrm>
            <a:off x="49530" y="36195"/>
            <a:ext cx="12092940" cy="6769099"/>
          </a:xfrm>
          <a:prstGeom prst="rect">
            <a:avLst/>
          </a:prstGeom>
          <a:noFill/>
        </p:spPr>
        <p:txBody>
          <a:bodyPr wrap="square" lIns="0" tIns="0" rIns="0" bIns="0" rtlCol="0">
            <a:spAutoFit/>
          </a:bodyPr>
          <a:p>
            <a:pPr marL="0" indent="0" eaLnBrk="0" fontAlgn="auto" latinLnBrk="1" hangingPunct="0">
              <a:lnSpc>
                <a:spcPts val="4080"/>
              </a:lnSpc>
              <a:spcBef>
                <a:spcPct val="0"/>
              </a:spcBef>
              <a:buNone/>
            </a:pPr>
            <a:r>
              <a:rPr lang="en-US" altLang="zh-CN" sz="2800" b="1" kern="0" smtClean="0">
                <a:solidFill>
                  <a:srgbClr val="1637E0"/>
                </a:solidFill>
                <a:latin typeface="Times New Roman" panose="02020603050405020304" charset="0"/>
                <a:ea typeface="宋体" panose="02010600030101010101" pitchFamily="2" charset="-122"/>
                <a:cs typeface="Times New Roman" panose="02020603050405020304" charset="0"/>
              </a:rPr>
              <a:t>   </a:t>
            </a:r>
            <a:endParaRPr lang="en-US" altLang="zh-CN" sz="2800" b="1" kern="0" smtClean="0">
              <a:solidFill>
                <a:srgbClr val="1637E0"/>
              </a:solidFill>
              <a:latin typeface="Times New Roman" panose="02020603050405020304" charset="0"/>
              <a:ea typeface="宋体" panose="02010600030101010101" pitchFamily="2" charset="-122"/>
              <a:cs typeface="Times New Roman" panose="02020603050405020304" charset="0"/>
            </a:endParaRPr>
          </a:p>
          <a:p>
            <a:pPr marL="0" indent="0" algn="just" eaLnBrk="0" fontAlgn="auto" latinLnBrk="1" hangingPunct="0">
              <a:lnSpc>
                <a:spcPts val="4080"/>
              </a:lnSpc>
              <a:spcBef>
                <a:spcPct val="0"/>
              </a:spcBef>
              <a:buNone/>
            </a:pPr>
            <a:r>
              <a:rPr lang="en-US" altLang="zh-CN" sz="2800" b="1" kern="0" smtClean="0">
                <a:solidFill>
                  <a:srgbClr val="1637E0"/>
                </a:solidFill>
                <a:latin typeface="Times New Roman" panose="02020603050405020304" charset="0"/>
                <a:ea typeface="宋体" panose="02010600030101010101" pitchFamily="2" charset="-122"/>
                <a:cs typeface="Times New Roman" panose="02020603050405020304" charset="0"/>
              </a:rPr>
              <a:t>      1</a:t>
            </a:r>
            <a:r>
              <a:rPr lang="en-US" altLang="zh-CN" sz="2800" b="1" kern="0" smtClean="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rPr>
              <a:t>(P50)However, </a:t>
            </a:r>
            <a:r>
              <a:rPr lang="en-US" altLang="zh-CN" sz="2800" b="1" u="sng"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_________</a:t>
            </a: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rPr>
              <a:t> concerned him most was </a:t>
            </a:r>
            <a:r>
              <a:rPr lang="en-US" altLang="zh-CN" sz="2800" b="1" u="sng"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_________</a:t>
            </a: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rPr>
              <a:t> farmers </a:t>
            </a:r>
            <a:endPar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endParaRPr>
          </a:p>
          <a:p>
            <a:pPr marL="0" indent="0" algn="just" eaLnBrk="0" fontAlgn="auto" latinLnBrk="1" hangingPunct="0">
              <a:lnSpc>
                <a:spcPts val="4080"/>
              </a:lnSpc>
              <a:spcBef>
                <a:spcPct val="0"/>
              </a:spcBef>
              <a:buNone/>
            </a:pP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rPr>
              <a:t>    often had poor harvests and sometimes even had a serious shortage of food </a:t>
            </a:r>
            <a:endPar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endParaRPr>
          </a:p>
          <a:p>
            <a:pPr marL="0" indent="0" algn="just" eaLnBrk="0" fontAlgn="auto" latinLnBrk="1" hangingPunct="0">
              <a:lnSpc>
                <a:spcPts val="4080"/>
              </a:lnSpc>
              <a:spcBef>
                <a:spcPct val="0"/>
              </a:spcBef>
              <a:buNone/>
            </a:pP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rPr>
              <a:t>     to eat.    </a:t>
            </a:r>
            <a:endPar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endParaRPr>
          </a:p>
          <a:p>
            <a:pPr marL="0" indent="0" algn="just" eaLnBrk="0" fontAlgn="auto" latinLnBrk="1" hangingPunct="0">
              <a:lnSpc>
                <a:spcPts val="4080"/>
              </a:lnSpc>
              <a:spcBef>
                <a:spcPct val="0"/>
              </a:spcBef>
              <a:buNone/>
            </a:pPr>
            <a:r>
              <a:rPr lang="en-US" altLang="zh-CN" sz="2800" b="1" kern="0" smtClean="0">
                <a:solidFill>
                  <a:srgbClr val="1637E0"/>
                </a:solidFill>
                <a:latin typeface="Times New Roman" panose="02020603050405020304" charset="0"/>
                <a:ea typeface="宋体" panose="02010600030101010101" pitchFamily="2" charset="-122"/>
                <a:cs typeface="Times New Roman" panose="02020603050405020304" charset="0"/>
              </a:rPr>
              <a:t>      2</a:t>
            </a:r>
            <a:r>
              <a:rPr lang="en-US" altLang="zh-CN" sz="2800" b="1" kern="0" smtClean="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rPr>
              <a:t>(P50)However, </a:t>
            </a:r>
            <a:r>
              <a:rPr lang="en-US" altLang="zh-CN" sz="2800" b="1" u="sng"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_________</a:t>
            </a: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rPr>
              <a:t>it was possible to develop a hybrid of </a:t>
            </a:r>
            <a:endPar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endParaRPr>
          </a:p>
          <a:p>
            <a:pPr marL="0" indent="0" algn="just" eaLnBrk="0" fontAlgn="auto" latinLnBrk="1" hangingPunct="0">
              <a:lnSpc>
                <a:spcPts val="4080"/>
              </a:lnSpc>
              <a:spcBef>
                <a:spcPct val="0"/>
              </a:spcBef>
              <a:buNone/>
            </a:pP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rPr>
              <a:t>    self-pollinating plants such as rice was a matter of great debate. </a:t>
            </a:r>
            <a:endPar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endParaRPr>
          </a:p>
          <a:p>
            <a:pPr marL="0" indent="0" algn="just" eaLnBrk="0" fontAlgn="auto" latinLnBrk="1" hangingPunct="0">
              <a:lnSpc>
                <a:spcPts val="4080"/>
              </a:lnSpc>
              <a:spcBef>
                <a:spcPct val="0"/>
              </a:spcBef>
              <a:buNone/>
            </a:pPr>
            <a:r>
              <a:rPr lang="en-US" altLang="zh-CN" sz="2800" b="1" kern="0" smtClean="0">
                <a:solidFill>
                  <a:srgbClr val="1637E0"/>
                </a:solidFill>
                <a:latin typeface="Times New Roman" panose="02020603050405020304" charset="0"/>
                <a:ea typeface="宋体" panose="02010600030101010101" pitchFamily="2" charset="-122"/>
                <a:cs typeface="Times New Roman" panose="02020603050405020304" charset="0"/>
                <a:sym typeface="+mn-ea"/>
              </a:rPr>
              <a:t>     3</a:t>
            </a:r>
            <a:r>
              <a:rPr lang="en-US" altLang="zh-CN" sz="2800" b="1" kern="0" smtClean="0">
                <a:solidFill>
                  <a:srgbClr val="1637E0"/>
                </a:solidFill>
                <a:latin typeface="Times New Roman" panose="02020603050405020304" charset="0"/>
                <a:ea typeface="宋体" panose="02010600030101010101" pitchFamily="2" charset="-122"/>
                <a:cs typeface="Times New Roman" panose="02020603050405020304" charset="0"/>
              </a:rPr>
              <a:t>. </a:t>
            </a: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rPr>
              <a:t>(P50)Today, </a:t>
            </a:r>
            <a:r>
              <a:rPr lang="en-US" altLang="zh-CN" sz="2800" b="1" u="sng"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_________</a:t>
            </a: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rPr>
              <a:t>is estimated </a:t>
            </a:r>
            <a:r>
              <a:rPr lang="en-US" altLang="zh-CN" sz="2800" b="1" u="sng"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_________</a:t>
            </a: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rPr>
              <a:t>about </a:t>
            </a:r>
            <a:endPar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endParaRPr>
          </a:p>
          <a:p>
            <a:pPr marL="0" indent="0" algn="just" eaLnBrk="0" fontAlgn="auto" latinLnBrk="1" hangingPunct="0">
              <a:lnSpc>
                <a:spcPts val="4080"/>
              </a:lnSpc>
              <a:spcBef>
                <a:spcPct val="0"/>
              </a:spcBef>
              <a:buNone/>
            </a:pP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rPr>
              <a:t>     60 percent of domestic rice consumption in China is comprised of crops </a:t>
            </a:r>
            <a:endPar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endParaRPr>
          </a:p>
          <a:p>
            <a:pPr marL="0" indent="0" algn="just" eaLnBrk="0" fontAlgn="auto" latinLnBrk="1" hangingPunct="0">
              <a:lnSpc>
                <a:spcPts val="4080"/>
              </a:lnSpc>
              <a:spcBef>
                <a:spcPct val="0"/>
              </a:spcBef>
              <a:buNone/>
            </a:pP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rPr>
              <a:t>    generated from Yuan's hybrid strains, and his strains have allowed China's </a:t>
            </a:r>
            <a:endPar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endParaRPr>
          </a:p>
          <a:p>
            <a:pPr marL="0" indent="0" algn="just" eaLnBrk="0" fontAlgn="auto" latinLnBrk="1" hangingPunct="0">
              <a:lnSpc>
                <a:spcPts val="4080"/>
              </a:lnSpc>
              <a:spcBef>
                <a:spcPct val="0"/>
              </a:spcBef>
              <a:buNone/>
            </a:pP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rPr>
              <a:t>     farmers to produce around 200 million tons of rice per year.  </a:t>
            </a:r>
            <a:endPar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endParaRPr>
          </a:p>
          <a:p>
            <a:pPr marL="0" indent="0" algn="just" eaLnBrk="0" fontAlgn="auto" latinLnBrk="1" hangingPunct="0">
              <a:lnSpc>
                <a:spcPts val="4080"/>
              </a:lnSpc>
              <a:spcBef>
                <a:spcPct val="0"/>
              </a:spcBef>
              <a:buNone/>
            </a:pPr>
            <a:r>
              <a:rPr lang="en-US" altLang="zh-CN" sz="2800" b="1" kern="0" smtClean="0">
                <a:solidFill>
                  <a:srgbClr val="1637E0"/>
                </a:solidFill>
                <a:latin typeface="Times New Roman" panose="02020603050405020304" charset="0"/>
                <a:ea typeface="宋体" panose="02010600030101010101" pitchFamily="2" charset="-122"/>
                <a:cs typeface="Times New Roman" panose="02020603050405020304" charset="0"/>
              </a:rPr>
              <a:t>     4</a:t>
            </a:r>
            <a:r>
              <a:rPr lang="en-US" altLang="zh-CN" sz="2800" b="1" kern="0" smtClean="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rPr>
              <a:t>(P51)</a:t>
            </a:r>
            <a:r>
              <a:rPr lang="en-US" altLang="zh-CN" sz="2800" b="1" u="sng" kern="0" smtClean="0">
                <a:solidFill>
                  <a:srgbClr val="000000"/>
                </a:solidFill>
                <a:latin typeface="Times New Roman" panose="02020603050405020304" charset="0"/>
                <a:ea typeface="宋体" panose="02010600030101010101" pitchFamily="2" charset="-122"/>
                <a:cs typeface="Times New Roman" panose="02020603050405020304" charset="0"/>
                <a:sym typeface="+mn-ea"/>
              </a:rPr>
              <a:t>_________</a:t>
            </a: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rPr>
              <a:t>impresses people most about YLp is his ongoing ability </a:t>
            </a:r>
            <a:endPar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endParaRPr>
          </a:p>
          <a:p>
            <a:pPr marL="0" indent="0" algn="just" eaLnBrk="0" fontAlgn="auto" latinLnBrk="1" hangingPunct="0">
              <a:lnSpc>
                <a:spcPts val="4080"/>
              </a:lnSpc>
              <a:spcBef>
                <a:spcPct val="0"/>
              </a:spcBef>
              <a:buNone/>
            </a:pPr>
            <a:r>
              <a:rPr lang="zh-CN" altLang="en-US" sz="2800" b="1" kern="0" smtClean="0">
                <a:solidFill>
                  <a:srgbClr val="000000"/>
                </a:solidFill>
                <a:latin typeface="Times New Roman" panose="02020603050405020304" charset="0"/>
                <a:ea typeface="宋体" panose="02010600030101010101" pitchFamily="2" charset="-122"/>
                <a:cs typeface="Times New Roman" panose="02020603050405020304" charset="0"/>
              </a:rPr>
              <a:t>      to fulfil his dreams.</a:t>
            </a:r>
            <a:endParaRPr lang="zh-CN" altLang="en-US" sz="2800" b="1">
              <a:latin typeface="Times New Roman" panose="02020603050405020304" charset="0"/>
              <a:cs typeface="Times New Roman" panose="02020603050405020304" charset="0"/>
            </a:endParaRPr>
          </a:p>
        </p:txBody>
      </p:sp>
      <p:sp>
        <p:nvSpPr>
          <p:cNvPr id="1048608" name="矩形 8"/>
          <p:cNvSpPr/>
          <p:nvPr>
            <p:custDataLst>
              <p:tags r:id="rId2"/>
            </p:custDataLst>
          </p:nvPr>
        </p:nvSpPr>
        <p:spPr>
          <a:xfrm>
            <a:off x="3617595" y="588645"/>
            <a:ext cx="1743075" cy="521970"/>
          </a:xfrm>
          <a:prstGeom prst="rect">
            <a:avLst/>
          </a:prstGeom>
        </p:spPr>
        <p:txBody>
          <a:bodyPr wrap="square">
            <a:spAutoFit/>
          </a:bodyPr>
          <a:p>
            <a:r>
              <a:rPr lang="en-US" altLang="zh-CN" sz="2800" b="1" smtClean="0">
                <a:solidFill>
                  <a:srgbClr val="C00000"/>
                </a:solidFill>
                <a:latin typeface="Times New Roman" panose="02020603050405020304" charset="0"/>
                <a:cs typeface="Times New Roman" panose="02020603050405020304" charset="0"/>
              </a:rPr>
              <a:t>what</a:t>
            </a:r>
            <a:endParaRPr lang="en-US" altLang="zh-CN" sz="2800" b="1" smtClean="0">
              <a:solidFill>
                <a:srgbClr val="C00000"/>
              </a:solidFill>
              <a:latin typeface="Times New Roman" panose="02020603050405020304" charset="0"/>
              <a:cs typeface="Times New Roman" panose="02020603050405020304" charset="0"/>
            </a:endParaRPr>
          </a:p>
        </p:txBody>
      </p:sp>
      <p:sp>
        <p:nvSpPr>
          <p:cNvPr id="1048609" name="矩形 9"/>
          <p:cNvSpPr/>
          <p:nvPr>
            <p:custDataLst>
              <p:tags r:id="rId3"/>
            </p:custDataLst>
          </p:nvPr>
        </p:nvSpPr>
        <p:spPr>
          <a:xfrm>
            <a:off x="9107805" y="588645"/>
            <a:ext cx="1513840" cy="510540"/>
          </a:xfrm>
          <a:prstGeom prst="rect">
            <a:avLst/>
          </a:prstGeom>
        </p:spPr>
        <p:txBody>
          <a:bodyPr wrap="square">
            <a:spAutoFit/>
          </a:bodyPr>
          <a:p>
            <a:pPr lvl="0" algn="l">
              <a:buClrTx/>
              <a:buSzTx/>
              <a:buFontTx/>
            </a:pPr>
            <a:r>
              <a:rPr lang="en-US" altLang="zh-CN" sz="2800" b="1" smtClean="0">
                <a:solidFill>
                  <a:srgbClr val="C00000"/>
                </a:solidFill>
                <a:latin typeface="Times New Roman" panose="02020603050405020304" charset="0"/>
                <a:cs typeface="Times New Roman" panose="02020603050405020304" charset="0"/>
                <a:sym typeface="+mn-ea"/>
              </a:rPr>
              <a:t>that</a:t>
            </a:r>
            <a:endParaRPr lang="en-US" altLang="zh-CN" sz="3600" b="1" smtClean="0">
              <a:solidFill>
                <a:schemeClr val="tx1">
                  <a:lumMod val="95000"/>
                  <a:lumOff val="5000"/>
                </a:schemeClr>
              </a:solidFill>
              <a:latin typeface="Times New Roman" panose="02020603050405020304" charset="0"/>
              <a:cs typeface="Times New Roman" panose="02020603050405020304" charset="0"/>
              <a:sym typeface="+mn-ea"/>
            </a:endParaRPr>
          </a:p>
        </p:txBody>
      </p:sp>
      <p:sp>
        <p:nvSpPr>
          <p:cNvPr id="1048610" name="矩形 12"/>
          <p:cNvSpPr/>
          <p:nvPr>
            <p:custDataLst>
              <p:tags r:id="rId4"/>
            </p:custDataLst>
          </p:nvPr>
        </p:nvSpPr>
        <p:spPr>
          <a:xfrm>
            <a:off x="3292475" y="2060575"/>
            <a:ext cx="2092325" cy="510540"/>
          </a:xfrm>
          <a:prstGeom prst="rect">
            <a:avLst/>
          </a:prstGeom>
        </p:spPr>
        <p:txBody>
          <a:bodyPr wrap="square">
            <a:spAutoFit/>
          </a:bodyPr>
          <a:p>
            <a:pPr lvl="0" algn="l">
              <a:buClrTx/>
              <a:buSzTx/>
              <a:buFontTx/>
            </a:pPr>
            <a:r>
              <a:rPr lang="en-US" altLang="zh-CN" sz="2800" b="1" smtClean="0">
                <a:solidFill>
                  <a:srgbClr val="C00000"/>
                </a:solidFill>
                <a:latin typeface="Times New Roman" panose="02020603050405020304" charset="0"/>
                <a:cs typeface="Times New Roman" panose="02020603050405020304" charset="0"/>
                <a:sym typeface="+mn-ea"/>
              </a:rPr>
              <a:t>whether</a:t>
            </a:r>
            <a:endParaRPr lang="en-US" altLang="zh-CN" sz="3600" b="1" smtClean="0">
              <a:solidFill>
                <a:schemeClr val="tx1">
                  <a:lumMod val="95000"/>
                  <a:lumOff val="5000"/>
                </a:schemeClr>
              </a:solidFill>
              <a:latin typeface="Times New Roman" panose="02020603050405020304" charset="0"/>
              <a:cs typeface="Times New Roman" panose="02020603050405020304" charset="0"/>
              <a:sym typeface="+mn-ea"/>
            </a:endParaRPr>
          </a:p>
        </p:txBody>
      </p:sp>
      <p:sp>
        <p:nvSpPr>
          <p:cNvPr id="1048611" name="矩形 13"/>
          <p:cNvSpPr/>
          <p:nvPr>
            <p:custDataLst>
              <p:tags r:id="rId5"/>
            </p:custDataLst>
          </p:nvPr>
        </p:nvSpPr>
        <p:spPr>
          <a:xfrm>
            <a:off x="3187065" y="3106420"/>
            <a:ext cx="1630680" cy="510541"/>
          </a:xfrm>
          <a:prstGeom prst="rect">
            <a:avLst/>
          </a:prstGeom>
        </p:spPr>
        <p:txBody>
          <a:bodyPr wrap="square">
            <a:spAutoFit/>
          </a:bodyPr>
          <a:p>
            <a:pPr lvl="0" algn="l">
              <a:buClrTx/>
              <a:buSzTx/>
              <a:buFontTx/>
            </a:pPr>
            <a:r>
              <a:rPr lang="en-US" altLang="zh-CN" sz="2800" b="1" smtClean="0">
                <a:solidFill>
                  <a:srgbClr val="C00000"/>
                </a:solidFill>
                <a:latin typeface="Times New Roman" panose="02020603050405020304" charset="0"/>
                <a:cs typeface="Times New Roman" panose="02020603050405020304" charset="0"/>
                <a:sym typeface="+mn-ea"/>
              </a:rPr>
              <a:t>it</a:t>
            </a:r>
            <a:endParaRPr lang="en-US" altLang="zh-CN" sz="3600" b="1" smtClean="0">
              <a:solidFill>
                <a:schemeClr val="tx1">
                  <a:lumMod val="95000"/>
                  <a:lumOff val="5000"/>
                </a:schemeClr>
              </a:solidFill>
              <a:latin typeface="Times New Roman" panose="02020603050405020304" charset="0"/>
              <a:cs typeface="Times New Roman" panose="02020603050405020304" charset="0"/>
              <a:sym typeface="+mn-ea"/>
            </a:endParaRPr>
          </a:p>
        </p:txBody>
      </p:sp>
      <p:sp>
        <p:nvSpPr>
          <p:cNvPr id="1048612" name="矩形 14"/>
          <p:cNvSpPr/>
          <p:nvPr>
            <p:custDataLst>
              <p:tags r:id="rId6"/>
            </p:custDataLst>
          </p:nvPr>
        </p:nvSpPr>
        <p:spPr>
          <a:xfrm>
            <a:off x="6640195" y="3106420"/>
            <a:ext cx="1329690" cy="510541"/>
          </a:xfrm>
          <a:prstGeom prst="rect">
            <a:avLst/>
          </a:prstGeom>
        </p:spPr>
        <p:txBody>
          <a:bodyPr wrap="square">
            <a:spAutoFit/>
          </a:bodyPr>
          <a:p>
            <a:pPr lvl="0" algn="l">
              <a:buClrTx/>
              <a:buSzTx/>
              <a:buFontTx/>
            </a:pPr>
            <a:r>
              <a:rPr lang="en-US" altLang="zh-CN" sz="2800" b="1" smtClean="0">
                <a:solidFill>
                  <a:srgbClr val="C00000"/>
                </a:solidFill>
                <a:latin typeface="Times New Roman" panose="02020603050405020304" charset="0"/>
                <a:cs typeface="Times New Roman" panose="02020603050405020304" charset="0"/>
                <a:sym typeface="+mn-ea"/>
              </a:rPr>
              <a:t>that</a:t>
            </a:r>
            <a:endParaRPr lang="en-US" altLang="zh-CN" sz="3600" b="1" smtClean="0">
              <a:solidFill>
                <a:schemeClr val="tx1">
                  <a:lumMod val="95000"/>
                  <a:lumOff val="5000"/>
                </a:schemeClr>
              </a:solidFill>
              <a:latin typeface="Times New Roman" panose="02020603050405020304" charset="0"/>
              <a:cs typeface="Times New Roman" panose="02020603050405020304" charset="0"/>
              <a:sym typeface="+mn-ea"/>
            </a:endParaRPr>
          </a:p>
        </p:txBody>
      </p:sp>
      <p:sp>
        <p:nvSpPr>
          <p:cNvPr id="1048613" name="矩形 15"/>
          <p:cNvSpPr/>
          <p:nvPr>
            <p:custDataLst>
              <p:tags r:id="rId7"/>
            </p:custDataLst>
          </p:nvPr>
        </p:nvSpPr>
        <p:spPr>
          <a:xfrm>
            <a:off x="1893570" y="5178425"/>
            <a:ext cx="1724025" cy="510541"/>
          </a:xfrm>
          <a:prstGeom prst="rect">
            <a:avLst/>
          </a:prstGeom>
        </p:spPr>
        <p:txBody>
          <a:bodyPr wrap="square">
            <a:spAutoFit/>
          </a:bodyPr>
          <a:p>
            <a:pPr lvl="0" algn="l">
              <a:buClrTx/>
              <a:buSzTx/>
              <a:buFontTx/>
            </a:pPr>
            <a:r>
              <a:rPr lang="en-US" altLang="zh-CN" sz="2800" b="1" smtClean="0">
                <a:solidFill>
                  <a:srgbClr val="C00000"/>
                </a:solidFill>
                <a:latin typeface="Times New Roman" panose="02020603050405020304" charset="0"/>
                <a:cs typeface="Times New Roman" panose="02020603050405020304" charset="0"/>
                <a:sym typeface="+mn-ea"/>
              </a:rPr>
              <a:t>what</a:t>
            </a:r>
            <a:endParaRPr lang="en-US" altLang="zh-CN" sz="3600" b="1" smtClean="0">
              <a:solidFill>
                <a:schemeClr val="tx1">
                  <a:lumMod val="95000"/>
                  <a:lumOff val="5000"/>
                </a:schemeClr>
              </a:solidFill>
              <a:latin typeface="Times New Roman" panose="02020603050405020304" charset="0"/>
              <a:cs typeface="Times New Roman" panose="02020603050405020304" charset="0"/>
              <a:sym typeface="+mn-ea"/>
            </a:endParaRPr>
          </a:p>
        </p:txBody>
      </p:sp>
      <p:sp>
        <p:nvSpPr>
          <p:cNvPr id="1048614" name="矩形 6"/>
          <p:cNvSpPr/>
          <p:nvPr>
            <p:custDataLst>
              <p:tags r:id="rId8"/>
            </p:custDataLst>
          </p:nvPr>
        </p:nvSpPr>
        <p:spPr>
          <a:xfrm>
            <a:off x="4229100" y="81915"/>
            <a:ext cx="3481070" cy="506730"/>
          </a:xfrm>
          <a:prstGeom prst="rect">
            <a:avLst/>
          </a:prstGeom>
          <a:solidFill>
            <a:srgbClr val="002060"/>
          </a:solidFill>
        </p:spPr>
        <p:txBody>
          <a:bodyPr wrap="square">
            <a:spAutoFit/>
          </a:bodyPr>
          <a:p>
            <a:pPr lvl="0" algn="just" fontAlgn="auto">
              <a:lnSpc>
                <a:spcPts val="3240"/>
              </a:lnSpc>
              <a:buClrTx/>
              <a:buSzTx/>
              <a:buFontTx/>
              <a:tabLst>
                <a:tab pos="4248150" algn="l"/>
              </a:tabLst>
            </a:pPr>
            <a:r>
              <a:rPr lang="zh-CN" altLang="en-US" sz="3200" b="1" kern="100">
                <a:solidFill>
                  <a:schemeClr val="bg1"/>
                </a:solidFill>
                <a:latin typeface="微软雅黑" panose="020B0503020204020204" charset="-122"/>
                <a:ea typeface="微软雅黑" panose="020B0503020204020204" charset="-122"/>
                <a:cs typeface="Times New Roman" panose="02020603050405020304" charset="0"/>
                <a:sym typeface="+mn-ea"/>
              </a:rPr>
              <a:t>感知以下课文原句</a:t>
            </a:r>
            <a:endParaRPr lang="zh-CN" altLang="en-US" sz="3200" b="1" kern="100">
              <a:solidFill>
                <a:schemeClr val="bg1"/>
              </a:solidFill>
              <a:latin typeface="微软雅黑" panose="020B0503020204020204" charset="-122"/>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08"/>
                                        </p:tgtEl>
                                        <p:attrNameLst>
                                          <p:attrName>style.visibility</p:attrName>
                                        </p:attrNameLst>
                                      </p:cBhvr>
                                      <p:to>
                                        <p:strVal val="visible"/>
                                      </p:to>
                                    </p:set>
                                    <p:animEffect transition="in" filter="blinds(horizontal)">
                                      <p:cBhvr>
                                        <p:cTn id="7" dur="500"/>
                                        <p:tgtEl>
                                          <p:spTgt spid="10486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8609"/>
                                        </p:tgtEl>
                                        <p:attrNameLst>
                                          <p:attrName>style.visibility</p:attrName>
                                        </p:attrNameLst>
                                      </p:cBhvr>
                                      <p:to>
                                        <p:strVal val="visible"/>
                                      </p:to>
                                    </p:set>
                                    <p:animEffect transition="in" filter="blinds(horizontal)">
                                      <p:cBhvr>
                                        <p:cTn id="12" dur="500"/>
                                        <p:tgtEl>
                                          <p:spTgt spid="10486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8610"/>
                                        </p:tgtEl>
                                        <p:attrNameLst>
                                          <p:attrName>style.visibility</p:attrName>
                                        </p:attrNameLst>
                                      </p:cBhvr>
                                      <p:to>
                                        <p:strVal val="visible"/>
                                      </p:to>
                                    </p:set>
                                    <p:animEffect transition="in" filter="blinds(horizontal)">
                                      <p:cBhvr>
                                        <p:cTn id="17" dur="500"/>
                                        <p:tgtEl>
                                          <p:spTgt spid="10486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8611"/>
                                        </p:tgtEl>
                                        <p:attrNameLst>
                                          <p:attrName>style.visibility</p:attrName>
                                        </p:attrNameLst>
                                      </p:cBhvr>
                                      <p:to>
                                        <p:strVal val="visible"/>
                                      </p:to>
                                    </p:set>
                                    <p:animEffect transition="in" filter="blinds(horizontal)">
                                      <p:cBhvr>
                                        <p:cTn id="22" dur="500"/>
                                        <p:tgtEl>
                                          <p:spTgt spid="10486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48612"/>
                                        </p:tgtEl>
                                        <p:attrNameLst>
                                          <p:attrName>style.visibility</p:attrName>
                                        </p:attrNameLst>
                                      </p:cBhvr>
                                      <p:to>
                                        <p:strVal val="visible"/>
                                      </p:to>
                                    </p:set>
                                    <p:animEffect transition="in" filter="blinds(horizontal)">
                                      <p:cBhvr>
                                        <p:cTn id="27" dur="500"/>
                                        <p:tgtEl>
                                          <p:spTgt spid="10486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48613"/>
                                        </p:tgtEl>
                                        <p:attrNameLst>
                                          <p:attrName>style.visibility</p:attrName>
                                        </p:attrNameLst>
                                      </p:cBhvr>
                                      <p:to>
                                        <p:strVal val="visible"/>
                                      </p:to>
                                    </p:set>
                                    <p:animEffect transition="in" filter="blinds(horizontal)">
                                      <p:cBhvr>
                                        <p:cTn id="32" dur="500"/>
                                        <p:tgtEl>
                                          <p:spTgt spid="104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8" grpId="0"/>
      <p:bldP spid="1048609" grpId="0"/>
      <p:bldP spid="1048610" grpId="0"/>
      <p:bldP spid="1048611" grpId="0"/>
      <p:bldP spid="1048612" grpId="0"/>
      <p:bldP spid="10486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16" name="矩形 6"/>
          <p:cNvSpPr/>
          <p:nvPr>
            <p:custDataLst>
              <p:tags r:id="rId1"/>
            </p:custDataLst>
          </p:nvPr>
        </p:nvSpPr>
        <p:spPr>
          <a:xfrm>
            <a:off x="477520" y="-13335"/>
            <a:ext cx="5476240" cy="506730"/>
          </a:xfrm>
          <a:prstGeom prst="rect">
            <a:avLst/>
          </a:prstGeom>
          <a:solidFill>
            <a:schemeClr val="accent2"/>
          </a:solidFill>
        </p:spPr>
        <p:txBody>
          <a:bodyPr wrap="square">
            <a:spAutoFit/>
          </a:bodyPr>
          <a:p>
            <a:pPr lvl="0" algn="just" fontAlgn="auto">
              <a:lnSpc>
                <a:spcPts val="3240"/>
              </a:lnSpc>
              <a:buClrTx/>
              <a:buSzTx/>
              <a:buFontTx/>
              <a:tabLst>
                <a:tab pos="4248150" algn="l"/>
              </a:tabLst>
            </a:pPr>
            <a:r>
              <a:rPr lang="en-US" altLang="zh-CN" sz="3200" b="1" kern="100">
                <a:solidFill>
                  <a:schemeClr val="bg1"/>
                </a:solidFill>
                <a:latin typeface="微软雅黑" panose="020B0503020204020204" charset="-122"/>
                <a:ea typeface="微软雅黑" panose="020B0503020204020204" charset="-122"/>
                <a:cs typeface="Times New Roman" panose="02020603050405020304" charset="0"/>
                <a:sym typeface="+mn-ea"/>
              </a:rPr>
              <a:t>Feel </a:t>
            </a:r>
            <a:r>
              <a:rPr lang="en-US" altLang="zh-CN" sz="3600" b="1" noProof="0">
                <a:ln>
                  <a:noFill/>
                </a:ln>
                <a:solidFill>
                  <a:schemeClr val="bg1">
                    <a:lumMod val="95000"/>
                  </a:schemeClr>
                </a:solidFill>
                <a:effectLst/>
                <a:uLnTx/>
                <a:uFillTx/>
                <a:latin typeface="David" panose="020E0502060401010101" pitchFamily="34" charset="-79"/>
                <a:cs typeface="David" panose="020E0502060401010101" pitchFamily="34" charset="-79"/>
                <a:sym typeface="+mn-ea"/>
              </a:rPr>
              <a:t>the </a:t>
            </a:r>
            <a:r>
              <a:rPr lang="en-US" altLang="zh-CN" sz="3200" b="1" kern="100">
                <a:solidFill>
                  <a:schemeClr val="bg1"/>
                </a:solidFill>
                <a:latin typeface="微软雅黑" panose="020B0503020204020204" charset="-122"/>
                <a:ea typeface="微软雅黑" panose="020B0503020204020204" charset="-122"/>
                <a:cs typeface="Times New Roman" panose="02020603050405020304" charset="0"/>
                <a:sym typeface="+mn-ea"/>
              </a:rPr>
              <a:t>sentences in red.</a:t>
            </a:r>
            <a:endParaRPr lang="zh-CN" altLang="en-US" sz="3200" b="1" kern="100">
              <a:solidFill>
                <a:schemeClr val="bg1"/>
              </a:solidFill>
              <a:latin typeface="微软雅黑" panose="020B0503020204020204" charset="-122"/>
              <a:ea typeface="微软雅黑" panose="020B0503020204020204" charset="-122"/>
              <a:cs typeface="Times New Roman" panose="02020603050405020304" charset="0"/>
              <a:sym typeface="+mn-ea"/>
            </a:endParaRPr>
          </a:p>
        </p:txBody>
      </p:sp>
      <p:sp>
        <p:nvSpPr>
          <p:cNvPr id="1048617" name="矩形 3"/>
          <p:cNvSpPr/>
          <p:nvPr>
            <p:custDataLst>
              <p:tags r:id="rId2"/>
            </p:custDataLst>
          </p:nvPr>
        </p:nvSpPr>
        <p:spPr>
          <a:xfrm>
            <a:off x="55245" y="493395"/>
            <a:ext cx="12159615" cy="3863341"/>
          </a:xfrm>
          <a:prstGeom prst="rect">
            <a:avLst/>
          </a:prstGeom>
        </p:spPr>
        <p:txBody>
          <a:bodyPr wrap="square">
            <a:spAutoFit/>
          </a:bodyPr>
          <a:p>
            <a:pPr algn="just" fontAlgn="auto">
              <a:lnSpc>
                <a:spcPts val="3340"/>
              </a:lnSpc>
              <a:spcAft>
                <a:spcPct val="0"/>
              </a:spcAft>
            </a:pPr>
            <a:r>
              <a:rPr lang="en-US" altLang="zh-CN" sz="3200" b="1" kern="100">
                <a:latin typeface="Times New Roman" panose="02020603050405020304" charset="0"/>
                <a:ea typeface="华文细黑" panose="02010600040101010101" pitchFamily="2" charset="-122"/>
                <a:cs typeface="Times New Roman" panose="02020603050405020304" charset="0"/>
              </a:rPr>
              <a:t>     </a:t>
            </a:r>
            <a:r>
              <a:rPr lang="en-US" altLang="zh-CN" sz="2800" b="1" kern="100">
                <a:latin typeface="Times New Roman" panose="02020603050405020304" charset="0"/>
                <a:ea typeface="华文细黑" panose="02010600040101010101" pitchFamily="2" charset="-122"/>
                <a:cs typeface="Times New Roman" panose="02020603050405020304" charset="0"/>
              </a:rPr>
              <a:t>1.However</a:t>
            </a:r>
            <a:r>
              <a:rPr lang="zh-CN" altLang="zh-CN" sz="2800" b="1" kern="100">
                <a:latin typeface="Times New Roman" panose="02020603050405020304" charset="0"/>
                <a:ea typeface="华文细黑" panose="02010600040101010101" pitchFamily="2" charset="-122"/>
                <a:cs typeface="Times New Roman" panose="02020603050405020304" charset="0"/>
              </a:rPr>
              <a:t>，</a:t>
            </a:r>
            <a:r>
              <a:rPr lang="en-US" altLang="zh-CN" sz="2800" b="1" kern="100">
                <a:solidFill>
                  <a:srgbClr val="C00000"/>
                </a:solidFill>
                <a:latin typeface="Times New Roman" panose="02020603050405020304" charset="0"/>
                <a:ea typeface="华文细黑" panose="02010600040101010101" pitchFamily="2" charset="-122"/>
                <a:cs typeface="Times New Roman" panose="02020603050405020304" charset="0"/>
              </a:rPr>
              <a:t>what concerned him most</a:t>
            </a:r>
            <a:r>
              <a:rPr lang="en-US" altLang="zh-CN" sz="2800" b="1" kern="100">
                <a:latin typeface="Times New Roman" panose="02020603050405020304" charset="0"/>
                <a:ea typeface="华文细黑" panose="02010600040101010101" pitchFamily="2" charset="-122"/>
                <a:cs typeface="Times New Roman" panose="02020603050405020304" charset="0"/>
              </a:rPr>
              <a:t> was that farmers often had </a:t>
            </a:r>
            <a:endParaRPr lang="en-US" altLang="zh-CN" sz="2800" b="1" kern="100">
              <a:latin typeface="Times New Roman" panose="02020603050405020304" charset="0"/>
              <a:ea typeface="华文细黑" panose="02010600040101010101" pitchFamily="2" charset="-122"/>
              <a:cs typeface="Times New Roman" panose="02020603050405020304" charset="0"/>
            </a:endParaRPr>
          </a:p>
          <a:p>
            <a:pPr algn="just" fontAlgn="auto">
              <a:lnSpc>
                <a:spcPts val="3340"/>
              </a:lnSpc>
              <a:spcAft>
                <a:spcPct val="0"/>
              </a:spcAft>
            </a:pPr>
            <a:r>
              <a:rPr lang="en-US" altLang="zh-CN" sz="2800" b="1" kern="100">
                <a:latin typeface="Times New Roman" panose="02020603050405020304" charset="0"/>
                <a:ea typeface="华文细黑" panose="02010600040101010101" pitchFamily="2" charset="-122"/>
                <a:cs typeface="Times New Roman" panose="02020603050405020304" charset="0"/>
              </a:rPr>
              <a:t>    poor harvests and sometimes even had a serious shortage of food  to eat.   </a:t>
            </a:r>
            <a:endParaRPr lang="en-US" altLang="zh-CN" sz="2800" b="1" kern="100">
              <a:latin typeface="Times New Roman" panose="02020603050405020304" charset="0"/>
              <a:ea typeface="华文细黑" panose="02010600040101010101" pitchFamily="2" charset="-122"/>
              <a:cs typeface="Times New Roman" panose="02020603050405020304" charset="0"/>
            </a:endParaRPr>
          </a:p>
          <a:p>
            <a:pPr algn="just" fontAlgn="auto">
              <a:lnSpc>
                <a:spcPts val="3340"/>
              </a:lnSpc>
              <a:spcAft>
                <a:spcPct val="0"/>
              </a:spcAft>
            </a:pPr>
            <a:r>
              <a:rPr lang="en-US" altLang="zh-CN" sz="2800" b="1" kern="100">
                <a:latin typeface="Times New Roman" panose="02020603050405020304" charset="0"/>
                <a:ea typeface="华文细黑" panose="02010600040101010101" pitchFamily="2" charset="-122"/>
                <a:cs typeface="Times New Roman" panose="02020603050405020304" charset="0"/>
              </a:rPr>
              <a:t>    2.However</a:t>
            </a:r>
            <a:r>
              <a:rPr lang="zh-CN" altLang="zh-CN" sz="2800" b="1" kern="100">
                <a:latin typeface="Times New Roman" panose="02020603050405020304" charset="0"/>
                <a:ea typeface="华文细黑" panose="02010600040101010101" pitchFamily="2" charset="-122"/>
                <a:cs typeface="Times New Roman" panose="02020603050405020304" charset="0"/>
              </a:rPr>
              <a:t>，</a:t>
            </a:r>
            <a:r>
              <a:rPr lang="en-US" altLang="zh-CN" sz="2800" b="1" kern="100">
                <a:solidFill>
                  <a:srgbClr val="C00000"/>
                </a:solidFill>
                <a:latin typeface="Times New Roman" panose="02020603050405020304" charset="0"/>
                <a:ea typeface="华文细黑" panose="02010600040101010101" pitchFamily="2" charset="-122"/>
                <a:cs typeface="Times New Roman" panose="02020603050405020304" charset="0"/>
              </a:rPr>
              <a:t>whether it was possible to develop a hybrid of </a:t>
            </a:r>
            <a:endParaRPr lang="en-US" altLang="zh-CN" sz="2800" b="1" kern="100">
              <a:solidFill>
                <a:srgbClr val="C00000"/>
              </a:solidFill>
              <a:latin typeface="Times New Roman" panose="02020603050405020304" charset="0"/>
              <a:ea typeface="华文细黑" panose="02010600040101010101" pitchFamily="2" charset="-122"/>
              <a:cs typeface="Times New Roman" panose="02020603050405020304" charset="0"/>
            </a:endParaRPr>
          </a:p>
          <a:p>
            <a:pPr algn="just" fontAlgn="auto">
              <a:lnSpc>
                <a:spcPts val="3340"/>
              </a:lnSpc>
              <a:spcAft>
                <a:spcPct val="0"/>
              </a:spcAft>
            </a:pPr>
            <a:r>
              <a:rPr lang="en-US" altLang="zh-CN" sz="2800" b="1" kern="100">
                <a:solidFill>
                  <a:srgbClr val="C00000"/>
                </a:solidFill>
                <a:latin typeface="Times New Roman" panose="02020603050405020304" charset="0"/>
                <a:ea typeface="华文细黑" panose="02010600040101010101" pitchFamily="2" charset="-122"/>
                <a:cs typeface="Times New Roman" panose="02020603050405020304" charset="0"/>
              </a:rPr>
              <a:t>    self- bollinating plants such as ric</a:t>
            </a:r>
            <a:r>
              <a:rPr lang="en-US" altLang="zh-CN" sz="2800" b="1" kern="100">
                <a:solidFill>
                  <a:schemeClr val="tx2"/>
                </a:solidFill>
                <a:latin typeface="Times New Roman" panose="02020603050405020304" charset="0"/>
                <a:ea typeface="华文细黑" panose="02010600040101010101" pitchFamily="2" charset="-122"/>
                <a:cs typeface="Times New Roman" panose="02020603050405020304" charset="0"/>
              </a:rPr>
              <a:t>e </a:t>
            </a:r>
            <a:r>
              <a:rPr lang="en-US" altLang="zh-CN" sz="2800" b="1" kern="100">
                <a:latin typeface="Times New Roman" panose="02020603050405020304" charset="0"/>
                <a:ea typeface="华文细黑" panose="02010600040101010101" pitchFamily="2" charset="-122"/>
                <a:cs typeface="Times New Roman" panose="02020603050405020304" charset="0"/>
              </a:rPr>
              <a:t>was a matter of great debate</a:t>
            </a:r>
            <a:r>
              <a:rPr lang="en-US" altLang="zh-CN" sz="2800" b="1" kern="100" smtClean="0">
                <a:latin typeface="Times New Roman" panose="02020603050405020304" charset="0"/>
                <a:ea typeface="华文细黑" panose="02010600040101010101" pitchFamily="2" charset="-122"/>
                <a:cs typeface="Times New Roman" panose="02020603050405020304" charset="0"/>
              </a:rPr>
              <a:t>.</a:t>
            </a:r>
            <a:endParaRPr lang="en-US" altLang="zh-CN" sz="2800" b="1" kern="100" smtClean="0">
              <a:latin typeface="Times New Roman" panose="02020603050405020304" charset="0"/>
              <a:ea typeface="华文细黑" panose="02010600040101010101" pitchFamily="2" charset="-122"/>
              <a:cs typeface="Times New Roman" panose="02020603050405020304" charset="0"/>
            </a:endParaRPr>
          </a:p>
          <a:p>
            <a:pPr lvl="0" algn="just" fontAlgn="auto">
              <a:lnSpc>
                <a:spcPts val="3340"/>
              </a:lnSpc>
              <a:spcAft>
                <a:spcPct val="0"/>
              </a:spcAft>
            </a:pPr>
            <a:r>
              <a:rPr lang="en-US" altLang="zh-CN" sz="2800" b="1" kern="100">
                <a:solidFill>
                  <a:prstClr val="black"/>
                </a:solidFill>
                <a:latin typeface="Times New Roman" panose="02020603050405020304" charset="0"/>
                <a:ea typeface="华文细黑" panose="02010600040101010101" pitchFamily="2" charset="-122"/>
                <a:cs typeface="Times New Roman" panose="02020603050405020304" charset="0"/>
                <a:sym typeface="+mn-ea"/>
              </a:rPr>
              <a:t>    3.Today</a:t>
            </a:r>
            <a:r>
              <a:rPr lang="zh-CN" altLang="zh-CN" sz="2800" b="1" kern="100">
                <a:solidFill>
                  <a:prstClr val="black"/>
                </a:solidFill>
                <a:latin typeface="Times New Roman" panose="02020603050405020304" charset="0"/>
                <a:ea typeface="华文细黑" panose="02010600040101010101" pitchFamily="2" charset="-122"/>
                <a:cs typeface="Times New Roman" panose="02020603050405020304" charset="0"/>
                <a:sym typeface="+mn-ea"/>
              </a:rPr>
              <a:t>，</a:t>
            </a:r>
            <a:r>
              <a:rPr lang="en-US" altLang="zh-CN" sz="2800" b="1" kern="100">
                <a:solidFill>
                  <a:srgbClr val="C00000"/>
                </a:solidFill>
                <a:latin typeface="Times New Roman" panose="02020603050405020304" charset="0"/>
                <a:ea typeface="华文细黑" panose="02010600040101010101" pitchFamily="2" charset="-122"/>
                <a:cs typeface="Times New Roman" panose="02020603050405020304" charset="0"/>
                <a:sym typeface="+mn-ea"/>
              </a:rPr>
              <a:t>it</a:t>
            </a:r>
            <a:r>
              <a:rPr lang="en-US" altLang="zh-CN" sz="2800" b="1" kern="100">
                <a:solidFill>
                  <a:schemeClr val="tx2"/>
                </a:solidFill>
                <a:latin typeface="Times New Roman" panose="02020603050405020304" charset="0"/>
                <a:ea typeface="华文细黑" panose="02010600040101010101" pitchFamily="2" charset="-122"/>
                <a:cs typeface="Times New Roman" panose="02020603050405020304" charset="0"/>
                <a:sym typeface="+mn-ea"/>
              </a:rPr>
              <a:t> </a:t>
            </a:r>
            <a:r>
              <a:rPr lang="en-US" altLang="zh-CN" sz="2800" b="1" kern="100">
                <a:solidFill>
                  <a:prstClr val="black"/>
                </a:solidFill>
                <a:latin typeface="Times New Roman" panose="02020603050405020304" charset="0"/>
                <a:ea typeface="华文细黑" panose="02010600040101010101" pitchFamily="2" charset="-122"/>
                <a:cs typeface="Times New Roman" panose="02020603050405020304" charset="0"/>
                <a:sym typeface="+mn-ea"/>
              </a:rPr>
              <a:t>is estimated </a:t>
            </a:r>
            <a:r>
              <a:rPr lang="en-US" altLang="zh-CN" sz="2800" b="1" kern="100">
                <a:solidFill>
                  <a:srgbClr val="C00000"/>
                </a:solidFill>
                <a:latin typeface="Times New Roman" panose="02020603050405020304" charset="0"/>
                <a:ea typeface="华文细黑" panose="02010600040101010101" pitchFamily="2" charset="-122"/>
                <a:cs typeface="Times New Roman" panose="02020603050405020304" charset="0"/>
                <a:sym typeface="+mn-ea"/>
              </a:rPr>
              <a:t>that about 60 per cent of domestic rice </a:t>
            </a:r>
            <a:endParaRPr lang="en-US" altLang="zh-CN" sz="2800" b="1" kern="100">
              <a:solidFill>
                <a:srgbClr val="C00000"/>
              </a:solidFill>
              <a:latin typeface="Times New Roman" panose="02020603050405020304" charset="0"/>
              <a:ea typeface="华文细黑" panose="02010600040101010101" pitchFamily="2" charset="-122"/>
              <a:cs typeface="Times New Roman" panose="02020603050405020304" charset="0"/>
              <a:sym typeface="+mn-ea"/>
            </a:endParaRPr>
          </a:p>
          <a:p>
            <a:pPr lvl="0" algn="just" fontAlgn="auto">
              <a:lnSpc>
                <a:spcPts val="3340"/>
              </a:lnSpc>
              <a:spcAft>
                <a:spcPct val="0"/>
              </a:spcAft>
            </a:pPr>
            <a:r>
              <a:rPr lang="en-US" altLang="zh-CN" sz="2800" b="1" kern="100">
                <a:solidFill>
                  <a:srgbClr val="C00000"/>
                </a:solidFill>
                <a:latin typeface="Times New Roman" panose="02020603050405020304" charset="0"/>
                <a:ea typeface="华文细黑" panose="02010600040101010101" pitchFamily="2" charset="-122"/>
                <a:cs typeface="Times New Roman" panose="02020603050405020304" charset="0"/>
                <a:sym typeface="+mn-ea"/>
              </a:rPr>
              <a:t>   consumption in China is comprised of crops generated from Yuan’s </a:t>
            </a:r>
            <a:endParaRPr lang="en-US" altLang="zh-CN" sz="2800" b="1" kern="100">
              <a:solidFill>
                <a:srgbClr val="C00000"/>
              </a:solidFill>
              <a:latin typeface="Times New Roman" panose="02020603050405020304" charset="0"/>
              <a:ea typeface="华文细黑" panose="02010600040101010101" pitchFamily="2" charset="-122"/>
              <a:cs typeface="Times New Roman" panose="02020603050405020304" charset="0"/>
              <a:sym typeface="+mn-ea"/>
            </a:endParaRPr>
          </a:p>
          <a:p>
            <a:pPr lvl="0" algn="just" fontAlgn="auto">
              <a:lnSpc>
                <a:spcPts val="3340"/>
              </a:lnSpc>
              <a:spcAft>
                <a:spcPct val="0"/>
              </a:spcAft>
            </a:pPr>
            <a:r>
              <a:rPr lang="en-US" altLang="zh-CN" sz="2800" b="1" kern="100">
                <a:solidFill>
                  <a:srgbClr val="C00000"/>
                </a:solidFill>
                <a:latin typeface="Times New Roman" panose="02020603050405020304" charset="0"/>
                <a:ea typeface="华文细黑" panose="02010600040101010101" pitchFamily="2" charset="-122"/>
                <a:cs typeface="Times New Roman" panose="02020603050405020304" charset="0"/>
                <a:sym typeface="+mn-ea"/>
              </a:rPr>
              <a:t>   hybrid strains</a:t>
            </a:r>
            <a:r>
              <a:rPr lang="zh-CN" altLang="zh-CN" sz="2800" b="1" kern="100">
                <a:solidFill>
                  <a:prstClr val="black"/>
                </a:solidFill>
                <a:latin typeface="Times New Roman" panose="02020603050405020304" charset="0"/>
                <a:ea typeface="华文细黑" panose="02010600040101010101" pitchFamily="2" charset="-122"/>
                <a:cs typeface="Times New Roman" panose="02020603050405020304" charset="0"/>
                <a:sym typeface="+mn-ea"/>
              </a:rPr>
              <a:t>，</a:t>
            </a:r>
            <a:r>
              <a:rPr lang="en-US" altLang="zh-CN" sz="2800" b="1" kern="100" smtClean="0">
                <a:solidFill>
                  <a:prstClr val="black"/>
                </a:solidFill>
                <a:latin typeface="Times New Roman" panose="02020603050405020304" charset="0"/>
                <a:ea typeface="华文细黑" panose="02010600040101010101" pitchFamily="2" charset="-122"/>
                <a:cs typeface="Times New Roman" panose="02020603050405020304" charset="0"/>
                <a:sym typeface="+mn-ea"/>
              </a:rPr>
              <a:t>... </a:t>
            </a:r>
            <a:endParaRPr lang="en-US" altLang="zh-CN" sz="2800" b="1" kern="100" smtClean="0">
              <a:solidFill>
                <a:prstClr val="black"/>
              </a:solidFill>
              <a:latin typeface="Times New Roman" panose="02020603050405020304" charset="0"/>
              <a:ea typeface="华文细黑" panose="02010600040101010101" pitchFamily="2" charset="-122"/>
              <a:cs typeface="Times New Roman" panose="02020603050405020304" charset="0"/>
              <a:sym typeface="+mn-ea"/>
            </a:endParaRPr>
          </a:p>
          <a:p>
            <a:pPr lvl="0" algn="just" fontAlgn="auto">
              <a:lnSpc>
                <a:spcPts val="3340"/>
              </a:lnSpc>
              <a:spcAft>
                <a:spcPct val="0"/>
              </a:spcAft>
            </a:pPr>
            <a:r>
              <a:rPr lang="en-US" altLang="zh-CN" sz="2800" b="1" kern="100" smtClean="0">
                <a:solidFill>
                  <a:prstClr val="black"/>
                </a:solidFill>
                <a:latin typeface="Times New Roman" panose="02020603050405020304" charset="0"/>
                <a:ea typeface="华文细黑" panose="02010600040101010101" pitchFamily="2" charset="-122"/>
                <a:cs typeface="Times New Roman" panose="02020603050405020304" charset="0"/>
                <a:sym typeface="+mn-ea"/>
              </a:rPr>
              <a:t>   </a:t>
            </a:r>
            <a:r>
              <a:rPr lang="en-US" altLang="zh-CN" sz="2800" b="1" kern="100">
                <a:latin typeface="Times New Roman" panose="02020603050405020304" charset="0"/>
                <a:ea typeface="华文细黑" panose="02010600040101010101" pitchFamily="2" charset="-122"/>
                <a:cs typeface="Times New Roman" panose="02020603050405020304" charset="0"/>
                <a:sym typeface="+mn-ea"/>
              </a:rPr>
              <a:t>4.</a:t>
            </a:r>
            <a:r>
              <a:rPr lang="en-US" altLang="zh-CN" sz="2800" b="1" kern="100">
                <a:solidFill>
                  <a:srgbClr val="C00000"/>
                </a:solidFill>
                <a:latin typeface="Times New Roman" panose="02020603050405020304" charset="0"/>
                <a:ea typeface="华文细黑" panose="02010600040101010101" pitchFamily="2" charset="-122"/>
                <a:cs typeface="Times New Roman" panose="02020603050405020304" charset="0"/>
                <a:sym typeface="+mn-ea"/>
              </a:rPr>
              <a:t>What impresses people most about Yuan Longping</a:t>
            </a:r>
            <a:r>
              <a:rPr lang="en-US" altLang="zh-CN" sz="2800" b="1" kern="100">
                <a:latin typeface="Times New Roman" panose="02020603050405020304" charset="0"/>
                <a:ea typeface="华文细黑" panose="02010600040101010101" pitchFamily="2" charset="-122"/>
                <a:cs typeface="Times New Roman" panose="02020603050405020304" charset="0"/>
                <a:sym typeface="+mn-ea"/>
              </a:rPr>
              <a:t> is his ongoing  ability </a:t>
            </a:r>
            <a:endParaRPr lang="en-US" altLang="zh-CN" sz="2800" b="1" kern="100">
              <a:latin typeface="Times New Roman" panose="02020603050405020304" charset="0"/>
              <a:ea typeface="华文细黑" panose="02010600040101010101" pitchFamily="2" charset="-122"/>
              <a:cs typeface="Times New Roman" panose="02020603050405020304" charset="0"/>
              <a:sym typeface="+mn-ea"/>
            </a:endParaRPr>
          </a:p>
          <a:p>
            <a:pPr lvl="0" algn="just" fontAlgn="auto">
              <a:lnSpc>
                <a:spcPts val="3340"/>
              </a:lnSpc>
              <a:spcAft>
                <a:spcPct val="0"/>
              </a:spcAft>
            </a:pPr>
            <a:r>
              <a:rPr lang="en-US" altLang="zh-CN" sz="2800" b="1" kern="100">
                <a:latin typeface="Times New Roman" panose="02020603050405020304" charset="0"/>
                <a:ea typeface="华文细黑" panose="02010600040101010101" pitchFamily="2" charset="-122"/>
                <a:cs typeface="Times New Roman" panose="02020603050405020304" charset="0"/>
                <a:sym typeface="+mn-ea"/>
              </a:rPr>
              <a:t>    to  fulfill his dreams.</a:t>
            </a:r>
            <a:endParaRPr lang="en-US" altLang="zh-CN" sz="2800" b="1" kern="100" smtClean="0">
              <a:latin typeface="Times New Roman" panose="02020603050405020304" charset="0"/>
              <a:ea typeface="华文细黑" panose="02010600040101010101" pitchFamily="2" charset="-122"/>
              <a:cs typeface="Times New Roman" panose="02020603050405020304" charset="0"/>
            </a:endParaRPr>
          </a:p>
        </p:txBody>
      </p:sp>
      <p:sp>
        <p:nvSpPr>
          <p:cNvPr id="1048618" name="矩形 2"/>
          <p:cNvSpPr/>
          <p:nvPr>
            <p:custDataLst>
              <p:tags r:id="rId3"/>
            </p:custDataLst>
          </p:nvPr>
        </p:nvSpPr>
        <p:spPr>
          <a:xfrm>
            <a:off x="461645" y="4439285"/>
            <a:ext cx="11124000" cy="2437765"/>
          </a:xfrm>
          <a:prstGeom prst="rect">
            <a:avLst/>
          </a:prstGeom>
          <a:solidFill>
            <a:schemeClr val="accent1">
              <a:lumMod val="20000"/>
              <a:lumOff val="80000"/>
            </a:schemeClr>
          </a:solidFill>
          <a:ln w="50800" cmpd="dbl">
            <a:solidFill>
              <a:schemeClr val="accent1">
                <a:shade val="50000"/>
              </a:schemeClr>
            </a:solidFill>
            <a:prstDash val="sysDash"/>
          </a:ln>
        </p:spPr>
        <p:txBody>
          <a:bodyPr wrap="square">
            <a:spAutoFit/>
          </a:bodyPr>
          <a:p>
            <a:pPr algn="just" fontAlgn="auto">
              <a:lnSpc>
                <a:spcPts val="3660"/>
              </a:lnSpc>
              <a:spcAft>
                <a:spcPct val="0"/>
              </a:spcAft>
            </a:pPr>
            <a:r>
              <a:rPr lang="en-US" altLang="zh-CN" sz="2800" b="1" kern="100">
                <a:solidFill>
                  <a:schemeClr val="tx1">
                    <a:lumMod val="95000"/>
                    <a:lumOff val="5000"/>
                  </a:schemeClr>
                </a:solidFill>
                <a:latin typeface="Times New Roman" panose="02020603050405020304" charset="0"/>
                <a:ea typeface="华文细黑" panose="02010600040101010101" pitchFamily="2" charset="-122"/>
                <a:cs typeface="Courier New" panose="02070309020205020404" pitchFamily="49" charset="0"/>
              </a:rPr>
              <a:t>     1. </a:t>
            </a:r>
            <a:r>
              <a:rPr lang="zh-CN" altLang="zh-CN" sz="2800" b="1"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以上</a:t>
            </a:r>
            <a:r>
              <a:rPr lang="zh-CN" altLang="en-US" sz="2800" b="1"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加颜色</a:t>
            </a:r>
            <a:r>
              <a:rPr lang="zh-CN" altLang="zh-CN" sz="2800" b="1"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部分</a:t>
            </a:r>
            <a:r>
              <a:rPr lang="zh-CN" altLang="zh-CN" sz="2800" b="1" kern="10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在句中</a:t>
            </a:r>
            <a:r>
              <a:rPr lang="zh-CN" altLang="zh-CN" sz="2800" b="1"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作</a:t>
            </a:r>
            <a:r>
              <a:rPr lang="en-US" altLang="zh-CN" sz="2800" b="1" u="sng"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   </a:t>
            </a:r>
            <a:r>
              <a:rPr lang="en-US" altLang="zh-CN" sz="2800" b="1" u="sng"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sym typeface="+mn-ea"/>
              </a:rPr>
              <a:t>         </a:t>
            </a:r>
            <a:r>
              <a:rPr lang="en-US" altLang="zh-CN" sz="2800" b="1" u="sng"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 </a:t>
            </a:r>
            <a:r>
              <a:rPr lang="en-US" altLang="zh-CN" sz="2800" b="1" u="sng"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sym typeface="+mn-ea"/>
              </a:rPr>
              <a:t>         </a:t>
            </a:r>
            <a:r>
              <a:rPr lang="en-US" altLang="zh-CN" sz="2800" b="1" u="sng"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       </a:t>
            </a:r>
            <a:r>
              <a:rPr lang="zh-CN" altLang="zh-CN" sz="2800" b="1"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a:t>
            </a:r>
            <a:endParaRPr lang="zh-CN" altLang="zh-CN" sz="2800" b="1" kern="100">
              <a:solidFill>
                <a:schemeClr val="tx1">
                  <a:lumMod val="95000"/>
                  <a:lumOff val="5000"/>
                </a:schemeClr>
              </a:solidFill>
              <a:latin typeface="宋体" panose="02010600030101010101" pitchFamily="2" charset="-122"/>
              <a:cs typeface="Courier New" panose="02070309020205020404" pitchFamily="49" charset="0"/>
            </a:endParaRPr>
          </a:p>
          <a:p>
            <a:pPr algn="just" fontAlgn="auto">
              <a:lnSpc>
                <a:spcPts val="3660"/>
              </a:lnSpc>
              <a:spcAft>
                <a:spcPct val="0"/>
              </a:spcAft>
            </a:pPr>
            <a:r>
              <a:rPr lang="en-US" altLang="zh-CN" sz="2800" b="1" kern="100">
                <a:solidFill>
                  <a:schemeClr val="tx1">
                    <a:lumMod val="95000"/>
                    <a:lumOff val="5000"/>
                  </a:schemeClr>
                </a:solidFill>
                <a:latin typeface="Times New Roman" panose="02020603050405020304" charset="0"/>
                <a:ea typeface="华文细黑" panose="02010600040101010101" pitchFamily="2" charset="-122"/>
                <a:cs typeface="Courier New" panose="02070309020205020404" pitchFamily="49" charset="0"/>
              </a:rPr>
              <a:t>     2. 1</a:t>
            </a:r>
            <a:r>
              <a:rPr lang="zh-CN" altLang="zh-CN" sz="2800" b="1" kern="10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句和</a:t>
            </a:r>
            <a:r>
              <a:rPr lang="en-US" altLang="zh-CN" sz="2800" b="1" kern="100">
                <a:solidFill>
                  <a:schemeClr val="tx1">
                    <a:lumMod val="95000"/>
                    <a:lumOff val="5000"/>
                  </a:schemeClr>
                </a:solidFill>
                <a:latin typeface="Times New Roman" panose="02020603050405020304" charset="0"/>
                <a:ea typeface="华文细黑" panose="02010600040101010101" pitchFamily="2" charset="-122"/>
                <a:cs typeface="Courier New" panose="02070309020205020404" pitchFamily="49" charset="0"/>
              </a:rPr>
              <a:t>4</a:t>
            </a:r>
            <a:r>
              <a:rPr lang="zh-CN" altLang="zh-CN" sz="2800" b="1" kern="10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句中的</a:t>
            </a:r>
            <a:r>
              <a:rPr lang="en-US" altLang="zh-CN" sz="2800" b="1" kern="100">
                <a:solidFill>
                  <a:schemeClr val="tx1">
                    <a:lumMod val="95000"/>
                    <a:lumOff val="5000"/>
                  </a:schemeClr>
                </a:solidFill>
                <a:latin typeface="Times New Roman" panose="02020603050405020304" charset="0"/>
                <a:ea typeface="华文细黑" panose="02010600040101010101" pitchFamily="2" charset="-122"/>
                <a:cs typeface="Courier New" panose="02070309020205020404" pitchFamily="49" charset="0"/>
              </a:rPr>
              <a:t>what</a:t>
            </a:r>
            <a:r>
              <a:rPr lang="zh-CN" altLang="zh-CN" sz="2800" b="1" kern="10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在从句中</a:t>
            </a:r>
            <a:r>
              <a:rPr lang="zh-CN" altLang="zh-CN" sz="2800" b="1"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作</a:t>
            </a:r>
            <a:r>
              <a:rPr lang="en-US" altLang="zh-CN" sz="2800" b="1" u="sng"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     </a:t>
            </a:r>
            <a:r>
              <a:rPr lang="en-US" altLang="zh-CN" sz="2800" b="1" u="sng"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sym typeface="+mn-ea"/>
              </a:rPr>
              <a:t>                  </a:t>
            </a:r>
            <a:r>
              <a:rPr lang="en-US" altLang="zh-CN" sz="2800" b="1" u="sng"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      </a:t>
            </a:r>
            <a:r>
              <a:rPr lang="zh-CN" altLang="zh-CN" sz="2800" b="1"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a:t>
            </a:r>
            <a:endParaRPr lang="zh-CN" altLang="zh-CN" sz="2800" b="1" kern="100">
              <a:solidFill>
                <a:schemeClr val="tx1">
                  <a:lumMod val="95000"/>
                  <a:lumOff val="5000"/>
                </a:schemeClr>
              </a:solidFill>
              <a:latin typeface="宋体" panose="02010600030101010101" pitchFamily="2" charset="-122"/>
              <a:cs typeface="Courier New" panose="02070309020205020404" pitchFamily="49" charset="0"/>
            </a:endParaRPr>
          </a:p>
          <a:p>
            <a:pPr algn="just" fontAlgn="auto">
              <a:lnSpc>
                <a:spcPts val="3660"/>
              </a:lnSpc>
              <a:spcAft>
                <a:spcPct val="0"/>
              </a:spcAft>
            </a:pPr>
            <a:r>
              <a:rPr lang="en-US" altLang="zh-CN" sz="2800" b="1" kern="100">
                <a:solidFill>
                  <a:schemeClr val="tx1">
                    <a:lumMod val="95000"/>
                    <a:lumOff val="5000"/>
                  </a:schemeClr>
                </a:solidFill>
                <a:latin typeface="Times New Roman" panose="02020603050405020304" charset="0"/>
                <a:ea typeface="华文细黑" panose="02010600040101010101" pitchFamily="2" charset="-122"/>
                <a:cs typeface="Courier New" panose="02070309020205020404" pitchFamily="49" charset="0"/>
              </a:rPr>
              <a:t>     3. 2</a:t>
            </a:r>
            <a:r>
              <a:rPr lang="zh-CN" altLang="zh-CN" sz="2800" b="1" kern="10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句中的</a:t>
            </a:r>
            <a:r>
              <a:rPr lang="en-US" altLang="zh-CN" sz="2800" b="1" kern="100">
                <a:solidFill>
                  <a:schemeClr val="tx1">
                    <a:lumMod val="95000"/>
                    <a:lumOff val="5000"/>
                  </a:schemeClr>
                </a:solidFill>
                <a:latin typeface="Times New Roman" panose="02020603050405020304" charset="0"/>
                <a:ea typeface="华文细黑" panose="02010600040101010101" pitchFamily="2" charset="-122"/>
                <a:cs typeface="Courier New" panose="02070309020205020404" pitchFamily="49" charset="0"/>
              </a:rPr>
              <a:t>whether</a:t>
            </a:r>
            <a:r>
              <a:rPr lang="zh-CN" altLang="zh-CN" sz="2800" b="1" kern="10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意为</a:t>
            </a:r>
            <a:r>
              <a:rPr lang="en-US" altLang="zh-CN" sz="2800" b="1" kern="100" smtClean="0">
                <a:solidFill>
                  <a:schemeClr val="tx1">
                    <a:lumMod val="95000"/>
                    <a:lumOff val="5000"/>
                  </a:schemeClr>
                </a:solidFill>
                <a:latin typeface="宋体" panose="02010600030101010101" pitchFamily="2" charset="-122"/>
                <a:ea typeface="华文细黑" panose="02010600040101010101" pitchFamily="2" charset="-122"/>
                <a:cs typeface="Times New Roman" panose="02020603050405020304" charset="0"/>
              </a:rPr>
              <a:t>“</a:t>
            </a:r>
            <a:r>
              <a:rPr lang="en-US" altLang="zh-CN" sz="2800" b="1" u="sng"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  </a:t>
            </a:r>
            <a:r>
              <a:rPr lang="en-US" altLang="zh-CN" sz="2800" b="1" u="sng"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sym typeface="+mn-ea"/>
              </a:rPr>
              <a:t>                  </a:t>
            </a:r>
            <a:r>
              <a:rPr lang="en-US" altLang="zh-CN" sz="2800" b="1" u="sng"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       </a:t>
            </a:r>
            <a:r>
              <a:rPr lang="en-US" altLang="zh-CN" sz="2800" b="1" kern="100" smtClean="0">
                <a:solidFill>
                  <a:schemeClr val="tx1">
                    <a:lumMod val="95000"/>
                    <a:lumOff val="5000"/>
                  </a:schemeClr>
                </a:solidFill>
                <a:latin typeface="宋体" panose="02010600030101010101" pitchFamily="2" charset="-122"/>
                <a:ea typeface="华文细黑" panose="02010600040101010101" pitchFamily="2" charset="-122"/>
                <a:cs typeface="Times New Roman" panose="02020603050405020304" charset="0"/>
              </a:rPr>
              <a:t>”</a:t>
            </a:r>
            <a:r>
              <a:rPr lang="zh-CN" altLang="zh-CN" sz="2800" b="1" kern="10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a:t>
            </a:r>
            <a:endParaRPr lang="zh-CN" altLang="zh-CN" sz="2800" b="1" kern="100">
              <a:solidFill>
                <a:schemeClr val="tx1">
                  <a:lumMod val="95000"/>
                  <a:lumOff val="5000"/>
                </a:schemeClr>
              </a:solidFill>
              <a:latin typeface="宋体" panose="02010600030101010101" pitchFamily="2" charset="-122"/>
              <a:cs typeface="Courier New" panose="02070309020205020404" pitchFamily="49" charset="0"/>
            </a:endParaRPr>
          </a:p>
          <a:p>
            <a:pPr algn="just" fontAlgn="auto">
              <a:lnSpc>
                <a:spcPts val="3660"/>
              </a:lnSpc>
              <a:spcAft>
                <a:spcPct val="0"/>
              </a:spcAft>
            </a:pPr>
            <a:r>
              <a:rPr lang="en-US" altLang="zh-CN" sz="2800" b="1" kern="100">
                <a:solidFill>
                  <a:schemeClr val="tx1">
                    <a:lumMod val="95000"/>
                    <a:lumOff val="5000"/>
                  </a:schemeClr>
                </a:solidFill>
                <a:latin typeface="Times New Roman" panose="02020603050405020304" charset="0"/>
                <a:ea typeface="华文细黑" panose="02010600040101010101" pitchFamily="2" charset="-122"/>
                <a:cs typeface="Courier New" panose="02070309020205020404" pitchFamily="49" charset="0"/>
              </a:rPr>
              <a:t>     4. 3</a:t>
            </a:r>
            <a:r>
              <a:rPr lang="zh-CN" altLang="zh-CN" sz="2800" b="1" kern="10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句中的</a:t>
            </a:r>
            <a:r>
              <a:rPr lang="en-US" altLang="zh-CN" sz="2800" b="1" kern="100">
                <a:solidFill>
                  <a:schemeClr val="tx1">
                    <a:lumMod val="95000"/>
                    <a:lumOff val="5000"/>
                  </a:schemeClr>
                </a:solidFill>
                <a:latin typeface="Times New Roman" panose="02020603050405020304" charset="0"/>
                <a:ea typeface="华文细黑" panose="02010600040101010101" pitchFamily="2" charset="-122"/>
                <a:cs typeface="Courier New" panose="02070309020205020404" pitchFamily="49" charset="0"/>
              </a:rPr>
              <a:t>it</a:t>
            </a:r>
            <a:r>
              <a:rPr lang="zh-CN" altLang="zh-CN" sz="2800" b="1"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是</a:t>
            </a:r>
            <a:r>
              <a:rPr lang="en-US" altLang="zh-CN" sz="2800" b="1" u="sng"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                </a:t>
            </a:r>
            <a:r>
              <a:rPr lang="zh-CN" altLang="zh-CN" sz="2800" b="1"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a:t>
            </a:r>
            <a:r>
              <a:rPr lang="zh-CN" altLang="zh-CN" sz="2800" b="1" kern="10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真正的主语是后面</a:t>
            </a:r>
            <a:r>
              <a:rPr lang="zh-CN" altLang="zh-CN" sz="2800" b="1" kern="100" smtClean="0">
                <a:solidFill>
                  <a:schemeClr val="tx1">
                    <a:lumMod val="95000"/>
                    <a:lumOff val="5000"/>
                  </a:schemeClr>
                </a:solidFill>
                <a:latin typeface="Times New Roman" panose="02020603050405020304" charset="0"/>
                <a:ea typeface="华文细黑" panose="02010600040101010101" pitchFamily="2" charset="-122"/>
                <a:cs typeface="Times New Roman" panose="02020603050405020304" charset="0"/>
              </a:rPr>
              <a:t>的</a:t>
            </a:r>
            <a:r>
              <a:rPr lang="en-US" altLang="zh-CN" sz="2800" b="1" u="sng" kern="100" smtClean="0">
                <a:solidFill>
                  <a:schemeClr val="tx1">
                    <a:lumMod val="95000"/>
                    <a:lumOff val="5000"/>
                  </a:schemeClr>
                </a:solidFill>
                <a:latin typeface="Times New Roman" panose="02020603050405020304" charset="0"/>
                <a:ea typeface="华文细黑" panose="02010600040101010101" pitchFamily="2" charset="-122"/>
                <a:cs typeface="Courier New" panose="02070309020205020404" pitchFamily="49" charset="0"/>
              </a:rPr>
              <a:t> </a:t>
            </a:r>
            <a:r>
              <a:rPr lang="en-US" altLang="zh-CN" sz="2800" b="1" u="sng" kern="100" smtClean="0">
                <a:solidFill>
                  <a:srgbClr val="C00000"/>
                </a:solidFill>
                <a:latin typeface="Times New Roman" panose="02020603050405020304" charset="0"/>
                <a:ea typeface="华文细黑" panose="02010600040101010101" pitchFamily="2" charset="-122"/>
                <a:cs typeface="Courier New" panose="02070309020205020404" pitchFamily="49" charset="0"/>
              </a:rPr>
              <a:t>                             </a:t>
            </a:r>
            <a:r>
              <a:rPr lang="zh-CN" altLang="zh-CN" sz="2800" b="1" kern="100" smtClean="0">
                <a:solidFill>
                  <a:schemeClr val="accent4"/>
                </a:solidFill>
                <a:latin typeface="Times New Roman" panose="02020603050405020304" charset="0"/>
                <a:ea typeface="华文细黑" panose="02010600040101010101" pitchFamily="2" charset="-122"/>
                <a:cs typeface="Times New Roman" panose="02020603050405020304" charset="0"/>
              </a:rPr>
              <a:t>。</a:t>
            </a:r>
            <a:endParaRPr lang="zh-CN" altLang="zh-CN" sz="3200" kern="100">
              <a:solidFill>
                <a:schemeClr val="bg1"/>
              </a:solidFill>
              <a:latin typeface="宋体" panose="02010600030101010101" pitchFamily="2" charset="-122"/>
              <a:cs typeface="Courier New" panose="02070309020205020404" pitchFamily="49" charset="0"/>
            </a:endParaRPr>
          </a:p>
          <a:p>
            <a:pPr algn="just" fontAlgn="auto">
              <a:lnSpc>
                <a:spcPts val="3660"/>
              </a:lnSpc>
              <a:spcAft>
                <a:spcPct val="0"/>
              </a:spcAft>
            </a:pPr>
            <a:endParaRPr lang="zh-CN" altLang="zh-CN" sz="3200" b="1" kern="100" smtClean="0">
              <a:solidFill>
                <a:schemeClr val="bg1"/>
              </a:solidFill>
              <a:latin typeface="Times New Roman" panose="02020603050405020304" charset="0"/>
              <a:ea typeface="华文细黑" panose="02010600040101010101" pitchFamily="2" charset="-122"/>
              <a:cs typeface="Times New Roman" panose="02020603050405020304" charset="0"/>
            </a:endParaRPr>
          </a:p>
        </p:txBody>
      </p:sp>
      <p:sp>
        <p:nvSpPr>
          <p:cNvPr id="1048619" name="矩形 4"/>
          <p:cNvSpPr/>
          <p:nvPr>
            <p:custDataLst>
              <p:tags r:id="rId4"/>
            </p:custDataLst>
          </p:nvPr>
        </p:nvSpPr>
        <p:spPr>
          <a:xfrm>
            <a:off x="5739765" y="4439285"/>
            <a:ext cx="1556385" cy="521970"/>
          </a:xfrm>
          <a:prstGeom prst="rect">
            <a:avLst/>
          </a:prstGeom>
        </p:spPr>
        <p:txBody>
          <a:bodyPr wrap="square">
            <a:spAutoFit/>
          </a:bodyPr>
          <a:p>
            <a:r>
              <a:rPr lang="zh-CN" altLang="zh-CN" sz="2800" b="1" kern="100">
                <a:solidFill>
                  <a:srgbClr val="C00000"/>
                </a:solidFill>
                <a:latin typeface="微软雅黑" panose="020B0503020204020204" charset="-122"/>
                <a:ea typeface="微软雅黑" panose="020B0503020204020204" charset="-122"/>
                <a:cs typeface="Courier New" panose="02070309020205020404" pitchFamily="49" charset="0"/>
              </a:rPr>
              <a:t>主语</a:t>
            </a:r>
            <a:endParaRPr lang="zh-CN" altLang="zh-CN" sz="2800" b="1" kern="100">
              <a:solidFill>
                <a:srgbClr val="C00000"/>
              </a:solidFill>
              <a:latin typeface="微软雅黑" panose="020B0503020204020204" charset="-122"/>
              <a:ea typeface="微软雅黑" panose="020B0503020204020204" charset="-122"/>
              <a:cs typeface="Courier New" panose="02070309020205020404" pitchFamily="49" charset="0"/>
            </a:endParaRPr>
          </a:p>
        </p:txBody>
      </p:sp>
      <p:sp>
        <p:nvSpPr>
          <p:cNvPr id="1048620" name="矩形 1"/>
          <p:cNvSpPr/>
          <p:nvPr>
            <p:custDataLst>
              <p:tags r:id="rId5"/>
            </p:custDataLst>
          </p:nvPr>
        </p:nvSpPr>
        <p:spPr>
          <a:xfrm>
            <a:off x="6777355" y="4895850"/>
            <a:ext cx="1556385" cy="510541"/>
          </a:xfrm>
          <a:prstGeom prst="rect">
            <a:avLst/>
          </a:prstGeom>
        </p:spPr>
        <p:txBody>
          <a:bodyPr wrap="square">
            <a:spAutoFit/>
          </a:bodyPr>
          <a:p>
            <a:r>
              <a:rPr lang="zh-CN" altLang="zh-CN" sz="2800" b="1" kern="100">
                <a:solidFill>
                  <a:srgbClr val="C00000"/>
                </a:solidFill>
                <a:latin typeface="微软雅黑" panose="020B0503020204020204" charset="-122"/>
                <a:ea typeface="微软雅黑" panose="020B0503020204020204" charset="-122"/>
                <a:cs typeface="Courier New" panose="02070309020205020404" pitchFamily="49" charset="0"/>
              </a:rPr>
              <a:t>主语</a:t>
            </a:r>
            <a:endParaRPr lang="zh-CN" altLang="zh-CN" sz="3300" b="1" kern="100">
              <a:solidFill>
                <a:schemeClr val="tx1">
                  <a:lumMod val="95000"/>
                  <a:lumOff val="5000"/>
                </a:schemeClr>
              </a:solidFill>
              <a:latin typeface="微软雅黑" panose="020B0503020204020204" charset="-122"/>
              <a:ea typeface="微软雅黑" panose="020B0503020204020204" charset="-122"/>
              <a:cs typeface="Courier New" panose="02070309020205020404" pitchFamily="49" charset="0"/>
            </a:endParaRPr>
          </a:p>
        </p:txBody>
      </p:sp>
      <p:sp>
        <p:nvSpPr>
          <p:cNvPr id="1048621" name="矩形 5"/>
          <p:cNvSpPr/>
          <p:nvPr>
            <p:custDataLst>
              <p:tags r:id="rId6"/>
            </p:custDataLst>
          </p:nvPr>
        </p:nvSpPr>
        <p:spPr>
          <a:xfrm>
            <a:off x="5211445" y="5355590"/>
            <a:ext cx="1414145" cy="510541"/>
          </a:xfrm>
          <a:prstGeom prst="rect">
            <a:avLst/>
          </a:prstGeom>
        </p:spPr>
        <p:txBody>
          <a:bodyPr wrap="square">
            <a:spAutoFit/>
          </a:bodyPr>
          <a:p>
            <a:pPr lvl="0" algn="l">
              <a:buClrTx/>
              <a:buSzTx/>
              <a:buFontTx/>
            </a:pPr>
            <a:r>
              <a:rPr lang="zh-CN" altLang="zh-CN" sz="2800" b="1" kern="100">
                <a:solidFill>
                  <a:srgbClr val="C00000"/>
                </a:solidFill>
                <a:latin typeface="微软雅黑" panose="020B0503020204020204" charset="-122"/>
                <a:ea typeface="微软雅黑" panose="020B0503020204020204" charset="-122"/>
                <a:cs typeface="Courier New" panose="02070309020205020404" pitchFamily="49" charset="0"/>
                <a:sym typeface="+mn-ea"/>
              </a:rPr>
              <a:t>是否</a:t>
            </a:r>
            <a:endParaRPr lang="zh-CN" altLang="zh-CN" sz="3300" b="1" kern="100">
              <a:solidFill>
                <a:schemeClr val="tx1">
                  <a:lumMod val="95000"/>
                  <a:lumOff val="5000"/>
                </a:schemeClr>
              </a:solidFill>
              <a:latin typeface="微软雅黑" panose="020B0503020204020204" charset="-122"/>
              <a:ea typeface="微软雅黑" panose="020B0503020204020204" charset="-122"/>
              <a:cs typeface="Courier New" panose="02070309020205020404" pitchFamily="49" charset="0"/>
              <a:sym typeface="+mn-ea"/>
            </a:endParaRPr>
          </a:p>
        </p:txBody>
      </p:sp>
      <p:sp>
        <p:nvSpPr>
          <p:cNvPr id="1048622" name="矩形 17"/>
          <p:cNvSpPr/>
          <p:nvPr>
            <p:custDataLst>
              <p:tags r:id="rId7"/>
            </p:custDataLst>
          </p:nvPr>
        </p:nvSpPr>
        <p:spPr>
          <a:xfrm>
            <a:off x="3088640" y="5856605"/>
            <a:ext cx="2258060" cy="510541"/>
          </a:xfrm>
          <a:prstGeom prst="rect">
            <a:avLst/>
          </a:prstGeom>
        </p:spPr>
        <p:txBody>
          <a:bodyPr wrap="square">
            <a:spAutoFit/>
          </a:bodyPr>
          <a:p>
            <a:pPr lvl="0" algn="l">
              <a:buClrTx/>
              <a:buSzTx/>
              <a:buFontTx/>
            </a:pPr>
            <a:r>
              <a:rPr lang="zh-CN" altLang="zh-CN" sz="2800" b="1" kern="100">
                <a:solidFill>
                  <a:srgbClr val="C00000"/>
                </a:solidFill>
                <a:latin typeface="微软雅黑" panose="020B0503020204020204" charset="-122"/>
                <a:ea typeface="微软雅黑" panose="020B0503020204020204" charset="-122"/>
                <a:cs typeface="Courier New" panose="02070309020205020404" pitchFamily="49" charset="0"/>
                <a:sym typeface="+mn-ea"/>
              </a:rPr>
              <a:t>形式主语</a:t>
            </a:r>
            <a:endParaRPr lang="zh-CN" altLang="zh-CN" sz="3300" b="1" kern="100">
              <a:solidFill>
                <a:schemeClr val="tx1">
                  <a:lumMod val="95000"/>
                  <a:lumOff val="5000"/>
                </a:schemeClr>
              </a:solidFill>
              <a:latin typeface="微软雅黑" panose="020B0503020204020204" charset="-122"/>
              <a:ea typeface="微软雅黑" panose="020B0503020204020204" charset="-122"/>
              <a:cs typeface="Courier New" panose="02070309020205020404" pitchFamily="49" charset="0"/>
              <a:sym typeface="+mn-ea"/>
            </a:endParaRPr>
          </a:p>
        </p:txBody>
      </p:sp>
      <p:sp>
        <p:nvSpPr>
          <p:cNvPr id="1048623" name="矩形 13"/>
          <p:cNvSpPr/>
          <p:nvPr>
            <p:custDataLst>
              <p:tags r:id="rId8"/>
            </p:custDataLst>
          </p:nvPr>
        </p:nvSpPr>
        <p:spPr>
          <a:xfrm>
            <a:off x="8075295" y="5856605"/>
            <a:ext cx="3654425" cy="510541"/>
          </a:xfrm>
          <a:prstGeom prst="rect">
            <a:avLst/>
          </a:prstGeom>
        </p:spPr>
        <p:txBody>
          <a:bodyPr wrap="square">
            <a:spAutoFit/>
          </a:bodyPr>
          <a:p>
            <a:pPr lvl="0" algn="l">
              <a:buClrTx/>
              <a:buSzTx/>
              <a:buFontTx/>
            </a:pPr>
            <a:r>
              <a:rPr lang="zh-CN" altLang="zh-CN" sz="2800" b="1" kern="100">
                <a:solidFill>
                  <a:srgbClr val="C00000"/>
                </a:solidFill>
                <a:latin typeface="微软雅黑" panose="020B0503020204020204" charset="-122"/>
                <a:ea typeface="微软雅黑" panose="020B0503020204020204" charset="-122"/>
                <a:cs typeface="Courier New" panose="02070309020205020404" pitchFamily="49" charset="0"/>
                <a:sym typeface="+mn-ea"/>
              </a:rPr>
              <a:t>that引导的从句</a:t>
            </a:r>
            <a:endParaRPr lang="zh-CN" altLang="zh-CN" sz="2800" b="1" kern="100">
              <a:solidFill>
                <a:srgbClr val="C00000"/>
              </a:solidFill>
              <a:latin typeface="微软雅黑" panose="020B0503020204020204" charset="-122"/>
              <a:ea typeface="微软雅黑" panose="020B0503020204020204" charset="-122"/>
              <a:cs typeface="Courier New" panose="02070309020205020404" pitchFamily="49"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19">
                                            <p:txEl>
                                              <p:pRg st="0" end="0"/>
                                            </p:txEl>
                                          </p:spTgt>
                                        </p:tgtEl>
                                        <p:attrNameLst>
                                          <p:attrName>style.visibility</p:attrName>
                                        </p:attrNameLst>
                                      </p:cBhvr>
                                      <p:to>
                                        <p:strVal val="visible"/>
                                      </p:to>
                                    </p:set>
                                    <p:animEffect transition="in" filter="blinds(horizontal)">
                                      <p:cBhvr>
                                        <p:cTn id="7" dur="500"/>
                                        <p:tgtEl>
                                          <p:spTgt spid="1048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48620">
                                            <p:txEl>
                                              <p:pRg st="0" end="0"/>
                                            </p:txEl>
                                          </p:spTgt>
                                        </p:tgtEl>
                                        <p:attrNameLst>
                                          <p:attrName>style.visibility</p:attrName>
                                        </p:attrNameLst>
                                      </p:cBhvr>
                                      <p:to>
                                        <p:strVal val="visible"/>
                                      </p:to>
                                    </p:set>
                                    <p:animEffect transition="in" filter="blinds(horizontal)">
                                      <p:cBhvr>
                                        <p:cTn id="12" dur="500"/>
                                        <p:tgtEl>
                                          <p:spTgt spid="10486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48621">
                                            <p:txEl>
                                              <p:pRg st="0" end="0"/>
                                            </p:txEl>
                                          </p:spTgt>
                                        </p:tgtEl>
                                        <p:attrNameLst>
                                          <p:attrName>style.visibility</p:attrName>
                                        </p:attrNameLst>
                                      </p:cBhvr>
                                      <p:to>
                                        <p:strVal val="visible"/>
                                      </p:to>
                                    </p:set>
                                    <p:animEffect transition="in" filter="blinds(horizontal)">
                                      <p:cBhvr>
                                        <p:cTn id="17" dur="500"/>
                                        <p:tgtEl>
                                          <p:spTgt spid="10486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48622">
                                            <p:txEl>
                                              <p:pRg st="0" end="0"/>
                                            </p:txEl>
                                          </p:spTgt>
                                        </p:tgtEl>
                                        <p:attrNameLst>
                                          <p:attrName>style.visibility</p:attrName>
                                        </p:attrNameLst>
                                      </p:cBhvr>
                                      <p:to>
                                        <p:strVal val="visible"/>
                                      </p:to>
                                    </p:set>
                                    <p:animEffect transition="in" filter="blinds(horizontal)">
                                      <p:cBhvr>
                                        <p:cTn id="22" dur="500"/>
                                        <p:tgtEl>
                                          <p:spTgt spid="1048622">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048623">
                                            <p:txEl>
                                              <p:pRg st="0" end="0"/>
                                            </p:txEl>
                                          </p:spTgt>
                                        </p:tgtEl>
                                        <p:attrNameLst>
                                          <p:attrName>style.visibility</p:attrName>
                                        </p:attrNameLst>
                                      </p:cBhvr>
                                      <p:to>
                                        <p:strVal val="visible"/>
                                      </p:to>
                                    </p:set>
                                    <p:animEffect transition="in" filter="blinds(horizontal)">
                                      <p:cBhvr>
                                        <p:cTn id="25" dur="500"/>
                                        <p:tgtEl>
                                          <p:spTgt spid="10486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p:grpSp>
        <p:nvGrpSpPr>
          <p:cNvPr id="42" name="组合 2"/>
          <p:cNvGrpSpPr/>
          <p:nvPr/>
        </p:nvGrpSpPr>
        <p:grpSpPr>
          <a:xfrm>
            <a:off x="3857610" y="152718"/>
            <a:ext cx="4208704" cy="789622"/>
            <a:chOff x="2999" y="378"/>
            <a:chExt cx="6631" cy="1243"/>
          </a:xfrm>
          <a:solidFill>
            <a:schemeClr val="accent1"/>
          </a:solidFill>
        </p:grpSpPr>
        <p:pic>
          <p:nvPicPr>
            <p:cNvPr id="2097159" name="图片 1" descr="2057b86aca7ee77"/>
            <p:cNvPicPr>
              <a:picLocks noChangeAspect="1"/>
            </p:cNvPicPr>
            <p:nvPr/>
          </p:nvPicPr>
          <p:blipFill>
            <a:blip r:embed="rId1"/>
            <a:srcRect t="38103" b="38084"/>
            <a:stretch>
              <a:fillRect/>
            </a:stretch>
          </p:blipFill>
          <p:spPr>
            <a:xfrm>
              <a:off x="3148" y="378"/>
              <a:ext cx="6482" cy="1243"/>
            </a:xfrm>
            <a:prstGeom prst="rect">
              <a:avLst/>
            </a:prstGeom>
            <a:solidFill>
              <a:schemeClr val="accent1"/>
            </a:solidFill>
            <a:ln w="9525">
              <a:noFill/>
            </a:ln>
          </p:spPr>
        </p:pic>
        <p:sp>
          <p:nvSpPr>
            <p:cNvPr id="1048624" name="标题 3073"/>
            <p:cNvSpPr>
              <a:spLocks noGrp="1"/>
            </p:cNvSpPr>
            <p:nvPr/>
          </p:nvSpPr>
          <p:spPr>
            <a:xfrm>
              <a:off x="2999" y="378"/>
              <a:ext cx="6481" cy="919"/>
            </a:xfrm>
            <a:prstGeom prst="rect">
              <a:avLst/>
            </a:prstGeom>
            <a:solidFill>
              <a:schemeClr val="accent1"/>
            </a:solidFill>
            <a:ln w="9525">
              <a:noFill/>
            </a:ln>
            <a:effectLst>
              <a:softEdge rad="317500"/>
            </a:effectLst>
          </p:spPr>
          <p:txBody>
            <a:bodyPr wrap="square" anchor="ctr">
              <a:spAutoFit/>
            </a:bodyP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fontAlgn="base"/>
              <a:r>
                <a:rPr lang="en-US" altLang="zh-CN" sz="3200" b="1" strike="noStrike" kern="100" noProof="1">
                  <a:solidFill>
                    <a:schemeClr val="tx2"/>
                  </a:solidFill>
                  <a:latin typeface="微软雅黑" panose="020B0503020204020204" charset="-122"/>
                  <a:ea typeface="微软雅黑" panose="020B0503020204020204" charset="-122"/>
                  <a:cs typeface="Times New Roman" panose="02020603050405020304" charset="0"/>
                </a:rPr>
                <a:t>Conjunctions </a:t>
              </a:r>
              <a:endParaRPr lang="en-US" altLang="zh-CN" sz="3200" b="1" strike="noStrike" kern="100" noProof="1" dirty="0">
                <a:ln w="10160">
                  <a:solidFill>
                    <a:schemeClr val="accent5"/>
                  </a:solidFill>
                  <a:prstDash val="solid"/>
                </a:ln>
                <a:solidFill>
                  <a:schemeClr val="tx2"/>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Times New Roman" panose="02020603050405020304" charset="0"/>
              </a:endParaRPr>
            </a:p>
          </p:txBody>
        </p:sp>
      </p:grpSp>
      <p:sp>
        <p:nvSpPr>
          <p:cNvPr id="1048625" name="文本框 3"/>
          <p:cNvSpPr txBox="1"/>
          <p:nvPr/>
        </p:nvSpPr>
        <p:spPr>
          <a:xfrm>
            <a:off x="874395" y="835660"/>
            <a:ext cx="9767570" cy="1158240"/>
          </a:xfrm>
          <a:prstGeom prst="rect">
            <a:avLst/>
          </a:prstGeom>
          <a:noFill/>
          <a:ln w="9525">
            <a:noFill/>
          </a:ln>
        </p:spPr>
        <p:txBody>
          <a:bodyPr wrap="square" anchor="t">
            <a:spAutoFit/>
          </a:bodyPr>
          <a:p>
            <a:pPr marL="342900" indent="-342900"/>
            <a:r>
              <a:rPr lang="en-US" altLang="zh-CN" sz="3600" u="sng">
                <a:solidFill>
                  <a:srgbClr val="0000FF"/>
                </a:solidFill>
                <a:latin typeface="Times New Roman" panose="02020603050405020304" charset="0"/>
                <a:ea typeface="宋体" panose="02010600030101010101" pitchFamily="2" charset="-122"/>
              </a:rPr>
              <a:t>That the earth moves around the sun</a:t>
            </a:r>
            <a:r>
              <a:rPr lang="en-US" altLang="zh-CN" sz="3600">
                <a:solidFill>
                  <a:srgbClr val="0000FF"/>
                </a:solidFill>
                <a:latin typeface="Times New Roman" panose="02020603050405020304" charset="0"/>
                <a:ea typeface="宋体" panose="02010600030101010101" pitchFamily="2" charset="-122"/>
              </a:rPr>
              <a:t> </a:t>
            </a:r>
            <a:r>
              <a:rPr lang="en-US" altLang="zh-CN" sz="3600">
                <a:latin typeface="Times New Roman" panose="02020603050405020304" charset="0"/>
                <a:ea typeface="宋体" panose="02010600030101010101" pitchFamily="2" charset="-122"/>
              </a:rPr>
              <a:t>is well known.</a:t>
            </a:r>
            <a:endParaRPr lang="en-US" altLang="zh-CN" sz="3600">
              <a:latin typeface="Times New Roman" panose="02020603050405020304" charset="0"/>
              <a:ea typeface="宋体" panose="02010600030101010101" pitchFamily="2" charset="-122"/>
            </a:endParaRPr>
          </a:p>
        </p:txBody>
      </p:sp>
      <p:sp>
        <p:nvSpPr>
          <p:cNvPr id="1048626" name="文本框 4"/>
          <p:cNvSpPr txBox="1"/>
          <p:nvPr/>
        </p:nvSpPr>
        <p:spPr>
          <a:xfrm>
            <a:off x="874395" y="1586865"/>
            <a:ext cx="11317605" cy="645160"/>
          </a:xfrm>
          <a:prstGeom prst="rect">
            <a:avLst/>
          </a:prstGeom>
          <a:noFill/>
          <a:ln w="9525">
            <a:noFill/>
          </a:ln>
        </p:spPr>
        <p:txBody>
          <a:bodyPr wrap="square" anchor="t">
            <a:spAutoFit/>
          </a:bodyPr>
          <a:p>
            <a:pPr marL="342900" indent="-342900"/>
            <a:r>
              <a:rPr lang="en-US" altLang="zh-CN" sz="3600" u="sng">
                <a:solidFill>
                  <a:srgbClr val="0000FF"/>
                </a:solidFill>
                <a:latin typeface="Times New Roman" panose="02020603050405020304" charset="0"/>
                <a:ea typeface="宋体" panose="02010600030101010101" pitchFamily="2" charset="-122"/>
              </a:rPr>
              <a:t>Whether he will come or not</a:t>
            </a:r>
            <a:r>
              <a:rPr lang="en-US" altLang="zh-CN" sz="3600">
                <a:latin typeface="Times New Roman" panose="02020603050405020304" charset="0"/>
                <a:ea typeface="宋体" panose="02010600030101010101" pitchFamily="2" charset="-122"/>
              </a:rPr>
              <a:t> is not known yet.</a:t>
            </a:r>
            <a:endParaRPr lang="en-US" altLang="zh-CN" sz="3600">
              <a:latin typeface="Times New Roman" panose="02020603050405020304" charset="0"/>
              <a:ea typeface="宋体" panose="02010600030101010101" pitchFamily="2" charset="-122"/>
            </a:endParaRPr>
          </a:p>
        </p:txBody>
      </p:sp>
      <p:sp>
        <p:nvSpPr>
          <p:cNvPr id="1048627" name="文本框 5"/>
          <p:cNvSpPr txBox="1"/>
          <p:nvPr/>
        </p:nvSpPr>
        <p:spPr>
          <a:xfrm>
            <a:off x="837565" y="2232025"/>
            <a:ext cx="9840595" cy="645160"/>
          </a:xfrm>
          <a:prstGeom prst="rect">
            <a:avLst/>
          </a:prstGeom>
          <a:noFill/>
          <a:ln w="9525">
            <a:noFill/>
          </a:ln>
        </p:spPr>
        <p:txBody>
          <a:bodyPr wrap="square" anchor="t">
            <a:spAutoFit/>
          </a:bodyPr>
          <a:p>
            <a:pPr marL="342900" indent="-342900"/>
            <a:r>
              <a:rPr lang="en-US" altLang="zh-CN" sz="3600" u="sng">
                <a:solidFill>
                  <a:srgbClr val="0000FF"/>
                </a:solidFill>
                <a:latin typeface="Times New Roman" panose="02020603050405020304" charset="0"/>
                <a:ea typeface="宋体" panose="02010600030101010101" pitchFamily="2" charset="-122"/>
              </a:rPr>
              <a:t>Who will be sent there</a:t>
            </a:r>
            <a:r>
              <a:rPr lang="en-US" altLang="zh-CN" sz="3600">
                <a:latin typeface="Times New Roman" panose="02020603050405020304" charset="0"/>
                <a:ea typeface="宋体" panose="02010600030101010101" pitchFamily="2" charset="-122"/>
              </a:rPr>
              <a:t> has not been decided. </a:t>
            </a:r>
            <a:endParaRPr lang="en-US" altLang="zh-CN" sz="3600">
              <a:latin typeface="Times New Roman" panose="02020603050405020304" charset="0"/>
              <a:ea typeface="宋体" panose="02010600030101010101" pitchFamily="2" charset="-122"/>
            </a:endParaRPr>
          </a:p>
        </p:txBody>
      </p:sp>
      <p:sp>
        <p:nvSpPr>
          <p:cNvPr id="1048628" name="文本框 6"/>
          <p:cNvSpPr txBox="1"/>
          <p:nvPr/>
        </p:nvSpPr>
        <p:spPr>
          <a:xfrm>
            <a:off x="874395" y="2973070"/>
            <a:ext cx="6736080" cy="624841"/>
          </a:xfrm>
          <a:prstGeom prst="rect">
            <a:avLst/>
          </a:prstGeom>
          <a:noFill/>
          <a:ln w="9525">
            <a:noFill/>
          </a:ln>
        </p:spPr>
        <p:txBody>
          <a:bodyPr wrap="none" anchor="t">
            <a:spAutoFit/>
          </a:bodyPr>
          <a:p>
            <a:r>
              <a:rPr lang="en-US" altLang="zh-CN" sz="3600" u="sng">
                <a:solidFill>
                  <a:srgbClr val="0000FF"/>
                </a:solidFill>
                <a:latin typeface="Times New Roman" panose="02020603050405020304" charset="0"/>
                <a:ea typeface="宋体" panose="02010600030101010101" pitchFamily="2" charset="-122"/>
              </a:rPr>
              <a:t>What you need</a:t>
            </a:r>
            <a:r>
              <a:rPr lang="en-US" altLang="zh-CN" sz="3600">
                <a:latin typeface="Times New Roman" panose="02020603050405020304" charset="0"/>
                <a:ea typeface="宋体" panose="02010600030101010101" pitchFamily="2" charset="-122"/>
              </a:rPr>
              <a:t> is more practice.</a:t>
            </a:r>
            <a:endParaRPr lang="en-US" altLang="zh-CN" sz="3600">
              <a:latin typeface="Times New Roman" panose="02020603050405020304" charset="0"/>
              <a:ea typeface="宋体" panose="02010600030101010101" pitchFamily="2" charset="-122"/>
            </a:endParaRPr>
          </a:p>
        </p:txBody>
      </p:sp>
      <p:sp>
        <p:nvSpPr>
          <p:cNvPr id="1048629" name="椭圆 19"/>
          <p:cNvSpPr/>
          <p:nvPr/>
        </p:nvSpPr>
        <p:spPr>
          <a:xfrm>
            <a:off x="874395" y="942340"/>
            <a:ext cx="1079500"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3600" strike="noStrike" noProof="1"/>
          </a:p>
        </p:txBody>
      </p:sp>
      <p:sp>
        <p:nvSpPr>
          <p:cNvPr id="1048630" name="椭圆 20"/>
          <p:cNvSpPr/>
          <p:nvPr/>
        </p:nvSpPr>
        <p:spPr>
          <a:xfrm>
            <a:off x="717550" y="1692910"/>
            <a:ext cx="1893888" cy="433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3600" strike="noStrike" noProof="1"/>
          </a:p>
        </p:txBody>
      </p:sp>
      <p:sp>
        <p:nvSpPr>
          <p:cNvPr id="1048631" name="椭圆 21"/>
          <p:cNvSpPr/>
          <p:nvPr/>
        </p:nvSpPr>
        <p:spPr>
          <a:xfrm>
            <a:off x="874395" y="2338070"/>
            <a:ext cx="1152525" cy="433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3600" strike="noStrike" noProof="1"/>
          </a:p>
        </p:txBody>
      </p:sp>
      <p:sp>
        <p:nvSpPr>
          <p:cNvPr id="1048632" name="椭圆 22"/>
          <p:cNvSpPr/>
          <p:nvPr/>
        </p:nvSpPr>
        <p:spPr>
          <a:xfrm>
            <a:off x="837883" y="3079115"/>
            <a:ext cx="1152525" cy="433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3600" strike="noStrike" noProof="1"/>
          </a:p>
        </p:txBody>
      </p:sp>
      <p:sp>
        <p:nvSpPr>
          <p:cNvPr id="1048633" name="文本框 1"/>
          <p:cNvSpPr txBox="1"/>
          <p:nvPr/>
        </p:nvSpPr>
        <p:spPr>
          <a:xfrm>
            <a:off x="837565" y="3618230"/>
            <a:ext cx="7643813" cy="645160"/>
          </a:xfrm>
          <a:prstGeom prst="rect">
            <a:avLst/>
          </a:prstGeom>
          <a:noFill/>
          <a:ln w="9525">
            <a:noFill/>
          </a:ln>
        </p:spPr>
        <p:txBody>
          <a:bodyPr wrap="square" anchor="t">
            <a:spAutoFit/>
          </a:bodyPr>
          <a:p>
            <a:pPr marL="342900" indent="-342900"/>
            <a:r>
              <a:rPr lang="en-US" altLang="zh-CN" sz="3600" u="sng">
                <a:solidFill>
                  <a:srgbClr val="0000FF"/>
                </a:solidFill>
                <a:latin typeface="Times New Roman" panose="02020603050405020304" charset="0"/>
                <a:ea typeface="宋体" panose="02010600030101010101" pitchFamily="2" charset="-122"/>
              </a:rPr>
              <a:t>Which one is the best</a:t>
            </a:r>
            <a:r>
              <a:rPr lang="en-US" altLang="zh-CN" sz="3600">
                <a:latin typeface="Times New Roman" panose="02020603050405020304" charset="0"/>
                <a:ea typeface="宋体" panose="02010600030101010101" pitchFamily="2" charset="-122"/>
              </a:rPr>
              <a:t> is not clear.</a:t>
            </a:r>
            <a:endParaRPr lang="en-US" altLang="zh-CN" sz="3600">
              <a:latin typeface="Times New Roman" panose="02020603050405020304" charset="0"/>
              <a:ea typeface="宋体" panose="02010600030101010101" pitchFamily="2" charset="-122"/>
            </a:endParaRPr>
          </a:p>
        </p:txBody>
      </p:sp>
      <p:sp>
        <p:nvSpPr>
          <p:cNvPr id="1048634" name="文本框 7"/>
          <p:cNvSpPr txBox="1"/>
          <p:nvPr/>
        </p:nvSpPr>
        <p:spPr>
          <a:xfrm>
            <a:off x="837565" y="4144010"/>
            <a:ext cx="9271635" cy="1158239"/>
          </a:xfrm>
          <a:prstGeom prst="rect">
            <a:avLst/>
          </a:prstGeom>
          <a:noFill/>
          <a:ln w="9525">
            <a:noFill/>
          </a:ln>
        </p:spPr>
        <p:txBody>
          <a:bodyPr wrap="square" anchor="t">
            <a:spAutoFit/>
          </a:bodyPr>
          <a:p>
            <a:r>
              <a:rPr lang="en-US" altLang="zh-CN" sz="3600" u="sng">
                <a:solidFill>
                  <a:srgbClr val="0000FF"/>
                </a:solidFill>
                <a:latin typeface="Times New Roman" panose="02020603050405020304" charset="0"/>
                <a:ea typeface="宋体" panose="02010600030101010101" pitchFamily="2" charset="-122"/>
              </a:rPr>
              <a:t>When they will come</a:t>
            </a:r>
            <a:r>
              <a:rPr lang="en-US" altLang="zh-CN" sz="3600">
                <a:latin typeface="Times New Roman" panose="02020603050405020304" charset="0"/>
                <a:ea typeface="宋体" panose="02010600030101010101" pitchFamily="2" charset="-122"/>
              </a:rPr>
              <a:t> hasn't been made public. </a:t>
            </a:r>
            <a:endParaRPr lang="en-US" altLang="zh-CN" sz="3600">
              <a:latin typeface="Times New Roman" panose="02020603050405020304" charset="0"/>
              <a:ea typeface="宋体" panose="02010600030101010101" pitchFamily="2" charset="-122"/>
            </a:endParaRPr>
          </a:p>
        </p:txBody>
      </p:sp>
      <p:sp>
        <p:nvSpPr>
          <p:cNvPr id="1048635" name="文本框 12"/>
          <p:cNvSpPr txBox="1"/>
          <p:nvPr/>
        </p:nvSpPr>
        <p:spPr>
          <a:xfrm>
            <a:off x="822325" y="4607560"/>
            <a:ext cx="7243763" cy="645160"/>
          </a:xfrm>
          <a:prstGeom prst="rect">
            <a:avLst/>
          </a:prstGeom>
          <a:noFill/>
          <a:ln w="9525">
            <a:noFill/>
          </a:ln>
        </p:spPr>
        <p:txBody>
          <a:bodyPr wrap="square" anchor="t">
            <a:spAutoFit/>
          </a:bodyPr>
          <a:p>
            <a:r>
              <a:rPr lang="en-US" altLang="zh-CN" sz="3600" u="sng">
                <a:solidFill>
                  <a:srgbClr val="0000FF"/>
                </a:solidFill>
                <a:latin typeface="Times New Roman" panose="02020603050405020304" charset="0"/>
                <a:ea typeface="宋体" panose="02010600030101010101" pitchFamily="2" charset="-122"/>
              </a:rPr>
              <a:t>Where he has gone</a:t>
            </a:r>
            <a:r>
              <a:rPr lang="en-US" altLang="zh-CN" sz="3600">
                <a:latin typeface="Times New Roman" panose="02020603050405020304" charset="0"/>
                <a:ea typeface="宋体" panose="02010600030101010101" pitchFamily="2" charset="-122"/>
              </a:rPr>
              <a:t> is a question.</a:t>
            </a:r>
            <a:endParaRPr lang="en-US" altLang="zh-CN" sz="3600">
              <a:latin typeface="Times New Roman" panose="02020603050405020304" charset="0"/>
              <a:ea typeface="宋体" panose="02010600030101010101" pitchFamily="2" charset="-122"/>
            </a:endParaRPr>
          </a:p>
        </p:txBody>
      </p:sp>
      <p:sp>
        <p:nvSpPr>
          <p:cNvPr id="1048636" name="文本框 13"/>
          <p:cNvSpPr txBox="1"/>
          <p:nvPr/>
        </p:nvSpPr>
        <p:spPr>
          <a:xfrm>
            <a:off x="727075" y="5252720"/>
            <a:ext cx="9086850" cy="645160"/>
          </a:xfrm>
          <a:prstGeom prst="rect">
            <a:avLst/>
          </a:prstGeom>
          <a:noFill/>
          <a:ln w="9525">
            <a:noFill/>
          </a:ln>
        </p:spPr>
        <p:txBody>
          <a:bodyPr wrap="square" anchor="t">
            <a:spAutoFit/>
          </a:bodyPr>
          <a:p>
            <a:pPr marL="342900" indent="-342900"/>
            <a:r>
              <a:rPr lang="en-US" altLang="zh-CN" sz="3600" u="sng">
                <a:solidFill>
                  <a:srgbClr val="0000FF"/>
                </a:solidFill>
                <a:latin typeface="Times New Roman" panose="02020603050405020304" charset="0"/>
                <a:ea typeface="宋体" panose="02010600030101010101" pitchFamily="2" charset="-122"/>
              </a:rPr>
              <a:t>Why there is gravity</a:t>
            </a:r>
            <a:r>
              <a:rPr lang="en-US" altLang="zh-CN" sz="3600">
                <a:latin typeface="Times New Roman" panose="02020603050405020304" charset="0"/>
                <a:ea typeface="宋体" panose="02010600030101010101" pitchFamily="2" charset="-122"/>
              </a:rPr>
              <a:t> is hard to understand.</a:t>
            </a:r>
            <a:endParaRPr lang="en-US" altLang="zh-CN" sz="3600">
              <a:latin typeface="Times New Roman" panose="02020603050405020304" charset="0"/>
              <a:ea typeface="宋体" panose="02010600030101010101" pitchFamily="2" charset="-122"/>
            </a:endParaRPr>
          </a:p>
        </p:txBody>
      </p:sp>
      <p:sp>
        <p:nvSpPr>
          <p:cNvPr id="1048637" name="文本框 14"/>
          <p:cNvSpPr txBox="1"/>
          <p:nvPr/>
        </p:nvSpPr>
        <p:spPr>
          <a:xfrm>
            <a:off x="717550" y="5754370"/>
            <a:ext cx="11474450" cy="1158240"/>
          </a:xfrm>
          <a:prstGeom prst="rect">
            <a:avLst/>
          </a:prstGeom>
          <a:noFill/>
          <a:ln w="9525">
            <a:noFill/>
          </a:ln>
        </p:spPr>
        <p:txBody>
          <a:bodyPr wrap="square" anchor="t">
            <a:spAutoFit/>
          </a:bodyPr>
          <a:p>
            <a:pPr marL="342900" indent="-342900"/>
            <a:r>
              <a:rPr lang="en-US" altLang="zh-CN" sz="3600" u="sng">
                <a:solidFill>
                  <a:srgbClr val="0000FF"/>
                </a:solidFill>
                <a:latin typeface="Times New Roman" panose="02020603050405020304" charset="0"/>
                <a:ea typeface="宋体" panose="02010600030101010101" pitchFamily="2" charset="-122"/>
              </a:rPr>
              <a:t>How he can earn a living in Britain</a:t>
            </a:r>
            <a:r>
              <a:rPr lang="en-US" altLang="zh-CN" sz="3600">
                <a:solidFill>
                  <a:srgbClr val="0000FF"/>
                </a:solidFill>
                <a:latin typeface="Times New Roman" panose="02020603050405020304" charset="0"/>
                <a:ea typeface="宋体" panose="02010600030101010101" pitchFamily="2" charset="-122"/>
              </a:rPr>
              <a:t> </a:t>
            </a:r>
            <a:r>
              <a:rPr lang="en-US" altLang="zh-CN" sz="3600">
                <a:latin typeface="Times New Roman" panose="02020603050405020304" charset="0"/>
                <a:ea typeface="宋体" panose="02010600030101010101" pitchFamily="2" charset="-122"/>
              </a:rPr>
              <a:t>remains a big problem.</a:t>
            </a:r>
            <a:endParaRPr lang="en-US" altLang="zh-CN" sz="3600">
              <a:latin typeface="Times New Roman" panose="02020603050405020304" charset="0"/>
              <a:ea typeface="宋体" panose="02010600030101010101" pitchFamily="2" charset="-122"/>
            </a:endParaRPr>
          </a:p>
        </p:txBody>
      </p:sp>
      <p:sp>
        <p:nvSpPr>
          <p:cNvPr id="1048638" name="椭圆 15"/>
          <p:cNvSpPr/>
          <p:nvPr/>
        </p:nvSpPr>
        <p:spPr>
          <a:xfrm>
            <a:off x="822325" y="3613785"/>
            <a:ext cx="1360488" cy="433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3600" strike="noStrike" noProof="1"/>
          </a:p>
        </p:txBody>
      </p:sp>
      <p:sp>
        <p:nvSpPr>
          <p:cNvPr id="1048639" name="椭圆 16"/>
          <p:cNvSpPr/>
          <p:nvPr/>
        </p:nvSpPr>
        <p:spPr>
          <a:xfrm>
            <a:off x="791845" y="4249103"/>
            <a:ext cx="1235075" cy="433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3600" strike="noStrike" noProof="1"/>
          </a:p>
        </p:txBody>
      </p:sp>
      <p:sp>
        <p:nvSpPr>
          <p:cNvPr id="1048640" name="椭圆 17"/>
          <p:cNvSpPr/>
          <p:nvPr/>
        </p:nvSpPr>
        <p:spPr>
          <a:xfrm>
            <a:off x="838200" y="4789170"/>
            <a:ext cx="1360488"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3600" strike="noStrike" noProof="1"/>
          </a:p>
        </p:txBody>
      </p:sp>
      <p:sp>
        <p:nvSpPr>
          <p:cNvPr id="1048641" name="椭圆 18"/>
          <p:cNvSpPr/>
          <p:nvPr/>
        </p:nvSpPr>
        <p:spPr>
          <a:xfrm>
            <a:off x="727075" y="5358765"/>
            <a:ext cx="1079500" cy="433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3600" strike="noStrike" noProof="1"/>
          </a:p>
        </p:txBody>
      </p:sp>
      <p:sp>
        <p:nvSpPr>
          <p:cNvPr id="1048642" name="椭圆 23"/>
          <p:cNvSpPr/>
          <p:nvPr/>
        </p:nvSpPr>
        <p:spPr>
          <a:xfrm>
            <a:off x="695325" y="5965508"/>
            <a:ext cx="1111250" cy="433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3600"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strVal val="#ppt_w+.3"/>
                                          </p:val>
                                        </p:tav>
                                        <p:tav tm="100000">
                                          <p:val>
                                            <p:strVal val="#ppt_w"/>
                                          </p:val>
                                        </p:tav>
                                      </p:tavLst>
                                    </p:anim>
                                    <p:anim calcmode="lin" valueType="num">
                                      <p:cBhvr>
                                        <p:cTn id="8" dur="1000" fill="hold"/>
                                        <p:tgtEl>
                                          <p:spTgt spid="42"/>
                                        </p:tgtEl>
                                        <p:attrNameLst>
                                          <p:attrName>ppt_h</p:attrName>
                                        </p:attrNameLst>
                                      </p:cBhvr>
                                      <p:tavLst>
                                        <p:tav tm="0">
                                          <p:val>
                                            <p:strVal val="#ppt_h"/>
                                          </p:val>
                                        </p:tav>
                                        <p:tav tm="100000">
                                          <p:val>
                                            <p:strVal val="#ppt_h"/>
                                          </p:val>
                                        </p:tav>
                                      </p:tavLst>
                                    </p:anim>
                                    <p:animEffect transition="in" filter="fade">
                                      <p:cBhvr>
                                        <p:cTn id="9" dur="1000"/>
                                        <p:tgtEl>
                                          <p:spTgt spid="42"/>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048625"/>
                                        </p:tgtEl>
                                        <p:attrNameLst>
                                          <p:attrName>style.visibility</p:attrName>
                                        </p:attrNameLst>
                                      </p:cBhvr>
                                      <p:to>
                                        <p:strVal val="visible"/>
                                      </p:to>
                                    </p:set>
                                    <p:anim calcmode="lin" valueType="num">
                                      <p:cBhvr>
                                        <p:cTn id="13" dur="1000" fill="hold"/>
                                        <p:tgtEl>
                                          <p:spTgt spid="1048625"/>
                                        </p:tgtEl>
                                        <p:attrNameLst>
                                          <p:attrName>ppt_x</p:attrName>
                                        </p:attrNameLst>
                                      </p:cBhvr>
                                      <p:tavLst>
                                        <p:tav tm="0">
                                          <p:val>
                                            <p:strVal val="#ppt_x-.2"/>
                                          </p:val>
                                        </p:tav>
                                        <p:tav tm="100000">
                                          <p:val>
                                            <p:strVal val="#ppt_x"/>
                                          </p:val>
                                        </p:tav>
                                      </p:tavLst>
                                    </p:anim>
                                    <p:anim calcmode="lin" valueType="num">
                                      <p:cBhvr>
                                        <p:cTn id="14" dur="1000" fill="hold"/>
                                        <p:tgtEl>
                                          <p:spTgt spid="104862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48625"/>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1048626"/>
                                        </p:tgtEl>
                                        <p:attrNameLst>
                                          <p:attrName>style.visibility</p:attrName>
                                        </p:attrNameLst>
                                      </p:cBhvr>
                                      <p:to>
                                        <p:strVal val="visible"/>
                                      </p:to>
                                    </p:set>
                                    <p:anim calcmode="lin" valueType="num">
                                      <p:cBhvr>
                                        <p:cTn id="18" dur="1000" fill="hold"/>
                                        <p:tgtEl>
                                          <p:spTgt spid="1048626"/>
                                        </p:tgtEl>
                                        <p:attrNameLst>
                                          <p:attrName>ppt_x</p:attrName>
                                        </p:attrNameLst>
                                      </p:cBhvr>
                                      <p:tavLst>
                                        <p:tav tm="0">
                                          <p:val>
                                            <p:strVal val="#ppt_x-.2"/>
                                          </p:val>
                                        </p:tav>
                                        <p:tav tm="100000">
                                          <p:val>
                                            <p:strVal val="#ppt_x"/>
                                          </p:val>
                                        </p:tav>
                                      </p:tavLst>
                                    </p:anim>
                                    <p:anim calcmode="lin" valueType="num">
                                      <p:cBhvr>
                                        <p:cTn id="19" dur="1000" fill="hold"/>
                                        <p:tgtEl>
                                          <p:spTgt spid="104862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048626"/>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1048627"/>
                                        </p:tgtEl>
                                        <p:attrNameLst>
                                          <p:attrName>style.visibility</p:attrName>
                                        </p:attrNameLst>
                                      </p:cBhvr>
                                      <p:to>
                                        <p:strVal val="visible"/>
                                      </p:to>
                                    </p:set>
                                    <p:anim calcmode="lin" valueType="num">
                                      <p:cBhvr>
                                        <p:cTn id="23" dur="1000" fill="hold"/>
                                        <p:tgtEl>
                                          <p:spTgt spid="1048627"/>
                                        </p:tgtEl>
                                        <p:attrNameLst>
                                          <p:attrName>ppt_x</p:attrName>
                                        </p:attrNameLst>
                                      </p:cBhvr>
                                      <p:tavLst>
                                        <p:tav tm="0">
                                          <p:val>
                                            <p:strVal val="#ppt_x-.2"/>
                                          </p:val>
                                        </p:tav>
                                        <p:tav tm="100000">
                                          <p:val>
                                            <p:strVal val="#ppt_x"/>
                                          </p:val>
                                        </p:tav>
                                      </p:tavLst>
                                    </p:anim>
                                    <p:anim calcmode="lin" valueType="num">
                                      <p:cBhvr>
                                        <p:cTn id="24" dur="1000" fill="hold"/>
                                        <p:tgtEl>
                                          <p:spTgt spid="104862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048627"/>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1048628"/>
                                        </p:tgtEl>
                                        <p:attrNameLst>
                                          <p:attrName>style.visibility</p:attrName>
                                        </p:attrNameLst>
                                      </p:cBhvr>
                                      <p:to>
                                        <p:strVal val="visible"/>
                                      </p:to>
                                    </p:set>
                                    <p:anim calcmode="lin" valueType="num">
                                      <p:cBhvr>
                                        <p:cTn id="28" dur="1000" fill="hold"/>
                                        <p:tgtEl>
                                          <p:spTgt spid="1048628"/>
                                        </p:tgtEl>
                                        <p:attrNameLst>
                                          <p:attrName>ppt_x</p:attrName>
                                        </p:attrNameLst>
                                      </p:cBhvr>
                                      <p:tavLst>
                                        <p:tav tm="0">
                                          <p:val>
                                            <p:strVal val="#ppt_x-.2"/>
                                          </p:val>
                                        </p:tav>
                                        <p:tav tm="100000">
                                          <p:val>
                                            <p:strVal val="#ppt_x"/>
                                          </p:val>
                                        </p:tav>
                                      </p:tavLst>
                                    </p:anim>
                                    <p:anim calcmode="lin" valueType="num">
                                      <p:cBhvr>
                                        <p:cTn id="29" dur="1000" fill="hold"/>
                                        <p:tgtEl>
                                          <p:spTgt spid="104862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4862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000" fill="hold">
                                          <p:stCondLst>
                                            <p:cond delay="0"/>
                                          </p:stCondLst>
                                        </p:cTn>
                                        <p:tgtEl>
                                          <p:spTgt spid="1048629"/>
                                        </p:tgtEl>
                                        <p:attrNameLst>
                                          <p:attrName>style.visibility</p:attrName>
                                        </p:attrNameLst>
                                      </p:cBhvr>
                                      <p:to>
                                        <p:strVal val="visible"/>
                                      </p:to>
                                    </p:set>
                                    <p:animEffect transition="in" filter="wheel(1)">
                                      <p:cBhvr>
                                        <p:cTn id="35" dur="1000"/>
                                        <p:tgtEl>
                                          <p:spTgt spid="1048629"/>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000" fill="hold">
                                          <p:stCondLst>
                                            <p:cond delay="0"/>
                                          </p:stCondLst>
                                        </p:cTn>
                                        <p:tgtEl>
                                          <p:spTgt spid="1048630"/>
                                        </p:tgtEl>
                                        <p:attrNameLst>
                                          <p:attrName>style.visibility</p:attrName>
                                        </p:attrNameLst>
                                      </p:cBhvr>
                                      <p:to>
                                        <p:strVal val="visible"/>
                                      </p:to>
                                    </p:set>
                                    <p:animEffect transition="in" filter="wheel(1)">
                                      <p:cBhvr>
                                        <p:cTn id="40" dur="1000"/>
                                        <p:tgtEl>
                                          <p:spTgt spid="1048630"/>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000" fill="hold">
                                          <p:stCondLst>
                                            <p:cond delay="0"/>
                                          </p:stCondLst>
                                        </p:cTn>
                                        <p:tgtEl>
                                          <p:spTgt spid="1048631"/>
                                        </p:tgtEl>
                                        <p:attrNameLst>
                                          <p:attrName>style.visibility</p:attrName>
                                        </p:attrNameLst>
                                      </p:cBhvr>
                                      <p:to>
                                        <p:strVal val="visible"/>
                                      </p:to>
                                    </p:set>
                                    <p:animEffect transition="in" filter="wheel(1)">
                                      <p:cBhvr>
                                        <p:cTn id="45" dur="1000"/>
                                        <p:tgtEl>
                                          <p:spTgt spid="104863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000" fill="hold">
                                          <p:stCondLst>
                                            <p:cond delay="0"/>
                                          </p:stCondLst>
                                        </p:cTn>
                                        <p:tgtEl>
                                          <p:spTgt spid="1048632"/>
                                        </p:tgtEl>
                                        <p:attrNameLst>
                                          <p:attrName>style.visibility</p:attrName>
                                        </p:attrNameLst>
                                      </p:cBhvr>
                                      <p:to>
                                        <p:strVal val="visible"/>
                                      </p:to>
                                    </p:set>
                                    <p:animEffect transition="in" filter="wheel(1)">
                                      <p:cBhvr>
                                        <p:cTn id="50" dur="1000"/>
                                        <p:tgtEl>
                                          <p:spTgt spid="1048632"/>
                                        </p:tgtEl>
                                      </p:cBhvr>
                                    </p:animEffect>
                                  </p:childTnLst>
                                </p:cTn>
                              </p:par>
                            </p:childTnLst>
                          </p:cTn>
                        </p:par>
                        <p:par>
                          <p:cTn id="51" fill="hold">
                            <p:stCondLst>
                              <p:cond delay="1000"/>
                            </p:stCondLst>
                            <p:childTnLst>
                              <p:par>
                                <p:cTn id="52" presetID="29" presetClass="entr" presetSubtype="0" fill="hold" grpId="0" nodeType="afterEffect">
                                  <p:stCondLst>
                                    <p:cond delay="0"/>
                                  </p:stCondLst>
                                  <p:childTnLst>
                                    <p:set>
                                      <p:cBhvr>
                                        <p:cTn id="53" dur="1" fill="hold">
                                          <p:stCondLst>
                                            <p:cond delay="0"/>
                                          </p:stCondLst>
                                        </p:cTn>
                                        <p:tgtEl>
                                          <p:spTgt spid="1048633"/>
                                        </p:tgtEl>
                                        <p:attrNameLst>
                                          <p:attrName>style.visibility</p:attrName>
                                        </p:attrNameLst>
                                      </p:cBhvr>
                                      <p:to>
                                        <p:strVal val="visible"/>
                                      </p:to>
                                    </p:set>
                                    <p:anim calcmode="lin" valueType="num">
                                      <p:cBhvr>
                                        <p:cTn id="54" dur="1000" fill="hold"/>
                                        <p:tgtEl>
                                          <p:spTgt spid="1048633"/>
                                        </p:tgtEl>
                                        <p:attrNameLst>
                                          <p:attrName>ppt_x</p:attrName>
                                        </p:attrNameLst>
                                      </p:cBhvr>
                                      <p:tavLst>
                                        <p:tav tm="0">
                                          <p:val>
                                            <p:strVal val="#ppt_x-.2"/>
                                          </p:val>
                                        </p:tav>
                                        <p:tav tm="100000">
                                          <p:val>
                                            <p:strVal val="#ppt_x"/>
                                          </p:val>
                                        </p:tav>
                                      </p:tavLst>
                                    </p:anim>
                                    <p:anim calcmode="lin" valueType="num">
                                      <p:cBhvr>
                                        <p:cTn id="55" dur="1000" fill="hold"/>
                                        <p:tgtEl>
                                          <p:spTgt spid="1048633"/>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048633"/>
                                        </p:tgtEl>
                                      </p:cBhvr>
                                    </p:animEffect>
                                  </p:childTnLst>
                                </p:cTn>
                              </p:par>
                              <p:par>
                                <p:cTn id="57" presetID="29" presetClass="entr" presetSubtype="0" fill="hold" grpId="0" nodeType="withEffect">
                                  <p:stCondLst>
                                    <p:cond delay="0"/>
                                  </p:stCondLst>
                                  <p:childTnLst>
                                    <p:set>
                                      <p:cBhvr>
                                        <p:cTn id="58" dur="1" fill="hold">
                                          <p:stCondLst>
                                            <p:cond delay="0"/>
                                          </p:stCondLst>
                                        </p:cTn>
                                        <p:tgtEl>
                                          <p:spTgt spid="1048634"/>
                                        </p:tgtEl>
                                        <p:attrNameLst>
                                          <p:attrName>style.visibility</p:attrName>
                                        </p:attrNameLst>
                                      </p:cBhvr>
                                      <p:to>
                                        <p:strVal val="visible"/>
                                      </p:to>
                                    </p:set>
                                    <p:anim calcmode="lin" valueType="num">
                                      <p:cBhvr>
                                        <p:cTn id="59" dur="1000" fill="hold"/>
                                        <p:tgtEl>
                                          <p:spTgt spid="1048634"/>
                                        </p:tgtEl>
                                        <p:attrNameLst>
                                          <p:attrName>ppt_x</p:attrName>
                                        </p:attrNameLst>
                                      </p:cBhvr>
                                      <p:tavLst>
                                        <p:tav tm="0">
                                          <p:val>
                                            <p:strVal val="#ppt_x-.2"/>
                                          </p:val>
                                        </p:tav>
                                        <p:tav tm="100000">
                                          <p:val>
                                            <p:strVal val="#ppt_x"/>
                                          </p:val>
                                        </p:tav>
                                      </p:tavLst>
                                    </p:anim>
                                    <p:anim calcmode="lin" valueType="num">
                                      <p:cBhvr>
                                        <p:cTn id="60" dur="1000" fill="hold"/>
                                        <p:tgtEl>
                                          <p:spTgt spid="1048634"/>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048634"/>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1048635"/>
                                        </p:tgtEl>
                                        <p:attrNameLst>
                                          <p:attrName>style.visibility</p:attrName>
                                        </p:attrNameLst>
                                      </p:cBhvr>
                                      <p:to>
                                        <p:strVal val="visible"/>
                                      </p:to>
                                    </p:set>
                                    <p:anim calcmode="lin" valueType="num">
                                      <p:cBhvr>
                                        <p:cTn id="64" dur="1000" fill="hold"/>
                                        <p:tgtEl>
                                          <p:spTgt spid="1048635"/>
                                        </p:tgtEl>
                                        <p:attrNameLst>
                                          <p:attrName>ppt_x</p:attrName>
                                        </p:attrNameLst>
                                      </p:cBhvr>
                                      <p:tavLst>
                                        <p:tav tm="0">
                                          <p:val>
                                            <p:strVal val="#ppt_x-.2"/>
                                          </p:val>
                                        </p:tav>
                                        <p:tav tm="100000">
                                          <p:val>
                                            <p:strVal val="#ppt_x"/>
                                          </p:val>
                                        </p:tav>
                                      </p:tavLst>
                                    </p:anim>
                                    <p:anim calcmode="lin" valueType="num">
                                      <p:cBhvr>
                                        <p:cTn id="65" dur="1000" fill="hold"/>
                                        <p:tgtEl>
                                          <p:spTgt spid="1048635"/>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048635"/>
                                        </p:tgtEl>
                                      </p:cBhvr>
                                    </p:animEffect>
                                  </p:childTnLst>
                                </p:cTn>
                              </p:par>
                              <p:par>
                                <p:cTn id="67" presetID="29" presetClass="entr" presetSubtype="0" fill="hold" grpId="0" nodeType="withEffect">
                                  <p:stCondLst>
                                    <p:cond delay="0"/>
                                  </p:stCondLst>
                                  <p:childTnLst>
                                    <p:set>
                                      <p:cBhvr>
                                        <p:cTn id="68" dur="1" fill="hold">
                                          <p:stCondLst>
                                            <p:cond delay="0"/>
                                          </p:stCondLst>
                                        </p:cTn>
                                        <p:tgtEl>
                                          <p:spTgt spid="1048636"/>
                                        </p:tgtEl>
                                        <p:attrNameLst>
                                          <p:attrName>style.visibility</p:attrName>
                                        </p:attrNameLst>
                                      </p:cBhvr>
                                      <p:to>
                                        <p:strVal val="visible"/>
                                      </p:to>
                                    </p:set>
                                    <p:anim calcmode="lin" valueType="num">
                                      <p:cBhvr>
                                        <p:cTn id="69" dur="1000" fill="hold"/>
                                        <p:tgtEl>
                                          <p:spTgt spid="1048636"/>
                                        </p:tgtEl>
                                        <p:attrNameLst>
                                          <p:attrName>ppt_x</p:attrName>
                                        </p:attrNameLst>
                                      </p:cBhvr>
                                      <p:tavLst>
                                        <p:tav tm="0">
                                          <p:val>
                                            <p:strVal val="#ppt_x-.2"/>
                                          </p:val>
                                        </p:tav>
                                        <p:tav tm="100000">
                                          <p:val>
                                            <p:strVal val="#ppt_x"/>
                                          </p:val>
                                        </p:tav>
                                      </p:tavLst>
                                    </p:anim>
                                    <p:anim calcmode="lin" valueType="num">
                                      <p:cBhvr>
                                        <p:cTn id="70" dur="1000" fill="hold"/>
                                        <p:tgtEl>
                                          <p:spTgt spid="1048636"/>
                                        </p:tgtEl>
                                        <p:attrNameLst>
                                          <p:attrName>ppt_y</p:attrName>
                                        </p:attrNameLst>
                                      </p:cBhvr>
                                      <p:tavLst>
                                        <p:tav tm="0">
                                          <p:val>
                                            <p:strVal val="#ppt_y"/>
                                          </p:val>
                                        </p:tav>
                                        <p:tav tm="100000">
                                          <p:val>
                                            <p:strVal val="#ppt_y"/>
                                          </p:val>
                                        </p:tav>
                                      </p:tavLst>
                                    </p:anim>
                                    <p:animEffect transition="in" filter="wipe(right)" prLst="gradientSize: 0.1">
                                      <p:cBhvr>
                                        <p:cTn id="71" dur="1000"/>
                                        <p:tgtEl>
                                          <p:spTgt spid="1048636"/>
                                        </p:tgtEl>
                                      </p:cBhvr>
                                    </p:animEffect>
                                  </p:childTnLst>
                                </p:cTn>
                              </p:par>
                              <p:par>
                                <p:cTn id="72" presetID="29" presetClass="entr" presetSubtype="0" fill="hold" grpId="0" nodeType="withEffect">
                                  <p:stCondLst>
                                    <p:cond delay="0"/>
                                  </p:stCondLst>
                                  <p:childTnLst>
                                    <p:set>
                                      <p:cBhvr>
                                        <p:cTn id="73" dur="1" fill="hold">
                                          <p:stCondLst>
                                            <p:cond delay="0"/>
                                          </p:stCondLst>
                                        </p:cTn>
                                        <p:tgtEl>
                                          <p:spTgt spid="1048637"/>
                                        </p:tgtEl>
                                        <p:attrNameLst>
                                          <p:attrName>style.visibility</p:attrName>
                                        </p:attrNameLst>
                                      </p:cBhvr>
                                      <p:to>
                                        <p:strVal val="visible"/>
                                      </p:to>
                                    </p:set>
                                    <p:anim calcmode="lin" valueType="num">
                                      <p:cBhvr>
                                        <p:cTn id="74" dur="1000" fill="hold"/>
                                        <p:tgtEl>
                                          <p:spTgt spid="1048637"/>
                                        </p:tgtEl>
                                        <p:attrNameLst>
                                          <p:attrName>ppt_x</p:attrName>
                                        </p:attrNameLst>
                                      </p:cBhvr>
                                      <p:tavLst>
                                        <p:tav tm="0">
                                          <p:val>
                                            <p:strVal val="#ppt_x-.2"/>
                                          </p:val>
                                        </p:tav>
                                        <p:tav tm="100000">
                                          <p:val>
                                            <p:strVal val="#ppt_x"/>
                                          </p:val>
                                        </p:tav>
                                      </p:tavLst>
                                    </p:anim>
                                    <p:anim calcmode="lin" valueType="num">
                                      <p:cBhvr>
                                        <p:cTn id="75" dur="1000" fill="hold"/>
                                        <p:tgtEl>
                                          <p:spTgt spid="1048637"/>
                                        </p:tgtEl>
                                        <p:attrNameLst>
                                          <p:attrName>ppt_y</p:attrName>
                                        </p:attrNameLst>
                                      </p:cBhvr>
                                      <p:tavLst>
                                        <p:tav tm="0">
                                          <p:val>
                                            <p:strVal val="#ppt_y"/>
                                          </p:val>
                                        </p:tav>
                                        <p:tav tm="100000">
                                          <p:val>
                                            <p:strVal val="#ppt_y"/>
                                          </p:val>
                                        </p:tav>
                                      </p:tavLst>
                                    </p:anim>
                                    <p:animEffect transition="in" filter="wipe(right)" prLst="gradientSize: 0.1">
                                      <p:cBhvr>
                                        <p:cTn id="76" dur="1000"/>
                                        <p:tgtEl>
                                          <p:spTgt spid="1048637"/>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000" fill="hold">
                                          <p:stCondLst>
                                            <p:cond delay="0"/>
                                          </p:stCondLst>
                                        </p:cTn>
                                        <p:tgtEl>
                                          <p:spTgt spid="1048638"/>
                                        </p:tgtEl>
                                        <p:attrNameLst>
                                          <p:attrName>style.visibility</p:attrName>
                                        </p:attrNameLst>
                                      </p:cBhvr>
                                      <p:to>
                                        <p:strVal val="visible"/>
                                      </p:to>
                                    </p:set>
                                    <p:animEffect transition="in" filter="wheel(1)">
                                      <p:cBhvr>
                                        <p:cTn id="81" dur="1000"/>
                                        <p:tgtEl>
                                          <p:spTgt spid="1048638"/>
                                        </p:tgtEl>
                                      </p:cBhvr>
                                    </p:animEffect>
                                  </p:childTnLst>
                                </p:cTn>
                              </p:par>
                            </p:childTnLst>
                          </p:cTn>
                        </p:par>
                      </p:childTnLst>
                    </p:cTn>
                  </p:par>
                  <p:par>
                    <p:cTn id="82" fill="hold">
                      <p:stCondLst>
                        <p:cond delay="indefinite"/>
                      </p:stCondLst>
                      <p:childTnLst>
                        <p:par>
                          <p:cTn id="83" fill="hold">
                            <p:stCondLst>
                              <p:cond delay="0"/>
                            </p:stCondLst>
                            <p:childTnLst>
                              <p:par>
                                <p:cTn id="84" presetID="21" presetClass="entr" presetSubtype="1" fill="hold" grpId="0" nodeType="clickEffect">
                                  <p:stCondLst>
                                    <p:cond delay="0"/>
                                  </p:stCondLst>
                                  <p:childTnLst>
                                    <p:set>
                                      <p:cBhvr>
                                        <p:cTn id="85" dur="1000" fill="hold">
                                          <p:stCondLst>
                                            <p:cond delay="0"/>
                                          </p:stCondLst>
                                        </p:cTn>
                                        <p:tgtEl>
                                          <p:spTgt spid="1048639"/>
                                        </p:tgtEl>
                                        <p:attrNameLst>
                                          <p:attrName>style.visibility</p:attrName>
                                        </p:attrNameLst>
                                      </p:cBhvr>
                                      <p:to>
                                        <p:strVal val="visible"/>
                                      </p:to>
                                    </p:set>
                                    <p:animEffect transition="in" filter="wheel(1)">
                                      <p:cBhvr>
                                        <p:cTn id="86" dur="1000"/>
                                        <p:tgtEl>
                                          <p:spTgt spid="1048639"/>
                                        </p:tgtEl>
                                      </p:cBhvr>
                                    </p:animEffect>
                                  </p:childTnLst>
                                </p:cTn>
                              </p:par>
                              <p:par>
                                <p:cTn id="87" presetID="21" presetClass="entr" presetSubtype="1" fill="hold" grpId="0" nodeType="withEffect">
                                  <p:stCondLst>
                                    <p:cond delay="0"/>
                                  </p:stCondLst>
                                  <p:childTnLst>
                                    <p:set>
                                      <p:cBhvr>
                                        <p:cTn id="88" dur="1000" fill="hold">
                                          <p:stCondLst>
                                            <p:cond delay="0"/>
                                          </p:stCondLst>
                                        </p:cTn>
                                        <p:tgtEl>
                                          <p:spTgt spid="1048640"/>
                                        </p:tgtEl>
                                        <p:attrNameLst>
                                          <p:attrName>style.visibility</p:attrName>
                                        </p:attrNameLst>
                                      </p:cBhvr>
                                      <p:to>
                                        <p:strVal val="visible"/>
                                      </p:to>
                                    </p:set>
                                    <p:animEffect transition="in" filter="wheel(1)">
                                      <p:cBhvr>
                                        <p:cTn id="89" dur="1000"/>
                                        <p:tgtEl>
                                          <p:spTgt spid="1048640"/>
                                        </p:tgtEl>
                                      </p:cBhvr>
                                    </p:animEffect>
                                  </p:childTnLst>
                                </p:cTn>
                              </p:par>
                            </p:childTnLst>
                          </p:cTn>
                        </p:par>
                      </p:childTnLst>
                    </p:cTn>
                  </p:par>
                  <p:par>
                    <p:cTn id="90" fill="hold">
                      <p:stCondLst>
                        <p:cond delay="indefinite"/>
                      </p:stCondLst>
                      <p:childTnLst>
                        <p:par>
                          <p:cTn id="91" fill="hold">
                            <p:stCondLst>
                              <p:cond delay="0"/>
                            </p:stCondLst>
                            <p:childTnLst>
                              <p:par>
                                <p:cTn id="92" presetID="21" presetClass="entr" presetSubtype="1" fill="hold" grpId="0" nodeType="clickEffect">
                                  <p:stCondLst>
                                    <p:cond delay="0"/>
                                  </p:stCondLst>
                                  <p:childTnLst>
                                    <p:set>
                                      <p:cBhvr>
                                        <p:cTn id="93" dur="1000" fill="hold">
                                          <p:stCondLst>
                                            <p:cond delay="0"/>
                                          </p:stCondLst>
                                        </p:cTn>
                                        <p:tgtEl>
                                          <p:spTgt spid="1048641"/>
                                        </p:tgtEl>
                                        <p:attrNameLst>
                                          <p:attrName>style.visibility</p:attrName>
                                        </p:attrNameLst>
                                      </p:cBhvr>
                                      <p:to>
                                        <p:strVal val="visible"/>
                                      </p:to>
                                    </p:set>
                                    <p:animEffect transition="in" filter="wheel(1)">
                                      <p:cBhvr>
                                        <p:cTn id="94" dur="1000"/>
                                        <p:tgtEl>
                                          <p:spTgt spid="1048641"/>
                                        </p:tgtEl>
                                      </p:cBhvr>
                                    </p:animEffect>
                                  </p:childTnLst>
                                </p:cTn>
                              </p:par>
                              <p:par>
                                <p:cTn id="95" presetID="21" presetClass="entr" presetSubtype="1" fill="hold" grpId="0" nodeType="withEffect">
                                  <p:stCondLst>
                                    <p:cond delay="0"/>
                                  </p:stCondLst>
                                  <p:childTnLst>
                                    <p:set>
                                      <p:cBhvr>
                                        <p:cTn id="96" dur="1000" fill="hold">
                                          <p:stCondLst>
                                            <p:cond delay="0"/>
                                          </p:stCondLst>
                                        </p:cTn>
                                        <p:tgtEl>
                                          <p:spTgt spid="1048642"/>
                                        </p:tgtEl>
                                        <p:attrNameLst>
                                          <p:attrName>style.visibility</p:attrName>
                                        </p:attrNameLst>
                                      </p:cBhvr>
                                      <p:to>
                                        <p:strVal val="visible"/>
                                      </p:to>
                                    </p:set>
                                    <p:animEffect transition="in" filter="wheel(1)">
                                      <p:cBhvr>
                                        <p:cTn id="97" dur="1000"/>
                                        <p:tgtEl>
                                          <p:spTgt spid="1048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5" grpId="0"/>
      <p:bldP spid="1048626" grpId="0"/>
      <p:bldP spid="1048627" grpId="0"/>
      <p:bldP spid="1048628" grpId="0"/>
      <p:bldP spid="1048629" grpId="0" bldLvl="0" animBg="1"/>
      <p:bldP spid="1048630" grpId="0" bldLvl="0" animBg="1"/>
      <p:bldP spid="1048631" grpId="0" bldLvl="0" animBg="1"/>
      <p:bldP spid="1048632" grpId="0" bldLvl="0" animBg="1"/>
      <p:bldP spid="1048633" grpId="0"/>
      <p:bldP spid="1048634" grpId="0"/>
      <p:bldP spid="1048635" grpId="0"/>
      <p:bldP spid="1048636" grpId="0"/>
      <p:bldP spid="1048637" grpId="0"/>
      <p:bldP spid="1048638" grpId="0" bldLvl="0" animBg="1"/>
      <p:bldP spid="1048639" grpId="0" bldLvl="0" animBg="1"/>
      <p:bldP spid="1048640" grpId="0" bldLvl="0" animBg="1"/>
      <p:bldP spid="1048641" grpId="0" bldLvl="0" animBg="1"/>
      <p:bldP spid="104864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43" name="Rectangle 3"/>
          <p:cNvSpPr>
            <a:spLocks noGrp="1"/>
          </p:cNvSpPr>
          <p:nvPr/>
        </p:nvSpPr>
        <p:spPr>
          <a:xfrm>
            <a:off x="651510" y="1753870"/>
            <a:ext cx="4552315" cy="1371600"/>
          </a:xfrm>
          <a:prstGeom prst="rect">
            <a:avLst/>
          </a:prstGeom>
          <a:noFill/>
          <a:ln w="9525">
            <a:noFill/>
          </a:ln>
        </p:spPr>
        <p:txBody>
          <a:bodyPr wrap="square" anchor="t"/>
          <a:p>
            <a:pPr marL="342900" indent="0" algn="just" fontAlgn="auto">
              <a:lnSpc>
                <a:spcPct val="120000"/>
              </a:lnSpc>
              <a:spcBef>
                <a:spcPts val="0"/>
              </a:spcBef>
            </a:pPr>
            <a:r>
              <a:rPr lang="en-US" altLang="zh-CN" sz="3200" b="1">
                <a:latin typeface="Times New Roman" panose="02020603050405020304" charset="0"/>
                <a:ea typeface="+mn-ea"/>
                <a:cs typeface="Times New Roman" panose="02020603050405020304" charset="0"/>
              </a:rPr>
              <a:t>1.</a:t>
            </a:r>
            <a:r>
              <a:rPr lang="en-US" altLang="zh-CN" sz="3200" b="1" u="sng">
                <a:solidFill>
                  <a:srgbClr val="C00000"/>
                </a:solidFill>
                <a:latin typeface="Times New Roman" panose="02020603050405020304" charset="0"/>
                <a:ea typeface="+mn-ea"/>
                <a:cs typeface="Times New Roman" panose="02020603050405020304" charset="0"/>
              </a:rPr>
              <a:t>That</a:t>
            </a:r>
            <a:r>
              <a:rPr lang="en-US" altLang="zh-CN" sz="3200" b="1">
                <a:latin typeface="Times New Roman" panose="02020603050405020304" charset="0"/>
                <a:ea typeface="+mn-ea"/>
                <a:cs typeface="Times New Roman" panose="02020603050405020304" charset="0"/>
              </a:rPr>
              <a:t> he will pass the exam is certain.</a:t>
            </a:r>
            <a:endParaRPr lang="en-US" altLang="zh-CN" sz="3200" b="1">
              <a:latin typeface="Times New Roman" panose="02020603050405020304" charset="0"/>
              <a:ea typeface="+mn-ea"/>
              <a:cs typeface="Times New Roman" panose="02020603050405020304" charset="0"/>
            </a:endParaRPr>
          </a:p>
          <a:p>
            <a:pPr marL="342900" indent="0" algn="just" fontAlgn="auto">
              <a:lnSpc>
                <a:spcPct val="120000"/>
              </a:lnSpc>
              <a:spcBef>
                <a:spcPts val="0"/>
              </a:spcBef>
            </a:pPr>
            <a:endParaRPr lang="en-US" altLang="zh-CN" sz="3200" b="1" u="sng">
              <a:latin typeface="Times New Roman" panose="02020603050405020304" charset="0"/>
              <a:ea typeface="+mn-ea"/>
              <a:cs typeface="Times New Roman" panose="02020603050405020304" charset="0"/>
            </a:endParaRPr>
          </a:p>
          <a:p>
            <a:pPr marL="342900" indent="0" algn="just" fontAlgn="auto">
              <a:lnSpc>
                <a:spcPct val="120000"/>
              </a:lnSpc>
              <a:spcBef>
                <a:spcPts val="0"/>
              </a:spcBef>
            </a:pPr>
            <a:r>
              <a:rPr lang="en-US" altLang="zh-CN" sz="3200" b="1">
                <a:latin typeface="Times New Roman" panose="02020603050405020304" charset="0"/>
                <a:ea typeface="+mn-ea"/>
                <a:cs typeface="Times New Roman" panose="02020603050405020304" charset="0"/>
              </a:rPr>
              <a:t>2.</a:t>
            </a:r>
            <a:r>
              <a:rPr lang="en-US" altLang="zh-CN" sz="3200" b="1" u="sng">
                <a:solidFill>
                  <a:srgbClr val="C00000"/>
                </a:solidFill>
                <a:latin typeface="Times New Roman" panose="02020603050405020304" charset="0"/>
                <a:ea typeface="+mn-ea"/>
                <a:cs typeface="Times New Roman" panose="02020603050405020304" charset="0"/>
              </a:rPr>
              <a:t>Whether</a:t>
            </a:r>
            <a:r>
              <a:rPr lang="en-US" altLang="zh-CN" sz="3200" b="1">
                <a:latin typeface="Times New Roman" panose="02020603050405020304" charset="0"/>
                <a:ea typeface="+mn-ea"/>
                <a:cs typeface="Times New Roman" panose="02020603050405020304" charset="0"/>
              </a:rPr>
              <a:t> he will pass the exam is uncertain.</a:t>
            </a:r>
            <a:endParaRPr lang="en-US" altLang="zh-CN" sz="3200" b="1">
              <a:latin typeface="Times New Roman" panose="02020603050405020304" charset="0"/>
              <a:ea typeface="+mn-ea"/>
              <a:cs typeface="Times New Roman" panose="02020603050405020304" charset="0"/>
            </a:endParaRPr>
          </a:p>
        </p:txBody>
      </p:sp>
      <p:sp>
        <p:nvSpPr>
          <p:cNvPr id="1048644" name="文本框 8194"/>
          <p:cNvSpPr txBox="1"/>
          <p:nvPr/>
        </p:nvSpPr>
        <p:spPr>
          <a:xfrm>
            <a:off x="5497565" y="2098925"/>
            <a:ext cx="6372000" cy="2428239"/>
          </a:xfrm>
          <a:prstGeom prst="rect">
            <a:avLst/>
          </a:prstGeom>
          <a:noFill/>
          <a:ln w="44450" cmpd="sng">
            <a:solidFill>
              <a:schemeClr val="accent1">
                <a:shade val="50000"/>
              </a:schemeClr>
            </a:solidFill>
            <a:prstDash val="solid"/>
          </a:ln>
          <a:effectLst>
            <a:softEdge rad="12700"/>
          </a:effectLst>
        </p:spPr>
        <p:txBody>
          <a:bodyPr wrap="square" anchor="t">
            <a:spAutoFit/>
          </a:bodyPr>
          <a:p>
            <a:pPr>
              <a:lnSpc>
                <a:spcPct val="120000"/>
              </a:lnSpc>
              <a:buClr>
                <a:srgbClr val="FF00FF"/>
              </a:buClr>
              <a:buSzPct val="90000"/>
              <a:buFont typeface="Wingdings" panose="05000000000000000000" pitchFamily="2" charset="2"/>
              <a:buChar char="u"/>
            </a:pPr>
            <a:r>
              <a:rPr lang="en-US" altLang="zh-CN" sz="3200" b="1">
                <a:latin typeface="Times New Roman" panose="02020603050405020304" charset="0"/>
                <a:ea typeface="+mn-ea"/>
                <a:cs typeface="Times New Roman" panose="02020603050405020304" charset="0"/>
                <a:sym typeface="微软雅黑" panose="020B0503020204020204" charset="-122"/>
              </a:rPr>
              <a:t>that _______</a:t>
            </a:r>
            <a:r>
              <a:rPr lang="zh-CN" altLang="en-US" sz="3200" b="1">
                <a:latin typeface="Times New Roman" panose="02020603050405020304" charset="0"/>
                <a:ea typeface="+mn-ea"/>
                <a:cs typeface="Times New Roman" panose="02020603050405020304" charset="0"/>
                <a:sym typeface="微软雅黑" panose="020B0503020204020204" charset="-122"/>
              </a:rPr>
              <a:t>成分，</a:t>
            </a:r>
            <a:r>
              <a:rPr lang="en-US" altLang="zh-CN" sz="3200" b="1">
                <a:latin typeface="Times New Roman" panose="02020603050405020304" charset="0"/>
                <a:ea typeface="+mn-ea"/>
                <a:cs typeface="Times New Roman" panose="02020603050405020304" charset="0"/>
                <a:sym typeface="微软雅黑" panose="020B0503020204020204" charset="-122"/>
              </a:rPr>
              <a:t>____</a:t>
            </a:r>
            <a:r>
              <a:rPr lang="zh-CN" altLang="en-US" sz="3200" b="1">
                <a:latin typeface="Times New Roman" panose="02020603050405020304" charset="0"/>
                <a:ea typeface="+mn-ea"/>
                <a:cs typeface="Times New Roman" panose="02020603050405020304" charset="0"/>
                <a:sym typeface="微软雅黑" panose="020B0503020204020204" charset="-122"/>
              </a:rPr>
              <a:t>意义，</a:t>
            </a:r>
            <a:endParaRPr lang="zh-CN" altLang="en-US" sz="3200" b="1">
              <a:latin typeface="Times New Roman" panose="02020603050405020304" charset="0"/>
              <a:ea typeface="+mn-ea"/>
              <a:cs typeface="Times New Roman" panose="02020603050405020304" charset="0"/>
              <a:sym typeface="微软雅黑" panose="020B0503020204020204" charset="-122"/>
            </a:endParaRPr>
          </a:p>
          <a:p>
            <a:pPr>
              <a:lnSpc>
                <a:spcPct val="120000"/>
              </a:lnSpc>
              <a:buClr>
                <a:srgbClr val="FF00FF"/>
              </a:buClr>
              <a:buSzPct val="90000"/>
              <a:buFont typeface="Wingdings" panose="05000000000000000000" pitchFamily="2" charset="2"/>
              <a:buChar char="u"/>
            </a:pPr>
            <a:r>
              <a:rPr lang="en-US" altLang="zh-CN" sz="3200" b="1">
                <a:latin typeface="Times New Roman" panose="02020603050405020304" charset="0"/>
                <a:ea typeface="+mn-ea"/>
                <a:cs typeface="Times New Roman" panose="02020603050405020304" charset="0"/>
                <a:sym typeface="微软雅黑" panose="020B0503020204020204" charset="-122"/>
              </a:rPr>
              <a:t>______</a:t>
            </a:r>
            <a:r>
              <a:rPr lang="zh-CN" altLang="en-US" sz="3200" b="1">
                <a:latin typeface="Times New Roman" panose="02020603050405020304" charset="0"/>
                <a:ea typeface="+mn-ea"/>
                <a:cs typeface="Times New Roman" panose="02020603050405020304" charset="0"/>
                <a:sym typeface="微软雅黑" panose="020B0503020204020204" charset="-122"/>
              </a:rPr>
              <a:t>省略。</a:t>
            </a:r>
            <a:endParaRPr lang="en-US" altLang="zh-CN" sz="3200" b="1">
              <a:latin typeface="Times New Roman" panose="02020603050405020304" charset="0"/>
              <a:ea typeface="+mn-ea"/>
              <a:cs typeface="Times New Roman" panose="02020603050405020304" charset="0"/>
              <a:sym typeface="微软雅黑" panose="020B0503020204020204" charset="-122"/>
            </a:endParaRPr>
          </a:p>
          <a:p>
            <a:pPr>
              <a:lnSpc>
                <a:spcPct val="120000"/>
              </a:lnSpc>
              <a:buClr>
                <a:srgbClr val="66FF33"/>
              </a:buClr>
              <a:buSzPct val="90000"/>
              <a:buFont typeface="Wingdings" panose="05000000000000000000" pitchFamily="2" charset="2"/>
              <a:buChar char="u"/>
            </a:pPr>
            <a:r>
              <a:rPr lang="en-US" altLang="zh-CN" sz="3200" b="1">
                <a:latin typeface="Times New Roman" panose="02020603050405020304" charset="0"/>
                <a:ea typeface="+mn-ea"/>
                <a:cs typeface="Times New Roman" panose="02020603050405020304" charset="0"/>
                <a:sym typeface="微软雅黑" panose="020B0503020204020204" charset="-122"/>
              </a:rPr>
              <a:t>whether _____</a:t>
            </a:r>
            <a:r>
              <a:rPr lang="zh-CN" altLang="en-US" sz="3200" b="1">
                <a:latin typeface="Times New Roman" panose="02020603050405020304" charset="0"/>
                <a:ea typeface="+mn-ea"/>
                <a:cs typeface="Times New Roman" panose="02020603050405020304" charset="0"/>
                <a:sym typeface="微软雅黑" panose="020B0503020204020204" charset="-122"/>
              </a:rPr>
              <a:t>成分，</a:t>
            </a:r>
            <a:r>
              <a:rPr lang="en-US" altLang="zh-CN" sz="3200" b="1">
                <a:latin typeface="Times New Roman" panose="02020603050405020304" charset="0"/>
                <a:ea typeface="+mn-ea"/>
                <a:cs typeface="Times New Roman" panose="02020603050405020304" charset="0"/>
                <a:sym typeface="微软雅黑" panose="020B0503020204020204" charset="-122"/>
              </a:rPr>
              <a:t>____</a:t>
            </a:r>
            <a:r>
              <a:rPr lang="zh-CN" altLang="en-US" sz="3200" b="1">
                <a:latin typeface="Times New Roman" panose="02020603050405020304" charset="0"/>
                <a:ea typeface="+mn-ea"/>
                <a:cs typeface="Times New Roman" panose="02020603050405020304" charset="0"/>
                <a:sym typeface="微软雅黑" panose="020B0503020204020204" charset="-122"/>
              </a:rPr>
              <a:t>意义，</a:t>
            </a:r>
            <a:endParaRPr lang="zh-CN" altLang="en-US" sz="3200" b="1">
              <a:latin typeface="Times New Roman" panose="02020603050405020304" charset="0"/>
              <a:ea typeface="+mn-ea"/>
              <a:cs typeface="Times New Roman" panose="02020603050405020304" charset="0"/>
              <a:sym typeface="微软雅黑" panose="020B0503020204020204" charset="-122"/>
            </a:endParaRPr>
          </a:p>
          <a:p>
            <a:pPr>
              <a:lnSpc>
                <a:spcPct val="120000"/>
              </a:lnSpc>
              <a:buClr>
                <a:srgbClr val="66FF33"/>
              </a:buClr>
              <a:buSzPct val="90000"/>
              <a:buFont typeface="Wingdings" panose="05000000000000000000" pitchFamily="2" charset="2"/>
              <a:buChar char="u"/>
            </a:pPr>
            <a:r>
              <a:rPr lang="zh-CN" altLang="en-US" sz="3200" b="1">
                <a:latin typeface="Times New Roman" panose="02020603050405020304" charset="0"/>
                <a:ea typeface="+mn-ea"/>
                <a:cs typeface="Times New Roman" panose="02020603050405020304" charset="0"/>
                <a:sym typeface="微软雅黑" panose="020B0503020204020204" charset="-122"/>
              </a:rPr>
              <a:t>译为</a:t>
            </a:r>
            <a:r>
              <a:rPr lang="en-US" altLang="zh-CN" sz="3200" b="1">
                <a:latin typeface="Times New Roman" panose="02020603050405020304" charset="0"/>
                <a:ea typeface="+mn-ea"/>
                <a:cs typeface="Times New Roman" panose="02020603050405020304" charset="0"/>
                <a:sym typeface="微软雅黑" panose="020B0503020204020204" charset="-122"/>
              </a:rPr>
              <a:t>_____</a:t>
            </a:r>
            <a:r>
              <a:rPr lang="zh-CN" altLang="en-US" sz="3200" b="1">
                <a:latin typeface="Times New Roman" panose="02020603050405020304" charset="0"/>
                <a:ea typeface="+mn-ea"/>
                <a:cs typeface="Times New Roman" panose="02020603050405020304" charset="0"/>
                <a:sym typeface="微软雅黑" panose="020B0503020204020204" charset="-122"/>
              </a:rPr>
              <a:t>。</a:t>
            </a:r>
            <a:endParaRPr lang="zh-CN" altLang="en-US" sz="3200" b="1">
              <a:latin typeface="Times New Roman" panose="02020603050405020304" charset="0"/>
              <a:ea typeface="+mn-ea"/>
              <a:cs typeface="Times New Roman" panose="02020603050405020304" charset="0"/>
              <a:sym typeface="微软雅黑" panose="020B0503020204020204" charset="-122"/>
            </a:endParaRPr>
          </a:p>
        </p:txBody>
      </p:sp>
      <p:sp>
        <p:nvSpPr>
          <p:cNvPr id="1048645" name="文本框 8200"/>
          <p:cNvSpPr txBox="1"/>
          <p:nvPr/>
        </p:nvSpPr>
        <p:spPr>
          <a:xfrm>
            <a:off x="6968949" y="2098925"/>
            <a:ext cx="995680" cy="574040"/>
          </a:xfrm>
          <a:prstGeom prst="rect">
            <a:avLst/>
          </a:prstGeom>
          <a:noFill/>
          <a:ln w="9525">
            <a:noFill/>
          </a:ln>
        </p:spPr>
        <p:txBody>
          <a:bodyPr wrap="none" anchor="t">
            <a:spAutoFit/>
          </a:bodyPr>
          <a:p>
            <a:pPr>
              <a:lnSpc>
                <a:spcPct val="120000"/>
              </a:lnSpc>
            </a:pPr>
            <a:r>
              <a:rPr lang="zh-CN" altLang="en-US" sz="3200" b="1">
                <a:solidFill>
                  <a:srgbClr val="FF0000"/>
                </a:solidFill>
                <a:latin typeface="Times New Roman" panose="02020603050405020304" charset="0"/>
                <a:ea typeface="+mn-ea"/>
                <a:cs typeface="Times New Roman" panose="02020603050405020304" charset="0"/>
                <a:sym typeface="微软雅黑" panose="020B0503020204020204" charset="-122"/>
              </a:rPr>
              <a:t>不做</a:t>
            </a:r>
            <a:endParaRPr lang="zh-CN" altLang="en-US" sz="3200" b="1">
              <a:solidFill>
                <a:srgbClr val="FF0000"/>
              </a:solidFill>
              <a:latin typeface="Times New Roman" panose="02020603050405020304" charset="0"/>
              <a:ea typeface="+mn-ea"/>
              <a:cs typeface="Times New Roman" panose="02020603050405020304" charset="0"/>
              <a:sym typeface="微软雅黑" panose="020B0503020204020204" charset="-122"/>
            </a:endParaRPr>
          </a:p>
        </p:txBody>
      </p:sp>
      <p:sp>
        <p:nvSpPr>
          <p:cNvPr id="1048646" name="文本框 8201"/>
          <p:cNvSpPr txBox="1"/>
          <p:nvPr/>
        </p:nvSpPr>
        <p:spPr>
          <a:xfrm>
            <a:off x="6796824" y="3770283"/>
            <a:ext cx="995680" cy="574041"/>
          </a:xfrm>
          <a:prstGeom prst="rect">
            <a:avLst/>
          </a:prstGeom>
          <a:noFill/>
          <a:ln w="9525">
            <a:noFill/>
          </a:ln>
        </p:spPr>
        <p:txBody>
          <a:bodyPr wrap="none" anchor="t">
            <a:spAutoFit/>
          </a:bodyPr>
          <a:p>
            <a:pPr>
              <a:lnSpc>
                <a:spcPct val="120000"/>
              </a:lnSpc>
            </a:pPr>
            <a:r>
              <a:rPr lang="zh-CN" altLang="en-US" sz="3200" b="1">
                <a:solidFill>
                  <a:srgbClr val="FF0000"/>
                </a:solidFill>
                <a:latin typeface="Times New Roman" panose="02020603050405020304" charset="0"/>
                <a:ea typeface="+mn-ea"/>
                <a:cs typeface="Times New Roman" panose="02020603050405020304" charset="0"/>
              </a:rPr>
              <a:t>是否</a:t>
            </a:r>
            <a:endParaRPr lang="zh-CN" altLang="en-US" sz="3200" b="1">
              <a:solidFill>
                <a:srgbClr val="FF0000"/>
              </a:solidFill>
              <a:latin typeface="Times New Roman" panose="02020603050405020304" charset="0"/>
              <a:ea typeface="+mn-ea"/>
              <a:cs typeface="Times New Roman" panose="02020603050405020304" charset="0"/>
            </a:endParaRPr>
          </a:p>
        </p:txBody>
      </p:sp>
      <p:sp>
        <p:nvSpPr>
          <p:cNvPr id="1048647" name="文本框 1"/>
          <p:cNvSpPr txBox="1"/>
          <p:nvPr/>
        </p:nvSpPr>
        <p:spPr>
          <a:xfrm>
            <a:off x="9623291" y="2098925"/>
            <a:ext cx="589281" cy="574040"/>
          </a:xfrm>
          <a:prstGeom prst="rect">
            <a:avLst/>
          </a:prstGeom>
          <a:noFill/>
          <a:ln w="9525">
            <a:noFill/>
          </a:ln>
        </p:spPr>
        <p:txBody>
          <a:bodyPr wrap="none" anchor="t">
            <a:spAutoFit/>
          </a:bodyPr>
          <a:p>
            <a:pPr>
              <a:lnSpc>
                <a:spcPct val="120000"/>
              </a:lnSpc>
            </a:pPr>
            <a:r>
              <a:rPr lang="zh-CN" altLang="en-US" sz="3200" b="1">
                <a:solidFill>
                  <a:srgbClr val="FF0000"/>
                </a:solidFill>
                <a:latin typeface="Times New Roman" panose="02020603050405020304" charset="0"/>
                <a:ea typeface="+mn-ea"/>
                <a:cs typeface="Times New Roman" panose="02020603050405020304" charset="0"/>
                <a:sym typeface="微软雅黑" panose="020B0503020204020204" charset="-122"/>
              </a:rPr>
              <a:t>无</a:t>
            </a:r>
            <a:endParaRPr lang="zh-CN" altLang="en-US" sz="3200" b="1">
              <a:solidFill>
                <a:srgbClr val="FF0000"/>
              </a:solidFill>
              <a:latin typeface="Times New Roman" panose="02020603050405020304" charset="0"/>
              <a:ea typeface="+mn-ea"/>
              <a:cs typeface="Times New Roman" panose="02020603050405020304" charset="0"/>
              <a:sym typeface="微软雅黑" panose="020B0503020204020204" charset="-122"/>
            </a:endParaRPr>
          </a:p>
        </p:txBody>
      </p:sp>
      <p:sp>
        <p:nvSpPr>
          <p:cNvPr id="1048648" name="文本框 2"/>
          <p:cNvSpPr txBox="1"/>
          <p:nvPr/>
        </p:nvSpPr>
        <p:spPr>
          <a:xfrm>
            <a:off x="6135559" y="2597588"/>
            <a:ext cx="995680" cy="574040"/>
          </a:xfrm>
          <a:prstGeom prst="rect">
            <a:avLst/>
          </a:prstGeom>
          <a:noFill/>
          <a:ln w="9525">
            <a:noFill/>
          </a:ln>
        </p:spPr>
        <p:txBody>
          <a:bodyPr wrap="none" anchor="t">
            <a:spAutoFit/>
          </a:bodyPr>
          <a:p>
            <a:pPr>
              <a:lnSpc>
                <a:spcPct val="120000"/>
              </a:lnSpc>
            </a:pPr>
            <a:r>
              <a:rPr lang="zh-CN" altLang="en-US" sz="3200" b="1">
                <a:solidFill>
                  <a:srgbClr val="FF0000"/>
                </a:solidFill>
                <a:latin typeface="Times New Roman" panose="02020603050405020304" charset="0"/>
                <a:ea typeface="+mn-ea"/>
                <a:cs typeface="Times New Roman" panose="02020603050405020304" charset="0"/>
                <a:sym typeface="微软雅黑" panose="020B0503020204020204" charset="-122"/>
              </a:rPr>
              <a:t>不能</a:t>
            </a:r>
            <a:endParaRPr lang="zh-CN" altLang="en-US" sz="3200" b="1">
              <a:solidFill>
                <a:srgbClr val="FF0000"/>
              </a:solidFill>
              <a:latin typeface="Times New Roman" panose="02020603050405020304" charset="0"/>
              <a:ea typeface="+mn-ea"/>
              <a:cs typeface="Times New Roman" panose="02020603050405020304" charset="0"/>
              <a:sym typeface="微软雅黑" panose="020B0503020204020204" charset="-122"/>
            </a:endParaRPr>
          </a:p>
        </p:txBody>
      </p:sp>
      <p:sp>
        <p:nvSpPr>
          <p:cNvPr id="1048649" name="文本框 3"/>
          <p:cNvSpPr txBox="1"/>
          <p:nvPr/>
        </p:nvSpPr>
        <p:spPr>
          <a:xfrm>
            <a:off x="7496666" y="3279719"/>
            <a:ext cx="995680" cy="574041"/>
          </a:xfrm>
          <a:prstGeom prst="rect">
            <a:avLst/>
          </a:prstGeom>
          <a:noFill/>
          <a:ln w="9525">
            <a:noFill/>
          </a:ln>
        </p:spPr>
        <p:txBody>
          <a:bodyPr wrap="none" anchor="t">
            <a:spAutoFit/>
          </a:bodyPr>
          <a:p>
            <a:pPr>
              <a:lnSpc>
                <a:spcPct val="120000"/>
              </a:lnSpc>
            </a:pPr>
            <a:r>
              <a:rPr lang="zh-CN" altLang="en-US" sz="3200" b="1">
                <a:solidFill>
                  <a:srgbClr val="FF0000"/>
                </a:solidFill>
                <a:latin typeface="Times New Roman" panose="02020603050405020304" charset="0"/>
                <a:ea typeface="+mn-ea"/>
                <a:cs typeface="Times New Roman" panose="02020603050405020304" charset="0"/>
                <a:sym typeface="微软雅黑" panose="020B0503020204020204" charset="-122"/>
              </a:rPr>
              <a:t>不做</a:t>
            </a:r>
            <a:endParaRPr lang="zh-CN" altLang="en-US" sz="3200" b="1">
              <a:solidFill>
                <a:srgbClr val="FF0000"/>
              </a:solidFill>
              <a:latin typeface="Times New Roman" panose="02020603050405020304" charset="0"/>
              <a:ea typeface="+mn-ea"/>
              <a:cs typeface="Times New Roman" panose="02020603050405020304" charset="0"/>
              <a:sym typeface="微软雅黑" panose="020B0503020204020204" charset="-122"/>
            </a:endParaRPr>
          </a:p>
        </p:txBody>
      </p:sp>
      <p:sp>
        <p:nvSpPr>
          <p:cNvPr id="1048650" name="文本框 4"/>
          <p:cNvSpPr txBox="1"/>
          <p:nvPr/>
        </p:nvSpPr>
        <p:spPr>
          <a:xfrm>
            <a:off x="9864264" y="3279804"/>
            <a:ext cx="589281" cy="574041"/>
          </a:xfrm>
          <a:prstGeom prst="rect">
            <a:avLst/>
          </a:prstGeom>
          <a:noFill/>
          <a:ln w="9525">
            <a:noFill/>
          </a:ln>
        </p:spPr>
        <p:txBody>
          <a:bodyPr wrap="none" anchor="t">
            <a:spAutoFit/>
          </a:bodyPr>
          <a:p>
            <a:pPr>
              <a:lnSpc>
                <a:spcPct val="120000"/>
              </a:lnSpc>
            </a:pPr>
            <a:r>
              <a:rPr lang="zh-CN" altLang="en-US" sz="3200" b="1">
                <a:solidFill>
                  <a:srgbClr val="FF0000"/>
                </a:solidFill>
                <a:latin typeface="Times New Roman" panose="02020603050405020304" charset="0"/>
                <a:ea typeface="+mn-ea"/>
                <a:cs typeface="Times New Roman" panose="02020603050405020304" charset="0"/>
                <a:sym typeface="微软雅黑" panose="020B0503020204020204" charset="-122"/>
              </a:rPr>
              <a:t>有</a:t>
            </a:r>
            <a:endParaRPr lang="zh-CN" altLang="en-US" sz="3200" b="1">
              <a:solidFill>
                <a:srgbClr val="FF0000"/>
              </a:solidFill>
              <a:latin typeface="Times New Roman" panose="02020603050405020304" charset="0"/>
              <a:ea typeface="+mn-ea"/>
              <a:cs typeface="Times New Roman" panose="02020603050405020304" charset="0"/>
              <a:sym typeface="微软雅黑" panose="020B0503020204020204" charset="-122"/>
            </a:endParaRPr>
          </a:p>
        </p:txBody>
      </p:sp>
      <p:sp>
        <p:nvSpPr>
          <p:cNvPr id="1048651" name="AutoShape 20"/>
          <p:cNvSpPr/>
          <p:nvPr/>
        </p:nvSpPr>
        <p:spPr>
          <a:xfrm>
            <a:off x="433070" y="1548130"/>
            <a:ext cx="4989195" cy="4145280"/>
          </a:xfrm>
          <a:prstGeom prst="flowChartAlternateProcess">
            <a:avLst/>
          </a:prstGeom>
          <a:noFill/>
          <a:ln w="60325" cap="flat" cmpd="sng">
            <a:solidFill>
              <a:srgbClr val="1115AE"/>
            </a:solidFill>
            <a:prstDash val="solid"/>
            <a:miter/>
            <a:headEnd type="none" w="med" len="med"/>
            <a:tailEnd type="none" w="med" len="med"/>
          </a:ln>
        </p:spPr>
        <p:txBody>
          <a:bodyPr wrap="none" anchor="ctr" anchorCtr="0"/>
          <a:p>
            <a:pPr algn="ctr" defTabSz="763905">
              <a:buNone/>
            </a:pPr>
            <a:endParaRPr lang="en-US" altLang="zh-CN" sz="3000" b="1">
              <a:solidFill>
                <a:srgbClr val="990033"/>
              </a:solidFill>
              <a:latin typeface="Arial Narrow" panose="020B0606020202030204"/>
              <a:ea typeface="宋体" panose="02010600030101010101" pitchFamily="2" charset="-122"/>
            </a:endParaRPr>
          </a:p>
          <a:p>
            <a:pPr algn="ctr" defTabSz="763905">
              <a:buNone/>
            </a:pPr>
            <a:endParaRPr lang="en-US" altLang="zh-CN" sz="3000" b="1">
              <a:solidFill>
                <a:srgbClr val="990033"/>
              </a:solidFill>
              <a:latin typeface="Arial Narrow" panose="020B0606020202030204"/>
              <a:ea typeface="宋体" panose="02010600030101010101" pitchFamily="2" charset="-122"/>
            </a:endParaRPr>
          </a:p>
        </p:txBody>
      </p:sp>
      <p:sp>
        <p:nvSpPr>
          <p:cNvPr id="1048652" name="TextBox 5"/>
          <p:cNvSpPr txBox="1"/>
          <p:nvPr/>
        </p:nvSpPr>
        <p:spPr>
          <a:xfrm>
            <a:off x="2906395" y="565785"/>
            <a:ext cx="5367655" cy="1082040"/>
          </a:xfrm>
          <a:prstGeom prst="rect">
            <a:avLst/>
          </a:prstGeom>
          <a:solidFill>
            <a:schemeClr val="tx2"/>
          </a:solidFill>
          <a:ln w="9525">
            <a:noFill/>
          </a:ln>
        </p:spPr>
        <p:txBody>
          <a:bodyPr wrap="square" anchor="t">
            <a:spAutoFit/>
          </a:bodyPr>
          <a:p>
            <a:pPr algn="l"/>
            <a:r>
              <a:rPr lang="en-US" sz="3300" b="1">
                <a:solidFill>
                  <a:srgbClr val="002060"/>
                </a:solidFill>
                <a:latin typeface="Times New Roman" panose="02020603050405020304" charset="0"/>
                <a:ea typeface="微软雅黑" panose="020B0503020204020204" charset="-122"/>
              </a:rPr>
              <a:t>      </a:t>
            </a:r>
            <a:r>
              <a:rPr lang="en-US" sz="3300" b="1">
                <a:solidFill>
                  <a:schemeClr val="bg2"/>
                </a:solidFill>
                <a:latin typeface="Times New Roman" panose="02020603050405020304" charset="0"/>
                <a:ea typeface="微软雅黑" panose="020B0503020204020204" charset="-122"/>
              </a:rPr>
              <a:t>Compare and Discover 1</a:t>
            </a:r>
            <a:endParaRPr lang="en-US" sz="3300" b="1">
              <a:solidFill>
                <a:schemeClr val="bg2"/>
              </a:solidFill>
              <a:latin typeface="Times New Roman" panose="02020603050405020304" charset="0"/>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48645"/>
                                        </p:tgtEl>
                                        <p:attrNameLst>
                                          <p:attrName>style.visibility</p:attrName>
                                        </p:attrNameLst>
                                      </p:cBhvr>
                                      <p:to>
                                        <p:strVal val="visible"/>
                                      </p:to>
                                    </p:set>
                                    <p:animEffect transition="in" filter="slide(fromBottom)">
                                      <p:cBhvr>
                                        <p:cTn id="7" dur="500"/>
                                        <p:tgtEl>
                                          <p:spTgt spid="104864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stCondLst>
                                    <p:cond delay="0"/>
                                  </p:stCondLst>
                                  <p:childTnLst>
                                    <p:set>
                                      <p:cBhvr>
                                        <p:cTn id="11" dur="1" fill="hold">
                                          <p:stCondLst>
                                            <p:cond delay="0"/>
                                          </p:stCondLst>
                                        </p:cTn>
                                        <p:tgtEl>
                                          <p:spTgt spid="1048647"/>
                                        </p:tgtEl>
                                        <p:attrNameLst>
                                          <p:attrName>style.visibility</p:attrName>
                                        </p:attrNameLst>
                                      </p:cBhvr>
                                      <p:to>
                                        <p:strVal val="visible"/>
                                      </p:to>
                                    </p:set>
                                    <p:anim calcmode="lin" valueType="num">
                                      <p:cBhvr>
                                        <p:cTn id="12" dur="500"/>
                                        <p:tgtEl>
                                          <p:spTgt spid="1048647"/>
                                        </p:tgtEl>
                                        <p:attrNameLst>
                                          <p:attrName>ppt_y</p:attrName>
                                        </p:attrNameLst>
                                      </p:cBhvr>
                                      <p:tavLst>
                                        <p:tav tm="0">
                                          <p:val>
                                            <p:strVal val="#ppt_y+#ppt_h*1.125000"/>
                                          </p:val>
                                        </p:tav>
                                        <p:tav tm="100000">
                                          <p:val>
                                            <p:strVal val="#ppt_y"/>
                                          </p:val>
                                        </p:tav>
                                      </p:tavLst>
                                    </p:anim>
                                    <p:animEffect transition="in" filter="wipe(up)">
                                      <p:cBhvr>
                                        <p:cTn id="13" dur="500"/>
                                        <p:tgtEl>
                                          <p:spTgt spid="104864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048648"/>
                                        </p:tgtEl>
                                        <p:attrNameLst>
                                          <p:attrName>style.visibility</p:attrName>
                                        </p:attrNameLst>
                                      </p:cBhvr>
                                      <p:to>
                                        <p:strVal val="visible"/>
                                      </p:to>
                                    </p:set>
                                    <p:anim calcmode="lin" valueType="num">
                                      <p:cBhvr>
                                        <p:cTn id="18" dur="500"/>
                                        <p:tgtEl>
                                          <p:spTgt spid="1048648"/>
                                        </p:tgtEl>
                                        <p:attrNameLst>
                                          <p:attrName>ppt_y</p:attrName>
                                        </p:attrNameLst>
                                      </p:cBhvr>
                                      <p:tavLst>
                                        <p:tav tm="0">
                                          <p:val>
                                            <p:strVal val="#ppt_y+#ppt_h*1.125000"/>
                                          </p:val>
                                        </p:tav>
                                        <p:tav tm="100000">
                                          <p:val>
                                            <p:strVal val="#ppt_y"/>
                                          </p:val>
                                        </p:tav>
                                      </p:tavLst>
                                    </p:anim>
                                    <p:animEffect transition="in" filter="wipe(up)">
                                      <p:cBhvr>
                                        <p:cTn id="19" dur="500"/>
                                        <p:tgtEl>
                                          <p:spTgt spid="104864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048649"/>
                                        </p:tgtEl>
                                        <p:attrNameLst>
                                          <p:attrName>style.visibility</p:attrName>
                                        </p:attrNameLst>
                                      </p:cBhvr>
                                      <p:to>
                                        <p:strVal val="visible"/>
                                      </p:to>
                                    </p:set>
                                    <p:animEffect transition="in" filter="slide(fromBottom)">
                                      <p:cBhvr>
                                        <p:cTn id="24" dur="500"/>
                                        <p:tgtEl>
                                          <p:spTgt spid="104864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048650"/>
                                        </p:tgtEl>
                                        <p:attrNameLst>
                                          <p:attrName>style.visibility</p:attrName>
                                        </p:attrNameLst>
                                      </p:cBhvr>
                                      <p:to>
                                        <p:strVal val="visible"/>
                                      </p:to>
                                    </p:set>
                                    <p:anim calcmode="lin" valueType="num">
                                      <p:cBhvr>
                                        <p:cTn id="29" dur="500"/>
                                        <p:tgtEl>
                                          <p:spTgt spid="1048650"/>
                                        </p:tgtEl>
                                        <p:attrNameLst>
                                          <p:attrName>ppt_y</p:attrName>
                                        </p:attrNameLst>
                                      </p:cBhvr>
                                      <p:tavLst>
                                        <p:tav tm="0">
                                          <p:val>
                                            <p:strVal val="#ppt_y+#ppt_h*1.125000"/>
                                          </p:val>
                                        </p:tav>
                                        <p:tav tm="100000">
                                          <p:val>
                                            <p:strVal val="#ppt_y"/>
                                          </p:val>
                                        </p:tav>
                                      </p:tavLst>
                                    </p:anim>
                                    <p:animEffect transition="in" filter="wipe(up)">
                                      <p:cBhvr>
                                        <p:cTn id="30" dur="500"/>
                                        <p:tgtEl>
                                          <p:spTgt spid="1048650"/>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048646"/>
                                        </p:tgtEl>
                                        <p:attrNameLst>
                                          <p:attrName>style.visibility</p:attrName>
                                        </p:attrNameLst>
                                      </p:cBhvr>
                                      <p:to>
                                        <p:strVal val="visible"/>
                                      </p:to>
                                    </p:set>
                                    <p:animEffect transition="in" filter="slide(fromBottom)">
                                      <p:cBhvr>
                                        <p:cTn id="35" dur="500"/>
                                        <p:tgtEl>
                                          <p:spTgt spid="1048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5" grpId="0"/>
      <p:bldP spid="1048646" grpId="0"/>
      <p:bldP spid="1048647" grpId="1"/>
      <p:bldP spid="1048648" grpId="0"/>
      <p:bldP spid="1048649" grpId="0"/>
      <p:bldP spid="10486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53" name="Rectangle 3"/>
          <p:cNvSpPr>
            <a:spLocks noGrp="1"/>
          </p:cNvSpPr>
          <p:nvPr/>
        </p:nvSpPr>
        <p:spPr>
          <a:xfrm>
            <a:off x="323850" y="813435"/>
            <a:ext cx="5088255" cy="2298065"/>
          </a:xfrm>
          <a:prstGeom prst="rect">
            <a:avLst/>
          </a:prstGeom>
          <a:noFill/>
          <a:ln w="9525">
            <a:noFill/>
          </a:ln>
        </p:spPr>
        <p:txBody>
          <a:bodyPr wrap="square" anchor="t"/>
          <a:p>
            <a:pPr marL="342900" indent="0" algn="just" fontAlgn="auto">
              <a:lnSpc>
                <a:spcPct val="110000"/>
              </a:lnSpc>
              <a:spcBef>
                <a:spcPct val="0"/>
              </a:spcBef>
            </a:pPr>
            <a:r>
              <a:rPr lang="en-US" altLang="zh-CN" sz="3200" b="1" smtClean="0">
                <a:latin typeface="Times New Roman" panose="02020603050405020304" charset="0"/>
                <a:cs typeface="Times New Roman" panose="02020603050405020304" charset="0"/>
                <a:sym typeface="+mn-ea"/>
              </a:rPr>
              <a:t>1.</a:t>
            </a:r>
            <a:r>
              <a:rPr lang="en-US" altLang="zh-CN" sz="3200" b="1" u="sng" smtClean="0">
                <a:solidFill>
                  <a:srgbClr val="FF0000"/>
                </a:solidFill>
                <a:latin typeface="Times New Roman" panose="02020603050405020304" charset="0"/>
                <a:sym typeface="+mn-ea"/>
              </a:rPr>
              <a:t>Who</a:t>
            </a:r>
            <a:r>
              <a:rPr lang="en-US" altLang="zh-CN" sz="3200" b="1" u="sng" smtClean="0">
                <a:solidFill>
                  <a:srgbClr val="000000"/>
                </a:solidFill>
                <a:latin typeface="Times New Roman" panose="02020603050405020304" charset="0"/>
                <a:sym typeface="+mn-ea"/>
              </a:rPr>
              <a:t> </a:t>
            </a:r>
            <a:r>
              <a:rPr lang="en-US" altLang="zh-CN" sz="3200" b="1" u="sng">
                <a:solidFill>
                  <a:srgbClr val="000000"/>
                </a:solidFill>
                <a:latin typeface="Times New Roman" panose="02020603050405020304" charset="0"/>
                <a:sym typeface="+mn-ea"/>
              </a:rPr>
              <a:t>will take part in the meeting</a:t>
            </a:r>
            <a:r>
              <a:rPr lang="en-US" altLang="zh-CN" sz="3200" b="1">
                <a:solidFill>
                  <a:srgbClr val="000000"/>
                </a:solidFill>
                <a:latin typeface="Times New Roman" panose="02020603050405020304" charset="0"/>
                <a:sym typeface="+mn-ea"/>
              </a:rPr>
              <a:t> has not been decided.</a:t>
            </a:r>
            <a:endParaRPr lang="en-US" altLang="zh-CN" sz="3200" b="1">
              <a:latin typeface="Times New Roman" panose="02020603050405020304" charset="0"/>
              <a:ea typeface="+mn-ea"/>
              <a:cs typeface="Times New Roman" panose="02020603050405020304" charset="0"/>
            </a:endParaRPr>
          </a:p>
          <a:p>
            <a:pPr marL="342900" indent="0" algn="just" fontAlgn="auto">
              <a:lnSpc>
                <a:spcPct val="110000"/>
              </a:lnSpc>
              <a:spcBef>
                <a:spcPct val="0"/>
              </a:spcBef>
            </a:pPr>
            <a:r>
              <a:rPr lang="en-US" altLang="zh-CN" sz="3200" b="1" smtClean="0">
                <a:latin typeface="Times New Roman" panose="02020603050405020304" charset="0"/>
                <a:cs typeface="Times New Roman" panose="02020603050405020304" charset="0"/>
                <a:sym typeface="+mn-ea"/>
              </a:rPr>
              <a:t>2. </a:t>
            </a:r>
            <a:r>
              <a:rPr lang="en-US" altLang="zh-CN" sz="3200" b="1" u="sng">
                <a:solidFill>
                  <a:srgbClr val="FF0000"/>
                </a:solidFill>
                <a:latin typeface="Times New Roman" panose="02020603050405020304" charset="0"/>
                <a:sym typeface="+mn-ea"/>
              </a:rPr>
              <a:t>What </a:t>
            </a:r>
            <a:r>
              <a:rPr lang="en-US" altLang="zh-CN" sz="3200" b="1" u="sng">
                <a:latin typeface="Times New Roman" panose="02020603050405020304" charset="0"/>
                <a:sym typeface="+mn-ea"/>
              </a:rPr>
              <a:t>she said</a:t>
            </a:r>
            <a:r>
              <a:rPr lang="en-US" altLang="zh-CN" sz="3200" b="1">
                <a:latin typeface="Times New Roman" panose="02020603050405020304" charset="0"/>
                <a:sym typeface="+mn-ea"/>
              </a:rPr>
              <a:t> is true.</a:t>
            </a:r>
            <a:endParaRPr lang="en-US" altLang="zh-CN" sz="3200" b="1">
              <a:solidFill>
                <a:schemeClr val="tx1"/>
              </a:solidFill>
              <a:latin typeface="Times New Roman" panose="02020603050405020304" charset="0"/>
            </a:endParaRPr>
          </a:p>
          <a:p>
            <a:pPr marL="342900" indent="0" algn="just" fontAlgn="auto">
              <a:lnSpc>
                <a:spcPct val="110000"/>
              </a:lnSpc>
              <a:spcBef>
                <a:spcPct val="0"/>
              </a:spcBef>
            </a:pPr>
            <a:r>
              <a:rPr lang="en-US" altLang="zh-CN" sz="3200" b="1" smtClean="0">
                <a:latin typeface="Times New Roman" panose="02020603050405020304" charset="0"/>
                <a:ea typeface="+mn-ea"/>
                <a:cs typeface="Times New Roman" panose="02020603050405020304" charset="0"/>
              </a:rPr>
              <a:t>3. </a:t>
            </a:r>
            <a:r>
              <a:rPr lang="en-US" altLang="zh-CN" sz="3200" b="1" u="sng">
                <a:solidFill>
                  <a:srgbClr val="FF0000"/>
                </a:solidFill>
                <a:latin typeface="Times New Roman" panose="02020603050405020304" charset="0"/>
                <a:ea typeface="+mn-ea"/>
                <a:cs typeface="Times New Roman" panose="02020603050405020304" charset="0"/>
              </a:rPr>
              <a:t>Which </a:t>
            </a:r>
            <a:r>
              <a:rPr lang="en-US" altLang="zh-CN" sz="3200" b="1" u="sng">
                <a:latin typeface="Times New Roman" panose="02020603050405020304" charset="0"/>
                <a:ea typeface="+mn-ea"/>
                <a:cs typeface="Times New Roman" panose="02020603050405020304" charset="0"/>
              </a:rPr>
              <a:t>book I shall choose </a:t>
            </a:r>
            <a:r>
              <a:rPr lang="en-US" altLang="zh-CN" sz="3200" b="1">
                <a:latin typeface="Times New Roman" panose="02020603050405020304" charset="0"/>
                <a:ea typeface="+mn-ea"/>
                <a:cs typeface="Times New Roman" panose="02020603050405020304" charset="0"/>
              </a:rPr>
              <a:t>hasn’t been decided.</a:t>
            </a:r>
            <a:endParaRPr lang="en-US" altLang="zh-CN" sz="3200" b="1">
              <a:latin typeface="Times New Roman" panose="02020603050405020304" charset="0"/>
              <a:ea typeface="+mn-ea"/>
              <a:cs typeface="Times New Roman" panose="02020603050405020304" charset="0"/>
            </a:endParaRPr>
          </a:p>
          <a:p>
            <a:pPr marL="342900" indent="0" algn="just" fontAlgn="auto">
              <a:lnSpc>
                <a:spcPct val="110000"/>
              </a:lnSpc>
              <a:spcBef>
                <a:spcPct val="0"/>
              </a:spcBef>
            </a:pPr>
            <a:endParaRPr lang="en-US" altLang="zh-CN" sz="3200" b="1">
              <a:latin typeface="Times New Roman" panose="02020603050405020304" charset="0"/>
              <a:ea typeface="+mn-ea"/>
              <a:cs typeface="Times New Roman" panose="02020603050405020304" charset="0"/>
            </a:endParaRPr>
          </a:p>
        </p:txBody>
      </p:sp>
      <p:sp>
        <p:nvSpPr>
          <p:cNvPr id="1048654" name="文本框 9222"/>
          <p:cNvSpPr txBox="1"/>
          <p:nvPr/>
        </p:nvSpPr>
        <p:spPr>
          <a:xfrm>
            <a:off x="5810885" y="1035050"/>
            <a:ext cx="6228000" cy="4180840"/>
          </a:xfrm>
          <a:prstGeom prst="rect">
            <a:avLst/>
          </a:prstGeom>
          <a:noFill/>
          <a:ln w="44450" cmpd="sng">
            <a:solidFill>
              <a:schemeClr val="accent1">
                <a:shade val="50000"/>
              </a:schemeClr>
            </a:solidFill>
            <a:prstDash val="solid"/>
          </a:ln>
          <a:effectLst>
            <a:softEdge rad="12700"/>
          </a:effectLst>
        </p:spPr>
        <p:txBody>
          <a:bodyPr wrap="square" anchor="t">
            <a:spAutoFit/>
          </a:bodyPr>
          <a:p>
            <a:pPr lvl="0" algn="l">
              <a:lnSpc>
                <a:spcPct val="120000"/>
              </a:lnSpc>
              <a:buClr>
                <a:srgbClr val="FF00FF"/>
              </a:buClr>
              <a:buSzPct val="90000"/>
              <a:buFont typeface="Wingdings" panose="05000000000000000000" pitchFamily="2" charset="2"/>
              <a:buChar char="u"/>
            </a:pPr>
            <a:r>
              <a:rPr lang="en-US" altLang="zh-CN" sz="3200" b="1">
                <a:latin typeface="Times New Roman" panose="02020603050405020304" charset="0"/>
                <a:cs typeface="Times New Roman" panose="02020603050405020304" charset="0"/>
                <a:sym typeface="微软雅黑" panose="020B0503020204020204" charset="-122"/>
              </a:rPr>
              <a:t>who在主语从句中充当 ______, </a:t>
            </a:r>
            <a:endParaRPr lang="en-US" altLang="zh-CN" sz="3200" b="1">
              <a:latin typeface="Times New Roman" panose="02020603050405020304" charset="0"/>
              <a:cs typeface="Times New Roman" panose="02020603050405020304" charset="0"/>
              <a:sym typeface="微软雅黑" panose="020B0503020204020204" charset="-122"/>
            </a:endParaRPr>
          </a:p>
          <a:p>
            <a:pPr lvl="0" algn="l">
              <a:lnSpc>
                <a:spcPct val="120000"/>
              </a:lnSpc>
              <a:buClr>
                <a:srgbClr val="FF00FF"/>
              </a:buClr>
              <a:buSzPct val="90000"/>
              <a:buFont typeface="Wingdings" panose="05000000000000000000" pitchFamily="2" charset="2"/>
              <a:buChar char="u"/>
            </a:pPr>
            <a:r>
              <a:rPr lang="en-US" altLang="zh-CN" sz="3200" b="1">
                <a:latin typeface="Times New Roman" panose="02020603050405020304" charset="0"/>
                <a:cs typeface="Times New Roman" panose="02020603050405020304" charset="0"/>
                <a:sym typeface="微软雅黑" panose="020B0503020204020204" charset="-122"/>
              </a:rPr>
              <a:t>译为 ______。</a:t>
            </a:r>
            <a:endParaRPr lang="en-US" altLang="zh-CN" sz="3200" b="1">
              <a:latin typeface="Times New Roman" panose="02020603050405020304" charset="0"/>
              <a:cs typeface="Times New Roman" panose="02020603050405020304" charset="0"/>
              <a:sym typeface="微软雅黑" panose="020B0503020204020204" charset="-122"/>
            </a:endParaRPr>
          </a:p>
          <a:p>
            <a:pPr lvl="0" algn="l">
              <a:lnSpc>
                <a:spcPct val="120000"/>
              </a:lnSpc>
              <a:buClr>
                <a:srgbClr val="FF00FF"/>
              </a:buClr>
              <a:buSzPct val="90000"/>
              <a:buFont typeface="Wingdings" panose="05000000000000000000" pitchFamily="2" charset="2"/>
              <a:buChar char="u"/>
            </a:pPr>
            <a:r>
              <a:rPr lang="en-US" altLang="zh-CN" sz="3200" b="1">
                <a:latin typeface="Times New Roman" panose="02020603050405020304" charset="0"/>
                <a:cs typeface="Times New Roman" panose="02020603050405020304" charset="0"/>
                <a:sym typeface="微软雅黑" panose="020B0503020204020204" charset="-122"/>
              </a:rPr>
              <a:t>what在主语从句中充当 ______, </a:t>
            </a:r>
            <a:endParaRPr lang="en-US" altLang="zh-CN" sz="3200" b="1">
              <a:latin typeface="Times New Roman" panose="02020603050405020304" charset="0"/>
              <a:cs typeface="Times New Roman" panose="02020603050405020304" charset="0"/>
              <a:sym typeface="微软雅黑" panose="020B0503020204020204" charset="-122"/>
            </a:endParaRPr>
          </a:p>
          <a:p>
            <a:pPr lvl="0" algn="l">
              <a:lnSpc>
                <a:spcPct val="120000"/>
              </a:lnSpc>
              <a:buClr>
                <a:srgbClr val="FF00FF"/>
              </a:buClr>
              <a:buSzPct val="90000"/>
              <a:buFont typeface="Wingdings" panose="05000000000000000000" pitchFamily="2" charset="2"/>
              <a:buChar char="u"/>
            </a:pPr>
            <a:r>
              <a:rPr lang="en-US" altLang="zh-CN" sz="3200" b="1">
                <a:latin typeface="Times New Roman" panose="02020603050405020304" charset="0"/>
                <a:cs typeface="Times New Roman" panose="02020603050405020304" charset="0"/>
                <a:sym typeface="微软雅黑" panose="020B0503020204020204" charset="-122"/>
              </a:rPr>
              <a:t>译为 ______。</a:t>
            </a:r>
            <a:endParaRPr lang="en-US" altLang="zh-CN" sz="3200" b="1">
              <a:latin typeface="Times New Roman" panose="02020603050405020304" charset="0"/>
              <a:cs typeface="Times New Roman" panose="02020603050405020304" charset="0"/>
              <a:sym typeface="微软雅黑" panose="020B0503020204020204" charset="-122"/>
            </a:endParaRPr>
          </a:p>
          <a:p>
            <a:pPr lvl="0" algn="l">
              <a:lnSpc>
                <a:spcPct val="120000"/>
              </a:lnSpc>
              <a:buClr>
                <a:srgbClr val="FF00FF"/>
              </a:buClr>
              <a:buSzPct val="90000"/>
              <a:buFont typeface="Wingdings" panose="05000000000000000000" pitchFamily="2" charset="2"/>
              <a:buChar char="u"/>
            </a:pPr>
            <a:r>
              <a:rPr lang="en-US" altLang="zh-CN" sz="3200" b="1">
                <a:latin typeface="Times New Roman" panose="02020603050405020304" charset="0"/>
                <a:cs typeface="Times New Roman" panose="02020603050405020304" charset="0"/>
                <a:sym typeface="微软雅黑" panose="020B0503020204020204" charset="-122"/>
              </a:rPr>
              <a:t>which在主语从句中充当 ______, </a:t>
            </a:r>
            <a:endParaRPr lang="en-US" altLang="zh-CN" sz="3200" b="1">
              <a:latin typeface="Times New Roman" panose="02020603050405020304" charset="0"/>
              <a:cs typeface="Times New Roman" panose="02020603050405020304" charset="0"/>
              <a:sym typeface="微软雅黑" panose="020B0503020204020204" charset="-122"/>
            </a:endParaRPr>
          </a:p>
          <a:p>
            <a:pPr lvl="0" algn="l">
              <a:lnSpc>
                <a:spcPct val="120000"/>
              </a:lnSpc>
              <a:buClr>
                <a:srgbClr val="FF00FF"/>
              </a:buClr>
              <a:buSzPct val="90000"/>
              <a:buFont typeface="Wingdings" panose="05000000000000000000" pitchFamily="2" charset="2"/>
              <a:buChar char="u"/>
            </a:pPr>
            <a:r>
              <a:rPr lang="en-US" altLang="zh-CN" sz="3200" b="1">
                <a:latin typeface="Times New Roman" panose="02020603050405020304" charset="0"/>
                <a:cs typeface="Times New Roman" panose="02020603050405020304" charset="0"/>
                <a:sym typeface="微软雅黑" panose="020B0503020204020204" charset="-122"/>
              </a:rPr>
              <a:t>译为 ______。</a:t>
            </a:r>
            <a:endParaRPr lang="en-US" altLang="zh-CN" sz="3200" b="1">
              <a:latin typeface="Times New Roman" panose="02020603050405020304" charset="0"/>
              <a:cs typeface="Times New Roman" panose="02020603050405020304" charset="0"/>
              <a:sym typeface="微软雅黑" panose="020B0503020204020204" charset="-122"/>
            </a:endParaRPr>
          </a:p>
          <a:p>
            <a:pPr lvl="0" algn="l">
              <a:lnSpc>
                <a:spcPct val="120000"/>
              </a:lnSpc>
              <a:buClr>
                <a:srgbClr val="FF00FF"/>
              </a:buClr>
              <a:buSzPct val="90000"/>
              <a:buFont typeface="Wingdings" panose="05000000000000000000" pitchFamily="2" charset="2"/>
              <a:buChar char="u"/>
            </a:pPr>
            <a:endParaRPr lang="en-US" altLang="zh-CN" sz="3200" b="1">
              <a:latin typeface="Times New Roman" panose="02020603050405020304" charset="0"/>
              <a:cs typeface="Times New Roman" panose="02020603050405020304" charset="0"/>
              <a:sym typeface="微软雅黑" panose="020B0503020204020204" charset="-122"/>
            </a:endParaRPr>
          </a:p>
        </p:txBody>
      </p:sp>
      <p:sp>
        <p:nvSpPr>
          <p:cNvPr id="1048655" name="文本框 9224"/>
          <p:cNvSpPr txBox="1"/>
          <p:nvPr/>
        </p:nvSpPr>
        <p:spPr>
          <a:xfrm>
            <a:off x="10423880" y="1034939"/>
            <a:ext cx="995680" cy="574040"/>
          </a:xfrm>
          <a:prstGeom prst="rect">
            <a:avLst/>
          </a:prstGeom>
          <a:noFill/>
          <a:ln w="9525">
            <a:noFill/>
          </a:ln>
        </p:spPr>
        <p:txBody>
          <a:bodyPr wrap="none" anchor="t">
            <a:spAutoFit/>
          </a:bodyPr>
          <a:p>
            <a:pPr>
              <a:lnSpc>
                <a:spcPct val="110000"/>
              </a:lnSpc>
            </a:pPr>
            <a:r>
              <a:rPr lang="zh-CN" altLang="en-US" sz="3200" b="1">
                <a:solidFill>
                  <a:srgbClr val="FF0000"/>
                </a:solidFill>
                <a:latin typeface="Times New Roman" panose="02020603050405020304" charset="0"/>
                <a:ea typeface="+mn-ea"/>
                <a:cs typeface="Times New Roman" panose="02020603050405020304" charset="0"/>
              </a:rPr>
              <a:t>主语</a:t>
            </a:r>
            <a:endParaRPr lang="zh-CN" altLang="en-US" sz="3200">
              <a:latin typeface="Times New Roman" panose="02020603050405020304" charset="0"/>
              <a:ea typeface="+mn-ea"/>
              <a:cs typeface="Times New Roman" panose="02020603050405020304" charset="0"/>
            </a:endParaRPr>
          </a:p>
        </p:txBody>
      </p:sp>
      <p:sp>
        <p:nvSpPr>
          <p:cNvPr id="1048656" name="文本框 9225"/>
          <p:cNvSpPr txBox="1"/>
          <p:nvPr/>
        </p:nvSpPr>
        <p:spPr>
          <a:xfrm>
            <a:off x="7564601" y="1646613"/>
            <a:ext cx="589281" cy="574041"/>
          </a:xfrm>
          <a:prstGeom prst="rect">
            <a:avLst/>
          </a:prstGeom>
          <a:noFill/>
          <a:ln w="9525">
            <a:noFill/>
          </a:ln>
        </p:spPr>
        <p:txBody>
          <a:bodyPr wrap="none" anchor="t">
            <a:spAutoFit/>
          </a:bodyPr>
          <a:p>
            <a:pPr>
              <a:lnSpc>
                <a:spcPct val="110000"/>
              </a:lnSpc>
            </a:pPr>
            <a:r>
              <a:rPr lang="zh-CN" altLang="en-US" sz="3200" b="1">
                <a:solidFill>
                  <a:srgbClr val="FF0000"/>
                </a:solidFill>
                <a:latin typeface="Times New Roman" panose="02020603050405020304" charset="0"/>
                <a:ea typeface="+mn-ea"/>
                <a:cs typeface="Times New Roman" panose="02020603050405020304" charset="0"/>
              </a:rPr>
              <a:t>谁</a:t>
            </a:r>
            <a:endParaRPr lang="zh-CN" altLang="en-US" sz="3200">
              <a:latin typeface="Times New Roman" panose="02020603050405020304" charset="0"/>
              <a:ea typeface="+mn-ea"/>
              <a:cs typeface="Times New Roman" panose="02020603050405020304" charset="0"/>
            </a:endParaRPr>
          </a:p>
        </p:txBody>
      </p:sp>
      <p:sp>
        <p:nvSpPr>
          <p:cNvPr id="1048657" name="文本框 9226"/>
          <p:cNvSpPr txBox="1"/>
          <p:nvPr/>
        </p:nvSpPr>
        <p:spPr>
          <a:xfrm>
            <a:off x="10521211" y="2173911"/>
            <a:ext cx="995681" cy="574040"/>
          </a:xfrm>
          <a:prstGeom prst="rect">
            <a:avLst/>
          </a:prstGeom>
          <a:noFill/>
          <a:ln w="9525">
            <a:noFill/>
          </a:ln>
        </p:spPr>
        <p:txBody>
          <a:bodyPr wrap="none" anchor="t">
            <a:spAutoFit/>
          </a:bodyPr>
          <a:p>
            <a:pPr>
              <a:lnSpc>
                <a:spcPct val="110000"/>
              </a:lnSpc>
            </a:pPr>
            <a:r>
              <a:rPr lang="zh-CN" altLang="en-US" sz="3200" b="1">
                <a:solidFill>
                  <a:srgbClr val="FF0000"/>
                </a:solidFill>
                <a:latin typeface="Times New Roman" panose="02020603050405020304" charset="0"/>
                <a:ea typeface="+mn-ea"/>
                <a:cs typeface="Times New Roman" panose="02020603050405020304" charset="0"/>
              </a:rPr>
              <a:t>宾语</a:t>
            </a:r>
            <a:endParaRPr lang="zh-CN" altLang="en-US" sz="3200">
              <a:latin typeface="Times New Roman" panose="02020603050405020304" charset="0"/>
              <a:ea typeface="+mn-ea"/>
              <a:cs typeface="Times New Roman" panose="02020603050405020304" charset="0"/>
            </a:endParaRPr>
          </a:p>
        </p:txBody>
      </p:sp>
      <p:sp>
        <p:nvSpPr>
          <p:cNvPr id="1048658" name="文本框 9227"/>
          <p:cNvSpPr txBox="1"/>
          <p:nvPr/>
        </p:nvSpPr>
        <p:spPr>
          <a:xfrm>
            <a:off x="7360521" y="2806375"/>
            <a:ext cx="995681" cy="574040"/>
          </a:xfrm>
          <a:prstGeom prst="rect">
            <a:avLst/>
          </a:prstGeom>
          <a:noFill/>
          <a:ln w="9525">
            <a:noFill/>
          </a:ln>
        </p:spPr>
        <p:txBody>
          <a:bodyPr wrap="none" anchor="t">
            <a:spAutoFit/>
          </a:bodyPr>
          <a:p>
            <a:pPr>
              <a:lnSpc>
                <a:spcPct val="110000"/>
              </a:lnSpc>
            </a:pPr>
            <a:r>
              <a:rPr lang="zh-CN" altLang="en-US" sz="3200" b="1">
                <a:solidFill>
                  <a:srgbClr val="FF0000"/>
                </a:solidFill>
                <a:latin typeface="Times New Roman" panose="02020603050405020304" charset="0"/>
                <a:ea typeface="+mn-ea"/>
                <a:cs typeface="Times New Roman" panose="02020603050405020304" charset="0"/>
              </a:rPr>
              <a:t>东西</a:t>
            </a:r>
            <a:endParaRPr lang="zh-CN" altLang="en-US" sz="3200">
              <a:latin typeface="Times New Roman" panose="02020603050405020304" charset="0"/>
              <a:ea typeface="+mn-ea"/>
              <a:cs typeface="Times New Roman" panose="02020603050405020304" charset="0"/>
            </a:endParaRPr>
          </a:p>
        </p:txBody>
      </p:sp>
      <p:sp>
        <p:nvSpPr>
          <p:cNvPr id="1048659" name="文本框 9228"/>
          <p:cNvSpPr txBox="1"/>
          <p:nvPr/>
        </p:nvSpPr>
        <p:spPr>
          <a:xfrm>
            <a:off x="10729555" y="3313568"/>
            <a:ext cx="995680" cy="574040"/>
          </a:xfrm>
          <a:prstGeom prst="rect">
            <a:avLst/>
          </a:prstGeom>
          <a:noFill/>
          <a:ln w="9525">
            <a:noFill/>
          </a:ln>
        </p:spPr>
        <p:txBody>
          <a:bodyPr wrap="none" anchor="t">
            <a:spAutoFit/>
          </a:bodyPr>
          <a:p>
            <a:pPr>
              <a:lnSpc>
                <a:spcPct val="110000"/>
              </a:lnSpc>
            </a:pPr>
            <a:r>
              <a:rPr lang="zh-CN" altLang="en-US" sz="3200" b="1">
                <a:solidFill>
                  <a:srgbClr val="FF0000"/>
                </a:solidFill>
                <a:latin typeface="Times New Roman" panose="02020603050405020304" charset="0"/>
                <a:ea typeface="+mn-ea"/>
                <a:cs typeface="Times New Roman" panose="02020603050405020304" charset="0"/>
              </a:rPr>
              <a:t>定语</a:t>
            </a:r>
            <a:endParaRPr lang="zh-CN" altLang="en-US" sz="3200">
              <a:latin typeface="Times New Roman" panose="02020603050405020304" charset="0"/>
              <a:ea typeface="+mn-ea"/>
              <a:cs typeface="Times New Roman" panose="02020603050405020304" charset="0"/>
            </a:endParaRPr>
          </a:p>
        </p:txBody>
      </p:sp>
      <p:sp>
        <p:nvSpPr>
          <p:cNvPr id="1048660" name="文本框 9229"/>
          <p:cNvSpPr txBox="1"/>
          <p:nvPr/>
        </p:nvSpPr>
        <p:spPr>
          <a:xfrm>
            <a:off x="7360766" y="3946175"/>
            <a:ext cx="995680" cy="574041"/>
          </a:xfrm>
          <a:prstGeom prst="rect">
            <a:avLst/>
          </a:prstGeom>
          <a:noFill/>
          <a:ln w="9525">
            <a:noFill/>
          </a:ln>
        </p:spPr>
        <p:txBody>
          <a:bodyPr wrap="none" anchor="t">
            <a:spAutoFit/>
          </a:bodyPr>
          <a:p>
            <a:pPr>
              <a:lnSpc>
                <a:spcPct val="110000"/>
              </a:lnSpc>
            </a:pPr>
            <a:r>
              <a:rPr lang="zh-CN" altLang="en-US" sz="3200" b="1">
                <a:solidFill>
                  <a:srgbClr val="FF0000"/>
                </a:solidFill>
                <a:latin typeface="Times New Roman" panose="02020603050405020304" charset="0"/>
                <a:ea typeface="+mn-ea"/>
                <a:cs typeface="Times New Roman" panose="02020603050405020304" charset="0"/>
              </a:rPr>
              <a:t>哪一</a:t>
            </a:r>
            <a:endParaRPr lang="zh-CN" altLang="en-US" sz="3200">
              <a:latin typeface="Times New Roman" panose="02020603050405020304" charset="0"/>
              <a:ea typeface="+mn-ea"/>
              <a:cs typeface="Times New Roman" panose="02020603050405020304" charset="0"/>
            </a:endParaRPr>
          </a:p>
        </p:txBody>
      </p:sp>
      <p:sp>
        <p:nvSpPr>
          <p:cNvPr id="1048661" name="TextBox 5"/>
          <p:cNvSpPr txBox="1"/>
          <p:nvPr/>
        </p:nvSpPr>
        <p:spPr>
          <a:xfrm>
            <a:off x="2804160" y="0"/>
            <a:ext cx="5351780" cy="1082040"/>
          </a:xfrm>
          <a:prstGeom prst="rect">
            <a:avLst/>
          </a:prstGeom>
          <a:solidFill>
            <a:schemeClr val="tx2"/>
          </a:solidFill>
          <a:ln w="9525">
            <a:noFill/>
          </a:ln>
        </p:spPr>
        <p:txBody>
          <a:bodyPr wrap="square" anchor="t">
            <a:spAutoFit/>
          </a:bodyPr>
          <a:p>
            <a:pPr algn="l"/>
            <a:r>
              <a:rPr lang="en-US" sz="3300" b="1">
                <a:solidFill>
                  <a:srgbClr val="002060"/>
                </a:solidFill>
                <a:latin typeface="Times New Roman" panose="02020603050405020304" charset="0"/>
                <a:ea typeface="微软雅黑" panose="020B0503020204020204" charset="-122"/>
              </a:rPr>
              <a:t>      </a:t>
            </a:r>
            <a:r>
              <a:rPr lang="en-US" sz="3300" b="1">
                <a:solidFill>
                  <a:schemeClr val="bg2"/>
                </a:solidFill>
                <a:latin typeface="Times New Roman" panose="02020603050405020304" charset="0"/>
                <a:ea typeface="微软雅黑" panose="020B0503020204020204" charset="-122"/>
              </a:rPr>
              <a:t>Compare and Discover 2</a:t>
            </a:r>
            <a:endParaRPr lang="en-US" sz="3300" b="1">
              <a:solidFill>
                <a:schemeClr val="bg2"/>
              </a:solidFill>
              <a:latin typeface="Times New Roman" panose="02020603050405020304" charset="0"/>
              <a:ea typeface="微软雅黑" panose="020B0503020204020204" charset="-122"/>
            </a:endParaRPr>
          </a:p>
        </p:txBody>
      </p:sp>
      <p:sp>
        <p:nvSpPr>
          <p:cNvPr id="1048662" name="AutoShape 20"/>
          <p:cNvSpPr/>
          <p:nvPr/>
        </p:nvSpPr>
        <p:spPr>
          <a:xfrm>
            <a:off x="323850" y="813435"/>
            <a:ext cx="5486400" cy="5231130"/>
          </a:xfrm>
          <a:prstGeom prst="flowChartAlternateProcess">
            <a:avLst/>
          </a:prstGeom>
          <a:noFill/>
          <a:ln w="60325" cap="flat" cmpd="sng">
            <a:solidFill>
              <a:srgbClr val="1115AE"/>
            </a:solidFill>
            <a:prstDash val="solid"/>
            <a:miter/>
            <a:headEnd type="none" w="med" len="med"/>
            <a:tailEnd type="none" w="med" len="med"/>
          </a:ln>
        </p:spPr>
        <p:txBody>
          <a:bodyPr wrap="none" anchor="ctr" anchorCtr="0"/>
          <a:p>
            <a:pPr algn="ctr" defTabSz="763905">
              <a:buNone/>
            </a:pPr>
            <a:endParaRPr lang="en-US" altLang="zh-CN" sz="3000" b="1">
              <a:solidFill>
                <a:srgbClr val="990033"/>
              </a:solidFill>
              <a:latin typeface="Arial Narrow" panose="020B0606020202030204"/>
              <a:ea typeface="宋体" panose="02010600030101010101" pitchFamily="2" charset="-122"/>
            </a:endParaRPr>
          </a:p>
          <a:p>
            <a:pPr algn="ctr" defTabSz="763905">
              <a:buNone/>
            </a:pPr>
            <a:endParaRPr lang="en-US" altLang="zh-CN" sz="3000" b="1">
              <a:solidFill>
                <a:srgbClr val="990033"/>
              </a:solidFill>
              <a:latin typeface="Arial Narrow" panose="020B0606020202030204"/>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48655"/>
                                        </p:tgtEl>
                                        <p:attrNameLst>
                                          <p:attrName>style.visibility</p:attrName>
                                        </p:attrNameLst>
                                      </p:cBhvr>
                                      <p:to>
                                        <p:strVal val="visible"/>
                                      </p:to>
                                    </p:set>
                                    <p:animEffect transition="in" filter="slide(fromBottom)">
                                      <p:cBhvr>
                                        <p:cTn id="7" dur="500"/>
                                        <p:tgtEl>
                                          <p:spTgt spid="1048655"/>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48656"/>
                                        </p:tgtEl>
                                        <p:attrNameLst>
                                          <p:attrName>style.visibility</p:attrName>
                                        </p:attrNameLst>
                                      </p:cBhvr>
                                      <p:to>
                                        <p:strVal val="visible"/>
                                      </p:to>
                                    </p:set>
                                    <p:animEffect transition="in" filter="slide(fromBottom)">
                                      <p:cBhvr>
                                        <p:cTn id="11" dur="500"/>
                                        <p:tgtEl>
                                          <p:spTgt spid="104865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048657"/>
                                        </p:tgtEl>
                                        <p:attrNameLst>
                                          <p:attrName>style.visibility</p:attrName>
                                        </p:attrNameLst>
                                      </p:cBhvr>
                                      <p:to>
                                        <p:strVal val="visible"/>
                                      </p:to>
                                    </p:set>
                                    <p:animEffect transition="in" filter="slide(fromBottom)">
                                      <p:cBhvr>
                                        <p:cTn id="16" dur="500"/>
                                        <p:tgtEl>
                                          <p:spTgt spid="1048657"/>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048658"/>
                                        </p:tgtEl>
                                        <p:attrNameLst>
                                          <p:attrName>style.visibility</p:attrName>
                                        </p:attrNameLst>
                                      </p:cBhvr>
                                      <p:to>
                                        <p:strVal val="visible"/>
                                      </p:to>
                                    </p:set>
                                    <p:animEffect transition="in" filter="slide(fromBottom)">
                                      <p:cBhvr>
                                        <p:cTn id="20" dur="500"/>
                                        <p:tgtEl>
                                          <p:spTgt spid="104865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48659"/>
                                        </p:tgtEl>
                                        <p:attrNameLst>
                                          <p:attrName>style.visibility</p:attrName>
                                        </p:attrNameLst>
                                      </p:cBhvr>
                                      <p:to>
                                        <p:strVal val="visible"/>
                                      </p:to>
                                    </p:set>
                                    <p:animEffect transition="in" filter="slide(fromBottom)">
                                      <p:cBhvr>
                                        <p:cTn id="25" dur="500"/>
                                        <p:tgtEl>
                                          <p:spTgt spid="1048659"/>
                                        </p:tgtEl>
                                      </p:cBhvr>
                                    </p:animEffect>
                                  </p:childTnLst>
                                </p:cTn>
                              </p:par>
                            </p:childTnLst>
                          </p:cTn>
                        </p:par>
                        <p:par>
                          <p:cTn id="26" fill="hold">
                            <p:stCondLst>
                              <p:cond delay="500"/>
                            </p:stCondLst>
                            <p:childTnLst>
                              <p:par>
                                <p:cTn id="27" presetID="12" presetClass="entr" presetSubtype="4" fill="hold" grpId="0" nodeType="afterEffect">
                                  <p:stCondLst>
                                    <p:cond delay="0"/>
                                  </p:stCondLst>
                                  <p:childTnLst>
                                    <p:set>
                                      <p:cBhvr>
                                        <p:cTn id="28" dur="1" fill="hold">
                                          <p:stCondLst>
                                            <p:cond delay="0"/>
                                          </p:stCondLst>
                                        </p:cTn>
                                        <p:tgtEl>
                                          <p:spTgt spid="1048660"/>
                                        </p:tgtEl>
                                        <p:attrNameLst>
                                          <p:attrName>style.visibility</p:attrName>
                                        </p:attrNameLst>
                                      </p:cBhvr>
                                      <p:to>
                                        <p:strVal val="visible"/>
                                      </p:to>
                                    </p:set>
                                    <p:animEffect transition="in" filter="slide(fromBottom)">
                                      <p:cBhvr>
                                        <p:cTn id="29" dur="500"/>
                                        <p:tgtEl>
                                          <p:spTgt spid="1048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5" grpId="0"/>
      <p:bldP spid="1048656" grpId="0"/>
      <p:bldP spid="1048657" grpId="0"/>
      <p:bldP spid="1048658" grpId="0"/>
      <p:bldP spid="1048659" grpId="0"/>
      <p:bldP spid="1048660" grpId="0"/>
    </p:bldLst>
  </p:timing>
</p:sld>
</file>

<file path=ppt/tags/tag1.xml><?xml version="1.0" encoding="utf-8"?>
<p:tagLst xmlns:p="http://schemas.openxmlformats.org/presentationml/2006/main">
  <p:tag name="AS_UNIQUEID" val="1016"/>
</p:tagLst>
</file>

<file path=ppt/tags/tag10.xml><?xml version="1.0" encoding="utf-8"?>
<p:tagLst xmlns:p="http://schemas.openxmlformats.org/presentationml/2006/main">
  <p:tag name="AS_UNIQUEID" val="1240"/>
</p:tagLst>
</file>

<file path=ppt/tags/tag11.xml><?xml version="1.0" encoding="utf-8"?>
<p:tagLst xmlns:p="http://schemas.openxmlformats.org/presentationml/2006/main">
  <p:tag name="AS_UNIQUEID" val="1241"/>
</p:tagLst>
</file>

<file path=ppt/tags/tag12.xml><?xml version="1.0" encoding="utf-8"?>
<p:tagLst xmlns:p="http://schemas.openxmlformats.org/presentationml/2006/main">
  <p:tag name="AS_UNIQUEID" val="1243"/>
</p:tagLst>
</file>

<file path=ppt/tags/tag13.xml><?xml version="1.0" encoding="utf-8"?>
<p:tagLst xmlns:p="http://schemas.openxmlformats.org/presentationml/2006/main">
  <p:tag name="AS_UNIQUEID" val="1232"/>
</p:tagLst>
</file>

<file path=ppt/tags/tag14.xml><?xml version="1.0" encoding="utf-8"?>
<p:tagLst xmlns:p="http://schemas.openxmlformats.org/presentationml/2006/main">
  <p:tag name="AS_UNIQUEID" val="1243"/>
</p:tagLst>
</file>

<file path=ppt/tags/tag15.xml><?xml version="1.0" encoding="utf-8"?>
<p:tagLst xmlns:p="http://schemas.openxmlformats.org/presentationml/2006/main">
  <p:tag name="AS_UNIQUEID" val="1244"/>
</p:tagLst>
</file>

<file path=ppt/tags/tag16.xml><?xml version="1.0" encoding="utf-8"?>
<p:tagLst xmlns:p="http://schemas.openxmlformats.org/presentationml/2006/main">
  <p:tag name="AS_UNIQUEID" val="1245"/>
</p:tagLst>
</file>

<file path=ppt/tags/tag17.xml><?xml version="1.0" encoding="utf-8"?>
<p:tagLst xmlns:p="http://schemas.openxmlformats.org/presentationml/2006/main">
  <p:tag name="AS_UNIQUEID" val="1246"/>
</p:tagLst>
</file>

<file path=ppt/tags/tag18.xml><?xml version="1.0" encoding="utf-8"?>
<p:tagLst xmlns:p="http://schemas.openxmlformats.org/presentationml/2006/main">
  <p:tag name="AS_UNIQUEID" val="1247"/>
</p:tagLst>
</file>

<file path=ppt/tags/tag19.xml><?xml version="1.0" encoding="utf-8"?>
<p:tagLst xmlns:p="http://schemas.openxmlformats.org/presentationml/2006/main">
  <p:tag name="AS_UNIQUEID" val="1248"/>
</p:tagLst>
</file>

<file path=ppt/tags/tag2.xml><?xml version="1.0" encoding="utf-8"?>
<p:tagLst xmlns:p="http://schemas.openxmlformats.org/presentationml/2006/main">
  <p:tag name="AS_UNIQUEID" val="1045"/>
  <p:tag name="KSO_WM_UNIT_PLACING_PICTURE_USER_VIEWPORT" val="{&quot;height&quot;:4819,&quot;width&quot;:6344}"/>
</p:tagLst>
</file>

<file path=ppt/tags/tag20.xml><?xml version="1.0" encoding="utf-8"?>
<p:tagLst xmlns:p="http://schemas.openxmlformats.org/presentationml/2006/main">
  <p:tag name="AS_UNIQUEID" val="1249"/>
</p:tagLst>
</file>

<file path=ppt/tags/tag21.xml><?xml version="1.0" encoding="utf-8"?>
<p:tagLst xmlns:p="http://schemas.openxmlformats.org/presentationml/2006/main">
  <p:tag name="AS_UNIQUEID" val="1250"/>
</p:tagLst>
</file>

<file path=ppt/tags/tag22.xml><?xml version="1.0" encoding="utf-8"?>
<p:tagLst xmlns:p="http://schemas.openxmlformats.org/presentationml/2006/main">
  <p:tag name="KSO_WM_TEMPLATE_CATEGORY" val="custom"/>
  <p:tag name="KSO_WM_TEMPLATE_INDEX" val="60"/>
</p:tagLst>
</file>

<file path=ppt/tags/tag23.xml><?xml version="1.0" encoding="utf-8"?>
<p:tagLst xmlns:p="http://schemas.openxmlformats.org/presentationml/2006/main">
  <p:tag name="KSO_WM_TEMPLATE_CATEGORY" val="custom"/>
  <p:tag name="KSO_WM_TEMPLATE_INDEX" val="60"/>
</p:tagLst>
</file>

<file path=ppt/tags/tag24.xml><?xml version="1.0" encoding="utf-8"?>
<p:tagLst xmlns:p="http://schemas.openxmlformats.org/presentationml/2006/main">
  <p:tag name="KSO_WM_TEMPLATE_CATEGORY" val="custom"/>
  <p:tag name="KSO_WM_TEMPLATE_INDEX" val="60"/>
</p:tagLst>
</file>

<file path=ppt/tags/tag25.xml><?xml version="1.0" encoding="utf-8"?>
<p:tagLst xmlns:p="http://schemas.openxmlformats.org/presentationml/2006/main">
  <p:tag name="KSO_WM_UNIT_TABLE_BEAUTIFY" val="{9863ab2a-73ab-4a92-b334-1ae5563d3c85}"/>
</p:tagLst>
</file>

<file path=ppt/tags/tag26.xml><?xml version="1.0" encoding="utf-8"?>
<p:tagLst xmlns:p="http://schemas.openxmlformats.org/presentationml/2006/main">
  <p:tag name="KSO_WM_TEMPLATE_CATEGORY" val="custom"/>
  <p:tag name="KSO_WM_TEMPLATE_INDEX" val="60"/>
</p:tagLst>
</file>

<file path=ppt/tags/tag27.xml><?xml version="1.0" encoding="utf-8"?>
<p:tagLst xmlns:p="http://schemas.openxmlformats.org/presentationml/2006/main">
  <p:tag name="AS_UNIQUEID" val="1266"/>
</p:tagLst>
</file>

<file path=ppt/tags/tag28.xml><?xml version="1.0" encoding="utf-8"?>
<p:tagLst xmlns:p="http://schemas.openxmlformats.org/presentationml/2006/main">
  <p:tag name="AS_UNIQUEID" val="1267"/>
</p:tagLst>
</file>

<file path=ppt/tags/tag29.xml><?xml version="1.0" encoding="utf-8"?>
<p:tagLst xmlns:p="http://schemas.openxmlformats.org/presentationml/2006/main">
  <p:tag name="AS_UNIQUEID" val="1268"/>
</p:tagLst>
</file>

<file path=ppt/tags/tag3.xml><?xml version="1.0" encoding="utf-8"?>
<p:tagLst xmlns:p="http://schemas.openxmlformats.org/presentationml/2006/main">
  <p:tag name="KSO_WM_BEAUTIFY_FLAG" val="#wm#"/>
  <p:tag name="KSO_WM_CHIP_FILLPROP" val="[[{&quot;fill_id&quot;:&quot;1225534b603643f5a414df89499311b9&quot;,&quot;fill_align&quot;:&quot;cm&quot;,&quot;text_align&quot;:&quot;lm&quot;,&quot;text_direction&quot;:&quot;horizontal&quot;,&quot;chip_types&quot;:[&quot;text&quot;,&quot;header&quot;]},{&quot;fill_id&quot;:&quot;a5cde0e7e9ca4a5fabf022e041870535&quot;,&quot;fill_align&quot;:&quot;cm&quot;,&quot;text_align&quot;:&quot;lm&quot;,&quot;text_direction&quot;:&quot;horizontal&quot;,&quot;chip_types&quot;:[&quot;diagram&quot;,&quot;pictext&quot;,&quot;text&quot;,&quot;picture&quot;,&quot;chart&quot;,&quot;table&quot;,&quot;video&quot;],&quot;support_features&quot;:[&quot;collage&quot;,&quot;carousel&quot;,&quot;creativecrop&quot;]}]]"/>
  <p:tag name="KSO_WM_CHIP_GROUPID" val="5e6efe48605d5daf04fe5f97"/>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XID" val="5e6efe48605d5daf04fe5f98"/>
  <p:tag name="KSO_WM_SLIDE_BACKGROUND" val="[&quot;general&quot;]"/>
  <p:tag name="KSO_WM_SLIDE_BACKGROUND_TYPE" val="general"/>
  <p:tag name="KSO_WM_SLIDE_BK_DARK_LIGHT" val="2"/>
  <p:tag name="KSO_WM_SLIDE_CAN_ADD_NAVIGATION" val="1"/>
  <p:tag name="KSO_WM_SLIDE_ID" val="diagram20207632_1"/>
  <p:tag name="KSO_WM_SLIDE_INDEX" val="1"/>
  <p:tag name="KSO_WM_SLIDE_ITEM_CNT" val="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direction&quot;:1,&quot;id&quot;:&quot;2020-06-17T20:37:40&quot;,&quot;maxSize&quot;:{&quot;size1&quot;:37.5},&quot;minSize&quot;:{&quot;size1&quot;:27.5},&quot;normalSize&quot;:{&quot;size1&quot;:37.5},&quot;subLayout&quot;:[{&quot;id&quot;:&quot;2020-06-17T20:37:40&quot;,&quot;margin&quot;:{&quot;bottom&quot;:5.9270000457763672,&quot;left&quot;:1.6929999589920044,&quot;right&quot;:0,&quot;top&quot;:5.9270000457763672},&quot;type&quot;:0},{&quot;id&quot;:&quot;2020-06-17T20:37:40&quot;,&quot;margin&quot;:{&quot;bottom&quot;:2.5399999618530273,&quot;left&quot;:0.84700000286102295,&quot;right&quot;:1.6929999589920044,&quot;top&quot;:2.5399999618530273},&quot;type&quot;:0}],&quot;type&quot;:0}"/>
  <p:tag name="KSO_WM_SLIDE_POSITION" val="48*108"/>
  <p:tag name="KSO_WM_SLIDE_RATIO" val="1.777778"/>
  <p:tag name="KSO_WM_SLIDE_SIZE" val="864*324"/>
  <p:tag name="KSO_WM_SLIDE_SUBTYPE" val="picTxt"/>
  <p:tag name="KSO_WM_SLIDE_SUPPORT_FEATURE_TYPE" val="7"/>
  <p:tag name="KSO_WM_SLIDE_TYPE" val="text"/>
  <p:tag name="KSO_WM_TAG_VERSION" val="1.0"/>
  <p:tag name="KSO_WM_TEMPLATE_ASSEMBLE_GROUPID" val="5eea0e92a186d5104cd695df"/>
  <p:tag name="KSO_WM_TEMPLATE_ASSEMBLE_XID" val="5eea0e92a186d5104cd695df"/>
  <p:tag name="KSO_WM_TEMPLATE_CATEGORY" val="diagram"/>
  <p:tag name="KSO_WM_TEMPLATE_COLOR_TYPE" val="1"/>
  <p:tag name="KSO_WM_TEMPLATE_INDEX" val="20207632"/>
  <p:tag name="KSO_WM_TEMPLATE_MASTER_TYPE" val="0"/>
  <p:tag name="KSO_WM_TEMPLATE_SUBCATEGORY" val="21"/>
  <p:tag name="KSO_WM_UNIT_FLASH_PICTURE_TYPE" val="2"/>
</p:tagLst>
</file>

<file path=ppt/tags/tag30.xml><?xml version="1.0" encoding="utf-8"?>
<p:tagLst xmlns:p="http://schemas.openxmlformats.org/presentationml/2006/main">
  <p:tag name="AS_UNIQUEID" val="1269"/>
</p:tagLst>
</file>

<file path=ppt/tags/tag31.xml><?xml version="1.0" encoding="utf-8"?>
<p:tagLst xmlns:p="http://schemas.openxmlformats.org/presentationml/2006/main">
  <p:tag name="AS_UNIQUEID" val="1270"/>
</p:tagLst>
</file>

<file path=ppt/tags/tag32.xml><?xml version="1.0" encoding="utf-8"?>
<p:tagLst xmlns:p="http://schemas.openxmlformats.org/presentationml/2006/main">
  <p:tag name="AS_UNIQUEID" val="1271"/>
</p:tagLst>
</file>

<file path=ppt/tags/tag33.xml><?xml version="1.0" encoding="utf-8"?>
<p:tagLst xmlns:p="http://schemas.openxmlformats.org/presentationml/2006/main">
  <p:tag name="AS_UNIQUEID" val="1264"/>
</p:tagLst>
</file>

<file path=ppt/tags/tag34.xml><?xml version="1.0" encoding="utf-8"?>
<p:tagLst xmlns:p="http://schemas.openxmlformats.org/presentationml/2006/main">
  <p:tag name="AS_UNIQUEID" val="1262"/>
  <p:tag name="KSO_WM_UNIT_TABLE_BEAUTIFY" val="smartTable{44ca8fd0-5729-4548-ac86-44dc9dccc45a}"/>
</p:tagLst>
</file>

<file path=ppt/tags/tag35.xml><?xml version="1.0" encoding="utf-8"?>
<p:tagLst xmlns:p="http://schemas.openxmlformats.org/presentationml/2006/main">
  <p:tag name="AS_UNIQUEID" val="1273"/>
</p:tagLst>
</file>

<file path=ppt/tags/tag36.xml><?xml version="1.0" encoding="utf-8"?>
<p:tagLst xmlns:p="http://schemas.openxmlformats.org/presentationml/2006/main">
  <p:tag name="AS_UNIQUEID" val="1011"/>
</p:tagLst>
</file>

<file path=ppt/tags/tag4.xml><?xml version="1.0" encoding="utf-8"?>
<p:tagLst xmlns:p="http://schemas.openxmlformats.org/presentationml/2006/main">
  <p:tag name="KSO_WM_BEAUTIFY_FLAG" val="#wm#"/>
  <p:tag name="KSO_WM_CHIP_FILLPROP" val="[[{&quot;fill_id&quot;:&quot;1225534b603643f5a414df89499311b9&quot;,&quot;fill_align&quot;:&quot;cm&quot;,&quot;text_align&quot;:&quot;lm&quot;,&quot;text_direction&quot;:&quot;horizontal&quot;,&quot;chip_types&quot;:[&quot;text&quot;,&quot;header&quot;]},{&quot;fill_id&quot;:&quot;a5cde0e7e9ca4a5fabf022e041870535&quot;,&quot;fill_align&quot;:&quot;cm&quot;,&quot;text_align&quot;:&quot;lm&quot;,&quot;text_direction&quot;:&quot;horizontal&quot;,&quot;chip_types&quot;:[&quot;diagram&quot;,&quot;pictext&quot;,&quot;text&quot;,&quot;picture&quot;,&quot;chart&quot;,&quot;table&quot;,&quot;video&quot;],&quot;support_features&quot;:[&quot;collage&quot;,&quot;carousel&quot;,&quot;creativecrop&quot;]}]]"/>
  <p:tag name="KSO_WM_CHIP_GROUPID" val="5e6efe48605d5daf04fe5f97"/>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XID" val="5e6efe48605d5daf04fe5f98"/>
  <p:tag name="KSO_WM_SLIDE_BACKGROUND" val="[&quot;general&quot;]"/>
  <p:tag name="KSO_WM_SLIDE_BACKGROUND_TYPE" val="general"/>
  <p:tag name="KSO_WM_SLIDE_BK_DARK_LIGHT" val="2"/>
  <p:tag name="KSO_WM_SLIDE_CAN_ADD_NAVIGATION" val="1"/>
  <p:tag name="KSO_WM_SLIDE_ID" val="diagram20207632_1"/>
  <p:tag name="KSO_WM_SLIDE_INDEX" val="1"/>
  <p:tag name="KSO_WM_SLIDE_ITEM_CNT" val="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direction&quot;:1,&quot;id&quot;:&quot;2020-06-17T20:37:40&quot;,&quot;maxSize&quot;:{&quot;size1&quot;:37.5},&quot;minSize&quot;:{&quot;size1&quot;:27.5},&quot;normalSize&quot;:{&quot;size1&quot;:37.5},&quot;subLayout&quot;:[{&quot;id&quot;:&quot;2020-06-17T20:37:40&quot;,&quot;margin&quot;:{&quot;bottom&quot;:5.9270000457763672,&quot;left&quot;:1.6929999589920044,&quot;right&quot;:0,&quot;top&quot;:5.9270000457763672},&quot;type&quot;:0},{&quot;id&quot;:&quot;2020-06-17T20:37:40&quot;,&quot;margin&quot;:{&quot;bottom&quot;:2.5399999618530273,&quot;left&quot;:0.84700000286102295,&quot;right&quot;:1.6929999589920044,&quot;top&quot;:2.5399999618530273},&quot;type&quot;:0}],&quot;type&quot;:0}"/>
  <p:tag name="KSO_WM_SLIDE_POSITION" val="48*108"/>
  <p:tag name="KSO_WM_SLIDE_RATIO" val="1.777778"/>
  <p:tag name="KSO_WM_SLIDE_SIZE" val="864*324"/>
  <p:tag name="KSO_WM_SLIDE_SUBTYPE" val="picTxt"/>
  <p:tag name="KSO_WM_SLIDE_SUPPORT_FEATURE_TYPE" val="7"/>
  <p:tag name="KSO_WM_SLIDE_TYPE" val="text"/>
  <p:tag name="KSO_WM_TAG_VERSION" val="1.0"/>
  <p:tag name="KSO_WM_TEMPLATE_ASSEMBLE_GROUPID" val="5eea0e92a186d5104cd695df"/>
  <p:tag name="KSO_WM_TEMPLATE_ASSEMBLE_XID" val="5eea0e92a186d5104cd695df"/>
  <p:tag name="KSO_WM_TEMPLATE_CATEGORY" val="diagram"/>
  <p:tag name="KSO_WM_TEMPLATE_COLOR_TYPE" val="1"/>
  <p:tag name="KSO_WM_TEMPLATE_INDEX" val="20207632"/>
  <p:tag name="KSO_WM_TEMPLATE_MASTER_TYPE" val="0"/>
  <p:tag name="KSO_WM_TEMPLATE_SUBCATEGORY" val="21"/>
  <p:tag name="KSO_WM_UNIT_FLASH_PICTURE_TYPE" val="2"/>
</p:tagLst>
</file>

<file path=ppt/tags/tag5.xml><?xml version="1.0" encoding="utf-8"?>
<p:tagLst xmlns:p="http://schemas.openxmlformats.org/presentationml/2006/main">
  <p:tag name="AS_UNIQUEID" val="1234"/>
</p:tagLst>
</file>

<file path=ppt/tags/tag6.xml><?xml version="1.0" encoding="utf-8"?>
<p:tagLst xmlns:p="http://schemas.openxmlformats.org/presentationml/2006/main">
  <p:tag name="AS_UNIQUEID" val="1235"/>
</p:tagLst>
</file>

<file path=ppt/tags/tag7.xml><?xml version="1.0" encoding="utf-8"?>
<p:tagLst xmlns:p="http://schemas.openxmlformats.org/presentationml/2006/main">
  <p:tag name="AS_UNIQUEID" val="1236"/>
</p:tagLst>
</file>

<file path=ppt/tags/tag8.xml><?xml version="1.0" encoding="utf-8"?>
<p:tagLst xmlns:p="http://schemas.openxmlformats.org/presentationml/2006/main">
  <p:tag name="AS_UNIQUEID" val="1238"/>
</p:tagLst>
</file>

<file path=ppt/tags/tag9.xml><?xml version="1.0" encoding="utf-8"?>
<p:tagLst xmlns:p="http://schemas.openxmlformats.org/presentationml/2006/main">
  <p:tag name="AS_UNIQUEID" val="1239"/>
</p:tagLst>
</file>

<file path=ppt/theme/theme1.xml><?xml version="1.0" encoding="utf-8"?>
<a:theme xmlns:a="http://schemas.openxmlformats.org/drawingml/2006/main" name="Office 主题​​">
  <a:themeElements>
    <a:clrScheme name="自定义 544">
      <a:dk1>
        <a:sysClr val="windowText" lastClr="000000"/>
      </a:dk1>
      <a:lt1>
        <a:sysClr val="window" lastClr="FFFFFF"/>
      </a:lt1>
      <a:dk2>
        <a:srgbClr val="44546A"/>
      </a:dk2>
      <a:lt2>
        <a:srgbClr val="E7E6E6"/>
      </a:lt2>
      <a:accent1>
        <a:srgbClr val="4C745A"/>
      </a:accent1>
      <a:accent2>
        <a:srgbClr val="4C745A"/>
      </a:accent2>
      <a:accent3>
        <a:srgbClr val="4C745A"/>
      </a:accent3>
      <a:accent4>
        <a:srgbClr val="4C745A"/>
      </a:accent4>
      <a:accent5>
        <a:srgbClr val="4C745A"/>
      </a:accent5>
      <a:accent6>
        <a:srgbClr val="4C745A"/>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8046</Words>
  <Application>WPS 演示</Application>
  <PresentationFormat/>
  <Paragraphs>406</Paragraphs>
  <Slides>19</Slides>
  <Notes>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19</vt:i4>
      </vt:variant>
    </vt:vector>
  </HeadingPairs>
  <TitlesOfParts>
    <vt:vector size="44" baseType="lpstr">
      <vt:lpstr>Arial</vt:lpstr>
      <vt:lpstr>宋体</vt:lpstr>
      <vt:lpstr>Wingdings</vt:lpstr>
      <vt:lpstr>等线</vt:lpstr>
      <vt:lpstr>Verdana</vt:lpstr>
      <vt:lpstr>Tw Cen MT Condensed Extra Bold</vt:lpstr>
      <vt:lpstr>Comic Sans MS</vt:lpstr>
      <vt:lpstr>Times New Roman</vt:lpstr>
      <vt:lpstr>隶书</vt:lpstr>
      <vt:lpstr>微软雅黑</vt:lpstr>
      <vt:lpstr>Arial Narrow</vt:lpstr>
      <vt:lpstr>David</vt:lpstr>
      <vt:lpstr>Segoe Print</vt:lpstr>
      <vt:lpstr>华文楷体</vt:lpstr>
      <vt:lpstr>华文细黑</vt:lpstr>
      <vt:lpstr>Courier New</vt:lpstr>
      <vt:lpstr>Arial Narrow</vt:lpstr>
      <vt:lpstr>Wingdings</vt:lpstr>
      <vt:lpstr>Arial Unicode MS</vt:lpstr>
      <vt:lpstr>等线 Light</vt:lpstr>
      <vt:lpstr>Calibri</vt:lpstr>
      <vt:lpstr>HelveticaNeue</vt:lpstr>
      <vt:lpstr>Corbel</vt:lpstr>
      <vt:lpstr>华文新魏</vt:lpstr>
      <vt:lpstr>Office 主题​​</vt:lpstr>
      <vt:lpstr>PowerPoint 演示文稿</vt:lpstr>
      <vt:lpstr>   Unit5 Working the Land                                   Discover useful structures                   s                  subject clauseubject clause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南山有谷堆</cp:lastModifiedBy>
  <cp:revision>1</cp:revision>
  <dcterms:created xsi:type="dcterms:W3CDTF">2021-10-19T10:00:07Z</dcterms:created>
  <dcterms:modified xsi:type="dcterms:W3CDTF">2021-10-19T10:00:07Z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2052-11.8.2.8506</vt:lpwstr>
  </property>
  <property fmtid="{D5CDD505-2E9C-101B-9397-08002B2CF9AE}" pid="7" name="ICV">
    <vt:lpwstr>501b11a7d3ce4931b18c6ab7a7fad107</vt:lpwstr>
  </property>
</Properties>
</file>