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30" r:id="rId3"/>
    <p:sldId id="256" r:id="rId4"/>
    <p:sldId id="260" r:id="rId5"/>
    <p:sldId id="264" r:id="rId6"/>
    <p:sldId id="258" r:id="rId7"/>
    <p:sldId id="257" r:id="rId8"/>
    <p:sldId id="259" r:id="rId9"/>
    <p:sldId id="277" r:id="rId10"/>
    <p:sldId id="300" r:id="rId12"/>
    <p:sldId id="278" r:id="rId13"/>
    <p:sldId id="301" r:id="rId14"/>
    <p:sldId id="280" r:id="rId15"/>
    <p:sldId id="266" r:id="rId16"/>
    <p:sldId id="325" r:id="rId17"/>
    <p:sldId id="324" r:id="rId18"/>
    <p:sldId id="261" r:id="rId19"/>
    <p:sldId id="265" r:id="rId20"/>
    <p:sldId id="285" r:id="rId2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CC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2" autoAdjust="0"/>
    <p:restoredTop sz="94660"/>
  </p:normalViewPr>
  <p:slideViewPr>
    <p:cSldViewPr>
      <p:cViewPr varScale="1">
        <p:scale>
          <a:sx n="122" d="100"/>
          <a:sy n="122" d="100"/>
        </p:scale>
        <p:origin x="102" y="492"/>
      </p:cViewPr>
      <p:guideLst>
        <p:guide orient="horz" pos="16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1DE92-2EC4-4102-B893-7272A5F9DF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B16DD-5507-4675-A829-EA77A628481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16DD-5507-4675-A829-EA77A62848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E0DDB-A00C-41DA-B976-77564956A3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ACC46-F094-4483-8078-01747B98C2C9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advClick="0" advTm="5000">
        <p14:prism isInverted="1"/>
      </p:transition>
    </mc:Choice>
    <mc:Fallback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slide" Target="slide11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10.xml"/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2.GIF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Relationship Id="rId3" Type="http://schemas.openxmlformats.org/officeDocument/2006/relationships/image" Target="../media/image25.GIF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tags" Target="../tags/tag5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12.png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tags" Target="../tags/tag7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12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-107950" y="52070"/>
            <a:ext cx="5462905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" name="PA_文本框 5"/>
          <p:cNvSpPr txBox="1"/>
          <p:nvPr>
            <p:custDataLst>
              <p:tags r:id="rId2"/>
            </p:custDataLst>
          </p:nvPr>
        </p:nvSpPr>
        <p:spPr>
          <a:xfrm>
            <a:off x="83184" y="123661"/>
            <a:ext cx="54102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Reading for information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grpSp>
        <p:nvGrpSpPr>
          <p:cNvPr id="2" name="PA_chenying0907 17"/>
          <p:cNvGrpSpPr/>
          <p:nvPr>
            <p:custDataLst>
              <p:tags r:id="rId3"/>
            </p:custDataLst>
          </p:nvPr>
        </p:nvGrpSpPr>
        <p:grpSpPr>
          <a:xfrm rot="180000">
            <a:off x="7301230" y="279400"/>
            <a:ext cx="1607185" cy="4829810"/>
            <a:chOff x="1277199" y="426235"/>
            <a:chExt cx="1336708" cy="4109980"/>
          </a:xfrm>
        </p:grpSpPr>
        <p:sp>
          <p:nvSpPr>
            <p:cNvPr id="5" name="任意多边形 4"/>
            <p:cNvSpPr/>
            <p:nvPr/>
          </p:nvSpPr>
          <p:spPr>
            <a:xfrm>
              <a:off x="1277199" y="426235"/>
              <a:ext cx="170777" cy="4109980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  <a:gd name="connsiteX0-1" fmla="*/ 725 w 334099"/>
                <a:gd name="connsiteY0-2" fmla="*/ 508256 h 5164770"/>
                <a:gd name="connsiteX1-3" fmla="*/ 149315 w 334099"/>
                <a:gd name="connsiteY1-4" fmla="*/ 4760216 h 5164770"/>
                <a:gd name="connsiteX2-5" fmla="*/ 332195 w 334099"/>
                <a:gd name="connsiteY2-6" fmla="*/ 4577336 h 5164770"/>
                <a:gd name="connsiteX3-7" fmla="*/ 229325 w 334099"/>
                <a:gd name="connsiteY3-8" fmla="*/ 531116 h 5164770"/>
                <a:gd name="connsiteX4-9" fmla="*/ 725 w 334099"/>
                <a:gd name="connsiteY4-10" fmla="*/ 508256 h 5164770"/>
                <a:gd name="connsiteX0-11" fmla="*/ 5231 w 338605"/>
                <a:gd name="connsiteY0-12" fmla="*/ 508256 h 5164770"/>
                <a:gd name="connsiteX1-13" fmla="*/ 61921 w 338605"/>
                <a:gd name="connsiteY1-14" fmla="*/ 4760216 h 5164770"/>
                <a:gd name="connsiteX2-15" fmla="*/ 336701 w 338605"/>
                <a:gd name="connsiteY2-16" fmla="*/ 4577336 h 5164770"/>
                <a:gd name="connsiteX3-17" fmla="*/ 233831 w 338605"/>
                <a:gd name="connsiteY3-18" fmla="*/ 531116 h 5164770"/>
                <a:gd name="connsiteX4-19" fmla="*/ 5231 w 338605"/>
                <a:gd name="connsiteY4-20" fmla="*/ 508256 h 5164770"/>
                <a:gd name="connsiteX0-21" fmla="*/ 1317 w 334691"/>
                <a:gd name="connsiteY0-22" fmla="*/ 509201 h 5174270"/>
                <a:gd name="connsiteX1-23" fmla="*/ 126931 w 334691"/>
                <a:gd name="connsiteY1-24" fmla="*/ 4775919 h 5174270"/>
                <a:gd name="connsiteX2-25" fmla="*/ 332787 w 334691"/>
                <a:gd name="connsiteY2-26" fmla="*/ 4578281 h 5174270"/>
                <a:gd name="connsiteX3-27" fmla="*/ 229917 w 334691"/>
                <a:gd name="connsiteY3-28" fmla="*/ 532061 h 5174270"/>
                <a:gd name="connsiteX4-29" fmla="*/ 1317 w 334691"/>
                <a:gd name="connsiteY4-30" fmla="*/ 509201 h 51742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4691" h="5174270">
                  <a:moveTo>
                    <a:pt x="1317" y="509201"/>
                  </a:moveTo>
                  <a:cubicBezTo>
                    <a:pt x="-15847" y="1216511"/>
                    <a:pt x="140611" y="4171533"/>
                    <a:pt x="126931" y="4775919"/>
                  </a:cubicBezTo>
                  <a:cubicBezTo>
                    <a:pt x="113251" y="5380305"/>
                    <a:pt x="319452" y="5283131"/>
                    <a:pt x="332787" y="4578281"/>
                  </a:cubicBezTo>
                  <a:cubicBezTo>
                    <a:pt x="346122" y="3873431"/>
                    <a:pt x="287067" y="1212146"/>
                    <a:pt x="229917" y="532061"/>
                  </a:cubicBezTo>
                  <a:cubicBezTo>
                    <a:pt x="172767" y="-148024"/>
                    <a:pt x="18481" y="-198109"/>
                    <a:pt x="1317" y="509201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2431698" y="430383"/>
              <a:ext cx="182209" cy="4101339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  <a:gd name="connsiteX0-1" fmla="*/ 1179 w 357095"/>
                <a:gd name="connsiteY0-2" fmla="*/ 503978 h 5163391"/>
                <a:gd name="connsiteX1-3" fmla="*/ 149769 w 357095"/>
                <a:gd name="connsiteY1-4" fmla="*/ 4755938 h 5163391"/>
                <a:gd name="connsiteX2-5" fmla="*/ 355623 w 357095"/>
                <a:gd name="connsiteY2-6" fmla="*/ 4514024 h 5163391"/>
                <a:gd name="connsiteX3-7" fmla="*/ 229779 w 357095"/>
                <a:gd name="connsiteY3-8" fmla="*/ 526838 h 5163391"/>
                <a:gd name="connsiteX4-9" fmla="*/ 1179 w 357095"/>
                <a:gd name="connsiteY4-10" fmla="*/ 503978 h 51633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57095" h="5163391">
                  <a:moveTo>
                    <a:pt x="1179" y="503978"/>
                  </a:moveTo>
                  <a:cubicBezTo>
                    <a:pt x="-12156" y="1208828"/>
                    <a:pt x="90695" y="4087597"/>
                    <a:pt x="149769" y="4755938"/>
                  </a:cubicBezTo>
                  <a:cubicBezTo>
                    <a:pt x="208843" y="5424279"/>
                    <a:pt x="342288" y="5218874"/>
                    <a:pt x="355623" y="4514024"/>
                  </a:cubicBezTo>
                  <a:cubicBezTo>
                    <a:pt x="368958" y="3809174"/>
                    <a:pt x="288853" y="1195179"/>
                    <a:pt x="229779" y="526838"/>
                  </a:cubicBezTo>
                  <a:cubicBezTo>
                    <a:pt x="170705" y="-141503"/>
                    <a:pt x="14514" y="-200872"/>
                    <a:pt x="1179" y="50397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5400000">
              <a:off x="1878188" y="3546821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5400000">
              <a:off x="1873123" y="2926344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 rot="5400000">
              <a:off x="1879322" y="2373934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 rot="5400000">
              <a:off x="1877433" y="1872061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5400000">
              <a:off x="1884472" y="1313756"/>
              <a:ext cx="133440" cy="1314995"/>
            </a:xfrm>
            <a:custGeom>
              <a:avLst/>
              <a:gdLst>
                <a:gd name="connsiteX0" fmla="*/ 1142 w 334516"/>
                <a:gd name="connsiteY0" fmla="*/ 508256 h 5195141"/>
                <a:gd name="connsiteX1" fmla="*/ 149732 w 334516"/>
                <a:gd name="connsiteY1" fmla="*/ 4760216 h 5195141"/>
                <a:gd name="connsiteX2" fmla="*/ 332612 w 334516"/>
                <a:gd name="connsiteY2" fmla="*/ 4577336 h 5195141"/>
                <a:gd name="connsiteX3" fmla="*/ 229742 w 334516"/>
                <a:gd name="connsiteY3" fmla="*/ 531116 h 5195141"/>
                <a:gd name="connsiteX4" fmla="*/ 1142 w 334516"/>
                <a:gd name="connsiteY4" fmla="*/ 508256 h 51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16" h="5195141">
                  <a:moveTo>
                    <a:pt x="1142" y="508256"/>
                  </a:moveTo>
                  <a:cubicBezTo>
                    <a:pt x="-12193" y="1213106"/>
                    <a:pt x="94487" y="4082036"/>
                    <a:pt x="149732" y="4760216"/>
                  </a:cubicBezTo>
                  <a:cubicBezTo>
                    <a:pt x="204977" y="5438396"/>
                    <a:pt x="319277" y="5282186"/>
                    <a:pt x="332612" y="4577336"/>
                  </a:cubicBezTo>
                  <a:cubicBezTo>
                    <a:pt x="345947" y="3872486"/>
                    <a:pt x="286892" y="1211201"/>
                    <a:pt x="229742" y="531116"/>
                  </a:cubicBezTo>
                  <a:cubicBezTo>
                    <a:pt x="172592" y="-148969"/>
                    <a:pt x="14477" y="-196594"/>
                    <a:pt x="1142" y="50825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任意多边形 15"/>
          <p:cNvSpPr/>
          <p:nvPr/>
        </p:nvSpPr>
        <p:spPr>
          <a:xfrm rot="5400000">
            <a:off x="8092845" y="635202"/>
            <a:ext cx="156811" cy="1581078"/>
          </a:xfrm>
          <a:custGeom>
            <a:avLst/>
            <a:gdLst>
              <a:gd name="connsiteX0" fmla="*/ 1142 w 334516"/>
              <a:gd name="connsiteY0" fmla="*/ 508256 h 5195141"/>
              <a:gd name="connsiteX1" fmla="*/ 149732 w 334516"/>
              <a:gd name="connsiteY1" fmla="*/ 4760216 h 5195141"/>
              <a:gd name="connsiteX2" fmla="*/ 332612 w 334516"/>
              <a:gd name="connsiteY2" fmla="*/ 4577336 h 5195141"/>
              <a:gd name="connsiteX3" fmla="*/ 229742 w 334516"/>
              <a:gd name="connsiteY3" fmla="*/ 531116 h 5195141"/>
              <a:gd name="connsiteX4" fmla="*/ 1142 w 334516"/>
              <a:gd name="connsiteY4" fmla="*/ 508256 h 519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16" h="5195141">
                <a:moveTo>
                  <a:pt x="1142" y="508256"/>
                </a:moveTo>
                <a:cubicBezTo>
                  <a:pt x="-12193" y="1213106"/>
                  <a:pt x="94487" y="4082036"/>
                  <a:pt x="149732" y="4760216"/>
                </a:cubicBezTo>
                <a:cubicBezTo>
                  <a:pt x="204977" y="5438396"/>
                  <a:pt x="319277" y="5282186"/>
                  <a:pt x="332612" y="4577336"/>
                </a:cubicBezTo>
                <a:cubicBezTo>
                  <a:pt x="345947" y="3872486"/>
                  <a:pt x="286892" y="1211201"/>
                  <a:pt x="229742" y="531116"/>
                </a:cubicBezTo>
                <a:cubicBezTo>
                  <a:pt x="172592" y="-148969"/>
                  <a:pt x="14477" y="-196594"/>
                  <a:pt x="1142" y="508256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89150" y="4250690"/>
            <a:ext cx="4043680" cy="52197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/>
              <a:t>How does cholera spread?</a:t>
            </a:r>
            <a:endParaRPr lang="en-US" altLang="zh-CN" sz="2800"/>
          </a:p>
        </p:txBody>
      </p:sp>
      <p:sp>
        <p:nvSpPr>
          <p:cNvPr id="30" name="文本框 29"/>
          <p:cNvSpPr txBox="1"/>
          <p:nvPr/>
        </p:nvSpPr>
        <p:spPr>
          <a:xfrm>
            <a:off x="6229350" y="4227830"/>
            <a:ext cx="2889885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ym typeface="+mn-ea"/>
              </a:rPr>
              <a:t>1. Find a problem</a:t>
            </a:r>
            <a:endParaRPr lang="en-US" altLang="zh-CN" sz="2800" b="1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-35560" y="4084320"/>
            <a:ext cx="2289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John Snow’s </a:t>
            </a:r>
            <a:endParaRPr lang="en-US" altLang="zh-CN" sz="24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hypothesis</a:t>
            </a:r>
            <a:r>
              <a:rPr lang="en-US" altLang="zh-CN" sz="20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0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猜想</a:t>
            </a:r>
            <a:r>
              <a:rPr lang="en-US" altLang="zh-CN" sz="20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09575" y="3578860"/>
            <a:ext cx="5714365" cy="52197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FF0000"/>
                </a:highlight>
              </a:rPr>
              <a:t>Why</a:t>
            </a:r>
            <a:r>
              <a:rPr lang="en-US" altLang="zh-CN" sz="2800"/>
              <a:t> was </a:t>
            </a:r>
            <a:r>
              <a:rPr lang="en-US" altLang="zh-CN" sz="2800">
                <a:sym typeface="+mn-ea"/>
              </a:rPr>
              <a:t>cholera</a:t>
            </a:r>
            <a:r>
              <a:rPr lang="en-US" altLang="zh-CN" sz="2800"/>
              <a:t> severer in 2 streets? </a:t>
            </a:r>
            <a:endParaRPr lang="en-US" altLang="zh-CN" sz="2800"/>
          </a:p>
        </p:txBody>
      </p:sp>
      <p:sp>
        <p:nvSpPr>
          <p:cNvPr id="38" name="文本框 37">
            <a:hlinkClick r:id="rId4" action="ppaction://hlinksldjump"/>
          </p:cNvPr>
          <p:cNvSpPr txBox="1"/>
          <p:nvPr/>
        </p:nvSpPr>
        <p:spPr>
          <a:xfrm>
            <a:off x="1331595" y="2930525"/>
            <a:ext cx="4389120" cy="52197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/>
              <a:t>...began </a:t>
            </a:r>
            <a:r>
              <a:rPr lang="en-US" altLang="zh-CN" sz="2800">
                <a:highlight>
                  <a:srgbClr val="FF0000"/>
                </a:highlight>
              </a:rPr>
              <a:t>mark</a:t>
            </a:r>
            <a:r>
              <a:rPr lang="en-US" altLang="zh-CN" sz="2800"/>
              <a:t>ing on the map </a:t>
            </a:r>
            <a:endParaRPr lang="en-US" altLang="zh-CN" sz="2800"/>
          </a:p>
        </p:txBody>
      </p:sp>
      <p:sp>
        <p:nvSpPr>
          <p:cNvPr id="39" name="文本框 38"/>
          <p:cNvSpPr txBox="1"/>
          <p:nvPr/>
        </p:nvSpPr>
        <p:spPr>
          <a:xfrm>
            <a:off x="6254115" y="3610610"/>
            <a:ext cx="2889885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ym typeface="+mn-ea"/>
              </a:rPr>
              <a:t>2. Ask a question</a:t>
            </a:r>
            <a:endParaRPr lang="en-US" altLang="zh-CN" sz="2800" b="1"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868035" y="2931795"/>
            <a:ext cx="328422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ym typeface="+mn-ea"/>
              </a:rPr>
              <a:t>3. Think of a method</a:t>
            </a:r>
            <a:endParaRPr lang="en-US" altLang="zh-CN" sz="2800" b="1"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2870" y="2330450"/>
            <a:ext cx="3660775" cy="46037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/>
              <a:t> </a:t>
            </a:r>
            <a:r>
              <a:rPr lang="en-US" altLang="zh-CN" sz="2400">
                <a:highlight>
                  <a:srgbClr val="FF0000"/>
                </a:highlight>
              </a:rPr>
              <a:t>many</a:t>
            </a:r>
            <a:r>
              <a:rPr lang="en-US" altLang="zh-CN" sz="2400"/>
              <a:t> death near the pump</a:t>
            </a:r>
            <a:endParaRPr lang="en-US" altLang="zh-CN" sz="2400"/>
          </a:p>
        </p:txBody>
      </p:sp>
      <p:sp>
        <p:nvSpPr>
          <p:cNvPr id="42" name="文本框 41"/>
          <p:cNvSpPr txBox="1"/>
          <p:nvPr/>
        </p:nvSpPr>
        <p:spPr>
          <a:xfrm>
            <a:off x="3707765" y="2329815"/>
            <a:ext cx="3569970" cy="46037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/>
              <a:t>some households </a:t>
            </a:r>
            <a:r>
              <a:rPr lang="en-US" altLang="zh-CN" sz="2400">
                <a:highlight>
                  <a:srgbClr val="FF0000"/>
                </a:highlight>
              </a:rPr>
              <a:t>no</a:t>
            </a:r>
            <a:r>
              <a:rPr lang="en-US" altLang="zh-CN" sz="2400"/>
              <a:t> death</a:t>
            </a:r>
            <a:endParaRPr lang="en-US" altLang="zh-CN" sz="2400"/>
          </a:p>
        </p:txBody>
      </p:sp>
      <p:sp>
        <p:nvSpPr>
          <p:cNvPr id="43" name="文本框 42"/>
          <p:cNvSpPr txBox="1"/>
          <p:nvPr/>
        </p:nvSpPr>
        <p:spPr>
          <a:xfrm>
            <a:off x="85090" y="1666240"/>
            <a:ext cx="6884670" cy="52197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John Snow </a:t>
            </a:r>
            <a:r>
              <a:rPr lang="en-US" altLang="zh-CN" sz="2800">
                <a:highlight>
                  <a:srgbClr val="FF0000"/>
                </a:highlight>
                <a:sym typeface="+mn-ea"/>
              </a:rPr>
              <a:t> suspected</a:t>
            </a:r>
            <a:r>
              <a:rPr lang="en-US" altLang="zh-CN" sz="2800">
                <a:sym typeface="+mn-ea"/>
              </a:rPr>
              <a:t> the water was to blame</a:t>
            </a:r>
            <a:endParaRPr lang="en-US" altLang="zh-CN" sz="2800"/>
          </a:p>
        </p:txBody>
      </p:sp>
      <p:sp>
        <p:nvSpPr>
          <p:cNvPr id="44" name="文本框 43"/>
          <p:cNvSpPr txBox="1"/>
          <p:nvPr/>
        </p:nvSpPr>
        <p:spPr>
          <a:xfrm>
            <a:off x="6776720" y="2289175"/>
            <a:ext cx="2342515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ym typeface="+mn-ea"/>
              </a:rPr>
              <a:t>4. collect data</a:t>
            </a:r>
            <a:endParaRPr lang="en-US" altLang="zh-CN" sz="2800" b="1"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084570" y="1638300"/>
            <a:ext cx="307848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ym typeface="+mn-ea"/>
              </a:rPr>
              <a:t>5. analyse results</a:t>
            </a:r>
            <a:endParaRPr lang="en-US" altLang="zh-CN" sz="2800" b="1"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7950" y="987425"/>
            <a:ext cx="6025515" cy="52197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>
                <a:highlight>
                  <a:srgbClr val="FF0000"/>
                </a:highlight>
                <a:sym typeface="+mn-ea"/>
              </a:rPr>
              <a:t>a case </a:t>
            </a:r>
            <a:r>
              <a:rPr lang="en-US" altLang="zh-CN" sz="2800">
                <a:sym typeface="+mn-ea"/>
              </a:rPr>
              <a:t>of death away from Broad Street.</a:t>
            </a:r>
            <a:r>
              <a:rPr lang="en-US" altLang="zh-CN" sz="2800"/>
              <a:t> </a:t>
            </a:r>
            <a:endParaRPr lang="en-US" altLang="zh-CN" sz="2800"/>
          </a:p>
        </p:txBody>
      </p:sp>
      <p:sp>
        <p:nvSpPr>
          <p:cNvPr id="47" name="文本框 46"/>
          <p:cNvSpPr txBox="1"/>
          <p:nvPr/>
        </p:nvSpPr>
        <p:spPr>
          <a:xfrm>
            <a:off x="4771390" y="975360"/>
            <a:ext cx="439166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ym typeface="+mn-ea"/>
              </a:rPr>
              <a:t>6. Find supporting evidence</a:t>
            </a:r>
            <a:endParaRPr lang="en-US" altLang="zh-CN" sz="2800" b="1"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5090" y="281305"/>
            <a:ext cx="5270500" cy="52197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/>
              <a:t>was able to </a:t>
            </a:r>
            <a:r>
              <a:rPr lang="en-US" altLang="zh-CN" sz="2800">
                <a:highlight>
                  <a:srgbClr val="FF0000"/>
                </a:highlight>
              </a:rPr>
              <a:t>announce </a:t>
            </a:r>
            <a:r>
              <a:rPr lang="en-US" altLang="zh-CN" sz="2800"/>
              <a:t>that... </a:t>
            </a:r>
            <a:endParaRPr lang="en-US" altLang="zh-CN" sz="2800"/>
          </a:p>
        </p:txBody>
      </p:sp>
      <p:sp>
        <p:nvSpPr>
          <p:cNvPr id="50" name="任意多边形 49"/>
          <p:cNvSpPr/>
          <p:nvPr/>
        </p:nvSpPr>
        <p:spPr>
          <a:xfrm rot="5400000">
            <a:off x="8092845" y="-13133"/>
            <a:ext cx="156811" cy="1581078"/>
          </a:xfrm>
          <a:custGeom>
            <a:avLst/>
            <a:gdLst>
              <a:gd name="connsiteX0" fmla="*/ 1142 w 334516"/>
              <a:gd name="connsiteY0" fmla="*/ 508256 h 5195141"/>
              <a:gd name="connsiteX1" fmla="*/ 149732 w 334516"/>
              <a:gd name="connsiteY1" fmla="*/ 4760216 h 5195141"/>
              <a:gd name="connsiteX2" fmla="*/ 332612 w 334516"/>
              <a:gd name="connsiteY2" fmla="*/ 4577336 h 5195141"/>
              <a:gd name="connsiteX3" fmla="*/ 229742 w 334516"/>
              <a:gd name="connsiteY3" fmla="*/ 531116 h 5195141"/>
              <a:gd name="connsiteX4" fmla="*/ 1142 w 334516"/>
              <a:gd name="connsiteY4" fmla="*/ 508256 h 519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516" h="5195141">
                <a:moveTo>
                  <a:pt x="1142" y="508256"/>
                </a:moveTo>
                <a:cubicBezTo>
                  <a:pt x="-12193" y="1213106"/>
                  <a:pt x="94487" y="4082036"/>
                  <a:pt x="149732" y="4760216"/>
                </a:cubicBezTo>
                <a:cubicBezTo>
                  <a:pt x="204977" y="5438396"/>
                  <a:pt x="319277" y="5282186"/>
                  <a:pt x="332612" y="4577336"/>
                </a:cubicBezTo>
                <a:cubicBezTo>
                  <a:pt x="345947" y="3872486"/>
                  <a:pt x="286892" y="1211201"/>
                  <a:pt x="229742" y="531116"/>
                </a:cubicBezTo>
                <a:cubicBezTo>
                  <a:pt x="172592" y="-148969"/>
                  <a:pt x="14477" y="-196594"/>
                  <a:pt x="1142" y="508256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794375" y="384175"/>
            <a:ext cx="332486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>
                <a:sym typeface="+mn-ea"/>
              </a:rPr>
              <a:t>7. draw a conclusion</a:t>
            </a:r>
            <a:endParaRPr lang="en-US" altLang="zh-CN" sz="2800" b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97165" y="-71755"/>
            <a:ext cx="1203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Segoe UI Black" panose="020B0A02040204020203" charset="0"/>
                <a:cs typeface="Segoe UI Black" panose="020B0A02040204020203" charset="0"/>
              </a:rPr>
              <a:t>Reading</a:t>
            </a:r>
            <a:endParaRPr lang="en-US" altLang="zh-CN" b="1"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7" grpId="0" animBg="1"/>
      <p:bldP spid="31" grpId="0"/>
      <p:bldP spid="32" grpId="0" bldLvl="0" animBg="1"/>
      <p:bldP spid="38" grpId="0" bldLvl="0" animBg="1"/>
      <p:bldP spid="41" grpId="0" animBg="1"/>
      <p:bldP spid="42" grpId="0" animBg="1"/>
      <p:bldP spid="43" grpId="0" bldLvl="0" animBg="1"/>
      <p:bldP spid="46" grpId="0" animBg="1"/>
      <p:bldP spid="48" grpId="0" bldLvl="0" animBg="1"/>
      <p:bldP spid="39" grpId="0" animBg="1"/>
      <p:bldP spid="40" grpId="0" animBg="1"/>
      <p:bldP spid="44" grpId="0" animBg="1"/>
      <p:bldP spid="45" grpId="0" animBg="1"/>
      <p:bldP spid="47" grpId="0" animBg="1"/>
      <p:bldP spid="49" grpId="0" animBg="1"/>
      <p:bldP spid="50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65537" name="标题 1"/>
          <p:cNvSpPr>
            <a:spLocks noGrp="1"/>
          </p:cNvSpPr>
          <p:nvPr>
            <p:ph type="title"/>
          </p:nvPr>
        </p:nvSpPr>
        <p:spPr/>
        <p:txBody>
          <a:bodyPr wrap="square" lIns="68580" tIns="34290" rIns="68580" bIns="34290" anchor="ctr"/>
          <a:p>
            <a:pPr eaLnBrk="1" hangingPunct="1"/>
            <a:endParaRPr lang="zh-CN" altLang="en-US" dirty="0"/>
          </a:p>
        </p:txBody>
      </p:sp>
      <p:pic>
        <p:nvPicPr>
          <p:cNvPr id="65538" name="内容占位符 133123" descr="reading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07156" y="-135731"/>
            <a:ext cx="9357122" cy="4919663"/>
          </a:xfrm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7385447" y="1341835"/>
            <a:ext cx="1684020" cy="5219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beer pub</a:t>
            </a:r>
            <a:endParaRPr kumimoji="0" lang="en-US" altLang="zh-CN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4520" name="图片 8" descr="五星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66" y="436960"/>
            <a:ext cx="595313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21" name="图片 9" descr="五星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379" y="442278"/>
            <a:ext cx="585788" cy="4702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22" name="图片 10" descr="五星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630" y="2492375"/>
            <a:ext cx="430530" cy="345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23" name="图片 11" descr="五星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080" y="2198370"/>
            <a:ext cx="427355" cy="342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Oval 10"/>
          <p:cNvSpPr>
            <a:spLocks noChangeArrowheads="1"/>
          </p:cNvSpPr>
          <p:nvPr/>
        </p:nvSpPr>
        <p:spPr bwMode="auto">
          <a:xfrm>
            <a:off x="6156484" y="1247458"/>
            <a:ext cx="419100" cy="490538"/>
          </a:xfrm>
          <a:prstGeom prst="ellipse">
            <a:avLst/>
          </a:prstGeom>
          <a:noFill/>
          <a:ln w="66675">
            <a:solidFill>
              <a:schemeClr val="accent6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62755" y="4665026"/>
            <a:ext cx="75742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Note: ——1death     PH: public house    30,31,…: numbers of houses</a:t>
            </a:r>
            <a:endParaRPr kumimoji="0" lang="en-US" altLang="zh-CN" b="1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rot="21420000">
            <a:off x="1013460" y="977900"/>
            <a:ext cx="4919345" cy="457835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H="1">
            <a:off x="7234238" y="1738313"/>
            <a:ext cx="261938" cy="2443163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468" name="Text Box 3"/>
          <p:cNvSpPr txBox="1">
            <a:spLocks noChangeArrowheads="1"/>
          </p:cNvSpPr>
          <p:nvPr/>
        </p:nvSpPr>
        <p:spPr bwMode="auto">
          <a:xfrm>
            <a:off x="6437868" y="205502"/>
            <a:ext cx="2249170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water pump</a:t>
            </a:r>
            <a:endParaRPr kumimoji="0" lang="en-US" altLang="zh-CN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Oval 18"/>
          <p:cNvSpPr>
            <a:spLocks noChangeArrowheads="1"/>
          </p:cNvSpPr>
          <p:nvPr/>
        </p:nvSpPr>
        <p:spPr bwMode="auto">
          <a:xfrm>
            <a:off x="6660277" y="1734106"/>
            <a:ext cx="486966" cy="464344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</a:ln>
          <a:effectLst/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7</a:t>
            </a:r>
            <a:endParaRPr kumimoji="1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12246" y="-164465"/>
            <a:ext cx="1240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i="1"/>
              <a:t>Para 4</a:t>
            </a:r>
            <a:endParaRPr lang="en-US" altLang="zh-CN" sz="2400" b="1" i="1"/>
          </a:p>
        </p:txBody>
      </p:sp>
      <p:pic>
        <p:nvPicPr>
          <p:cNvPr id="40" name="Picture 22" descr="pump_hand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423" y="273844"/>
            <a:ext cx="1026319" cy="13663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左箭头 2">
            <a:hlinkClick r:id="rId4" action="ppaction://hlinksldjump"/>
          </p:cNvPr>
          <p:cNvSpPr/>
          <p:nvPr/>
        </p:nvSpPr>
        <p:spPr>
          <a:xfrm>
            <a:off x="8100060" y="4803775"/>
            <a:ext cx="576580" cy="288290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9468" grpId="0" bldLvl="0" animBg="1"/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-107950" y="52070"/>
            <a:ext cx="5462905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" name="PA_文本框 5"/>
          <p:cNvSpPr txBox="1"/>
          <p:nvPr>
            <p:custDataLst>
              <p:tags r:id="rId2"/>
            </p:custDataLst>
          </p:nvPr>
        </p:nvSpPr>
        <p:spPr>
          <a:xfrm>
            <a:off x="72389" y="156046"/>
            <a:ext cx="4659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Reading for thinking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9070" y="771525"/>
            <a:ext cx="86804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After the remove of the handle, the spread of cholera in this area was stopped.</a:t>
            </a:r>
            <a:endParaRPr lang="en-US" altLang="zh-CN" sz="2800"/>
          </a:p>
        </p:txBody>
      </p:sp>
      <p:sp>
        <p:nvSpPr>
          <p:cNvPr id="7" name="文本框 6"/>
          <p:cNvSpPr txBox="1"/>
          <p:nvPr/>
        </p:nvSpPr>
        <p:spPr>
          <a:xfrm>
            <a:off x="251460" y="1994535"/>
            <a:ext cx="5944235" cy="583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/>
              <a:t>How about other parts in London?</a:t>
            </a:r>
            <a:endParaRPr lang="en-US" altLang="zh-CN" sz="3200"/>
          </a:p>
        </p:txBody>
      </p:sp>
      <p:sp>
        <p:nvSpPr>
          <p:cNvPr id="8" name="PA_任意多边形 5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8388350" y="51435"/>
            <a:ext cx="643890" cy="1088390"/>
          </a:xfrm>
          <a:custGeom>
            <a:avLst/>
            <a:gdLst>
              <a:gd name="T0" fmla="*/ 64 w 129"/>
              <a:gd name="T1" fmla="*/ 0 h 186"/>
              <a:gd name="T2" fmla="*/ 129 w 129"/>
              <a:gd name="T3" fmla="*/ 50 h 186"/>
              <a:gd name="T4" fmla="*/ 121 w 129"/>
              <a:gd name="T5" fmla="*/ 82 h 186"/>
              <a:gd name="T6" fmla="*/ 95 w 129"/>
              <a:gd name="T7" fmla="*/ 103 h 186"/>
              <a:gd name="T8" fmla="*/ 80 w 129"/>
              <a:gd name="T9" fmla="*/ 120 h 186"/>
              <a:gd name="T10" fmla="*/ 69 w 129"/>
              <a:gd name="T11" fmla="*/ 128 h 186"/>
              <a:gd name="T12" fmla="*/ 37 w 129"/>
              <a:gd name="T13" fmla="*/ 128 h 186"/>
              <a:gd name="T14" fmla="*/ 29 w 129"/>
              <a:gd name="T15" fmla="*/ 119 h 186"/>
              <a:gd name="T16" fmla="*/ 29 w 129"/>
              <a:gd name="T17" fmla="*/ 113 h 186"/>
              <a:gd name="T18" fmla="*/ 30 w 129"/>
              <a:gd name="T19" fmla="*/ 96 h 186"/>
              <a:gd name="T20" fmla="*/ 54 w 129"/>
              <a:gd name="T21" fmla="*/ 73 h 186"/>
              <a:gd name="T22" fmla="*/ 74 w 129"/>
              <a:gd name="T23" fmla="*/ 51 h 186"/>
              <a:gd name="T24" fmla="*/ 62 w 129"/>
              <a:gd name="T25" fmla="*/ 38 h 186"/>
              <a:gd name="T26" fmla="*/ 50 w 129"/>
              <a:gd name="T27" fmla="*/ 58 h 186"/>
              <a:gd name="T28" fmla="*/ 42 w 129"/>
              <a:gd name="T29" fmla="*/ 66 h 186"/>
              <a:gd name="T30" fmla="*/ 8 w 129"/>
              <a:gd name="T31" fmla="*/ 66 h 186"/>
              <a:gd name="T32" fmla="*/ 0 w 129"/>
              <a:gd name="T33" fmla="*/ 57 h 186"/>
              <a:gd name="T34" fmla="*/ 0 w 129"/>
              <a:gd name="T35" fmla="*/ 28 h 186"/>
              <a:gd name="T36" fmla="*/ 7 w 129"/>
              <a:gd name="T37" fmla="*/ 16 h 186"/>
              <a:gd name="T38" fmla="*/ 64 w 129"/>
              <a:gd name="T39" fmla="*/ 0 h 186"/>
              <a:gd name="T40" fmla="*/ 56 w 129"/>
              <a:gd name="T41" fmla="*/ 138 h 186"/>
              <a:gd name="T42" fmla="*/ 80 w 129"/>
              <a:gd name="T43" fmla="*/ 162 h 186"/>
              <a:gd name="T44" fmla="*/ 56 w 129"/>
              <a:gd name="T45" fmla="*/ 186 h 186"/>
              <a:gd name="T46" fmla="*/ 32 w 129"/>
              <a:gd name="T47" fmla="*/ 162 h 186"/>
              <a:gd name="T48" fmla="*/ 56 w 129"/>
              <a:gd name="T49" fmla="*/ 138 h 186"/>
              <a:gd name="T50" fmla="*/ 0 w 129"/>
              <a:gd name="T51" fmla="*/ 0 h 186"/>
              <a:gd name="T52" fmla="*/ 129 w 129"/>
              <a:gd name="T5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129" h="186">
                <a:moveTo>
                  <a:pt x="64" y="0"/>
                </a:moveTo>
                <a:cubicBezTo>
                  <a:pt x="97" y="0"/>
                  <a:pt x="129" y="11"/>
                  <a:pt x="129" y="50"/>
                </a:cubicBezTo>
                <a:cubicBezTo>
                  <a:pt x="129" y="60"/>
                  <a:pt x="127" y="74"/>
                  <a:pt x="121" y="82"/>
                </a:cubicBezTo>
                <a:cubicBezTo>
                  <a:pt x="115" y="92"/>
                  <a:pt x="105" y="98"/>
                  <a:pt x="95" y="103"/>
                </a:cubicBezTo>
                <a:cubicBezTo>
                  <a:pt x="84" y="109"/>
                  <a:pt x="80" y="120"/>
                  <a:pt x="80" y="120"/>
                </a:cubicBezTo>
                <a:cubicBezTo>
                  <a:pt x="78" y="124"/>
                  <a:pt x="73" y="128"/>
                  <a:pt x="69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2" y="128"/>
                  <a:pt x="29" y="124"/>
                  <a:pt x="29" y="119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9" y="108"/>
                  <a:pt x="29" y="101"/>
                  <a:pt x="30" y="96"/>
                </a:cubicBezTo>
                <a:cubicBezTo>
                  <a:pt x="30" y="96"/>
                  <a:pt x="33" y="84"/>
                  <a:pt x="54" y="73"/>
                </a:cubicBezTo>
                <a:cubicBezTo>
                  <a:pt x="63" y="68"/>
                  <a:pt x="74" y="63"/>
                  <a:pt x="74" y="51"/>
                </a:cubicBezTo>
                <a:cubicBezTo>
                  <a:pt x="74" y="43"/>
                  <a:pt x="70" y="38"/>
                  <a:pt x="62" y="38"/>
                </a:cubicBezTo>
                <a:cubicBezTo>
                  <a:pt x="51" y="38"/>
                  <a:pt x="50" y="50"/>
                  <a:pt x="50" y="58"/>
                </a:cubicBezTo>
                <a:cubicBezTo>
                  <a:pt x="50" y="62"/>
                  <a:pt x="47" y="66"/>
                  <a:pt x="42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66"/>
                  <a:pt x="0" y="62"/>
                  <a:pt x="0" y="57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3"/>
                  <a:pt x="3" y="18"/>
                  <a:pt x="7" y="16"/>
                </a:cubicBezTo>
                <a:cubicBezTo>
                  <a:pt x="7" y="16"/>
                  <a:pt x="40" y="0"/>
                  <a:pt x="64" y="0"/>
                </a:cubicBezTo>
                <a:moveTo>
                  <a:pt x="56" y="138"/>
                </a:moveTo>
                <a:cubicBezTo>
                  <a:pt x="69" y="138"/>
                  <a:pt x="80" y="148"/>
                  <a:pt x="80" y="162"/>
                </a:cubicBezTo>
                <a:cubicBezTo>
                  <a:pt x="80" y="176"/>
                  <a:pt x="69" y="186"/>
                  <a:pt x="56" y="186"/>
                </a:cubicBezTo>
                <a:cubicBezTo>
                  <a:pt x="43" y="186"/>
                  <a:pt x="32" y="176"/>
                  <a:pt x="32" y="162"/>
                </a:cubicBezTo>
                <a:cubicBezTo>
                  <a:pt x="32" y="148"/>
                  <a:pt x="43" y="138"/>
                  <a:pt x="56" y="138"/>
                </a:cubicBezTo>
              </a:path>
            </a:pathLst>
          </a:custGeom>
          <a:noFill/>
          <a:ln w="73025" cap="flat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/>
          </a:p>
        </p:txBody>
      </p:sp>
      <p:pic>
        <p:nvPicPr>
          <p:cNvPr id="9" name="PA_图片 2" descr="C:\Users\Administrator\Desktop\10H58PICnRt_102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070" y="3669030"/>
            <a:ext cx="1506220" cy="144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 descr="截图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5" y="694690"/>
            <a:ext cx="9061450" cy="12998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705" y="3291840"/>
            <a:ext cx="8880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Wingdings" panose="05000000000000000000" charset="0"/>
              </a:rPr>
              <a:t></a:t>
            </a:r>
            <a:r>
              <a:rPr lang="en-US" altLang="zh-CN" sz="2800"/>
              <a:t>The government might aske all the water companies  to  </a:t>
            </a:r>
            <a:endParaRPr lang="en-US" altLang="zh-CN" sz="2800"/>
          </a:p>
          <a:p>
            <a:r>
              <a:rPr lang="en-US" altLang="zh-CN" sz="2800"/>
              <a:t>    provide clean water.</a:t>
            </a:r>
            <a:endParaRPr lang="en-US" altLang="zh-CN" sz="2800"/>
          </a:p>
        </p:txBody>
      </p:sp>
      <p:sp>
        <p:nvSpPr>
          <p:cNvPr id="12" name="文本框 11"/>
          <p:cNvSpPr txBox="1"/>
          <p:nvPr/>
        </p:nvSpPr>
        <p:spPr>
          <a:xfrm>
            <a:off x="251460" y="2715260"/>
            <a:ext cx="5944235" cy="583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/>
              <a:t>What measures might they take?</a:t>
            </a:r>
            <a:endParaRPr lang="en-US" altLang="zh-CN" sz="3200"/>
          </a:p>
        </p:txBody>
      </p:sp>
      <p:sp>
        <p:nvSpPr>
          <p:cNvPr id="13" name="文本框 12"/>
          <p:cNvSpPr txBox="1"/>
          <p:nvPr/>
        </p:nvSpPr>
        <p:spPr>
          <a:xfrm>
            <a:off x="179705" y="4156075"/>
            <a:ext cx="76301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Wingdings" panose="05000000000000000000" charset="0"/>
              </a:rPr>
              <a:t>People might be educated not to drink raw water  </a:t>
            </a:r>
            <a:endParaRPr lang="en-US" altLang="zh-CN" sz="2800">
              <a:sym typeface="Wingdings" panose="05000000000000000000" charset="0"/>
            </a:endParaRPr>
          </a:p>
          <a:p>
            <a:r>
              <a:rPr lang="en-US" altLang="zh-CN" sz="2800">
                <a:sym typeface="Wingdings" panose="05000000000000000000" charset="0"/>
              </a:rPr>
              <a:t>    but pure or boiled water.</a:t>
            </a:r>
            <a:endParaRPr lang="en-US" altLang="zh-CN" sz="2800"/>
          </a:p>
        </p:txBody>
      </p:sp>
      <p:pic>
        <p:nvPicPr>
          <p:cNvPr id="14" name="图片 13" descr="11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" y="1994535"/>
            <a:ext cx="9098280" cy="648970"/>
          </a:xfrm>
          <a:prstGeom prst="rect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</p:pic>
      <p:sp>
        <p:nvSpPr>
          <p:cNvPr id="15" name="文本框 14"/>
          <p:cNvSpPr txBox="1"/>
          <p:nvPr/>
        </p:nvSpPr>
        <p:spPr>
          <a:xfrm>
            <a:off x="5537200" y="146685"/>
            <a:ext cx="2045970" cy="521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/>
              <a:t>not purified</a:t>
            </a:r>
            <a:endParaRPr lang="en-US" altLang="zh-CN" sz="2800"/>
          </a:p>
        </p:txBody>
      </p:sp>
      <p:sp>
        <p:nvSpPr>
          <p:cNvPr id="16" name="椭圆 15"/>
          <p:cNvSpPr/>
          <p:nvPr/>
        </p:nvSpPr>
        <p:spPr>
          <a:xfrm>
            <a:off x="3131820" y="1346835"/>
            <a:ext cx="431800" cy="3600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>
            <a:stCxn id="16" idx="7"/>
          </p:cNvCxnSpPr>
          <p:nvPr/>
        </p:nvCxnSpPr>
        <p:spPr>
          <a:xfrm flipV="1">
            <a:off x="3500120" y="627380"/>
            <a:ext cx="2079625" cy="772160"/>
          </a:xfrm>
          <a:prstGeom prst="straightConnector1">
            <a:avLst/>
          </a:prstGeom>
          <a:ln w="22225" cmpd="sng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4356100" y="2327910"/>
            <a:ext cx="1125855" cy="3600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1" name="直接箭头连接符 30"/>
          <p:cNvCxnSpPr/>
          <p:nvPr/>
        </p:nvCxnSpPr>
        <p:spPr>
          <a:xfrm>
            <a:off x="5481955" y="2479040"/>
            <a:ext cx="1033780" cy="308610"/>
          </a:xfrm>
          <a:prstGeom prst="straightConnector1">
            <a:avLst/>
          </a:prstGeom>
          <a:ln w="22225" cmpd="sng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6539230" y="2787650"/>
            <a:ext cx="2520950" cy="5219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800"/>
              <a:t>large in degree</a:t>
            </a:r>
            <a:endParaRPr lang="en-US" altLang="zh-CN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/>
      <p:bldP spid="11" grpId="0" bldLvl="0" animBg="1"/>
      <p:bldP spid="7" grpId="0" animBg="1"/>
      <p:bldP spid="12" grpId="0" bldLvl="0" animBg="1"/>
      <p:bldP spid="13" grpId="0" bldLvl="0" animBg="1"/>
      <p:bldP spid="16" grpId="0" animBg="1"/>
      <p:bldP spid="15" grpId="0" animBg="1"/>
      <p:bldP spid="30" grpId="0" bldLvl="0" animBg="1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-107950" y="52070"/>
            <a:ext cx="5462905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" name="PA_文本框 5"/>
          <p:cNvSpPr txBox="1"/>
          <p:nvPr>
            <p:custDataLst>
              <p:tags r:id="rId2"/>
            </p:custDataLst>
          </p:nvPr>
        </p:nvSpPr>
        <p:spPr>
          <a:xfrm>
            <a:off x="72389" y="156046"/>
            <a:ext cx="4659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Reading for thinking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sp>
        <p:nvSpPr>
          <p:cNvPr id="9" name="PA_任意多边形 5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5507990" y="89535"/>
            <a:ext cx="515620" cy="717550"/>
          </a:xfrm>
          <a:custGeom>
            <a:avLst/>
            <a:gdLst>
              <a:gd name="T0" fmla="*/ 64 w 129"/>
              <a:gd name="T1" fmla="*/ 0 h 186"/>
              <a:gd name="T2" fmla="*/ 129 w 129"/>
              <a:gd name="T3" fmla="*/ 50 h 186"/>
              <a:gd name="T4" fmla="*/ 121 w 129"/>
              <a:gd name="T5" fmla="*/ 82 h 186"/>
              <a:gd name="T6" fmla="*/ 95 w 129"/>
              <a:gd name="T7" fmla="*/ 103 h 186"/>
              <a:gd name="T8" fmla="*/ 80 w 129"/>
              <a:gd name="T9" fmla="*/ 120 h 186"/>
              <a:gd name="T10" fmla="*/ 69 w 129"/>
              <a:gd name="T11" fmla="*/ 128 h 186"/>
              <a:gd name="T12" fmla="*/ 37 w 129"/>
              <a:gd name="T13" fmla="*/ 128 h 186"/>
              <a:gd name="T14" fmla="*/ 29 w 129"/>
              <a:gd name="T15" fmla="*/ 119 h 186"/>
              <a:gd name="T16" fmla="*/ 29 w 129"/>
              <a:gd name="T17" fmla="*/ 113 h 186"/>
              <a:gd name="T18" fmla="*/ 30 w 129"/>
              <a:gd name="T19" fmla="*/ 96 h 186"/>
              <a:gd name="T20" fmla="*/ 54 w 129"/>
              <a:gd name="T21" fmla="*/ 73 h 186"/>
              <a:gd name="T22" fmla="*/ 74 w 129"/>
              <a:gd name="T23" fmla="*/ 51 h 186"/>
              <a:gd name="T24" fmla="*/ 62 w 129"/>
              <a:gd name="T25" fmla="*/ 38 h 186"/>
              <a:gd name="T26" fmla="*/ 50 w 129"/>
              <a:gd name="T27" fmla="*/ 58 h 186"/>
              <a:gd name="T28" fmla="*/ 42 w 129"/>
              <a:gd name="T29" fmla="*/ 66 h 186"/>
              <a:gd name="T30" fmla="*/ 8 w 129"/>
              <a:gd name="T31" fmla="*/ 66 h 186"/>
              <a:gd name="T32" fmla="*/ 0 w 129"/>
              <a:gd name="T33" fmla="*/ 57 h 186"/>
              <a:gd name="T34" fmla="*/ 0 w 129"/>
              <a:gd name="T35" fmla="*/ 28 h 186"/>
              <a:gd name="T36" fmla="*/ 7 w 129"/>
              <a:gd name="T37" fmla="*/ 16 h 186"/>
              <a:gd name="T38" fmla="*/ 64 w 129"/>
              <a:gd name="T39" fmla="*/ 0 h 186"/>
              <a:gd name="T40" fmla="*/ 56 w 129"/>
              <a:gd name="T41" fmla="*/ 138 h 186"/>
              <a:gd name="T42" fmla="*/ 80 w 129"/>
              <a:gd name="T43" fmla="*/ 162 h 186"/>
              <a:gd name="T44" fmla="*/ 56 w 129"/>
              <a:gd name="T45" fmla="*/ 186 h 186"/>
              <a:gd name="T46" fmla="*/ 32 w 129"/>
              <a:gd name="T47" fmla="*/ 162 h 186"/>
              <a:gd name="T48" fmla="*/ 56 w 129"/>
              <a:gd name="T49" fmla="*/ 138 h 186"/>
              <a:gd name="T50" fmla="*/ 0 w 129"/>
              <a:gd name="T51" fmla="*/ 0 h 186"/>
              <a:gd name="T52" fmla="*/ 129 w 129"/>
              <a:gd name="T5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T50" t="T51" r="T52" b="T53"/>
            <a:pathLst>
              <a:path w="129" h="186">
                <a:moveTo>
                  <a:pt x="64" y="0"/>
                </a:moveTo>
                <a:cubicBezTo>
                  <a:pt x="97" y="0"/>
                  <a:pt x="129" y="11"/>
                  <a:pt x="129" y="50"/>
                </a:cubicBezTo>
                <a:cubicBezTo>
                  <a:pt x="129" y="60"/>
                  <a:pt x="127" y="74"/>
                  <a:pt x="121" y="82"/>
                </a:cubicBezTo>
                <a:cubicBezTo>
                  <a:pt x="115" y="92"/>
                  <a:pt x="105" y="98"/>
                  <a:pt x="95" y="103"/>
                </a:cubicBezTo>
                <a:cubicBezTo>
                  <a:pt x="84" y="109"/>
                  <a:pt x="80" y="120"/>
                  <a:pt x="80" y="120"/>
                </a:cubicBezTo>
                <a:cubicBezTo>
                  <a:pt x="78" y="124"/>
                  <a:pt x="73" y="128"/>
                  <a:pt x="69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2" y="128"/>
                  <a:pt x="29" y="124"/>
                  <a:pt x="29" y="119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9" y="108"/>
                  <a:pt x="29" y="101"/>
                  <a:pt x="30" y="96"/>
                </a:cubicBezTo>
                <a:cubicBezTo>
                  <a:pt x="30" y="96"/>
                  <a:pt x="33" y="84"/>
                  <a:pt x="54" y="73"/>
                </a:cubicBezTo>
                <a:cubicBezTo>
                  <a:pt x="63" y="68"/>
                  <a:pt x="74" y="63"/>
                  <a:pt x="74" y="51"/>
                </a:cubicBezTo>
                <a:cubicBezTo>
                  <a:pt x="74" y="43"/>
                  <a:pt x="70" y="38"/>
                  <a:pt x="62" y="38"/>
                </a:cubicBezTo>
                <a:cubicBezTo>
                  <a:pt x="51" y="38"/>
                  <a:pt x="50" y="50"/>
                  <a:pt x="50" y="58"/>
                </a:cubicBezTo>
                <a:cubicBezTo>
                  <a:pt x="50" y="62"/>
                  <a:pt x="47" y="66"/>
                  <a:pt x="42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66"/>
                  <a:pt x="0" y="62"/>
                  <a:pt x="0" y="57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3"/>
                  <a:pt x="3" y="18"/>
                  <a:pt x="7" y="16"/>
                </a:cubicBezTo>
                <a:cubicBezTo>
                  <a:pt x="7" y="16"/>
                  <a:pt x="40" y="0"/>
                  <a:pt x="64" y="0"/>
                </a:cubicBezTo>
                <a:moveTo>
                  <a:pt x="56" y="138"/>
                </a:moveTo>
                <a:cubicBezTo>
                  <a:pt x="69" y="138"/>
                  <a:pt x="80" y="148"/>
                  <a:pt x="80" y="162"/>
                </a:cubicBezTo>
                <a:cubicBezTo>
                  <a:pt x="80" y="176"/>
                  <a:pt x="69" y="186"/>
                  <a:pt x="56" y="186"/>
                </a:cubicBezTo>
                <a:cubicBezTo>
                  <a:pt x="43" y="186"/>
                  <a:pt x="32" y="176"/>
                  <a:pt x="32" y="162"/>
                </a:cubicBezTo>
                <a:cubicBezTo>
                  <a:pt x="32" y="148"/>
                  <a:pt x="43" y="138"/>
                  <a:pt x="56" y="138"/>
                </a:cubicBezTo>
              </a:path>
            </a:pathLst>
          </a:custGeom>
          <a:noFill/>
          <a:ln w="73025" cap="flat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endParaRPr lang="zh-CN" altLang="en-US"/>
          </a:p>
        </p:txBody>
      </p:sp>
      <p:grpSp>
        <p:nvGrpSpPr>
          <p:cNvPr id="10" name="PA_chenying0907 5"/>
          <p:cNvGrpSpPr/>
          <p:nvPr>
            <p:custDataLst>
              <p:tags r:id="rId4"/>
            </p:custDataLst>
          </p:nvPr>
        </p:nvGrpSpPr>
        <p:grpSpPr>
          <a:xfrm>
            <a:off x="72390" y="2931795"/>
            <a:ext cx="1451610" cy="1885315"/>
            <a:chOff x="8724903" y="3030540"/>
            <a:chExt cx="574675" cy="868363"/>
          </a:xfrm>
          <a:solidFill>
            <a:schemeClr val="tx1"/>
          </a:solidFill>
        </p:grpSpPr>
        <p:sp>
          <p:nvSpPr>
            <p:cNvPr id="11" name="chenying0907 15"/>
            <p:cNvSpPr/>
            <p:nvPr/>
          </p:nvSpPr>
          <p:spPr bwMode="auto">
            <a:xfrm>
              <a:off x="8943980" y="3236915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2000">
                <a:solidFill>
                  <a:srgbClr val="00579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2" name="chenying0907 16"/>
            <p:cNvSpPr>
              <a:spLocks noEditPoints="1"/>
            </p:cNvSpPr>
            <p:nvPr/>
          </p:nvSpPr>
          <p:spPr bwMode="auto">
            <a:xfrm>
              <a:off x="8724903" y="3030540"/>
              <a:ext cx="574675" cy="868363"/>
            </a:xfrm>
            <a:custGeom>
              <a:avLst/>
              <a:gdLst>
                <a:gd name="T0" fmla="*/ 8 w 153"/>
                <a:gd name="T1" fmla="*/ 136 h 231"/>
                <a:gd name="T2" fmla="*/ 78 w 153"/>
                <a:gd name="T3" fmla="*/ 52 h 231"/>
                <a:gd name="T4" fmla="*/ 72 w 153"/>
                <a:gd name="T5" fmla="*/ 58 h 231"/>
                <a:gd name="T6" fmla="*/ 57 w 153"/>
                <a:gd name="T7" fmla="*/ 210 h 231"/>
                <a:gd name="T8" fmla="*/ 146 w 153"/>
                <a:gd name="T9" fmla="*/ 14 h 231"/>
                <a:gd name="T10" fmla="*/ 37 w 153"/>
                <a:gd name="T11" fmla="*/ 56 h 231"/>
                <a:gd name="T12" fmla="*/ 67 w 153"/>
                <a:gd name="T13" fmla="*/ 56 h 231"/>
                <a:gd name="T14" fmla="*/ 83 w 153"/>
                <a:gd name="T15" fmla="*/ 56 h 231"/>
                <a:gd name="T16" fmla="*/ 113 w 153"/>
                <a:gd name="T17" fmla="*/ 59 h 231"/>
                <a:gd name="T18" fmla="*/ 41 w 153"/>
                <a:gd name="T19" fmla="*/ 64 h 231"/>
                <a:gd name="T20" fmla="*/ 36 w 153"/>
                <a:gd name="T21" fmla="*/ 63 h 231"/>
                <a:gd name="T22" fmla="*/ 39 w 153"/>
                <a:gd name="T23" fmla="*/ 65 h 231"/>
                <a:gd name="T24" fmla="*/ 49 w 153"/>
                <a:gd name="T25" fmla="*/ 66 h 231"/>
                <a:gd name="T26" fmla="*/ 45 w 153"/>
                <a:gd name="T27" fmla="*/ 71 h 231"/>
                <a:gd name="T28" fmla="*/ 21 w 153"/>
                <a:gd name="T29" fmla="*/ 79 h 231"/>
                <a:gd name="T30" fmla="*/ 53 w 153"/>
                <a:gd name="T31" fmla="*/ 73 h 231"/>
                <a:gd name="T32" fmla="*/ 39 w 153"/>
                <a:gd name="T33" fmla="*/ 74 h 231"/>
                <a:gd name="T34" fmla="*/ 59 w 153"/>
                <a:gd name="T35" fmla="*/ 77 h 231"/>
                <a:gd name="T36" fmla="*/ 33 w 153"/>
                <a:gd name="T37" fmla="*/ 78 h 231"/>
                <a:gd name="T38" fmla="*/ 46 w 153"/>
                <a:gd name="T39" fmla="*/ 79 h 231"/>
                <a:gd name="T40" fmla="*/ 65 w 153"/>
                <a:gd name="T41" fmla="*/ 81 h 231"/>
                <a:gd name="T42" fmla="*/ 29 w 153"/>
                <a:gd name="T43" fmla="*/ 86 h 231"/>
                <a:gd name="T44" fmla="*/ 31 w 153"/>
                <a:gd name="T45" fmla="*/ 84 h 231"/>
                <a:gd name="T46" fmla="*/ 55 w 153"/>
                <a:gd name="T47" fmla="*/ 86 h 231"/>
                <a:gd name="T48" fmla="*/ 51 w 153"/>
                <a:gd name="T49" fmla="*/ 90 h 231"/>
                <a:gd name="T50" fmla="*/ 63 w 153"/>
                <a:gd name="T51" fmla="*/ 93 h 231"/>
                <a:gd name="T52" fmla="*/ 66 w 153"/>
                <a:gd name="T53" fmla="*/ 95 h 231"/>
                <a:gd name="T54" fmla="*/ 37 w 153"/>
                <a:gd name="T55" fmla="*/ 98 h 231"/>
                <a:gd name="T56" fmla="*/ 40 w 153"/>
                <a:gd name="T57" fmla="*/ 101 h 231"/>
                <a:gd name="T58" fmla="*/ 41 w 153"/>
                <a:gd name="T59" fmla="*/ 104 h 231"/>
                <a:gd name="T60" fmla="*/ 34 w 153"/>
                <a:gd name="T61" fmla="*/ 105 h 231"/>
                <a:gd name="T62" fmla="*/ 34 w 153"/>
                <a:gd name="T63" fmla="*/ 106 h 231"/>
                <a:gd name="T64" fmla="*/ 43 w 153"/>
                <a:gd name="T65" fmla="*/ 108 h 231"/>
                <a:gd name="T66" fmla="*/ 39 w 153"/>
                <a:gd name="T67" fmla="*/ 113 h 231"/>
                <a:gd name="T68" fmla="*/ 43 w 153"/>
                <a:gd name="T69" fmla="*/ 114 h 231"/>
                <a:gd name="T70" fmla="*/ 63 w 153"/>
                <a:gd name="T71" fmla="*/ 115 h 231"/>
                <a:gd name="T72" fmla="*/ 47 w 153"/>
                <a:gd name="T73" fmla="*/ 118 h 231"/>
                <a:gd name="T74" fmla="*/ 59 w 153"/>
                <a:gd name="T75" fmla="*/ 122 h 231"/>
                <a:gd name="T76" fmla="*/ 47 w 153"/>
                <a:gd name="T77" fmla="*/ 123 h 231"/>
                <a:gd name="T78" fmla="*/ 54 w 153"/>
                <a:gd name="T79" fmla="*/ 126 h 231"/>
                <a:gd name="T80" fmla="*/ 43 w 153"/>
                <a:gd name="T81" fmla="*/ 128 h 231"/>
                <a:gd name="T82" fmla="*/ 58 w 153"/>
                <a:gd name="T83" fmla="*/ 128 h 231"/>
                <a:gd name="T84" fmla="*/ 59 w 153"/>
                <a:gd name="T85" fmla="*/ 134 h 231"/>
                <a:gd name="T86" fmla="*/ 50 w 153"/>
                <a:gd name="T87" fmla="*/ 135 h 231"/>
                <a:gd name="T88" fmla="*/ 53 w 153"/>
                <a:gd name="T89" fmla="*/ 140 h 231"/>
                <a:gd name="T90" fmla="*/ 42 w 153"/>
                <a:gd name="T91" fmla="*/ 144 h 231"/>
                <a:gd name="T92" fmla="*/ 6 w 153"/>
                <a:gd name="T93" fmla="*/ 149 h 231"/>
                <a:gd name="T94" fmla="*/ 64 w 153"/>
                <a:gd name="T95" fmla="*/ 170 h 231"/>
                <a:gd name="T96" fmla="*/ 34 w 153"/>
                <a:gd name="T97" fmla="*/ 157 h 231"/>
                <a:gd name="T98" fmla="*/ 63 w 153"/>
                <a:gd name="T99" fmla="*/ 162 h 231"/>
                <a:gd name="T100" fmla="*/ 31 w 153"/>
                <a:gd name="T101" fmla="*/ 179 h 231"/>
                <a:gd name="T102" fmla="*/ 56 w 153"/>
                <a:gd name="T103" fmla="*/ 174 h 231"/>
                <a:gd name="T104" fmla="*/ 61 w 153"/>
                <a:gd name="T105" fmla="*/ 177 h 231"/>
                <a:gd name="T106" fmla="*/ 31 w 153"/>
                <a:gd name="T107" fmla="*/ 195 h 231"/>
                <a:gd name="T108" fmla="*/ 60 w 153"/>
                <a:gd name="T109" fmla="*/ 187 h 231"/>
                <a:gd name="T110" fmla="*/ 65 w 153"/>
                <a:gd name="T111" fmla="*/ 195 h 231"/>
                <a:gd name="T112" fmla="*/ 57 w 153"/>
                <a:gd name="T113" fmla="*/ 199 h 231"/>
                <a:gd name="T114" fmla="*/ 63 w 153"/>
                <a:gd name="T115" fmla="*/ 206 h 231"/>
                <a:gd name="T116" fmla="*/ 66 w 153"/>
                <a:gd name="T117" fmla="*/ 213 h 231"/>
                <a:gd name="T118" fmla="*/ 35 w 153"/>
                <a:gd name="T119" fmla="*/ 217 h 231"/>
                <a:gd name="T120" fmla="*/ 62 w 153"/>
                <a:gd name="T121" fmla="*/ 220 h 231"/>
                <a:gd name="T122" fmla="*/ 27 w 153"/>
                <a:gd name="T123" fmla="*/ 22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" h="231">
                  <a:moveTo>
                    <a:pt x="39" y="219"/>
                  </a:moveTo>
                  <a:cubicBezTo>
                    <a:pt x="39" y="219"/>
                    <a:pt x="39" y="219"/>
                    <a:pt x="38" y="219"/>
                  </a:cubicBezTo>
                  <a:cubicBezTo>
                    <a:pt x="39" y="221"/>
                    <a:pt x="40" y="222"/>
                    <a:pt x="41" y="224"/>
                  </a:cubicBezTo>
                  <a:cubicBezTo>
                    <a:pt x="41" y="224"/>
                    <a:pt x="42" y="224"/>
                    <a:pt x="42" y="224"/>
                  </a:cubicBezTo>
                  <a:cubicBezTo>
                    <a:pt x="42" y="225"/>
                    <a:pt x="41" y="224"/>
                    <a:pt x="40" y="224"/>
                  </a:cubicBezTo>
                  <a:cubicBezTo>
                    <a:pt x="40" y="225"/>
                    <a:pt x="40" y="225"/>
                    <a:pt x="40" y="226"/>
                  </a:cubicBezTo>
                  <a:cubicBezTo>
                    <a:pt x="39" y="227"/>
                    <a:pt x="38" y="225"/>
                    <a:pt x="37" y="225"/>
                  </a:cubicBezTo>
                  <a:cubicBezTo>
                    <a:pt x="37" y="226"/>
                    <a:pt x="38" y="227"/>
                    <a:pt x="39" y="228"/>
                  </a:cubicBezTo>
                  <a:cubicBezTo>
                    <a:pt x="39" y="228"/>
                    <a:pt x="40" y="227"/>
                    <a:pt x="40" y="227"/>
                  </a:cubicBezTo>
                  <a:cubicBezTo>
                    <a:pt x="41" y="227"/>
                    <a:pt x="41" y="226"/>
                    <a:pt x="41" y="226"/>
                  </a:cubicBezTo>
                  <a:cubicBezTo>
                    <a:pt x="41" y="226"/>
                    <a:pt x="41" y="226"/>
                    <a:pt x="42" y="226"/>
                  </a:cubicBezTo>
                  <a:cubicBezTo>
                    <a:pt x="42" y="227"/>
                    <a:pt x="42" y="228"/>
                    <a:pt x="41" y="228"/>
                  </a:cubicBezTo>
                  <a:cubicBezTo>
                    <a:pt x="41" y="228"/>
                    <a:pt x="41" y="228"/>
                    <a:pt x="40" y="228"/>
                  </a:cubicBezTo>
                  <a:cubicBezTo>
                    <a:pt x="38" y="229"/>
                    <a:pt x="36" y="230"/>
                    <a:pt x="33" y="230"/>
                  </a:cubicBezTo>
                  <a:cubicBezTo>
                    <a:pt x="32" y="230"/>
                    <a:pt x="33" y="230"/>
                    <a:pt x="32" y="231"/>
                  </a:cubicBezTo>
                  <a:cubicBezTo>
                    <a:pt x="31" y="230"/>
                    <a:pt x="30" y="229"/>
                    <a:pt x="29" y="230"/>
                  </a:cubicBezTo>
                  <a:cubicBezTo>
                    <a:pt x="28" y="228"/>
                    <a:pt x="26" y="229"/>
                    <a:pt x="25" y="228"/>
                  </a:cubicBezTo>
                  <a:cubicBezTo>
                    <a:pt x="24" y="228"/>
                    <a:pt x="24" y="229"/>
                    <a:pt x="23" y="228"/>
                  </a:cubicBezTo>
                  <a:cubicBezTo>
                    <a:pt x="23" y="228"/>
                    <a:pt x="23" y="228"/>
                    <a:pt x="23" y="227"/>
                  </a:cubicBezTo>
                  <a:cubicBezTo>
                    <a:pt x="22" y="227"/>
                    <a:pt x="21" y="228"/>
                    <a:pt x="20" y="228"/>
                  </a:cubicBezTo>
                  <a:cubicBezTo>
                    <a:pt x="21" y="227"/>
                    <a:pt x="21" y="226"/>
                    <a:pt x="22" y="226"/>
                  </a:cubicBezTo>
                  <a:cubicBezTo>
                    <a:pt x="23" y="225"/>
                    <a:pt x="23" y="224"/>
                    <a:pt x="24" y="224"/>
                  </a:cubicBezTo>
                  <a:cubicBezTo>
                    <a:pt x="23" y="223"/>
                    <a:pt x="24" y="222"/>
                    <a:pt x="24" y="221"/>
                  </a:cubicBezTo>
                  <a:cubicBezTo>
                    <a:pt x="26" y="220"/>
                    <a:pt x="26" y="215"/>
                    <a:pt x="29" y="215"/>
                  </a:cubicBezTo>
                  <a:cubicBezTo>
                    <a:pt x="29" y="210"/>
                    <a:pt x="30" y="205"/>
                    <a:pt x="29" y="201"/>
                  </a:cubicBezTo>
                  <a:cubicBezTo>
                    <a:pt x="30" y="198"/>
                    <a:pt x="30" y="193"/>
                    <a:pt x="30" y="189"/>
                  </a:cubicBezTo>
                  <a:cubicBezTo>
                    <a:pt x="30" y="186"/>
                    <a:pt x="30" y="184"/>
                    <a:pt x="29" y="182"/>
                  </a:cubicBezTo>
                  <a:cubicBezTo>
                    <a:pt x="29" y="181"/>
                    <a:pt x="30" y="181"/>
                    <a:pt x="30" y="180"/>
                  </a:cubicBezTo>
                  <a:cubicBezTo>
                    <a:pt x="30" y="175"/>
                    <a:pt x="30" y="169"/>
                    <a:pt x="31" y="163"/>
                  </a:cubicBezTo>
                  <a:cubicBezTo>
                    <a:pt x="31" y="159"/>
                    <a:pt x="32" y="156"/>
                    <a:pt x="32" y="152"/>
                  </a:cubicBezTo>
                  <a:cubicBezTo>
                    <a:pt x="32" y="152"/>
                    <a:pt x="32" y="151"/>
                    <a:pt x="32" y="151"/>
                  </a:cubicBezTo>
                  <a:cubicBezTo>
                    <a:pt x="32" y="150"/>
                    <a:pt x="32" y="150"/>
                    <a:pt x="32" y="149"/>
                  </a:cubicBezTo>
                  <a:cubicBezTo>
                    <a:pt x="33" y="147"/>
                    <a:pt x="32" y="144"/>
                    <a:pt x="32" y="141"/>
                  </a:cubicBezTo>
                  <a:cubicBezTo>
                    <a:pt x="32" y="142"/>
                    <a:pt x="32" y="143"/>
                    <a:pt x="31" y="144"/>
                  </a:cubicBezTo>
                  <a:cubicBezTo>
                    <a:pt x="31" y="144"/>
                    <a:pt x="31" y="143"/>
                    <a:pt x="31" y="143"/>
                  </a:cubicBezTo>
                  <a:cubicBezTo>
                    <a:pt x="30" y="137"/>
                    <a:pt x="30" y="129"/>
                    <a:pt x="29" y="123"/>
                  </a:cubicBezTo>
                  <a:cubicBezTo>
                    <a:pt x="29" y="118"/>
                    <a:pt x="29" y="114"/>
                    <a:pt x="28" y="110"/>
                  </a:cubicBezTo>
                  <a:cubicBezTo>
                    <a:pt x="27" y="99"/>
                    <a:pt x="26" y="88"/>
                    <a:pt x="24" y="78"/>
                  </a:cubicBezTo>
                  <a:cubicBezTo>
                    <a:pt x="23" y="80"/>
                    <a:pt x="22" y="83"/>
                    <a:pt x="21" y="84"/>
                  </a:cubicBezTo>
                  <a:cubicBezTo>
                    <a:pt x="21" y="86"/>
                    <a:pt x="20" y="87"/>
                    <a:pt x="20" y="88"/>
                  </a:cubicBezTo>
                  <a:cubicBezTo>
                    <a:pt x="18" y="92"/>
                    <a:pt x="17" y="98"/>
                    <a:pt x="15" y="101"/>
                  </a:cubicBezTo>
                  <a:cubicBezTo>
                    <a:pt x="16" y="104"/>
                    <a:pt x="14" y="106"/>
                    <a:pt x="14" y="109"/>
                  </a:cubicBezTo>
                  <a:cubicBezTo>
                    <a:pt x="14" y="109"/>
                    <a:pt x="14" y="110"/>
                    <a:pt x="13" y="110"/>
                  </a:cubicBezTo>
                  <a:cubicBezTo>
                    <a:pt x="13" y="111"/>
                    <a:pt x="13" y="112"/>
                    <a:pt x="12" y="113"/>
                  </a:cubicBezTo>
                  <a:cubicBezTo>
                    <a:pt x="12" y="115"/>
                    <a:pt x="12" y="118"/>
                    <a:pt x="11" y="120"/>
                  </a:cubicBezTo>
                  <a:cubicBezTo>
                    <a:pt x="11" y="121"/>
                    <a:pt x="11" y="122"/>
                    <a:pt x="11" y="123"/>
                  </a:cubicBezTo>
                  <a:cubicBezTo>
                    <a:pt x="10" y="126"/>
                    <a:pt x="9" y="130"/>
                    <a:pt x="9" y="133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9" y="133"/>
                    <a:pt x="9" y="134"/>
                    <a:pt x="9" y="134"/>
                  </a:cubicBezTo>
                  <a:cubicBezTo>
                    <a:pt x="9" y="135"/>
                    <a:pt x="8" y="136"/>
                    <a:pt x="8" y="136"/>
                  </a:cubicBezTo>
                  <a:cubicBezTo>
                    <a:pt x="9" y="136"/>
                    <a:pt x="8" y="136"/>
                    <a:pt x="8" y="136"/>
                  </a:cubicBezTo>
                  <a:cubicBezTo>
                    <a:pt x="8" y="138"/>
                    <a:pt x="9" y="141"/>
                    <a:pt x="8" y="143"/>
                  </a:cubicBezTo>
                  <a:cubicBezTo>
                    <a:pt x="8" y="143"/>
                    <a:pt x="9" y="143"/>
                    <a:pt x="9" y="143"/>
                  </a:cubicBezTo>
                  <a:cubicBezTo>
                    <a:pt x="9" y="145"/>
                    <a:pt x="8" y="147"/>
                    <a:pt x="9" y="149"/>
                  </a:cubicBezTo>
                  <a:cubicBezTo>
                    <a:pt x="9" y="149"/>
                    <a:pt x="8" y="150"/>
                    <a:pt x="8" y="150"/>
                  </a:cubicBezTo>
                  <a:cubicBezTo>
                    <a:pt x="8" y="150"/>
                    <a:pt x="9" y="150"/>
                    <a:pt x="9" y="150"/>
                  </a:cubicBezTo>
                  <a:cubicBezTo>
                    <a:pt x="8" y="153"/>
                    <a:pt x="6" y="157"/>
                    <a:pt x="5" y="160"/>
                  </a:cubicBezTo>
                  <a:cubicBezTo>
                    <a:pt x="4" y="162"/>
                    <a:pt x="4" y="163"/>
                    <a:pt x="5" y="165"/>
                  </a:cubicBezTo>
                  <a:cubicBezTo>
                    <a:pt x="4" y="166"/>
                    <a:pt x="5" y="168"/>
                    <a:pt x="3" y="169"/>
                  </a:cubicBezTo>
                  <a:cubicBezTo>
                    <a:pt x="2" y="168"/>
                    <a:pt x="3" y="167"/>
                    <a:pt x="3" y="165"/>
                  </a:cubicBezTo>
                  <a:cubicBezTo>
                    <a:pt x="3" y="165"/>
                    <a:pt x="2" y="166"/>
                    <a:pt x="2" y="166"/>
                  </a:cubicBezTo>
                  <a:cubicBezTo>
                    <a:pt x="0" y="164"/>
                    <a:pt x="2" y="162"/>
                    <a:pt x="3" y="161"/>
                  </a:cubicBezTo>
                  <a:cubicBezTo>
                    <a:pt x="4" y="158"/>
                    <a:pt x="6" y="156"/>
                    <a:pt x="7" y="153"/>
                  </a:cubicBezTo>
                  <a:cubicBezTo>
                    <a:pt x="7" y="153"/>
                    <a:pt x="6" y="153"/>
                    <a:pt x="6" y="153"/>
                  </a:cubicBezTo>
                  <a:cubicBezTo>
                    <a:pt x="5" y="154"/>
                    <a:pt x="5" y="155"/>
                    <a:pt x="4" y="156"/>
                  </a:cubicBezTo>
                  <a:cubicBezTo>
                    <a:pt x="4" y="157"/>
                    <a:pt x="4" y="160"/>
                    <a:pt x="3" y="161"/>
                  </a:cubicBezTo>
                  <a:cubicBezTo>
                    <a:pt x="1" y="160"/>
                    <a:pt x="2" y="158"/>
                    <a:pt x="2" y="157"/>
                  </a:cubicBezTo>
                  <a:cubicBezTo>
                    <a:pt x="3" y="154"/>
                    <a:pt x="3" y="149"/>
                    <a:pt x="3" y="146"/>
                  </a:cubicBezTo>
                  <a:cubicBezTo>
                    <a:pt x="3" y="145"/>
                    <a:pt x="3" y="146"/>
                    <a:pt x="3" y="146"/>
                  </a:cubicBezTo>
                  <a:cubicBezTo>
                    <a:pt x="1" y="145"/>
                    <a:pt x="4" y="143"/>
                    <a:pt x="3" y="141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5" y="136"/>
                    <a:pt x="5" y="131"/>
                    <a:pt x="6" y="127"/>
                  </a:cubicBezTo>
                  <a:cubicBezTo>
                    <a:pt x="7" y="123"/>
                    <a:pt x="8" y="117"/>
                    <a:pt x="9" y="112"/>
                  </a:cubicBezTo>
                  <a:cubicBezTo>
                    <a:pt x="8" y="112"/>
                    <a:pt x="7" y="111"/>
                    <a:pt x="8" y="110"/>
                  </a:cubicBezTo>
                  <a:cubicBezTo>
                    <a:pt x="8" y="110"/>
                    <a:pt x="8" y="110"/>
                    <a:pt x="9" y="110"/>
                  </a:cubicBezTo>
                  <a:cubicBezTo>
                    <a:pt x="9" y="109"/>
                    <a:pt x="9" y="108"/>
                    <a:pt x="9" y="108"/>
                  </a:cubicBezTo>
                  <a:cubicBezTo>
                    <a:pt x="9" y="107"/>
                    <a:pt x="8" y="103"/>
                    <a:pt x="9" y="102"/>
                  </a:cubicBezTo>
                  <a:cubicBezTo>
                    <a:pt x="9" y="101"/>
                    <a:pt x="10" y="100"/>
                    <a:pt x="10" y="99"/>
                  </a:cubicBezTo>
                  <a:cubicBezTo>
                    <a:pt x="11" y="101"/>
                    <a:pt x="9" y="103"/>
                    <a:pt x="10" y="104"/>
                  </a:cubicBezTo>
                  <a:cubicBezTo>
                    <a:pt x="11" y="101"/>
                    <a:pt x="12" y="98"/>
                    <a:pt x="13" y="94"/>
                  </a:cubicBezTo>
                  <a:cubicBezTo>
                    <a:pt x="14" y="91"/>
                    <a:pt x="15" y="88"/>
                    <a:pt x="16" y="85"/>
                  </a:cubicBezTo>
                  <a:cubicBezTo>
                    <a:pt x="17" y="83"/>
                    <a:pt x="17" y="81"/>
                    <a:pt x="18" y="79"/>
                  </a:cubicBezTo>
                  <a:cubicBezTo>
                    <a:pt x="18" y="78"/>
                    <a:pt x="19" y="77"/>
                    <a:pt x="18" y="76"/>
                  </a:cubicBezTo>
                  <a:cubicBezTo>
                    <a:pt x="18" y="77"/>
                    <a:pt x="17" y="78"/>
                    <a:pt x="17" y="79"/>
                  </a:cubicBezTo>
                  <a:cubicBezTo>
                    <a:pt x="18" y="74"/>
                    <a:pt x="20" y="68"/>
                    <a:pt x="21" y="63"/>
                  </a:cubicBezTo>
                  <a:cubicBezTo>
                    <a:pt x="21" y="62"/>
                    <a:pt x="21" y="62"/>
                    <a:pt x="21" y="61"/>
                  </a:cubicBezTo>
                  <a:cubicBezTo>
                    <a:pt x="21" y="60"/>
                    <a:pt x="22" y="58"/>
                    <a:pt x="21" y="57"/>
                  </a:cubicBezTo>
                  <a:cubicBezTo>
                    <a:pt x="22" y="56"/>
                    <a:pt x="23" y="56"/>
                    <a:pt x="25" y="55"/>
                  </a:cubicBezTo>
                  <a:cubicBezTo>
                    <a:pt x="24" y="55"/>
                    <a:pt x="24" y="55"/>
                    <a:pt x="24" y="54"/>
                  </a:cubicBezTo>
                  <a:cubicBezTo>
                    <a:pt x="25" y="53"/>
                    <a:pt x="26" y="52"/>
                    <a:pt x="28" y="52"/>
                  </a:cubicBezTo>
                  <a:cubicBezTo>
                    <a:pt x="28" y="52"/>
                    <a:pt x="28" y="50"/>
                    <a:pt x="29" y="50"/>
                  </a:cubicBezTo>
                  <a:cubicBezTo>
                    <a:pt x="29" y="51"/>
                    <a:pt x="29" y="51"/>
                    <a:pt x="29" y="52"/>
                  </a:cubicBezTo>
                  <a:cubicBezTo>
                    <a:pt x="31" y="51"/>
                    <a:pt x="33" y="48"/>
                    <a:pt x="36" y="49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7" y="52"/>
                    <a:pt x="40" y="52"/>
                    <a:pt x="43" y="53"/>
                  </a:cubicBezTo>
                  <a:cubicBezTo>
                    <a:pt x="47" y="52"/>
                    <a:pt x="50" y="52"/>
                    <a:pt x="52" y="52"/>
                  </a:cubicBezTo>
                  <a:cubicBezTo>
                    <a:pt x="53" y="52"/>
                    <a:pt x="54" y="52"/>
                    <a:pt x="55" y="52"/>
                  </a:cubicBezTo>
                  <a:cubicBezTo>
                    <a:pt x="56" y="52"/>
                    <a:pt x="57" y="52"/>
                    <a:pt x="57" y="52"/>
                  </a:cubicBezTo>
                  <a:cubicBezTo>
                    <a:pt x="60" y="52"/>
                    <a:pt x="62" y="50"/>
                    <a:pt x="64" y="50"/>
                  </a:cubicBezTo>
                  <a:cubicBezTo>
                    <a:pt x="66" y="50"/>
                    <a:pt x="68" y="50"/>
                    <a:pt x="68" y="52"/>
                  </a:cubicBezTo>
                  <a:cubicBezTo>
                    <a:pt x="69" y="51"/>
                    <a:pt x="68" y="51"/>
                    <a:pt x="69" y="51"/>
                  </a:cubicBezTo>
                  <a:cubicBezTo>
                    <a:pt x="71" y="50"/>
                    <a:pt x="75" y="51"/>
                    <a:pt x="78" y="52"/>
                  </a:cubicBezTo>
                  <a:cubicBezTo>
                    <a:pt x="79" y="52"/>
                    <a:pt x="81" y="52"/>
                    <a:pt x="83" y="52"/>
                  </a:cubicBezTo>
                  <a:cubicBezTo>
                    <a:pt x="87" y="53"/>
                    <a:pt x="92" y="54"/>
                    <a:pt x="96" y="55"/>
                  </a:cubicBezTo>
                  <a:cubicBezTo>
                    <a:pt x="99" y="55"/>
                    <a:pt x="102" y="55"/>
                    <a:pt x="105" y="56"/>
                  </a:cubicBezTo>
                  <a:cubicBezTo>
                    <a:pt x="107" y="56"/>
                    <a:pt x="109" y="56"/>
                    <a:pt x="110" y="56"/>
                  </a:cubicBezTo>
                  <a:cubicBezTo>
                    <a:pt x="111" y="56"/>
                    <a:pt x="112" y="55"/>
                    <a:pt x="112" y="54"/>
                  </a:cubicBezTo>
                  <a:cubicBezTo>
                    <a:pt x="116" y="51"/>
                    <a:pt x="120" y="47"/>
                    <a:pt x="122" y="43"/>
                  </a:cubicBezTo>
                  <a:cubicBezTo>
                    <a:pt x="126" y="38"/>
                    <a:pt x="130" y="33"/>
                    <a:pt x="134" y="27"/>
                  </a:cubicBezTo>
                  <a:cubicBezTo>
                    <a:pt x="134" y="27"/>
                    <a:pt x="134" y="26"/>
                    <a:pt x="135" y="26"/>
                  </a:cubicBezTo>
                  <a:cubicBezTo>
                    <a:pt x="135" y="26"/>
                    <a:pt x="135" y="25"/>
                    <a:pt x="135" y="25"/>
                  </a:cubicBezTo>
                  <a:cubicBezTo>
                    <a:pt x="136" y="24"/>
                    <a:pt x="137" y="23"/>
                    <a:pt x="138" y="22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8" y="20"/>
                    <a:pt x="139" y="20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7"/>
                    <a:pt x="141" y="16"/>
                    <a:pt x="141" y="15"/>
                  </a:cubicBezTo>
                  <a:cubicBezTo>
                    <a:pt x="141" y="15"/>
                    <a:pt x="141" y="15"/>
                    <a:pt x="141" y="14"/>
                  </a:cubicBezTo>
                  <a:cubicBezTo>
                    <a:pt x="143" y="12"/>
                    <a:pt x="144" y="10"/>
                    <a:pt x="146" y="8"/>
                  </a:cubicBezTo>
                  <a:cubicBezTo>
                    <a:pt x="147" y="8"/>
                    <a:pt x="147" y="9"/>
                    <a:pt x="148" y="9"/>
                  </a:cubicBezTo>
                  <a:cubicBezTo>
                    <a:pt x="148" y="8"/>
                    <a:pt x="149" y="7"/>
                    <a:pt x="149" y="5"/>
                  </a:cubicBezTo>
                  <a:cubicBezTo>
                    <a:pt x="150" y="4"/>
                    <a:pt x="150" y="3"/>
                    <a:pt x="152" y="2"/>
                  </a:cubicBezTo>
                  <a:cubicBezTo>
                    <a:pt x="152" y="1"/>
                    <a:pt x="152" y="0"/>
                    <a:pt x="153" y="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2"/>
                    <a:pt x="152" y="3"/>
                    <a:pt x="151" y="4"/>
                  </a:cubicBezTo>
                  <a:cubicBezTo>
                    <a:pt x="151" y="4"/>
                    <a:pt x="151" y="5"/>
                    <a:pt x="151" y="5"/>
                  </a:cubicBezTo>
                  <a:cubicBezTo>
                    <a:pt x="151" y="6"/>
                    <a:pt x="150" y="6"/>
                    <a:pt x="150" y="7"/>
                  </a:cubicBezTo>
                  <a:cubicBezTo>
                    <a:pt x="149" y="7"/>
                    <a:pt x="150" y="8"/>
                    <a:pt x="149" y="8"/>
                  </a:cubicBezTo>
                  <a:cubicBezTo>
                    <a:pt x="149" y="10"/>
                    <a:pt x="147" y="12"/>
                    <a:pt x="148" y="14"/>
                  </a:cubicBezTo>
                  <a:cubicBezTo>
                    <a:pt x="147" y="15"/>
                    <a:pt x="149" y="18"/>
                    <a:pt x="149" y="19"/>
                  </a:cubicBezTo>
                  <a:cubicBezTo>
                    <a:pt x="148" y="20"/>
                    <a:pt x="146" y="21"/>
                    <a:pt x="145" y="21"/>
                  </a:cubicBezTo>
                  <a:cubicBezTo>
                    <a:pt x="145" y="22"/>
                    <a:pt x="144" y="22"/>
                    <a:pt x="145" y="22"/>
                  </a:cubicBezTo>
                  <a:cubicBezTo>
                    <a:pt x="142" y="24"/>
                    <a:pt x="139" y="26"/>
                    <a:pt x="138" y="29"/>
                  </a:cubicBezTo>
                  <a:cubicBezTo>
                    <a:pt x="138" y="29"/>
                    <a:pt x="138" y="29"/>
                    <a:pt x="138" y="29"/>
                  </a:cubicBezTo>
                  <a:cubicBezTo>
                    <a:pt x="137" y="29"/>
                    <a:pt x="137" y="29"/>
                    <a:pt x="137" y="29"/>
                  </a:cubicBezTo>
                  <a:cubicBezTo>
                    <a:pt x="134" y="31"/>
                    <a:pt x="133" y="35"/>
                    <a:pt x="130" y="37"/>
                  </a:cubicBezTo>
                  <a:cubicBezTo>
                    <a:pt x="130" y="37"/>
                    <a:pt x="129" y="37"/>
                    <a:pt x="129" y="38"/>
                  </a:cubicBezTo>
                  <a:cubicBezTo>
                    <a:pt x="129" y="38"/>
                    <a:pt x="129" y="39"/>
                    <a:pt x="129" y="39"/>
                  </a:cubicBezTo>
                  <a:cubicBezTo>
                    <a:pt x="128" y="40"/>
                    <a:pt x="127" y="41"/>
                    <a:pt x="126" y="42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4" y="45"/>
                    <a:pt x="123" y="48"/>
                    <a:pt x="121" y="50"/>
                  </a:cubicBezTo>
                  <a:cubicBezTo>
                    <a:pt x="119" y="54"/>
                    <a:pt x="116" y="57"/>
                    <a:pt x="114" y="61"/>
                  </a:cubicBezTo>
                  <a:cubicBezTo>
                    <a:pt x="114" y="61"/>
                    <a:pt x="114" y="61"/>
                    <a:pt x="113" y="61"/>
                  </a:cubicBezTo>
                  <a:cubicBezTo>
                    <a:pt x="113" y="61"/>
                    <a:pt x="113" y="61"/>
                    <a:pt x="113" y="60"/>
                  </a:cubicBezTo>
                  <a:cubicBezTo>
                    <a:pt x="112" y="60"/>
                    <a:pt x="111" y="61"/>
                    <a:pt x="110" y="61"/>
                  </a:cubicBezTo>
                  <a:cubicBezTo>
                    <a:pt x="109" y="61"/>
                    <a:pt x="108" y="60"/>
                    <a:pt x="106" y="60"/>
                  </a:cubicBezTo>
                  <a:cubicBezTo>
                    <a:pt x="106" y="60"/>
                    <a:pt x="106" y="61"/>
                    <a:pt x="106" y="61"/>
                  </a:cubicBezTo>
                  <a:cubicBezTo>
                    <a:pt x="100" y="60"/>
                    <a:pt x="95" y="59"/>
                    <a:pt x="90" y="59"/>
                  </a:cubicBezTo>
                  <a:cubicBezTo>
                    <a:pt x="89" y="59"/>
                    <a:pt x="87" y="59"/>
                    <a:pt x="86" y="59"/>
                  </a:cubicBezTo>
                  <a:cubicBezTo>
                    <a:pt x="85" y="59"/>
                    <a:pt x="83" y="58"/>
                    <a:pt x="82" y="59"/>
                  </a:cubicBezTo>
                  <a:cubicBezTo>
                    <a:pt x="81" y="59"/>
                    <a:pt x="80" y="60"/>
                    <a:pt x="78" y="60"/>
                  </a:cubicBezTo>
                  <a:cubicBezTo>
                    <a:pt x="79" y="59"/>
                    <a:pt x="79" y="59"/>
                    <a:pt x="80" y="59"/>
                  </a:cubicBezTo>
                  <a:cubicBezTo>
                    <a:pt x="77" y="59"/>
                    <a:pt x="74" y="58"/>
                    <a:pt x="72" y="58"/>
                  </a:cubicBezTo>
                  <a:cubicBezTo>
                    <a:pt x="72" y="63"/>
                    <a:pt x="72" y="71"/>
                    <a:pt x="71" y="76"/>
                  </a:cubicBezTo>
                  <a:cubicBezTo>
                    <a:pt x="71" y="78"/>
                    <a:pt x="70" y="79"/>
                    <a:pt x="70" y="81"/>
                  </a:cubicBezTo>
                  <a:cubicBezTo>
                    <a:pt x="70" y="82"/>
                    <a:pt x="70" y="82"/>
                    <a:pt x="70" y="83"/>
                  </a:cubicBezTo>
                  <a:cubicBezTo>
                    <a:pt x="70" y="84"/>
                    <a:pt x="70" y="85"/>
                    <a:pt x="70" y="86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69" y="90"/>
                    <a:pt x="69" y="91"/>
                    <a:pt x="69" y="93"/>
                  </a:cubicBezTo>
                  <a:cubicBezTo>
                    <a:pt x="69" y="94"/>
                    <a:pt x="69" y="95"/>
                    <a:pt x="69" y="97"/>
                  </a:cubicBezTo>
                  <a:cubicBezTo>
                    <a:pt x="69" y="98"/>
                    <a:pt x="68" y="100"/>
                    <a:pt x="68" y="102"/>
                  </a:cubicBezTo>
                  <a:cubicBezTo>
                    <a:pt x="67" y="104"/>
                    <a:pt x="68" y="106"/>
                    <a:pt x="67" y="108"/>
                  </a:cubicBezTo>
                  <a:cubicBezTo>
                    <a:pt x="67" y="109"/>
                    <a:pt x="67" y="111"/>
                    <a:pt x="67" y="112"/>
                  </a:cubicBezTo>
                  <a:cubicBezTo>
                    <a:pt x="67" y="114"/>
                    <a:pt x="67" y="117"/>
                    <a:pt x="67" y="118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8" y="119"/>
                    <a:pt x="67" y="119"/>
                    <a:pt x="67" y="120"/>
                  </a:cubicBezTo>
                  <a:cubicBezTo>
                    <a:pt x="67" y="120"/>
                    <a:pt x="67" y="123"/>
                    <a:pt x="67" y="124"/>
                  </a:cubicBezTo>
                  <a:cubicBezTo>
                    <a:pt x="67" y="125"/>
                    <a:pt x="66" y="128"/>
                    <a:pt x="66" y="129"/>
                  </a:cubicBezTo>
                  <a:cubicBezTo>
                    <a:pt x="66" y="130"/>
                    <a:pt x="66" y="130"/>
                    <a:pt x="66" y="131"/>
                  </a:cubicBezTo>
                  <a:cubicBezTo>
                    <a:pt x="66" y="131"/>
                    <a:pt x="66" y="132"/>
                    <a:pt x="66" y="133"/>
                  </a:cubicBezTo>
                  <a:cubicBezTo>
                    <a:pt x="66" y="137"/>
                    <a:pt x="66" y="141"/>
                    <a:pt x="66" y="147"/>
                  </a:cubicBezTo>
                  <a:cubicBezTo>
                    <a:pt x="66" y="147"/>
                    <a:pt x="66" y="148"/>
                    <a:pt x="66" y="149"/>
                  </a:cubicBezTo>
                  <a:cubicBezTo>
                    <a:pt x="66" y="152"/>
                    <a:pt x="67" y="157"/>
                    <a:pt x="66" y="161"/>
                  </a:cubicBezTo>
                  <a:cubicBezTo>
                    <a:pt x="67" y="164"/>
                    <a:pt x="66" y="167"/>
                    <a:pt x="66" y="170"/>
                  </a:cubicBezTo>
                  <a:cubicBezTo>
                    <a:pt x="66" y="170"/>
                    <a:pt x="67" y="170"/>
                    <a:pt x="67" y="170"/>
                  </a:cubicBezTo>
                  <a:cubicBezTo>
                    <a:pt x="67" y="171"/>
                    <a:pt x="67" y="171"/>
                    <a:pt x="66" y="171"/>
                  </a:cubicBezTo>
                  <a:cubicBezTo>
                    <a:pt x="66" y="174"/>
                    <a:pt x="66" y="176"/>
                    <a:pt x="66" y="179"/>
                  </a:cubicBezTo>
                  <a:cubicBezTo>
                    <a:pt x="66" y="179"/>
                    <a:pt x="66" y="179"/>
                    <a:pt x="66" y="180"/>
                  </a:cubicBezTo>
                  <a:cubicBezTo>
                    <a:pt x="66" y="180"/>
                    <a:pt x="66" y="181"/>
                    <a:pt x="66" y="181"/>
                  </a:cubicBezTo>
                  <a:cubicBezTo>
                    <a:pt x="67" y="183"/>
                    <a:pt x="66" y="185"/>
                    <a:pt x="66" y="187"/>
                  </a:cubicBezTo>
                  <a:cubicBezTo>
                    <a:pt x="66" y="190"/>
                    <a:pt x="66" y="194"/>
                    <a:pt x="66" y="197"/>
                  </a:cubicBezTo>
                  <a:cubicBezTo>
                    <a:pt x="67" y="201"/>
                    <a:pt x="66" y="207"/>
                    <a:pt x="67" y="212"/>
                  </a:cubicBezTo>
                  <a:cubicBezTo>
                    <a:pt x="67" y="213"/>
                    <a:pt x="67" y="214"/>
                    <a:pt x="67" y="215"/>
                  </a:cubicBezTo>
                  <a:cubicBezTo>
                    <a:pt x="68" y="215"/>
                    <a:pt x="69" y="216"/>
                    <a:pt x="70" y="216"/>
                  </a:cubicBezTo>
                  <a:cubicBezTo>
                    <a:pt x="70" y="217"/>
                    <a:pt x="70" y="218"/>
                    <a:pt x="69" y="217"/>
                  </a:cubicBezTo>
                  <a:cubicBezTo>
                    <a:pt x="70" y="219"/>
                    <a:pt x="71" y="220"/>
                    <a:pt x="72" y="221"/>
                  </a:cubicBezTo>
                  <a:cubicBezTo>
                    <a:pt x="72" y="223"/>
                    <a:pt x="72" y="226"/>
                    <a:pt x="72" y="227"/>
                  </a:cubicBezTo>
                  <a:cubicBezTo>
                    <a:pt x="70" y="228"/>
                    <a:pt x="68" y="229"/>
                    <a:pt x="65" y="229"/>
                  </a:cubicBezTo>
                  <a:cubicBezTo>
                    <a:pt x="65" y="229"/>
                    <a:pt x="65" y="230"/>
                    <a:pt x="65" y="230"/>
                  </a:cubicBezTo>
                  <a:cubicBezTo>
                    <a:pt x="65" y="230"/>
                    <a:pt x="64" y="230"/>
                    <a:pt x="63" y="230"/>
                  </a:cubicBezTo>
                  <a:cubicBezTo>
                    <a:pt x="63" y="230"/>
                    <a:pt x="63" y="229"/>
                    <a:pt x="62" y="229"/>
                  </a:cubicBezTo>
                  <a:cubicBezTo>
                    <a:pt x="59" y="229"/>
                    <a:pt x="56" y="229"/>
                    <a:pt x="53" y="229"/>
                  </a:cubicBezTo>
                  <a:cubicBezTo>
                    <a:pt x="53" y="229"/>
                    <a:pt x="53" y="229"/>
                    <a:pt x="53" y="229"/>
                  </a:cubicBezTo>
                  <a:cubicBezTo>
                    <a:pt x="52" y="227"/>
                    <a:pt x="54" y="228"/>
                    <a:pt x="54" y="227"/>
                  </a:cubicBezTo>
                  <a:cubicBezTo>
                    <a:pt x="53" y="227"/>
                    <a:pt x="53" y="228"/>
                    <a:pt x="51" y="228"/>
                  </a:cubicBezTo>
                  <a:cubicBezTo>
                    <a:pt x="51" y="226"/>
                    <a:pt x="53" y="225"/>
                    <a:pt x="54" y="223"/>
                  </a:cubicBezTo>
                  <a:cubicBezTo>
                    <a:pt x="53" y="223"/>
                    <a:pt x="51" y="226"/>
                    <a:pt x="50" y="225"/>
                  </a:cubicBezTo>
                  <a:cubicBezTo>
                    <a:pt x="52" y="222"/>
                    <a:pt x="55" y="221"/>
                    <a:pt x="57" y="218"/>
                  </a:cubicBezTo>
                  <a:cubicBezTo>
                    <a:pt x="57" y="218"/>
                    <a:pt x="56" y="218"/>
                    <a:pt x="56" y="218"/>
                  </a:cubicBezTo>
                  <a:cubicBezTo>
                    <a:pt x="55" y="217"/>
                    <a:pt x="56" y="215"/>
                    <a:pt x="57" y="214"/>
                  </a:cubicBezTo>
                  <a:cubicBezTo>
                    <a:pt x="57" y="212"/>
                    <a:pt x="58" y="211"/>
                    <a:pt x="59" y="209"/>
                  </a:cubicBezTo>
                  <a:cubicBezTo>
                    <a:pt x="60" y="209"/>
                    <a:pt x="60" y="209"/>
                    <a:pt x="60" y="208"/>
                  </a:cubicBezTo>
                  <a:cubicBezTo>
                    <a:pt x="60" y="208"/>
                    <a:pt x="60" y="208"/>
                    <a:pt x="60" y="208"/>
                  </a:cubicBezTo>
                  <a:cubicBezTo>
                    <a:pt x="59" y="208"/>
                    <a:pt x="59" y="210"/>
                    <a:pt x="57" y="210"/>
                  </a:cubicBezTo>
                  <a:cubicBezTo>
                    <a:pt x="56" y="209"/>
                    <a:pt x="57" y="208"/>
                    <a:pt x="57" y="207"/>
                  </a:cubicBezTo>
                  <a:cubicBezTo>
                    <a:pt x="57" y="207"/>
                    <a:pt x="57" y="206"/>
                    <a:pt x="57" y="206"/>
                  </a:cubicBezTo>
                  <a:cubicBezTo>
                    <a:pt x="57" y="204"/>
                    <a:pt x="57" y="202"/>
                    <a:pt x="56" y="199"/>
                  </a:cubicBezTo>
                  <a:cubicBezTo>
                    <a:pt x="56" y="199"/>
                    <a:pt x="56" y="200"/>
                    <a:pt x="55" y="199"/>
                  </a:cubicBezTo>
                  <a:cubicBezTo>
                    <a:pt x="55" y="197"/>
                    <a:pt x="57" y="196"/>
                    <a:pt x="56" y="194"/>
                  </a:cubicBezTo>
                  <a:cubicBezTo>
                    <a:pt x="57" y="193"/>
                    <a:pt x="55" y="192"/>
                    <a:pt x="55" y="190"/>
                  </a:cubicBezTo>
                  <a:cubicBezTo>
                    <a:pt x="55" y="190"/>
                    <a:pt x="56" y="190"/>
                    <a:pt x="56" y="190"/>
                  </a:cubicBezTo>
                  <a:cubicBezTo>
                    <a:pt x="56" y="187"/>
                    <a:pt x="56" y="184"/>
                    <a:pt x="56" y="182"/>
                  </a:cubicBezTo>
                  <a:cubicBezTo>
                    <a:pt x="56" y="181"/>
                    <a:pt x="55" y="181"/>
                    <a:pt x="55" y="180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6" y="178"/>
                    <a:pt x="55" y="178"/>
                    <a:pt x="55" y="177"/>
                  </a:cubicBezTo>
                  <a:cubicBezTo>
                    <a:pt x="55" y="170"/>
                    <a:pt x="54" y="161"/>
                    <a:pt x="53" y="153"/>
                  </a:cubicBezTo>
                  <a:cubicBezTo>
                    <a:pt x="53" y="153"/>
                    <a:pt x="52" y="153"/>
                    <a:pt x="52" y="153"/>
                  </a:cubicBezTo>
                  <a:cubicBezTo>
                    <a:pt x="52" y="152"/>
                    <a:pt x="53" y="151"/>
                    <a:pt x="52" y="149"/>
                  </a:cubicBezTo>
                  <a:cubicBezTo>
                    <a:pt x="52" y="149"/>
                    <a:pt x="51" y="150"/>
                    <a:pt x="51" y="149"/>
                  </a:cubicBezTo>
                  <a:cubicBezTo>
                    <a:pt x="51" y="149"/>
                    <a:pt x="51" y="149"/>
                    <a:pt x="51" y="148"/>
                  </a:cubicBezTo>
                  <a:cubicBezTo>
                    <a:pt x="49" y="147"/>
                    <a:pt x="50" y="144"/>
                    <a:pt x="48" y="143"/>
                  </a:cubicBezTo>
                  <a:cubicBezTo>
                    <a:pt x="48" y="144"/>
                    <a:pt x="48" y="145"/>
                    <a:pt x="47" y="145"/>
                  </a:cubicBezTo>
                  <a:cubicBezTo>
                    <a:pt x="47" y="144"/>
                    <a:pt x="47" y="144"/>
                    <a:pt x="47" y="143"/>
                  </a:cubicBezTo>
                  <a:cubicBezTo>
                    <a:pt x="46" y="145"/>
                    <a:pt x="45" y="147"/>
                    <a:pt x="44" y="149"/>
                  </a:cubicBezTo>
                  <a:cubicBezTo>
                    <a:pt x="44" y="151"/>
                    <a:pt x="43" y="152"/>
                    <a:pt x="44" y="154"/>
                  </a:cubicBezTo>
                  <a:cubicBezTo>
                    <a:pt x="43" y="157"/>
                    <a:pt x="43" y="161"/>
                    <a:pt x="42" y="163"/>
                  </a:cubicBezTo>
                  <a:cubicBezTo>
                    <a:pt x="42" y="163"/>
                    <a:pt x="42" y="162"/>
                    <a:pt x="41" y="162"/>
                  </a:cubicBezTo>
                  <a:cubicBezTo>
                    <a:pt x="43" y="158"/>
                    <a:pt x="43" y="153"/>
                    <a:pt x="43" y="149"/>
                  </a:cubicBezTo>
                  <a:cubicBezTo>
                    <a:pt x="42" y="149"/>
                    <a:pt x="43" y="152"/>
                    <a:pt x="42" y="152"/>
                  </a:cubicBezTo>
                  <a:cubicBezTo>
                    <a:pt x="42" y="153"/>
                    <a:pt x="42" y="154"/>
                    <a:pt x="42" y="156"/>
                  </a:cubicBezTo>
                  <a:cubicBezTo>
                    <a:pt x="41" y="157"/>
                    <a:pt x="41" y="158"/>
                    <a:pt x="41" y="160"/>
                  </a:cubicBezTo>
                  <a:cubicBezTo>
                    <a:pt x="41" y="160"/>
                    <a:pt x="41" y="161"/>
                    <a:pt x="41" y="162"/>
                  </a:cubicBezTo>
                  <a:cubicBezTo>
                    <a:pt x="41" y="163"/>
                    <a:pt x="40" y="166"/>
                    <a:pt x="41" y="169"/>
                  </a:cubicBezTo>
                  <a:cubicBezTo>
                    <a:pt x="41" y="170"/>
                    <a:pt x="40" y="172"/>
                    <a:pt x="40" y="174"/>
                  </a:cubicBezTo>
                  <a:cubicBezTo>
                    <a:pt x="40" y="175"/>
                    <a:pt x="40" y="175"/>
                    <a:pt x="40" y="176"/>
                  </a:cubicBezTo>
                  <a:cubicBezTo>
                    <a:pt x="40" y="179"/>
                    <a:pt x="40" y="181"/>
                    <a:pt x="39" y="185"/>
                  </a:cubicBezTo>
                  <a:cubicBezTo>
                    <a:pt x="39" y="187"/>
                    <a:pt x="39" y="189"/>
                    <a:pt x="39" y="190"/>
                  </a:cubicBezTo>
                  <a:cubicBezTo>
                    <a:pt x="39" y="191"/>
                    <a:pt x="39" y="191"/>
                    <a:pt x="39" y="191"/>
                  </a:cubicBezTo>
                  <a:cubicBezTo>
                    <a:pt x="39" y="192"/>
                    <a:pt x="39" y="192"/>
                    <a:pt x="39" y="193"/>
                  </a:cubicBezTo>
                  <a:cubicBezTo>
                    <a:pt x="38" y="197"/>
                    <a:pt x="38" y="201"/>
                    <a:pt x="38" y="205"/>
                  </a:cubicBezTo>
                  <a:cubicBezTo>
                    <a:pt x="37" y="207"/>
                    <a:pt x="37" y="208"/>
                    <a:pt x="37" y="210"/>
                  </a:cubicBezTo>
                  <a:cubicBezTo>
                    <a:pt x="37" y="211"/>
                    <a:pt x="38" y="212"/>
                    <a:pt x="38" y="213"/>
                  </a:cubicBezTo>
                  <a:cubicBezTo>
                    <a:pt x="38" y="213"/>
                    <a:pt x="37" y="214"/>
                    <a:pt x="37" y="213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8" y="216"/>
                    <a:pt x="39" y="217"/>
                    <a:pt x="39" y="219"/>
                  </a:cubicBezTo>
                  <a:close/>
                  <a:moveTo>
                    <a:pt x="37" y="215"/>
                  </a:moveTo>
                  <a:cubicBezTo>
                    <a:pt x="37" y="214"/>
                    <a:pt x="36" y="214"/>
                    <a:pt x="36" y="214"/>
                  </a:cubicBezTo>
                  <a:cubicBezTo>
                    <a:pt x="36" y="214"/>
                    <a:pt x="37" y="215"/>
                    <a:pt x="37" y="215"/>
                  </a:cubicBezTo>
                  <a:close/>
                  <a:moveTo>
                    <a:pt x="144" y="15"/>
                  </a:moveTo>
                  <a:cubicBezTo>
                    <a:pt x="144" y="15"/>
                    <a:pt x="145" y="14"/>
                    <a:pt x="145" y="14"/>
                  </a:cubicBezTo>
                  <a:cubicBezTo>
                    <a:pt x="145" y="14"/>
                    <a:pt x="145" y="15"/>
                    <a:pt x="144" y="15"/>
                  </a:cubicBezTo>
                  <a:close/>
                  <a:moveTo>
                    <a:pt x="146" y="15"/>
                  </a:moveTo>
                  <a:cubicBezTo>
                    <a:pt x="147" y="15"/>
                    <a:pt x="146" y="16"/>
                    <a:pt x="147" y="16"/>
                  </a:cubicBezTo>
                  <a:cubicBezTo>
                    <a:pt x="147" y="15"/>
                    <a:pt x="147" y="14"/>
                    <a:pt x="146" y="14"/>
                  </a:cubicBezTo>
                  <a:cubicBezTo>
                    <a:pt x="147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6" y="15"/>
                  </a:cubicBezTo>
                  <a:close/>
                  <a:moveTo>
                    <a:pt x="142" y="18"/>
                  </a:moveTo>
                  <a:cubicBezTo>
                    <a:pt x="143" y="18"/>
                    <a:pt x="144" y="18"/>
                    <a:pt x="144" y="17"/>
                  </a:cubicBezTo>
                  <a:cubicBezTo>
                    <a:pt x="143" y="17"/>
                    <a:pt x="143" y="18"/>
                    <a:pt x="142" y="18"/>
                  </a:cubicBezTo>
                  <a:close/>
                  <a:moveTo>
                    <a:pt x="130" y="34"/>
                  </a:moveTo>
                  <a:cubicBezTo>
                    <a:pt x="132" y="32"/>
                    <a:pt x="134" y="30"/>
                    <a:pt x="135" y="28"/>
                  </a:cubicBezTo>
                  <a:cubicBezTo>
                    <a:pt x="133" y="30"/>
                    <a:pt x="131" y="32"/>
                    <a:pt x="130" y="34"/>
                  </a:cubicBezTo>
                  <a:close/>
                  <a:moveTo>
                    <a:pt x="122" y="44"/>
                  </a:moveTo>
                  <a:cubicBezTo>
                    <a:pt x="122" y="44"/>
                    <a:pt x="123" y="44"/>
                    <a:pt x="123" y="44"/>
                  </a:cubicBezTo>
                  <a:cubicBezTo>
                    <a:pt x="124" y="43"/>
                    <a:pt x="125" y="41"/>
                    <a:pt x="125" y="40"/>
                  </a:cubicBezTo>
                  <a:cubicBezTo>
                    <a:pt x="124" y="42"/>
                    <a:pt x="123" y="43"/>
                    <a:pt x="122" y="44"/>
                  </a:cubicBezTo>
                  <a:close/>
                  <a:moveTo>
                    <a:pt x="30" y="52"/>
                  </a:moveTo>
                  <a:cubicBezTo>
                    <a:pt x="30" y="52"/>
                    <a:pt x="30" y="52"/>
                    <a:pt x="31" y="52"/>
                  </a:cubicBezTo>
                  <a:cubicBezTo>
                    <a:pt x="31" y="52"/>
                    <a:pt x="31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2"/>
                    <a:pt x="30" y="52"/>
                    <a:pt x="30" y="52"/>
                  </a:cubicBezTo>
                  <a:close/>
                  <a:moveTo>
                    <a:pt x="61" y="56"/>
                  </a:moveTo>
                  <a:cubicBezTo>
                    <a:pt x="62" y="56"/>
                    <a:pt x="62" y="58"/>
                    <a:pt x="63" y="59"/>
                  </a:cubicBezTo>
                  <a:cubicBezTo>
                    <a:pt x="63" y="59"/>
                    <a:pt x="63" y="58"/>
                    <a:pt x="64" y="58"/>
                  </a:cubicBezTo>
                  <a:cubicBezTo>
                    <a:pt x="64" y="57"/>
                    <a:pt x="64" y="56"/>
                    <a:pt x="64" y="55"/>
                  </a:cubicBezTo>
                  <a:cubicBezTo>
                    <a:pt x="63" y="56"/>
                    <a:pt x="64" y="57"/>
                    <a:pt x="63" y="57"/>
                  </a:cubicBezTo>
                  <a:cubicBezTo>
                    <a:pt x="61" y="55"/>
                    <a:pt x="65" y="51"/>
                    <a:pt x="66" y="55"/>
                  </a:cubicBezTo>
                  <a:cubicBezTo>
                    <a:pt x="67" y="55"/>
                    <a:pt x="68" y="54"/>
                    <a:pt x="68" y="54"/>
                  </a:cubicBezTo>
                  <a:cubicBezTo>
                    <a:pt x="67" y="53"/>
                    <a:pt x="66" y="53"/>
                    <a:pt x="67" y="52"/>
                  </a:cubicBezTo>
                  <a:cubicBezTo>
                    <a:pt x="65" y="51"/>
                    <a:pt x="62" y="51"/>
                    <a:pt x="60" y="52"/>
                  </a:cubicBezTo>
                  <a:cubicBezTo>
                    <a:pt x="62" y="53"/>
                    <a:pt x="63" y="51"/>
                    <a:pt x="64" y="52"/>
                  </a:cubicBezTo>
                  <a:cubicBezTo>
                    <a:pt x="64" y="54"/>
                    <a:pt x="62" y="54"/>
                    <a:pt x="61" y="56"/>
                  </a:cubicBezTo>
                  <a:close/>
                  <a:moveTo>
                    <a:pt x="112" y="56"/>
                  </a:moveTo>
                  <a:cubicBezTo>
                    <a:pt x="114" y="55"/>
                    <a:pt x="114" y="53"/>
                    <a:pt x="116" y="52"/>
                  </a:cubicBezTo>
                  <a:cubicBezTo>
                    <a:pt x="116" y="52"/>
                    <a:pt x="117" y="52"/>
                    <a:pt x="116" y="52"/>
                  </a:cubicBezTo>
                  <a:cubicBezTo>
                    <a:pt x="115" y="53"/>
                    <a:pt x="113" y="54"/>
                    <a:pt x="112" y="56"/>
                  </a:cubicBezTo>
                  <a:close/>
                  <a:moveTo>
                    <a:pt x="33" y="54"/>
                  </a:moveTo>
                  <a:cubicBezTo>
                    <a:pt x="33" y="54"/>
                    <a:pt x="33" y="54"/>
                    <a:pt x="33" y="54"/>
                  </a:cubicBezTo>
                  <a:cubicBezTo>
                    <a:pt x="32" y="55"/>
                    <a:pt x="32" y="56"/>
                    <a:pt x="32" y="57"/>
                  </a:cubicBezTo>
                  <a:cubicBezTo>
                    <a:pt x="32" y="57"/>
                    <a:pt x="31" y="58"/>
                    <a:pt x="32" y="59"/>
                  </a:cubicBezTo>
                  <a:cubicBezTo>
                    <a:pt x="34" y="57"/>
                    <a:pt x="34" y="54"/>
                    <a:pt x="35" y="52"/>
                  </a:cubicBezTo>
                  <a:cubicBezTo>
                    <a:pt x="33" y="51"/>
                    <a:pt x="33" y="53"/>
                    <a:pt x="33" y="54"/>
                  </a:cubicBezTo>
                  <a:close/>
                  <a:moveTo>
                    <a:pt x="71" y="52"/>
                  </a:moveTo>
                  <a:cubicBezTo>
                    <a:pt x="73" y="53"/>
                    <a:pt x="75" y="53"/>
                    <a:pt x="77" y="52"/>
                  </a:cubicBezTo>
                  <a:cubicBezTo>
                    <a:pt x="75" y="52"/>
                    <a:pt x="72" y="51"/>
                    <a:pt x="71" y="52"/>
                  </a:cubicBezTo>
                  <a:close/>
                  <a:moveTo>
                    <a:pt x="69" y="52"/>
                  </a:moveTo>
                  <a:cubicBezTo>
                    <a:pt x="69" y="52"/>
                    <a:pt x="70" y="53"/>
                    <a:pt x="70" y="52"/>
                  </a:cubicBezTo>
                  <a:cubicBezTo>
                    <a:pt x="69" y="53"/>
                    <a:pt x="69" y="52"/>
                    <a:pt x="69" y="52"/>
                  </a:cubicBezTo>
                  <a:close/>
                  <a:moveTo>
                    <a:pt x="35" y="55"/>
                  </a:moveTo>
                  <a:cubicBezTo>
                    <a:pt x="36" y="54"/>
                    <a:pt x="37" y="54"/>
                    <a:pt x="37" y="53"/>
                  </a:cubicBezTo>
                  <a:cubicBezTo>
                    <a:pt x="37" y="53"/>
                    <a:pt x="36" y="52"/>
                    <a:pt x="36" y="52"/>
                  </a:cubicBezTo>
                  <a:cubicBezTo>
                    <a:pt x="36" y="53"/>
                    <a:pt x="35" y="54"/>
                    <a:pt x="35" y="55"/>
                  </a:cubicBezTo>
                  <a:close/>
                  <a:moveTo>
                    <a:pt x="56" y="53"/>
                  </a:moveTo>
                  <a:cubicBezTo>
                    <a:pt x="53" y="54"/>
                    <a:pt x="48" y="53"/>
                    <a:pt x="45" y="54"/>
                  </a:cubicBezTo>
                  <a:cubicBezTo>
                    <a:pt x="49" y="55"/>
                    <a:pt x="53" y="54"/>
                    <a:pt x="56" y="53"/>
                  </a:cubicBezTo>
                  <a:close/>
                  <a:moveTo>
                    <a:pt x="37" y="56"/>
                  </a:moveTo>
                  <a:cubicBezTo>
                    <a:pt x="38" y="55"/>
                    <a:pt x="39" y="54"/>
                    <a:pt x="40" y="54"/>
                  </a:cubicBezTo>
                  <a:cubicBezTo>
                    <a:pt x="38" y="53"/>
                    <a:pt x="37" y="55"/>
                    <a:pt x="37" y="56"/>
                  </a:cubicBezTo>
                  <a:close/>
                  <a:moveTo>
                    <a:pt x="61" y="54"/>
                  </a:moveTo>
                  <a:cubicBezTo>
                    <a:pt x="61" y="54"/>
                    <a:pt x="62" y="54"/>
                    <a:pt x="62" y="54"/>
                  </a:cubicBezTo>
                  <a:cubicBezTo>
                    <a:pt x="61" y="54"/>
                    <a:pt x="61" y="54"/>
                    <a:pt x="61" y="54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8" y="55"/>
                  </a:cubicBezTo>
                  <a:cubicBezTo>
                    <a:pt x="28" y="55"/>
                    <a:pt x="28" y="54"/>
                    <a:pt x="28" y="54"/>
                  </a:cubicBezTo>
                  <a:cubicBezTo>
                    <a:pt x="28" y="55"/>
                    <a:pt x="27" y="54"/>
                    <a:pt x="27" y="54"/>
                  </a:cubicBezTo>
                  <a:cubicBezTo>
                    <a:pt x="27" y="55"/>
                    <a:pt x="27" y="55"/>
                    <a:pt x="27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6" y="57"/>
                    <a:pt x="26" y="57"/>
                  </a:cubicBezTo>
                  <a:cubicBezTo>
                    <a:pt x="27" y="57"/>
                    <a:pt x="26" y="56"/>
                    <a:pt x="27" y="56"/>
                  </a:cubicBezTo>
                  <a:cubicBezTo>
                    <a:pt x="27" y="56"/>
                    <a:pt x="26" y="57"/>
                    <a:pt x="27" y="58"/>
                  </a:cubicBezTo>
                  <a:cubicBezTo>
                    <a:pt x="27" y="57"/>
                    <a:pt x="27" y="55"/>
                    <a:pt x="29" y="56"/>
                  </a:cubicBezTo>
                  <a:cubicBezTo>
                    <a:pt x="29" y="55"/>
                    <a:pt x="30" y="55"/>
                    <a:pt x="30" y="54"/>
                  </a:cubicBezTo>
                  <a:cubicBezTo>
                    <a:pt x="29" y="54"/>
                    <a:pt x="29" y="54"/>
                    <a:pt x="29" y="54"/>
                  </a:cubicBezTo>
                  <a:close/>
                  <a:moveTo>
                    <a:pt x="63" y="54"/>
                  </a:moveTo>
                  <a:cubicBezTo>
                    <a:pt x="64" y="54"/>
                    <a:pt x="64" y="54"/>
                    <a:pt x="64" y="54"/>
                  </a:cubicBezTo>
                  <a:cubicBezTo>
                    <a:pt x="63" y="54"/>
                    <a:pt x="63" y="54"/>
                    <a:pt x="63" y="54"/>
                  </a:cubicBezTo>
                  <a:close/>
                  <a:moveTo>
                    <a:pt x="38" y="59"/>
                  </a:moveTo>
                  <a:cubicBezTo>
                    <a:pt x="39" y="57"/>
                    <a:pt x="41" y="56"/>
                    <a:pt x="43" y="54"/>
                  </a:cubicBezTo>
                  <a:cubicBezTo>
                    <a:pt x="42" y="54"/>
                    <a:pt x="42" y="54"/>
                    <a:pt x="41" y="54"/>
                  </a:cubicBezTo>
                  <a:cubicBezTo>
                    <a:pt x="40" y="56"/>
                    <a:pt x="38" y="57"/>
                    <a:pt x="38" y="59"/>
                  </a:cubicBezTo>
                  <a:close/>
                  <a:moveTo>
                    <a:pt x="60" y="55"/>
                  </a:moveTo>
                  <a:cubicBezTo>
                    <a:pt x="59" y="55"/>
                    <a:pt x="59" y="55"/>
                    <a:pt x="59" y="55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54"/>
                    <a:pt x="58" y="55"/>
                    <a:pt x="57" y="56"/>
                  </a:cubicBezTo>
                  <a:cubicBezTo>
                    <a:pt x="57" y="57"/>
                    <a:pt x="58" y="57"/>
                    <a:pt x="58" y="58"/>
                  </a:cubicBezTo>
                  <a:cubicBezTo>
                    <a:pt x="59" y="57"/>
                    <a:pt x="60" y="56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lose/>
                  <a:moveTo>
                    <a:pt x="55" y="54"/>
                  </a:moveTo>
                  <a:cubicBezTo>
                    <a:pt x="53" y="56"/>
                    <a:pt x="52" y="57"/>
                    <a:pt x="51" y="59"/>
                  </a:cubicBezTo>
                  <a:cubicBezTo>
                    <a:pt x="51" y="60"/>
                    <a:pt x="51" y="61"/>
                    <a:pt x="52" y="61"/>
                  </a:cubicBezTo>
                  <a:cubicBezTo>
                    <a:pt x="53" y="61"/>
                    <a:pt x="55" y="58"/>
                    <a:pt x="54" y="57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4" y="57"/>
                    <a:pt x="54" y="58"/>
                    <a:pt x="55" y="58"/>
                  </a:cubicBezTo>
                  <a:cubicBezTo>
                    <a:pt x="55" y="57"/>
                    <a:pt x="56" y="56"/>
                    <a:pt x="56" y="56"/>
                  </a:cubicBezTo>
                  <a:cubicBezTo>
                    <a:pt x="57" y="55"/>
                    <a:pt x="57" y="55"/>
                    <a:pt x="57" y="54"/>
                  </a:cubicBezTo>
                  <a:cubicBezTo>
                    <a:pt x="56" y="55"/>
                    <a:pt x="54" y="56"/>
                    <a:pt x="53" y="57"/>
                  </a:cubicBezTo>
                  <a:cubicBezTo>
                    <a:pt x="54" y="56"/>
                    <a:pt x="54" y="55"/>
                    <a:pt x="55" y="54"/>
                  </a:cubicBezTo>
                  <a:close/>
                  <a:moveTo>
                    <a:pt x="67" y="56"/>
                  </a:moveTo>
                  <a:cubicBezTo>
                    <a:pt x="67" y="57"/>
                    <a:pt x="67" y="58"/>
                    <a:pt x="68" y="59"/>
                  </a:cubicBezTo>
                  <a:cubicBezTo>
                    <a:pt x="68" y="58"/>
                    <a:pt x="69" y="58"/>
                    <a:pt x="68" y="57"/>
                  </a:cubicBezTo>
                  <a:cubicBezTo>
                    <a:pt x="69" y="57"/>
                    <a:pt x="70" y="57"/>
                    <a:pt x="71" y="57"/>
                  </a:cubicBezTo>
                  <a:cubicBezTo>
                    <a:pt x="70" y="57"/>
                    <a:pt x="71" y="57"/>
                    <a:pt x="71" y="57"/>
                  </a:cubicBezTo>
                  <a:cubicBezTo>
                    <a:pt x="70" y="57"/>
                    <a:pt x="70" y="57"/>
                    <a:pt x="70" y="56"/>
                  </a:cubicBezTo>
                  <a:cubicBezTo>
                    <a:pt x="70" y="56"/>
                    <a:pt x="70" y="55"/>
                    <a:pt x="71" y="55"/>
                  </a:cubicBezTo>
                  <a:cubicBezTo>
                    <a:pt x="71" y="54"/>
                    <a:pt x="70" y="54"/>
                    <a:pt x="69" y="54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8" y="55"/>
                    <a:pt x="68" y="56"/>
                    <a:pt x="67" y="56"/>
                  </a:cubicBezTo>
                  <a:close/>
                  <a:moveTo>
                    <a:pt x="96" y="56"/>
                  </a:moveTo>
                  <a:cubicBezTo>
                    <a:pt x="93" y="55"/>
                    <a:pt x="87" y="55"/>
                    <a:pt x="84" y="55"/>
                  </a:cubicBezTo>
                  <a:cubicBezTo>
                    <a:pt x="88" y="56"/>
                    <a:pt x="91" y="56"/>
                    <a:pt x="96" y="56"/>
                  </a:cubicBezTo>
                  <a:close/>
                  <a:moveTo>
                    <a:pt x="45" y="56"/>
                  </a:moveTo>
                  <a:cubicBezTo>
                    <a:pt x="46" y="56"/>
                    <a:pt x="46" y="55"/>
                    <a:pt x="47" y="56"/>
                  </a:cubicBezTo>
                  <a:cubicBezTo>
                    <a:pt x="47" y="56"/>
                    <a:pt x="46" y="57"/>
                    <a:pt x="46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8"/>
                    <a:pt x="47" y="57"/>
                    <a:pt x="48" y="57"/>
                  </a:cubicBezTo>
                  <a:cubicBezTo>
                    <a:pt x="48" y="56"/>
                    <a:pt x="49" y="56"/>
                    <a:pt x="49" y="55"/>
                  </a:cubicBezTo>
                  <a:cubicBezTo>
                    <a:pt x="48" y="55"/>
                    <a:pt x="47" y="55"/>
                    <a:pt x="45" y="55"/>
                  </a:cubicBezTo>
                  <a:cubicBezTo>
                    <a:pt x="45" y="55"/>
                    <a:pt x="45" y="56"/>
                    <a:pt x="45" y="56"/>
                  </a:cubicBezTo>
                  <a:close/>
                  <a:moveTo>
                    <a:pt x="38" y="56"/>
                  </a:moveTo>
                  <a:cubicBezTo>
                    <a:pt x="37" y="57"/>
                    <a:pt x="36" y="57"/>
                    <a:pt x="36" y="58"/>
                  </a:cubicBezTo>
                  <a:cubicBezTo>
                    <a:pt x="36" y="58"/>
                    <a:pt x="35" y="59"/>
                    <a:pt x="36" y="60"/>
                  </a:cubicBezTo>
                  <a:cubicBezTo>
                    <a:pt x="37" y="58"/>
                    <a:pt x="38" y="57"/>
                    <a:pt x="39" y="55"/>
                  </a:cubicBezTo>
                  <a:cubicBezTo>
                    <a:pt x="38" y="55"/>
                    <a:pt x="39" y="56"/>
                    <a:pt x="38" y="56"/>
                  </a:cubicBezTo>
                  <a:close/>
                  <a:moveTo>
                    <a:pt x="35" y="57"/>
                  </a:moveTo>
                  <a:cubicBezTo>
                    <a:pt x="35" y="56"/>
                    <a:pt x="36" y="55"/>
                    <a:pt x="36" y="55"/>
                  </a:cubicBezTo>
                  <a:cubicBezTo>
                    <a:pt x="35" y="56"/>
                    <a:pt x="34" y="56"/>
                    <a:pt x="35" y="57"/>
                  </a:cubicBezTo>
                  <a:close/>
                  <a:moveTo>
                    <a:pt x="51" y="55"/>
                  </a:moveTo>
                  <a:cubicBezTo>
                    <a:pt x="50" y="56"/>
                    <a:pt x="50" y="56"/>
                    <a:pt x="50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1" y="56"/>
                    <a:pt x="52" y="56"/>
                    <a:pt x="52" y="55"/>
                  </a:cubicBezTo>
                  <a:cubicBezTo>
                    <a:pt x="52" y="55"/>
                    <a:pt x="52" y="55"/>
                    <a:pt x="51" y="55"/>
                  </a:cubicBezTo>
                  <a:close/>
                  <a:moveTo>
                    <a:pt x="39" y="61"/>
                  </a:moveTo>
                  <a:cubicBezTo>
                    <a:pt x="39" y="61"/>
                    <a:pt x="39" y="62"/>
                    <a:pt x="40" y="62"/>
                  </a:cubicBezTo>
                  <a:cubicBezTo>
                    <a:pt x="40" y="61"/>
                    <a:pt x="43" y="60"/>
                    <a:pt x="42" y="58"/>
                  </a:cubicBezTo>
                  <a:cubicBezTo>
                    <a:pt x="42" y="58"/>
                    <a:pt x="42" y="57"/>
                    <a:pt x="43" y="57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4" y="58"/>
                    <a:pt x="44" y="57"/>
                    <a:pt x="45" y="57"/>
                  </a:cubicBezTo>
                  <a:cubicBezTo>
                    <a:pt x="44" y="56"/>
                    <a:pt x="44" y="56"/>
                    <a:pt x="44" y="55"/>
                  </a:cubicBezTo>
                  <a:cubicBezTo>
                    <a:pt x="42" y="57"/>
                    <a:pt x="41" y="59"/>
                    <a:pt x="39" y="61"/>
                  </a:cubicBezTo>
                  <a:close/>
                  <a:moveTo>
                    <a:pt x="71" y="56"/>
                  </a:moveTo>
                  <a:cubicBezTo>
                    <a:pt x="73" y="56"/>
                    <a:pt x="74" y="56"/>
                    <a:pt x="75" y="55"/>
                  </a:cubicBezTo>
                  <a:cubicBezTo>
                    <a:pt x="73" y="55"/>
                    <a:pt x="72" y="55"/>
                    <a:pt x="71" y="56"/>
                  </a:cubicBezTo>
                  <a:close/>
                  <a:moveTo>
                    <a:pt x="41" y="56"/>
                  </a:moveTo>
                  <a:cubicBezTo>
                    <a:pt x="41" y="58"/>
                    <a:pt x="38" y="58"/>
                    <a:pt x="38" y="60"/>
                  </a:cubicBezTo>
                  <a:cubicBezTo>
                    <a:pt x="40" y="59"/>
                    <a:pt x="42" y="57"/>
                    <a:pt x="42" y="55"/>
                  </a:cubicBezTo>
                  <a:cubicBezTo>
                    <a:pt x="42" y="56"/>
                    <a:pt x="42" y="56"/>
                    <a:pt x="41" y="56"/>
                  </a:cubicBezTo>
                  <a:close/>
                  <a:moveTo>
                    <a:pt x="24" y="57"/>
                  </a:moveTo>
                  <a:cubicBezTo>
                    <a:pt x="23" y="61"/>
                    <a:pt x="22" y="66"/>
                    <a:pt x="21" y="70"/>
                  </a:cubicBezTo>
                  <a:cubicBezTo>
                    <a:pt x="23" y="67"/>
                    <a:pt x="23" y="62"/>
                    <a:pt x="25" y="59"/>
                  </a:cubicBezTo>
                  <a:cubicBezTo>
                    <a:pt x="25" y="58"/>
                    <a:pt x="25" y="57"/>
                    <a:pt x="25" y="56"/>
                  </a:cubicBezTo>
                  <a:cubicBezTo>
                    <a:pt x="24" y="56"/>
                    <a:pt x="24" y="56"/>
                    <a:pt x="24" y="57"/>
                  </a:cubicBezTo>
                  <a:cubicBezTo>
                    <a:pt x="24" y="56"/>
                    <a:pt x="24" y="57"/>
                    <a:pt x="24" y="57"/>
                  </a:cubicBezTo>
                  <a:close/>
                  <a:moveTo>
                    <a:pt x="77" y="57"/>
                  </a:moveTo>
                  <a:cubicBezTo>
                    <a:pt x="77" y="57"/>
                    <a:pt x="78" y="57"/>
                    <a:pt x="78" y="56"/>
                  </a:cubicBezTo>
                  <a:cubicBezTo>
                    <a:pt x="78" y="56"/>
                    <a:pt x="77" y="56"/>
                    <a:pt x="77" y="57"/>
                  </a:cubicBezTo>
                  <a:close/>
                  <a:moveTo>
                    <a:pt x="83" y="57"/>
                  </a:moveTo>
                  <a:cubicBezTo>
                    <a:pt x="85" y="57"/>
                    <a:pt x="87" y="58"/>
                    <a:pt x="89" y="57"/>
                  </a:cubicBezTo>
                  <a:cubicBezTo>
                    <a:pt x="87" y="57"/>
                    <a:pt x="86" y="56"/>
                    <a:pt x="83" y="56"/>
                  </a:cubicBezTo>
                  <a:cubicBezTo>
                    <a:pt x="84" y="56"/>
                    <a:pt x="83" y="57"/>
                    <a:pt x="83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8"/>
                    <a:pt x="50" y="58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1" y="57"/>
                    <a:pt x="50" y="57"/>
                    <a:pt x="50" y="58"/>
                  </a:cubicBezTo>
                  <a:close/>
                  <a:moveTo>
                    <a:pt x="59" y="59"/>
                  </a:moveTo>
                  <a:cubicBezTo>
                    <a:pt x="59" y="59"/>
                    <a:pt x="59" y="60"/>
                    <a:pt x="59" y="60"/>
                  </a:cubicBezTo>
                  <a:cubicBezTo>
                    <a:pt x="60" y="59"/>
                    <a:pt x="61" y="59"/>
                    <a:pt x="61" y="58"/>
                  </a:cubicBezTo>
                  <a:cubicBezTo>
                    <a:pt x="61" y="58"/>
                    <a:pt x="61" y="57"/>
                    <a:pt x="60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8"/>
                    <a:pt x="59" y="58"/>
                    <a:pt x="59" y="59"/>
                  </a:cubicBezTo>
                  <a:close/>
                  <a:moveTo>
                    <a:pt x="30" y="58"/>
                  </a:moveTo>
                  <a:cubicBezTo>
                    <a:pt x="31" y="58"/>
                    <a:pt x="31" y="57"/>
                    <a:pt x="31" y="57"/>
                  </a:cubicBezTo>
                  <a:cubicBezTo>
                    <a:pt x="31" y="57"/>
                    <a:pt x="30" y="57"/>
                    <a:pt x="30" y="58"/>
                  </a:cubicBezTo>
                  <a:close/>
                  <a:moveTo>
                    <a:pt x="108" y="57"/>
                  </a:moveTo>
                  <a:cubicBezTo>
                    <a:pt x="106" y="57"/>
                    <a:pt x="105" y="57"/>
                    <a:pt x="104" y="57"/>
                  </a:cubicBezTo>
                  <a:cubicBezTo>
                    <a:pt x="106" y="57"/>
                    <a:pt x="107" y="58"/>
                    <a:pt x="108" y="57"/>
                  </a:cubicBezTo>
                  <a:close/>
                  <a:moveTo>
                    <a:pt x="55" y="59"/>
                  </a:moveTo>
                  <a:cubicBezTo>
                    <a:pt x="55" y="59"/>
                    <a:pt x="55" y="60"/>
                    <a:pt x="56" y="61"/>
                  </a:cubicBezTo>
                  <a:cubicBezTo>
                    <a:pt x="58" y="60"/>
                    <a:pt x="56" y="58"/>
                    <a:pt x="56" y="57"/>
                  </a:cubicBezTo>
                  <a:cubicBezTo>
                    <a:pt x="56" y="57"/>
                    <a:pt x="55" y="58"/>
                    <a:pt x="55" y="59"/>
                  </a:cubicBezTo>
                  <a:close/>
                  <a:moveTo>
                    <a:pt x="47" y="60"/>
                  </a:moveTo>
                  <a:cubicBezTo>
                    <a:pt x="48" y="59"/>
                    <a:pt x="48" y="59"/>
                    <a:pt x="49" y="58"/>
                  </a:cubicBezTo>
                  <a:cubicBezTo>
                    <a:pt x="49" y="58"/>
                    <a:pt x="49" y="57"/>
                    <a:pt x="49" y="57"/>
                  </a:cubicBezTo>
                  <a:cubicBezTo>
                    <a:pt x="48" y="58"/>
                    <a:pt x="47" y="59"/>
                    <a:pt x="47" y="60"/>
                  </a:cubicBezTo>
                  <a:close/>
                  <a:moveTo>
                    <a:pt x="32" y="59"/>
                  </a:moveTo>
                  <a:cubicBezTo>
                    <a:pt x="32" y="60"/>
                    <a:pt x="32" y="60"/>
                    <a:pt x="32" y="60"/>
                  </a:cubicBezTo>
                  <a:cubicBezTo>
                    <a:pt x="32" y="59"/>
                    <a:pt x="33" y="58"/>
                    <a:pt x="33" y="59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2" y="59"/>
                    <a:pt x="32" y="59"/>
                  </a:cubicBezTo>
                  <a:close/>
                  <a:moveTo>
                    <a:pt x="101" y="58"/>
                  </a:moveTo>
                  <a:cubicBezTo>
                    <a:pt x="102" y="58"/>
                    <a:pt x="102" y="59"/>
                    <a:pt x="103" y="58"/>
                  </a:cubicBezTo>
                  <a:cubicBezTo>
                    <a:pt x="102" y="58"/>
                    <a:pt x="101" y="58"/>
                    <a:pt x="101" y="58"/>
                  </a:cubicBezTo>
                  <a:close/>
                  <a:moveTo>
                    <a:pt x="104" y="58"/>
                  </a:moveTo>
                  <a:cubicBezTo>
                    <a:pt x="104" y="58"/>
                    <a:pt x="105" y="58"/>
                    <a:pt x="105" y="58"/>
                  </a:cubicBezTo>
                  <a:cubicBezTo>
                    <a:pt x="105" y="58"/>
                    <a:pt x="104" y="58"/>
                    <a:pt x="104" y="58"/>
                  </a:cubicBezTo>
                  <a:close/>
                  <a:moveTo>
                    <a:pt x="29" y="59"/>
                  </a:moveTo>
                  <a:cubicBezTo>
                    <a:pt x="29" y="59"/>
                    <a:pt x="30" y="59"/>
                    <a:pt x="29" y="60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30" y="61"/>
                    <a:pt x="30" y="61"/>
                  </a:cubicBezTo>
                  <a:cubicBezTo>
                    <a:pt x="30" y="60"/>
                    <a:pt x="31" y="59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29" y="59"/>
                    <a:pt x="29" y="59"/>
                  </a:cubicBezTo>
                  <a:close/>
                  <a:moveTo>
                    <a:pt x="44" y="59"/>
                  </a:moveTo>
                  <a:cubicBezTo>
                    <a:pt x="44" y="60"/>
                    <a:pt x="44" y="60"/>
                    <a:pt x="44" y="60"/>
                  </a:cubicBezTo>
                  <a:cubicBezTo>
                    <a:pt x="44" y="60"/>
                    <a:pt x="46" y="59"/>
                    <a:pt x="45" y="58"/>
                  </a:cubicBezTo>
                  <a:cubicBezTo>
                    <a:pt x="45" y="58"/>
                    <a:pt x="45" y="59"/>
                    <a:pt x="44" y="59"/>
                  </a:cubicBezTo>
                  <a:close/>
                  <a:moveTo>
                    <a:pt x="113" y="59"/>
                  </a:moveTo>
                  <a:cubicBezTo>
                    <a:pt x="113" y="59"/>
                    <a:pt x="114" y="59"/>
                    <a:pt x="114" y="58"/>
                  </a:cubicBez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9"/>
                  </a:cubicBezTo>
                  <a:close/>
                  <a:moveTo>
                    <a:pt x="48" y="61"/>
                  </a:moveTo>
                  <a:cubicBezTo>
                    <a:pt x="48" y="61"/>
                    <a:pt x="49" y="60"/>
                    <a:pt x="50" y="59"/>
                  </a:cubicBezTo>
                  <a:cubicBezTo>
                    <a:pt x="49" y="58"/>
                    <a:pt x="46" y="61"/>
                    <a:pt x="48" y="61"/>
                  </a:cubicBezTo>
                  <a:close/>
                  <a:moveTo>
                    <a:pt x="33" y="62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4" y="63"/>
                    <a:pt x="34" y="62"/>
                    <a:pt x="34" y="61"/>
                  </a:cubicBezTo>
                  <a:cubicBezTo>
                    <a:pt x="34" y="60"/>
                    <a:pt x="35" y="59"/>
                    <a:pt x="34" y="59"/>
                  </a:cubicBezTo>
                  <a:cubicBezTo>
                    <a:pt x="34" y="60"/>
                    <a:pt x="34" y="61"/>
                    <a:pt x="33" y="62"/>
                  </a:cubicBezTo>
                  <a:close/>
                  <a:moveTo>
                    <a:pt x="27" y="60"/>
                  </a:moveTo>
                  <a:cubicBezTo>
                    <a:pt x="28" y="60"/>
                    <a:pt x="28" y="60"/>
                    <a:pt x="28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60"/>
                    <a:pt x="27" y="60"/>
                  </a:cubicBezTo>
                  <a:close/>
                  <a:moveTo>
                    <a:pt x="68" y="62"/>
                  </a:moveTo>
                  <a:cubicBezTo>
                    <a:pt x="68" y="61"/>
                    <a:pt x="68" y="61"/>
                    <a:pt x="69" y="61"/>
                  </a:cubicBezTo>
                  <a:cubicBezTo>
                    <a:pt x="69" y="60"/>
                    <a:pt x="69" y="59"/>
                    <a:pt x="69" y="59"/>
                  </a:cubicBezTo>
                  <a:cubicBezTo>
                    <a:pt x="68" y="60"/>
                    <a:pt x="67" y="61"/>
                    <a:pt x="68" y="62"/>
                  </a:cubicBezTo>
                  <a:close/>
                  <a:moveTo>
                    <a:pt x="63" y="60"/>
                  </a:moveTo>
                  <a:cubicBezTo>
                    <a:pt x="64" y="60"/>
                    <a:pt x="63" y="61"/>
                    <a:pt x="64" y="61"/>
                  </a:cubicBezTo>
                  <a:cubicBezTo>
                    <a:pt x="64" y="60"/>
                    <a:pt x="64" y="60"/>
                    <a:pt x="64" y="59"/>
                  </a:cubicBezTo>
                  <a:cubicBezTo>
                    <a:pt x="64" y="60"/>
                    <a:pt x="63" y="59"/>
                    <a:pt x="63" y="60"/>
                  </a:cubicBezTo>
                  <a:close/>
                  <a:moveTo>
                    <a:pt x="52" y="62"/>
                  </a:moveTo>
                  <a:cubicBezTo>
                    <a:pt x="53" y="63"/>
                    <a:pt x="53" y="64"/>
                    <a:pt x="53" y="64"/>
                  </a:cubicBezTo>
                  <a:cubicBezTo>
                    <a:pt x="54" y="63"/>
                    <a:pt x="55" y="63"/>
                    <a:pt x="55" y="62"/>
                  </a:cubicBezTo>
                  <a:cubicBezTo>
                    <a:pt x="55" y="61"/>
                    <a:pt x="55" y="60"/>
                    <a:pt x="54" y="60"/>
                  </a:cubicBezTo>
                  <a:cubicBezTo>
                    <a:pt x="53" y="61"/>
                    <a:pt x="53" y="61"/>
                    <a:pt x="52" y="62"/>
                  </a:cubicBezTo>
                  <a:close/>
                  <a:moveTo>
                    <a:pt x="60" y="62"/>
                  </a:moveTo>
                  <a:cubicBezTo>
                    <a:pt x="61" y="61"/>
                    <a:pt x="62" y="60"/>
                    <a:pt x="62" y="60"/>
                  </a:cubicBezTo>
                  <a:cubicBezTo>
                    <a:pt x="61" y="60"/>
                    <a:pt x="59" y="61"/>
                    <a:pt x="60" y="62"/>
                  </a:cubicBezTo>
                  <a:close/>
                  <a:moveTo>
                    <a:pt x="44" y="61"/>
                  </a:moveTo>
                  <a:cubicBezTo>
                    <a:pt x="45" y="61"/>
                    <a:pt x="46" y="60"/>
                    <a:pt x="45" y="60"/>
                  </a:cubicBezTo>
                  <a:cubicBezTo>
                    <a:pt x="45" y="60"/>
                    <a:pt x="44" y="61"/>
                    <a:pt x="44" y="61"/>
                  </a:cubicBezTo>
                  <a:close/>
                  <a:moveTo>
                    <a:pt x="36" y="61"/>
                  </a:moveTo>
                  <a:cubicBezTo>
                    <a:pt x="37" y="61"/>
                    <a:pt x="37" y="60"/>
                    <a:pt x="37" y="60"/>
                  </a:cubicBezTo>
                  <a:cubicBezTo>
                    <a:pt x="37" y="60"/>
                    <a:pt x="36" y="61"/>
                    <a:pt x="36" y="61"/>
                  </a:cubicBezTo>
                  <a:close/>
                  <a:moveTo>
                    <a:pt x="48" y="62"/>
                  </a:moveTo>
                  <a:cubicBezTo>
                    <a:pt x="48" y="63"/>
                    <a:pt x="49" y="63"/>
                    <a:pt x="49" y="64"/>
                  </a:cubicBezTo>
                  <a:cubicBezTo>
                    <a:pt x="51" y="63"/>
                    <a:pt x="52" y="61"/>
                    <a:pt x="50" y="60"/>
                  </a:cubicBezTo>
                  <a:cubicBezTo>
                    <a:pt x="49" y="61"/>
                    <a:pt x="49" y="62"/>
                    <a:pt x="48" y="62"/>
                  </a:cubicBezTo>
                  <a:close/>
                  <a:moveTo>
                    <a:pt x="65" y="62"/>
                  </a:moveTo>
                  <a:cubicBezTo>
                    <a:pt x="66" y="62"/>
                    <a:pt x="65" y="60"/>
                    <a:pt x="65" y="60"/>
                  </a:cubicBezTo>
                  <a:cubicBezTo>
                    <a:pt x="65" y="61"/>
                    <a:pt x="65" y="61"/>
                    <a:pt x="65" y="62"/>
                  </a:cubicBezTo>
                  <a:close/>
                  <a:moveTo>
                    <a:pt x="56" y="62"/>
                  </a:moveTo>
                  <a:cubicBezTo>
                    <a:pt x="57" y="62"/>
                    <a:pt x="57" y="61"/>
                    <a:pt x="58" y="61"/>
                  </a:cubicBezTo>
                  <a:cubicBezTo>
                    <a:pt x="58" y="61"/>
                    <a:pt x="58" y="60"/>
                    <a:pt x="57" y="60"/>
                  </a:cubicBezTo>
                  <a:cubicBezTo>
                    <a:pt x="57" y="61"/>
                    <a:pt x="56" y="62"/>
                    <a:pt x="56" y="62"/>
                  </a:cubicBezTo>
                  <a:close/>
                  <a:moveTo>
                    <a:pt x="31" y="62"/>
                  </a:moveTo>
                  <a:cubicBezTo>
                    <a:pt x="31" y="62"/>
                    <a:pt x="32" y="61"/>
                    <a:pt x="31" y="61"/>
                  </a:cubicBezTo>
                  <a:cubicBezTo>
                    <a:pt x="31" y="61"/>
                    <a:pt x="31" y="61"/>
                    <a:pt x="31" y="62"/>
                  </a:cubicBezTo>
                  <a:close/>
                  <a:moveTo>
                    <a:pt x="41" y="64"/>
                  </a:moveTo>
                  <a:cubicBezTo>
                    <a:pt x="41" y="63"/>
                    <a:pt x="44" y="62"/>
                    <a:pt x="43" y="61"/>
                  </a:cubicBezTo>
                  <a:cubicBezTo>
                    <a:pt x="42" y="62"/>
                    <a:pt x="40" y="63"/>
                    <a:pt x="41" y="64"/>
                  </a:cubicBezTo>
                  <a:close/>
                  <a:moveTo>
                    <a:pt x="36" y="62"/>
                  </a:move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8" y="62"/>
                    <a:pt x="38" y="61"/>
                  </a:cubicBezTo>
                  <a:cubicBezTo>
                    <a:pt x="38" y="61"/>
                    <a:pt x="38" y="61"/>
                    <a:pt x="37" y="61"/>
                  </a:cubicBezTo>
                  <a:cubicBezTo>
                    <a:pt x="37" y="61"/>
                    <a:pt x="37" y="61"/>
                    <a:pt x="36" y="62"/>
                  </a:cubicBezTo>
                  <a:close/>
                  <a:moveTo>
                    <a:pt x="45" y="62"/>
                  </a:moveTo>
                  <a:cubicBezTo>
                    <a:pt x="45" y="61"/>
                    <a:pt x="46" y="61"/>
                    <a:pt x="46" y="61"/>
                  </a:cubicBezTo>
                  <a:cubicBezTo>
                    <a:pt x="46" y="61"/>
                    <a:pt x="45" y="62"/>
                    <a:pt x="45" y="62"/>
                  </a:cubicBezTo>
                  <a:close/>
                  <a:moveTo>
                    <a:pt x="45" y="63"/>
                  </a:moveTo>
                  <a:cubicBezTo>
                    <a:pt x="45" y="63"/>
                    <a:pt x="46" y="63"/>
                    <a:pt x="45" y="64"/>
                  </a:cubicBezTo>
                  <a:cubicBezTo>
                    <a:pt x="46" y="64"/>
                    <a:pt x="46" y="63"/>
                    <a:pt x="47" y="62"/>
                  </a:cubicBezTo>
                  <a:cubicBezTo>
                    <a:pt x="47" y="61"/>
                    <a:pt x="45" y="62"/>
                    <a:pt x="45" y="63"/>
                  </a:cubicBezTo>
                  <a:close/>
                  <a:moveTo>
                    <a:pt x="70" y="61"/>
                  </a:moveTo>
                  <a:cubicBezTo>
                    <a:pt x="71" y="62"/>
                    <a:pt x="70" y="62"/>
                    <a:pt x="70" y="63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4"/>
                    <a:pt x="71" y="65"/>
                    <a:pt x="70" y="66"/>
                  </a:cubicBezTo>
                  <a:cubicBezTo>
                    <a:pt x="69" y="65"/>
                    <a:pt x="70" y="65"/>
                    <a:pt x="69" y="65"/>
                  </a:cubicBezTo>
                  <a:cubicBezTo>
                    <a:pt x="69" y="66"/>
                    <a:pt x="70" y="68"/>
                    <a:pt x="70" y="70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9" y="71"/>
                    <a:pt x="69" y="71"/>
                    <a:pt x="69" y="72"/>
                  </a:cubicBezTo>
                  <a:cubicBezTo>
                    <a:pt x="70" y="73"/>
                    <a:pt x="69" y="75"/>
                    <a:pt x="70" y="75"/>
                  </a:cubicBezTo>
                  <a:cubicBezTo>
                    <a:pt x="70" y="70"/>
                    <a:pt x="71" y="66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1"/>
                    <a:pt x="71" y="62"/>
                    <a:pt x="71" y="61"/>
                  </a:cubicBezTo>
                  <a:cubicBezTo>
                    <a:pt x="71" y="61"/>
                    <a:pt x="70" y="61"/>
                    <a:pt x="70" y="61"/>
                  </a:cubicBezTo>
                  <a:close/>
                  <a:moveTo>
                    <a:pt x="61" y="63"/>
                  </a:moveTo>
                  <a:cubicBezTo>
                    <a:pt x="61" y="64"/>
                    <a:pt x="61" y="65"/>
                    <a:pt x="62" y="66"/>
                  </a:cubicBezTo>
                  <a:cubicBezTo>
                    <a:pt x="62" y="64"/>
                    <a:pt x="62" y="62"/>
                    <a:pt x="62" y="61"/>
                  </a:cubicBezTo>
                  <a:cubicBezTo>
                    <a:pt x="62" y="62"/>
                    <a:pt x="61" y="62"/>
                    <a:pt x="61" y="63"/>
                  </a:cubicBezTo>
                  <a:close/>
                  <a:moveTo>
                    <a:pt x="25" y="65"/>
                  </a:moveTo>
                  <a:cubicBezTo>
                    <a:pt x="26" y="64"/>
                    <a:pt x="27" y="63"/>
                    <a:pt x="27" y="62"/>
                  </a:cubicBezTo>
                  <a:cubicBezTo>
                    <a:pt x="26" y="63"/>
                    <a:pt x="26" y="64"/>
                    <a:pt x="25" y="65"/>
                  </a:cubicBezTo>
                  <a:close/>
                  <a:moveTo>
                    <a:pt x="31" y="63"/>
                  </a:moveTo>
                  <a:cubicBezTo>
                    <a:pt x="31" y="63"/>
                    <a:pt x="32" y="63"/>
                    <a:pt x="32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3"/>
                    <a:pt x="31" y="64"/>
                    <a:pt x="31" y="63"/>
                  </a:cubicBezTo>
                  <a:cubicBezTo>
                    <a:pt x="31" y="63"/>
                    <a:pt x="32" y="63"/>
                    <a:pt x="32" y="62"/>
                  </a:cubicBezTo>
                  <a:cubicBezTo>
                    <a:pt x="31" y="62"/>
                    <a:pt x="31" y="63"/>
                    <a:pt x="31" y="63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5"/>
                    <a:pt x="31" y="65"/>
                    <a:pt x="32" y="66"/>
                  </a:cubicBezTo>
                  <a:cubicBezTo>
                    <a:pt x="32" y="65"/>
                    <a:pt x="32" y="63"/>
                    <a:pt x="32" y="62"/>
                  </a:cubicBezTo>
                  <a:cubicBezTo>
                    <a:pt x="31" y="63"/>
                    <a:pt x="32" y="63"/>
                    <a:pt x="31" y="63"/>
                  </a:cubicBezTo>
                  <a:close/>
                  <a:moveTo>
                    <a:pt x="42" y="64"/>
                  </a:moveTo>
                  <a:cubicBezTo>
                    <a:pt x="41" y="64"/>
                    <a:pt x="41" y="65"/>
                    <a:pt x="41" y="65"/>
                  </a:cubicBezTo>
                  <a:cubicBezTo>
                    <a:pt x="41" y="64"/>
                    <a:pt x="41" y="65"/>
                    <a:pt x="41" y="65"/>
                  </a:cubicBezTo>
                  <a:cubicBezTo>
                    <a:pt x="42" y="64"/>
                    <a:pt x="44" y="63"/>
                    <a:pt x="43" y="62"/>
                  </a:cubicBezTo>
                  <a:cubicBezTo>
                    <a:pt x="42" y="63"/>
                    <a:pt x="42" y="64"/>
                    <a:pt x="41" y="65"/>
                  </a:cubicBezTo>
                  <a:cubicBezTo>
                    <a:pt x="41" y="64"/>
                    <a:pt x="42" y="64"/>
                    <a:pt x="42" y="64"/>
                  </a:cubicBezTo>
                  <a:close/>
                  <a:moveTo>
                    <a:pt x="35" y="65"/>
                  </a:moveTo>
                  <a:cubicBezTo>
                    <a:pt x="35" y="65"/>
                    <a:pt x="36" y="64"/>
                    <a:pt x="36" y="63"/>
                  </a:cubicBezTo>
                  <a:cubicBezTo>
                    <a:pt x="36" y="63"/>
                    <a:pt x="36" y="62"/>
                    <a:pt x="36" y="62"/>
                  </a:cubicBezTo>
                  <a:cubicBezTo>
                    <a:pt x="35" y="63"/>
                    <a:pt x="35" y="64"/>
                    <a:pt x="35" y="65"/>
                  </a:cubicBezTo>
                  <a:close/>
                  <a:moveTo>
                    <a:pt x="37" y="64"/>
                  </a:moveTo>
                  <a:cubicBezTo>
                    <a:pt x="38" y="64"/>
                    <a:pt x="38" y="64"/>
                    <a:pt x="38" y="64"/>
                  </a:cubicBezTo>
                  <a:cubicBezTo>
                    <a:pt x="38" y="64"/>
                    <a:pt x="39" y="63"/>
                    <a:pt x="39" y="63"/>
                  </a:cubicBezTo>
                  <a:cubicBezTo>
                    <a:pt x="39" y="63"/>
                    <a:pt x="39" y="62"/>
                    <a:pt x="38" y="62"/>
                  </a:cubicBezTo>
                  <a:cubicBezTo>
                    <a:pt x="38" y="63"/>
                    <a:pt x="37" y="63"/>
                    <a:pt x="37" y="64"/>
                  </a:cubicBezTo>
                  <a:close/>
                  <a:moveTo>
                    <a:pt x="57" y="64"/>
                  </a:moveTo>
                  <a:cubicBezTo>
                    <a:pt x="57" y="64"/>
                    <a:pt x="57" y="64"/>
                    <a:pt x="58" y="64"/>
                  </a:cubicBezTo>
                  <a:cubicBezTo>
                    <a:pt x="58" y="64"/>
                    <a:pt x="59" y="63"/>
                    <a:pt x="59" y="63"/>
                  </a:cubicBezTo>
                  <a:cubicBezTo>
                    <a:pt x="58" y="63"/>
                    <a:pt x="58" y="63"/>
                    <a:pt x="57" y="64"/>
                  </a:cubicBezTo>
                  <a:close/>
                  <a:moveTo>
                    <a:pt x="63" y="64"/>
                  </a:moveTo>
                  <a:cubicBezTo>
                    <a:pt x="63" y="64"/>
                    <a:pt x="63" y="64"/>
                    <a:pt x="64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4"/>
                    <a:pt x="63" y="64"/>
                  </a:cubicBezTo>
                  <a:close/>
                  <a:moveTo>
                    <a:pt x="50" y="65"/>
                  </a:moveTo>
                  <a:cubicBezTo>
                    <a:pt x="50" y="66"/>
                    <a:pt x="50" y="66"/>
                    <a:pt x="51" y="67"/>
                  </a:cubicBezTo>
                  <a:cubicBezTo>
                    <a:pt x="52" y="67"/>
                    <a:pt x="52" y="66"/>
                    <a:pt x="52" y="65"/>
                  </a:cubicBezTo>
                  <a:cubicBezTo>
                    <a:pt x="52" y="64"/>
                    <a:pt x="52" y="63"/>
                    <a:pt x="51" y="63"/>
                  </a:cubicBezTo>
                  <a:cubicBezTo>
                    <a:pt x="51" y="64"/>
                    <a:pt x="50" y="64"/>
                    <a:pt x="50" y="65"/>
                  </a:cubicBezTo>
                  <a:close/>
                  <a:moveTo>
                    <a:pt x="46" y="65"/>
                  </a:moveTo>
                  <a:cubicBezTo>
                    <a:pt x="47" y="65"/>
                    <a:pt x="47" y="66"/>
                    <a:pt x="47" y="66"/>
                  </a:cubicBezTo>
                  <a:cubicBezTo>
                    <a:pt x="47" y="66"/>
                    <a:pt x="47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6"/>
                    <a:pt x="48" y="66"/>
                    <a:pt x="48" y="65"/>
                  </a:cubicBezTo>
                  <a:cubicBezTo>
                    <a:pt x="48" y="65"/>
                    <a:pt x="48" y="64"/>
                    <a:pt x="47" y="63"/>
                  </a:cubicBezTo>
                  <a:cubicBezTo>
                    <a:pt x="47" y="64"/>
                    <a:pt x="46" y="64"/>
                    <a:pt x="46" y="65"/>
                  </a:cubicBezTo>
                  <a:close/>
                  <a:moveTo>
                    <a:pt x="54" y="64"/>
                  </a:move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5" y="65"/>
                    <a:pt x="54" y="64"/>
                  </a:cubicBezTo>
                  <a:close/>
                  <a:moveTo>
                    <a:pt x="54" y="66"/>
                  </a:moveTo>
                  <a:cubicBezTo>
                    <a:pt x="55" y="66"/>
                    <a:pt x="57" y="64"/>
                    <a:pt x="56" y="63"/>
                  </a:cubicBezTo>
                  <a:cubicBezTo>
                    <a:pt x="55" y="64"/>
                    <a:pt x="54" y="65"/>
                    <a:pt x="54" y="66"/>
                  </a:cubicBezTo>
                  <a:close/>
                  <a:moveTo>
                    <a:pt x="42" y="66"/>
                  </a:moveTo>
                  <a:cubicBezTo>
                    <a:pt x="42" y="65"/>
                    <a:pt x="43" y="65"/>
                    <a:pt x="43" y="65"/>
                  </a:cubicBezTo>
                  <a:cubicBezTo>
                    <a:pt x="43" y="66"/>
                    <a:pt x="42" y="66"/>
                    <a:pt x="42" y="66"/>
                  </a:cubicBezTo>
                  <a:cubicBezTo>
                    <a:pt x="42" y="67"/>
                    <a:pt x="42" y="67"/>
                    <a:pt x="43" y="67"/>
                  </a:cubicBezTo>
                  <a:cubicBezTo>
                    <a:pt x="44" y="66"/>
                    <a:pt x="44" y="66"/>
                    <a:pt x="45" y="65"/>
                  </a:cubicBezTo>
                  <a:cubicBezTo>
                    <a:pt x="45" y="64"/>
                    <a:pt x="45" y="64"/>
                    <a:pt x="44" y="64"/>
                  </a:cubicBezTo>
                  <a:cubicBezTo>
                    <a:pt x="43" y="63"/>
                    <a:pt x="42" y="65"/>
                    <a:pt x="42" y="66"/>
                  </a:cubicBezTo>
                  <a:close/>
                  <a:moveTo>
                    <a:pt x="27" y="67"/>
                  </a:moveTo>
                  <a:cubicBezTo>
                    <a:pt x="27" y="66"/>
                    <a:pt x="28" y="65"/>
                    <a:pt x="28" y="64"/>
                  </a:cubicBezTo>
                  <a:cubicBezTo>
                    <a:pt x="27" y="65"/>
                    <a:pt x="27" y="66"/>
                    <a:pt x="27" y="67"/>
                  </a:cubicBezTo>
                  <a:close/>
                  <a:moveTo>
                    <a:pt x="36" y="67"/>
                  </a:moveTo>
                  <a:cubicBezTo>
                    <a:pt x="36" y="67"/>
                    <a:pt x="37" y="66"/>
                    <a:pt x="37" y="6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6" y="65"/>
                    <a:pt x="35" y="66"/>
                    <a:pt x="36" y="67"/>
                  </a:cubicBezTo>
                  <a:close/>
                  <a:moveTo>
                    <a:pt x="58" y="65"/>
                  </a:moveTo>
                  <a:cubicBezTo>
                    <a:pt x="58" y="65"/>
                    <a:pt x="59" y="64"/>
                    <a:pt x="59" y="64"/>
                  </a:cubicBezTo>
                  <a:cubicBezTo>
                    <a:pt x="58" y="64"/>
                    <a:pt x="58" y="65"/>
                    <a:pt x="58" y="65"/>
                  </a:cubicBezTo>
                  <a:close/>
                  <a:moveTo>
                    <a:pt x="39" y="65"/>
                  </a:move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40" y="65"/>
                    <a:pt x="40" y="65"/>
                  </a:cubicBezTo>
                  <a:cubicBezTo>
                    <a:pt x="40" y="65"/>
                    <a:pt x="40" y="64"/>
                    <a:pt x="40" y="64"/>
                  </a:cubicBezTo>
                  <a:cubicBezTo>
                    <a:pt x="39" y="65"/>
                    <a:pt x="39" y="65"/>
                    <a:pt x="39" y="65"/>
                  </a:cubicBezTo>
                  <a:close/>
                  <a:moveTo>
                    <a:pt x="58" y="66"/>
                  </a:moveTo>
                  <a:cubicBezTo>
                    <a:pt x="59" y="67"/>
                    <a:pt x="59" y="68"/>
                    <a:pt x="59" y="68"/>
                  </a:cubicBezTo>
                  <a:cubicBezTo>
                    <a:pt x="60" y="68"/>
                    <a:pt x="61" y="67"/>
                    <a:pt x="61" y="66"/>
                  </a:cubicBezTo>
                  <a:cubicBezTo>
                    <a:pt x="60" y="67"/>
                    <a:pt x="60" y="65"/>
                    <a:pt x="59" y="64"/>
                  </a:cubicBezTo>
                  <a:cubicBezTo>
                    <a:pt x="59" y="65"/>
                    <a:pt x="58" y="66"/>
                    <a:pt x="58" y="66"/>
                  </a:cubicBezTo>
                  <a:close/>
                  <a:moveTo>
                    <a:pt x="29" y="67"/>
                  </a:moveTo>
                  <a:cubicBezTo>
                    <a:pt x="30" y="66"/>
                    <a:pt x="30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6"/>
                    <a:pt x="29" y="66"/>
                    <a:pt x="29" y="67"/>
                  </a:cubicBezTo>
                  <a:close/>
                  <a:moveTo>
                    <a:pt x="63" y="65"/>
                  </a:moveTo>
                  <a:cubicBezTo>
                    <a:pt x="63" y="66"/>
                    <a:pt x="62" y="67"/>
                    <a:pt x="63" y="68"/>
                  </a:cubicBezTo>
                  <a:cubicBezTo>
                    <a:pt x="64" y="67"/>
                    <a:pt x="65" y="67"/>
                    <a:pt x="64" y="66"/>
                  </a:cubicBezTo>
                  <a:cubicBezTo>
                    <a:pt x="64" y="66"/>
                    <a:pt x="64" y="65"/>
                    <a:pt x="64" y="65"/>
                  </a:cubicBezTo>
                  <a:cubicBezTo>
                    <a:pt x="64" y="65"/>
                    <a:pt x="63" y="65"/>
                    <a:pt x="63" y="65"/>
                  </a:cubicBezTo>
                  <a:cubicBezTo>
                    <a:pt x="63" y="65"/>
                    <a:pt x="63" y="66"/>
                    <a:pt x="63" y="65"/>
                  </a:cubicBezTo>
                  <a:close/>
                  <a:moveTo>
                    <a:pt x="24" y="69"/>
                  </a:moveTo>
                  <a:cubicBezTo>
                    <a:pt x="25" y="68"/>
                    <a:pt x="26" y="67"/>
                    <a:pt x="26" y="65"/>
                  </a:cubicBezTo>
                  <a:cubicBezTo>
                    <a:pt x="25" y="66"/>
                    <a:pt x="24" y="67"/>
                    <a:pt x="24" y="69"/>
                  </a:cubicBezTo>
                  <a:close/>
                  <a:moveTo>
                    <a:pt x="39" y="67"/>
                  </a:moveTo>
                  <a:cubicBezTo>
                    <a:pt x="40" y="67"/>
                    <a:pt x="40" y="66"/>
                    <a:pt x="41" y="66"/>
                  </a:cubicBezTo>
                  <a:cubicBezTo>
                    <a:pt x="41" y="66"/>
                    <a:pt x="40" y="66"/>
                    <a:pt x="40" y="66"/>
                  </a:cubicBezTo>
                  <a:cubicBezTo>
                    <a:pt x="40" y="66"/>
                    <a:pt x="39" y="66"/>
                    <a:pt x="39" y="67"/>
                  </a:cubicBezTo>
                  <a:close/>
                  <a:moveTo>
                    <a:pt x="43" y="69"/>
                  </a:moveTo>
                  <a:cubicBezTo>
                    <a:pt x="44" y="69"/>
                    <a:pt x="44" y="70"/>
                    <a:pt x="44" y="70"/>
                  </a:cubicBezTo>
                  <a:cubicBezTo>
                    <a:pt x="45" y="69"/>
                    <a:pt x="47" y="67"/>
                    <a:pt x="45" y="66"/>
                  </a:cubicBezTo>
                  <a:cubicBezTo>
                    <a:pt x="45" y="67"/>
                    <a:pt x="43" y="68"/>
                    <a:pt x="43" y="69"/>
                  </a:cubicBezTo>
                  <a:close/>
                  <a:moveTo>
                    <a:pt x="51" y="68"/>
                  </a:moveTo>
                  <a:cubicBezTo>
                    <a:pt x="51" y="68"/>
                    <a:pt x="52" y="69"/>
                    <a:pt x="52" y="69"/>
                  </a:cubicBezTo>
                  <a:cubicBezTo>
                    <a:pt x="53" y="69"/>
                    <a:pt x="53" y="68"/>
                    <a:pt x="54" y="67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2" y="66"/>
                    <a:pt x="52" y="67"/>
                    <a:pt x="51" y="68"/>
                  </a:cubicBezTo>
                  <a:close/>
                  <a:moveTo>
                    <a:pt x="55" y="67"/>
                  </a:moveTo>
                  <a:cubicBezTo>
                    <a:pt x="55" y="67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6" y="66"/>
                    <a:pt x="55" y="67"/>
                    <a:pt x="55" y="67"/>
                  </a:cubicBezTo>
                  <a:close/>
                  <a:moveTo>
                    <a:pt x="30" y="67"/>
                  </a:moveTo>
                  <a:cubicBezTo>
                    <a:pt x="31" y="68"/>
                    <a:pt x="31" y="67"/>
                    <a:pt x="31" y="67"/>
                  </a:cubicBezTo>
                  <a:cubicBezTo>
                    <a:pt x="31" y="66"/>
                    <a:pt x="31" y="66"/>
                    <a:pt x="30" y="66"/>
                  </a:cubicBezTo>
                  <a:cubicBezTo>
                    <a:pt x="30" y="66"/>
                    <a:pt x="30" y="67"/>
                    <a:pt x="30" y="67"/>
                  </a:cubicBezTo>
                  <a:close/>
                  <a:moveTo>
                    <a:pt x="32" y="67"/>
                  </a:moveTo>
                  <a:cubicBezTo>
                    <a:pt x="32" y="67"/>
                    <a:pt x="33" y="68"/>
                    <a:pt x="33" y="68"/>
                  </a:cubicBezTo>
                  <a:cubicBezTo>
                    <a:pt x="33" y="67"/>
                    <a:pt x="34" y="67"/>
                    <a:pt x="33" y="66"/>
                  </a:cubicBezTo>
                  <a:cubicBezTo>
                    <a:pt x="33" y="66"/>
                    <a:pt x="33" y="67"/>
                    <a:pt x="32" y="67"/>
                  </a:cubicBezTo>
                  <a:close/>
                  <a:moveTo>
                    <a:pt x="48" y="68"/>
                  </a:moveTo>
                  <a:cubicBezTo>
                    <a:pt x="49" y="68"/>
                    <a:pt x="48" y="69"/>
                    <a:pt x="49" y="69"/>
                  </a:cubicBezTo>
                  <a:cubicBezTo>
                    <a:pt x="49" y="69"/>
                    <a:pt x="50" y="68"/>
                    <a:pt x="50" y="68"/>
                  </a:cubicBezTo>
                  <a:cubicBezTo>
                    <a:pt x="49" y="67"/>
                    <a:pt x="50" y="66"/>
                    <a:pt x="49" y="66"/>
                  </a:cubicBezTo>
                  <a:cubicBezTo>
                    <a:pt x="49" y="67"/>
                    <a:pt x="48" y="67"/>
                    <a:pt x="48" y="68"/>
                  </a:cubicBezTo>
                  <a:close/>
                  <a:moveTo>
                    <a:pt x="36" y="68"/>
                  </a:moveTo>
                  <a:cubicBezTo>
                    <a:pt x="37" y="69"/>
                    <a:pt x="36" y="69"/>
                    <a:pt x="37" y="69"/>
                  </a:cubicBezTo>
                  <a:cubicBezTo>
                    <a:pt x="37" y="68"/>
                    <a:pt x="38" y="68"/>
                    <a:pt x="38" y="67"/>
                  </a:cubicBezTo>
                  <a:cubicBezTo>
                    <a:pt x="38" y="66"/>
                    <a:pt x="37" y="68"/>
                    <a:pt x="36" y="68"/>
                  </a:cubicBezTo>
                  <a:close/>
                  <a:moveTo>
                    <a:pt x="40" y="68"/>
                  </a:moveTo>
                  <a:cubicBezTo>
                    <a:pt x="40" y="68"/>
                    <a:pt x="41" y="68"/>
                    <a:pt x="40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8"/>
                    <a:pt x="42" y="67"/>
                    <a:pt x="41" y="67"/>
                  </a:cubicBezTo>
                  <a:cubicBezTo>
                    <a:pt x="41" y="67"/>
                    <a:pt x="40" y="67"/>
                    <a:pt x="40" y="68"/>
                  </a:cubicBezTo>
                  <a:close/>
                  <a:moveTo>
                    <a:pt x="66" y="70"/>
                  </a:moveTo>
                  <a:cubicBezTo>
                    <a:pt x="66" y="69"/>
                    <a:pt x="66" y="69"/>
                    <a:pt x="67" y="69"/>
                  </a:cubicBezTo>
                  <a:cubicBezTo>
                    <a:pt x="67" y="68"/>
                    <a:pt x="66" y="67"/>
                    <a:pt x="66" y="67"/>
                  </a:cubicBezTo>
                  <a:cubicBezTo>
                    <a:pt x="66" y="67"/>
                    <a:pt x="66" y="68"/>
                    <a:pt x="66" y="68"/>
                  </a:cubicBezTo>
                  <a:cubicBezTo>
                    <a:pt x="65" y="69"/>
                    <a:pt x="66" y="70"/>
                    <a:pt x="66" y="70"/>
                  </a:cubicBezTo>
                  <a:close/>
                  <a:moveTo>
                    <a:pt x="57" y="68"/>
                  </a:moveTo>
                  <a:cubicBezTo>
                    <a:pt x="56" y="68"/>
                    <a:pt x="56" y="68"/>
                    <a:pt x="56" y="68"/>
                  </a:cubicBezTo>
                  <a:cubicBezTo>
                    <a:pt x="57" y="69"/>
                    <a:pt x="56" y="70"/>
                    <a:pt x="57" y="71"/>
                  </a:cubicBezTo>
                  <a:cubicBezTo>
                    <a:pt x="58" y="70"/>
                    <a:pt x="58" y="70"/>
                    <a:pt x="59" y="69"/>
                  </a:cubicBezTo>
                  <a:cubicBezTo>
                    <a:pt x="58" y="69"/>
                    <a:pt x="58" y="67"/>
                    <a:pt x="57" y="67"/>
                  </a:cubicBezTo>
                  <a:cubicBezTo>
                    <a:pt x="57" y="67"/>
                    <a:pt x="56" y="68"/>
                    <a:pt x="57" y="68"/>
                  </a:cubicBezTo>
                  <a:close/>
                  <a:moveTo>
                    <a:pt x="64" y="69"/>
                  </a:moveTo>
                  <a:cubicBezTo>
                    <a:pt x="64" y="69"/>
                    <a:pt x="64" y="70"/>
                    <a:pt x="65" y="70"/>
                  </a:cubicBezTo>
                  <a:cubicBezTo>
                    <a:pt x="65" y="69"/>
                    <a:pt x="65" y="68"/>
                    <a:pt x="65" y="67"/>
                  </a:cubicBezTo>
                  <a:cubicBezTo>
                    <a:pt x="65" y="68"/>
                    <a:pt x="64" y="68"/>
                    <a:pt x="64" y="69"/>
                  </a:cubicBezTo>
                  <a:close/>
                  <a:moveTo>
                    <a:pt x="34" y="68"/>
                  </a:moveTo>
                  <a:cubicBezTo>
                    <a:pt x="35" y="68"/>
                    <a:pt x="35" y="68"/>
                    <a:pt x="35" y="68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4" y="67"/>
                    <a:pt x="35" y="68"/>
                    <a:pt x="34" y="68"/>
                  </a:cubicBezTo>
                  <a:close/>
                  <a:moveTo>
                    <a:pt x="37" y="70"/>
                  </a:moveTo>
                  <a:cubicBezTo>
                    <a:pt x="38" y="69"/>
                    <a:pt x="38" y="68"/>
                    <a:pt x="39" y="68"/>
                  </a:cubicBezTo>
                  <a:cubicBezTo>
                    <a:pt x="38" y="68"/>
                    <a:pt x="38" y="69"/>
                    <a:pt x="37" y="70"/>
                  </a:cubicBezTo>
                  <a:close/>
                  <a:moveTo>
                    <a:pt x="27" y="72"/>
                  </a:moveTo>
                  <a:cubicBezTo>
                    <a:pt x="27" y="72"/>
                    <a:pt x="28" y="71"/>
                    <a:pt x="28" y="70"/>
                  </a:cubicBezTo>
                  <a:cubicBezTo>
                    <a:pt x="27" y="70"/>
                    <a:pt x="29" y="68"/>
                    <a:pt x="28" y="68"/>
                  </a:cubicBezTo>
                  <a:cubicBezTo>
                    <a:pt x="27" y="69"/>
                    <a:pt x="26" y="71"/>
                    <a:pt x="27" y="72"/>
                  </a:cubicBezTo>
                  <a:close/>
                  <a:moveTo>
                    <a:pt x="61" y="70"/>
                  </a:moveTo>
                  <a:cubicBezTo>
                    <a:pt x="61" y="70"/>
                    <a:pt x="61" y="70"/>
                    <a:pt x="62" y="69"/>
                  </a:cubicBezTo>
                  <a:cubicBezTo>
                    <a:pt x="61" y="69"/>
                    <a:pt x="62" y="69"/>
                    <a:pt x="61" y="68"/>
                  </a:cubicBezTo>
                  <a:cubicBezTo>
                    <a:pt x="60" y="68"/>
                    <a:pt x="60" y="70"/>
                    <a:pt x="61" y="70"/>
                  </a:cubicBezTo>
                  <a:close/>
                  <a:moveTo>
                    <a:pt x="53" y="71"/>
                  </a:moveTo>
                  <a:cubicBezTo>
                    <a:pt x="53" y="70"/>
                    <a:pt x="54" y="70"/>
                    <a:pt x="55" y="69"/>
                  </a:cubicBezTo>
                  <a:cubicBezTo>
                    <a:pt x="54" y="67"/>
                    <a:pt x="52" y="70"/>
                    <a:pt x="53" y="71"/>
                  </a:cubicBezTo>
                  <a:close/>
                  <a:moveTo>
                    <a:pt x="33" y="69"/>
                  </a:moveTo>
                  <a:cubicBezTo>
                    <a:pt x="33" y="69"/>
                    <a:pt x="34" y="69"/>
                    <a:pt x="34" y="68"/>
                  </a:cubicBezTo>
                  <a:cubicBezTo>
                    <a:pt x="33" y="68"/>
                    <a:pt x="33" y="69"/>
                    <a:pt x="33" y="69"/>
                  </a:cubicBezTo>
                  <a:close/>
                  <a:moveTo>
                    <a:pt x="38" y="71"/>
                  </a:moveTo>
                  <a:cubicBezTo>
                    <a:pt x="39" y="70"/>
                    <a:pt x="39" y="69"/>
                    <a:pt x="40" y="69"/>
                  </a:cubicBezTo>
                  <a:cubicBezTo>
                    <a:pt x="40" y="69"/>
                    <a:pt x="40" y="69"/>
                    <a:pt x="39" y="69"/>
                  </a:cubicBezTo>
                  <a:cubicBezTo>
                    <a:pt x="39" y="69"/>
                    <a:pt x="38" y="70"/>
                    <a:pt x="38" y="71"/>
                  </a:cubicBezTo>
                  <a:close/>
                  <a:moveTo>
                    <a:pt x="45" y="71"/>
                  </a:moveTo>
                  <a:cubicBezTo>
                    <a:pt x="46" y="71"/>
                    <a:pt x="46" y="72"/>
                    <a:pt x="46" y="72"/>
                  </a:cubicBezTo>
                  <a:cubicBezTo>
                    <a:pt x="47" y="71"/>
                    <a:pt x="48" y="71"/>
                    <a:pt x="48" y="70"/>
                  </a:cubicBezTo>
                  <a:cubicBezTo>
                    <a:pt x="48" y="70"/>
                    <a:pt x="48" y="69"/>
                    <a:pt x="47" y="69"/>
                  </a:cubicBezTo>
                  <a:cubicBezTo>
                    <a:pt x="46" y="69"/>
                    <a:pt x="46" y="70"/>
                    <a:pt x="45" y="71"/>
                  </a:cubicBezTo>
                  <a:close/>
                  <a:moveTo>
                    <a:pt x="41" y="70"/>
                  </a:moveTo>
                  <a:cubicBezTo>
                    <a:pt x="42" y="71"/>
                    <a:pt x="42" y="71"/>
                    <a:pt x="43" y="72"/>
                  </a:cubicBezTo>
                  <a:cubicBezTo>
                    <a:pt x="43" y="71"/>
                    <a:pt x="43" y="71"/>
                    <a:pt x="44" y="71"/>
                  </a:cubicBezTo>
                  <a:cubicBezTo>
                    <a:pt x="43" y="70"/>
                    <a:pt x="43" y="69"/>
                    <a:pt x="42" y="69"/>
                  </a:cubicBezTo>
                  <a:cubicBezTo>
                    <a:pt x="42" y="69"/>
                    <a:pt x="42" y="70"/>
                    <a:pt x="41" y="70"/>
                  </a:cubicBezTo>
                  <a:close/>
                  <a:moveTo>
                    <a:pt x="49" y="70"/>
                  </a:moveTo>
                  <a:cubicBezTo>
                    <a:pt x="50" y="70"/>
                    <a:pt x="50" y="71"/>
                    <a:pt x="50" y="71"/>
                  </a:cubicBezTo>
                  <a:cubicBezTo>
                    <a:pt x="51" y="71"/>
                    <a:pt x="51" y="71"/>
                    <a:pt x="51" y="70"/>
                  </a:cubicBezTo>
                  <a:cubicBezTo>
                    <a:pt x="51" y="69"/>
                    <a:pt x="50" y="69"/>
                    <a:pt x="49" y="70"/>
                  </a:cubicBezTo>
                  <a:close/>
                  <a:moveTo>
                    <a:pt x="35" y="71"/>
                  </a:move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6" y="70"/>
                    <a:pt x="36" y="70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70"/>
                    <a:pt x="35" y="70"/>
                    <a:pt x="35" y="71"/>
                  </a:cubicBezTo>
                  <a:close/>
                  <a:moveTo>
                    <a:pt x="39" y="71"/>
                  </a:move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9" y="71"/>
                    <a:pt x="39" y="72"/>
                  </a:cubicBezTo>
                  <a:cubicBezTo>
                    <a:pt x="39" y="71"/>
                    <a:pt x="40" y="71"/>
                    <a:pt x="40" y="70"/>
                  </a:cubicBezTo>
                  <a:cubicBezTo>
                    <a:pt x="40" y="70"/>
                    <a:pt x="40" y="69"/>
                    <a:pt x="40" y="69"/>
                  </a:cubicBezTo>
                  <a:cubicBezTo>
                    <a:pt x="40" y="70"/>
                    <a:pt x="38" y="70"/>
                    <a:pt x="39" y="71"/>
                  </a:cubicBezTo>
                  <a:close/>
                  <a:moveTo>
                    <a:pt x="54" y="71"/>
                  </a:moveTo>
                  <a:cubicBezTo>
                    <a:pt x="54" y="72"/>
                    <a:pt x="54" y="73"/>
                    <a:pt x="55" y="73"/>
                  </a:cubicBezTo>
                  <a:cubicBezTo>
                    <a:pt x="56" y="73"/>
                    <a:pt x="56" y="70"/>
                    <a:pt x="55" y="70"/>
                  </a:cubicBezTo>
                  <a:cubicBezTo>
                    <a:pt x="55" y="70"/>
                    <a:pt x="54" y="71"/>
                    <a:pt x="54" y="71"/>
                  </a:cubicBezTo>
                  <a:close/>
                  <a:moveTo>
                    <a:pt x="32" y="71"/>
                  </a:moveTo>
                  <a:cubicBezTo>
                    <a:pt x="33" y="71"/>
                    <a:pt x="33" y="70"/>
                    <a:pt x="33" y="70"/>
                  </a:cubicBezTo>
                  <a:cubicBezTo>
                    <a:pt x="33" y="70"/>
                    <a:pt x="32" y="70"/>
                    <a:pt x="32" y="71"/>
                  </a:cubicBezTo>
                  <a:close/>
                  <a:moveTo>
                    <a:pt x="64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64" y="71"/>
                    <a:pt x="63" y="70"/>
                    <a:pt x="63" y="70"/>
                  </a:cubicBezTo>
                  <a:cubicBezTo>
                    <a:pt x="63" y="71"/>
                    <a:pt x="63" y="72"/>
                    <a:pt x="64" y="72"/>
                  </a:cubicBezTo>
                  <a:close/>
                  <a:moveTo>
                    <a:pt x="36" y="72"/>
                  </a:moveTo>
                  <a:cubicBezTo>
                    <a:pt x="36" y="71"/>
                    <a:pt x="37" y="71"/>
                    <a:pt x="36" y="70"/>
                  </a:cubicBezTo>
                  <a:cubicBezTo>
                    <a:pt x="36" y="71"/>
                    <a:pt x="35" y="71"/>
                    <a:pt x="36" y="72"/>
                  </a:cubicBezTo>
                  <a:close/>
                  <a:moveTo>
                    <a:pt x="29" y="73"/>
                  </a:moveTo>
                  <a:cubicBezTo>
                    <a:pt x="30" y="72"/>
                    <a:pt x="30" y="72"/>
                    <a:pt x="31" y="71"/>
                  </a:cubicBezTo>
                  <a:cubicBezTo>
                    <a:pt x="30" y="71"/>
                    <a:pt x="31" y="70"/>
                    <a:pt x="30" y="70"/>
                  </a:cubicBezTo>
                  <a:cubicBezTo>
                    <a:pt x="30" y="71"/>
                    <a:pt x="29" y="71"/>
                    <a:pt x="29" y="73"/>
                  </a:cubicBezTo>
                  <a:close/>
                  <a:moveTo>
                    <a:pt x="58" y="72"/>
                  </a:moveTo>
                  <a:cubicBezTo>
                    <a:pt x="58" y="72"/>
                    <a:pt x="58" y="71"/>
                    <a:pt x="58" y="71"/>
                  </a:cubicBezTo>
                  <a:cubicBezTo>
                    <a:pt x="59" y="71"/>
                    <a:pt x="59" y="72"/>
                    <a:pt x="59" y="72"/>
                  </a:cubicBezTo>
                  <a:cubicBezTo>
                    <a:pt x="60" y="72"/>
                    <a:pt x="59" y="71"/>
                    <a:pt x="59" y="70"/>
                  </a:cubicBezTo>
                  <a:cubicBezTo>
                    <a:pt x="59" y="71"/>
                    <a:pt x="57" y="71"/>
                    <a:pt x="58" y="72"/>
                  </a:cubicBezTo>
                  <a:close/>
                  <a:moveTo>
                    <a:pt x="62" y="72"/>
                  </a:moveTo>
                  <a:cubicBezTo>
                    <a:pt x="61" y="71"/>
                    <a:pt x="62" y="71"/>
                    <a:pt x="62" y="71"/>
                  </a:cubicBezTo>
                  <a:cubicBezTo>
                    <a:pt x="61" y="71"/>
                    <a:pt x="61" y="72"/>
                    <a:pt x="62" y="72"/>
                  </a:cubicBezTo>
                  <a:close/>
                  <a:moveTo>
                    <a:pt x="21" y="79"/>
                  </a:moveTo>
                  <a:cubicBezTo>
                    <a:pt x="22" y="77"/>
                    <a:pt x="24" y="74"/>
                    <a:pt x="24" y="72"/>
                  </a:cubicBezTo>
                  <a:cubicBezTo>
                    <a:pt x="24" y="72"/>
                    <a:pt x="24" y="71"/>
                    <a:pt x="23" y="71"/>
                  </a:cubicBezTo>
                  <a:cubicBezTo>
                    <a:pt x="23" y="74"/>
                    <a:pt x="22" y="76"/>
                    <a:pt x="21" y="79"/>
                  </a:cubicBezTo>
                  <a:close/>
                  <a:moveTo>
                    <a:pt x="66" y="72"/>
                  </a:move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7" y="71"/>
                    <a:pt x="66" y="71"/>
                  </a:cubicBezTo>
                  <a:cubicBezTo>
                    <a:pt x="66" y="71"/>
                    <a:pt x="66" y="71"/>
                    <a:pt x="66" y="72"/>
                  </a:cubicBezTo>
                  <a:close/>
                  <a:moveTo>
                    <a:pt x="25" y="73"/>
                  </a:moveTo>
                  <a:cubicBezTo>
                    <a:pt x="25" y="73"/>
                    <a:pt x="26" y="72"/>
                    <a:pt x="26" y="71"/>
                  </a:cubicBezTo>
                  <a:cubicBezTo>
                    <a:pt x="26" y="72"/>
                    <a:pt x="25" y="73"/>
                    <a:pt x="25" y="73"/>
                  </a:cubicBezTo>
                  <a:close/>
                  <a:moveTo>
                    <a:pt x="39" y="73"/>
                  </a:moveTo>
                  <a:cubicBezTo>
                    <a:pt x="40" y="73"/>
                    <a:pt x="40" y="74"/>
                    <a:pt x="40" y="74"/>
                  </a:cubicBezTo>
                  <a:cubicBezTo>
                    <a:pt x="41" y="74"/>
                    <a:pt x="42" y="73"/>
                    <a:pt x="42" y="73"/>
                  </a:cubicBezTo>
                  <a:cubicBezTo>
                    <a:pt x="42" y="72"/>
                    <a:pt x="41" y="71"/>
                    <a:pt x="41" y="71"/>
                  </a:cubicBezTo>
                  <a:cubicBezTo>
                    <a:pt x="40" y="71"/>
                    <a:pt x="40" y="72"/>
                    <a:pt x="39" y="73"/>
                  </a:cubicBezTo>
                  <a:close/>
                  <a:moveTo>
                    <a:pt x="51" y="73"/>
                  </a:moveTo>
                  <a:cubicBezTo>
                    <a:pt x="52" y="73"/>
                    <a:pt x="52" y="72"/>
                    <a:pt x="52" y="72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1"/>
                    <a:pt x="51" y="72"/>
                    <a:pt x="51" y="73"/>
                  </a:cubicBezTo>
                  <a:close/>
                  <a:moveTo>
                    <a:pt x="47" y="73"/>
                  </a:moveTo>
                  <a:cubicBezTo>
                    <a:pt x="47" y="74"/>
                    <a:pt x="47" y="74"/>
                    <a:pt x="48" y="74"/>
                  </a:cubicBezTo>
                  <a:cubicBezTo>
                    <a:pt x="48" y="74"/>
                    <a:pt x="49" y="73"/>
                    <a:pt x="50" y="72"/>
                  </a:cubicBezTo>
                  <a:cubicBezTo>
                    <a:pt x="49" y="70"/>
                    <a:pt x="47" y="72"/>
                    <a:pt x="47" y="73"/>
                  </a:cubicBezTo>
                  <a:close/>
                  <a:moveTo>
                    <a:pt x="37" y="72"/>
                  </a:moveTo>
                  <a:cubicBezTo>
                    <a:pt x="37" y="72"/>
                    <a:pt x="38" y="72"/>
                    <a:pt x="37" y="71"/>
                  </a:cubicBezTo>
                  <a:cubicBezTo>
                    <a:pt x="37" y="71"/>
                    <a:pt x="36" y="72"/>
                    <a:pt x="37" y="72"/>
                  </a:cubicBezTo>
                  <a:close/>
                  <a:moveTo>
                    <a:pt x="63" y="73"/>
                  </a:moveTo>
                  <a:cubicBezTo>
                    <a:pt x="63" y="73"/>
                    <a:pt x="63" y="73"/>
                    <a:pt x="63" y="72"/>
                  </a:cubicBezTo>
                  <a:cubicBezTo>
                    <a:pt x="63" y="72"/>
                    <a:pt x="63" y="71"/>
                    <a:pt x="62" y="72"/>
                  </a:cubicBezTo>
                  <a:cubicBezTo>
                    <a:pt x="63" y="72"/>
                    <a:pt x="62" y="73"/>
                    <a:pt x="63" y="73"/>
                  </a:cubicBezTo>
                  <a:close/>
                  <a:moveTo>
                    <a:pt x="43" y="73"/>
                  </a:moveTo>
                  <a:cubicBezTo>
                    <a:pt x="44" y="73"/>
                    <a:pt x="44" y="74"/>
                    <a:pt x="44" y="74"/>
                  </a:cubicBezTo>
                  <a:cubicBezTo>
                    <a:pt x="45" y="74"/>
                    <a:pt x="45" y="73"/>
                    <a:pt x="45" y="73"/>
                  </a:cubicBezTo>
                  <a:cubicBezTo>
                    <a:pt x="45" y="73"/>
                    <a:pt x="45" y="72"/>
                    <a:pt x="44" y="72"/>
                  </a:cubicBezTo>
                  <a:cubicBezTo>
                    <a:pt x="44" y="72"/>
                    <a:pt x="43" y="72"/>
                    <a:pt x="43" y="73"/>
                  </a:cubicBezTo>
                  <a:close/>
                  <a:moveTo>
                    <a:pt x="36" y="74"/>
                  </a:moveTo>
                  <a:cubicBezTo>
                    <a:pt x="37" y="74"/>
                    <a:pt x="37" y="74"/>
                    <a:pt x="37" y="74"/>
                  </a:cubicBezTo>
                  <a:cubicBezTo>
                    <a:pt x="37" y="74"/>
                    <a:pt x="38" y="73"/>
                    <a:pt x="38" y="72"/>
                  </a:cubicBezTo>
                  <a:cubicBezTo>
                    <a:pt x="37" y="72"/>
                    <a:pt x="37" y="73"/>
                    <a:pt x="36" y="74"/>
                  </a:cubicBezTo>
                  <a:close/>
                  <a:moveTo>
                    <a:pt x="33" y="73"/>
                  </a:moveTo>
                  <a:cubicBezTo>
                    <a:pt x="34" y="73"/>
                    <a:pt x="34" y="73"/>
                    <a:pt x="34" y="72"/>
                  </a:cubicBezTo>
                  <a:cubicBezTo>
                    <a:pt x="33" y="72"/>
                    <a:pt x="33" y="73"/>
                    <a:pt x="33" y="73"/>
                  </a:cubicBezTo>
                  <a:close/>
                  <a:moveTo>
                    <a:pt x="67" y="73"/>
                  </a:moveTo>
                  <a:cubicBezTo>
                    <a:pt x="67" y="73"/>
                    <a:pt x="67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7" y="73"/>
                    <a:pt x="67" y="73"/>
                    <a:pt x="67" y="73"/>
                  </a:cubicBezTo>
                  <a:close/>
                  <a:moveTo>
                    <a:pt x="53" y="73"/>
                  </a:moveTo>
                  <a:cubicBezTo>
                    <a:pt x="53" y="74"/>
                    <a:pt x="52" y="75"/>
                    <a:pt x="53" y="75"/>
                  </a:cubicBezTo>
                  <a:cubicBezTo>
                    <a:pt x="54" y="75"/>
                    <a:pt x="54" y="75"/>
                    <a:pt x="54" y="74"/>
                  </a:cubicBezTo>
                  <a:cubicBezTo>
                    <a:pt x="54" y="74"/>
                    <a:pt x="53" y="73"/>
                    <a:pt x="53" y="73"/>
                  </a:cubicBezTo>
                  <a:close/>
                  <a:moveTo>
                    <a:pt x="53" y="73"/>
                  </a:moveTo>
                  <a:cubicBezTo>
                    <a:pt x="53" y="73"/>
                    <a:pt x="53" y="72"/>
                    <a:pt x="53" y="73"/>
                  </a:cubicBezTo>
                  <a:cubicBezTo>
                    <a:pt x="53" y="73"/>
                    <a:pt x="52" y="73"/>
                    <a:pt x="53" y="73"/>
                  </a:cubicBezTo>
                  <a:cubicBezTo>
                    <a:pt x="53" y="73"/>
                    <a:pt x="53" y="73"/>
                    <a:pt x="53" y="73"/>
                  </a:cubicBezTo>
                  <a:close/>
                  <a:moveTo>
                    <a:pt x="34" y="74"/>
                  </a:moveTo>
                  <a:cubicBezTo>
                    <a:pt x="35" y="73"/>
                    <a:pt x="35" y="73"/>
                    <a:pt x="35" y="73"/>
                  </a:cubicBezTo>
                  <a:cubicBezTo>
                    <a:pt x="35" y="73"/>
                    <a:pt x="34" y="73"/>
                    <a:pt x="34" y="74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5"/>
                    <a:pt x="60" y="76"/>
                  </a:cubicBezTo>
                  <a:cubicBezTo>
                    <a:pt x="62" y="75"/>
                    <a:pt x="60" y="73"/>
                    <a:pt x="60" y="73"/>
                  </a:cubicBezTo>
                  <a:cubicBezTo>
                    <a:pt x="60" y="73"/>
                    <a:pt x="59" y="73"/>
                    <a:pt x="59" y="74"/>
                  </a:cubicBezTo>
                  <a:close/>
                  <a:moveTo>
                    <a:pt x="64" y="73"/>
                  </a:moveTo>
                  <a:cubicBezTo>
                    <a:pt x="64" y="73"/>
                    <a:pt x="65" y="73"/>
                    <a:pt x="65" y="73"/>
                  </a:cubicBezTo>
                  <a:cubicBezTo>
                    <a:pt x="65" y="73"/>
                    <a:pt x="64" y="73"/>
                    <a:pt x="64" y="73"/>
                  </a:cubicBezTo>
                  <a:cubicBezTo>
                    <a:pt x="64" y="73"/>
                    <a:pt x="64" y="74"/>
                    <a:pt x="64" y="73"/>
                  </a:cubicBezTo>
                  <a:close/>
                  <a:moveTo>
                    <a:pt x="19" y="74"/>
                  </a:moveTo>
                  <a:cubicBezTo>
                    <a:pt x="19" y="74"/>
                    <a:pt x="20" y="73"/>
                    <a:pt x="19" y="73"/>
                  </a:cubicBezTo>
                  <a:cubicBezTo>
                    <a:pt x="19" y="73"/>
                    <a:pt x="19" y="73"/>
                    <a:pt x="19" y="74"/>
                  </a:cubicBezTo>
                  <a:close/>
                  <a:moveTo>
                    <a:pt x="29" y="74"/>
                  </a:moveTo>
                  <a:cubicBezTo>
                    <a:pt x="30" y="74"/>
                    <a:pt x="30" y="73"/>
                    <a:pt x="30" y="73"/>
                  </a:cubicBezTo>
                  <a:cubicBezTo>
                    <a:pt x="30" y="74"/>
                    <a:pt x="29" y="74"/>
                    <a:pt x="29" y="74"/>
                  </a:cubicBezTo>
                  <a:close/>
                  <a:moveTo>
                    <a:pt x="49" y="74"/>
                  </a:moveTo>
                  <a:cubicBezTo>
                    <a:pt x="49" y="74"/>
                    <a:pt x="48" y="75"/>
                    <a:pt x="48" y="75"/>
                  </a:cubicBezTo>
                  <a:cubicBezTo>
                    <a:pt x="48" y="76"/>
                    <a:pt x="48" y="76"/>
                    <a:pt x="49" y="76"/>
                  </a:cubicBezTo>
                  <a:cubicBezTo>
                    <a:pt x="49" y="75"/>
                    <a:pt x="50" y="74"/>
                    <a:pt x="51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3"/>
                    <a:pt x="49" y="74"/>
                    <a:pt x="49" y="74"/>
                  </a:cubicBezTo>
                  <a:close/>
                  <a:moveTo>
                    <a:pt x="56" y="76"/>
                  </a:moveTo>
                  <a:cubicBezTo>
                    <a:pt x="57" y="75"/>
                    <a:pt x="57" y="75"/>
                    <a:pt x="57" y="75"/>
                  </a:cubicBezTo>
                  <a:cubicBezTo>
                    <a:pt x="57" y="74"/>
                    <a:pt x="57" y="73"/>
                    <a:pt x="56" y="73"/>
                  </a:cubicBezTo>
                  <a:cubicBezTo>
                    <a:pt x="56" y="74"/>
                    <a:pt x="56" y="75"/>
                    <a:pt x="56" y="76"/>
                  </a:cubicBezTo>
                  <a:close/>
                  <a:moveTo>
                    <a:pt x="43" y="74"/>
                  </a:moveTo>
                  <a:cubicBezTo>
                    <a:pt x="42" y="74"/>
                    <a:pt x="42" y="75"/>
                    <a:pt x="41" y="76"/>
                  </a:cubicBezTo>
                  <a:cubicBezTo>
                    <a:pt x="41" y="76"/>
                    <a:pt x="42" y="76"/>
                    <a:pt x="42" y="77"/>
                  </a:cubicBezTo>
                  <a:cubicBezTo>
                    <a:pt x="43" y="76"/>
                    <a:pt x="43" y="76"/>
                    <a:pt x="44" y="75"/>
                  </a:cubicBezTo>
                  <a:cubicBezTo>
                    <a:pt x="43" y="75"/>
                    <a:pt x="43" y="74"/>
                    <a:pt x="43" y="74"/>
                  </a:cubicBezTo>
                  <a:close/>
                  <a:moveTo>
                    <a:pt x="64" y="75"/>
                  </a:moveTo>
                  <a:cubicBezTo>
                    <a:pt x="64" y="75"/>
                    <a:pt x="64" y="75"/>
                    <a:pt x="64" y="75"/>
                  </a:cubicBezTo>
                  <a:cubicBezTo>
                    <a:pt x="64" y="75"/>
                    <a:pt x="64" y="74"/>
                    <a:pt x="64" y="74"/>
                  </a:cubicBezTo>
                  <a:cubicBezTo>
                    <a:pt x="64" y="74"/>
                    <a:pt x="64" y="74"/>
                    <a:pt x="63" y="74"/>
                  </a:cubicBezTo>
                  <a:cubicBezTo>
                    <a:pt x="63" y="74"/>
                    <a:pt x="64" y="76"/>
                    <a:pt x="64" y="75"/>
                  </a:cubicBezTo>
                  <a:close/>
                  <a:moveTo>
                    <a:pt x="27" y="76"/>
                  </a:moveTo>
                  <a:cubicBezTo>
                    <a:pt x="28" y="75"/>
                    <a:pt x="28" y="74"/>
                    <a:pt x="27" y="74"/>
                  </a:cubicBezTo>
                  <a:cubicBezTo>
                    <a:pt x="27" y="74"/>
                    <a:pt x="27" y="75"/>
                    <a:pt x="27" y="76"/>
                  </a:cubicBezTo>
                  <a:close/>
                  <a:moveTo>
                    <a:pt x="46" y="76"/>
                  </a:moveTo>
                  <a:cubicBezTo>
                    <a:pt x="46" y="76"/>
                    <a:pt x="47" y="76"/>
                    <a:pt x="47" y="75"/>
                  </a:cubicBezTo>
                  <a:cubicBezTo>
                    <a:pt x="47" y="75"/>
                    <a:pt x="46" y="74"/>
                    <a:pt x="46" y="74"/>
                  </a:cubicBezTo>
                  <a:cubicBezTo>
                    <a:pt x="45" y="74"/>
                    <a:pt x="45" y="75"/>
                    <a:pt x="45" y="75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5" y="76"/>
                    <a:pt x="46" y="76"/>
                    <a:pt x="46" y="76"/>
                  </a:cubicBezTo>
                  <a:close/>
                  <a:moveTo>
                    <a:pt x="39" y="77"/>
                  </a:moveTo>
                  <a:cubicBezTo>
                    <a:pt x="40" y="76"/>
                    <a:pt x="40" y="74"/>
                    <a:pt x="39" y="74"/>
                  </a:cubicBezTo>
                  <a:cubicBezTo>
                    <a:pt x="38" y="75"/>
                    <a:pt x="38" y="76"/>
                    <a:pt x="39" y="77"/>
                  </a:cubicBezTo>
                  <a:close/>
                  <a:moveTo>
                    <a:pt x="19" y="75"/>
                  </a:moveTo>
                  <a:cubicBezTo>
                    <a:pt x="19" y="75"/>
                    <a:pt x="19" y="74"/>
                    <a:pt x="19" y="74"/>
                  </a:cubicBezTo>
                  <a:cubicBezTo>
                    <a:pt x="19" y="75"/>
                    <a:pt x="18" y="75"/>
                    <a:pt x="19" y="75"/>
                  </a:cubicBezTo>
                  <a:close/>
                  <a:moveTo>
                    <a:pt x="35" y="76"/>
                  </a:moveTo>
                  <a:cubicBezTo>
                    <a:pt x="35" y="76"/>
                    <a:pt x="36" y="75"/>
                    <a:pt x="36" y="74"/>
                  </a:cubicBezTo>
                  <a:cubicBezTo>
                    <a:pt x="35" y="74"/>
                    <a:pt x="35" y="75"/>
                    <a:pt x="35" y="76"/>
                  </a:cubicBezTo>
                  <a:close/>
                  <a:moveTo>
                    <a:pt x="49" y="77"/>
                  </a:moveTo>
                  <a:cubicBezTo>
                    <a:pt x="50" y="77"/>
                    <a:pt x="50" y="78"/>
                    <a:pt x="50" y="78"/>
                  </a:cubicBezTo>
                  <a:cubicBezTo>
                    <a:pt x="52" y="78"/>
                    <a:pt x="52" y="75"/>
                    <a:pt x="51" y="74"/>
                  </a:cubicBezTo>
                  <a:cubicBezTo>
                    <a:pt x="50" y="75"/>
                    <a:pt x="50" y="76"/>
                    <a:pt x="49" y="77"/>
                  </a:cubicBezTo>
                  <a:close/>
                  <a:moveTo>
                    <a:pt x="19" y="84"/>
                  </a:moveTo>
                  <a:cubicBezTo>
                    <a:pt x="19" y="81"/>
                    <a:pt x="21" y="77"/>
                    <a:pt x="22" y="75"/>
                  </a:cubicBezTo>
                  <a:cubicBezTo>
                    <a:pt x="22" y="75"/>
                    <a:pt x="22" y="74"/>
                    <a:pt x="22" y="75"/>
                  </a:cubicBezTo>
                  <a:cubicBezTo>
                    <a:pt x="21" y="78"/>
                    <a:pt x="19" y="81"/>
                    <a:pt x="19" y="84"/>
                  </a:cubicBezTo>
                  <a:close/>
                  <a:moveTo>
                    <a:pt x="30" y="76"/>
                  </a:moveTo>
                  <a:cubicBezTo>
                    <a:pt x="30" y="75"/>
                    <a:pt x="31" y="75"/>
                    <a:pt x="30" y="75"/>
                  </a:cubicBezTo>
                  <a:cubicBezTo>
                    <a:pt x="30" y="75"/>
                    <a:pt x="29" y="75"/>
                    <a:pt x="30" y="76"/>
                  </a:cubicBezTo>
                  <a:close/>
                  <a:moveTo>
                    <a:pt x="25" y="75"/>
                  </a:moveTo>
                  <a:cubicBezTo>
                    <a:pt x="26" y="82"/>
                    <a:pt x="27" y="89"/>
                    <a:pt x="28" y="95"/>
                  </a:cubicBezTo>
                  <a:cubicBezTo>
                    <a:pt x="28" y="95"/>
                    <a:pt x="27" y="95"/>
                    <a:pt x="27" y="95"/>
                  </a:cubicBezTo>
                  <a:cubicBezTo>
                    <a:pt x="28" y="98"/>
                    <a:pt x="28" y="102"/>
                    <a:pt x="29" y="104"/>
                  </a:cubicBezTo>
                  <a:cubicBezTo>
                    <a:pt x="29" y="104"/>
                    <a:pt x="28" y="104"/>
                    <a:pt x="28" y="105"/>
                  </a:cubicBezTo>
                  <a:cubicBezTo>
                    <a:pt x="29" y="106"/>
                    <a:pt x="29" y="107"/>
                    <a:pt x="29" y="108"/>
                  </a:cubicBezTo>
                  <a:cubicBezTo>
                    <a:pt x="30" y="115"/>
                    <a:pt x="30" y="121"/>
                    <a:pt x="30" y="126"/>
                  </a:cubicBezTo>
                  <a:cubicBezTo>
                    <a:pt x="31" y="130"/>
                    <a:pt x="31" y="135"/>
                    <a:pt x="32" y="139"/>
                  </a:cubicBezTo>
                  <a:cubicBezTo>
                    <a:pt x="31" y="128"/>
                    <a:pt x="30" y="119"/>
                    <a:pt x="30" y="109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29" y="97"/>
                    <a:pt x="27" y="84"/>
                    <a:pt x="26" y="75"/>
                  </a:cubicBezTo>
                  <a:cubicBezTo>
                    <a:pt x="26" y="75"/>
                    <a:pt x="25" y="75"/>
                    <a:pt x="25" y="75"/>
                  </a:cubicBezTo>
                  <a:close/>
                  <a:moveTo>
                    <a:pt x="32" y="76"/>
                  </a:moveTo>
                  <a:cubicBezTo>
                    <a:pt x="32" y="76"/>
                    <a:pt x="33" y="75"/>
                    <a:pt x="33" y="75"/>
                  </a:cubicBezTo>
                  <a:cubicBezTo>
                    <a:pt x="33" y="75"/>
                    <a:pt x="32" y="76"/>
                    <a:pt x="32" y="76"/>
                  </a:cubicBezTo>
                  <a:close/>
                  <a:moveTo>
                    <a:pt x="55" y="77"/>
                  </a:moveTo>
                  <a:cubicBezTo>
                    <a:pt x="55" y="76"/>
                    <a:pt x="55" y="75"/>
                    <a:pt x="55" y="75"/>
                  </a:cubicBezTo>
                  <a:cubicBezTo>
                    <a:pt x="54" y="76"/>
                    <a:pt x="55" y="76"/>
                    <a:pt x="55" y="77"/>
                  </a:cubicBezTo>
                  <a:close/>
                  <a:moveTo>
                    <a:pt x="67" y="77"/>
                  </a:moveTo>
                  <a:cubicBezTo>
                    <a:pt x="67" y="76"/>
                    <a:pt x="67" y="75"/>
                    <a:pt x="67" y="75"/>
                  </a:cubicBezTo>
                  <a:cubicBezTo>
                    <a:pt x="67" y="76"/>
                    <a:pt x="66" y="77"/>
                    <a:pt x="67" y="77"/>
                  </a:cubicBezTo>
                  <a:close/>
                  <a:moveTo>
                    <a:pt x="22" y="81"/>
                  </a:moveTo>
                  <a:cubicBezTo>
                    <a:pt x="22" y="81"/>
                    <a:pt x="23" y="80"/>
                    <a:pt x="23" y="80"/>
                  </a:cubicBezTo>
                  <a:cubicBezTo>
                    <a:pt x="23" y="80"/>
                    <a:pt x="23" y="79"/>
                    <a:pt x="23" y="79"/>
                  </a:cubicBezTo>
                  <a:cubicBezTo>
                    <a:pt x="23" y="78"/>
                    <a:pt x="25" y="77"/>
                    <a:pt x="24" y="75"/>
                  </a:cubicBezTo>
                  <a:cubicBezTo>
                    <a:pt x="23" y="77"/>
                    <a:pt x="23" y="79"/>
                    <a:pt x="22" y="81"/>
                  </a:cubicBezTo>
                  <a:close/>
                  <a:moveTo>
                    <a:pt x="15" y="93"/>
                  </a:moveTo>
                  <a:cubicBezTo>
                    <a:pt x="17" y="87"/>
                    <a:pt x="19" y="81"/>
                    <a:pt x="20" y="75"/>
                  </a:cubicBezTo>
                  <a:cubicBezTo>
                    <a:pt x="18" y="81"/>
                    <a:pt x="16" y="87"/>
                    <a:pt x="15" y="93"/>
                  </a:cubicBezTo>
                  <a:close/>
                  <a:moveTo>
                    <a:pt x="35" y="77"/>
                  </a:moveTo>
                  <a:cubicBezTo>
                    <a:pt x="36" y="77"/>
                    <a:pt x="37" y="76"/>
                    <a:pt x="37" y="75"/>
                  </a:cubicBezTo>
                  <a:cubicBezTo>
                    <a:pt x="36" y="76"/>
                    <a:pt x="35" y="76"/>
                    <a:pt x="35" y="77"/>
                  </a:cubicBezTo>
                  <a:close/>
                  <a:moveTo>
                    <a:pt x="59" y="77"/>
                  </a:moveTo>
                  <a:cubicBezTo>
                    <a:pt x="60" y="77"/>
                    <a:pt x="59" y="76"/>
                    <a:pt x="59" y="75"/>
                  </a:cubicBezTo>
                  <a:cubicBezTo>
                    <a:pt x="58" y="76"/>
                    <a:pt x="59" y="77"/>
                    <a:pt x="59" y="77"/>
                  </a:cubicBezTo>
                  <a:close/>
                  <a:moveTo>
                    <a:pt x="65" y="76"/>
                  </a:moveTo>
                  <a:cubicBezTo>
                    <a:pt x="65" y="76"/>
                    <a:pt x="65" y="76"/>
                    <a:pt x="66" y="77"/>
                  </a:cubicBezTo>
                  <a:cubicBezTo>
                    <a:pt x="65" y="77"/>
                    <a:pt x="66" y="77"/>
                    <a:pt x="66" y="77"/>
                  </a:cubicBezTo>
                  <a:cubicBezTo>
                    <a:pt x="66" y="76"/>
                    <a:pt x="66" y="75"/>
                    <a:pt x="65" y="75"/>
                  </a:cubicBezTo>
                  <a:cubicBezTo>
                    <a:pt x="65" y="76"/>
                    <a:pt x="66" y="76"/>
                    <a:pt x="65" y="76"/>
                  </a:cubicBezTo>
                  <a:close/>
                  <a:moveTo>
                    <a:pt x="54" y="76"/>
                  </a:moveTo>
                  <a:cubicBezTo>
                    <a:pt x="54" y="77"/>
                    <a:pt x="54" y="77"/>
                    <a:pt x="54" y="78"/>
                  </a:cubicBezTo>
                  <a:cubicBezTo>
                    <a:pt x="55" y="78"/>
                    <a:pt x="55" y="77"/>
                    <a:pt x="55" y="77"/>
                  </a:cubicBezTo>
                  <a:cubicBezTo>
                    <a:pt x="55" y="77"/>
                    <a:pt x="54" y="76"/>
                    <a:pt x="54" y="75"/>
                  </a:cubicBezTo>
                  <a:cubicBezTo>
                    <a:pt x="54" y="76"/>
                    <a:pt x="54" y="76"/>
                    <a:pt x="54" y="76"/>
                  </a:cubicBezTo>
                  <a:close/>
                  <a:moveTo>
                    <a:pt x="43" y="78"/>
                  </a:moveTo>
                  <a:cubicBezTo>
                    <a:pt x="43" y="78"/>
                    <a:pt x="43" y="79"/>
                    <a:pt x="44" y="79"/>
                  </a:cubicBezTo>
                  <a:cubicBezTo>
                    <a:pt x="45" y="78"/>
                    <a:pt x="46" y="77"/>
                    <a:pt x="44" y="76"/>
                  </a:cubicBezTo>
                  <a:cubicBezTo>
                    <a:pt x="44" y="77"/>
                    <a:pt x="43" y="77"/>
                    <a:pt x="43" y="78"/>
                  </a:cubicBezTo>
                  <a:close/>
                  <a:moveTo>
                    <a:pt x="57" y="77"/>
                  </a:moveTo>
                  <a:cubicBezTo>
                    <a:pt x="58" y="77"/>
                    <a:pt x="57" y="76"/>
                    <a:pt x="58" y="76"/>
                  </a:cubicBezTo>
                  <a:cubicBezTo>
                    <a:pt x="57" y="76"/>
                    <a:pt x="57" y="77"/>
                    <a:pt x="57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1" y="76"/>
                    <a:pt x="62" y="76"/>
                    <a:pt x="61" y="76"/>
                  </a:cubicBezTo>
                  <a:cubicBezTo>
                    <a:pt x="61" y="76"/>
                    <a:pt x="61" y="76"/>
                    <a:pt x="61" y="77"/>
                  </a:cubicBezTo>
                  <a:close/>
                  <a:moveTo>
                    <a:pt x="47" y="78"/>
                  </a:moveTo>
                  <a:cubicBezTo>
                    <a:pt x="47" y="78"/>
                    <a:pt x="47" y="78"/>
                    <a:pt x="47" y="78"/>
                  </a:cubicBezTo>
                  <a:cubicBezTo>
                    <a:pt x="47" y="77"/>
                    <a:pt x="48" y="77"/>
                    <a:pt x="48" y="76"/>
                  </a:cubicBezTo>
                  <a:cubicBezTo>
                    <a:pt x="48" y="76"/>
                    <a:pt x="48" y="76"/>
                    <a:pt x="47" y="76"/>
                  </a:cubicBezTo>
                  <a:cubicBezTo>
                    <a:pt x="47" y="77"/>
                    <a:pt x="46" y="77"/>
                    <a:pt x="47" y="78"/>
                  </a:cubicBezTo>
                  <a:close/>
                  <a:moveTo>
                    <a:pt x="33" y="77"/>
                  </a:moveTo>
                  <a:cubicBezTo>
                    <a:pt x="33" y="77"/>
                    <a:pt x="34" y="76"/>
                    <a:pt x="33" y="76"/>
                  </a:cubicBezTo>
                  <a:cubicBezTo>
                    <a:pt x="33" y="76"/>
                    <a:pt x="33" y="77"/>
                    <a:pt x="33" y="77"/>
                  </a:cubicBezTo>
                  <a:close/>
                  <a:moveTo>
                    <a:pt x="36" y="78"/>
                  </a:moveTo>
                  <a:cubicBezTo>
                    <a:pt x="36" y="79"/>
                    <a:pt x="36" y="79"/>
                    <a:pt x="36" y="79"/>
                  </a:cubicBezTo>
                  <a:cubicBezTo>
                    <a:pt x="37" y="79"/>
                    <a:pt x="38" y="78"/>
                    <a:pt x="38" y="77"/>
                  </a:cubicBezTo>
                  <a:cubicBezTo>
                    <a:pt x="38" y="77"/>
                    <a:pt x="38" y="76"/>
                    <a:pt x="37" y="76"/>
                  </a:cubicBezTo>
                  <a:cubicBezTo>
                    <a:pt x="37" y="77"/>
                    <a:pt x="36" y="77"/>
                    <a:pt x="36" y="78"/>
                  </a:cubicBezTo>
                  <a:close/>
                  <a:moveTo>
                    <a:pt x="63" y="77"/>
                  </a:moveTo>
                  <a:cubicBezTo>
                    <a:pt x="63" y="77"/>
                    <a:pt x="63" y="76"/>
                    <a:pt x="63" y="76"/>
                  </a:cubicBezTo>
                  <a:cubicBezTo>
                    <a:pt x="63" y="76"/>
                    <a:pt x="63" y="77"/>
                    <a:pt x="63" y="77"/>
                  </a:cubicBezTo>
                  <a:close/>
                  <a:moveTo>
                    <a:pt x="31" y="77"/>
                  </a:moveTo>
                  <a:cubicBezTo>
                    <a:pt x="31" y="77"/>
                    <a:pt x="31" y="76"/>
                    <a:pt x="30" y="76"/>
                  </a:cubicBezTo>
                  <a:cubicBezTo>
                    <a:pt x="30" y="77"/>
                    <a:pt x="30" y="77"/>
                    <a:pt x="31" y="77"/>
                  </a:cubicBezTo>
                  <a:close/>
                  <a:moveTo>
                    <a:pt x="40" y="78"/>
                  </a:moveTo>
                  <a:cubicBezTo>
                    <a:pt x="40" y="78"/>
                    <a:pt x="40" y="78"/>
                    <a:pt x="41" y="79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6"/>
                    <a:pt x="40" y="76"/>
                    <a:pt x="40" y="78"/>
                  </a:cubicBezTo>
                  <a:close/>
                  <a:moveTo>
                    <a:pt x="69" y="78"/>
                  </a:moveTo>
                  <a:cubicBezTo>
                    <a:pt x="69" y="77"/>
                    <a:pt x="69" y="76"/>
                    <a:pt x="68" y="76"/>
                  </a:cubicBezTo>
                  <a:cubicBezTo>
                    <a:pt x="69" y="77"/>
                    <a:pt x="69" y="78"/>
                    <a:pt x="69" y="78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8"/>
                  </a:cubicBezTo>
                  <a:cubicBezTo>
                    <a:pt x="34" y="78"/>
                    <a:pt x="34" y="78"/>
                    <a:pt x="34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4" y="77"/>
                    <a:pt x="33" y="77"/>
                    <a:pt x="33" y="78"/>
                  </a:cubicBezTo>
                  <a:close/>
                  <a:moveTo>
                    <a:pt x="57" y="80"/>
                  </a:moveTo>
                  <a:cubicBezTo>
                    <a:pt x="57" y="80"/>
                    <a:pt x="57" y="79"/>
                    <a:pt x="57" y="79"/>
                  </a:cubicBezTo>
                  <a:cubicBezTo>
                    <a:pt x="57" y="78"/>
                    <a:pt x="57" y="78"/>
                    <a:pt x="56" y="77"/>
                  </a:cubicBezTo>
                  <a:cubicBezTo>
                    <a:pt x="56" y="78"/>
                    <a:pt x="57" y="79"/>
                    <a:pt x="57" y="80"/>
                  </a:cubicBezTo>
                  <a:close/>
                  <a:moveTo>
                    <a:pt x="27" y="77"/>
                  </a:moveTo>
                  <a:cubicBezTo>
                    <a:pt x="28" y="78"/>
                    <a:pt x="27" y="79"/>
                    <a:pt x="28" y="79"/>
                  </a:cubicBezTo>
                  <a:cubicBezTo>
                    <a:pt x="28" y="78"/>
                    <a:pt x="28" y="78"/>
                    <a:pt x="29" y="77"/>
                  </a:cubicBezTo>
                  <a:cubicBezTo>
                    <a:pt x="28" y="77"/>
                    <a:pt x="28" y="77"/>
                    <a:pt x="27" y="77"/>
                  </a:cubicBezTo>
                  <a:close/>
                  <a:moveTo>
                    <a:pt x="31" y="78"/>
                  </a:moveTo>
                  <a:cubicBezTo>
                    <a:pt x="31" y="78"/>
                    <a:pt x="31" y="77"/>
                    <a:pt x="31" y="77"/>
                  </a:cubicBezTo>
                  <a:cubicBezTo>
                    <a:pt x="31" y="77"/>
                    <a:pt x="30" y="78"/>
                    <a:pt x="31" y="78"/>
                  </a:cubicBezTo>
                  <a:close/>
                  <a:moveTo>
                    <a:pt x="47" y="79"/>
                  </a:moveTo>
                  <a:cubicBezTo>
                    <a:pt x="48" y="79"/>
                    <a:pt x="48" y="80"/>
                    <a:pt x="49" y="80"/>
                  </a:cubicBezTo>
                  <a:cubicBezTo>
                    <a:pt x="49" y="80"/>
                    <a:pt x="49" y="80"/>
                    <a:pt x="50" y="79"/>
                  </a:cubicBezTo>
                  <a:cubicBezTo>
                    <a:pt x="49" y="79"/>
                    <a:pt x="49" y="78"/>
                    <a:pt x="48" y="77"/>
                  </a:cubicBezTo>
                  <a:cubicBezTo>
                    <a:pt x="48" y="78"/>
                    <a:pt x="47" y="78"/>
                    <a:pt x="47" y="79"/>
                  </a:cubicBezTo>
                  <a:close/>
                  <a:moveTo>
                    <a:pt x="53" y="80"/>
                  </a:moveTo>
                  <a:cubicBezTo>
                    <a:pt x="53" y="79"/>
                    <a:pt x="54" y="79"/>
                    <a:pt x="54" y="78"/>
                  </a:cubicBezTo>
                  <a:cubicBezTo>
                    <a:pt x="53" y="76"/>
                    <a:pt x="52" y="79"/>
                    <a:pt x="53" y="80"/>
                  </a:cubicBezTo>
                  <a:close/>
                  <a:moveTo>
                    <a:pt x="64" y="78"/>
                  </a:moveTo>
                  <a:cubicBezTo>
                    <a:pt x="64" y="78"/>
                    <a:pt x="64" y="77"/>
                    <a:pt x="64" y="77"/>
                  </a:cubicBezTo>
                  <a:cubicBezTo>
                    <a:pt x="64" y="77"/>
                    <a:pt x="63" y="78"/>
                    <a:pt x="63" y="78"/>
                  </a:cubicBezTo>
                  <a:cubicBezTo>
                    <a:pt x="64" y="78"/>
                    <a:pt x="64" y="78"/>
                    <a:pt x="64" y="78"/>
                  </a:cubicBezTo>
                  <a:close/>
                  <a:moveTo>
                    <a:pt x="60" y="78"/>
                  </a:moveTo>
                  <a:cubicBezTo>
                    <a:pt x="60" y="79"/>
                    <a:pt x="60" y="79"/>
                    <a:pt x="61" y="80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9"/>
                    <a:pt x="61" y="78"/>
                    <a:pt x="60" y="77"/>
                  </a:cubicBezTo>
                  <a:cubicBezTo>
                    <a:pt x="60" y="78"/>
                    <a:pt x="59" y="78"/>
                    <a:pt x="60" y="78"/>
                  </a:cubicBezTo>
                  <a:close/>
                  <a:moveTo>
                    <a:pt x="68" y="78"/>
                  </a:moveTo>
                  <a:cubicBezTo>
                    <a:pt x="68" y="78"/>
                    <a:pt x="68" y="79"/>
                    <a:pt x="68" y="80"/>
                  </a:cubicBezTo>
                  <a:cubicBezTo>
                    <a:pt x="68" y="80"/>
                    <a:pt x="69" y="80"/>
                    <a:pt x="69" y="80"/>
                  </a:cubicBezTo>
                  <a:cubicBezTo>
                    <a:pt x="67" y="81"/>
                    <a:pt x="68" y="85"/>
                    <a:pt x="68" y="87"/>
                  </a:cubicBezTo>
                  <a:cubicBezTo>
                    <a:pt x="68" y="87"/>
                    <a:pt x="68" y="87"/>
                    <a:pt x="67" y="87"/>
                  </a:cubicBezTo>
                  <a:cubicBezTo>
                    <a:pt x="67" y="89"/>
                    <a:pt x="67" y="91"/>
                    <a:pt x="68" y="93"/>
                  </a:cubicBezTo>
                  <a:cubicBezTo>
                    <a:pt x="69" y="88"/>
                    <a:pt x="70" y="83"/>
                    <a:pt x="69" y="79"/>
                  </a:cubicBezTo>
                  <a:cubicBezTo>
                    <a:pt x="69" y="79"/>
                    <a:pt x="69" y="78"/>
                    <a:pt x="68" y="78"/>
                  </a:cubicBezTo>
                  <a:close/>
                  <a:moveTo>
                    <a:pt x="34" y="80"/>
                  </a:moveTo>
                  <a:cubicBezTo>
                    <a:pt x="34" y="79"/>
                    <a:pt x="35" y="79"/>
                    <a:pt x="35" y="78"/>
                  </a:cubicBezTo>
                  <a:cubicBezTo>
                    <a:pt x="34" y="78"/>
                    <a:pt x="33" y="79"/>
                    <a:pt x="34" y="80"/>
                  </a:cubicBezTo>
                  <a:close/>
                  <a:moveTo>
                    <a:pt x="37" y="80"/>
                  </a:moveTo>
                  <a:cubicBezTo>
                    <a:pt x="38" y="80"/>
                    <a:pt x="38" y="81"/>
                    <a:pt x="38" y="81"/>
                  </a:cubicBezTo>
                  <a:cubicBezTo>
                    <a:pt x="39" y="81"/>
                    <a:pt x="41" y="79"/>
                    <a:pt x="39" y="78"/>
                  </a:cubicBezTo>
                  <a:cubicBezTo>
                    <a:pt x="38" y="79"/>
                    <a:pt x="38" y="79"/>
                    <a:pt x="37" y="80"/>
                  </a:cubicBezTo>
                  <a:close/>
                  <a:moveTo>
                    <a:pt x="46" y="79"/>
                  </a:moveTo>
                  <a:cubicBezTo>
                    <a:pt x="46" y="79"/>
                    <a:pt x="46" y="79"/>
                    <a:pt x="46" y="78"/>
                  </a:cubicBezTo>
                  <a:cubicBezTo>
                    <a:pt x="46" y="78"/>
                    <a:pt x="46" y="78"/>
                    <a:pt x="45" y="78"/>
                  </a:cubicBezTo>
                  <a:cubicBezTo>
                    <a:pt x="45" y="79"/>
                    <a:pt x="44" y="79"/>
                    <a:pt x="44" y="80"/>
                  </a:cubicBezTo>
                  <a:cubicBezTo>
                    <a:pt x="45" y="80"/>
                    <a:pt x="45" y="79"/>
                    <a:pt x="46" y="79"/>
                  </a:cubicBezTo>
                  <a:close/>
                  <a:moveTo>
                    <a:pt x="51" y="79"/>
                  </a:moveTo>
                  <a:cubicBezTo>
                    <a:pt x="51" y="79"/>
                    <a:pt x="51" y="80"/>
                    <a:pt x="52" y="80"/>
                  </a:cubicBezTo>
                  <a:cubicBezTo>
                    <a:pt x="52" y="79"/>
                    <a:pt x="52" y="79"/>
                    <a:pt x="52" y="78"/>
                  </a:cubicBezTo>
                  <a:cubicBezTo>
                    <a:pt x="51" y="78"/>
                    <a:pt x="51" y="79"/>
                    <a:pt x="51" y="79"/>
                  </a:cubicBezTo>
                  <a:close/>
                  <a:moveTo>
                    <a:pt x="41" y="80"/>
                  </a:moveTo>
                  <a:cubicBezTo>
                    <a:pt x="41" y="80"/>
                    <a:pt x="42" y="81"/>
                    <a:pt x="42" y="81"/>
                  </a:cubicBezTo>
                  <a:cubicBezTo>
                    <a:pt x="42" y="80"/>
                    <a:pt x="43" y="80"/>
                    <a:pt x="43" y="80"/>
                  </a:cubicBezTo>
                  <a:cubicBezTo>
                    <a:pt x="43" y="79"/>
                    <a:pt x="43" y="79"/>
                    <a:pt x="42" y="79"/>
                  </a:cubicBezTo>
                  <a:cubicBezTo>
                    <a:pt x="42" y="79"/>
                    <a:pt x="41" y="79"/>
                    <a:pt x="41" y="80"/>
                  </a:cubicBezTo>
                  <a:close/>
                  <a:moveTo>
                    <a:pt x="59" y="79"/>
                  </a:moveTo>
                  <a:cubicBezTo>
                    <a:pt x="59" y="79"/>
                    <a:pt x="60" y="80"/>
                    <a:pt x="60" y="80"/>
                  </a:cubicBezTo>
                  <a:cubicBezTo>
                    <a:pt x="60" y="80"/>
                    <a:pt x="60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lose/>
                  <a:moveTo>
                    <a:pt x="34" y="80"/>
                  </a:moveTo>
                  <a:cubicBezTo>
                    <a:pt x="34" y="81"/>
                    <a:pt x="35" y="81"/>
                    <a:pt x="35" y="82"/>
                  </a:cubicBezTo>
                  <a:cubicBezTo>
                    <a:pt x="35" y="81"/>
                    <a:pt x="36" y="81"/>
                    <a:pt x="36" y="80"/>
                  </a:cubicBezTo>
                  <a:cubicBezTo>
                    <a:pt x="36" y="79"/>
                    <a:pt x="36" y="79"/>
                    <a:pt x="35" y="79"/>
                  </a:cubicBezTo>
                  <a:cubicBezTo>
                    <a:pt x="35" y="79"/>
                    <a:pt x="34" y="80"/>
                    <a:pt x="34" y="80"/>
                  </a:cubicBezTo>
                  <a:close/>
                  <a:moveTo>
                    <a:pt x="32" y="80"/>
                  </a:moveTo>
                  <a:cubicBezTo>
                    <a:pt x="32" y="80"/>
                    <a:pt x="33" y="79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lose/>
                  <a:moveTo>
                    <a:pt x="47" y="83"/>
                  </a:moveTo>
                  <a:cubicBezTo>
                    <a:pt x="47" y="83"/>
                    <a:pt x="47" y="82"/>
                    <a:pt x="48" y="81"/>
                  </a:cubicBezTo>
                  <a:cubicBezTo>
                    <a:pt x="48" y="81"/>
                    <a:pt x="47" y="80"/>
                    <a:pt x="47" y="79"/>
                  </a:cubicBezTo>
                  <a:cubicBezTo>
                    <a:pt x="45" y="80"/>
                    <a:pt x="45" y="82"/>
                    <a:pt x="47" y="83"/>
                  </a:cubicBezTo>
                  <a:close/>
                  <a:moveTo>
                    <a:pt x="54" y="80"/>
                  </a:moveTo>
                  <a:cubicBezTo>
                    <a:pt x="53" y="81"/>
                    <a:pt x="54" y="81"/>
                    <a:pt x="54" y="81"/>
                  </a:cubicBezTo>
                  <a:cubicBezTo>
                    <a:pt x="54" y="82"/>
                    <a:pt x="54" y="81"/>
                    <a:pt x="54" y="82"/>
                  </a:cubicBezTo>
                  <a:cubicBezTo>
                    <a:pt x="55" y="82"/>
                    <a:pt x="54" y="82"/>
                    <a:pt x="54" y="82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6" y="82"/>
                    <a:pt x="55" y="80"/>
                    <a:pt x="54" y="79"/>
                  </a:cubicBezTo>
                  <a:cubicBezTo>
                    <a:pt x="54" y="80"/>
                    <a:pt x="54" y="80"/>
                    <a:pt x="54" y="80"/>
                  </a:cubicBezTo>
                  <a:close/>
                  <a:moveTo>
                    <a:pt x="57" y="80"/>
                  </a:moveTo>
                  <a:cubicBezTo>
                    <a:pt x="56" y="80"/>
                    <a:pt x="56" y="79"/>
                    <a:pt x="56" y="79"/>
                  </a:cubicBezTo>
                  <a:cubicBezTo>
                    <a:pt x="56" y="80"/>
                    <a:pt x="56" y="80"/>
                    <a:pt x="57" y="80"/>
                  </a:cubicBezTo>
                  <a:close/>
                  <a:moveTo>
                    <a:pt x="27" y="81"/>
                  </a:moveTo>
                  <a:cubicBezTo>
                    <a:pt x="28" y="81"/>
                    <a:pt x="28" y="80"/>
                    <a:pt x="28" y="80"/>
                  </a:cubicBezTo>
                  <a:cubicBezTo>
                    <a:pt x="28" y="80"/>
                    <a:pt x="28" y="79"/>
                    <a:pt x="27" y="80"/>
                  </a:cubicBezTo>
                  <a:cubicBezTo>
                    <a:pt x="28" y="80"/>
                    <a:pt x="28" y="80"/>
                    <a:pt x="27" y="81"/>
                  </a:cubicBezTo>
                  <a:close/>
                  <a:moveTo>
                    <a:pt x="49" y="81"/>
                  </a:moveTo>
                  <a:cubicBezTo>
                    <a:pt x="50" y="82"/>
                    <a:pt x="50" y="81"/>
                    <a:pt x="50" y="81"/>
                  </a:cubicBezTo>
                  <a:cubicBezTo>
                    <a:pt x="50" y="82"/>
                    <a:pt x="51" y="82"/>
                    <a:pt x="50" y="82"/>
                  </a:cubicBezTo>
                  <a:cubicBezTo>
                    <a:pt x="51" y="82"/>
                    <a:pt x="51" y="82"/>
                    <a:pt x="51" y="81"/>
                  </a:cubicBezTo>
                  <a:cubicBezTo>
                    <a:pt x="51" y="81"/>
                    <a:pt x="51" y="80"/>
                    <a:pt x="50" y="80"/>
                  </a:cubicBezTo>
                  <a:cubicBezTo>
                    <a:pt x="50" y="81"/>
                    <a:pt x="49" y="81"/>
                    <a:pt x="49" y="81"/>
                  </a:cubicBezTo>
                  <a:close/>
                  <a:moveTo>
                    <a:pt x="32" y="81"/>
                  </a:moveTo>
                  <a:cubicBezTo>
                    <a:pt x="33" y="81"/>
                    <a:pt x="33" y="80"/>
                    <a:pt x="33" y="80"/>
                  </a:cubicBezTo>
                  <a:cubicBezTo>
                    <a:pt x="33" y="81"/>
                    <a:pt x="32" y="81"/>
                    <a:pt x="32" y="81"/>
                  </a:cubicBezTo>
                  <a:close/>
                  <a:moveTo>
                    <a:pt x="65" y="81"/>
                  </a:moveTo>
                  <a:cubicBezTo>
                    <a:pt x="65" y="81"/>
                    <a:pt x="66" y="81"/>
                    <a:pt x="65" y="80"/>
                  </a:cubicBezTo>
                  <a:cubicBezTo>
                    <a:pt x="65" y="81"/>
                    <a:pt x="65" y="81"/>
                    <a:pt x="65" y="81"/>
                  </a:cubicBezTo>
                  <a:close/>
                  <a:moveTo>
                    <a:pt x="43" y="82"/>
                  </a:moveTo>
                  <a:cubicBezTo>
                    <a:pt x="43" y="82"/>
                    <a:pt x="44" y="81"/>
                    <a:pt x="43" y="80"/>
                  </a:cubicBezTo>
                  <a:cubicBezTo>
                    <a:pt x="43" y="81"/>
                    <a:pt x="42" y="81"/>
                    <a:pt x="43" y="82"/>
                  </a:cubicBezTo>
                  <a:close/>
                  <a:moveTo>
                    <a:pt x="59" y="82"/>
                  </a:moveTo>
                  <a:cubicBezTo>
                    <a:pt x="60" y="82"/>
                    <a:pt x="60" y="81"/>
                    <a:pt x="59" y="81"/>
                  </a:cubicBezTo>
                  <a:cubicBezTo>
                    <a:pt x="59" y="81"/>
                    <a:pt x="58" y="82"/>
                    <a:pt x="59" y="82"/>
                  </a:cubicBezTo>
                  <a:close/>
                  <a:moveTo>
                    <a:pt x="66" y="81"/>
                  </a:moveTo>
                  <a:cubicBezTo>
                    <a:pt x="66" y="81"/>
                    <a:pt x="66" y="81"/>
                    <a:pt x="66" y="81"/>
                  </a:cubicBezTo>
                  <a:cubicBezTo>
                    <a:pt x="66" y="81"/>
                    <a:pt x="67" y="81"/>
                    <a:pt x="66" y="81"/>
                  </a:cubicBezTo>
                  <a:cubicBezTo>
                    <a:pt x="66" y="81"/>
                    <a:pt x="66" y="81"/>
                    <a:pt x="66" y="81"/>
                  </a:cubicBezTo>
                  <a:close/>
                  <a:moveTo>
                    <a:pt x="36" y="84"/>
                  </a:moveTo>
                  <a:cubicBezTo>
                    <a:pt x="37" y="83"/>
                    <a:pt x="37" y="83"/>
                    <a:pt x="37" y="82"/>
                  </a:cubicBezTo>
                  <a:cubicBezTo>
                    <a:pt x="37" y="82"/>
                    <a:pt x="37" y="81"/>
                    <a:pt x="36" y="81"/>
                  </a:cubicBezTo>
                  <a:cubicBezTo>
                    <a:pt x="36" y="82"/>
                    <a:pt x="35" y="83"/>
                    <a:pt x="36" y="84"/>
                  </a:cubicBezTo>
                  <a:close/>
                  <a:moveTo>
                    <a:pt x="39" y="83"/>
                  </a:moveTo>
                  <a:cubicBezTo>
                    <a:pt x="39" y="83"/>
                    <a:pt x="39" y="84"/>
                    <a:pt x="40" y="84"/>
                  </a:cubicBezTo>
                  <a:cubicBezTo>
                    <a:pt x="40" y="83"/>
                    <a:pt x="41" y="83"/>
                    <a:pt x="41" y="82"/>
                  </a:cubicBezTo>
                  <a:cubicBezTo>
                    <a:pt x="41" y="80"/>
                    <a:pt x="39" y="82"/>
                    <a:pt x="39" y="83"/>
                  </a:cubicBezTo>
                  <a:close/>
                  <a:moveTo>
                    <a:pt x="62" y="82"/>
                  </a:moveTo>
                  <a:cubicBezTo>
                    <a:pt x="63" y="82"/>
                    <a:pt x="63" y="82"/>
                    <a:pt x="63" y="82"/>
                  </a:cubicBezTo>
                  <a:cubicBezTo>
                    <a:pt x="63" y="81"/>
                    <a:pt x="63" y="81"/>
                    <a:pt x="62" y="81"/>
                  </a:cubicBezTo>
                  <a:cubicBezTo>
                    <a:pt x="62" y="81"/>
                    <a:pt x="62" y="82"/>
                    <a:pt x="62" y="82"/>
                  </a:cubicBezTo>
                  <a:close/>
                  <a:moveTo>
                    <a:pt x="30" y="81"/>
                  </a:moveTo>
                  <a:cubicBezTo>
                    <a:pt x="31" y="81"/>
                    <a:pt x="30" y="82"/>
                    <a:pt x="30" y="82"/>
                  </a:cubicBezTo>
                  <a:cubicBezTo>
                    <a:pt x="30" y="82"/>
                    <a:pt x="30" y="83"/>
                    <a:pt x="30" y="83"/>
                  </a:cubicBezTo>
                  <a:cubicBezTo>
                    <a:pt x="31" y="82"/>
                    <a:pt x="31" y="82"/>
                    <a:pt x="31" y="81"/>
                  </a:cubicBezTo>
                  <a:cubicBezTo>
                    <a:pt x="31" y="81"/>
                    <a:pt x="31" y="81"/>
                    <a:pt x="30" y="81"/>
                  </a:cubicBezTo>
                  <a:close/>
                  <a:moveTo>
                    <a:pt x="39" y="82"/>
                  </a:moveTo>
                  <a:cubicBezTo>
                    <a:pt x="39" y="82"/>
                    <a:pt x="39" y="82"/>
                    <a:pt x="40" y="81"/>
                  </a:cubicBezTo>
                  <a:cubicBezTo>
                    <a:pt x="39" y="81"/>
                    <a:pt x="39" y="82"/>
                    <a:pt x="39" y="82"/>
                  </a:cubicBezTo>
                  <a:close/>
                  <a:moveTo>
                    <a:pt x="43" y="83"/>
                  </a:moveTo>
                  <a:cubicBezTo>
                    <a:pt x="44" y="84"/>
                    <a:pt x="45" y="84"/>
                    <a:pt x="45" y="85"/>
                  </a:cubicBezTo>
                  <a:cubicBezTo>
                    <a:pt x="45" y="84"/>
                    <a:pt x="46" y="84"/>
                    <a:pt x="46" y="84"/>
                  </a:cubicBezTo>
                  <a:cubicBezTo>
                    <a:pt x="45" y="83"/>
                    <a:pt x="45" y="82"/>
                    <a:pt x="44" y="82"/>
                  </a:cubicBezTo>
                  <a:cubicBezTo>
                    <a:pt x="44" y="82"/>
                    <a:pt x="44" y="82"/>
                    <a:pt x="43" y="83"/>
                  </a:cubicBezTo>
                  <a:close/>
                  <a:moveTo>
                    <a:pt x="34" y="83"/>
                  </a:moveTo>
                  <a:cubicBezTo>
                    <a:pt x="34" y="83"/>
                    <a:pt x="34" y="82"/>
                    <a:pt x="34" y="82"/>
                  </a:cubicBezTo>
                  <a:cubicBezTo>
                    <a:pt x="34" y="82"/>
                    <a:pt x="34" y="82"/>
                    <a:pt x="34" y="83"/>
                  </a:cubicBezTo>
                  <a:close/>
                  <a:moveTo>
                    <a:pt x="47" y="84"/>
                  </a:moveTo>
                  <a:cubicBezTo>
                    <a:pt x="48" y="84"/>
                    <a:pt x="48" y="85"/>
                    <a:pt x="48" y="85"/>
                  </a:cubicBezTo>
                  <a:cubicBezTo>
                    <a:pt x="49" y="85"/>
                    <a:pt x="49" y="84"/>
                    <a:pt x="50" y="83"/>
                  </a:cubicBezTo>
                  <a:cubicBezTo>
                    <a:pt x="49" y="81"/>
                    <a:pt x="48" y="82"/>
                    <a:pt x="47" y="84"/>
                  </a:cubicBezTo>
                  <a:close/>
                  <a:moveTo>
                    <a:pt x="56" y="86"/>
                  </a:moveTo>
                  <a:cubicBezTo>
                    <a:pt x="57" y="85"/>
                    <a:pt x="57" y="85"/>
                    <a:pt x="57" y="84"/>
                  </a:cubicBezTo>
                  <a:cubicBezTo>
                    <a:pt x="57" y="83"/>
                    <a:pt x="57" y="82"/>
                    <a:pt x="56" y="82"/>
                  </a:cubicBezTo>
                  <a:cubicBezTo>
                    <a:pt x="56" y="83"/>
                    <a:pt x="56" y="84"/>
                    <a:pt x="56" y="86"/>
                  </a:cubicBezTo>
                  <a:close/>
                  <a:moveTo>
                    <a:pt x="60" y="82"/>
                  </a:moveTo>
                  <a:cubicBezTo>
                    <a:pt x="60" y="83"/>
                    <a:pt x="60" y="84"/>
                    <a:pt x="60" y="84"/>
                  </a:cubicBezTo>
                  <a:cubicBezTo>
                    <a:pt x="60" y="84"/>
                    <a:pt x="60" y="84"/>
                    <a:pt x="61" y="83"/>
                  </a:cubicBezTo>
                  <a:cubicBezTo>
                    <a:pt x="61" y="83"/>
                    <a:pt x="60" y="83"/>
                    <a:pt x="60" y="82"/>
                  </a:cubicBezTo>
                  <a:close/>
                  <a:moveTo>
                    <a:pt x="29" y="86"/>
                  </a:moveTo>
                  <a:cubicBezTo>
                    <a:pt x="28" y="88"/>
                    <a:pt x="29" y="91"/>
                    <a:pt x="29" y="93"/>
                  </a:cubicBezTo>
                  <a:cubicBezTo>
                    <a:pt x="29" y="94"/>
                    <a:pt x="29" y="94"/>
                    <a:pt x="29" y="95"/>
                  </a:cubicBezTo>
                  <a:cubicBezTo>
                    <a:pt x="30" y="95"/>
                    <a:pt x="29" y="95"/>
                    <a:pt x="29" y="96"/>
                  </a:cubicBezTo>
                  <a:cubicBezTo>
                    <a:pt x="29" y="96"/>
                    <a:pt x="30" y="96"/>
                    <a:pt x="30" y="96"/>
                  </a:cubicBezTo>
                  <a:cubicBezTo>
                    <a:pt x="30" y="96"/>
                    <a:pt x="29" y="97"/>
                    <a:pt x="29" y="97"/>
                  </a:cubicBezTo>
                  <a:cubicBezTo>
                    <a:pt x="29" y="98"/>
                    <a:pt x="30" y="100"/>
                    <a:pt x="31" y="102"/>
                  </a:cubicBezTo>
                  <a:cubicBezTo>
                    <a:pt x="31" y="98"/>
                    <a:pt x="30" y="94"/>
                    <a:pt x="30" y="90"/>
                  </a:cubicBezTo>
                  <a:cubicBezTo>
                    <a:pt x="30" y="89"/>
                    <a:pt x="29" y="89"/>
                    <a:pt x="29" y="88"/>
                  </a:cubicBezTo>
                  <a:cubicBezTo>
                    <a:pt x="29" y="88"/>
                    <a:pt x="30" y="88"/>
                    <a:pt x="30" y="87"/>
                  </a:cubicBezTo>
                  <a:cubicBezTo>
                    <a:pt x="30" y="86"/>
                    <a:pt x="29" y="86"/>
                    <a:pt x="29" y="86"/>
                  </a:cubicBezTo>
                  <a:cubicBezTo>
                    <a:pt x="29" y="85"/>
                    <a:pt x="30" y="84"/>
                    <a:pt x="29" y="82"/>
                  </a:cubicBezTo>
                  <a:cubicBezTo>
                    <a:pt x="29" y="83"/>
                    <a:pt x="29" y="82"/>
                    <a:pt x="28" y="82"/>
                  </a:cubicBezTo>
                  <a:cubicBezTo>
                    <a:pt x="28" y="84"/>
                    <a:pt x="28" y="85"/>
                    <a:pt x="29" y="86"/>
                  </a:cubicBezTo>
                  <a:close/>
                  <a:moveTo>
                    <a:pt x="66" y="83"/>
                  </a:moveTo>
                  <a:cubicBezTo>
                    <a:pt x="66" y="83"/>
                    <a:pt x="66" y="84"/>
                    <a:pt x="67" y="84"/>
                  </a:cubicBezTo>
                  <a:cubicBezTo>
                    <a:pt x="67" y="83"/>
                    <a:pt x="67" y="82"/>
                    <a:pt x="66" y="82"/>
                  </a:cubicBezTo>
                  <a:cubicBezTo>
                    <a:pt x="66" y="83"/>
                    <a:pt x="66" y="83"/>
                    <a:pt x="66" y="83"/>
                  </a:cubicBezTo>
                  <a:close/>
                  <a:moveTo>
                    <a:pt x="40" y="85"/>
                  </a:moveTo>
                  <a:cubicBezTo>
                    <a:pt x="41" y="85"/>
                    <a:pt x="42" y="83"/>
                    <a:pt x="42" y="82"/>
                  </a:cubicBezTo>
                  <a:cubicBezTo>
                    <a:pt x="41" y="83"/>
                    <a:pt x="40" y="84"/>
                    <a:pt x="40" y="85"/>
                  </a:cubicBezTo>
                  <a:close/>
                  <a:moveTo>
                    <a:pt x="63" y="84"/>
                  </a:moveTo>
                  <a:cubicBezTo>
                    <a:pt x="63" y="84"/>
                    <a:pt x="64" y="83"/>
                    <a:pt x="64" y="82"/>
                  </a:cubicBezTo>
                  <a:cubicBezTo>
                    <a:pt x="63" y="83"/>
                    <a:pt x="63" y="83"/>
                    <a:pt x="63" y="84"/>
                  </a:cubicBezTo>
                  <a:close/>
                  <a:moveTo>
                    <a:pt x="52" y="85"/>
                  </a:moveTo>
                  <a:cubicBezTo>
                    <a:pt x="51" y="84"/>
                    <a:pt x="52" y="83"/>
                    <a:pt x="51" y="83"/>
                  </a:cubicBezTo>
                  <a:cubicBezTo>
                    <a:pt x="51" y="83"/>
                    <a:pt x="51" y="85"/>
                    <a:pt x="52" y="85"/>
                  </a:cubicBezTo>
                  <a:close/>
                  <a:moveTo>
                    <a:pt x="21" y="84"/>
                  </a:moveTo>
                  <a:cubicBezTo>
                    <a:pt x="21" y="84"/>
                    <a:pt x="22" y="83"/>
                    <a:pt x="21" y="83"/>
                  </a:cubicBezTo>
                  <a:cubicBezTo>
                    <a:pt x="21" y="83"/>
                    <a:pt x="21" y="84"/>
                    <a:pt x="21" y="84"/>
                  </a:cubicBezTo>
                  <a:close/>
                  <a:moveTo>
                    <a:pt x="35" y="86"/>
                  </a:moveTo>
                  <a:cubicBezTo>
                    <a:pt x="35" y="85"/>
                    <a:pt x="35" y="84"/>
                    <a:pt x="34" y="83"/>
                  </a:cubicBezTo>
                  <a:cubicBezTo>
                    <a:pt x="34" y="84"/>
                    <a:pt x="34" y="85"/>
                    <a:pt x="35" y="86"/>
                  </a:cubicBezTo>
                  <a:close/>
                  <a:moveTo>
                    <a:pt x="38" y="86"/>
                  </a:moveTo>
                  <a:cubicBezTo>
                    <a:pt x="38" y="86"/>
                    <a:pt x="38" y="86"/>
                    <a:pt x="38" y="86"/>
                  </a:cubicBezTo>
                  <a:cubicBezTo>
                    <a:pt x="38" y="86"/>
                    <a:pt x="39" y="85"/>
                    <a:pt x="39" y="84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8" y="84"/>
                    <a:pt x="36" y="85"/>
                    <a:pt x="38" y="86"/>
                  </a:cubicBezTo>
                  <a:close/>
                  <a:moveTo>
                    <a:pt x="41" y="86"/>
                  </a:moveTo>
                  <a:cubicBezTo>
                    <a:pt x="41" y="86"/>
                    <a:pt x="42" y="87"/>
                    <a:pt x="42" y="88"/>
                  </a:cubicBezTo>
                  <a:cubicBezTo>
                    <a:pt x="43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2" y="84"/>
                    <a:pt x="41" y="85"/>
                    <a:pt x="41" y="86"/>
                  </a:cubicBezTo>
                  <a:close/>
                  <a:moveTo>
                    <a:pt x="35" y="85"/>
                  </a:moveTo>
                  <a:cubicBezTo>
                    <a:pt x="35" y="85"/>
                    <a:pt x="35" y="85"/>
                    <a:pt x="36" y="85"/>
                  </a:cubicBezTo>
                  <a:cubicBezTo>
                    <a:pt x="36" y="84"/>
                    <a:pt x="35" y="84"/>
                    <a:pt x="35" y="84"/>
                  </a:cubicBezTo>
                  <a:cubicBezTo>
                    <a:pt x="35" y="84"/>
                    <a:pt x="35" y="84"/>
                    <a:pt x="35" y="85"/>
                  </a:cubicBezTo>
                  <a:close/>
                  <a:moveTo>
                    <a:pt x="53" y="85"/>
                  </a:moveTo>
                  <a:cubicBezTo>
                    <a:pt x="53" y="85"/>
                    <a:pt x="53" y="84"/>
                    <a:pt x="53" y="84"/>
                  </a:cubicBezTo>
                  <a:cubicBezTo>
                    <a:pt x="53" y="84"/>
                    <a:pt x="53" y="84"/>
                    <a:pt x="53" y="85"/>
                  </a:cubicBezTo>
                  <a:close/>
                  <a:moveTo>
                    <a:pt x="30" y="87"/>
                  </a:moveTo>
                  <a:cubicBezTo>
                    <a:pt x="31" y="86"/>
                    <a:pt x="32" y="85"/>
                    <a:pt x="31" y="84"/>
                  </a:cubicBezTo>
                  <a:cubicBezTo>
                    <a:pt x="31" y="85"/>
                    <a:pt x="30" y="86"/>
                    <a:pt x="30" y="87"/>
                  </a:cubicBezTo>
                  <a:close/>
                  <a:moveTo>
                    <a:pt x="65" y="86"/>
                  </a:moveTo>
                  <a:cubicBezTo>
                    <a:pt x="65" y="85"/>
                    <a:pt x="65" y="84"/>
                    <a:pt x="65" y="84"/>
                  </a:cubicBezTo>
                  <a:cubicBezTo>
                    <a:pt x="65" y="85"/>
                    <a:pt x="64" y="86"/>
                    <a:pt x="65" y="86"/>
                  </a:cubicBezTo>
                  <a:close/>
                  <a:moveTo>
                    <a:pt x="66" y="85"/>
                  </a:moveTo>
                  <a:cubicBezTo>
                    <a:pt x="66" y="85"/>
                    <a:pt x="67" y="84"/>
                    <a:pt x="66" y="84"/>
                  </a:cubicBezTo>
                  <a:cubicBezTo>
                    <a:pt x="66" y="85"/>
                    <a:pt x="66" y="84"/>
                    <a:pt x="66" y="84"/>
                  </a:cubicBezTo>
                  <a:cubicBezTo>
                    <a:pt x="66" y="84"/>
                    <a:pt x="66" y="85"/>
                    <a:pt x="66" y="85"/>
                  </a:cubicBezTo>
                  <a:close/>
                  <a:moveTo>
                    <a:pt x="45" y="86"/>
                  </a:moveTo>
                  <a:cubicBezTo>
                    <a:pt x="46" y="86"/>
                    <a:pt x="46" y="87"/>
                    <a:pt x="47" y="87"/>
                  </a:cubicBezTo>
                  <a:cubicBezTo>
                    <a:pt x="47" y="87"/>
                    <a:pt x="47" y="87"/>
                    <a:pt x="48" y="86"/>
                  </a:cubicBezTo>
                  <a:cubicBezTo>
                    <a:pt x="47" y="86"/>
                    <a:pt x="47" y="85"/>
                    <a:pt x="46" y="84"/>
                  </a:cubicBezTo>
                  <a:cubicBezTo>
                    <a:pt x="46" y="85"/>
                    <a:pt x="46" y="85"/>
                    <a:pt x="45" y="86"/>
                  </a:cubicBezTo>
                  <a:close/>
                  <a:moveTo>
                    <a:pt x="49" y="86"/>
                  </a:moveTo>
                  <a:cubicBezTo>
                    <a:pt x="49" y="87"/>
                    <a:pt x="50" y="87"/>
                    <a:pt x="50" y="88"/>
                  </a:cubicBezTo>
                  <a:cubicBezTo>
                    <a:pt x="50" y="87"/>
                    <a:pt x="50" y="85"/>
                    <a:pt x="50" y="85"/>
                  </a:cubicBezTo>
                  <a:cubicBezTo>
                    <a:pt x="49" y="85"/>
                    <a:pt x="49" y="85"/>
                    <a:pt x="49" y="86"/>
                  </a:cubicBezTo>
                  <a:close/>
                  <a:moveTo>
                    <a:pt x="60" y="86"/>
                  </a:moveTo>
                  <a:cubicBezTo>
                    <a:pt x="61" y="86"/>
                    <a:pt x="61" y="87"/>
                    <a:pt x="61" y="87"/>
                  </a:cubicBezTo>
                  <a:cubicBezTo>
                    <a:pt x="61" y="86"/>
                    <a:pt x="61" y="86"/>
                    <a:pt x="61" y="85"/>
                  </a:cubicBezTo>
                  <a:cubicBezTo>
                    <a:pt x="60" y="86"/>
                    <a:pt x="61" y="86"/>
                    <a:pt x="60" y="86"/>
                  </a:cubicBezTo>
                  <a:close/>
                  <a:moveTo>
                    <a:pt x="36" y="87"/>
                  </a:moveTo>
                  <a:cubicBezTo>
                    <a:pt x="37" y="87"/>
                    <a:pt x="37" y="87"/>
                    <a:pt x="37" y="87"/>
                  </a:cubicBezTo>
                  <a:cubicBezTo>
                    <a:pt x="37" y="87"/>
                    <a:pt x="37" y="86"/>
                    <a:pt x="36" y="86"/>
                  </a:cubicBezTo>
                  <a:cubicBezTo>
                    <a:pt x="36" y="86"/>
                    <a:pt x="36" y="87"/>
                    <a:pt x="36" y="87"/>
                  </a:cubicBezTo>
                  <a:close/>
                  <a:moveTo>
                    <a:pt x="36" y="86"/>
                  </a:moveTo>
                  <a:cubicBezTo>
                    <a:pt x="36" y="85"/>
                    <a:pt x="36" y="85"/>
                    <a:pt x="36" y="85"/>
                  </a:cubicBezTo>
                  <a:cubicBezTo>
                    <a:pt x="36" y="86"/>
                    <a:pt x="36" y="86"/>
                    <a:pt x="36" y="86"/>
                  </a:cubicBezTo>
                  <a:close/>
                  <a:moveTo>
                    <a:pt x="38" y="86"/>
                  </a:moveTo>
                  <a:cubicBezTo>
                    <a:pt x="38" y="87"/>
                    <a:pt x="38" y="87"/>
                    <a:pt x="38" y="87"/>
                  </a:cubicBezTo>
                  <a:cubicBezTo>
                    <a:pt x="39" y="87"/>
                    <a:pt x="39" y="86"/>
                    <a:pt x="40" y="86"/>
                  </a:cubicBezTo>
                  <a:cubicBezTo>
                    <a:pt x="40" y="85"/>
                    <a:pt x="40" y="85"/>
                    <a:pt x="39" y="85"/>
                  </a:cubicBezTo>
                  <a:cubicBezTo>
                    <a:pt x="39" y="86"/>
                    <a:pt x="39" y="86"/>
                    <a:pt x="38" y="86"/>
                  </a:cubicBezTo>
                  <a:close/>
                  <a:moveTo>
                    <a:pt x="57" y="87"/>
                  </a:moveTo>
                  <a:cubicBezTo>
                    <a:pt x="57" y="88"/>
                    <a:pt x="57" y="88"/>
                    <a:pt x="57" y="88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7" y="87"/>
                    <a:pt x="57" y="87"/>
                    <a:pt x="57" y="87"/>
                  </a:cubicBezTo>
                  <a:close/>
                  <a:moveTo>
                    <a:pt x="58" y="87"/>
                  </a:moveTo>
                  <a:cubicBezTo>
                    <a:pt x="58" y="86"/>
                    <a:pt x="58" y="86"/>
                    <a:pt x="58" y="85"/>
                  </a:cubicBezTo>
                  <a:cubicBezTo>
                    <a:pt x="57" y="86"/>
                    <a:pt x="56" y="86"/>
                    <a:pt x="57" y="87"/>
                  </a:cubicBezTo>
                  <a:cubicBezTo>
                    <a:pt x="57" y="87"/>
                    <a:pt x="57" y="87"/>
                    <a:pt x="58" y="87"/>
                  </a:cubicBezTo>
                  <a:close/>
                  <a:moveTo>
                    <a:pt x="51" y="87"/>
                  </a:moveTo>
                  <a:cubicBezTo>
                    <a:pt x="51" y="87"/>
                    <a:pt x="52" y="86"/>
                    <a:pt x="51" y="86"/>
                  </a:cubicBezTo>
                  <a:cubicBezTo>
                    <a:pt x="51" y="87"/>
                    <a:pt x="51" y="87"/>
                    <a:pt x="51" y="87"/>
                  </a:cubicBezTo>
                  <a:close/>
                  <a:moveTo>
                    <a:pt x="35" y="87"/>
                  </a:moveTo>
                  <a:cubicBezTo>
                    <a:pt x="36" y="87"/>
                    <a:pt x="36" y="88"/>
                    <a:pt x="36" y="88"/>
                  </a:cubicBezTo>
                  <a:cubicBezTo>
                    <a:pt x="36" y="87"/>
                    <a:pt x="36" y="86"/>
                    <a:pt x="35" y="86"/>
                  </a:cubicBezTo>
                  <a:cubicBezTo>
                    <a:pt x="35" y="86"/>
                    <a:pt x="35" y="86"/>
                    <a:pt x="35" y="87"/>
                  </a:cubicBezTo>
                  <a:close/>
                  <a:moveTo>
                    <a:pt x="55" y="87"/>
                  </a:moveTo>
                  <a:cubicBezTo>
                    <a:pt x="55" y="87"/>
                    <a:pt x="55" y="87"/>
                    <a:pt x="55" y="87"/>
                  </a:cubicBezTo>
                  <a:cubicBezTo>
                    <a:pt x="55" y="87"/>
                    <a:pt x="55" y="86"/>
                    <a:pt x="55" y="86"/>
                  </a:cubicBezTo>
                  <a:cubicBezTo>
                    <a:pt x="54" y="87"/>
                    <a:pt x="54" y="87"/>
                    <a:pt x="55" y="87"/>
                  </a:cubicBezTo>
                  <a:close/>
                  <a:moveTo>
                    <a:pt x="39" y="88"/>
                  </a:moveTo>
                  <a:cubicBezTo>
                    <a:pt x="40" y="89"/>
                    <a:pt x="40" y="89"/>
                    <a:pt x="40" y="90"/>
                  </a:cubicBezTo>
                  <a:cubicBezTo>
                    <a:pt x="41" y="89"/>
                    <a:pt x="41" y="89"/>
                    <a:pt x="42" y="88"/>
                  </a:cubicBezTo>
                  <a:cubicBezTo>
                    <a:pt x="41" y="88"/>
                    <a:pt x="41" y="87"/>
                    <a:pt x="40" y="86"/>
                  </a:cubicBezTo>
                  <a:cubicBezTo>
                    <a:pt x="40" y="87"/>
                    <a:pt x="39" y="88"/>
                    <a:pt x="39" y="88"/>
                  </a:cubicBezTo>
                  <a:close/>
                  <a:moveTo>
                    <a:pt x="43" y="89"/>
                  </a:moveTo>
                  <a:cubicBezTo>
                    <a:pt x="43" y="89"/>
                    <a:pt x="44" y="90"/>
                    <a:pt x="44" y="90"/>
                  </a:cubicBezTo>
                  <a:cubicBezTo>
                    <a:pt x="45" y="89"/>
                    <a:pt x="45" y="89"/>
                    <a:pt x="46" y="88"/>
                  </a:cubicBezTo>
                  <a:cubicBezTo>
                    <a:pt x="46" y="87"/>
                    <a:pt x="45" y="87"/>
                    <a:pt x="45" y="86"/>
                  </a:cubicBezTo>
                  <a:cubicBezTo>
                    <a:pt x="44" y="87"/>
                    <a:pt x="43" y="88"/>
                    <a:pt x="43" y="89"/>
                  </a:cubicBezTo>
                  <a:close/>
                  <a:moveTo>
                    <a:pt x="31" y="88"/>
                  </a:moveTo>
                  <a:cubicBezTo>
                    <a:pt x="31" y="89"/>
                    <a:pt x="31" y="89"/>
                    <a:pt x="32" y="89"/>
                  </a:cubicBezTo>
                  <a:cubicBezTo>
                    <a:pt x="32" y="89"/>
                    <a:pt x="32" y="87"/>
                    <a:pt x="32" y="87"/>
                  </a:cubicBezTo>
                  <a:cubicBezTo>
                    <a:pt x="32" y="87"/>
                    <a:pt x="31" y="88"/>
                    <a:pt x="31" y="88"/>
                  </a:cubicBezTo>
                  <a:close/>
                  <a:moveTo>
                    <a:pt x="47" y="88"/>
                  </a:moveTo>
                  <a:cubicBezTo>
                    <a:pt x="48" y="89"/>
                    <a:pt x="48" y="89"/>
                    <a:pt x="48" y="90"/>
                  </a:cubicBezTo>
                  <a:cubicBezTo>
                    <a:pt x="49" y="90"/>
                    <a:pt x="49" y="89"/>
                    <a:pt x="50" y="89"/>
                  </a:cubicBezTo>
                  <a:cubicBezTo>
                    <a:pt x="49" y="88"/>
                    <a:pt x="49" y="87"/>
                    <a:pt x="48" y="87"/>
                  </a:cubicBezTo>
                  <a:cubicBezTo>
                    <a:pt x="48" y="87"/>
                    <a:pt x="47" y="87"/>
                    <a:pt x="47" y="88"/>
                  </a:cubicBezTo>
                  <a:close/>
                  <a:moveTo>
                    <a:pt x="59" y="90"/>
                  </a:moveTo>
                  <a:cubicBezTo>
                    <a:pt x="59" y="89"/>
                    <a:pt x="60" y="89"/>
                    <a:pt x="60" y="88"/>
                  </a:cubicBezTo>
                  <a:cubicBezTo>
                    <a:pt x="59" y="85"/>
                    <a:pt x="58" y="89"/>
                    <a:pt x="59" y="90"/>
                  </a:cubicBezTo>
                  <a:close/>
                  <a:moveTo>
                    <a:pt x="34" y="88"/>
                  </a:moveTo>
                  <a:cubicBezTo>
                    <a:pt x="35" y="88"/>
                    <a:pt x="35" y="89"/>
                    <a:pt x="35" y="89"/>
                  </a:cubicBezTo>
                  <a:cubicBezTo>
                    <a:pt x="36" y="88"/>
                    <a:pt x="35" y="88"/>
                    <a:pt x="34" y="87"/>
                  </a:cubicBezTo>
                  <a:cubicBezTo>
                    <a:pt x="35" y="88"/>
                    <a:pt x="34" y="88"/>
                    <a:pt x="34" y="88"/>
                  </a:cubicBezTo>
                  <a:close/>
                  <a:moveTo>
                    <a:pt x="64" y="88"/>
                  </a:moveTo>
                  <a:cubicBezTo>
                    <a:pt x="63" y="88"/>
                    <a:pt x="64" y="87"/>
                    <a:pt x="64" y="87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3" y="89"/>
                    <a:pt x="63" y="88"/>
                    <a:pt x="64" y="88"/>
                  </a:cubicBezTo>
                  <a:cubicBezTo>
                    <a:pt x="64" y="88"/>
                    <a:pt x="64" y="88"/>
                    <a:pt x="64" y="88"/>
                  </a:cubicBezTo>
                  <a:close/>
                  <a:moveTo>
                    <a:pt x="37" y="89"/>
                  </a:moveTo>
                  <a:cubicBezTo>
                    <a:pt x="37" y="88"/>
                    <a:pt x="38" y="88"/>
                    <a:pt x="38" y="88"/>
                  </a:cubicBezTo>
                  <a:cubicBezTo>
                    <a:pt x="38" y="88"/>
                    <a:pt x="38" y="87"/>
                    <a:pt x="37" y="87"/>
                  </a:cubicBezTo>
                  <a:cubicBezTo>
                    <a:pt x="37" y="88"/>
                    <a:pt x="37" y="88"/>
                    <a:pt x="37" y="89"/>
                  </a:cubicBezTo>
                  <a:close/>
                  <a:moveTo>
                    <a:pt x="66" y="90"/>
                  </a:moveTo>
                  <a:cubicBezTo>
                    <a:pt x="67" y="89"/>
                    <a:pt x="66" y="88"/>
                    <a:pt x="66" y="87"/>
                  </a:cubicBezTo>
                  <a:cubicBezTo>
                    <a:pt x="65" y="88"/>
                    <a:pt x="66" y="89"/>
                    <a:pt x="66" y="90"/>
                  </a:cubicBezTo>
                  <a:close/>
                  <a:moveTo>
                    <a:pt x="53" y="90"/>
                  </a:moveTo>
                  <a:cubicBezTo>
                    <a:pt x="53" y="90"/>
                    <a:pt x="53" y="88"/>
                    <a:pt x="52" y="88"/>
                  </a:cubicBezTo>
                  <a:cubicBezTo>
                    <a:pt x="52" y="89"/>
                    <a:pt x="52" y="89"/>
                    <a:pt x="53" y="90"/>
                  </a:cubicBezTo>
                  <a:close/>
                  <a:moveTo>
                    <a:pt x="55" y="89"/>
                  </a:moveTo>
                  <a:cubicBezTo>
                    <a:pt x="55" y="89"/>
                    <a:pt x="55" y="90"/>
                    <a:pt x="55" y="90"/>
                  </a:cubicBezTo>
                  <a:cubicBezTo>
                    <a:pt x="55" y="89"/>
                    <a:pt x="55" y="89"/>
                    <a:pt x="55" y="88"/>
                  </a:cubicBezTo>
                  <a:cubicBezTo>
                    <a:pt x="55" y="89"/>
                    <a:pt x="55" y="88"/>
                    <a:pt x="55" y="89"/>
                  </a:cubicBezTo>
                  <a:close/>
                  <a:moveTo>
                    <a:pt x="56" y="89"/>
                  </a:moveTo>
                  <a:cubicBezTo>
                    <a:pt x="57" y="89"/>
                    <a:pt x="56" y="88"/>
                    <a:pt x="56" y="88"/>
                  </a:cubicBezTo>
                  <a:cubicBezTo>
                    <a:pt x="56" y="89"/>
                    <a:pt x="56" y="89"/>
                    <a:pt x="56" y="89"/>
                  </a:cubicBezTo>
                  <a:close/>
                  <a:moveTo>
                    <a:pt x="51" y="90"/>
                  </a:moveTo>
                  <a:cubicBezTo>
                    <a:pt x="51" y="89"/>
                    <a:pt x="52" y="89"/>
                    <a:pt x="51" y="88"/>
                  </a:cubicBezTo>
                  <a:cubicBezTo>
                    <a:pt x="51" y="89"/>
                    <a:pt x="51" y="89"/>
                    <a:pt x="51" y="90"/>
                  </a:cubicBezTo>
                  <a:close/>
                  <a:moveTo>
                    <a:pt x="33" y="91"/>
                  </a:moveTo>
                  <a:cubicBezTo>
                    <a:pt x="34" y="91"/>
                    <a:pt x="35" y="89"/>
                    <a:pt x="34" y="88"/>
                  </a:cubicBezTo>
                  <a:cubicBezTo>
                    <a:pt x="33" y="89"/>
                    <a:pt x="33" y="90"/>
                    <a:pt x="33" y="91"/>
                  </a:cubicBezTo>
                  <a:close/>
                  <a:moveTo>
                    <a:pt x="37" y="89"/>
                  </a:moveTo>
                  <a:cubicBezTo>
                    <a:pt x="37" y="89"/>
                    <a:pt x="37" y="88"/>
                    <a:pt x="36" y="88"/>
                  </a:cubicBezTo>
                  <a:cubicBezTo>
                    <a:pt x="37" y="89"/>
                    <a:pt x="37" y="89"/>
                    <a:pt x="37" y="89"/>
                  </a:cubicBezTo>
                  <a:close/>
                  <a:moveTo>
                    <a:pt x="59" y="91"/>
                  </a:moveTo>
                  <a:cubicBezTo>
                    <a:pt x="60" y="91"/>
                    <a:pt x="60" y="92"/>
                    <a:pt x="61" y="93"/>
                  </a:cubicBezTo>
                  <a:cubicBezTo>
                    <a:pt x="61" y="92"/>
                    <a:pt x="61" y="90"/>
                    <a:pt x="61" y="89"/>
                  </a:cubicBezTo>
                  <a:cubicBezTo>
                    <a:pt x="60" y="89"/>
                    <a:pt x="60" y="90"/>
                    <a:pt x="59" y="91"/>
                  </a:cubicBezTo>
                  <a:close/>
                  <a:moveTo>
                    <a:pt x="38" y="90"/>
                  </a:moveTo>
                  <a:cubicBezTo>
                    <a:pt x="38" y="90"/>
                    <a:pt x="38" y="91"/>
                    <a:pt x="39" y="91"/>
                  </a:cubicBezTo>
                  <a:cubicBezTo>
                    <a:pt x="39" y="91"/>
                    <a:pt x="39" y="91"/>
                    <a:pt x="40" y="91"/>
                  </a:cubicBezTo>
                  <a:cubicBezTo>
                    <a:pt x="39" y="90"/>
                    <a:pt x="38" y="88"/>
                    <a:pt x="38" y="90"/>
                  </a:cubicBezTo>
                  <a:close/>
                  <a:moveTo>
                    <a:pt x="46" y="90"/>
                  </a:moveTo>
                  <a:cubicBezTo>
                    <a:pt x="46" y="91"/>
                    <a:pt x="45" y="93"/>
                    <a:pt x="46" y="94"/>
                  </a:cubicBezTo>
                  <a:cubicBezTo>
                    <a:pt x="47" y="93"/>
                    <a:pt x="47" y="92"/>
                    <a:pt x="48" y="91"/>
                  </a:cubicBezTo>
                  <a:cubicBezTo>
                    <a:pt x="47" y="90"/>
                    <a:pt x="47" y="89"/>
                    <a:pt x="46" y="89"/>
                  </a:cubicBezTo>
                  <a:cubicBezTo>
                    <a:pt x="46" y="89"/>
                    <a:pt x="46" y="90"/>
                    <a:pt x="46" y="90"/>
                  </a:cubicBezTo>
                  <a:close/>
                  <a:moveTo>
                    <a:pt x="36" y="90"/>
                  </a:moveTo>
                  <a:cubicBezTo>
                    <a:pt x="36" y="90"/>
                    <a:pt x="36" y="89"/>
                    <a:pt x="36" y="89"/>
                  </a:cubicBezTo>
                  <a:cubicBezTo>
                    <a:pt x="36" y="90"/>
                    <a:pt x="36" y="90"/>
                    <a:pt x="36" y="90"/>
                  </a:cubicBezTo>
                  <a:close/>
                  <a:moveTo>
                    <a:pt x="56" y="91"/>
                  </a:moveTo>
                  <a:cubicBezTo>
                    <a:pt x="56" y="91"/>
                    <a:pt x="56" y="92"/>
                    <a:pt x="57" y="92"/>
                  </a:cubicBezTo>
                  <a:cubicBezTo>
                    <a:pt x="57" y="92"/>
                    <a:pt x="58" y="90"/>
                    <a:pt x="57" y="90"/>
                  </a:cubicBezTo>
                  <a:cubicBezTo>
                    <a:pt x="57" y="90"/>
                    <a:pt x="56" y="91"/>
                    <a:pt x="56" y="91"/>
                  </a:cubicBezTo>
                  <a:close/>
                  <a:moveTo>
                    <a:pt x="41" y="91"/>
                  </a:moveTo>
                  <a:cubicBezTo>
                    <a:pt x="41" y="92"/>
                    <a:pt x="42" y="92"/>
                    <a:pt x="42" y="92"/>
                  </a:cubicBezTo>
                  <a:cubicBezTo>
                    <a:pt x="42" y="91"/>
                    <a:pt x="42" y="92"/>
                    <a:pt x="42" y="91"/>
                  </a:cubicBezTo>
                  <a:cubicBezTo>
                    <a:pt x="42" y="91"/>
                    <a:pt x="42" y="92"/>
                    <a:pt x="43" y="92"/>
                  </a:cubicBezTo>
                  <a:cubicBezTo>
                    <a:pt x="44" y="91"/>
                    <a:pt x="43" y="90"/>
                    <a:pt x="42" y="90"/>
                  </a:cubicBezTo>
                  <a:cubicBezTo>
                    <a:pt x="42" y="90"/>
                    <a:pt x="42" y="91"/>
                    <a:pt x="41" y="91"/>
                  </a:cubicBezTo>
                  <a:close/>
                  <a:moveTo>
                    <a:pt x="50" y="93"/>
                  </a:moveTo>
                  <a:cubicBezTo>
                    <a:pt x="50" y="91"/>
                    <a:pt x="51" y="90"/>
                    <a:pt x="50" y="90"/>
                  </a:cubicBezTo>
                  <a:cubicBezTo>
                    <a:pt x="49" y="91"/>
                    <a:pt x="49" y="92"/>
                    <a:pt x="50" y="93"/>
                  </a:cubicBezTo>
                  <a:close/>
                  <a:moveTo>
                    <a:pt x="66" y="93"/>
                  </a:moveTo>
                  <a:cubicBezTo>
                    <a:pt x="66" y="91"/>
                    <a:pt x="66" y="90"/>
                    <a:pt x="65" y="90"/>
                  </a:cubicBezTo>
                  <a:cubicBezTo>
                    <a:pt x="65" y="91"/>
                    <a:pt x="66" y="92"/>
                    <a:pt x="66" y="93"/>
                  </a:cubicBezTo>
                  <a:close/>
                  <a:moveTo>
                    <a:pt x="36" y="91"/>
                  </a:moveTo>
                  <a:cubicBezTo>
                    <a:pt x="37" y="92"/>
                    <a:pt x="37" y="93"/>
                    <a:pt x="37" y="93"/>
                  </a:cubicBezTo>
                  <a:cubicBezTo>
                    <a:pt x="38" y="93"/>
                    <a:pt x="37" y="91"/>
                    <a:pt x="37" y="91"/>
                  </a:cubicBezTo>
                  <a:cubicBezTo>
                    <a:pt x="36" y="91"/>
                    <a:pt x="36" y="91"/>
                    <a:pt x="36" y="91"/>
                  </a:cubicBezTo>
                  <a:close/>
                  <a:moveTo>
                    <a:pt x="45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44" y="91"/>
                    <a:pt x="45" y="91"/>
                    <a:pt x="45" y="91"/>
                  </a:cubicBezTo>
                  <a:close/>
                  <a:moveTo>
                    <a:pt x="63" y="93"/>
                  </a:moveTo>
                  <a:cubicBezTo>
                    <a:pt x="63" y="93"/>
                    <a:pt x="63" y="92"/>
                    <a:pt x="63" y="91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3" y="92"/>
                    <a:pt x="62" y="93"/>
                    <a:pt x="63" y="93"/>
                  </a:cubicBezTo>
                  <a:close/>
                  <a:moveTo>
                    <a:pt x="34" y="93"/>
                  </a:moveTo>
                  <a:cubicBezTo>
                    <a:pt x="34" y="92"/>
                    <a:pt x="35" y="92"/>
                    <a:pt x="34" y="92"/>
                  </a:cubicBezTo>
                  <a:cubicBezTo>
                    <a:pt x="34" y="92"/>
                    <a:pt x="34" y="92"/>
                    <a:pt x="34" y="93"/>
                  </a:cubicBezTo>
                  <a:close/>
                  <a:moveTo>
                    <a:pt x="43" y="93"/>
                  </a:moveTo>
                  <a:cubicBezTo>
                    <a:pt x="43" y="93"/>
                    <a:pt x="43" y="94"/>
                    <a:pt x="43" y="94"/>
                  </a:cubicBezTo>
                  <a:cubicBezTo>
                    <a:pt x="43" y="93"/>
                    <a:pt x="44" y="93"/>
                    <a:pt x="44" y="92"/>
                  </a:cubicBezTo>
                  <a:cubicBezTo>
                    <a:pt x="43" y="92"/>
                    <a:pt x="43" y="93"/>
                    <a:pt x="43" y="93"/>
                  </a:cubicBezTo>
                  <a:close/>
                  <a:moveTo>
                    <a:pt x="40" y="94"/>
                  </a:move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2"/>
                    <a:pt x="40" y="92"/>
                  </a:cubicBezTo>
                  <a:cubicBezTo>
                    <a:pt x="40" y="92"/>
                    <a:pt x="39" y="93"/>
                    <a:pt x="40" y="93"/>
                  </a:cubicBezTo>
                  <a:cubicBezTo>
                    <a:pt x="40" y="93"/>
                    <a:pt x="39" y="93"/>
                    <a:pt x="39" y="94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0" y="94"/>
                    <a:pt x="40" y="94"/>
                    <a:pt x="40" y="94"/>
                  </a:cubicBezTo>
                  <a:close/>
                  <a:moveTo>
                    <a:pt x="47" y="94"/>
                  </a:moveTo>
                  <a:cubicBezTo>
                    <a:pt x="47" y="95"/>
                    <a:pt x="47" y="95"/>
                    <a:pt x="48" y="96"/>
                  </a:cubicBezTo>
                  <a:cubicBezTo>
                    <a:pt x="48" y="95"/>
                    <a:pt x="48" y="94"/>
                    <a:pt x="49" y="94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50" y="94"/>
                    <a:pt x="49" y="93"/>
                    <a:pt x="49" y="93"/>
                  </a:cubicBezTo>
                  <a:cubicBezTo>
                    <a:pt x="48" y="93"/>
                    <a:pt x="49" y="92"/>
                    <a:pt x="48" y="92"/>
                  </a:cubicBezTo>
                  <a:cubicBezTo>
                    <a:pt x="48" y="93"/>
                    <a:pt x="47" y="93"/>
                    <a:pt x="47" y="94"/>
                  </a:cubicBezTo>
                  <a:close/>
                  <a:moveTo>
                    <a:pt x="31" y="94"/>
                  </a:moveTo>
                  <a:cubicBezTo>
                    <a:pt x="32" y="94"/>
                    <a:pt x="32" y="93"/>
                    <a:pt x="32" y="93"/>
                  </a:cubicBezTo>
                  <a:cubicBezTo>
                    <a:pt x="32" y="93"/>
                    <a:pt x="32" y="92"/>
                    <a:pt x="31" y="92"/>
                  </a:cubicBezTo>
                  <a:cubicBezTo>
                    <a:pt x="31" y="93"/>
                    <a:pt x="31" y="93"/>
                    <a:pt x="31" y="94"/>
                  </a:cubicBezTo>
                  <a:close/>
                  <a:moveTo>
                    <a:pt x="34" y="94"/>
                  </a:moveTo>
                  <a:cubicBezTo>
                    <a:pt x="34" y="94"/>
                    <a:pt x="35" y="95"/>
                    <a:pt x="36" y="95"/>
                  </a:cubicBezTo>
                  <a:cubicBezTo>
                    <a:pt x="36" y="95"/>
                    <a:pt x="36" y="94"/>
                    <a:pt x="37" y="94"/>
                  </a:cubicBezTo>
                  <a:cubicBezTo>
                    <a:pt x="36" y="93"/>
                    <a:pt x="36" y="92"/>
                    <a:pt x="36" y="92"/>
                  </a:cubicBezTo>
                  <a:cubicBezTo>
                    <a:pt x="35" y="93"/>
                    <a:pt x="35" y="93"/>
                    <a:pt x="34" y="94"/>
                  </a:cubicBezTo>
                  <a:close/>
                  <a:moveTo>
                    <a:pt x="54" y="93"/>
                  </a:moveTo>
                  <a:cubicBezTo>
                    <a:pt x="54" y="94"/>
                    <a:pt x="54" y="94"/>
                    <a:pt x="55" y="95"/>
                  </a:cubicBezTo>
                  <a:cubicBezTo>
                    <a:pt x="55" y="94"/>
                    <a:pt x="55" y="93"/>
                    <a:pt x="55" y="92"/>
                  </a:cubicBezTo>
                  <a:cubicBezTo>
                    <a:pt x="55" y="93"/>
                    <a:pt x="55" y="93"/>
                    <a:pt x="54" y="93"/>
                  </a:cubicBezTo>
                  <a:close/>
                  <a:moveTo>
                    <a:pt x="59" y="94"/>
                  </a:moveTo>
                  <a:cubicBezTo>
                    <a:pt x="60" y="94"/>
                    <a:pt x="60" y="94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9" y="93"/>
                    <a:pt x="59" y="94"/>
                    <a:pt x="59" y="94"/>
                  </a:cubicBezTo>
                  <a:close/>
                  <a:moveTo>
                    <a:pt x="52" y="94"/>
                  </a:moveTo>
                  <a:cubicBezTo>
                    <a:pt x="52" y="94"/>
                    <a:pt x="53" y="94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2" y="94"/>
                    <a:pt x="52" y="94"/>
                  </a:cubicBezTo>
                  <a:close/>
                  <a:moveTo>
                    <a:pt x="44" y="94"/>
                  </a:moveTo>
                  <a:cubicBezTo>
                    <a:pt x="44" y="94"/>
                    <a:pt x="44" y="95"/>
                    <a:pt x="45" y="95"/>
                  </a:cubicBezTo>
                  <a:cubicBezTo>
                    <a:pt x="45" y="94"/>
                    <a:pt x="44" y="92"/>
                    <a:pt x="44" y="94"/>
                  </a:cubicBezTo>
                  <a:close/>
                  <a:moveTo>
                    <a:pt x="38" y="94"/>
                  </a:move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5"/>
                    <a:pt x="66" y="95"/>
                  </a:cubicBezTo>
                  <a:cubicBezTo>
                    <a:pt x="65" y="95"/>
                    <a:pt x="66" y="94"/>
                    <a:pt x="65" y="94"/>
                  </a:cubicBezTo>
                  <a:cubicBezTo>
                    <a:pt x="65" y="94"/>
                    <a:pt x="65" y="94"/>
                    <a:pt x="65" y="96"/>
                  </a:cubicBezTo>
                  <a:close/>
                  <a:moveTo>
                    <a:pt x="57" y="97"/>
                  </a:moveTo>
                  <a:cubicBezTo>
                    <a:pt x="57" y="96"/>
                    <a:pt x="58" y="94"/>
                    <a:pt x="56" y="94"/>
                  </a:cubicBezTo>
                  <a:cubicBezTo>
                    <a:pt x="55" y="95"/>
                    <a:pt x="56" y="97"/>
                    <a:pt x="57" y="97"/>
                  </a:cubicBezTo>
                  <a:close/>
                  <a:moveTo>
                    <a:pt x="68" y="99"/>
                  </a:moveTo>
                  <a:cubicBezTo>
                    <a:pt x="68" y="97"/>
                    <a:pt x="68" y="96"/>
                    <a:pt x="68" y="94"/>
                  </a:cubicBezTo>
                  <a:cubicBezTo>
                    <a:pt x="68" y="94"/>
                    <a:pt x="67" y="94"/>
                    <a:pt x="67" y="94"/>
                  </a:cubicBezTo>
                  <a:cubicBezTo>
                    <a:pt x="67" y="95"/>
                    <a:pt x="67" y="98"/>
                    <a:pt x="68" y="99"/>
                  </a:cubicBezTo>
                  <a:close/>
                  <a:moveTo>
                    <a:pt x="38" y="95"/>
                  </a:moveTo>
                  <a:cubicBezTo>
                    <a:pt x="39" y="95"/>
                    <a:pt x="39" y="96"/>
                    <a:pt x="39" y="96"/>
                  </a:cubicBezTo>
                  <a:cubicBezTo>
                    <a:pt x="40" y="95"/>
                    <a:pt x="39" y="94"/>
                    <a:pt x="39" y="94"/>
                  </a:cubicBezTo>
                  <a:cubicBezTo>
                    <a:pt x="39" y="94"/>
                    <a:pt x="38" y="95"/>
                    <a:pt x="38" y="95"/>
                  </a:cubicBezTo>
                  <a:close/>
                  <a:moveTo>
                    <a:pt x="41" y="96"/>
                  </a:moveTo>
                  <a:cubicBezTo>
                    <a:pt x="42" y="95"/>
                    <a:pt x="43" y="95"/>
                    <a:pt x="42" y="94"/>
                  </a:cubicBezTo>
                  <a:cubicBezTo>
                    <a:pt x="41" y="94"/>
                    <a:pt x="41" y="95"/>
                    <a:pt x="41" y="95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5"/>
                    <a:pt x="41" y="95"/>
                  </a:cubicBezTo>
                  <a:cubicBezTo>
                    <a:pt x="41" y="95"/>
                    <a:pt x="41" y="96"/>
                    <a:pt x="41" y="96"/>
                  </a:cubicBezTo>
                  <a:close/>
                  <a:moveTo>
                    <a:pt x="44" y="95"/>
                  </a:moveTo>
                  <a:cubicBezTo>
                    <a:pt x="44" y="94"/>
                    <a:pt x="44" y="94"/>
                    <a:pt x="43" y="94"/>
                  </a:cubicBezTo>
                  <a:cubicBezTo>
                    <a:pt x="43" y="94"/>
                    <a:pt x="43" y="95"/>
                    <a:pt x="44" y="95"/>
                  </a:cubicBezTo>
                  <a:close/>
                  <a:moveTo>
                    <a:pt x="59" y="96"/>
                  </a:moveTo>
                  <a:cubicBezTo>
                    <a:pt x="60" y="96"/>
                    <a:pt x="60" y="97"/>
                    <a:pt x="60" y="98"/>
                  </a:cubicBezTo>
                  <a:cubicBezTo>
                    <a:pt x="61" y="97"/>
                    <a:pt x="61" y="96"/>
                    <a:pt x="60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95"/>
                    <a:pt x="61" y="95"/>
                    <a:pt x="61" y="95"/>
                  </a:cubicBezTo>
                  <a:cubicBezTo>
                    <a:pt x="60" y="95"/>
                    <a:pt x="61" y="94"/>
                    <a:pt x="60" y="94"/>
                  </a:cubicBezTo>
                  <a:cubicBezTo>
                    <a:pt x="60" y="95"/>
                    <a:pt x="59" y="95"/>
                    <a:pt x="59" y="96"/>
                  </a:cubicBezTo>
                  <a:close/>
                  <a:moveTo>
                    <a:pt x="15" y="99"/>
                  </a:moveTo>
                  <a:cubicBezTo>
                    <a:pt x="16" y="97"/>
                    <a:pt x="17" y="96"/>
                    <a:pt x="17" y="94"/>
                  </a:cubicBezTo>
                  <a:cubicBezTo>
                    <a:pt x="16" y="96"/>
                    <a:pt x="15" y="97"/>
                    <a:pt x="15" y="99"/>
                  </a:cubicBezTo>
                  <a:close/>
                  <a:moveTo>
                    <a:pt x="36" y="96"/>
                  </a:moveTo>
                  <a:cubicBezTo>
                    <a:pt x="36" y="96"/>
                    <a:pt x="37" y="96"/>
                    <a:pt x="37" y="95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7" y="95"/>
                    <a:pt x="36" y="96"/>
                    <a:pt x="36" y="96"/>
                  </a:cubicBezTo>
                  <a:close/>
                  <a:moveTo>
                    <a:pt x="41" y="96"/>
                  </a:moveTo>
                  <a:cubicBezTo>
                    <a:pt x="42" y="97"/>
                    <a:pt x="42" y="97"/>
                    <a:pt x="43" y="98"/>
                  </a:cubicBezTo>
                  <a:cubicBezTo>
                    <a:pt x="43" y="97"/>
                    <a:pt x="43" y="97"/>
                    <a:pt x="44" y="96"/>
                  </a:cubicBezTo>
                  <a:cubicBezTo>
                    <a:pt x="43" y="96"/>
                    <a:pt x="43" y="95"/>
                    <a:pt x="42" y="95"/>
                  </a:cubicBezTo>
                  <a:cubicBezTo>
                    <a:pt x="42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lose/>
                  <a:moveTo>
                    <a:pt x="52" y="95"/>
                  </a:moveTo>
                  <a:cubicBezTo>
                    <a:pt x="52" y="96"/>
                    <a:pt x="52" y="96"/>
                    <a:pt x="52" y="96"/>
                  </a:cubicBezTo>
                  <a:cubicBezTo>
                    <a:pt x="53" y="96"/>
                    <a:pt x="52" y="96"/>
                    <a:pt x="53" y="96"/>
                  </a:cubicBezTo>
                  <a:cubicBezTo>
                    <a:pt x="53" y="96"/>
                    <a:pt x="53" y="95"/>
                    <a:pt x="53" y="95"/>
                  </a:cubicBezTo>
                  <a:cubicBezTo>
                    <a:pt x="53" y="95"/>
                    <a:pt x="52" y="95"/>
                    <a:pt x="52" y="95"/>
                  </a:cubicBezTo>
                  <a:close/>
                  <a:moveTo>
                    <a:pt x="37" y="98"/>
                  </a:moveTo>
                  <a:cubicBezTo>
                    <a:pt x="38" y="98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7" y="96"/>
                    <a:pt x="37" y="97"/>
                    <a:pt x="37" y="98"/>
                  </a:cubicBezTo>
                  <a:close/>
                  <a:moveTo>
                    <a:pt x="47" y="97"/>
                  </a:moveTo>
                  <a:cubicBezTo>
                    <a:pt x="47" y="96"/>
                    <a:pt x="47" y="96"/>
                    <a:pt x="46" y="96"/>
                  </a:cubicBezTo>
                  <a:cubicBezTo>
                    <a:pt x="47" y="96"/>
                    <a:pt x="47" y="97"/>
                    <a:pt x="47" y="97"/>
                  </a:cubicBezTo>
                  <a:close/>
                  <a:moveTo>
                    <a:pt x="39" y="97"/>
                  </a:moveTo>
                  <a:cubicBezTo>
                    <a:pt x="39" y="97"/>
                    <a:pt x="40" y="97"/>
                    <a:pt x="40" y="98"/>
                  </a:cubicBezTo>
                  <a:cubicBezTo>
                    <a:pt x="40" y="97"/>
                    <a:pt x="41" y="97"/>
                    <a:pt x="41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0" y="96"/>
                    <a:pt x="40" y="97"/>
                    <a:pt x="39" y="97"/>
                  </a:cubicBezTo>
                  <a:close/>
                  <a:moveTo>
                    <a:pt x="31" y="96"/>
                  </a:moveTo>
                  <a:cubicBezTo>
                    <a:pt x="31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8"/>
                  </a:cubicBezTo>
                  <a:cubicBezTo>
                    <a:pt x="32" y="98"/>
                    <a:pt x="32" y="99"/>
                    <a:pt x="32" y="100"/>
                  </a:cubicBezTo>
                  <a:cubicBezTo>
                    <a:pt x="33" y="99"/>
                    <a:pt x="32" y="98"/>
                    <a:pt x="33" y="96"/>
                  </a:cubicBezTo>
                  <a:cubicBezTo>
                    <a:pt x="32" y="96"/>
                    <a:pt x="32" y="97"/>
                    <a:pt x="31" y="96"/>
                  </a:cubicBezTo>
                  <a:close/>
                  <a:moveTo>
                    <a:pt x="54" y="98"/>
                  </a:moveTo>
                  <a:cubicBezTo>
                    <a:pt x="55" y="99"/>
                    <a:pt x="54" y="100"/>
                    <a:pt x="55" y="100"/>
                  </a:cubicBezTo>
                  <a:cubicBezTo>
                    <a:pt x="55" y="99"/>
                    <a:pt x="55" y="97"/>
                    <a:pt x="55" y="96"/>
                  </a:cubicBezTo>
                  <a:cubicBezTo>
                    <a:pt x="54" y="97"/>
                    <a:pt x="54" y="98"/>
                    <a:pt x="54" y="98"/>
                  </a:cubicBezTo>
                  <a:close/>
                  <a:moveTo>
                    <a:pt x="46" y="98"/>
                  </a:moveTo>
                  <a:cubicBezTo>
                    <a:pt x="46" y="98"/>
                    <a:pt x="46" y="98"/>
                    <a:pt x="47" y="97"/>
                  </a:cubicBezTo>
                  <a:cubicBezTo>
                    <a:pt x="46" y="97"/>
                    <a:pt x="46" y="96"/>
                    <a:pt x="46" y="96"/>
                  </a:cubicBezTo>
                  <a:cubicBezTo>
                    <a:pt x="46" y="97"/>
                    <a:pt x="46" y="97"/>
                    <a:pt x="46" y="98"/>
                  </a:cubicBezTo>
                  <a:close/>
                  <a:moveTo>
                    <a:pt x="58" y="100"/>
                  </a:moveTo>
                  <a:cubicBezTo>
                    <a:pt x="58" y="99"/>
                    <a:pt x="58" y="98"/>
                    <a:pt x="58" y="97"/>
                  </a:cubicBezTo>
                  <a:cubicBezTo>
                    <a:pt x="58" y="98"/>
                    <a:pt x="58" y="99"/>
                    <a:pt x="58" y="100"/>
                  </a:cubicBezTo>
                  <a:close/>
                  <a:moveTo>
                    <a:pt x="65" y="102"/>
                  </a:moveTo>
                  <a:cubicBezTo>
                    <a:pt x="65" y="100"/>
                    <a:pt x="66" y="98"/>
                    <a:pt x="65" y="97"/>
                  </a:cubicBezTo>
                  <a:cubicBezTo>
                    <a:pt x="64" y="98"/>
                    <a:pt x="65" y="100"/>
                    <a:pt x="65" y="102"/>
                  </a:cubicBezTo>
                  <a:close/>
                  <a:moveTo>
                    <a:pt x="40" y="98"/>
                  </a:moveTo>
                  <a:cubicBezTo>
                    <a:pt x="41" y="99"/>
                    <a:pt x="41" y="99"/>
                    <a:pt x="41" y="100"/>
                  </a:cubicBezTo>
                  <a:cubicBezTo>
                    <a:pt x="42" y="100"/>
                    <a:pt x="42" y="99"/>
                    <a:pt x="42" y="99"/>
                  </a:cubicBezTo>
                  <a:cubicBezTo>
                    <a:pt x="41" y="98"/>
                    <a:pt x="41" y="96"/>
                    <a:pt x="40" y="98"/>
                  </a:cubicBezTo>
                  <a:close/>
                  <a:moveTo>
                    <a:pt x="43" y="99"/>
                  </a:moveTo>
                  <a:cubicBezTo>
                    <a:pt x="44" y="99"/>
                    <a:pt x="44" y="100"/>
                    <a:pt x="44" y="100"/>
                  </a:cubicBezTo>
                  <a:cubicBezTo>
                    <a:pt x="45" y="100"/>
                    <a:pt x="45" y="98"/>
                    <a:pt x="44" y="97"/>
                  </a:cubicBezTo>
                  <a:cubicBezTo>
                    <a:pt x="44" y="98"/>
                    <a:pt x="43" y="98"/>
                    <a:pt x="43" y="99"/>
                  </a:cubicBezTo>
                  <a:close/>
                  <a:moveTo>
                    <a:pt x="47" y="98"/>
                  </a:moveTo>
                  <a:cubicBezTo>
                    <a:pt x="48" y="98"/>
                    <a:pt x="48" y="97"/>
                    <a:pt x="47" y="97"/>
                  </a:cubicBezTo>
                  <a:cubicBezTo>
                    <a:pt x="47" y="98"/>
                    <a:pt x="47" y="98"/>
                    <a:pt x="47" y="98"/>
                  </a:cubicBezTo>
                  <a:close/>
                  <a:moveTo>
                    <a:pt x="38" y="99"/>
                  </a:moveTo>
                  <a:cubicBezTo>
                    <a:pt x="38" y="99"/>
                    <a:pt x="38" y="99"/>
                    <a:pt x="38" y="99"/>
                  </a:cubicBezTo>
                  <a:cubicBezTo>
                    <a:pt x="39" y="99"/>
                    <a:pt x="40" y="98"/>
                    <a:pt x="39" y="98"/>
                  </a:cubicBezTo>
                  <a:cubicBezTo>
                    <a:pt x="38" y="98"/>
                    <a:pt x="38" y="98"/>
                    <a:pt x="38" y="99"/>
                  </a:cubicBezTo>
                  <a:close/>
                  <a:moveTo>
                    <a:pt x="48" y="100"/>
                  </a:moveTo>
                  <a:cubicBezTo>
                    <a:pt x="48" y="99"/>
                    <a:pt x="47" y="98"/>
                    <a:pt x="47" y="98"/>
                  </a:cubicBezTo>
                  <a:cubicBezTo>
                    <a:pt x="46" y="98"/>
                    <a:pt x="47" y="100"/>
                    <a:pt x="48" y="100"/>
                  </a:cubicBezTo>
                  <a:close/>
                  <a:moveTo>
                    <a:pt x="36" y="100"/>
                  </a:moveTo>
                  <a:cubicBezTo>
                    <a:pt x="36" y="99"/>
                    <a:pt x="36" y="99"/>
                    <a:pt x="35" y="99"/>
                  </a:cubicBezTo>
                  <a:cubicBezTo>
                    <a:pt x="35" y="99"/>
                    <a:pt x="35" y="100"/>
                    <a:pt x="36" y="100"/>
                  </a:cubicBezTo>
                  <a:close/>
                  <a:moveTo>
                    <a:pt x="39" y="100"/>
                  </a:moveTo>
                  <a:cubicBezTo>
                    <a:pt x="39" y="100"/>
                    <a:pt x="39" y="101"/>
                    <a:pt x="40" y="101"/>
                  </a:cubicBezTo>
                  <a:cubicBezTo>
                    <a:pt x="40" y="101"/>
                    <a:pt x="40" y="101"/>
                    <a:pt x="41" y="100"/>
                  </a:cubicBezTo>
                  <a:cubicBezTo>
                    <a:pt x="40" y="100"/>
                    <a:pt x="40" y="99"/>
                    <a:pt x="40" y="99"/>
                  </a:cubicBezTo>
                  <a:cubicBezTo>
                    <a:pt x="39" y="99"/>
                    <a:pt x="39" y="100"/>
                    <a:pt x="39" y="100"/>
                  </a:cubicBezTo>
                  <a:close/>
                  <a:moveTo>
                    <a:pt x="52" y="103"/>
                  </a:moveTo>
                  <a:cubicBezTo>
                    <a:pt x="53" y="102"/>
                    <a:pt x="53" y="100"/>
                    <a:pt x="52" y="99"/>
                  </a:cubicBezTo>
                  <a:cubicBezTo>
                    <a:pt x="52" y="100"/>
                    <a:pt x="52" y="102"/>
                    <a:pt x="52" y="103"/>
                  </a:cubicBezTo>
                  <a:close/>
                  <a:moveTo>
                    <a:pt x="56" y="103"/>
                  </a:moveTo>
                  <a:cubicBezTo>
                    <a:pt x="57" y="102"/>
                    <a:pt x="57" y="100"/>
                    <a:pt x="57" y="99"/>
                  </a:cubicBezTo>
                  <a:cubicBezTo>
                    <a:pt x="56" y="100"/>
                    <a:pt x="55" y="102"/>
                    <a:pt x="56" y="103"/>
                  </a:cubicBezTo>
                  <a:close/>
                  <a:moveTo>
                    <a:pt x="59" y="100"/>
                  </a:moveTo>
                  <a:cubicBezTo>
                    <a:pt x="59" y="100"/>
                    <a:pt x="60" y="100"/>
                    <a:pt x="59" y="100"/>
                  </a:cubicBezTo>
                  <a:cubicBezTo>
                    <a:pt x="59" y="101"/>
                    <a:pt x="59" y="101"/>
                    <a:pt x="60" y="101"/>
                  </a:cubicBezTo>
                  <a:cubicBezTo>
                    <a:pt x="59" y="101"/>
                    <a:pt x="60" y="102"/>
                    <a:pt x="60" y="102"/>
                  </a:cubicBezTo>
                  <a:cubicBezTo>
                    <a:pt x="61" y="102"/>
                    <a:pt x="60" y="101"/>
                    <a:pt x="60" y="100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1" y="100"/>
                    <a:pt x="60" y="99"/>
                  </a:cubicBezTo>
                  <a:cubicBezTo>
                    <a:pt x="60" y="100"/>
                    <a:pt x="60" y="99"/>
                    <a:pt x="59" y="100"/>
                  </a:cubicBezTo>
                  <a:close/>
                  <a:moveTo>
                    <a:pt x="13" y="101"/>
                  </a:moveTo>
                  <a:cubicBezTo>
                    <a:pt x="13" y="100"/>
                    <a:pt x="14" y="100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lose/>
                  <a:moveTo>
                    <a:pt x="42" y="101"/>
                  </a:moveTo>
                  <a:cubicBezTo>
                    <a:pt x="42" y="101"/>
                    <a:pt x="42" y="102"/>
                    <a:pt x="43" y="102"/>
                  </a:cubicBezTo>
                  <a:cubicBezTo>
                    <a:pt x="43" y="102"/>
                    <a:pt x="43" y="102"/>
                    <a:pt x="43" y="101"/>
                  </a:cubicBezTo>
                  <a:cubicBezTo>
                    <a:pt x="43" y="101"/>
                    <a:pt x="43" y="100"/>
                    <a:pt x="42" y="100"/>
                  </a:cubicBezTo>
                  <a:cubicBezTo>
                    <a:pt x="42" y="100"/>
                    <a:pt x="42" y="100"/>
                    <a:pt x="42" y="101"/>
                  </a:cubicBezTo>
                  <a:close/>
                  <a:moveTo>
                    <a:pt x="34" y="102"/>
                  </a:moveTo>
                  <a:cubicBezTo>
                    <a:pt x="34" y="102"/>
                    <a:pt x="35" y="101"/>
                    <a:pt x="35" y="101"/>
                  </a:cubicBezTo>
                  <a:cubicBezTo>
                    <a:pt x="35" y="99"/>
                    <a:pt x="33" y="101"/>
                    <a:pt x="34" y="102"/>
                  </a:cubicBezTo>
                  <a:close/>
                  <a:moveTo>
                    <a:pt x="46" y="102"/>
                  </a:moveTo>
                  <a:cubicBezTo>
                    <a:pt x="46" y="101"/>
                    <a:pt x="47" y="101"/>
                    <a:pt x="47" y="101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101"/>
                    <a:pt x="46" y="101"/>
                    <a:pt x="46" y="102"/>
                  </a:cubicBezTo>
                  <a:close/>
                  <a:moveTo>
                    <a:pt x="37" y="102"/>
                  </a:moveTo>
                  <a:cubicBezTo>
                    <a:pt x="37" y="101"/>
                    <a:pt x="37" y="100"/>
                    <a:pt x="36" y="100"/>
                  </a:cubicBezTo>
                  <a:cubicBezTo>
                    <a:pt x="36" y="100"/>
                    <a:pt x="36" y="101"/>
                    <a:pt x="37" y="102"/>
                  </a:cubicBezTo>
                  <a:close/>
                  <a:moveTo>
                    <a:pt x="39" y="103"/>
                  </a:moveTo>
                  <a:cubicBezTo>
                    <a:pt x="39" y="102"/>
                    <a:pt x="38" y="101"/>
                    <a:pt x="38" y="101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1"/>
                    <a:pt x="38" y="102"/>
                    <a:pt x="39" y="103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5" y="102"/>
                  </a:cubicBezTo>
                  <a:cubicBezTo>
                    <a:pt x="45" y="102"/>
                    <a:pt x="45" y="101"/>
                    <a:pt x="45" y="101"/>
                  </a:cubicBezTo>
                  <a:cubicBezTo>
                    <a:pt x="45" y="101"/>
                    <a:pt x="44" y="101"/>
                    <a:pt x="45" y="101"/>
                  </a:cubicBezTo>
                  <a:close/>
                  <a:moveTo>
                    <a:pt x="62" y="104"/>
                  </a:moveTo>
                  <a:cubicBezTo>
                    <a:pt x="62" y="103"/>
                    <a:pt x="63" y="102"/>
                    <a:pt x="62" y="101"/>
                  </a:cubicBezTo>
                  <a:cubicBezTo>
                    <a:pt x="62" y="102"/>
                    <a:pt x="62" y="103"/>
                    <a:pt x="62" y="104"/>
                  </a:cubicBezTo>
                  <a:close/>
                  <a:moveTo>
                    <a:pt x="66" y="108"/>
                  </a:moveTo>
                  <a:cubicBezTo>
                    <a:pt x="66" y="106"/>
                    <a:pt x="68" y="103"/>
                    <a:pt x="66" y="101"/>
                  </a:cubicBezTo>
                  <a:cubicBezTo>
                    <a:pt x="67" y="104"/>
                    <a:pt x="66" y="106"/>
                    <a:pt x="66" y="108"/>
                  </a:cubicBezTo>
                  <a:close/>
                  <a:moveTo>
                    <a:pt x="40" y="103"/>
                  </a:moveTo>
                  <a:cubicBezTo>
                    <a:pt x="41" y="103"/>
                    <a:pt x="41" y="104"/>
                    <a:pt x="41" y="104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2"/>
                    <a:pt x="42" y="102"/>
                    <a:pt x="41" y="101"/>
                  </a:cubicBezTo>
                  <a:cubicBezTo>
                    <a:pt x="41" y="102"/>
                    <a:pt x="40" y="102"/>
                    <a:pt x="40" y="103"/>
                  </a:cubicBezTo>
                  <a:close/>
                  <a:moveTo>
                    <a:pt x="35" y="104"/>
                  </a:moveTo>
                  <a:cubicBezTo>
                    <a:pt x="35" y="103"/>
                    <a:pt x="36" y="103"/>
                    <a:pt x="36" y="102"/>
                  </a:cubicBezTo>
                  <a:cubicBezTo>
                    <a:pt x="36" y="102"/>
                    <a:pt x="36" y="102"/>
                    <a:pt x="35" y="101"/>
                  </a:cubicBezTo>
                  <a:cubicBezTo>
                    <a:pt x="35" y="102"/>
                    <a:pt x="34" y="103"/>
                    <a:pt x="35" y="104"/>
                  </a:cubicBezTo>
                  <a:close/>
                  <a:moveTo>
                    <a:pt x="32" y="104"/>
                  </a:moveTo>
                  <a:cubicBezTo>
                    <a:pt x="33" y="103"/>
                    <a:pt x="32" y="102"/>
                    <a:pt x="33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2" y="103"/>
                    <a:pt x="32" y="104"/>
                  </a:cubicBezTo>
                  <a:close/>
                  <a:moveTo>
                    <a:pt x="47" y="105"/>
                  </a:moveTo>
                  <a:cubicBezTo>
                    <a:pt x="48" y="104"/>
                    <a:pt x="48" y="102"/>
                    <a:pt x="47" y="102"/>
                  </a:cubicBezTo>
                  <a:cubicBezTo>
                    <a:pt x="46" y="102"/>
                    <a:pt x="45" y="104"/>
                    <a:pt x="47" y="105"/>
                  </a:cubicBezTo>
                  <a:close/>
                  <a:moveTo>
                    <a:pt x="38" y="104"/>
                  </a:moveTo>
                  <a:cubicBezTo>
                    <a:pt x="39" y="103"/>
                    <a:pt x="38" y="102"/>
                    <a:pt x="37" y="102"/>
                  </a:cubicBezTo>
                  <a:cubicBezTo>
                    <a:pt x="37" y="102"/>
                    <a:pt x="38" y="103"/>
                    <a:pt x="38" y="104"/>
                  </a:cubicBezTo>
                  <a:close/>
                  <a:moveTo>
                    <a:pt x="58" y="103"/>
                  </a:moveTo>
                  <a:cubicBezTo>
                    <a:pt x="58" y="102"/>
                    <a:pt x="59" y="102"/>
                    <a:pt x="58" y="102"/>
                  </a:cubicBezTo>
                  <a:cubicBezTo>
                    <a:pt x="58" y="102"/>
                    <a:pt x="58" y="102"/>
                    <a:pt x="58" y="103"/>
                  </a:cubicBezTo>
                  <a:close/>
                  <a:moveTo>
                    <a:pt x="51" y="103"/>
                  </a:moveTo>
                  <a:cubicBezTo>
                    <a:pt x="51" y="102"/>
                    <a:pt x="51" y="102"/>
                    <a:pt x="50" y="102"/>
                  </a:cubicBezTo>
                  <a:cubicBezTo>
                    <a:pt x="50" y="102"/>
                    <a:pt x="50" y="103"/>
                    <a:pt x="51" y="103"/>
                  </a:cubicBezTo>
                  <a:close/>
                  <a:moveTo>
                    <a:pt x="43" y="103"/>
                  </a:moveTo>
                  <a:cubicBezTo>
                    <a:pt x="44" y="103"/>
                    <a:pt x="44" y="104"/>
                    <a:pt x="44" y="104"/>
                  </a:cubicBezTo>
                  <a:cubicBezTo>
                    <a:pt x="44" y="104"/>
                    <a:pt x="45" y="104"/>
                    <a:pt x="45" y="103"/>
                  </a:cubicBezTo>
                  <a:cubicBezTo>
                    <a:pt x="44" y="102"/>
                    <a:pt x="44" y="103"/>
                    <a:pt x="44" y="102"/>
                  </a:cubicBezTo>
                  <a:cubicBezTo>
                    <a:pt x="44" y="103"/>
                    <a:pt x="43" y="103"/>
                    <a:pt x="43" y="103"/>
                  </a:cubicBezTo>
                  <a:close/>
                  <a:moveTo>
                    <a:pt x="54" y="106"/>
                  </a:moveTo>
                  <a:cubicBezTo>
                    <a:pt x="55" y="105"/>
                    <a:pt x="56" y="103"/>
                    <a:pt x="54" y="102"/>
                  </a:cubicBezTo>
                  <a:cubicBezTo>
                    <a:pt x="54" y="103"/>
                    <a:pt x="53" y="105"/>
                    <a:pt x="54" y="106"/>
                  </a:cubicBezTo>
                  <a:close/>
                  <a:moveTo>
                    <a:pt x="58" y="103"/>
                  </a:moveTo>
                  <a:cubicBezTo>
                    <a:pt x="58" y="104"/>
                    <a:pt x="58" y="104"/>
                    <a:pt x="58" y="105"/>
                  </a:cubicBezTo>
                  <a:cubicBezTo>
                    <a:pt x="59" y="105"/>
                    <a:pt x="59" y="103"/>
                    <a:pt x="58" y="103"/>
                  </a:cubicBezTo>
                  <a:cubicBezTo>
                    <a:pt x="58" y="103"/>
                    <a:pt x="58" y="103"/>
                    <a:pt x="58" y="103"/>
                  </a:cubicBezTo>
                  <a:close/>
                  <a:moveTo>
                    <a:pt x="10" y="114"/>
                  </a:moveTo>
                  <a:cubicBezTo>
                    <a:pt x="10" y="112"/>
                    <a:pt x="10" y="110"/>
                    <a:pt x="11" y="108"/>
                  </a:cubicBezTo>
                  <a:cubicBezTo>
                    <a:pt x="11" y="106"/>
                    <a:pt x="12" y="104"/>
                    <a:pt x="12" y="103"/>
                  </a:cubicBezTo>
                  <a:cubicBezTo>
                    <a:pt x="11" y="106"/>
                    <a:pt x="9" y="111"/>
                    <a:pt x="10" y="114"/>
                  </a:cubicBezTo>
                  <a:close/>
                  <a:moveTo>
                    <a:pt x="35" y="104"/>
                  </a:moveTo>
                  <a:cubicBezTo>
                    <a:pt x="35" y="105"/>
                    <a:pt x="36" y="106"/>
                    <a:pt x="36" y="106"/>
                  </a:cubicBezTo>
                  <a:cubicBezTo>
                    <a:pt x="37" y="106"/>
                    <a:pt x="37" y="105"/>
                    <a:pt x="37" y="104"/>
                  </a:cubicBezTo>
                  <a:cubicBezTo>
                    <a:pt x="37" y="104"/>
                    <a:pt x="37" y="103"/>
                    <a:pt x="36" y="103"/>
                  </a:cubicBezTo>
                  <a:cubicBezTo>
                    <a:pt x="36" y="103"/>
                    <a:pt x="35" y="104"/>
                    <a:pt x="35" y="104"/>
                  </a:cubicBezTo>
                  <a:close/>
                  <a:moveTo>
                    <a:pt x="39" y="104"/>
                  </a:moveTo>
                  <a:cubicBezTo>
                    <a:pt x="40" y="104"/>
                    <a:pt x="40" y="105"/>
                    <a:pt x="40" y="105"/>
                  </a:cubicBezTo>
                  <a:cubicBezTo>
                    <a:pt x="40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0" y="103"/>
                  </a:cubicBezTo>
                  <a:cubicBezTo>
                    <a:pt x="40" y="103"/>
                    <a:pt x="40" y="104"/>
                    <a:pt x="39" y="104"/>
                  </a:cubicBezTo>
                  <a:close/>
                  <a:moveTo>
                    <a:pt x="34" y="105"/>
                  </a:moveTo>
                  <a:cubicBezTo>
                    <a:pt x="34" y="105"/>
                    <a:pt x="34" y="105"/>
                    <a:pt x="34" y="105"/>
                  </a:cubicBezTo>
                  <a:cubicBezTo>
                    <a:pt x="34" y="104"/>
                    <a:pt x="34" y="103"/>
                    <a:pt x="34" y="104"/>
                  </a:cubicBezTo>
                  <a:cubicBezTo>
                    <a:pt x="34" y="104"/>
                    <a:pt x="33" y="105"/>
                    <a:pt x="34" y="105"/>
                  </a:cubicBezTo>
                  <a:close/>
                  <a:moveTo>
                    <a:pt x="51" y="105"/>
                  </a:moveTo>
                  <a:cubicBezTo>
                    <a:pt x="51" y="104"/>
                    <a:pt x="51" y="104"/>
                    <a:pt x="50" y="103"/>
                  </a:cubicBezTo>
                  <a:cubicBezTo>
                    <a:pt x="50" y="104"/>
                    <a:pt x="50" y="105"/>
                    <a:pt x="51" y="105"/>
                  </a:cubicBezTo>
                  <a:close/>
                  <a:moveTo>
                    <a:pt x="43" y="104"/>
                  </a:moveTo>
                  <a:cubicBezTo>
                    <a:pt x="42" y="104"/>
                    <a:pt x="42" y="105"/>
                    <a:pt x="42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05"/>
                    <a:pt x="43" y="105"/>
                    <a:pt x="43" y="106"/>
                  </a:cubicBezTo>
                  <a:cubicBezTo>
                    <a:pt x="43" y="106"/>
                    <a:pt x="43" y="105"/>
                    <a:pt x="43" y="105"/>
                  </a:cubicBezTo>
                  <a:cubicBezTo>
                    <a:pt x="43" y="105"/>
                    <a:pt x="43" y="105"/>
                    <a:pt x="43" y="104"/>
                  </a:cubicBezTo>
                  <a:cubicBezTo>
                    <a:pt x="43" y="104"/>
                    <a:pt x="43" y="105"/>
                    <a:pt x="43" y="104"/>
                  </a:cubicBezTo>
                  <a:cubicBezTo>
                    <a:pt x="43" y="104"/>
                    <a:pt x="43" y="104"/>
                    <a:pt x="43" y="104"/>
                  </a:cubicBezTo>
                  <a:close/>
                  <a:moveTo>
                    <a:pt x="49" y="107"/>
                  </a:moveTo>
                  <a:cubicBezTo>
                    <a:pt x="49" y="107"/>
                    <a:pt x="50" y="104"/>
                    <a:pt x="49" y="104"/>
                  </a:cubicBezTo>
                  <a:cubicBezTo>
                    <a:pt x="48" y="105"/>
                    <a:pt x="49" y="106"/>
                    <a:pt x="49" y="107"/>
                  </a:cubicBezTo>
                  <a:close/>
                  <a:moveTo>
                    <a:pt x="45" y="105"/>
                  </a:moveTo>
                  <a:cubicBezTo>
                    <a:pt x="45" y="105"/>
                    <a:pt x="45" y="106"/>
                    <a:pt x="45" y="106"/>
                  </a:cubicBezTo>
                  <a:cubicBezTo>
                    <a:pt x="45" y="105"/>
                    <a:pt x="46" y="105"/>
                    <a:pt x="45" y="104"/>
                  </a:cubicBezTo>
                  <a:cubicBezTo>
                    <a:pt x="45" y="105"/>
                    <a:pt x="45" y="105"/>
                    <a:pt x="45" y="105"/>
                  </a:cubicBezTo>
                  <a:close/>
                  <a:moveTo>
                    <a:pt x="31" y="105"/>
                  </a:moveTo>
                  <a:cubicBezTo>
                    <a:pt x="31" y="106"/>
                    <a:pt x="32" y="105"/>
                    <a:pt x="31" y="104"/>
                  </a:cubicBezTo>
                  <a:cubicBezTo>
                    <a:pt x="31" y="105"/>
                    <a:pt x="31" y="105"/>
                    <a:pt x="31" y="105"/>
                  </a:cubicBezTo>
                  <a:close/>
                  <a:moveTo>
                    <a:pt x="38" y="105"/>
                  </a:moveTo>
                  <a:cubicBezTo>
                    <a:pt x="39" y="105"/>
                    <a:pt x="39" y="106"/>
                    <a:pt x="39" y="106"/>
                  </a:cubicBezTo>
                  <a:cubicBezTo>
                    <a:pt x="39" y="106"/>
                    <a:pt x="39" y="106"/>
                    <a:pt x="40" y="106"/>
                  </a:cubicBezTo>
                  <a:cubicBezTo>
                    <a:pt x="39" y="105"/>
                    <a:pt x="39" y="105"/>
                    <a:pt x="39" y="104"/>
                  </a:cubicBezTo>
                  <a:cubicBezTo>
                    <a:pt x="39" y="105"/>
                    <a:pt x="38" y="105"/>
                    <a:pt x="38" y="105"/>
                  </a:cubicBezTo>
                  <a:close/>
                  <a:moveTo>
                    <a:pt x="56" y="107"/>
                  </a:moveTo>
                  <a:cubicBezTo>
                    <a:pt x="57" y="107"/>
                    <a:pt x="57" y="105"/>
                    <a:pt x="56" y="105"/>
                  </a:cubicBezTo>
                  <a:cubicBezTo>
                    <a:pt x="56" y="105"/>
                    <a:pt x="56" y="107"/>
                    <a:pt x="56" y="107"/>
                  </a:cubicBezTo>
                  <a:close/>
                  <a:moveTo>
                    <a:pt x="53" y="106"/>
                  </a:moveTo>
                  <a:cubicBezTo>
                    <a:pt x="52" y="106"/>
                    <a:pt x="52" y="105"/>
                    <a:pt x="52" y="105"/>
                  </a:cubicBezTo>
                  <a:cubicBezTo>
                    <a:pt x="52" y="105"/>
                    <a:pt x="52" y="106"/>
                    <a:pt x="53" y="106"/>
                  </a:cubicBezTo>
                  <a:close/>
                  <a:moveTo>
                    <a:pt x="63" y="106"/>
                  </a:moveTo>
                  <a:cubicBezTo>
                    <a:pt x="63" y="106"/>
                    <a:pt x="63" y="106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5"/>
                    <a:pt x="63" y="108"/>
                    <a:pt x="63" y="106"/>
                  </a:cubicBezTo>
                  <a:close/>
                  <a:moveTo>
                    <a:pt x="34" y="106"/>
                  </a:moveTo>
                  <a:cubicBezTo>
                    <a:pt x="34" y="108"/>
                    <a:pt x="35" y="109"/>
                    <a:pt x="36" y="111"/>
                  </a:cubicBezTo>
                  <a:cubicBezTo>
                    <a:pt x="36" y="110"/>
                    <a:pt x="36" y="110"/>
                    <a:pt x="36" y="109"/>
                  </a:cubicBezTo>
                  <a:cubicBezTo>
                    <a:pt x="36" y="109"/>
                    <a:pt x="36" y="110"/>
                    <a:pt x="36" y="110"/>
                  </a:cubicBezTo>
                  <a:cubicBezTo>
                    <a:pt x="37" y="110"/>
                    <a:pt x="36" y="109"/>
                    <a:pt x="37" y="109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8"/>
                    <a:pt x="38" y="107"/>
                    <a:pt x="39" y="107"/>
                  </a:cubicBezTo>
                  <a:cubicBezTo>
                    <a:pt x="38" y="107"/>
                    <a:pt x="38" y="106"/>
                    <a:pt x="38" y="106"/>
                  </a:cubicBezTo>
                  <a:cubicBezTo>
                    <a:pt x="37" y="107"/>
                    <a:pt x="37" y="108"/>
                    <a:pt x="35" y="108"/>
                  </a:cubicBezTo>
                  <a:cubicBezTo>
                    <a:pt x="35" y="107"/>
                    <a:pt x="35" y="106"/>
                    <a:pt x="35" y="105"/>
                  </a:cubicBezTo>
                  <a:cubicBezTo>
                    <a:pt x="34" y="105"/>
                    <a:pt x="34" y="105"/>
                    <a:pt x="34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4" y="106"/>
                    <a:pt x="34" y="106"/>
                    <a:pt x="34" y="106"/>
                  </a:cubicBezTo>
                  <a:close/>
                  <a:moveTo>
                    <a:pt x="41" y="106"/>
                  </a:moveTo>
                  <a:cubicBezTo>
                    <a:pt x="41" y="106"/>
                    <a:pt x="41" y="107"/>
                    <a:pt x="42" y="107"/>
                  </a:cubicBezTo>
                  <a:cubicBezTo>
                    <a:pt x="42" y="106"/>
                    <a:pt x="42" y="106"/>
                    <a:pt x="41" y="105"/>
                  </a:cubicBezTo>
                  <a:cubicBezTo>
                    <a:pt x="41" y="106"/>
                    <a:pt x="41" y="106"/>
                    <a:pt x="41" y="106"/>
                  </a:cubicBezTo>
                  <a:close/>
                  <a:moveTo>
                    <a:pt x="43" y="107"/>
                  </a:moveTo>
                  <a:cubicBezTo>
                    <a:pt x="44" y="107"/>
                    <a:pt x="44" y="106"/>
                    <a:pt x="44" y="107"/>
                  </a:cubicBezTo>
                  <a:cubicBezTo>
                    <a:pt x="44" y="107"/>
                    <a:pt x="44" y="107"/>
                    <a:pt x="43" y="107"/>
                  </a:cubicBezTo>
                  <a:cubicBezTo>
                    <a:pt x="44" y="107"/>
                    <a:pt x="44" y="108"/>
                    <a:pt x="45" y="108"/>
                  </a:cubicBezTo>
                  <a:cubicBezTo>
                    <a:pt x="44" y="107"/>
                    <a:pt x="44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lose/>
                  <a:moveTo>
                    <a:pt x="54" y="106"/>
                  </a:move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55" y="106"/>
                    <a:pt x="55" y="106"/>
                  </a:cubicBezTo>
                  <a:cubicBezTo>
                    <a:pt x="55" y="106"/>
                    <a:pt x="55" y="106"/>
                    <a:pt x="54" y="106"/>
                  </a:cubicBezTo>
                  <a:close/>
                  <a:moveTo>
                    <a:pt x="47" y="107"/>
                  </a:moveTo>
                  <a:cubicBezTo>
                    <a:pt x="46" y="107"/>
                    <a:pt x="46" y="107"/>
                    <a:pt x="46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8"/>
                    <a:pt x="47" y="107"/>
                    <a:pt x="47" y="107"/>
                  </a:cubicBezTo>
                  <a:close/>
                  <a:moveTo>
                    <a:pt x="52" y="108"/>
                  </a:moveTo>
                  <a:cubicBezTo>
                    <a:pt x="52" y="107"/>
                    <a:pt x="53" y="106"/>
                    <a:pt x="52" y="107"/>
                  </a:cubicBezTo>
                  <a:cubicBezTo>
                    <a:pt x="52" y="107"/>
                    <a:pt x="52" y="108"/>
                    <a:pt x="52" y="108"/>
                  </a:cubicBezTo>
                  <a:close/>
                  <a:moveTo>
                    <a:pt x="58" y="109"/>
                  </a:moveTo>
                  <a:cubicBezTo>
                    <a:pt x="58" y="108"/>
                    <a:pt x="58" y="108"/>
                    <a:pt x="58" y="108"/>
                  </a:cubicBezTo>
                  <a:cubicBezTo>
                    <a:pt x="58" y="108"/>
                    <a:pt x="58" y="107"/>
                    <a:pt x="57" y="107"/>
                  </a:cubicBezTo>
                  <a:cubicBezTo>
                    <a:pt x="58" y="108"/>
                    <a:pt x="57" y="108"/>
                    <a:pt x="58" y="109"/>
                  </a:cubicBezTo>
                  <a:close/>
                  <a:moveTo>
                    <a:pt x="40" y="108"/>
                  </a:moveTo>
                  <a:cubicBezTo>
                    <a:pt x="40" y="108"/>
                    <a:pt x="40" y="108"/>
                    <a:pt x="41" y="108"/>
                  </a:cubicBezTo>
                  <a:cubicBezTo>
                    <a:pt x="41" y="108"/>
                    <a:pt x="41" y="107"/>
                    <a:pt x="40" y="107"/>
                  </a:cubicBezTo>
                  <a:cubicBezTo>
                    <a:pt x="40" y="107"/>
                    <a:pt x="40" y="108"/>
                    <a:pt x="40" y="108"/>
                  </a:cubicBezTo>
                  <a:close/>
                  <a:moveTo>
                    <a:pt x="51" y="110"/>
                  </a:moveTo>
                  <a:cubicBezTo>
                    <a:pt x="51" y="109"/>
                    <a:pt x="51" y="107"/>
                    <a:pt x="50" y="107"/>
                  </a:cubicBezTo>
                  <a:cubicBezTo>
                    <a:pt x="50" y="108"/>
                    <a:pt x="50" y="109"/>
                    <a:pt x="51" y="110"/>
                  </a:cubicBezTo>
                  <a:close/>
                  <a:moveTo>
                    <a:pt x="42" y="108"/>
                  </a:moveTo>
                  <a:cubicBezTo>
                    <a:pt x="42" y="108"/>
                    <a:pt x="43" y="108"/>
                    <a:pt x="43" y="107"/>
                  </a:cubicBezTo>
                  <a:cubicBezTo>
                    <a:pt x="43" y="107"/>
                    <a:pt x="43" y="107"/>
                    <a:pt x="42" y="107"/>
                  </a:cubicBezTo>
                  <a:cubicBezTo>
                    <a:pt x="42" y="108"/>
                    <a:pt x="42" y="108"/>
                    <a:pt x="42" y="108"/>
                  </a:cubicBezTo>
                  <a:close/>
                  <a:moveTo>
                    <a:pt x="60" y="109"/>
                  </a:moveTo>
                  <a:cubicBezTo>
                    <a:pt x="60" y="108"/>
                    <a:pt x="60" y="108"/>
                    <a:pt x="60" y="107"/>
                  </a:cubicBezTo>
                  <a:cubicBezTo>
                    <a:pt x="59" y="108"/>
                    <a:pt x="60" y="109"/>
                    <a:pt x="60" y="109"/>
                  </a:cubicBezTo>
                  <a:close/>
                  <a:moveTo>
                    <a:pt x="55" y="109"/>
                  </a:moveTo>
                  <a:cubicBezTo>
                    <a:pt x="55" y="109"/>
                    <a:pt x="54" y="108"/>
                    <a:pt x="54" y="108"/>
                  </a:cubicBezTo>
                  <a:cubicBezTo>
                    <a:pt x="54" y="108"/>
                    <a:pt x="54" y="109"/>
                    <a:pt x="55" y="109"/>
                  </a:cubicBezTo>
                  <a:close/>
                  <a:moveTo>
                    <a:pt x="57" y="110"/>
                  </a:moveTo>
                  <a:cubicBezTo>
                    <a:pt x="56" y="109"/>
                    <a:pt x="57" y="108"/>
                    <a:pt x="57" y="108"/>
                  </a:cubicBezTo>
                  <a:cubicBezTo>
                    <a:pt x="56" y="108"/>
                    <a:pt x="56" y="110"/>
                    <a:pt x="57" y="110"/>
                  </a:cubicBezTo>
                  <a:close/>
                  <a:moveTo>
                    <a:pt x="42" y="108"/>
                  </a:moveTo>
                  <a:cubicBezTo>
                    <a:pt x="42" y="109"/>
                    <a:pt x="43" y="109"/>
                    <a:pt x="43" y="109"/>
                  </a:cubicBezTo>
                  <a:cubicBezTo>
                    <a:pt x="43" y="109"/>
                    <a:pt x="43" y="109"/>
                    <a:pt x="44" y="109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3" y="108"/>
                    <a:pt x="43" y="108"/>
                    <a:pt x="42" y="108"/>
                  </a:cubicBezTo>
                  <a:close/>
                  <a:moveTo>
                    <a:pt x="32" y="110"/>
                  </a:moveTo>
                  <a:cubicBezTo>
                    <a:pt x="32" y="109"/>
                    <a:pt x="32" y="108"/>
                    <a:pt x="31" y="108"/>
                  </a:cubicBezTo>
                  <a:cubicBezTo>
                    <a:pt x="32" y="109"/>
                    <a:pt x="31" y="110"/>
                    <a:pt x="32" y="110"/>
                  </a:cubicBezTo>
                  <a:close/>
                  <a:moveTo>
                    <a:pt x="40" y="109"/>
                  </a:moveTo>
                  <a:cubicBezTo>
                    <a:pt x="40" y="109"/>
                    <a:pt x="40" y="108"/>
                    <a:pt x="39" y="108"/>
                  </a:cubicBezTo>
                  <a:cubicBezTo>
                    <a:pt x="39" y="109"/>
                    <a:pt x="40" y="109"/>
                    <a:pt x="40" y="109"/>
                  </a:cubicBezTo>
                  <a:close/>
                  <a:moveTo>
                    <a:pt x="34" y="113"/>
                  </a:moveTo>
                  <a:cubicBezTo>
                    <a:pt x="36" y="112"/>
                    <a:pt x="35" y="110"/>
                    <a:pt x="33" y="108"/>
                  </a:cubicBezTo>
                  <a:cubicBezTo>
                    <a:pt x="34" y="110"/>
                    <a:pt x="33" y="112"/>
                    <a:pt x="34" y="113"/>
                  </a:cubicBezTo>
                  <a:close/>
                  <a:moveTo>
                    <a:pt x="41" y="109"/>
                  </a:moveTo>
                  <a:cubicBezTo>
                    <a:pt x="41" y="110"/>
                    <a:pt x="42" y="109"/>
                    <a:pt x="41" y="108"/>
                  </a:cubicBezTo>
                  <a:cubicBezTo>
                    <a:pt x="41" y="109"/>
                    <a:pt x="41" y="109"/>
                    <a:pt x="41" y="109"/>
                  </a:cubicBezTo>
                  <a:close/>
                  <a:moveTo>
                    <a:pt x="45" y="110"/>
                  </a:moveTo>
                  <a:cubicBezTo>
                    <a:pt x="46" y="109"/>
                    <a:pt x="45" y="109"/>
                    <a:pt x="45" y="109"/>
                  </a:cubicBezTo>
                  <a:cubicBezTo>
                    <a:pt x="45" y="109"/>
                    <a:pt x="45" y="110"/>
                    <a:pt x="45" y="110"/>
                  </a:cubicBezTo>
                  <a:close/>
                  <a:moveTo>
                    <a:pt x="58" y="112"/>
                  </a:moveTo>
                  <a:cubicBezTo>
                    <a:pt x="58" y="111"/>
                    <a:pt x="59" y="110"/>
                    <a:pt x="58" y="109"/>
                  </a:cubicBezTo>
                  <a:cubicBezTo>
                    <a:pt x="58" y="110"/>
                    <a:pt x="57" y="111"/>
                    <a:pt x="58" y="112"/>
                  </a:cubicBezTo>
                  <a:close/>
                  <a:moveTo>
                    <a:pt x="38" y="110"/>
                  </a:moveTo>
                  <a:cubicBezTo>
                    <a:pt x="39" y="110"/>
                    <a:pt x="39" y="110"/>
                    <a:pt x="39" y="109"/>
                  </a:cubicBezTo>
                  <a:cubicBezTo>
                    <a:pt x="39" y="109"/>
                    <a:pt x="38" y="110"/>
                    <a:pt x="38" y="110"/>
                  </a:cubicBezTo>
                  <a:close/>
                  <a:moveTo>
                    <a:pt x="41" y="109"/>
                  </a:moveTo>
                  <a:cubicBezTo>
                    <a:pt x="42" y="110"/>
                    <a:pt x="42" y="111"/>
                    <a:pt x="42" y="111"/>
                  </a:cubicBezTo>
                  <a:cubicBezTo>
                    <a:pt x="43" y="110"/>
                    <a:pt x="42" y="109"/>
                    <a:pt x="42" y="109"/>
                  </a:cubicBezTo>
                  <a:cubicBezTo>
                    <a:pt x="42" y="109"/>
                    <a:pt x="42" y="109"/>
                    <a:pt x="41" y="109"/>
                  </a:cubicBezTo>
                  <a:close/>
                  <a:moveTo>
                    <a:pt x="47" y="110"/>
                  </a:moveTo>
                  <a:cubicBezTo>
                    <a:pt x="47" y="110"/>
                    <a:pt x="47" y="110"/>
                    <a:pt x="46" y="109"/>
                  </a:cubicBezTo>
                  <a:cubicBezTo>
                    <a:pt x="46" y="110"/>
                    <a:pt x="46" y="110"/>
                    <a:pt x="47" y="110"/>
                  </a:cubicBezTo>
                  <a:close/>
                  <a:moveTo>
                    <a:pt x="52" y="111"/>
                  </a:moveTo>
                  <a:cubicBezTo>
                    <a:pt x="52" y="111"/>
                    <a:pt x="52" y="110"/>
                    <a:pt x="52" y="110"/>
                  </a:cubicBezTo>
                  <a:cubicBezTo>
                    <a:pt x="52" y="110"/>
                    <a:pt x="52" y="111"/>
                    <a:pt x="52" y="111"/>
                  </a:cubicBezTo>
                  <a:close/>
                  <a:moveTo>
                    <a:pt x="44" y="110"/>
                  </a:moveTo>
                  <a:cubicBezTo>
                    <a:pt x="45" y="111"/>
                    <a:pt x="44" y="112"/>
                    <a:pt x="45" y="112"/>
                  </a:cubicBezTo>
                  <a:cubicBezTo>
                    <a:pt x="46" y="111"/>
                    <a:pt x="45" y="110"/>
                    <a:pt x="44" y="110"/>
                  </a:cubicBezTo>
                  <a:cubicBezTo>
                    <a:pt x="44" y="110"/>
                    <a:pt x="44" y="110"/>
                    <a:pt x="44" y="110"/>
                  </a:cubicBezTo>
                  <a:close/>
                  <a:moveTo>
                    <a:pt x="66" y="110"/>
                  </a:moveTo>
                  <a:cubicBezTo>
                    <a:pt x="66" y="112"/>
                    <a:pt x="66" y="110"/>
                    <a:pt x="66" y="110"/>
                  </a:cubicBezTo>
                  <a:close/>
                  <a:moveTo>
                    <a:pt x="39" y="112"/>
                  </a:moveTo>
                  <a:cubicBezTo>
                    <a:pt x="40" y="112"/>
                    <a:pt x="40" y="111"/>
                    <a:pt x="40" y="110"/>
                  </a:cubicBezTo>
                  <a:cubicBezTo>
                    <a:pt x="39" y="111"/>
                    <a:pt x="39" y="111"/>
                    <a:pt x="39" y="112"/>
                  </a:cubicBezTo>
                  <a:close/>
                  <a:moveTo>
                    <a:pt x="55" y="111"/>
                  </a:moveTo>
                  <a:cubicBezTo>
                    <a:pt x="55" y="111"/>
                    <a:pt x="55" y="111"/>
                    <a:pt x="55" y="110"/>
                  </a:cubicBezTo>
                  <a:cubicBezTo>
                    <a:pt x="54" y="111"/>
                    <a:pt x="55" y="111"/>
                    <a:pt x="55" y="111"/>
                  </a:cubicBezTo>
                  <a:close/>
                  <a:moveTo>
                    <a:pt x="63" y="111"/>
                  </a:move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1"/>
                    <a:pt x="63" y="111"/>
                  </a:cubicBezTo>
                  <a:close/>
                  <a:moveTo>
                    <a:pt x="40" y="112"/>
                  </a:moveTo>
                  <a:cubicBezTo>
                    <a:pt x="41" y="112"/>
                    <a:pt x="41" y="112"/>
                    <a:pt x="41" y="112"/>
                  </a:cubicBezTo>
                  <a:cubicBezTo>
                    <a:pt x="40" y="112"/>
                    <a:pt x="41" y="111"/>
                    <a:pt x="40" y="112"/>
                  </a:cubicBezTo>
                  <a:cubicBezTo>
                    <a:pt x="40" y="112"/>
                    <a:pt x="40" y="112"/>
                    <a:pt x="39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1" y="113"/>
                    <a:pt x="41" y="112"/>
                    <a:pt x="41" y="112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40" y="112"/>
                  </a:cubicBezTo>
                  <a:close/>
                  <a:moveTo>
                    <a:pt x="7" y="127"/>
                  </a:moveTo>
                  <a:cubicBezTo>
                    <a:pt x="7" y="127"/>
                    <a:pt x="7" y="127"/>
                    <a:pt x="8" y="127"/>
                  </a:cubicBezTo>
                  <a:cubicBezTo>
                    <a:pt x="8" y="125"/>
                    <a:pt x="9" y="124"/>
                    <a:pt x="9" y="122"/>
                  </a:cubicBezTo>
                  <a:cubicBezTo>
                    <a:pt x="9" y="120"/>
                    <a:pt x="10" y="118"/>
                    <a:pt x="10" y="116"/>
                  </a:cubicBezTo>
                  <a:cubicBezTo>
                    <a:pt x="11" y="114"/>
                    <a:pt x="12" y="112"/>
                    <a:pt x="11" y="111"/>
                  </a:cubicBezTo>
                  <a:cubicBezTo>
                    <a:pt x="10" y="116"/>
                    <a:pt x="8" y="122"/>
                    <a:pt x="7" y="127"/>
                  </a:cubicBezTo>
                  <a:close/>
                  <a:moveTo>
                    <a:pt x="37" y="112"/>
                  </a:moveTo>
                  <a:cubicBezTo>
                    <a:pt x="37" y="111"/>
                    <a:pt x="37" y="111"/>
                    <a:pt x="38" y="111"/>
                  </a:cubicBezTo>
                  <a:cubicBezTo>
                    <a:pt x="38" y="111"/>
                    <a:pt x="38" y="111"/>
                    <a:pt x="37" y="111"/>
                  </a:cubicBezTo>
                  <a:cubicBezTo>
                    <a:pt x="38" y="111"/>
                    <a:pt x="37" y="111"/>
                    <a:pt x="37" y="112"/>
                  </a:cubicBezTo>
                  <a:close/>
                  <a:moveTo>
                    <a:pt x="48" y="112"/>
                  </a:moveTo>
                  <a:cubicBezTo>
                    <a:pt x="48" y="111"/>
                    <a:pt x="48" y="111"/>
                    <a:pt x="47" y="111"/>
                  </a:cubicBezTo>
                  <a:cubicBezTo>
                    <a:pt x="47" y="111"/>
                    <a:pt x="47" y="112"/>
                    <a:pt x="48" y="112"/>
                  </a:cubicBezTo>
                  <a:close/>
                  <a:moveTo>
                    <a:pt x="44" y="113"/>
                  </a:moveTo>
                  <a:cubicBezTo>
                    <a:pt x="44" y="113"/>
                    <a:pt x="44" y="113"/>
                    <a:pt x="44" y="113"/>
                  </a:cubicBezTo>
                  <a:cubicBezTo>
                    <a:pt x="44" y="112"/>
                    <a:pt x="44" y="111"/>
                    <a:pt x="43" y="111"/>
                  </a:cubicBezTo>
                  <a:cubicBezTo>
                    <a:pt x="42" y="112"/>
                    <a:pt x="43" y="113"/>
                    <a:pt x="44" y="113"/>
                  </a:cubicBezTo>
                  <a:close/>
                  <a:moveTo>
                    <a:pt x="58" y="112"/>
                  </a:moveTo>
                  <a:cubicBezTo>
                    <a:pt x="58" y="112"/>
                    <a:pt x="58" y="112"/>
                    <a:pt x="58" y="113"/>
                  </a:cubicBezTo>
                  <a:cubicBezTo>
                    <a:pt x="59" y="113"/>
                    <a:pt x="59" y="112"/>
                    <a:pt x="59" y="111"/>
                  </a:cubicBezTo>
                  <a:cubicBezTo>
                    <a:pt x="58" y="111"/>
                    <a:pt x="58" y="112"/>
                    <a:pt x="58" y="112"/>
                  </a:cubicBezTo>
                  <a:close/>
                  <a:moveTo>
                    <a:pt x="60" y="113"/>
                  </a:moveTo>
                  <a:cubicBezTo>
                    <a:pt x="60" y="113"/>
                    <a:pt x="60" y="112"/>
                    <a:pt x="60" y="112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0" y="112"/>
                    <a:pt x="59" y="113"/>
                    <a:pt x="60" y="113"/>
                  </a:cubicBezTo>
                  <a:close/>
                  <a:moveTo>
                    <a:pt x="36" y="112"/>
                  </a:moveTo>
                  <a:cubicBezTo>
                    <a:pt x="36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6" y="112"/>
                  </a:cubicBezTo>
                  <a:close/>
                  <a:moveTo>
                    <a:pt x="38" y="113"/>
                  </a:moveTo>
                  <a:cubicBezTo>
                    <a:pt x="38" y="112"/>
                    <a:pt x="38" y="113"/>
                    <a:pt x="38" y="113"/>
                  </a:cubicBezTo>
                  <a:cubicBezTo>
                    <a:pt x="38" y="113"/>
                    <a:pt x="38" y="112"/>
                    <a:pt x="38" y="112"/>
                  </a:cubicBezTo>
                  <a:cubicBezTo>
                    <a:pt x="38" y="112"/>
                    <a:pt x="38" y="112"/>
                    <a:pt x="38" y="113"/>
                  </a:cubicBezTo>
                  <a:close/>
                  <a:moveTo>
                    <a:pt x="50" y="113"/>
                  </a:moveTo>
                  <a:cubicBezTo>
                    <a:pt x="50" y="113"/>
                    <a:pt x="50" y="114"/>
                    <a:pt x="51" y="114"/>
                  </a:cubicBezTo>
                  <a:cubicBezTo>
                    <a:pt x="51" y="114"/>
                    <a:pt x="51" y="113"/>
                    <a:pt x="51" y="113"/>
                  </a:cubicBezTo>
                  <a:cubicBezTo>
                    <a:pt x="50" y="113"/>
                    <a:pt x="50" y="113"/>
                    <a:pt x="50" y="112"/>
                  </a:cubicBezTo>
                  <a:cubicBezTo>
                    <a:pt x="49" y="112"/>
                    <a:pt x="50" y="113"/>
                    <a:pt x="50" y="113"/>
                  </a:cubicBezTo>
                  <a:close/>
                  <a:moveTo>
                    <a:pt x="53" y="113"/>
                  </a:moveTo>
                  <a:cubicBezTo>
                    <a:pt x="53" y="113"/>
                    <a:pt x="54" y="112"/>
                    <a:pt x="53" y="112"/>
                  </a:cubicBezTo>
                  <a:cubicBezTo>
                    <a:pt x="53" y="113"/>
                    <a:pt x="53" y="113"/>
                    <a:pt x="53" y="113"/>
                  </a:cubicBezTo>
                  <a:close/>
                  <a:moveTo>
                    <a:pt x="43" y="114"/>
                  </a:moveTo>
                  <a:cubicBezTo>
                    <a:pt x="42" y="114"/>
                    <a:pt x="42" y="113"/>
                    <a:pt x="42" y="113"/>
                  </a:cubicBezTo>
                  <a:cubicBezTo>
                    <a:pt x="41" y="113"/>
                    <a:pt x="42" y="114"/>
                    <a:pt x="42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5"/>
                    <a:pt x="41" y="116"/>
                    <a:pt x="42" y="116"/>
                  </a:cubicBezTo>
                  <a:cubicBezTo>
                    <a:pt x="42" y="115"/>
                    <a:pt x="43" y="115"/>
                    <a:pt x="43" y="114"/>
                  </a:cubicBezTo>
                  <a:cubicBezTo>
                    <a:pt x="43" y="114"/>
                    <a:pt x="43" y="112"/>
                    <a:pt x="42" y="113"/>
                  </a:cubicBezTo>
                  <a:cubicBezTo>
                    <a:pt x="42" y="113"/>
                    <a:pt x="43" y="114"/>
                    <a:pt x="43" y="114"/>
                  </a:cubicBezTo>
                  <a:close/>
                  <a:moveTo>
                    <a:pt x="56" y="113"/>
                  </a:moveTo>
                  <a:cubicBezTo>
                    <a:pt x="56" y="113"/>
                    <a:pt x="56" y="112"/>
                    <a:pt x="56" y="112"/>
                  </a:cubicBezTo>
                  <a:cubicBezTo>
                    <a:pt x="56" y="113"/>
                    <a:pt x="56" y="113"/>
                    <a:pt x="56" y="113"/>
                  </a:cubicBezTo>
                  <a:close/>
                  <a:moveTo>
                    <a:pt x="46" y="114"/>
                  </a:moveTo>
                  <a:cubicBezTo>
                    <a:pt x="46" y="114"/>
                    <a:pt x="46" y="114"/>
                    <a:pt x="46" y="115"/>
                  </a:cubicBezTo>
                  <a:cubicBezTo>
                    <a:pt x="47" y="115"/>
                    <a:pt x="47" y="114"/>
                    <a:pt x="47" y="114"/>
                  </a:cubicBezTo>
                  <a:cubicBezTo>
                    <a:pt x="47" y="114"/>
                    <a:pt x="47" y="113"/>
                    <a:pt x="46" y="113"/>
                  </a:cubicBezTo>
                  <a:cubicBezTo>
                    <a:pt x="46" y="113"/>
                    <a:pt x="47" y="114"/>
                    <a:pt x="46" y="114"/>
                  </a:cubicBezTo>
                  <a:close/>
                  <a:moveTo>
                    <a:pt x="63" y="114"/>
                  </a:moveTo>
                  <a:cubicBezTo>
                    <a:pt x="63" y="114"/>
                    <a:pt x="63" y="113"/>
                    <a:pt x="63" y="113"/>
                  </a:cubicBezTo>
                  <a:cubicBezTo>
                    <a:pt x="63" y="113"/>
                    <a:pt x="63" y="114"/>
                    <a:pt x="63" y="114"/>
                  </a:cubicBezTo>
                  <a:close/>
                  <a:moveTo>
                    <a:pt x="37" y="114"/>
                  </a:moveTo>
                  <a:cubicBezTo>
                    <a:pt x="37" y="114"/>
                    <a:pt x="37" y="114"/>
                    <a:pt x="37" y="114"/>
                  </a:cubicBezTo>
                  <a:cubicBezTo>
                    <a:pt x="37" y="114"/>
                    <a:pt x="38" y="114"/>
                    <a:pt x="38" y="113"/>
                  </a:cubicBezTo>
                  <a:cubicBezTo>
                    <a:pt x="38" y="113"/>
                    <a:pt x="37" y="113"/>
                    <a:pt x="37" y="114"/>
                  </a:cubicBezTo>
                  <a:close/>
                  <a:moveTo>
                    <a:pt x="39" y="114"/>
                  </a:moveTo>
                  <a:cubicBezTo>
                    <a:pt x="39" y="114"/>
                    <a:pt x="39" y="113"/>
                    <a:pt x="39" y="113"/>
                  </a:cubicBezTo>
                  <a:cubicBezTo>
                    <a:pt x="39" y="114"/>
                    <a:pt x="39" y="114"/>
                    <a:pt x="39" y="114"/>
                  </a:cubicBezTo>
                  <a:close/>
                  <a:moveTo>
                    <a:pt x="60" y="115"/>
                  </a:moveTo>
                  <a:cubicBezTo>
                    <a:pt x="60" y="115"/>
                    <a:pt x="60" y="114"/>
                    <a:pt x="60" y="113"/>
                  </a:cubicBezTo>
                  <a:cubicBezTo>
                    <a:pt x="60" y="114"/>
                    <a:pt x="59" y="114"/>
                    <a:pt x="60" y="115"/>
                  </a:cubicBezTo>
                  <a:close/>
                  <a:moveTo>
                    <a:pt x="35" y="114"/>
                  </a:moveTo>
                  <a:cubicBezTo>
                    <a:pt x="35" y="115"/>
                    <a:pt x="34" y="115"/>
                    <a:pt x="34" y="116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35" y="115"/>
                    <a:pt x="36" y="114"/>
                    <a:pt x="35" y="113"/>
                  </a:cubicBezTo>
                  <a:cubicBezTo>
                    <a:pt x="35" y="114"/>
                    <a:pt x="35" y="114"/>
                    <a:pt x="35" y="114"/>
                  </a:cubicBezTo>
                  <a:close/>
                  <a:moveTo>
                    <a:pt x="56" y="114"/>
                  </a:moveTo>
                  <a:cubicBezTo>
                    <a:pt x="57" y="114"/>
                    <a:pt x="57" y="113"/>
                    <a:pt x="56" y="113"/>
                  </a:cubicBezTo>
                  <a:cubicBezTo>
                    <a:pt x="56" y="114"/>
                    <a:pt x="56" y="114"/>
                    <a:pt x="56" y="114"/>
                  </a:cubicBezTo>
                  <a:close/>
                  <a:moveTo>
                    <a:pt x="45" y="114"/>
                  </a:moveTo>
                  <a:cubicBezTo>
                    <a:pt x="45" y="114"/>
                    <a:pt x="44" y="114"/>
                    <a:pt x="44" y="115"/>
                  </a:cubicBezTo>
                  <a:cubicBezTo>
                    <a:pt x="45" y="115"/>
                    <a:pt x="45" y="116"/>
                    <a:pt x="45" y="116"/>
                  </a:cubicBezTo>
                  <a:cubicBezTo>
                    <a:pt x="46" y="116"/>
                    <a:pt x="46" y="114"/>
                    <a:pt x="45" y="114"/>
                  </a:cubicBezTo>
                  <a:cubicBezTo>
                    <a:pt x="45" y="114"/>
                    <a:pt x="45" y="114"/>
                    <a:pt x="45" y="114"/>
                  </a:cubicBezTo>
                  <a:close/>
                  <a:moveTo>
                    <a:pt x="54" y="115"/>
                  </a:moveTo>
                  <a:cubicBezTo>
                    <a:pt x="55" y="115"/>
                    <a:pt x="56" y="114"/>
                    <a:pt x="55" y="114"/>
                  </a:cubicBezTo>
                  <a:cubicBezTo>
                    <a:pt x="55" y="114"/>
                    <a:pt x="54" y="115"/>
                    <a:pt x="54" y="115"/>
                  </a:cubicBezTo>
                  <a:close/>
                  <a:moveTo>
                    <a:pt x="38" y="115"/>
                  </a:move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9" y="115"/>
                    <a:pt x="38" y="115"/>
                    <a:pt x="38" y="114"/>
                  </a:cubicBezTo>
                  <a:cubicBezTo>
                    <a:pt x="38" y="114"/>
                    <a:pt x="38" y="114"/>
                    <a:pt x="38" y="114"/>
                  </a:cubicBezTo>
                  <a:cubicBezTo>
                    <a:pt x="38" y="114"/>
                    <a:pt x="38" y="115"/>
                    <a:pt x="38" y="115"/>
                  </a:cubicBezTo>
                  <a:close/>
                  <a:moveTo>
                    <a:pt x="32" y="115"/>
                  </a:moveTo>
                  <a:cubicBezTo>
                    <a:pt x="32" y="115"/>
                    <a:pt x="32" y="115"/>
                    <a:pt x="31" y="114"/>
                  </a:cubicBezTo>
                  <a:cubicBezTo>
                    <a:pt x="31" y="115"/>
                    <a:pt x="32" y="115"/>
                    <a:pt x="32" y="115"/>
                  </a:cubicBezTo>
                  <a:close/>
                  <a:moveTo>
                    <a:pt x="63" y="117"/>
                  </a:moveTo>
                  <a:cubicBezTo>
                    <a:pt x="63" y="116"/>
                    <a:pt x="63" y="116"/>
                    <a:pt x="63" y="116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6"/>
                    <a:pt x="63" y="117"/>
                  </a:cubicBezTo>
                  <a:close/>
                  <a:moveTo>
                    <a:pt x="36" y="115"/>
                  </a:moveTo>
                  <a:cubicBezTo>
                    <a:pt x="35" y="116"/>
                    <a:pt x="34" y="117"/>
                    <a:pt x="34" y="118"/>
                  </a:cubicBezTo>
                  <a:cubicBezTo>
                    <a:pt x="34" y="117"/>
                    <a:pt x="36" y="116"/>
                    <a:pt x="36" y="115"/>
                  </a:cubicBezTo>
                  <a:cubicBezTo>
                    <a:pt x="36" y="115"/>
                    <a:pt x="36" y="115"/>
                    <a:pt x="36" y="115"/>
                  </a:cubicBezTo>
                  <a:close/>
                  <a:moveTo>
                    <a:pt x="47" y="116"/>
                  </a:moveTo>
                  <a:cubicBezTo>
                    <a:pt x="48" y="116"/>
                    <a:pt x="47" y="115"/>
                    <a:pt x="48" y="115"/>
                  </a:cubicBezTo>
                  <a:cubicBezTo>
                    <a:pt x="48" y="115"/>
                    <a:pt x="47" y="115"/>
                    <a:pt x="47" y="116"/>
                  </a:cubicBezTo>
                  <a:close/>
                  <a:moveTo>
                    <a:pt x="54" y="116"/>
                  </a:moveTo>
                  <a:cubicBezTo>
                    <a:pt x="55" y="116"/>
                    <a:pt x="55" y="117"/>
                    <a:pt x="55" y="117"/>
                  </a:cubicBezTo>
                  <a:cubicBezTo>
                    <a:pt x="55" y="116"/>
                    <a:pt x="55" y="116"/>
                    <a:pt x="55" y="115"/>
                  </a:cubicBezTo>
                  <a:cubicBezTo>
                    <a:pt x="55" y="115"/>
                    <a:pt x="55" y="115"/>
                    <a:pt x="54" y="116"/>
                  </a:cubicBezTo>
                  <a:close/>
                  <a:moveTo>
                    <a:pt x="39" y="116"/>
                  </a:moveTo>
                  <a:cubicBezTo>
                    <a:pt x="40" y="116"/>
                    <a:pt x="40" y="117"/>
                    <a:pt x="41" y="117"/>
                  </a:cubicBezTo>
                  <a:cubicBezTo>
                    <a:pt x="41" y="116"/>
                    <a:pt x="40" y="116"/>
                    <a:pt x="40" y="115"/>
                  </a:cubicBezTo>
                  <a:cubicBezTo>
                    <a:pt x="40" y="115"/>
                    <a:pt x="39" y="115"/>
                    <a:pt x="39" y="116"/>
                  </a:cubicBezTo>
                  <a:close/>
                  <a:moveTo>
                    <a:pt x="43" y="116"/>
                  </a:moveTo>
                  <a:cubicBezTo>
                    <a:pt x="43" y="117"/>
                    <a:pt x="43" y="118"/>
                    <a:pt x="44" y="118"/>
                  </a:cubicBezTo>
                  <a:cubicBezTo>
                    <a:pt x="44" y="117"/>
                    <a:pt x="44" y="117"/>
                    <a:pt x="43" y="116"/>
                  </a:cubicBezTo>
                  <a:cubicBezTo>
                    <a:pt x="44" y="116"/>
                    <a:pt x="44" y="117"/>
                    <a:pt x="45" y="117"/>
                  </a:cubicBezTo>
                  <a:cubicBezTo>
                    <a:pt x="45" y="116"/>
                    <a:pt x="44" y="116"/>
                    <a:pt x="44" y="115"/>
                  </a:cubicBezTo>
                  <a:cubicBezTo>
                    <a:pt x="43" y="115"/>
                    <a:pt x="43" y="116"/>
                    <a:pt x="43" y="116"/>
                  </a:cubicBezTo>
                  <a:close/>
                  <a:moveTo>
                    <a:pt x="51" y="117"/>
                  </a:moveTo>
                  <a:cubicBezTo>
                    <a:pt x="51" y="116"/>
                    <a:pt x="51" y="116"/>
                    <a:pt x="50" y="116"/>
                  </a:cubicBezTo>
                  <a:cubicBezTo>
                    <a:pt x="50" y="116"/>
                    <a:pt x="50" y="117"/>
                    <a:pt x="51" y="117"/>
                  </a:cubicBezTo>
                  <a:close/>
                  <a:moveTo>
                    <a:pt x="58" y="116"/>
                  </a:moveTo>
                  <a:cubicBezTo>
                    <a:pt x="58" y="116"/>
                    <a:pt x="58" y="117"/>
                    <a:pt x="58" y="117"/>
                  </a:cubicBezTo>
                  <a:cubicBezTo>
                    <a:pt x="59" y="117"/>
                    <a:pt x="58" y="116"/>
                    <a:pt x="58" y="116"/>
                  </a:cubicBezTo>
                  <a:cubicBezTo>
                    <a:pt x="58" y="116"/>
                    <a:pt x="58" y="116"/>
                    <a:pt x="58" y="116"/>
                  </a:cubicBezTo>
                  <a:close/>
                  <a:moveTo>
                    <a:pt x="36" y="117"/>
                  </a:moveTo>
                  <a:cubicBezTo>
                    <a:pt x="36" y="117"/>
                    <a:pt x="36" y="117"/>
                    <a:pt x="35" y="117"/>
                  </a:cubicBezTo>
                  <a:cubicBezTo>
                    <a:pt x="35" y="117"/>
                    <a:pt x="36" y="117"/>
                    <a:pt x="36" y="117"/>
                  </a:cubicBezTo>
                  <a:cubicBezTo>
                    <a:pt x="37" y="118"/>
                    <a:pt x="37" y="117"/>
                    <a:pt x="37" y="116"/>
                  </a:cubicBezTo>
                  <a:cubicBezTo>
                    <a:pt x="36" y="116"/>
                    <a:pt x="36" y="117"/>
                    <a:pt x="36" y="117"/>
                  </a:cubicBezTo>
                  <a:close/>
                  <a:moveTo>
                    <a:pt x="39" y="117"/>
                  </a:moveTo>
                  <a:cubicBezTo>
                    <a:pt x="39" y="117"/>
                    <a:pt x="39" y="118"/>
                    <a:pt x="40" y="118"/>
                  </a:cubicBezTo>
                  <a:cubicBezTo>
                    <a:pt x="40" y="118"/>
                    <a:pt x="40" y="117"/>
                    <a:pt x="40" y="117"/>
                  </a:cubicBezTo>
                  <a:cubicBezTo>
                    <a:pt x="41" y="117"/>
                    <a:pt x="40" y="116"/>
                    <a:pt x="39" y="116"/>
                  </a:cubicBezTo>
                  <a:cubicBezTo>
                    <a:pt x="39" y="116"/>
                    <a:pt x="39" y="117"/>
                    <a:pt x="39" y="117"/>
                  </a:cubicBezTo>
                  <a:close/>
                  <a:moveTo>
                    <a:pt x="42" y="117"/>
                  </a:moveTo>
                  <a:cubicBezTo>
                    <a:pt x="42" y="118"/>
                    <a:pt x="43" y="118"/>
                    <a:pt x="43" y="119"/>
                  </a:cubicBezTo>
                  <a:cubicBezTo>
                    <a:pt x="44" y="118"/>
                    <a:pt x="43" y="117"/>
                    <a:pt x="43" y="116"/>
                  </a:cubicBezTo>
                  <a:cubicBezTo>
                    <a:pt x="43" y="116"/>
                    <a:pt x="42" y="117"/>
                    <a:pt x="42" y="117"/>
                  </a:cubicBezTo>
                  <a:close/>
                  <a:moveTo>
                    <a:pt x="32" y="118"/>
                  </a:moveTo>
                  <a:cubicBezTo>
                    <a:pt x="32" y="118"/>
                    <a:pt x="32" y="116"/>
                    <a:pt x="32" y="117"/>
                  </a:cubicBezTo>
                  <a:cubicBezTo>
                    <a:pt x="32" y="117"/>
                    <a:pt x="32" y="117"/>
                    <a:pt x="32" y="118"/>
                  </a:cubicBezTo>
                  <a:close/>
                  <a:moveTo>
                    <a:pt x="65" y="120"/>
                  </a:moveTo>
                  <a:cubicBezTo>
                    <a:pt x="65" y="119"/>
                    <a:pt x="65" y="118"/>
                    <a:pt x="65" y="117"/>
                  </a:cubicBezTo>
                  <a:cubicBezTo>
                    <a:pt x="64" y="118"/>
                    <a:pt x="64" y="119"/>
                    <a:pt x="65" y="120"/>
                  </a:cubicBezTo>
                  <a:close/>
                  <a:moveTo>
                    <a:pt x="47" y="119"/>
                  </a:moveTo>
                  <a:cubicBezTo>
                    <a:pt x="47" y="118"/>
                    <a:pt x="47" y="118"/>
                    <a:pt x="47" y="118"/>
                  </a:cubicBezTo>
                  <a:cubicBezTo>
                    <a:pt x="47" y="118"/>
                    <a:pt x="47" y="117"/>
                    <a:pt x="47" y="117"/>
                  </a:cubicBezTo>
                  <a:cubicBezTo>
                    <a:pt x="46" y="116"/>
                    <a:pt x="46" y="118"/>
                    <a:pt x="47" y="119"/>
                  </a:cubicBezTo>
                  <a:close/>
                  <a:moveTo>
                    <a:pt x="53" y="118"/>
                  </a:moveTo>
                  <a:cubicBezTo>
                    <a:pt x="53" y="118"/>
                    <a:pt x="53" y="118"/>
                    <a:pt x="53" y="119"/>
                  </a:cubicBezTo>
                  <a:cubicBezTo>
                    <a:pt x="53" y="118"/>
                    <a:pt x="53" y="117"/>
                    <a:pt x="53" y="117"/>
                  </a:cubicBezTo>
                  <a:cubicBezTo>
                    <a:pt x="53" y="117"/>
                    <a:pt x="53" y="118"/>
                    <a:pt x="53" y="118"/>
                  </a:cubicBezTo>
                  <a:close/>
                  <a:moveTo>
                    <a:pt x="7" y="130"/>
                  </a:moveTo>
                  <a:cubicBezTo>
                    <a:pt x="8" y="131"/>
                    <a:pt x="7" y="133"/>
                    <a:pt x="7" y="134"/>
                  </a:cubicBezTo>
                  <a:cubicBezTo>
                    <a:pt x="7" y="134"/>
                    <a:pt x="7" y="134"/>
                    <a:pt x="8" y="133"/>
                  </a:cubicBezTo>
                  <a:cubicBezTo>
                    <a:pt x="9" y="128"/>
                    <a:pt x="10" y="123"/>
                    <a:pt x="11" y="118"/>
                  </a:cubicBezTo>
                  <a:cubicBezTo>
                    <a:pt x="10" y="122"/>
                    <a:pt x="9" y="126"/>
                    <a:pt x="7" y="130"/>
                  </a:cubicBezTo>
                  <a:close/>
                  <a:moveTo>
                    <a:pt x="34" y="119"/>
                  </a:moveTo>
                  <a:cubicBezTo>
                    <a:pt x="34" y="120"/>
                    <a:pt x="34" y="120"/>
                    <a:pt x="34" y="120"/>
                  </a:cubicBezTo>
                  <a:cubicBezTo>
                    <a:pt x="35" y="120"/>
                    <a:pt x="36" y="119"/>
                    <a:pt x="35" y="118"/>
                  </a:cubicBezTo>
                  <a:cubicBezTo>
                    <a:pt x="34" y="118"/>
                    <a:pt x="35" y="119"/>
                    <a:pt x="34" y="119"/>
                  </a:cubicBezTo>
                  <a:close/>
                  <a:moveTo>
                    <a:pt x="65" y="120"/>
                  </a:moveTo>
                  <a:cubicBezTo>
                    <a:pt x="66" y="120"/>
                    <a:pt x="66" y="118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5" y="118"/>
                    <a:pt x="66" y="119"/>
                    <a:pt x="65" y="120"/>
                  </a:cubicBezTo>
                  <a:close/>
                  <a:moveTo>
                    <a:pt x="33" y="126"/>
                  </a:moveTo>
                  <a:cubicBezTo>
                    <a:pt x="33" y="123"/>
                    <a:pt x="33" y="121"/>
                    <a:pt x="32" y="118"/>
                  </a:cubicBezTo>
                  <a:cubicBezTo>
                    <a:pt x="32" y="121"/>
                    <a:pt x="32" y="123"/>
                    <a:pt x="33" y="126"/>
                  </a:cubicBezTo>
                  <a:close/>
                  <a:moveTo>
                    <a:pt x="62" y="122"/>
                  </a:moveTo>
                  <a:cubicBezTo>
                    <a:pt x="63" y="122"/>
                    <a:pt x="63" y="119"/>
                    <a:pt x="63" y="118"/>
                  </a:cubicBezTo>
                  <a:cubicBezTo>
                    <a:pt x="62" y="119"/>
                    <a:pt x="63" y="121"/>
                    <a:pt x="62" y="122"/>
                  </a:cubicBezTo>
                  <a:close/>
                  <a:moveTo>
                    <a:pt x="41" y="119"/>
                  </a:moveTo>
                  <a:cubicBezTo>
                    <a:pt x="41" y="120"/>
                    <a:pt x="41" y="120"/>
                    <a:pt x="41" y="121"/>
                  </a:cubicBezTo>
                  <a:cubicBezTo>
                    <a:pt x="41" y="121"/>
                    <a:pt x="42" y="121"/>
                    <a:pt x="42" y="121"/>
                  </a:cubicBezTo>
                  <a:cubicBezTo>
                    <a:pt x="42" y="120"/>
                    <a:pt x="41" y="120"/>
                    <a:pt x="41" y="120"/>
                  </a:cubicBezTo>
                  <a:cubicBezTo>
                    <a:pt x="42" y="120"/>
                    <a:pt x="41" y="119"/>
                    <a:pt x="41" y="119"/>
                  </a:cubicBezTo>
                  <a:cubicBezTo>
                    <a:pt x="42" y="119"/>
                    <a:pt x="42" y="120"/>
                    <a:pt x="42" y="120"/>
                  </a:cubicBezTo>
                  <a:cubicBezTo>
                    <a:pt x="43" y="119"/>
                    <a:pt x="42" y="118"/>
                    <a:pt x="42" y="118"/>
                  </a:cubicBezTo>
                  <a:cubicBezTo>
                    <a:pt x="41" y="118"/>
                    <a:pt x="41" y="119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lose/>
                  <a:moveTo>
                    <a:pt x="50" y="119"/>
                  </a:moveTo>
                  <a:cubicBezTo>
                    <a:pt x="51" y="119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9"/>
                  </a:cubicBezTo>
                  <a:close/>
                  <a:moveTo>
                    <a:pt x="38" y="120"/>
                  </a:moveTo>
                  <a:cubicBezTo>
                    <a:pt x="38" y="120"/>
                    <a:pt x="39" y="120"/>
                    <a:pt x="39" y="119"/>
                  </a:cubicBezTo>
                  <a:cubicBezTo>
                    <a:pt x="38" y="119"/>
                    <a:pt x="38" y="118"/>
                    <a:pt x="38" y="118"/>
                  </a:cubicBezTo>
                  <a:cubicBezTo>
                    <a:pt x="37" y="119"/>
                    <a:pt x="37" y="120"/>
                    <a:pt x="38" y="120"/>
                  </a:cubicBezTo>
                  <a:close/>
                  <a:moveTo>
                    <a:pt x="56" y="119"/>
                  </a:moveTo>
                  <a:cubicBezTo>
                    <a:pt x="56" y="118"/>
                    <a:pt x="56" y="118"/>
                    <a:pt x="56" y="118"/>
                  </a:cubicBezTo>
                  <a:cubicBezTo>
                    <a:pt x="56" y="118"/>
                    <a:pt x="56" y="119"/>
                    <a:pt x="56" y="119"/>
                  </a:cubicBezTo>
                  <a:close/>
                  <a:moveTo>
                    <a:pt x="60" y="120"/>
                  </a:moveTo>
                  <a:cubicBezTo>
                    <a:pt x="60" y="119"/>
                    <a:pt x="60" y="118"/>
                    <a:pt x="60" y="118"/>
                  </a:cubicBezTo>
                  <a:cubicBezTo>
                    <a:pt x="59" y="119"/>
                    <a:pt x="59" y="119"/>
                    <a:pt x="60" y="120"/>
                  </a:cubicBezTo>
                  <a:close/>
                  <a:moveTo>
                    <a:pt x="57" y="120"/>
                  </a:moveTo>
                  <a:cubicBezTo>
                    <a:pt x="58" y="121"/>
                    <a:pt x="58" y="122"/>
                    <a:pt x="59" y="122"/>
                  </a:cubicBezTo>
                  <a:cubicBezTo>
                    <a:pt x="59" y="121"/>
                    <a:pt x="59" y="120"/>
                    <a:pt x="58" y="119"/>
                  </a:cubicBezTo>
                  <a:cubicBezTo>
                    <a:pt x="58" y="119"/>
                    <a:pt x="57" y="120"/>
                    <a:pt x="57" y="120"/>
                  </a:cubicBezTo>
                  <a:close/>
                  <a:moveTo>
                    <a:pt x="44" y="120"/>
                  </a:moveTo>
                  <a:cubicBezTo>
                    <a:pt x="45" y="121"/>
                    <a:pt x="44" y="121"/>
                    <a:pt x="45" y="121"/>
                  </a:cubicBezTo>
                  <a:cubicBezTo>
                    <a:pt x="45" y="121"/>
                    <a:pt x="45" y="120"/>
                    <a:pt x="45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5" y="120"/>
                    <a:pt x="46" y="119"/>
                    <a:pt x="45" y="119"/>
                  </a:cubicBezTo>
                  <a:cubicBezTo>
                    <a:pt x="45" y="119"/>
                    <a:pt x="44" y="120"/>
                    <a:pt x="44" y="120"/>
                  </a:cubicBezTo>
                  <a:close/>
                  <a:moveTo>
                    <a:pt x="54" y="119"/>
                  </a:moveTo>
                  <a:cubicBezTo>
                    <a:pt x="54" y="120"/>
                    <a:pt x="54" y="121"/>
                    <a:pt x="55" y="121"/>
                  </a:cubicBezTo>
                  <a:cubicBezTo>
                    <a:pt x="55" y="120"/>
                    <a:pt x="55" y="120"/>
                    <a:pt x="55" y="119"/>
                  </a:cubicBezTo>
                  <a:cubicBezTo>
                    <a:pt x="55" y="119"/>
                    <a:pt x="54" y="119"/>
                    <a:pt x="54" y="119"/>
                  </a:cubicBezTo>
                  <a:close/>
                  <a:moveTo>
                    <a:pt x="33" y="136"/>
                  </a:moveTo>
                  <a:cubicBezTo>
                    <a:pt x="33" y="135"/>
                    <a:pt x="32" y="133"/>
                    <a:pt x="33" y="133"/>
                  </a:cubicBezTo>
                  <a:cubicBezTo>
                    <a:pt x="32" y="129"/>
                    <a:pt x="32" y="124"/>
                    <a:pt x="31" y="120"/>
                  </a:cubicBezTo>
                  <a:cubicBezTo>
                    <a:pt x="31" y="126"/>
                    <a:pt x="32" y="132"/>
                    <a:pt x="33" y="137"/>
                  </a:cubicBezTo>
                  <a:cubicBezTo>
                    <a:pt x="33" y="137"/>
                    <a:pt x="32" y="136"/>
                    <a:pt x="33" y="136"/>
                  </a:cubicBezTo>
                  <a:close/>
                  <a:moveTo>
                    <a:pt x="34" y="122"/>
                  </a:moveTo>
                  <a:cubicBezTo>
                    <a:pt x="34" y="122"/>
                    <a:pt x="34" y="124"/>
                    <a:pt x="34" y="124"/>
                  </a:cubicBezTo>
                  <a:cubicBezTo>
                    <a:pt x="35" y="124"/>
                    <a:pt x="36" y="122"/>
                    <a:pt x="37" y="121"/>
                  </a:cubicBezTo>
                  <a:cubicBezTo>
                    <a:pt x="37" y="121"/>
                    <a:pt x="37" y="120"/>
                    <a:pt x="36" y="120"/>
                  </a:cubicBezTo>
                  <a:cubicBezTo>
                    <a:pt x="36" y="121"/>
                    <a:pt x="35" y="122"/>
                    <a:pt x="34" y="122"/>
                  </a:cubicBezTo>
                  <a:close/>
                  <a:moveTo>
                    <a:pt x="51" y="121"/>
                  </a:moveTo>
                  <a:cubicBezTo>
                    <a:pt x="51" y="121"/>
                    <a:pt x="51" y="120"/>
                    <a:pt x="51" y="120"/>
                  </a:cubicBezTo>
                  <a:cubicBezTo>
                    <a:pt x="51" y="121"/>
                    <a:pt x="50" y="121"/>
                    <a:pt x="51" y="121"/>
                  </a:cubicBezTo>
                  <a:close/>
                  <a:moveTo>
                    <a:pt x="43" y="121"/>
                  </a:moveTo>
                  <a:cubicBezTo>
                    <a:pt x="43" y="121"/>
                    <a:pt x="43" y="121"/>
                    <a:pt x="43" y="120"/>
                  </a:cubicBezTo>
                  <a:cubicBezTo>
                    <a:pt x="43" y="121"/>
                    <a:pt x="43" y="121"/>
                    <a:pt x="43" y="121"/>
                  </a:cubicBezTo>
                  <a:close/>
                  <a:moveTo>
                    <a:pt x="47" y="122"/>
                  </a:moveTo>
                  <a:cubicBezTo>
                    <a:pt x="47" y="121"/>
                    <a:pt x="47" y="121"/>
                    <a:pt x="47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6" y="121"/>
                    <a:pt x="47" y="121"/>
                    <a:pt x="47" y="122"/>
                  </a:cubicBezTo>
                  <a:close/>
                  <a:moveTo>
                    <a:pt x="65" y="130"/>
                  </a:moveTo>
                  <a:cubicBezTo>
                    <a:pt x="65" y="132"/>
                    <a:pt x="65" y="136"/>
                    <a:pt x="65" y="139"/>
                  </a:cubicBezTo>
                  <a:cubicBezTo>
                    <a:pt x="65" y="139"/>
                    <a:pt x="64" y="139"/>
                    <a:pt x="64" y="140"/>
                  </a:cubicBezTo>
                  <a:cubicBezTo>
                    <a:pt x="66" y="142"/>
                    <a:pt x="64" y="146"/>
                    <a:pt x="65" y="150"/>
                  </a:cubicBezTo>
                  <a:cubicBezTo>
                    <a:pt x="65" y="141"/>
                    <a:pt x="65" y="130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5" y="123"/>
                    <a:pt x="65" y="127"/>
                    <a:pt x="65" y="130"/>
                  </a:cubicBezTo>
                  <a:close/>
                  <a:moveTo>
                    <a:pt x="39" y="121"/>
                  </a:moveTo>
                  <a:cubicBezTo>
                    <a:pt x="39" y="122"/>
                    <a:pt x="39" y="123"/>
                    <a:pt x="40" y="123"/>
                  </a:cubicBezTo>
                  <a:cubicBezTo>
                    <a:pt x="40" y="123"/>
                    <a:pt x="40" y="123"/>
                    <a:pt x="40" y="122"/>
                  </a:cubicBezTo>
                  <a:cubicBezTo>
                    <a:pt x="40" y="122"/>
                    <a:pt x="40" y="121"/>
                    <a:pt x="39" y="121"/>
                  </a:cubicBezTo>
                  <a:cubicBezTo>
                    <a:pt x="39" y="121"/>
                    <a:pt x="39" y="121"/>
                    <a:pt x="39" y="121"/>
                  </a:cubicBezTo>
                  <a:close/>
                  <a:moveTo>
                    <a:pt x="44" y="123"/>
                  </a:moveTo>
                  <a:cubicBezTo>
                    <a:pt x="44" y="122"/>
                    <a:pt x="44" y="122"/>
                    <a:pt x="44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3" y="122"/>
                    <a:pt x="43" y="122"/>
                    <a:pt x="44" y="123"/>
                  </a:cubicBezTo>
                  <a:close/>
                  <a:moveTo>
                    <a:pt x="47" y="123"/>
                  </a:moveTo>
                  <a:cubicBezTo>
                    <a:pt x="47" y="123"/>
                    <a:pt x="47" y="122"/>
                    <a:pt x="46" y="121"/>
                  </a:cubicBezTo>
                  <a:cubicBezTo>
                    <a:pt x="46" y="122"/>
                    <a:pt x="47" y="123"/>
                    <a:pt x="47" y="123"/>
                  </a:cubicBezTo>
                  <a:close/>
                  <a:moveTo>
                    <a:pt x="50" y="124"/>
                  </a:moveTo>
                  <a:cubicBezTo>
                    <a:pt x="50" y="123"/>
                    <a:pt x="51" y="123"/>
                    <a:pt x="51" y="123"/>
                  </a:cubicBezTo>
                  <a:cubicBezTo>
                    <a:pt x="50" y="122"/>
                    <a:pt x="50" y="122"/>
                    <a:pt x="50" y="121"/>
                  </a:cubicBezTo>
                  <a:cubicBezTo>
                    <a:pt x="50" y="122"/>
                    <a:pt x="49" y="123"/>
                    <a:pt x="50" y="124"/>
                  </a:cubicBezTo>
                  <a:close/>
                  <a:moveTo>
                    <a:pt x="59" y="123"/>
                  </a:moveTo>
                  <a:cubicBezTo>
                    <a:pt x="60" y="123"/>
                    <a:pt x="60" y="122"/>
                    <a:pt x="60" y="122"/>
                  </a:cubicBezTo>
                  <a:cubicBezTo>
                    <a:pt x="60" y="123"/>
                    <a:pt x="60" y="123"/>
                    <a:pt x="59" y="123"/>
                  </a:cubicBezTo>
                  <a:close/>
                  <a:moveTo>
                    <a:pt x="52" y="124"/>
                  </a:moveTo>
                  <a:cubicBezTo>
                    <a:pt x="53" y="124"/>
                    <a:pt x="53" y="124"/>
                    <a:pt x="53" y="123"/>
                  </a:cubicBezTo>
                  <a:cubicBezTo>
                    <a:pt x="53" y="123"/>
                    <a:pt x="53" y="122"/>
                    <a:pt x="52" y="122"/>
                  </a:cubicBezTo>
                  <a:cubicBezTo>
                    <a:pt x="52" y="123"/>
                    <a:pt x="53" y="123"/>
                    <a:pt x="52" y="124"/>
                  </a:cubicBezTo>
                  <a:close/>
                  <a:moveTo>
                    <a:pt x="42" y="123"/>
                  </a:move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2"/>
                    <a:pt x="42" y="123"/>
                  </a:cubicBezTo>
                  <a:close/>
                  <a:moveTo>
                    <a:pt x="55" y="124"/>
                  </a:moveTo>
                  <a:cubicBezTo>
                    <a:pt x="55" y="124"/>
                    <a:pt x="55" y="123"/>
                    <a:pt x="55" y="123"/>
                  </a:cubicBezTo>
                  <a:cubicBezTo>
                    <a:pt x="54" y="123"/>
                    <a:pt x="55" y="124"/>
                    <a:pt x="55" y="124"/>
                  </a:cubicBezTo>
                  <a:close/>
                  <a:moveTo>
                    <a:pt x="48" y="124"/>
                  </a:moveTo>
                  <a:cubicBezTo>
                    <a:pt x="48" y="124"/>
                    <a:pt x="48" y="124"/>
                    <a:pt x="49" y="124"/>
                  </a:cubicBezTo>
                  <a:cubicBezTo>
                    <a:pt x="49" y="124"/>
                    <a:pt x="49" y="123"/>
                    <a:pt x="48" y="123"/>
                  </a:cubicBezTo>
                  <a:cubicBezTo>
                    <a:pt x="48" y="123"/>
                    <a:pt x="48" y="123"/>
                    <a:pt x="48" y="124"/>
                  </a:cubicBezTo>
                  <a:close/>
                  <a:moveTo>
                    <a:pt x="57" y="124"/>
                  </a:moveTo>
                  <a:cubicBezTo>
                    <a:pt x="57" y="124"/>
                    <a:pt x="57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57" y="123"/>
                    <a:pt x="57" y="124"/>
                    <a:pt x="57" y="124"/>
                  </a:cubicBezTo>
                  <a:close/>
                  <a:moveTo>
                    <a:pt x="37" y="124"/>
                  </a:moveTo>
                  <a:cubicBezTo>
                    <a:pt x="37" y="124"/>
                    <a:pt x="38" y="125"/>
                    <a:pt x="38" y="125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38" y="124"/>
                    <a:pt x="38" y="124"/>
                    <a:pt x="38" y="123"/>
                  </a:cubicBezTo>
                  <a:cubicBezTo>
                    <a:pt x="37" y="123"/>
                    <a:pt x="37" y="123"/>
                    <a:pt x="37" y="124"/>
                  </a:cubicBezTo>
                  <a:close/>
                  <a:moveTo>
                    <a:pt x="40" y="124"/>
                  </a:moveTo>
                  <a:cubicBezTo>
                    <a:pt x="41" y="124"/>
                    <a:pt x="41" y="124"/>
                    <a:pt x="41" y="123"/>
                  </a:cubicBezTo>
                  <a:cubicBezTo>
                    <a:pt x="41" y="124"/>
                    <a:pt x="40" y="124"/>
                    <a:pt x="40" y="124"/>
                  </a:cubicBezTo>
                  <a:close/>
                  <a:moveTo>
                    <a:pt x="45" y="124"/>
                  </a:moveTo>
                  <a:cubicBezTo>
                    <a:pt x="45" y="124"/>
                    <a:pt x="45" y="125"/>
                    <a:pt x="45" y="125"/>
                  </a:cubicBezTo>
                  <a:cubicBezTo>
                    <a:pt x="46" y="124"/>
                    <a:pt x="45" y="123"/>
                    <a:pt x="45" y="124"/>
                  </a:cubicBezTo>
                  <a:close/>
                  <a:moveTo>
                    <a:pt x="59" y="124"/>
                  </a:moveTo>
                  <a:cubicBezTo>
                    <a:pt x="60" y="124"/>
                    <a:pt x="60" y="125"/>
                    <a:pt x="60" y="125"/>
                  </a:cubicBezTo>
                  <a:cubicBezTo>
                    <a:pt x="60" y="125"/>
                    <a:pt x="60" y="124"/>
                    <a:pt x="60" y="124"/>
                  </a:cubicBezTo>
                  <a:cubicBezTo>
                    <a:pt x="60" y="124"/>
                    <a:pt x="59" y="124"/>
                    <a:pt x="59" y="124"/>
                  </a:cubicBezTo>
                  <a:close/>
                  <a:moveTo>
                    <a:pt x="41" y="126"/>
                  </a:moveTo>
                  <a:cubicBezTo>
                    <a:pt x="41" y="126"/>
                    <a:pt x="42" y="125"/>
                    <a:pt x="42" y="125"/>
                  </a:cubicBezTo>
                  <a:cubicBezTo>
                    <a:pt x="42" y="125"/>
                    <a:pt x="42" y="124"/>
                    <a:pt x="41" y="124"/>
                  </a:cubicBezTo>
                  <a:cubicBezTo>
                    <a:pt x="40" y="125"/>
                    <a:pt x="41" y="125"/>
                    <a:pt x="41" y="126"/>
                  </a:cubicBezTo>
                  <a:close/>
                  <a:moveTo>
                    <a:pt x="48" y="125"/>
                  </a:moveTo>
                  <a:cubicBezTo>
                    <a:pt x="48" y="125"/>
                    <a:pt x="48" y="126"/>
                    <a:pt x="49" y="125"/>
                  </a:cubicBezTo>
                  <a:cubicBezTo>
                    <a:pt x="48" y="125"/>
                    <a:pt x="49" y="124"/>
                    <a:pt x="48" y="124"/>
                  </a:cubicBezTo>
                  <a:cubicBezTo>
                    <a:pt x="48" y="124"/>
                    <a:pt x="48" y="125"/>
                    <a:pt x="48" y="125"/>
                  </a:cubicBezTo>
                  <a:close/>
                  <a:moveTo>
                    <a:pt x="54" y="126"/>
                  </a:moveTo>
                  <a:cubicBezTo>
                    <a:pt x="54" y="125"/>
                    <a:pt x="54" y="125"/>
                    <a:pt x="54" y="124"/>
                  </a:cubicBezTo>
                  <a:cubicBezTo>
                    <a:pt x="53" y="124"/>
                    <a:pt x="53" y="125"/>
                    <a:pt x="54" y="126"/>
                  </a:cubicBezTo>
                  <a:close/>
                  <a:moveTo>
                    <a:pt x="57" y="125"/>
                  </a:moveTo>
                  <a:cubicBezTo>
                    <a:pt x="58" y="125"/>
                    <a:pt x="58" y="125"/>
                    <a:pt x="58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125"/>
                    <a:pt x="57" y="125"/>
                    <a:pt x="57" y="125"/>
                  </a:cubicBezTo>
                  <a:close/>
                  <a:moveTo>
                    <a:pt x="52" y="125"/>
                  </a:moveTo>
                  <a:cubicBezTo>
                    <a:pt x="52" y="125"/>
                    <a:pt x="52" y="124"/>
                    <a:pt x="51" y="124"/>
                  </a:cubicBezTo>
                  <a:cubicBezTo>
                    <a:pt x="51" y="124"/>
                    <a:pt x="51" y="125"/>
                    <a:pt x="52" y="125"/>
                  </a:cubicBezTo>
                  <a:close/>
                  <a:moveTo>
                    <a:pt x="37" y="126"/>
                  </a:moveTo>
                  <a:cubicBezTo>
                    <a:pt x="38" y="126"/>
                    <a:pt x="37" y="125"/>
                    <a:pt x="36" y="125"/>
                  </a:cubicBezTo>
                  <a:cubicBezTo>
                    <a:pt x="37" y="125"/>
                    <a:pt x="37" y="126"/>
                    <a:pt x="37" y="126"/>
                  </a:cubicBezTo>
                  <a:close/>
                  <a:moveTo>
                    <a:pt x="61" y="126"/>
                  </a:moveTo>
                  <a:cubicBezTo>
                    <a:pt x="61" y="126"/>
                    <a:pt x="62" y="125"/>
                    <a:pt x="61" y="125"/>
                  </a:cubicBezTo>
                  <a:cubicBezTo>
                    <a:pt x="61" y="125"/>
                    <a:pt x="61" y="126"/>
                    <a:pt x="61" y="126"/>
                  </a:cubicBezTo>
                  <a:close/>
                  <a:moveTo>
                    <a:pt x="35" y="127"/>
                  </a:moveTo>
                  <a:cubicBezTo>
                    <a:pt x="35" y="127"/>
                    <a:pt x="35" y="128"/>
                    <a:pt x="36" y="128"/>
                  </a:cubicBezTo>
                  <a:cubicBezTo>
                    <a:pt x="36" y="128"/>
                    <a:pt x="36" y="127"/>
                    <a:pt x="36" y="127"/>
                  </a:cubicBezTo>
                  <a:cubicBezTo>
                    <a:pt x="36" y="127"/>
                    <a:pt x="36" y="126"/>
                    <a:pt x="36" y="125"/>
                  </a:cubicBezTo>
                  <a:cubicBezTo>
                    <a:pt x="35" y="126"/>
                    <a:pt x="35" y="126"/>
                    <a:pt x="35" y="127"/>
                  </a:cubicBezTo>
                  <a:close/>
                  <a:moveTo>
                    <a:pt x="38" y="126"/>
                  </a:moveTo>
                  <a:cubicBezTo>
                    <a:pt x="39" y="126"/>
                    <a:pt x="39" y="126"/>
                    <a:pt x="39" y="126"/>
                  </a:cubicBezTo>
                  <a:cubicBezTo>
                    <a:pt x="39" y="126"/>
                    <a:pt x="39" y="126"/>
                    <a:pt x="38" y="126"/>
                  </a:cubicBezTo>
                  <a:close/>
                  <a:moveTo>
                    <a:pt x="41" y="127"/>
                  </a:move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lose/>
                  <a:moveTo>
                    <a:pt x="47" y="127"/>
                  </a:moveTo>
                  <a:cubicBezTo>
                    <a:pt x="47" y="127"/>
                    <a:pt x="47" y="126"/>
                    <a:pt x="46" y="126"/>
                  </a:cubicBezTo>
                  <a:cubicBezTo>
                    <a:pt x="46" y="126"/>
                    <a:pt x="46" y="127"/>
                    <a:pt x="47" y="127"/>
                  </a:cubicBezTo>
                  <a:close/>
                  <a:moveTo>
                    <a:pt x="54" y="127"/>
                  </a:moveTo>
                  <a:cubicBezTo>
                    <a:pt x="55" y="127"/>
                    <a:pt x="55" y="126"/>
                    <a:pt x="54" y="126"/>
                  </a:cubicBezTo>
                  <a:cubicBezTo>
                    <a:pt x="54" y="126"/>
                    <a:pt x="54" y="126"/>
                    <a:pt x="54" y="127"/>
                  </a:cubicBezTo>
                  <a:close/>
                  <a:moveTo>
                    <a:pt x="50" y="127"/>
                  </a:moveTo>
                  <a:cubicBezTo>
                    <a:pt x="51" y="127"/>
                    <a:pt x="51" y="126"/>
                    <a:pt x="50" y="126"/>
                  </a:cubicBezTo>
                  <a:cubicBezTo>
                    <a:pt x="50" y="126"/>
                    <a:pt x="50" y="127"/>
                    <a:pt x="50" y="127"/>
                  </a:cubicBezTo>
                  <a:close/>
                  <a:moveTo>
                    <a:pt x="59" y="126"/>
                  </a:moveTo>
                  <a:cubicBezTo>
                    <a:pt x="58" y="126"/>
                    <a:pt x="59" y="126"/>
                    <a:pt x="59" y="126"/>
                  </a:cubicBezTo>
                  <a:cubicBezTo>
                    <a:pt x="58" y="126"/>
                    <a:pt x="58" y="127"/>
                    <a:pt x="59" y="126"/>
                  </a:cubicBezTo>
                  <a:close/>
                  <a:moveTo>
                    <a:pt x="53" y="129"/>
                  </a:moveTo>
                  <a:cubicBezTo>
                    <a:pt x="54" y="128"/>
                    <a:pt x="53" y="127"/>
                    <a:pt x="53" y="126"/>
                  </a:cubicBezTo>
                  <a:cubicBezTo>
                    <a:pt x="52" y="127"/>
                    <a:pt x="53" y="128"/>
                    <a:pt x="53" y="129"/>
                  </a:cubicBezTo>
                  <a:close/>
                  <a:moveTo>
                    <a:pt x="40" y="128"/>
                  </a:moveTo>
                  <a:cubicBezTo>
                    <a:pt x="40" y="127"/>
                    <a:pt x="40" y="127"/>
                    <a:pt x="39" y="126"/>
                  </a:cubicBezTo>
                  <a:cubicBezTo>
                    <a:pt x="39" y="127"/>
                    <a:pt x="39" y="128"/>
                    <a:pt x="40" y="128"/>
                  </a:cubicBezTo>
                  <a:close/>
                  <a:moveTo>
                    <a:pt x="49" y="127"/>
                  </a:moveTo>
                  <a:cubicBezTo>
                    <a:pt x="50" y="127"/>
                    <a:pt x="49" y="128"/>
                    <a:pt x="50" y="128"/>
                  </a:cubicBezTo>
                  <a:cubicBezTo>
                    <a:pt x="50" y="127"/>
                    <a:pt x="50" y="128"/>
                    <a:pt x="50" y="127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49" y="127"/>
                    <a:pt x="49" y="127"/>
                    <a:pt x="49" y="127"/>
                  </a:cubicBezTo>
                  <a:close/>
                  <a:moveTo>
                    <a:pt x="42" y="127"/>
                  </a:moveTo>
                  <a:cubicBezTo>
                    <a:pt x="42" y="127"/>
                    <a:pt x="42" y="128"/>
                    <a:pt x="43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lose/>
                  <a:moveTo>
                    <a:pt x="60" y="128"/>
                  </a:moveTo>
                  <a:cubicBezTo>
                    <a:pt x="60" y="128"/>
                    <a:pt x="60" y="127"/>
                    <a:pt x="60" y="127"/>
                  </a:cubicBezTo>
                  <a:cubicBezTo>
                    <a:pt x="60" y="127"/>
                    <a:pt x="59" y="128"/>
                    <a:pt x="60" y="128"/>
                  </a:cubicBezTo>
                  <a:close/>
                  <a:moveTo>
                    <a:pt x="57" y="128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8" y="127"/>
                    <a:pt x="58" y="127"/>
                    <a:pt x="57" y="127"/>
                  </a:cubicBezTo>
                  <a:cubicBezTo>
                    <a:pt x="57" y="127"/>
                    <a:pt x="57" y="127"/>
                    <a:pt x="57" y="128"/>
                  </a:cubicBezTo>
                  <a:close/>
                  <a:moveTo>
                    <a:pt x="62" y="131"/>
                  </a:moveTo>
                  <a:cubicBezTo>
                    <a:pt x="62" y="130"/>
                    <a:pt x="63" y="128"/>
                    <a:pt x="62" y="127"/>
                  </a:cubicBezTo>
                  <a:cubicBezTo>
                    <a:pt x="62" y="129"/>
                    <a:pt x="62" y="130"/>
                    <a:pt x="62" y="131"/>
                  </a:cubicBezTo>
                  <a:close/>
                  <a:moveTo>
                    <a:pt x="33" y="129"/>
                  </a:moveTo>
                  <a:cubicBezTo>
                    <a:pt x="33" y="130"/>
                    <a:pt x="33" y="130"/>
                    <a:pt x="33" y="130"/>
                  </a:cubicBezTo>
                  <a:cubicBezTo>
                    <a:pt x="33" y="131"/>
                    <a:pt x="33" y="131"/>
                    <a:pt x="33" y="130"/>
                  </a:cubicBezTo>
                  <a:cubicBezTo>
                    <a:pt x="33" y="129"/>
                    <a:pt x="33" y="129"/>
                    <a:pt x="33" y="128"/>
                  </a:cubicBezTo>
                  <a:cubicBezTo>
                    <a:pt x="33" y="128"/>
                    <a:pt x="33" y="127"/>
                    <a:pt x="33" y="128"/>
                  </a:cubicBezTo>
                  <a:cubicBezTo>
                    <a:pt x="33" y="128"/>
                    <a:pt x="33" y="129"/>
                    <a:pt x="33" y="129"/>
                  </a:cubicBezTo>
                  <a:close/>
                  <a:moveTo>
                    <a:pt x="55" y="128"/>
                  </a:moveTo>
                  <a:cubicBezTo>
                    <a:pt x="55" y="128"/>
                    <a:pt x="56" y="128"/>
                    <a:pt x="55" y="127"/>
                  </a:cubicBezTo>
                  <a:cubicBezTo>
                    <a:pt x="55" y="128"/>
                    <a:pt x="55" y="128"/>
                    <a:pt x="55" y="128"/>
                  </a:cubicBezTo>
                  <a:close/>
                  <a:moveTo>
                    <a:pt x="38" y="130"/>
                  </a:moveTo>
                  <a:cubicBezTo>
                    <a:pt x="39" y="129"/>
                    <a:pt x="39" y="128"/>
                    <a:pt x="38" y="128"/>
                  </a:cubicBezTo>
                  <a:cubicBezTo>
                    <a:pt x="38" y="128"/>
                    <a:pt x="38" y="129"/>
                    <a:pt x="38" y="130"/>
                  </a:cubicBezTo>
                  <a:close/>
                  <a:moveTo>
                    <a:pt x="45" y="129"/>
                  </a:moveTo>
                  <a:cubicBezTo>
                    <a:pt x="45" y="129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9"/>
                    <a:pt x="45" y="129"/>
                  </a:cubicBezTo>
                  <a:close/>
                  <a:moveTo>
                    <a:pt x="42" y="129"/>
                  </a:moveTo>
                  <a:cubicBezTo>
                    <a:pt x="42" y="129"/>
                    <a:pt x="42" y="129"/>
                    <a:pt x="41" y="128"/>
                  </a:cubicBezTo>
                  <a:cubicBezTo>
                    <a:pt x="41" y="129"/>
                    <a:pt x="42" y="129"/>
                    <a:pt x="42" y="129"/>
                  </a:cubicBezTo>
                  <a:close/>
                  <a:moveTo>
                    <a:pt x="47" y="129"/>
                  </a:moveTo>
                  <a:cubicBezTo>
                    <a:pt x="48" y="129"/>
                    <a:pt x="47" y="129"/>
                    <a:pt x="48" y="130"/>
                  </a:cubicBezTo>
                  <a:cubicBezTo>
                    <a:pt x="48" y="130"/>
                    <a:pt x="48" y="130"/>
                    <a:pt x="48" y="130"/>
                  </a:cubicBezTo>
                  <a:cubicBezTo>
                    <a:pt x="49" y="130"/>
                    <a:pt x="49" y="129"/>
                    <a:pt x="48" y="128"/>
                  </a:cubicBezTo>
                  <a:cubicBezTo>
                    <a:pt x="48" y="129"/>
                    <a:pt x="48" y="128"/>
                    <a:pt x="47" y="129"/>
                  </a:cubicBezTo>
                  <a:close/>
                  <a:moveTo>
                    <a:pt x="50" y="129"/>
                  </a:moveTo>
                  <a:cubicBezTo>
                    <a:pt x="50" y="129"/>
                    <a:pt x="50" y="129"/>
                    <a:pt x="50" y="130"/>
                  </a:cubicBezTo>
                  <a:cubicBezTo>
                    <a:pt x="50" y="130"/>
                    <a:pt x="51" y="130"/>
                    <a:pt x="51" y="129"/>
                  </a:cubicBezTo>
                  <a:cubicBezTo>
                    <a:pt x="50" y="129"/>
                    <a:pt x="51" y="129"/>
                    <a:pt x="51" y="129"/>
                  </a:cubicBezTo>
                  <a:cubicBezTo>
                    <a:pt x="51" y="129"/>
                    <a:pt x="51" y="128"/>
                    <a:pt x="50" y="128"/>
                  </a:cubicBezTo>
                  <a:cubicBezTo>
                    <a:pt x="50" y="129"/>
                    <a:pt x="50" y="129"/>
                    <a:pt x="50" y="129"/>
                  </a:cubicBezTo>
                  <a:close/>
                  <a:moveTo>
                    <a:pt x="52" y="129"/>
                  </a:moveTo>
                  <a:cubicBezTo>
                    <a:pt x="52" y="129"/>
                    <a:pt x="52" y="128"/>
                    <a:pt x="52" y="128"/>
                  </a:cubicBezTo>
                  <a:cubicBezTo>
                    <a:pt x="51" y="128"/>
                    <a:pt x="51" y="129"/>
                    <a:pt x="52" y="129"/>
                  </a:cubicBezTo>
                  <a:close/>
                  <a:moveTo>
                    <a:pt x="41" y="128"/>
                  </a:moveTo>
                  <a:cubicBezTo>
                    <a:pt x="41" y="128"/>
                    <a:pt x="40" y="128"/>
                    <a:pt x="40" y="128"/>
                  </a:cubicBezTo>
                  <a:cubicBezTo>
                    <a:pt x="40" y="129"/>
                    <a:pt x="41" y="129"/>
                    <a:pt x="41" y="128"/>
                  </a:cubicBezTo>
                  <a:close/>
                  <a:moveTo>
                    <a:pt x="58" y="129"/>
                  </a:moveTo>
                  <a:cubicBezTo>
                    <a:pt x="58" y="129"/>
                    <a:pt x="58" y="129"/>
                    <a:pt x="58" y="129"/>
                  </a:cubicBezTo>
                  <a:cubicBezTo>
                    <a:pt x="58" y="129"/>
                    <a:pt x="58" y="128"/>
                    <a:pt x="58" y="128"/>
                  </a:cubicBezTo>
                  <a:cubicBezTo>
                    <a:pt x="58" y="129"/>
                    <a:pt x="58" y="129"/>
                    <a:pt x="58" y="129"/>
                  </a:cubicBezTo>
                  <a:close/>
                  <a:moveTo>
                    <a:pt x="45" y="131"/>
                  </a:moveTo>
                  <a:cubicBezTo>
                    <a:pt x="45" y="130"/>
                    <a:pt x="44" y="129"/>
                    <a:pt x="44" y="129"/>
                  </a:cubicBezTo>
                  <a:cubicBezTo>
                    <a:pt x="43" y="130"/>
                    <a:pt x="44" y="131"/>
                    <a:pt x="45" y="131"/>
                  </a:cubicBezTo>
                  <a:close/>
                  <a:moveTo>
                    <a:pt x="37" y="131"/>
                  </a:moveTo>
                  <a:cubicBezTo>
                    <a:pt x="38" y="131"/>
                    <a:pt x="38" y="129"/>
                    <a:pt x="37" y="129"/>
                  </a:cubicBezTo>
                  <a:cubicBezTo>
                    <a:pt x="36" y="130"/>
                    <a:pt x="37" y="130"/>
                    <a:pt x="37" y="131"/>
                  </a:cubicBezTo>
                  <a:close/>
                  <a:moveTo>
                    <a:pt x="41" y="130"/>
                  </a:moveTo>
                  <a:cubicBezTo>
                    <a:pt x="41" y="130"/>
                    <a:pt x="41" y="129"/>
                    <a:pt x="41" y="129"/>
                  </a:cubicBezTo>
                  <a:cubicBezTo>
                    <a:pt x="41" y="130"/>
                    <a:pt x="41" y="130"/>
                    <a:pt x="41" y="130"/>
                  </a:cubicBezTo>
                  <a:close/>
                  <a:moveTo>
                    <a:pt x="39" y="131"/>
                  </a:moveTo>
                  <a:cubicBezTo>
                    <a:pt x="39" y="130"/>
                    <a:pt x="40" y="130"/>
                    <a:pt x="40" y="129"/>
                  </a:cubicBezTo>
                  <a:cubicBezTo>
                    <a:pt x="39" y="130"/>
                    <a:pt x="38" y="131"/>
                    <a:pt x="39" y="131"/>
                  </a:cubicBezTo>
                  <a:close/>
                  <a:moveTo>
                    <a:pt x="55" y="131"/>
                  </a:moveTo>
                  <a:cubicBezTo>
                    <a:pt x="55" y="131"/>
                    <a:pt x="55" y="131"/>
                    <a:pt x="55" y="130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4" y="130"/>
                    <a:pt x="54" y="131"/>
                    <a:pt x="55" y="131"/>
                  </a:cubicBezTo>
                  <a:close/>
                  <a:moveTo>
                    <a:pt x="56" y="131"/>
                  </a:moveTo>
                  <a:cubicBezTo>
                    <a:pt x="56" y="131"/>
                    <a:pt x="56" y="131"/>
                    <a:pt x="57" y="131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7" y="130"/>
                    <a:pt x="56" y="130"/>
                    <a:pt x="56" y="131"/>
                  </a:cubicBezTo>
                  <a:close/>
                  <a:moveTo>
                    <a:pt x="50" y="133"/>
                  </a:moveTo>
                  <a:cubicBezTo>
                    <a:pt x="51" y="132"/>
                    <a:pt x="50" y="130"/>
                    <a:pt x="49" y="130"/>
                  </a:cubicBezTo>
                  <a:cubicBezTo>
                    <a:pt x="49" y="131"/>
                    <a:pt x="49" y="131"/>
                    <a:pt x="49" y="132"/>
                  </a:cubicBezTo>
                  <a:cubicBezTo>
                    <a:pt x="49" y="132"/>
                    <a:pt x="49" y="131"/>
                    <a:pt x="49" y="132"/>
                  </a:cubicBezTo>
                  <a:cubicBezTo>
                    <a:pt x="49" y="132"/>
                    <a:pt x="49" y="132"/>
                    <a:pt x="50" y="133"/>
                  </a:cubicBezTo>
                  <a:close/>
                  <a:moveTo>
                    <a:pt x="40" y="133"/>
                  </a:moveTo>
                  <a:cubicBezTo>
                    <a:pt x="40" y="132"/>
                    <a:pt x="40" y="132"/>
                    <a:pt x="41" y="131"/>
                  </a:cubicBezTo>
                  <a:cubicBezTo>
                    <a:pt x="40" y="131"/>
                    <a:pt x="40" y="130"/>
                    <a:pt x="40" y="130"/>
                  </a:cubicBezTo>
                  <a:cubicBezTo>
                    <a:pt x="39" y="131"/>
                    <a:pt x="39" y="132"/>
                    <a:pt x="40" y="133"/>
                  </a:cubicBezTo>
                  <a:close/>
                  <a:moveTo>
                    <a:pt x="43" y="132"/>
                  </a:moveTo>
                  <a:cubicBezTo>
                    <a:pt x="44" y="132"/>
                    <a:pt x="43" y="131"/>
                    <a:pt x="43" y="131"/>
                  </a:cubicBezTo>
                  <a:cubicBezTo>
                    <a:pt x="43" y="131"/>
                    <a:pt x="43" y="132"/>
                    <a:pt x="43" y="132"/>
                  </a:cubicBezTo>
                  <a:close/>
                  <a:moveTo>
                    <a:pt x="60" y="131"/>
                  </a:moveTo>
                  <a:cubicBezTo>
                    <a:pt x="60" y="131"/>
                    <a:pt x="60" y="131"/>
                    <a:pt x="59" y="131"/>
                  </a:cubicBezTo>
                  <a:cubicBezTo>
                    <a:pt x="59" y="131"/>
                    <a:pt x="60" y="131"/>
                    <a:pt x="60" y="131"/>
                  </a:cubicBezTo>
                  <a:close/>
                  <a:moveTo>
                    <a:pt x="36" y="133"/>
                  </a:moveTo>
                  <a:cubicBezTo>
                    <a:pt x="37" y="133"/>
                    <a:pt x="36" y="131"/>
                    <a:pt x="36" y="131"/>
                  </a:cubicBezTo>
                  <a:cubicBezTo>
                    <a:pt x="35" y="132"/>
                    <a:pt x="35" y="132"/>
                    <a:pt x="36" y="133"/>
                  </a:cubicBezTo>
                  <a:close/>
                  <a:moveTo>
                    <a:pt x="38" y="132"/>
                  </a:move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9" y="131"/>
                    <a:pt x="38" y="131"/>
                  </a:cubicBezTo>
                  <a:cubicBezTo>
                    <a:pt x="38" y="132"/>
                    <a:pt x="38" y="132"/>
                    <a:pt x="38" y="132"/>
                  </a:cubicBezTo>
                  <a:close/>
                  <a:moveTo>
                    <a:pt x="55" y="132"/>
                  </a:moveTo>
                  <a:cubicBezTo>
                    <a:pt x="55" y="132"/>
                    <a:pt x="56" y="132"/>
                    <a:pt x="55" y="132"/>
                  </a:cubicBezTo>
                  <a:cubicBezTo>
                    <a:pt x="55" y="132"/>
                    <a:pt x="55" y="131"/>
                    <a:pt x="55" y="131"/>
                  </a:cubicBezTo>
                  <a:cubicBezTo>
                    <a:pt x="55" y="132"/>
                    <a:pt x="55" y="132"/>
                    <a:pt x="55" y="132"/>
                  </a:cubicBezTo>
                  <a:close/>
                  <a:moveTo>
                    <a:pt x="59" y="134"/>
                  </a:moveTo>
                  <a:cubicBezTo>
                    <a:pt x="58" y="134"/>
                    <a:pt x="59" y="132"/>
                    <a:pt x="58" y="131"/>
                  </a:cubicBezTo>
                  <a:cubicBezTo>
                    <a:pt x="58" y="133"/>
                    <a:pt x="58" y="134"/>
                    <a:pt x="59" y="134"/>
                  </a:cubicBezTo>
                  <a:close/>
                  <a:moveTo>
                    <a:pt x="48" y="133"/>
                  </a:moveTo>
                  <a:cubicBezTo>
                    <a:pt x="48" y="133"/>
                    <a:pt x="48" y="132"/>
                    <a:pt x="48" y="132"/>
                  </a:cubicBezTo>
                  <a:cubicBezTo>
                    <a:pt x="47" y="132"/>
                    <a:pt x="48" y="133"/>
                    <a:pt x="48" y="133"/>
                  </a:cubicBezTo>
                  <a:close/>
                  <a:moveTo>
                    <a:pt x="53" y="133"/>
                  </a:moveTo>
                  <a:cubicBezTo>
                    <a:pt x="53" y="133"/>
                    <a:pt x="53" y="132"/>
                    <a:pt x="53" y="132"/>
                  </a:cubicBezTo>
                  <a:cubicBezTo>
                    <a:pt x="53" y="132"/>
                    <a:pt x="53" y="133"/>
                    <a:pt x="53" y="133"/>
                  </a:cubicBezTo>
                  <a:close/>
                  <a:moveTo>
                    <a:pt x="39" y="134"/>
                  </a:moveTo>
                  <a:cubicBezTo>
                    <a:pt x="39" y="133"/>
                    <a:pt x="39" y="133"/>
                    <a:pt x="38" y="132"/>
                  </a:cubicBezTo>
                  <a:cubicBezTo>
                    <a:pt x="38" y="133"/>
                    <a:pt x="38" y="133"/>
                    <a:pt x="39" y="134"/>
                  </a:cubicBezTo>
                  <a:close/>
                  <a:moveTo>
                    <a:pt x="62" y="133"/>
                  </a:moveTo>
                  <a:cubicBezTo>
                    <a:pt x="62" y="133"/>
                    <a:pt x="63" y="133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lose/>
                  <a:moveTo>
                    <a:pt x="40" y="134"/>
                  </a:moveTo>
                  <a:cubicBezTo>
                    <a:pt x="40" y="134"/>
                    <a:pt x="40" y="135"/>
                    <a:pt x="41" y="135"/>
                  </a:cubicBezTo>
                  <a:cubicBezTo>
                    <a:pt x="41" y="135"/>
                    <a:pt x="42" y="134"/>
                    <a:pt x="42" y="134"/>
                  </a:cubicBezTo>
                  <a:cubicBezTo>
                    <a:pt x="42" y="132"/>
                    <a:pt x="40" y="133"/>
                    <a:pt x="40" y="134"/>
                  </a:cubicBezTo>
                  <a:close/>
                  <a:moveTo>
                    <a:pt x="36" y="134"/>
                  </a:moveTo>
                  <a:cubicBezTo>
                    <a:pt x="37" y="134"/>
                    <a:pt x="37" y="133"/>
                    <a:pt x="37" y="133"/>
                  </a:cubicBezTo>
                  <a:cubicBezTo>
                    <a:pt x="37" y="133"/>
                    <a:pt x="37" y="133"/>
                    <a:pt x="36" y="134"/>
                  </a:cubicBezTo>
                  <a:close/>
                  <a:moveTo>
                    <a:pt x="57" y="136"/>
                  </a:moveTo>
                  <a:cubicBezTo>
                    <a:pt x="57" y="135"/>
                    <a:pt x="57" y="135"/>
                    <a:pt x="58" y="135"/>
                  </a:cubicBezTo>
                  <a:cubicBezTo>
                    <a:pt x="57" y="134"/>
                    <a:pt x="57" y="134"/>
                    <a:pt x="56" y="133"/>
                  </a:cubicBezTo>
                  <a:cubicBezTo>
                    <a:pt x="56" y="134"/>
                    <a:pt x="56" y="135"/>
                    <a:pt x="57" y="136"/>
                  </a:cubicBezTo>
                  <a:close/>
                  <a:moveTo>
                    <a:pt x="45" y="134"/>
                  </a:moveTo>
                  <a:cubicBezTo>
                    <a:pt x="45" y="134"/>
                    <a:pt x="45" y="133"/>
                    <a:pt x="45" y="133"/>
                  </a:cubicBezTo>
                  <a:cubicBezTo>
                    <a:pt x="44" y="133"/>
                    <a:pt x="44" y="134"/>
                    <a:pt x="45" y="134"/>
                  </a:cubicBezTo>
                  <a:close/>
                  <a:moveTo>
                    <a:pt x="51" y="135"/>
                  </a:moveTo>
                  <a:cubicBezTo>
                    <a:pt x="51" y="135"/>
                    <a:pt x="52" y="134"/>
                    <a:pt x="52" y="134"/>
                  </a:cubicBezTo>
                  <a:cubicBezTo>
                    <a:pt x="52" y="134"/>
                    <a:pt x="52" y="133"/>
                    <a:pt x="51" y="133"/>
                  </a:cubicBezTo>
                  <a:cubicBezTo>
                    <a:pt x="51" y="134"/>
                    <a:pt x="51" y="135"/>
                    <a:pt x="51" y="135"/>
                  </a:cubicBezTo>
                  <a:close/>
                  <a:moveTo>
                    <a:pt x="48" y="135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4"/>
                    <a:pt x="47" y="134"/>
                    <a:pt x="48" y="135"/>
                  </a:cubicBezTo>
                  <a:close/>
                  <a:moveTo>
                    <a:pt x="37" y="134"/>
                  </a:moveTo>
                  <a:cubicBezTo>
                    <a:pt x="37" y="134"/>
                    <a:pt x="37" y="135"/>
                    <a:pt x="37" y="135"/>
                  </a:cubicBezTo>
                  <a:cubicBezTo>
                    <a:pt x="38" y="135"/>
                    <a:pt x="38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lose/>
                  <a:moveTo>
                    <a:pt x="40" y="136"/>
                  </a:moveTo>
                  <a:cubicBezTo>
                    <a:pt x="40" y="135"/>
                    <a:pt x="40" y="135"/>
                    <a:pt x="39" y="135"/>
                  </a:cubicBezTo>
                  <a:cubicBezTo>
                    <a:pt x="39" y="135"/>
                    <a:pt x="40" y="136"/>
                    <a:pt x="40" y="136"/>
                  </a:cubicBezTo>
                  <a:close/>
                  <a:moveTo>
                    <a:pt x="54" y="136"/>
                  </a:moveTo>
                  <a:cubicBezTo>
                    <a:pt x="54" y="136"/>
                    <a:pt x="55" y="137"/>
                    <a:pt x="55" y="137"/>
                  </a:cubicBezTo>
                  <a:cubicBezTo>
                    <a:pt x="55" y="137"/>
                    <a:pt x="55" y="136"/>
                    <a:pt x="54" y="136"/>
                  </a:cubicBezTo>
                  <a:close/>
                  <a:moveTo>
                    <a:pt x="55" y="137"/>
                  </a:moveTo>
                  <a:cubicBezTo>
                    <a:pt x="56" y="136"/>
                    <a:pt x="55" y="134"/>
                    <a:pt x="54" y="136"/>
                  </a:cubicBezTo>
                  <a:cubicBezTo>
                    <a:pt x="55" y="136"/>
                    <a:pt x="55" y="137"/>
                    <a:pt x="55" y="137"/>
                  </a:cubicBezTo>
                  <a:close/>
                  <a:moveTo>
                    <a:pt x="42" y="137"/>
                  </a:moveTo>
                  <a:cubicBezTo>
                    <a:pt x="43" y="137"/>
                    <a:pt x="43" y="136"/>
                    <a:pt x="43" y="135"/>
                  </a:cubicBezTo>
                  <a:cubicBezTo>
                    <a:pt x="43" y="136"/>
                    <a:pt x="42" y="136"/>
                    <a:pt x="42" y="137"/>
                  </a:cubicBezTo>
                  <a:close/>
                  <a:moveTo>
                    <a:pt x="50" y="136"/>
                  </a:moveTo>
                  <a:cubicBezTo>
                    <a:pt x="50" y="136"/>
                    <a:pt x="50" y="136"/>
                    <a:pt x="50" y="135"/>
                  </a:cubicBezTo>
                  <a:cubicBezTo>
                    <a:pt x="50" y="135"/>
                    <a:pt x="50" y="135"/>
                    <a:pt x="49" y="135"/>
                  </a:cubicBezTo>
                  <a:cubicBezTo>
                    <a:pt x="49" y="136"/>
                    <a:pt x="50" y="136"/>
                    <a:pt x="50" y="136"/>
                  </a:cubicBezTo>
                  <a:close/>
                  <a:moveTo>
                    <a:pt x="39" y="138"/>
                  </a:moveTo>
                  <a:cubicBezTo>
                    <a:pt x="39" y="137"/>
                    <a:pt x="39" y="136"/>
                    <a:pt x="38" y="136"/>
                  </a:cubicBezTo>
                  <a:cubicBezTo>
                    <a:pt x="38" y="136"/>
                    <a:pt x="39" y="137"/>
                    <a:pt x="39" y="138"/>
                  </a:cubicBezTo>
                  <a:close/>
                  <a:moveTo>
                    <a:pt x="35" y="137"/>
                  </a:moveTo>
                  <a:cubicBezTo>
                    <a:pt x="35" y="138"/>
                    <a:pt x="36" y="137"/>
                    <a:pt x="36" y="137"/>
                  </a:cubicBezTo>
                  <a:cubicBezTo>
                    <a:pt x="36" y="137"/>
                    <a:pt x="36" y="136"/>
                    <a:pt x="35" y="136"/>
                  </a:cubicBezTo>
                  <a:cubicBezTo>
                    <a:pt x="35" y="136"/>
                    <a:pt x="35" y="137"/>
                    <a:pt x="35" y="137"/>
                  </a:cubicBezTo>
                  <a:close/>
                  <a:moveTo>
                    <a:pt x="62" y="138"/>
                  </a:moveTo>
                  <a:cubicBezTo>
                    <a:pt x="62" y="137"/>
                    <a:pt x="63" y="136"/>
                    <a:pt x="62" y="136"/>
                  </a:cubicBezTo>
                  <a:cubicBezTo>
                    <a:pt x="62" y="137"/>
                    <a:pt x="62" y="137"/>
                    <a:pt x="62" y="138"/>
                  </a:cubicBezTo>
                  <a:close/>
                  <a:moveTo>
                    <a:pt x="54" y="138"/>
                  </a:moveTo>
                  <a:cubicBezTo>
                    <a:pt x="54" y="138"/>
                    <a:pt x="54" y="137"/>
                    <a:pt x="53" y="137"/>
                  </a:cubicBezTo>
                  <a:cubicBezTo>
                    <a:pt x="53" y="137"/>
                    <a:pt x="53" y="138"/>
                    <a:pt x="54" y="138"/>
                  </a:cubicBezTo>
                  <a:close/>
                  <a:moveTo>
                    <a:pt x="42" y="140"/>
                  </a:moveTo>
                  <a:cubicBezTo>
                    <a:pt x="42" y="141"/>
                    <a:pt x="42" y="141"/>
                    <a:pt x="43" y="141"/>
                  </a:cubicBezTo>
                  <a:cubicBezTo>
                    <a:pt x="43" y="140"/>
                    <a:pt x="45" y="139"/>
                    <a:pt x="45" y="138"/>
                  </a:cubicBezTo>
                  <a:cubicBezTo>
                    <a:pt x="45" y="138"/>
                    <a:pt x="45" y="137"/>
                    <a:pt x="44" y="137"/>
                  </a:cubicBezTo>
                  <a:cubicBezTo>
                    <a:pt x="44" y="138"/>
                    <a:pt x="43" y="139"/>
                    <a:pt x="42" y="140"/>
                  </a:cubicBezTo>
                  <a:close/>
                  <a:moveTo>
                    <a:pt x="47" y="139"/>
                  </a:moveTo>
                  <a:cubicBezTo>
                    <a:pt x="48" y="139"/>
                    <a:pt x="48" y="138"/>
                    <a:pt x="48" y="138"/>
                  </a:cubicBezTo>
                  <a:cubicBezTo>
                    <a:pt x="47" y="138"/>
                    <a:pt x="47" y="139"/>
                    <a:pt x="47" y="139"/>
                  </a:cubicBezTo>
                  <a:close/>
                  <a:moveTo>
                    <a:pt x="35" y="142"/>
                  </a:moveTo>
                  <a:cubicBezTo>
                    <a:pt x="37" y="141"/>
                    <a:pt x="37" y="140"/>
                    <a:pt x="37" y="139"/>
                  </a:cubicBezTo>
                  <a:cubicBezTo>
                    <a:pt x="37" y="139"/>
                    <a:pt x="37" y="138"/>
                    <a:pt x="37" y="138"/>
                  </a:cubicBezTo>
                  <a:cubicBezTo>
                    <a:pt x="36" y="139"/>
                    <a:pt x="35" y="140"/>
                    <a:pt x="35" y="142"/>
                  </a:cubicBezTo>
                  <a:close/>
                  <a:moveTo>
                    <a:pt x="56" y="139"/>
                  </a:moveTo>
                  <a:cubicBezTo>
                    <a:pt x="57" y="139"/>
                    <a:pt x="57" y="139"/>
                    <a:pt x="57" y="138"/>
                  </a:cubicBezTo>
                  <a:cubicBezTo>
                    <a:pt x="57" y="138"/>
                    <a:pt x="56" y="139"/>
                    <a:pt x="56" y="139"/>
                  </a:cubicBezTo>
                  <a:close/>
                  <a:moveTo>
                    <a:pt x="52" y="140"/>
                  </a:moveTo>
                  <a:cubicBezTo>
                    <a:pt x="52" y="139"/>
                    <a:pt x="52" y="139"/>
                    <a:pt x="51" y="139"/>
                  </a:cubicBezTo>
                  <a:cubicBezTo>
                    <a:pt x="52" y="139"/>
                    <a:pt x="52" y="140"/>
                    <a:pt x="52" y="140"/>
                  </a:cubicBezTo>
                  <a:close/>
                  <a:moveTo>
                    <a:pt x="54" y="139"/>
                  </a:moveTo>
                  <a:cubicBezTo>
                    <a:pt x="54" y="139"/>
                    <a:pt x="55" y="139"/>
                    <a:pt x="55" y="139"/>
                  </a:cubicBezTo>
                  <a:cubicBezTo>
                    <a:pt x="54" y="139"/>
                    <a:pt x="54" y="139"/>
                    <a:pt x="54" y="139"/>
                  </a:cubicBezTo>
                  <a:cubicBezTo>
                    <a:pt x="54" y="139"/>
                    <a:pt x="54" y="139"/>
                    <a:pt x="54" y="139"/>
                  </a:cubicBezTo>
                  <a:close/>
                  <a:moveTo>
                    <a:pt x="6" y="140"/>
                  </a:moveTo>
                  <a:cubicBezTo>
                    <a:pt x="6" y="140"/>
                    <a:pt x="6" y="139"/>
                    <a:pt x="5" y="140"/>
                  </a:cubicBezTo>
                  <a:cubicBezTo>
                    <a:pt x="5" y="140"/>
                    <a:pt x="6" y="141"/>
                    <a:pt x="5" y="142"/>
                  </a:cubicBezTo>
                  <a:cubicBezTo>
                    <a:pt x="5" y="142"/>
                    <a:pt x="6" y="142"/>
                    <a:pt x="6" y="142"/>
                  </a:cubicBezTo>
                  <a:cubicBezTo>
                    <a:pt x="6" y="141"/>
                    <a:pt x="7" y="140"/>
                    <a:pt x="6" y="139"/>
                  </a:cubicBezTo>
                  <a:cubicBezTo>
                    <a:pt x="6" y="139"/>
                    <a:pt x="6" y="140"/>
                    <a:pt x="6" y="140"/>
                  </a:cubicBezTo>
                  <a:close/>
                  <a:moveTo>
                    <a:pt x="57" y="140"/>
                  </a:moveTo>
                  <a:cubicBezTo>
                    <a:pt x="57" y="140"/>
                    <a:pt x="58" y="140"/>
                    <a:pt x="58" y="139"/>
                  </a:cubicBezTo>
                  <a:cubicBezTo>
                    <a:pt x="58" y="139"/>
                    <a:pt x="58" y="139"/>
                    <a:pt x="57" y="139"/>
                  </a:cubicBezTo>
                  <a:cubicBezTo>
                    <a:pt x="57" y="140"/>
                    <a:pt x="57" y="140"/>
                    <a:pt x="57" y="140"/>
                  </a:cubicBezTo>
                  <a:close/>
                  <a:moveTo>
                    <a:pt x="52" y="141"/>
                  </a:moveTo>
                  <a:cubicBezTo>
                    <a:pt x="53" y="141"/>
                    <a:pt x="53" y="141"/>
                    <a:pt x="53" y="141"/>
                  </a:cubicBezTo>
                  <a:cubicBezTo>
                    <a:pt x="53" y="140"/>
                    <a:pt x="54" y="140"/>
                    <a:pt x="54" y="140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3" y="140"/>
                    <a:pt x="53" y="140"/>
                    <a:pt x="52" y="141"/>
                  </a:cubicBezTo>
                  <a:close/>
                  <a:moveTo>
                    <a:pt x="46" y="142"/>
                  </a:moveTo>
                  <a:cubicBezTo>
                    <a:pt x="46" y="142"/>
                    <a:pt x="47" y="141"/>
                    <a:pt x="46" y="140"/>
                  </a:cubicBezTo>
                  <a:cubicBezTo>
                    <a:pt x="46" y="141"/>
                    <a:pt x="45" y="142"/>
                    <a:pt x="46" y="142"/>
                  </a:cubicBezTo>
                  <a:close/>
                  <a:moveTo>
                    <a:pt x="57" y="141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9" y="142"/>
                    <a:pt x="59" y="140"/>
                    <a:pt x="58" y="140"/>
                  </a:cubicBezTo>
                  <a:cubicBezTo>
                    <a:pt x="58" y="141"/>
                    <a:pt x="58" y="141"/>
                    <a:pt x="57" y="141"/>
                  </a:cubicBezTo>
                  <a:close/>
                  <a:moveTo>
                    <a:pt x="48" y="141"/>
                  </a:moveTo>
                  <a:cubicBezTo>
                    <a:pt x="48" y="141"/>
                    <a:pt x="49" y="141"/>
                    <a:pt x="49" y="14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48" y="141"/>
                    <a:pt x="48" y="141"/>
                    <a:pt x="48" y="141"/>
                  </a:cubicBezTo>
                  <a:close/>
                  <a:moveTo>
                    <a:pt x="49" y="142"/>
                  </a:moveTo>
                  <a:cubicBezTo>
                    <a:pt x="49" y="142"/>
                    <a:pt x="50" y="141"/>
                    <a:pt x="50" y="141"/>
                  </a:cubicBezTo>
                  <a:cubicBezTo>
                    <a:pt x="50" y="141"/>
                    <a:pt x="49" y="141"/>
                    <a:pt x="49" y="142"/>
                  </a:cubicBezTo>
                  <a:close/>
                  <a:moveTo>
                    <a:pt x="36" y="143"/>
                  </a:moveTo>
                  <a:cubicBezTo>
                    <a:pt x="36" y="144"/>
                    <a:pt x="36" y="144"/>
                    <a:pt x="37" y="144"/>
                  </a:cubicBezTo>
                  <a:cubicBezTo>
                    <a:pt x="37" y="144"/>
                    <a:pt x="38" y="143"/>
                    <a:pt x="39" y="142"/>
                  </a:cubicBezTo>
                  <a:cubicBezTo>
                    <a:pt x="38" y="142"/>
                    <a:pt x="39" y="141"/>
                    <a:pt x="38" y="141"/>
                  </a:cubicBezTo>
                  <a:cubicBezTo>
                    <a:pt x="38" y="142"/>
                    <a:pt x="37" y="143"/>
                    <a:pt x="36" y="143"/>
                  </a:cubicBezTo>
                  <a:close/>
                  <a:moveTo>
                    <a:pt x="54" y="142"/>
                  </a:moveTo>
                  <a:cubicBezTo>
                    <a:pt x="54" y="142"/>
                    <a:pt x="54" y="142"/>
                    <a:pt x="54" y="141"/>
                  </a:cubicBezTo>
                  <a:cubicBezTo>
                    <a:pt x="54" y="141"/>
                    <a:pt x="53" y="142"/>
                    <a:pt x="54" y="142"/>
                  </a:cubicBezTo>
                  <a:close/>
                  <a:moveTo>
                    <a:pt x="43" y="143"/>
                  </a:moveTo>
                  <a:cubicBezTo>
                    <a:pt x="43" y="143"/>
                    <a:pt x="44" y="142"/>
                    <a:pt x="44" y="142"/>
                  </a:cubicBezTo>
                  <a:cubicBezTo>
                    <a:pt x="43" y="142"/>
                    <a:pt x="43" y="143"/>
                    <a:pt x="43" y="143"/>
                  </a:cubicBezTo>
                  <a:close/>
                  <a:moveTo>
                    <a:pt x="49" y="143"/>
                  </a:moveTo>
                  <a:cubicBezTo>
                    <a:pt x="50" y="145"/>
                    <a:pt x="50" y="146"/>
                    <a:pt x="51" y="148"/>
                  </a:cubicBezTo>
                  <a:cubicBezTo>
                    <a:pt x="52" y="147"/>
                    <a:pt x="51" y="146"/>
                    <a:pt x="51" y="145"/>
                  </a:cubicBezTo>
                  <a:cubicBezTo>
                    <a:pt x="51" y="145"/>
                    <a:pt x="51" y="145"/>
                    <a:pt x="50" y="145"/>
                  </a:cubicBezTo>
                  <a:cubicBezTo>
                    <a:pt x="50" y="144"/>
                    <a:pt x="51" y="144"/>
                    <a:pt x="51" y="143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1" y="141"/>
                    <a:pt x="49" y="143"/>
                    <a:pt x="49" y="143"/>
                  </a:cubicBezTo>
                  <a:close/>
                  <a:moveTo>
                    <a:pt x="40" y="142"/>
                  </a:moveTo>
                  <a:cubicBezTo>
                    <a:pt x="41" y="143"/>
                    <a:pt x="41" y="143"/>
                    <a:pt x="41" y="143"/>
                  </a:cubicBezTo>
                  <a:cubicBezTo>
                    <a:pt x="41" y="142"/>
                    <a:pt x="41" y="142"/>
                    <a:pt x="40" y="142"/>
                  </a:cubicBezTo>
                  <a:close/>
                  <a:moveTo>
                    <a:pt x="54" y="143"/>
                  </a:moveTo>
                  <a:cubicBezTo>
                    <a:pt x="55" y="143"/>
                    <a:pt x="55" y="142"/>
                    <a:pt x="55" y="142"/>
                  </a:cubicBezTo>
                  <a:cubicBezTo>
                    <a:pt x="54" y="142"/>
                    <a:pt x="55" y="143"/>
                    <a:pt x="54" y="143"/>
                  </a:cubicBezTo>
                  <a:cubicBezTo>
                    <a:pt x="54" y="143"/>
                    <a:pt x="54" y="142"/>
                    <a:pt x="54" y="142"/>
                  </a:cubicBezTo>
                  <a:cubicBezTo>
                    <a:pt x="54" y="142"/>
                    <a:pt x="54" y="143"/>
                    <a:pt x="54" y="143"/>
                  </a:cubicBezTo>
                  <a:close/>
                  <a:moveTo>
                    <a:pt x="57" y="144"/>
                  </a:moveTo>
                  <a:cubicBezTo>
                    <a:pt x="57" y="143"/>
                    <a:pt x="57" y="143"/>
                    <a:pt x="57" y="143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6" y="143"/>
                    <a:pt x="57" y="143"/>
                    <a:pt x="57" y="144"/>
                  </a:cubicBezTo>
                  <a:close/>
                  <a:moveTo>
                    <a:pt x="62" y="144"/>
                  </a:moveTo>
                  <a:cubicBezTo>
                    <a:pt x="62" y="143"/>
                    <a:pt x="62" y="143"/>
                    <a:pt x="61" y="142"/>
                  </a:cubicBezTo>
                  <a:cubicBezTo>
                    <a:pt x="62" y="143"/>
                    <a:pt x="61" y="144"/>
                    <a:pt x="62" y="144"/>
                  </a:cubicBezTo>
                  <a:close/>
                  <a:moveTo>
                    <a:pt x="42" y="144"/>
                  </a:moveTo>
                  <a:cubicBezTo>
                    <a:pt x="42" y="145"/>
                    <a:pt x="43" y="143"/>
                    <a:pt x="42" y="143"/>
                  </a:cubicBezTo>
                  <a:cubicBezTo>
                    <a:pt x="42" y="144"/>
                    <a:pt x="42" y="144"/>
                    <a:pt x="42" y="144"/>
                  </a:cubicBezTo>
                  <a:close/>
                  <a:moveTo>
                    <a:pt x="60" y="144"/>
                  </a:moveTo>
                  <a:cubicBezTo>
                    <a:pt x="59" y="144"/>
                    <a:pt x="60" y="143"/>
                    <a:pt x="60" y="143"/>
                  </a:cubicBezTo>
                  <a:cubicBezTo>
                    <a:pt x="59" y="144"/>
                    <a:pt x="59" y="144"/>
                    <a:pt x="60" y="144"/>
                  </a:cubicBezTo>
                  <a:close/>
                  <a:moveTo>
                    <a:pt x="41" y="147"/>
                  </a:moveTo>
                  <a:cubicBezTo>
                    <a:pt x="41" y="148"/>
                    <a:pt x="40" y="148"/>
                    <a:pt x="40" y="149"/>
                  </a:cubicBezTo>
                  <a:cubicBezTo>
                    <a:pt x="42" y="147"/>
                    <a:pt x="43" y="145"/>
                    <a:pt x="44" y="143"/>
                  </a:cubicBezTo>
                  <a:cubicBezTo>
                    <a:pt x="42" y="144"/>
                    <a:pt x="42" y="146"/>
                    <a:pt x="41" y="147"/>
                  </a:cubicBezTo>
                  <a:close/>
                  <a:moveTo>
                    <a:pt x="37" y="146"/>
                  </a:moveTo>
                  <a:cubicBezTo>
                    <a:pt x="38" y="146"/>
                    <a:pt x="38" y="147"/>
                    <a:pt x="38" y="147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4"/>
                    <a:pt x="40" y="144"/>
                    <a:pt x="39" y="143"/>
                  </a:cubicBezTo>
                  <a:cubicBezTo>
                    <a:pt x="39" y="144"/>
                    <a:pt x="38" y="145"/>
                    <a:pt x="37" y="146"/>
                  </a:cubicBezTo>
                  <a:close/>
                  <a:moveTo>
                    <a:pt x="53" y="144"/>
                  </a:moveTo>
                  <a:cubicBezTo>
                    <a:pt x="54" y="144"/>
                    <a:pt x="53" y="144"/>
                    <a:pt x="53" y="144"/>
                  </a:cubicBezTo>
                  <a:cubicBezTo>
                    <a:pt x="53" y="144"/>
                    <a:pt x="53" y="144"/>
                    <a:pt x="53" y="144"/>
                  </a:cubicBezTo>
                  <a:close/>
                  <a:moveTo>
                    <a:pt x="63" y="146"/>
                  </a:moveTo>
                  <a:cubicBezTo>
                    <a:pt x="63" y="146"/>
                    <a:pt x="63" y="145"/>
                    <a:pt x="63" y="145"/>
                  </a:cubicBezTo>
                  <a:cubicBezTo>
                    <a:pt x="63" y="145"/>
                    <a:pt x="63" y="146"/>
                    <a:pt x="63" y="146"/>
                  </a:cubicBezTo>
                  <a:close/>
                  <a:moveTo>
                    <a:pt x="54" y="146"/>
                  </a:moveTo>
                  <a:cubicBezTo>
                    <a:pt x="55" y="146"/>
                    <a:pt x="54" y="146"/>
                    <a:pt x="54" y="145"/>
                  </a:cubicBezTo>
                  <a:cubicBezTo>
                    <a:pt x="54" y="146"/>
                    <a:pt x="54" y="146"/>
                    <a:pt x="54" y="146"/>
                  </a:cubicBezTo>
                  <a:close/>
                  <a:moveTo>
                    <a:pt x="34" y="149"/>
                  </a:moveTo>
                  <a:cubicBezTo>
                    <a:pt x="34" y="149"/>
                    <a:pt x="34" y="150"/>
                    <a:pt x="34" y="150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4" y="150"/>
                    <a:pt x="34" y="151"/>
                    <a:pt x="34" y="150"/>
                  </a:cubicBezTo>
                  <a:cubicBezTo>
                    <a:pt x="35" y="149"/>
                    <a:pt x="34" y="147"/>
                    <a:pt x="34" y="146"/>
                  </a:cubicBezTo>
                  <a:cubicBezTo>
                    <a:pt x="34" y="146"/>
                    <a:pt x="34" y="146"/>
                    <a:pt x="33" y="146"/>
                  </a:cubicBezTo>
                  <a:cubicBezTo>
                    <a:pt x="33" y="147"/>
                    <a:pt x="34" y="148"/>
                    <a:pt x="34" y="149"/>
                  </a:cubicBezTo>
                  <a:close/>
                  <a:moveTo>
                    <a:pt x="61" y="146"/>
                  </a:moveTo>
                  <a:cubicBezTo>
                    <a:pt x="61" y="146"/>
                    <a:pt x="61" y="147"/>
                    <a:pt x="62" y="147"/>
                  </a:cubicBezTo>
                  <a:cubicBezTo>
                    <a:pt x="62" y="146"/>
                    <a:pt x="62" y="146"/>
                    <a:pt x="62" y="146"/>
                  </a:cubicBezTo>
                  <a:cubicBezTo>
                    <a:pt x="62" y="146"/>
                    <a:pt x="61" y="146"/>
                    <a:pt x="61" y="146"/>
                  </a:cubicBezTo>
                  <a:close/>
                  <a:moveTo>
                    <a:pt x="59" y="147"/>
                  </a:moveTo>
                  <a:cubicBezTo>
                    <a:pt x="59" y="147"/>
                    <a:pt x="60" y="146"/>
                    <a:pt x="59" y="146"/>
                  </a:cubicBezTo>
                  <a:cubicBezTo>
                    <a:pt x="59" y="146"/>
                    <a:pt x="59" y="147"/>
                    <a:pt x="59" y="147"/>
                  </a:cubicBezTo>
                  <a:close/>
                  <a:moveTo>
                    <a:pt x="58" y="148"/>
                  </a:moveTo>
                  <a:cubicBezTo>
                    <a:pt x="58" y="147"/>
                    <a:pt x="58" y="147"/>
                    <a:pt x="57" y="146"/>
                  </a:cubicBezTo>
                  <a:cubicBezTo>
                    <a:pt x="58" y="147"/>
                    <a:pt x="58" y="148"/>
                    <a:pt x="58" y="148"/>
                  </a:cubicBezTo>
                  <a:close/>
                  <a:moveTo>
                    <a:pt x="36" y="148"/>
                  </a:moveTo>
                  <a:cubicBezTo>
                    <a:pt x="36" y="147"/>
                    <a:pt x="36" y="146"/>
                    <a:pt x="35" y="147"/>
                  </a:cubicBezTo>
                  <a:cubicBezTo>
                    <a:pt x="35" y="147"/>
                    <a:pt x="35" y="147"/>
                    <a:pt x="36" y="147"/>
                  </a:cubicBezTo>
                  <a:cubicBezTo>
                    <a:pt x="36" y="147"/>
                    <a:pt x="35" y="147"/>
                    <a:pt x="35" y="147"/>
                  </a:cubicBezTo>
                  <a:cubicBezTo>
                    <a:pt x="35" y="148"/>
                    <a:pt x="35" y="149"/>
                    <a:pt x="36" y="150"/>
                  </a:cubicBezTo>
                  <a:cubicBezTo>
                    <a:pt x="36" y="150"/>
                    <a:pt x="36" y="149"/>
                    <a:pt x="36" y="149"/>
                  </a:cubicBezTo>
                  <a:cubicBezTo>
                    <a:pt x="36" y="149"/>
                    <a:pt x="37" y="149"/>
                    <a:pt x="37" y="149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36" y="148"/>
                    <a:pt x="36" y="148"/>
                    <a:pt x="36" y="148"/>
                  </a:cubicBezTo>
                  <a:close/>
                  <a:moveTo>
                    <a:pt x="55" y="148"/>
                  </a:moveTo>
                  <a:cubicBezTo>
                    <a:pt x="55" y="147"/>
                    <a:pt x="55" y="147"/>
                    <a:pt x="55" y="147"/>
                  </a:cubicBezTo>
                  <a:cubicBezTo>
                    <a:pt x="54" y="147"/>
                    <a:pt x="54" y="147"/>
                    <a:pt x="55" y="148"/>
                  </a:cubicBezTo>
                  <a:close/>
                  <a:moveTo>
                    <a:pt x="6" y="149"/>
                  </a:moveTo>
                  <a:cubicBezTo>
                    <a:pt x="6" y="148"/>
                    <a:pt x="7" y="147"/>
                    <a:pt x="6" y="147"/>
                  </a:cubicBezTo>
                  <a:cubicBezTo>
                    <a:pt x="6" y="148"/>
                    <a:pt x="6" y="148"/>
                    <a:pt x="6" y="149"/>
                  </a:cubicBezTo>
                  <a:close/>
                  <a:moveTo>
                    <a:pt x="55" y="150"/>
                  </a:moveTo>
                  <a:cubicBezTo>
                    <a:pt x="56" y="150"/>
                    <a:pt x="56" y="150"/>
                    <a:pt x="56" y="149"/>
                  </a:cubicBezTo>
                  <a:cubicBezTo>
                    <a:pt x="55" y="149"/>
                    <a:pt x="56" y="148"/>
                    <a:pt x="55" y="148"/>
                  </a:cubicBezTo>
                  <a:cubicBezTo>
                    <a:pt x="55" y="149"/>
                    <a:pt x="54" y="150"/>
                    <a:pt x="55" y="150"/>
                  </a:cubicBezTo>
                  <a:close/>
                  <a:moveTo>
                    <a:pt x="59" y="150"/>
                  </a:moveTo>
                  <a:cubicBezTo>
                    <a:pt x="60" y="149"/>
                    <a:pt x="59" y="149"/>
                    <a:pt x="59" y="149"/>
                  </a:cubicBezTo>
                  <a:cubicBezTo>
                    <a:pt x="58" y="149"/>
                    <a:pt x="59" y="150"/>
                    <a:pt x="59" y="150"/>
                  </a:cubicBezTo>
                  <a:close/>
                  <a:moveTo>
                    <a:pt x="40" y="151"/>
                  </a:moveTo>
                  <a:cubicBezTo>
                    <a:pt x="40" y="155"/>
                    <a:pt x="39" y="158"/>
                    <a:pt x="40" y="162"/>
                  </a:cubicBezTo>
                  <a:cubicBezTo>
                    <a:pt x="40" y="162"/>
                    <a:pt x="39" y="163"/>
                    <a:pt x="39" y="163"/>
                  </a:cubicBezTo>
                  <a:cubicBezTo>
                    <a:pt x="39" y="163"/>
                    <a:pt x="40" y="163"/>
                    <a:pt x="40" y="163"/>
                  </a:cubicBezTo>
                  <a:cubicBezTo>
                    <a:pt x="40" y="158"/>
                    <a:pt x="41" y="154"/>
                    <a:pt x="42" y="149"/>
                  </a:cubicBezTo>
                  <a:cubicBezTo>
                    <a:pt x="42" y="149"/>
                    <a:pt x="42" y="149"/>
                    <a:pt x="41" y="149"/>
                  </a:cubicBezTo>
                  <a:cubicBezTo>
                    <a:pt x="41" y="150"/>
                    <a:pt x="41" y="151"/>
                    <a:pt x="40" y="151"/>
                  </a:cubicBezTo>
                  <a:close/>
                  <a:moveTo>
                    <a:pt x="39" y="150"/>
                  </a:moveTo>
                  <a:cubicBezTo>
                    <a:pt x="39" y="149"/>
                    <a:pt x="39" y="149"/>
                    <a:pt x="39" y="149"/>
                  </a:cubicBezTo>
                  <a:cubicBezTo>
                    <a:pt x="39" y="149"/>
                    <a:pt x="39" y="150"/>
                    <a:pt x="39" y="150"/>
                  </a:cubicBezTo>
                  <a:close/>
                  <a:moveTo>
                    <a:pt x="63" y="152"/>
                  </a:moveTo>
                  <a:cubicBezTo>
                    <a:pt x="63" y="151"/>
                    <a:pt x="63" y="150"/>
                    <a:pt x="63" y="150"/>
                  </a:cubicBezTo>
                  <a:cubicBezTo>
                    <a:pt x="63" y="150"/>
                    <a:pt x="62" y="151"/>
                    <a:pt x="63" y="152"/>
                  </a:cubicBezTo>
                  <a:close/>
                  <a:moveTo>
                    <a:pt x="37" y="151"/>
                  </a:moveTo>
                  <a:cubicBezTo>
                    <a:pt x="37" y="150"/>
                    <a:pt x="38" y="150"/>
                    <a:pt x="38" y="150"/>
                  </a:cubicBezTo>
                  <a:cubicBezTo>
                    <a:pt x="38" y="150"/>
                    <a:pt x="37" y="150"/>
                    <a:pt x="37" y="151"/>
                  </a:cubicBezTo>
                  <a:close/>
                  <a:moveTo>
                    <a:pt x="38" y="152"/>
                  </a:moveTo>
                  <a:cubicBezTo>
                    <a:pt x="39" y="152"/>
                    <a:pt x="38" y="151"/>
                    <a:pt x="38" y="150"/>
                  </a:cubicBezTo>
                  <a:cubicBezTo>
                    <a:pt x="38" y="151"/>
                    <a:pt x="37" y="152"/>
                    <a:pt x="38" y="152"/>
                  </a:cubicBezTo>
                  <a:close/>
                  <a:moveTo>
                    <a:pt x="37" y="152"/>
                  </a:moveTo>
                  <a:cubicBezTo>
                    <a:pt x="37" y="152"/>
                    <a:pt x="37" y="151"/>
                    <a:pt x="37" y="151"/>
                  </a:cubicBezTo>
                  <a:cubicBezTo>
                    <a:pt x="36" y="151"/>
                    <a:pt x="36" y="152"/>
                    <a:pt x="37" y="152"/>
                  </a:cubicBezTo>
                  <a:close/>
                  <a:moveTo>
                    <a:pt x="33" y="154"/>
                  </a:moveTo>
                  <a:cubicBezTo>
                    <a:pt x="34" y="154"/>
                    <a:pt x="34" y="152"/>
                    <a:pt x="33" y="151"/>
                  </a:cubicBezTo>
                  <a:cubicBezTo>
                    <a:pt x="33" y="152"/>
                    <a:pt x="33" y="153"/>
                    <a:pt x="33" y="154"/>
                  </a:cubicBezTo>
                  <a:close/>
                  <a:moveTo>
                    <a:pt x="58" y="152"/>
                  </a:moveTo>
                  <a:cubicBezTo>
                    <a:pt x="58" y="152"/>
                    <a:pt x="58" y="152"/>
                    <a:pt x="58" y="152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8" y="151"/>
                    <a:pt x="58" y="151"/>
                    <a:pt x="58" y="152"/>
                  </a:cubicBezTo>
                  <a:close/>
                  <a:moveTo>
                    <a:pt x="65" y="171"/>
                  </a:moveTo>
                  <a:cubicBezTo>
                    <a:pt x="65" y="171"/>
                    <a:pt x="65" y="171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ubicBezTo>
                    <a:pt x="66" y="165"/>
                    <a:pt x="66" y="157"/>
                    <a:pt x="65" y="151"/>
                  </a:cubicBezTo>
                  <a:cubicBezTo>
                    <a:pt x="64" y="152"/>
                    <a:pt x="64" y="155"/>
                    <a:pt x="65" y="156"/>
                  </a:cubicBezTo>
                  <a:cubicBezTo>
                    <a:pt x="65" y="157"/>
                    <a:pt x="65" y="157"/>
                    <a:pt x="64" y="157"/>
                  </a:cubicBezTo>
                  <a:cubicBezTo>
                    <a:pt x="64" y="158"/>
                    <a:pt x="64" y="160"/>
                    <a:pt x="65" y="161"/>
                  </a:cubicBezTo>
                  <a:cubicBezTo>
                    <a:pt x="65" y="161"/>
                    <a:pt x="64" y="160"/>
                    <a:pt x="64" y="161"/>
                  </a:cubicBezTo>
                  <a:cubicBezTo>
                    <a:pt x="64" y="161"/>
                    <a:pt x="64" y="161"/>
                    <a:pt x="64" y="162"/>
                  </a:cubicBezTo>
                  <a:cubicBezTo>
                    <a:pt x="64" y="162"/>
                    <a:pt x="65" y="162"/>
                    <a:pt x="65" y="162"/>
                  </a:cubicBezTo>
                  <a:cubicBezTo>
                    <a:pt x="65" y="163"/>
                    <a:pt x="64" y="164"/>
                    <a:pt x="64" y="164"/>
                  </a:cubicBezTo>
                  <a:cubicBezTo>
                    <a:pt x="63" y="166"/>
                    <a:pt x="65" y="168"/>
                    <a:pt x="64" y="170"/>
                  </a:cubicBezTo>
                  <a:cubicBezTo>
                    <a:pt x="64" y="170"/>
                    <a:pt x="64" y="169"/>
                    <a:pt x="64" y="170"/>
                  </a:cubicBezTo>
                  <a:cubicBezTo>
                    <a:pt x="64" y="170"/>
                    <a:pt x="63" y="172"/>
                    <a:pt x="64" y="172"/>
                  </a:cubicBezTo>
                  <a:cubicBezTo>
                    <a:pt x="65" y="172"/>
                    <a:pt x="65" y="171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lose/>
                  <a:moveTo>
                    <a:pt x="56" y="153"/>
                  </a:moveTo>
                  <a:cubicBezTo>
                    <a:pt x="57" y="153"/>
                    <a:pt x="57" y="153"/>
                    <a:pt x="57" y="153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6" y="152"/>
                    <a:pt x="57" y="153"/>
                    <a:pt x="56" y="153"/>
                  </a:cubicBezTo>
                  <a:close/>
                  <a:moveTo>
                    <a:pt x="61" y="154"/>
                  </a:moveTo>
                  <a:cubicBezTo>
                    <a:pt x="61" y="154"/>
                    <a:pt x="61" y="153"/>
                    <a:pt x="62" y="153"/>
                  </a:cubicBezTo>
                  <a:cubicBezTo>
                    <a:pt x="61" y="152"/>
                    <a:pt x="61" y="152"/>
                    <a:pt x="61" y="152"/>
                  </a:cubicBezTo>
                  <a:cubicBezTo>
                    <a:pt x="61" y="153"/>
                    <a:pt x="61" y="153"/>
                    <a:pt x="61" y="154"/>
                  </a:cubicBezTo>
                  <a:close/>
                  <a:moveTo>
                    <a:pt x="36" y="153"/>
                  </a:moveTo>
                  <a:cubicBezTo>
                    <a:pt x="36" y="153"/>
                    <a:pt x="36" y="153"/>
                    <a:pt x="36" y="152"/>
                  </a:cubicBezTo>
                  <a:cubicBezTo>
                    <a:pt x="35" y="153"/>
                    <a:pt x="36" y="153"/>
                    <a:pt x="36" y="153"/>
                  </a:cubicBezTo>
                  <a:close/>
                  <a:moveTo>
                    <a:pt x="54" y="157"/>
                  </a:moveTo>
                  <a:cubicBezTo>
                    <a:pt x="55" y="156"/>
                    <a:pt x="54" y="156"/>
                    <a:pt x="54" y="155"/>
                  </a:cubicBezTo>
                  <a:cubicBezTo>
                    <a:pt x="55" y="155"/>
                    <a:pt x="55" y="153"/>
                    <a:pt x="54" y="152"/>
                  </a:cubicBezTo>
                  <a:cubicBezTo>
                    <a:pt x="53" y="154"/>
                    <a:pt x="54" y="155"/>
                    <a:pt x="54" y="157"/>
                  </a:cubicBezTo>
                  <a:close/>
                  <a:moveTo>
                    <a:pt x="59" y="153"/>
                  </a:moveTo>
                  <a:cubicBezTo>
                    <a:pt x="59" y="153"/>
                    <a:pt x="59" y="154"/>
                    <a:pt x="60" y="155"/>
                  </a:cubicBezTo>
                  <a:cubicBezTo>
                    <a:pt x="60" y="154"/>
                    <a:pt x="59" y="153"/>
                    <a:pt x="59" y="153"/>
                  </a:cubicBezTo>
                  <a:cubicBezTo>
                    <a:pt x="59" y="153"/>
                    <a:pt x="59" y="153"/>
                    <a:pt x="59" y="153"/>
                  </a:cubicBezTo>
                  <a:close/>
                  <a:moveTo>
                    <a:pt x="38" y="154"/>
                  </a:moveTo>
                  <a:cubicBezTo>
                    <a:pt x="39" y="154"/>
                    <a:pt x="38" y="155"/>
                    <a:pt x="39" y="155"/>
                  </a:cubicBezTo>
                  <a:cubicBezTo>
                    <a:pt x="39" y="154"/>
                    <a:pt x="39" y="153"/>
                    <a:pt x="39" y="153"/>
                  </a:cubicBezTo>
                  <a:cubicBezTo>
                    <a:pt x="39" y="153"/>
                    <a:pt x="38" y="153"/>
                    <a:pt x="38" y="154"/>
                  </a:cubicBezTo>
                  <a:close/>
                  <a:moveTo>
                    <a:pt x="36" y="155"/>
                  </a:moveTo>
                  <a:cubicBezTo>
                    <a:pt x="36" y="155"/>
                    <a:pt x="37" y="155"/>
                    <a:pt x="37" y="154"/>
                  </a:cubicBezTo>
                  <a:cubicBezTo>
                    <a:pt x="36" y="154"/>
                    <a:pt x="37" y="154"/>
                    <a:pt x="36" y="154"/>
                  </a:cubicBezTo>
                  <a:cubicBezTo>
                    <a:pt x="36" y="154"/>
                    <a:pt x="36" y="154"/>
                    <a:pt x="36" y="155"/>
                  </a:cubicBezTo>
                  <a:close/>
                  <a:moveTo>
                    <a:pt x="57" y="156"/>
                  </a:moveTo>
                  <a:cubicBezTo>
                    <a:pt x="57" y="156"/>
                    <a:pt x="57" y="156"/>
                    <a:pt x="57" y="157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5"/>
                    <a:pt x="58" y="154"/>
                    <a:pt x="58" y="154"/>
                  </a:cubicBezTo>
                  <a:cubicBezTo>
                    <a:pt x="57" y="155"/>
                    <a:pt x="57" y="155"/>
                    <a:pt x="57" y="156"/>
                  </a:cubicBezTo>
                  <a:close/>
                  <a:moveTo>
                    <a:pt x="34" y="156"/>
                  </a:moveTo>
                  <a:cubicBezTo>
                    <a:pt x="34" y="156"/>
                    <a:pt x="35" y="155"/>
                    <a:pt x="35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5" y="155"/>
                    <a:pt x="34" y="155"/>
                    <a:pt x="34" y="156"/>
                  </a:cubicBezTo>
                  <a:close/>
                  <a:moveTo>
                    <a:pt x="63" y="156"/>
                  </a:moveTo>
                  <a:cubicBezTo>
                    <a:pt x="63" y="156"/>
                    <a:pt x="63" y="154"/>
                    <a:pt x="63" y="155"/>
                  </a:cubicBezTo>
                  <a:cubicBezTo>
                    <a:pt x="63" y="155"/>
                    <a:pt x="62" y="155"/>
                    <a:pt x="63" y="156"/>
                  </a:cubicBezTo>
                  <a:close/>
                  <a:moveTo>
                    <a:pt x="37" y="157"/>
                  </a:moveTo>
                  <a:cubicBezTo>
                    <a:pt x="37" y="156"/>
                    <a:pt x="38" y="156"/>
                    <a:pt x="38" y="155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7" y="156"/>
                    <a:pt x="36" y="156"/>
                    <a:pt x="37" y="157"/>
                  </a:cubicBezTo>
                  <a:close/>
                  <a:moveTo>
                    <a:pt x="61" y="157"/>
                  </a:moveTo>
                  <a:cubicBezTo>
                    <a:pt x="61" y="157"/>
                    <a:pt x="61" y="156"/>
                    <a:pt x="61" y="156"/>
                  </a:cubicBezTo>
                  <a:cubicBezTo>
                    <a:pt x="61" y="157"/>
                    <a:pt x="61" y="157"/>
                    <a:pt x="61" y="157"/>
                  </a:cubicBezTo>
                  <a:close/>
                  <a:moveTo>
                    <a:pt x="34" y="157"/>
                  </a:moveTo>
                  <a:cubicBezTo>
                    <a:pt x="35" y="157"/>
                    <a:pt x="35" y="156"/>
                    <a:pt x="35" y="156"/>
                  </a:cubicBezTo>
                  <a:cubicBezTo>
                    <a:pt x="35" y="157"/>
                    <a:pt x="34" y="157"/>
                    <a:pt x="34" y="157"/>
                  </a:cubicBezTo>
                  <a:close/>
                  <a:moveTo>
                    <a:pt x="37" y="158"/>
                  </a:moveTo>
                  <a:cubicBezTo>
                    <a:pt x="37" y="158"/>
                    <a:pt x="37" y="158"/>
                    <a:pt x="37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8" y="159"/>
                    <a:pt x="39" y="157"/>
                    <a:pt x="38" y="157"/>
                  </a:cubicBezTo>
                  <a:cubicBezTo>
                    <a:pt x="38" y="157"/>
                    <a:pt x="37" y="158"/>
                    <a:pt x="37" y="158"/>
                  </a:cubicBezTo>
                  <a:close/>
                  <a:moveTo>
                    <a:pt x="58" y="159"/>
                  </a:moveTo>
                  <a:cubicBezTo>
                    <a:pt x="58" y="159"/>
                    <a:pt x="58" y="159"/>
                    <a:pt x="58" y="159"/>
                  </a:cubicBezTo>
                  <a:cubicBezTo>
                    <a:pt x="59" y="159"/>
                    <a:pt x="59" y="159"/>
                    <a:pt x="60" y="158"/>
                  </a:cubicBezTo>
                  <a:cubicBezTo>
                    <a:pt x="59" y="158"/>
                    <a:pt x="60" y="157"/>
                    <a:pt x="59" y="157"/>
                  </a:cubicBezTo>
                  <a:cubicBezTo>
                    <a:pt x="59" y="158"/>
                    <a:pt x="59" y="158"/>
                    <a:pt x="58" y="159"/>
                  </a:cubicBezTo>
                  <a:close/>
                  <a:moveTo>
                    <a:pt x="33" y="159"/>
                  </a:moveTo>
                  <a:cubicBezTo>
                    <a:pt x="34" y="159"/>
                    <a:pt x="33" y="158"/>
                    <a:pt x="34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3" y="159"/>
                    <a:pt x="33" y="159"/>
                    <a:pt x="33" y="159"/>
                  </a:cubicBezTo>
                  <a:close/>
                  <a:moveTo>
                    <a:pt x="55" y="159"/>
                  </a:moveTo>
                  <a:cubicBezTo>
                    <a:pt x="55" y="161"/>
                    <a:pt x="56" y="162"/>
                    <a:pt x="56" y="163"/>
                  </a:cubicBezTo>
                  <a:cubicBezTo>
                    <a:pt x="56" y="163"/>
                    <a:pt x="57" y="162"/>
                    <a:pt x="57" y="162"/>
                  </a:cubicBezTo>
                  <a:cubicBezTo>
                    <a:pt x="56" y="162"/>
                    <a:pt x="56" y="161"/>
                    <a:pt x="56" y="161"/>
                  </a:cubicBezTo>
                  <a:cubicBezTo>
                    <a:pt x="56" y="161"/>
                    <a:pt x="56" y="160"/>
                    <a:pt x="56" y="160"/>
                  </a:cubicBezTo>
                  <a:cubicBezTo>
                    <a:pt x="56" y="160"/>
                    <a:pt x="56" y="159"/>
                    <a:pt x="55" y="159"/>
                  </a:cubicBezTo>
                  <a:cubicBezTo>
                    <a:pt x="55" y="159"/>
                    <a:pt x="55" y="159"/>
                    <a:pt x="55" y="159"/>
                  </a:cubicBezTo>
                  <a:close/>
                  <a:moveTo>
                    <a:pt x="62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1" y="161"/>
                    <a:pt x="61" y="159"/>
                    <a:pt x="61" y="159"/>
                  </a:cubicBezTo>
                  <a:cubicBezTo>
                    <a:pt x="61" y="160"/>
                    <a:pt x="61" y="161"/>
                    <a:pt x="62" y="161"/>
                  </a:cubicBezTo>
                  <a:close/>
                  <a:moveTo>
                    <a:pt x="33" y="161"/>
                  </a:moveTo>
                  <a:cubicBezTo>
                    <a:pt x="34" y="161"/>
                    <a:pt x="34" y="161"/>
                    <a:pt x="34" y="161"/>
                  </a:cubicBezTo>
                  <a:cubicBezTo>
                    <a:pt x="34" y="161"/>
                    <a:pt x="35" y="160"/>
                    <a:pt x="34" y="160"/>
                  </a:cubicBezTo>
                  <a:cubicBezTo>
                    <a:pt x="34" y="160"/>
                    <a:pt x="33" y="161"/>
                    <a:pt x="33" y="161"/>
                  </a:cubicBezTo>
                  <a:close/>
                  <a:moveTo>
                    <a:pt x="61" y="161"/>
                  </a:moveTo>
                  <a:cubicBezTo>
                    <a:pt x="61" y="161"/>
                    <a:pt x="61" y="160"/>
                    <a:pt x="60" y="160"/>
                  </a:cubicBezTo>
                  <a:cubicBezTo>
                    <a:pt x="60" y="160"/>
                    <a:pt x="59" y="160"/>
                    <a:pt x="59" y="161"/>
                  </a:cubicBezTo>
                  <a:cubicBezTo>
                    <a:pt x="60" y="162"/>
                    <a:pt x="60" y="163"/>
                    <a:pt x="61" y="163"/>
                  </a:cubicBezTo>
                  <a:cubicBezTo>
                    <a:pt x="61" y="162"/>
                    <a:pt x="62" y="161"/>
                    <a:pt x="61" y="161"/>
                  </a:cubicBezTo>
                  <a:cubicBezTo>
                    <a:pt x="61" y="161"/>
                    <a:pt x="61" y="161"/>
                    <a:pt x="61" y="161"/>
                  </a:cubicBezTo>
                  <a:close/>
                  <a:moveTo>
                    <a:pt x="32" y="161"/>
                  </a:moveTo>
                  <a:cubicBezTo>
                    <a:pt x="32" y="161"/>
                    <a:pt x="32" y="160"/>
                    <a:pt x="32" y="160"/>
                  </a:cubicBezTo>
                  <a:cubicBezTo>
                    <a:pt x="32" y="160"/>
                    <a:pt x="32" y="161"/>
                    <a:pt x="32" y="161"/>
                  </a:cubicBezTo>
                  <a:close/>
                  <a:moveTo>
                    <a:pt x="36" y="162"/>
                  </a:moveTo>
                  <a:cubicBezTo>
                    <a:pt x="37" y="162"/>
                    <a:pt x="37" y="161"/>
                    <a:pt x="37" y="160"/>
                  </a:cubicBezTo>
                  <a:cubicBezTo>
                    <a:pt x="37" y="161"/>
                    <a:pt x="36" y="161"/>
                    <a:pt x="36" y="162"/>
                  </a:cubicBezTo>
                  <a:close/>
                  <a:moveTo>
                    <a:pt x="58" y="163"/>
                  </a:moveTo>
                  <a:cubicBezTo>
                    <a:pt x="58" y="163"/>
                    <a:pt x="59" y="164"/>
                    <a:pt x="59" y="165"/>
                  </a:cubicBezTo>
                  <a:cubicBezTo>
                    <a:pt x="60" y="165"/>
                    <a:pt x="60" y="165"/>
                    <a:pt x="60" y="164"/>
                  </a:cubicBezTo>
                  <a:cubicBezTo>
                    <a:pt x="59" y="163"/>
                    <a:pt x="59" y="162"/>
                    <a:pt x="58" y="162"/>
                  </a:cubicBezTo>
                  <a:cubicBezTo>
                    <a:pt x="58" y="162"/>
                    <a:pt x="58" y="162"/>
                    <a:pt x="58" y="163"/>
                  </a:cubicBezTo>
                  <a:close/>
                  <a:moveTo>
                    <a:pt x="62" y="163"/>
                  </a:moveTo>
                  <a:cubicBezTo>
                    <a:pt x="63" y="163"/>
                    <a:pt x="62" y="163"/>
                    <a:pt x="63" y="163"/>
                  </a:cubicBezTo>
                  <a:cubicBezTo>
                    <a:pt x="63" y="163"/>
                    <a:pt x="63" y="162"/>
                    <a:pt x="63" y="162"/>
                  </a:cubicBezTo>
                  <a:cubicBezTo>
                    <a:pt x="63" y="162"/>
                    <a:pt x="62" y="162"/>
                    <a:pt x="62" y="163"/>
                  </a:cubicBezTo>
                  <a:close/>
                  <a:moveTo>
                    <a:pt x="37" y="164"/>
                  </a:moveTo>
                  <a:cubicBezTo>
                    <a:pt x="37" y="164"/>
                    <a:pt x="38" y="164"/>
                    <a:pt x="38" y="164"/>
                  </a:cubicBezTo>
                  <a:cubicBezTo>
                    <a:pt x="38" y="163"/>
                    <a:pt x="38" y="163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lose/>
                  <a:moveTo>
                    <a:pt x="35" y="165"/>
                  </a:moveTo>
                  <a:cubicBezTo>
                    <a:pt x="36" y="164"/>
                    <a:pt x="36" y="163"/>
                    <a:pt x="35" y="163"/>
                  </a:cubicBezTo>
                  <a:cubicBezTo>
                    <a:pt x="35" y="163"/>
                    <a:pt x="34" y="165"/>
                    <a:pt x="35" y="165"/>
                  </a:cubicBezTo>
                  <a:close/>
                  <a:moveTo>
                    <a:pt x="62" y="163"/>
                  </a:moveTo>
                  <a:cubicBezTo>
                    <a:pt x="62" y="163"/>
                    <a:pt x="62" y="163"/>
                    <a:pt x="62" y="163"/>
                  </a:cubicBezTo>
                  <a:cubicBezTo>
                    <a:pt x="62" y="163"/>
                    <a:pt x="61" y="164"/>
                    <a:pt x="61" y="164"/>
                  </a:cubicBezTo>
                  <a:cubicBezTo>
                    <a:pt x="61" y="164"/>
                    <a:pt x="61" y="165"/>
                    <a:pt x="62" y="164"/>
                  </a:cubicBezTo>
                  <a:cubicBezTo>
                    <a:pt x="62" y="164"/>
                    <a:pt x="62" y="163"/>
                    <a:pt x="62" y="163"/>
                  </a:cubicBezTo>
                  <a:close/>
                  <a:moveTo>
                    <a:pt x="57" y="166"/>
                  </a:moveTo>
                  <a:cubicBezTo>
                    <a:pt x="57" y="165"/>
                    <a:pt x="57" y="164"/>
                    <a:pt x="57" y="164"/>
                  </a:cubicBezTo>
                  <a:cubicBezTo>
                    <a:pt x="56" y="164"/>
                    <a:pt x="57" y="166"/>
                    <a:pt x="57" y="166"/>
                  </a:cubicBezTo>
                  <a:close/>
                  <a:moveTo>
                    <a:pt x="31" y="165"/>
                  </a:moveTo>
                  <a:cubicBezTo>
                    <a:pt x="31" y="165"/>
                    <a:pt x="31" y="165"/>
                    <a:pt x="32" y="165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2" y="164"/>
                    <a:pt x="31" y="165"/>
                    <a:pt x="31" y="165"/>
                  </a:cubicBezTo>
                  <a:close/>
                  <a:moveTo>
                    <a:pt x="39" y="166"/>
                  </a:moveTo>
                  <a:cubicBezTo>
                    <a:pt x="39" y="168"/>
                    <a:pt x="38" y="169"/>
                    <a:pt x="39" y="171"/>
                  </a:cubicBezTo>
                  <a:cubicBezTo>
                    <a:pt x="39" y="172"/>
                    <a:pt x="39" y="172"/>
                    <a:pt x="38" y="173"/>
                  </a:cubicBezTo>
                  <a:cubicBezTo>
                    <a:pt x="39" y="176"/>
                    <a:pt x="38" y="179"/>
                    <a:pt x="38" y="181"/>
                  </a:cubicBezTo>
                  <a:cubicBezTo>
                    <a:pt x="38" y="181"/>
                    <a:pt x="38" y="182"/>
                    <a:pt x="38" y="183"/>
                  </a:cubicBezTo>
                  <a:cubicBezTo>
                    <a:pt x="38" y="184"/>
                    <a:pt x="38" y="188"/>
                    <a:pt x="38" y="189"/>
                  </a:cubicBezTo>
                  <a:cubicBezTo>
                    <a:pt x="39" y="180"/>
                    <a:pt x="40" y="173"/>
                    <a:pt x="40" y="164"/>
                  </a:cubicBezTo>
                  <a:cubicBezTo>
                    <a:pt x="39" y="165"/>
                    <a:pt x="39" y="165"/>
                    <a:pt x="39" y="166"/>
                  </a:cubicBezTo>
                  <a:close/>
                  <a:moveTo>
                    <a:pt x="60" y="166"/>
                  </a:moveTo>
                  <a:cubicBezTo>
                    <a:pt x="60" y="166"/>
                    <a:pt x="60" y="166"/>
                    <a:pt x="60" y="166"/>
                  </a:cubicBezTo>
                  <a:cubicBezTo>
                    <a:pt x="60" y="167"/>
                    <a:pt x="61" y="166"/>
                    <a:pt x="60" y="165"/>
                  </a:cubicBezTo>
                  <a:cubicBezTo>
                    <a:pt x="61" y="166"/>
                    <a:pt x="60" y="165"/>
                    <a:pt x="60" y="166"/>
                  </a:cubicBezTo>
                  <a:close/>
                  <a:moveTo>
                    <a:pt x="33" y="169"/>
                  </a:moveTo>
                  <a:cubicBezTo>
                    <a:pt x="34" y="168"/>
                    <a:pt x="35" y="167"/>
                    <a:pt x="34" y="165"/>
                  </a:cubicBezTo>
                  <a:cubicBezTo>
                    <a:pt x="33" y="166"/>
                    <a:pt x="33" y="168"/>
                    <a:pt x="33" y="169"/>
                  </a:cubicBezTo>
                  <a:close/>
                  <a:moveTo>
                    <a:pt x="36" y="168"/>
                  </a:moveTo>
                  <a:cubicBezTo>
                    <a:pt x="36" y="167"/>
                    <a:pt x="37" y="167"/>
                    <a:pt x="37" y="166"/>
                  </a:cubicBezTo>
                  <a:cubicBezTo>
                    <a:pt x="37" y="166"/>
                    <a:pt x="37" y="166"/>
                    <a:pt x="37" y="165"/>
                  </a:cubicBezTo>
                  <a:cubicBezTo>
                    <a:pt x="36" y="166"/>
                    <a:pt x="35" y="167"/>
                    <a:pt x="36" y="168"/>
                  </a:cubicBezTo>
                  <a:close/>
                  <a:moveTo>
                    <a:pt x="62" y="166"/>
                  </a:moveTo>
                  <a:cubicBezTo>
                    <a:pt x="63" y="166"/>
                    <a:pt x="63" y="167"/>
                    <a:pt x="63" y="166"/>
                  </a:cubicBezTo>
                  <a:cubicBezTo>
                    <a:pt x="63" y="166"/>
                    <a:pt x="63" y="166"/>
                    <a:pt x="63" y="166"/>
                  </a:cubicBezTo>
                  <a:cubicBezTo>
                    <a:pt x="63" y="166"/>
                    <a:pt x="62" y="166"/>
                    <a:pt x="62" y="166"/>
                  </a:cubicBezTo>
                  <a:close/>
                  <a:moveTo>
                    <a:pt x="56" y="169"/>
                  </a:moveTo>
                  <a:cubicBezTo>
                    <a:pt x="56" y="168"/>
                    <a:pt x="57" y="168"/>
                    <a:pt x="57" y="168"/>
                  </a:cubicBezTo>
                  <a:cubicBezTo>
                    <a:pt x="57" y="167"/>
                    <a:pt x="57" y="166"/>
                    <a:pt x="56" y="166"/>
                  </a:cubicBezTo>
                  <a:cubicBezTo>
                    <a:pt x="56" y="167"/>
                    <a:pt x="55" y="169"/>
                    <a:pt x="56" y="169"/>
                  </a:cubicBezTo>
                  <a:close/>
                  <a:moveTo>
                    <a:pt x="60" y="168"/>
                  </a:moveTo>
                  <a:cubicBezTo>
                    <a:pt x="60" y="167"/>
                    <a:pt x="61" y="167"/>
                    <a:pt x="61" y="166"/>
                  </a:cubicBezTo>
                  <a:cubicBezTo>
                    <a:pt x="61" y="167"/>
                    <a:pt x="59" y="167"/>
                    <a:pt x="60" y="168"/>
                  </a:cubicBezTo>
                  <a:close/>
                  <a:moveTo>
                    <a:pt x="31" y="179"/>
                  </a:moveTo>
                  <a:cubicBezTo>
                    <a:pt x="31" y="178"/>
                    <a:pt x="32" y="177"/>
                    <a:pt x="32" y="175"/>
                  </a:cubicBezTo>
                  <a:cubicBezTo>
                    <a:pt x="31" y="175"/>
                    <a:pt x="31" y="173"/>
                    <a:pt x="31" y="172"/>
                  </a:cubicBezTo>
                  <a:cubicBezTo>
                    <a:pt x="31" y="172"/>
                    <a:pt x="32" y="172"/>
                    <a:pt x="32" y="172"/>
                  </a:cubicBezTo>
                  <a:cubicBezTo>
                    <a:pt x="32" y="171"/>
                    <a:pt x="32" y="169"/>
                    <a:pt x="32" y="168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1" y="171"/>
                    <a:pt x="31" y="175"/>
                    <a:pt x="31" y="179"/>
                  </a:cubicBezTo>
                  <a:close/>
                  <a:moveTo>
                    <a:pt x="59" y="169"/>
                  </a:moveTo>
                  <a:cubicBezTo>
                    <a:pt x="59" y="169"/>
                    <a:pt x="60" y="169"/>
                    <a:pt x="59" y="168"/>
                  </a:cubicBezTo>
                  <a:cubicBezTo>
                    <a:pt x="58" y="168"/>
                    <a:pt x="58" y="169"/>
                    <a:pt x="59" y="169"/>
                  </a:cubicBezTo>
                  <a:close/>
                  <a:moveTo>
                    <a:pt x="61" y="168"/>
                  </a:moveTo>
                  <a:cubicBezTo>
                    <a:pt x="60" y="168"/>
                    <a:pt x="61" y="169"/>
                    <a:pt x="61" y="170"/>
                  </a:cubicBezTo>
                  <a:cubicBezTo>
                    <a:pt x="62" y="170"/>
                    <a:pt x="62" y="169"/>
                    <a:pt x="62" y="169"/>
                  </a:cubicBezTo>
                  <a:cubicBezTo>
                    <a:pt x="62" y="169"/>
                    <a:pt x="62" y="168"/>
                    <a:pt x="61" y="168"/>
                  </a:cubicBezTo>
                  <a:close/>
                  <a:moveTo>
                    <a:pt x="38" y="170"/>
                  </a:moveTo>
                  <a:cubicBezTo>
                    <a:pt x="38" y="169"/>
                    <a:pt x="37" y="169"/>
                    <a:pt x="37" y="168"/>
                  </a:cubicBezTo>
                  <a:cubicBezTo>
                    <a:pt x="37" y="169"/>
                    <a:pt x="37" y="170"/>
                    <a:pt x="38" y="170"/>
                  </a:cubicBezTo>
                  <a:close/>
                  <a:moveTo>
                    <a:pt x="34" y="171"/>
                  </a:moveTo>
                  <a:cubicBezTo>
                    <a:pt x="34" y="170"/>
                    <a:pt x="36" y="169"/>
                    <a:pt x="35" y="169"/>
                  </a:cubicBezTo>
                  <a:cubicBezTo>
                    <a:pt x="35" y="170"/>
                    <a:pt x="34" y="170"/>
                    <a:pt x="34" y="171"/>
                  </a:cubicBezTo>
                  <a:close/>
                  <a:moveTo>
                    <a:pt x="58" y="169"/>
                  </a:moveTo>
                  <a:cubicBezTo>
                    <a:pt x="57" y="170"/>
                    <a:pt x="57" y="170"/>
                    <a:pt x="56" y="170"/>
                  </a:cubicBezTo>
                  <a:cubicBezTo>
                    <a:pt x="56" y="171"/>
                    <a:pt x="57" y="171"/>
                    <a:pt x="57" y="172"/>
                  </a:cubicBezTo>
                  <a:cubicBezTo>
                    <a:pt x="58" y="171"/>
                    <a:pt x="58" y="170"/>
                    <a:pt x="58" y="169"/>
                  </a:cubicBezTo>
                  <a:cubicBezTo>
                    <a:pt x="58" y="170"/>
                    <a:pt x="58" y="169"/>
                    <a:pt x="58" y="169"/>
                  </a:cubicBezTo>
                  <a:close/>
                  <a:moveTo>
                    <a:pt x="59" y="170"/>
                  </a:moveTo>
                  <a:cubicBezTo>
                    <a:pt x="60" y="171"/>
                    <a:pt x="60" y="171"/>
                    <a:pt x="60" y="171"/>
                  </a:cubicBezTo>
                  <a:cubicBezTo>
                    <a:pt x="60" y="170"/>
                    <a:pt x="60" y="170"/>
                    <a:pt x="60" y="169"/>
                  </a:cubicBezTo>
                  <a:cubicBezTo>
                    <a:pt x="60" y="170"/>
                    <a:pt x="59" y="170"/>
                    <a:pt x="59" y="170"/>
                  </a:cubicBezTo>
                  <a:close/>
                  <a:moveTo>
                    <a:pt x="37" y="172"/>
                  </a:moveTo>
                  <a:cubicBezTo>
                    <a:pt x="37" y="172"/>
                    <a:pt x="37" y="172"/>
                    <a:pt x="37" y="172"/>
                  </a:cubicBezTo>
                  <a:cubicBezTo>
                    <a:pt x="37" y="171"/>
                    <a:pt x="37" y="171"/>
                    <a:pt x="36" y="171"/>
                  </a:cubicBezTo>
                  <a:cubicBezTo>
                    <a:pt x="37" y="171"/>
                    <a:pt x="37" y="171"/>
                    <a:pt x="37" y="172"/>
                  </a:cubicBezTo>
                  <a:close/>
                  <a:moveTo>
                    <a:pt x="62" y="171"/>
                  </a:moveTo>
                  <a:cubicBezTo>
                    <a:pt x="62" y="171"/>
                    <a:pt x="62" y="172"/>
                    <a:pt x="63" y="172"/>
                  </a:cubicBezTo>
                  <a:cubicBezTo>
                    <a:pt x="63" y="171"/>
                    <a:pt x="63" y="171"/>
                    <a:pt x="62" y="171"/>
                  </a:cubicBezTo>
                  <a:cubicBezTo>
                    <a:pt x="62" y="171"/>
                    <a:pt x="62" y="171"/>
                    <a:pt x="62" y="171"/>
                  </a:cubicBezTo>
                  <a:close/>
                  <a:moveTo>
                    <a:pt x="35" y="173"/>
                  </a:moveTo>
                  <a:cubicBezTo>
                    <a:pt x="35" y="173"/>
                    <a:pt x="35" y="174"/>
                    <a:pt x="36" y="174"/>
                  </a:cubicBezTo>
                  <a:cubicBezTo>
                    <a:pt x="36" y="173"/>
                    <a:pt x="36" y="173"/>
                    <a:pt x="36" y="172"/>
                  </a:cubicBezTo>
                  <a:cubicBezTo>
                    <a:pt x="36" y="172"/>
                    <a:pt x="36" y="172"/>
                    <a:pt x="36" y="171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5" y="172"/>
                    <a:pt x="35" y="172"/>
                    <a:pt x="35" y="173"/>
                  </a:cubicBezTo>
                  <a:close/>
                  <a:moveTo>
                    <a:pt x="58" y="173"/>
                  </a:moveTo>
                  <a:cubicBezTo>
                    <a:pt x="58" y="173"/>
                    <a:pt x="59" y="173"/>
                    <a:pt x="59" y="172"/>
                  </a:cubicBezTo>
                  <a:cubicBezTo>
                    <a:pt x="59" y="172"/>
                    <a:pt x="59" y="172"/>
                    <a:pt x="59" y="171"/>
                  </a:cubicBezTo>
                  <a:cubicBezTo>
                    <a:pt x="58" y="172"/>
                    <a:pt x="57" y="173"/>
                    <a:pt x="58" y="173"/>
                  </a:cubicBezTo>
                  <a:close/>
                  <a:moveTo>
                    <a:pt x="56" y="174"/>
                  </a:moveTo>
                  <a:cubicBezTo>
                    <a:pt x="56" y="174"/>
                    <a:pt x="56" y="173"/>
                    <a:pt x="57" y="173"/>
                  </a:cubicBezTo>
                  <a:cubicBezTo>
                    <a:pt x="56" y="173"/>
                    <a:pt x="56" y="173"/>
                    <a:pt x="56" y="172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56" y="172"/>
                    <a:pt x="56" y="173"/>
                    <a:pt x="56" y="174"/>
                  </a:cubicBezTo>
                  <a:close/>
                  <a:moveTo>
                    <a:pt x="61" y="173"/>
                  </a:moveTo>
                  <a:cubicBezTo>
                    <a:pt x="61" y="173"/>
                    <a:pt x="62" y="175"/>
                    <a:pt x="62" y="174"/>
                  </a:cubicBezTo>
                  <a:cubicBezTo>
                    <a:pt x="62" y="173"/>
                    <a:pt x="61" y="173"/>
                    <a:pt x="61" y="172"/>
                  </a:cubicBezTo>
                  <a:cubicBezTo>
                    <a:pt x="61" y="173"/>
                    <a:pt x="61" y="173"/>
                    <a:pt x="61" y="173"/>
                  </a:cubicBezTo>
                  <a:close/>
                  <a:moveTo>
                    <a:pt x="64" y="173"/>
                  </a:moveTo>
                  <a:cubicBezTo>
                    <a:pt x="64" y="174"/>
                    <a:pt x="65" y="174"/>
                    <a:pt x="65" y="174"/>
                  </a:cubicBezTo>
                  <a:cubicBezTo>
                    <a:pt x="65" y="174"/>
                    <a:pt x="65" y="174"/>
                    <a:pt x="65" y="174"/>
                  </a:cubicBezTo>
                  <a:cubicBezTo>
                    <a:pt x="65" y="173"/>
                    <a:pt x="66" y="173"/>
                    <a:pt x="65" y="173"/>
                  </a:cubicBezTo>
                  <a:cubicBezTo>
                    <a:pt x="65" y="173"/>
                    <a:pt x="65" y="173"/>
                    <a:pt x="64" y="173"/>
                  </a:cubicBezTo>
                  <a:close/>
                  <a:moveTo>
                    <a:pt x="58" y="174"/>
                  </a:moveTo>
                  <a:cubicBezTo>
                    <a:pt x="59" y="174"/>
                    <a:pt x="59" y="173"/>
                    <a:pt x="59" y="173"/>
                  </a:cubicBezTo>
                  <a:cubicBezTo>
                    <a:pt x="59" y="173"/>
                    <a:pt x="58" y="174"/>
                    <a:pt x="58" y="174"/>
                  </a:cubicBezTo>
                  <a:close/>
                  <a:moveTo>
                    <a:pt x="36" y="175"/>
                  </a:moveTo>
                  <a:cubicBezTo>
                    <a:pt x="36" y="175"/>
                    <a:pt x="37" y="174"/>
                    <a:pt x="37" y="174"/>
                  </a:cubicBezTo>
                  <a:cubicBezTo>
                    <a:pt x="36" y="174"/>
                    <a:pt x="36" y="174"/>
                    <a:pt x="36" y="175"/>
                  </a:cubicBezTo>
                  <a:close/>
                  <a:moveTo>
                    <a:pt x="33" y="176"/>
                  </a:moveTo>
                  <a:cubicBezTo>
                    <a:pt x="34" y="176"/>
                    <a:pt x="33" y="177"/>
                    <a:pt x="34" y="177"/>
                  </a:cubicBezTo>
                  <a:cubicBezTo>
                    <a:pt x="35" y="176"/>
                    <a:pt x="35" y="175"/>
                    <a:pt x="34" y="174"/>
                  </a:cubicBezTo>
                  <a:cubicBezTo>
                    <a:pt x="34" y="175"/>
                    <a:pt x="33" y="175"/>
                    <a:pt x="33" y="176"/>
                  </a:cubicBezTo>
                  <a:close/>
                  <a:moveTo>
                    <a:pt x="59" y="175"/>
                  </a:moveTo>
                  <a:cubicBezTo>
                    <a:pt x="59" y="176"/>
                    <a:pt x="59" y="176"/>
                    <a:pt x="60" y="176"/>
                  </a:cubicBezTo>
                  <a:cubicBezTo>
                    <a:pt x="60" y="176"/>
                    <a:pt x="60" y="176"/>
                    <a:pt x="61" y="175"/>
                  </a:cubicBezTo>
                  <a:cubicBezTo>
                    <a:pt x="60" y="175"/>
                    <a:pt x="60" y="174"/>
                    <a:pt x="60" y="174"/>
                  </a:cubicBezTo>
                  <a:cubicBezTo>
                    <a:pt x="60" y="175"/>
                    <a:pt x="59" y="175"/>
                    <a:pt x="59" y="175"/>
                  </a:cubicBezTo>
                  <a:close/>
                  <a:moveTo>
                    <a:pt x="57" y="175"/>
                  </a:moveTo>
                  <a:cubicBezTo>
                    <a:pt x="57" y="175"/>
                    <a:pt x="57" y="175"/>
                    <a:pt x="57" y="176"/>
                  </a:cubicBezTo>
                  <a:cubicBezTo>
                    <a:pt x="57" y="176"/>
                    <a:pt x="58" y="175"/>
                    <a:pt x="58" y="175"/>
                  </a:cubicBezTo>
                  <a:cubicBezTo>
                    <a:pt x="57" y="175"/>
                    <a:pt x="57" y="174"/>
                    <a:pt x="57" y="175"/>
                  </a:cubicBezTo>
                  <a:close/>
                  <a:moveTo>
                    <a:pt x="65" y="176"/>
                  </a:moveTo>
                  <a:cubicBezTo>
                    <a:pt x="65" y="177"/>
                    <a:pt x="64" y="176"/>
                    <a:pt x="64" y="177"/>
                  </a:cubicBezTo>
                  <a:cubicBezTo>
                    <a:pt x="65" y="177"/>
                    <a:pt x="65" y="178"/>
                    <a:pt x="65" y="178"/>
                  </a:cubicBezTo>
                  <a:cubicBezTo>
                    <a:pt x="65" y="177"/>
                    <a:pt x="65" y="176"/>
                    <a:pt x="65" y="175"/>
                  </a:cubicBezTo>
                  <a:cubicBezTo>
                    <a:pt x="65" y="176"/>
                    <a:pt x="65" y="176"/>
                    <a:pt x="65" y="176"/>
                  </a:cubicBezTo>
                  <a:close/>
                  <a:moveTo>
                    <a:pt x="60" y="176"/>
                  </a:moveTo>
                  <a:cubicBezTo>
                    <a:pt x="60" y="176"/>
                    <a:pt x="60" y="176"/>
                    <a:pt x="61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60" y="176"/>
                    <a:pt x="60" y="176"/>
                    <a:pt x="60" y="176"/>
                  </a:cubicBezTo>
                  <a:close/>
                  <a:moveTo>
                    <a:pt x="58" y="178"/>
                  </a:moveTo>
                  <a:cubicBezTo>
                    <a:pt x="58" y="178"/>
                    <a:pt x="58" y="178"/>
                    <a:pt x="59" y="177"/>
                  </a:cubicBezTo>
                  <a:cubicBezTo>
                    <a:pt x="58" y="177"/>
                    <a:pt x="58" y="176"/>
                    <a:pt x="58" y="176"/>
                  </a:cubicBezTo>
                  <a:cubicBezTo>
                    <a:pt x="57" y="177"/>
                    <a:pt x="57" y="177"/>
                    <a:pt x="58" y="178"/>
                  </a:cubicBezTo>
                  <a:close/>
                  <a:moveTo>
                    <a:pt x="34" y="177"/>
                  </a:moveTo>
                  <a:cubicBezTo>
                    <a:pt x="34" y="177"/>
                    <a:pt x="34" y="177"/>
                    <a:pt x="34" y="178"/>
                  </a:cubicBezTo>
                  <a:cubicBezTo>
                    <a:pt x="35" y="178"/>
                    <a:pt x="35" y="177"/>
                    <a:pt x="35" y="177"/>
                  </a:cubicBezTo>
                  <a:cubicBezTo>
                    <a:pt x="35" y="177"/>
                    <a:pt x="35" y="177"/>
                    <a:pt x="34" y="177"/>
                  </a:cubicBezTo>
                  <a:close/>
                  <a:moveTo>
                    <a:pt x="32" y="177"/>
                  </a:moveTo>
                  <a:cubicBezTo>
                    <a:pt x="33" y="177"/>
                    <a:pt x="32" y="178"/>
                    <a:pt x="33" y="178"/>
                  </a:cubicBezTo>
                  <a:cubicBezTo>
                    <a:pt x="33" y="178"/>
                    <a:pt x="33" y="177"/>
                    <a:pt x="33" y="177"/>
                  </a:cubicBezTo>
                  <a:cubicBezTo>
                    <a:pt x="33" y="177"/>
                    <a:pt x="32" y="177"/>
                    <a:pt x="32" y="177"/>
                  </a:cubicBezTo>
                  <a:close/>
                  <a:moveTo>
                    <a:pt x="60" y="178"/>
                  </a:moveTo>
                  <a:cubicBezTo>
                    <a:pt x="60" y="179"/>
                    <a:pt x="61" y="178"/>
                    <a:pt x="61" y="177"/>
                  </a:cubicBezTo>
                  <a:cubicBezTo>
                    <a:pt x="61" y="178"/>
                    <a:pt x="60" y="178"/>
                    <a:pt x="60" y="178"/>
                  </a:cubicBezTo>
                  <a:close/>
                  <a:moveTo>
                    <a:pt x="63" y="178"/>
                  </a:moveTo>
                  <a:cubicBezTo>
                    <a:pt x="64" y="179"/>
                    <a:pt x="64" y="180"/>
                    <a:pt x="65" y="180"/>
                  </a:cubicBezTo>
                  <a:cubicBezTo>
                    <a:pt x="65" y="180"/>
                    <a:pt x="65" y="180"/>
                    <a:pt x="65" y="179"/>
                  </a:cubicBezTo>
                  <a:cubicBezTo>
                    <a:pt x="64" y="179"/>
                    <a:pt x="64" y="178"/>
                    <a:pt x="64" y="177"/>
                  </a:cubicBezTo>
                  <a:cubicBezTo>
                    <a:pt x="64" y="177"/>
                    <a:pt x="63" y="177"/>
                    <a:pt x="63" y="178"/>
                  </a:cubicBezTo>
                  <a:close/>
                  <a:moveTo>
                    <a:pt x="36" y="178"/>
                  </a:moveTo>
                  <a:cubicBezTo>
                    <a:pt x="36" y="178"/>
                    <a:pt x="37" y="178"/>
                    <a:pt x="36" y="177"/>
                  </a:cubicBezTo>
                  <a:cubicBezTo>
                    <a:pt x="36" y="178"/>
                    <a:pt x="36" y="178"/>
                    <a:pt x="36" y="178"/>
                  </a:cubicBezTo>
                  <a:close/>
                  <a:moveTo>
                    <a:pt x="58" y="179"/>
                  </a:moveTo>
                  <a:cubicBezTo>
                    <a:pt x="58" y="179"/>
                    <a:pt x="58" y="179"/>
                    <a:pt x="58" y="179"/>
                  </a:cubicBezTo>
                  <a:cubicBezTo>
                    <a:pt x="59" y="179"/>
                    <a:pt x="59" y="178"/>
                    <a:pt x="59" y="178"/>
                  </a:cubicBezTo>
                  <a:cubicBezTo>
                    <a:pt x="59" y="178"/>
                    <a:pt x="58" y="178"/>
                    <a:pt x="58" y="179"/>
                  </a:cubicBezTo>
                  <a:close/>
                  <a:moveTo>
                    <a:pt x="57" y="179"/>
                  </a:moveTo>
                  <a:cubicBezTo>
                    <a:pt x="57" y="179"/>
                    <a:pt x="57" y="178"/>
                    <a:pt x="57" y="178"/>
                  </a:cubicBezTo>
                  <a:cubicBezTo>
                    <a:pt x="57" y="178"/>
                    <a:pt x="57" y="178"/>
                    <a:pt x="57" y="179"/>
                  </a:cubicBezTo>
                  <a:close/>
                  <a:moveTo>
                    <a:pt x="61" y="180"/>
                  </a:moveTo>
                  <a:cubicBezTo>
                    <a:pt x="61" y="179"/>
                    <a:pt x="61" y="179"/>
                    <a:pt x="62" y="178"/>
                  </a:cubicBezTo>
                  <a:cubicBezTo>
                    <a:pt x="61" y="178"/>
                    <a:pt x="60" y="179"/>
                    <a:pt x="61" y="180"/>
                  </a:cubicBezTo>
                  <a:close/>
                  <a:moveTo>
                    <a:pt x="33" y="181"/>
                  </a:moveTo>
                  <a:cubicBezTo>
                    <a:pt x="33" y="180"/>
                    <a:pt x="34" y="179"/>
                    <a:pt x="33" y="179"/>
                  </a:cubicBezTo>
                  <a:cubicBezTo>
                    <a:pt x="33" y="179"/>
                    <a:pt x="32" y="180"/>
                    <a:pt x="33" y="181"/>
                  </a:cubicBezTo>
                  <a:close/>
                  <a:moveTo>
                    <a:pt x="31" y="180"/>
                  </a:moveTo>
                  <a:cubicBezTo>
                    <a:pt x="31" y="180"/>
                    <a:pt x="32" y="179"/>
                    <a:pt x="32" y="179"/>
                  </a:cubicBezTo>
                  <a:cubicBezTo>
                    <a:pt x="32" y="179"/>
                    <a:pt x="31" y="180"/>
                    <a:pt x="31" y="180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5" y="180"/>
                    <a:pt x="36" y="180"/>
                  </a:cubicBezTo>
                  <a:cubicBezTo>
                    <a:pt x="36" y="180"/>
                    <a:pt x="36" y="179"/>
                    <a:pt x="36" y="179"/>
                  </a:cubicBezTo>
                  <a:cubicBezTo>
                    <a:pt x="36" y="179"/>
                    <a:pt x="36" y="179"/>
                    <a:pt x="36" y="179"/>
                  </a:cubicBezTo>
                  <a:close/>
                  <a:moveTo>
                    <a:pt x="37" y="180"/>
                  </a:moveTo>
                  <a:cubicBezTo>
                    <a:pt x="37" y="180"/>
                    <a:pt x="37" y="180"/>
                    <a:pt x="37" y="180"/>
                  </a:cubicBezTo>
                  <a:cubicBezTo>
                    <a:pt x="37" y="180"/>
                    <a:pt x="37" y="179"/>
                    <a:pt x="37" y="179"/>
                  </a:cubicBezTo>
                  <a:cubicBezTo>
                    <a:pt x="37" y="180"/>
                    <a:pt x="37" y="180"/>
                    <a:pt x="37" y="180"/>
                  </a:cubicBezTo>
                  <a:close/>
                  <a:moveTo>
                    <a:pt x="57" y="181"/>
                  </a:moveTo>
                  <a:cubicBezTo>
                    <a:pt x="57" y="181"/>
                    <a:pt x="58" y="181"/>
                    <a:pt x="58" y="180"/>
                  </a:cubicBezTo>
                  <a:cubicBezTo>
                    <a:pt x="57" y="180"/>
                    <a:pt x="57" y="179"/>
                    <a:pt x="57" y="179"/>
                  </a:cubicBezTo>
                  <a:cubicBezTo>
                    <a:pt x="57" y="180"/>
                    <a:pt x="56" y="181"/>
                    <a:pt x="57" y="181"/>
                  </a:cubicBezTo>
                  <a:close/>
                  <a:moveTo>
                    <a:pt x="61" y="180"/>
                  </a:moveTo>
                  <a:cubicBezTo>
                    <a:pt x="62" y="181"/>
                    <a:pt x="62" y="181"/>
                    <a:pt x="62" y="182"/>
                  </a:cubicBezTo>
                  <a:cubicBezTo>
                    <a:pt x="62" y="181"/>
                    <a:pt x="62" y="180"/>
                    <a:pt x="62" y="179"/>
                  </a:cubicBezTo>
                  <a:cubicBezTo>
                    <a:pt x="62" y="180"/>
                    <a:pt x="62" y="180"/>
                    <a:pt x="61" y="180"/>
                  </a:cubicBezTo>
                  <a:close/>
                  <a:moveTo>
                    <a:pt x="59" y="181"/>
                  </a:moveTo>
                  <a:cubicBezTo>
                    <a:pt x="60" y="181"/>
                    <a:pt x="60" y="180"/>
                    <a:pt x="60" y="180"/>
                  </a:cubicBezTo>
                  <a:cubicBezTo>
                    <a:pt x="60" y="181"/>
                    <a:pt x="59" y="180"/>
                    <a:pt x="59" y="181"/>
                  </a:cubicBezTo>
                  <a:close/>
                  <a:moveTo>
                    <a:pt x="30" y="191"/>
                  </a:moveTo>
                  <a:cubicBezTo>
                    <a:pt x="30" y="191"/>
                    <a:pt x="31" y="191"/>
                    <a:pt x="31" y="191"/>
                  </a:cubicBezTo>
                  <a:cubicBezTo>
                    <a:pt x="30" y="192"/>
                    <a:pt x="31" y="193"/>
                    <a:pt x="30" y="194"/>
                  </a:cubicBezTo>
                  <a:cubicBezTo>
                    <a:pt x="31" y="194"/>
                    <a:pt x="30" y="197"/>
                    <a:pt x="31" y="198"/>
                  </a:cubicBezTo>
                  <a:cubicBezTo>
                    <a:pt x="31" y="198"/>
                    <a:pt x="31" y="197"/>
                    <a:pt x="32" y="196"/>
                  </a:cubicBezTo>
                  <a:cubicBezTo>
                    <a:pt x="32" y="196"/>
                    <a:pt x="31" y="196"/>
                    <a:pt x="31" y="195"/>
                  </a:cubicBezTo>
                  <a:cubicBezTo>
                    <a:pt x="32" y="193"/>
                    <a:pt x="32" y="190"/>
                    <a:pt x="31" y="189"/>
                  </a:cubicBezTo>
                  <a:cubicBezTo>
                    <a:pt x="32" y="187"/>
                    <a:pt x="32" y="184"/>
                    <a:pt x="32" y="181"/>
                  </a:cubicBezTo>
                  <a:cubicBezTo>
                    <a:pt x="32" y="181"/>
                    <a:pt x="32" y="181"/>
                    <a:pt x="31" y="181"/>
                  </a:cubicBezTo>
                  <a:cubicBezTo>
                    <a:pt x="29" y="184"/>
                    <a:pt x="31" y="188"/>
                    <a:pt x="30" y="191"/>
                  </a:cubicBezTo>
                  <a:close/>
                  <a:moveTo>
                    <a:pt x="64" y="185"/>
                  </a:moveTo>
                  <a:cubicBezTo>
                    <a:pt x="64" y="185"/>
                    <a:pt x="64" y="185"/>
                    <a:pt x="63" y="185"/>
                  </a:cubicBezTo>
                  <a:cubicBezTo>
                    <a:pt x="63" y="186"/>
                    <a:pt x="64" y="187"/>
                    <a:pt x="65" y="187"/>
                  </a:cubicBezTo>
                  <a:cubicBezTo>
                    <a:pt x="64" y="188"/>
                    <a:pt x="65" y="189"/>
                    <a:pt x="64" y="190"/>
                  </a:cubicBezTo>
                  <a:cubicBezTo>
                    <a:pt x="64" y="189"/>
                    <a:pt x="63" y="189"/>
                    <a:pt x="63" y="189"/>
                  </a:cubicBezTo>
                  <a:cubicBezTo>
                    <a:pt x="63" y="190"/>
                    <a:pt x="63" y="191"/>
                    <a:pt x="64" y="192"/>
                  </a:cubicBezTo>
                  <a:cubicBezTo>
                    <a:pt x="66" y="190"/>
                    <a:pt x="65" y="185"/>
                    <a:pt x="65" y="182"/>
                  </a:cubicBezTo>
                  <a:cubicBezTo>
                    <a:pt x="65" y="182"/>
                    <a:pt x="64" y="181"/>
                    <a:pt x="64" y="181"/>
                  </a:cubicBezTo>
                  <a:cubicBezTo>
                    <a:pt x="63" y="182"/>
                    <a:pt x="65" y="184"/>
                    <a:pt x="64" y="185"/>
                  </a:cubicBezTo>
                  <a:close/>
                  <a:moveTo>
                    <a:pt x="34" y="183"/>
                  </a:moveTo>
                  <a:cubicBezTo>
                    <a:pt x="34" y="182"/>
                    <a:pt x="35" y="182"/>
                    <a:pt x="35" y="181"/>
                  </a:cubicBezTo>
                  <a:cubicBezTo>
                    <a:pt x="35" y="181"/>
                    <a:pt x="34" y="181"/>
                    <a:pt x="34" y="181"/>
                  </a:cubicBezTo>
                  <a:cubicBezTo>
                    <a:pt x="34" y="182"/>
                    <a:pt x="33" y="183"/>
                    <a:pt x="34" y="183"/>
                  </a:cubicBezTo>
                  <a:close/>
                  <a:moveTo>
                    <a:pt x="60" y="182"/>
                  </a:moveTo>
                  <a:cubicBezTo>
                    <a:pt x="60" y="183"/>
                    <a:pt x="61" y="183"/>
                    <a:pt x="61" y="183"/>
                  </a:cubicBezTo>
                  <a:cubicBezTo>
                    <a:pt x="61" y="182"/>
                    <a:pt x="61" y="182"/>
                    <a:pt x="60" y="182"/>
                  </a:cubicBezTo>
                  <a:cubicBezTo>
                    <a:pt x="60" y="182"/>
                    <a:pt x="60" y="182"/>
                    <a:pt x="60" y="182"/>
                  </a:cubicBezTo>
                  <a:close/>
                  <a:moveTo>
                    <a:pt x="57" y="182"/>
                  </a:moveTo>
                  <a:cubicBezTo>
                    <a:pt x="57" y="183"/>
                    <a:pt x="58" y="183"/>
                    <a:pt x="58" y="183"/>
                  </a:cubicBezTo>
                  <a:cubicBezTo>
                    <a:pt x="58" y="183"/>
                    <a:pt x="59" y="182"/>
                    <a:pt x="59" y="182"/>
                  </a:cubicBezTo>
                  <a:cubicBezTo>
                    <a:pt x="58" y="182"/>
                    <a:pt x="58" y="182"/>
                    <a:pt x="57" y="182"/>
                  </a:cubicBezTo>
                  <a:close/>
                  <a:moveTo>
                    <a:pt x="63" y="183"/>
                  </a:moveTo>
                  <a:cubicBezTo>
                    <a:pt x="63" y="183"/>
                    <a:pt x="64" y="183"/>
                    <a:pt x="63" y="182"/>
                  </a:cubicBezTo>
                  <a:cubicBezTo>
                    <a:pt x="63" y="182"/>
                    <a:pt x="63" y="182"/>
                    <a:pt x="63" y="182"/>
                  </a:cubicBezTo>
                  <a:cubicBezTo>
                    <a:pt x="63" y="183"/>
                    <a:pt x="63" y="183"/>
                    <a:pt x="63" y="183"/>
                  </a:cubicBezTo>
                  <a:close/>
                  <a:moveTo>
                    <a:pt x="36" y="184"/>
                  </a:moveTo>
                  <a:cubicBezTo>
                    <a:pt x="36" y="183"/>
                    <a:pt x="37" y="183"/>
                    <a:pt x="37" y="182"/>
                  </a:cubicBezTo>
                  <a:cubicBezTo>
                    <a:pt x="36" y="182"/>
                    <a:pt x="36" y="183"/>
                    <a:pt x="36" y="184"/>
                  </a:cubicBezTo>
                  <a:close/>
                  <a:moveTo>
                    <a:pt x="35" y="184"/>
                  </a:moveTo>
                  <a:cubicBezTo>
                    <a:pt x="35" y="184"/>
                    <a:pt x="36" y="183"/>
                    <a:pt x="35" y="183"/>
                  </a:cubicBezTo>
                  <a:cubicBezTo>
                    <a:pt x="35" y="183"/>
                    <a:pt x="34" y="184"/>
                    <a:pt x="35" y="184"/>
                  </a:cubicBezTo>
                  <a:close/>
                  <a:moveTo>
                    <a:pt x="58" y="185"/>
                  </a:moveTo>
                  <a:cubicBezTo>
                    <a:pt x="59" y="185"/>
                    <a:pt x="59" y="184"/>
                    <a:pt x="59" y="184"/>
                  </a:cubicBezTo>
                  <a:cubicBezTo>
                    <a:pt x="59" y="184"/>
                    <a:pt x="59" y="183"/>
                    <a:pt x="59" y="183"/>
                  </a:cubicBezTo>
                  <a:cubicBezTo>
                    <a:pt x="59" y="184"/>
                    <a:pt x="58" y="184"/>
                    <a:pt x="58" y="185"/>
                  </a:cubicBezTo>
                  <a:close/>
                  <a:moveTo>
                    <a:pt x="62" y="185"/>
                  </a:moveTo>
                  <a:cubicBezTo>
                    <a:pt x="62" y="185"/>
                    <a:pt x="62" y="184"/>
                    <a:pt x="62" y="184"/>
                  </a:cubicBezTo>
                  <a:cubicBezTo>
                    <a:pt x="62" y="184"/>
                    <a:pt x="62" y="184"/>
                    <a:pt x="62" y="184"/>
                  </a:cubicBezTo>
                  <a:cubicBezTo>
                    <a:pt x="61" y="184"/>
                    <a:pt x="61" y="185"/>
                    <a:pt x="62" y="185"/>
                  </a:cubicBezTo>
                  <a:close/>
                  <a:moveTo>
                    <a:pt x="33" y="185"/>
                  </a:move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4"/>
                    <a:pt x="33" y="184"/>
                  </a:cubicBezTo>
                  <a:cubicBezTo>
                    <a:pt x="33" y="184"/>
                    <a:pt x="32" y="185"/>
                    <a:pt x="33" y="185"/>
                  </a:cubicBezTo>
                  <a:close/>
                  <a:moveTo>
                    <a:pt x="35" y="186"/>
                  </a:moveTo>
                  <a:cubicBezTo>
                    <a:pt x="36" y="185"/>
                    <a:pt x="36" y="184"/>
                    <a:pt x="36" y="184"/>
                  </a:cubicBezTo>
                  <a:cubicBezTo>
                    <a:pt x="36" y="184"/>
                    <a:pt x="35" y="185"/>
                    <a:pt x="35" y="186"/>
                  </a:cubicBezTo>
                  <a:close/>
                  <a:moveTo>
                    <a:pt x="60" y="187"/>
                  </a:moveTo>
                  <a:cubicBezTo>
                    <a:pt x="60" y="187"/>
                    <a:pt x="61" y="186"/>
                    <a:pt x="60" y="186"/>
                  </a:cubicBezTo>
                  <a:cubicBezTo>
                    <a:pt x="60" y="186"/>
                    <a:pt x="59" y="187"/>
                    <a:pt x="60" y="187"/>
                  </a:cubicBezTo>
                  <a:close/>
                  <a:moveTo>
                    <a:pt x="36" y="187"/>
                  </a:moveTo>
                  <a:cubicBezTo>
                    <a:pt x="36" y="187"/>
                    <a:pt x="36" y="188"/>
                    <a:pt x="37" y="188"/>
                  </a:cubicBezTo>
                  <a:cubicBezTo>
                    <a:pt x="37" y="187"/>
                    <a:pt x="37" y="186"/>
                    <a:pt x="36" y="186"/>
                  </a:cubicBezTo>
                  <a:cubicBezTo>
                    <a:pt x="36" y="187"/>
                    <a:pt x="36" y="187"/>
                    <a:pt x="36" y="187"/>
                  </a:cubicBezTo>
                  <a:close/>
                  <a:moveTo>
                    <a:pt x="57" y="188"/>
                  </a:moveTo>
                  <a:cubicBezTo>
                    <a:pt x="58" y="187"/>
                    <a:pt x="58" y="187"/>
                    <a:pt x="58" y="187"/>
                  </a:cubicBezTo>
                  <a:cubicBezTo>
                    <a:pt x="58" y="187"/>
                    <a:pt x="58" y="187"/>
                    <a:pt x="57" y="187"/>
                  </a:cubicBezTo>
                  <a:cubicBezTo>
                    <a:pt x="58" y="187"/>
                    <a:pt x="57" y="187"/>
                    <a:pt x="57" y="188"/>
                  </a:cubicBezTo>
                  <a:close/>
                  <a:moveTo>
                    <a:pt x="63" y="187"/>
                  </a:moveTo>
                  <a:cubicBezTo>
                    <a:pt x="63" y="187"/>
                    <a:pt x="63" y="187"/>
                    <a:pt x="63" y="187"/>
                  </a:cubicBezTo>
                  <a:cubicBezTo>
                    <a:pt x="63" y="187"/>
                    <a:pt x="63" y="188"/>
                    <a:pt x="63" y="187"/>
                  </a:cubicBezTo>
                  <a:close/>
                  <a:moveTo>
                    <a:pt x="34" y="188"/>
                  </a:moveTo>
                  <a:cubicBezTo>
                    <a:pt x="34" y="188"/>
                    <a:pt x="35" y="188"/>
                    <a:pt x="35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4" y="187"/>
                    <a:pt x="34" y="188"/>
                    <a:pt x="34" y="188"/>
                  </a:cubicBezTo>
                  <a:close/>
                  <a:moveTo>
                    <a:pt x="58" y="189"/>
                  </a:moveTo>
                  <a:cubicBezTo>
                    <a:pt x="58" y="189"/>
                    <a:pt x="59" y="189"/>
                    <a:pt x="59" y="188"/>
                  </a:cubicBezTo>
                  <a:cubicBezTo>
                    <a:pt x="58" y="188"/>
                    <a:pt x="58" y="188"/>
                    <a:pt x="58" y="189"/>
                  </a:cubicBezTo>
                  <a:close/>
                  <a:moveTo>
                    <a:pt x="60" y="189"/>
                  </a:moveTo>
                  <a:cubicBezTo>
                    <a:pt x="60" y="189"/>
                    <a:pt x="61" y="190"/>
                    <a:pt x="61" y="190"/>
                  </a:cubicBezTo>
                  <a:cubicBezTo>
                    <a:pt x="61" y="189"/>
                    <a:pt x="62" y="189"/>
                    <a:pt x="62" y="189"/>
                  </a:cubicBezTo>
                  <a:cubicBezTo>
                    <a:pt x="61" y="189"/>
                    <a:pt x="61" y="188"/>
                    <a:pt x="61" y="188"/>
                  </a:cubicBezTo>
                  <a:cubicBezTo>
                    <a:pt x="61" y="188"/>
                    <a:pt x="61" y="189"/>
                    <a:pt x="60" y="189"/>
                  </a:cubicBezTo>
                  <a:close/>
                  <a:moveTo>
                    <a:pt x="33" y="192"/>
                  </a:moveTo>
                  <a:cubicBezTo>
                    <a:pt x="33" y="191"/>
                    <a:pt x="34" y="189"/>
                    <a:pt x="33" y="189"/>
                  </a:cubicBezTo>
                  <a:cubicBezTo>
                    <a:pt x="32" y="190"/>
                    <a:pt x="33" y="190"/>
                    <a:pt x="33" y="192"/>
                  </a:cubicBezTo>
                  <a:close/>
                  <a:moveTo>
                    <a:pt x="36" y="190"/>
                  </a:moveTo>
                  <a:cubicBezTo>
                    <a:pt x="36" y="190"/>
                    <a:pt x="36" y="191"/>
                    <a:pt x="37" y="191"/>
                  </a:cubicBezTo>
                  <a:cubicBezTo>
                    <a:pt x="37" y="191"/>
                    <a:pt x="37" y="190"/>
                    <a:pt x="36" y="189"/>
                  </a:cubicBezTo>
                  <a:cubicBezTo>
                    <a:pt x="36" y="190"/>
                    <a:pt x="36" y="190"/>
                    <a:pt x="36" y="190"/>
                  </a:cubicBezTo>
                  <a:close/>
                  <a:moveTo>
                    <a:pt x="59" y="191"/>
                  </a:moveTo>
                  <a:cubicBezTo>
                    <a:pt x="60" y="192"/>
                    <a:pt x="60" y="190"/>
                    <a:pt x="59" y="190"/>
                  </a:cubicBezTo>
                  <a:cubicBezTo>
                    <a:pt x="59" y="190"/>
                    <a:pt x="59" y="190"/>
                    <a:pt x="59" y="191"/>
                  </a:cubicBezTo>
                  <a:close/>
                  <a:moveTo>
                    <a:pt x="38" y="196"/>
                  </a:moveTo>
                  <a:cubicBezTo>
                    <a:pt x="38" y="194"/>
                    <a:pt x="38" y="192"/>
                    <a:pt x="38" y="190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8" y="192"/>
                    <a:pt x="37" y="194"/>
                    <a:pt x="38" y="196"/>
                  </a:cubicBezTo>
                  <a:close/>
                  <a:moveTo>
                    <a:pt x="57" y="192"/>
                  </a:moveTo>
                  <a:cubicBezTo>
                    <a:pt x="57" y="191"/>
                    <a:pt x="58" y="191"/>
                    <a:pt x="58" y="191"/>
                  </a:cubicBezTo>
                  <a:cubicBezTo>
                    <a:pt x="57" y="191"/>
                    <a:pt x="57" y="191"/>
                    <a:pt x="57" y="192"/>
                  </a:cubicBezTo>
                  <a:close/>
                  <a:moveTo>
                    <a:pt x="60" y="193"/>
                  </a:moveTo>
                  <a:cubicBezTo>
                    <a:pt x="60" y="193"/>
                    <a:pt x="61" y="193"/>
                    <a:pt x="61" y="194"/>
                  </a:cubicBezTo>
                  <a:cubicBezTo>
                    <a:pt x="61" y="194"/>
                    <a:pt x="61" y="194"/>
                    <a:pt x="62" y="194"/>
                  </a:cubicBezTo>
                  <a:cubicBezTo>
                    <a:pt x="61" y="193"/>
                    <a:pt x="61" y="192"/>
                    <a:pt x="61" y="192"/>
                  </a:cubicBezTo>
                  <a:cubicBezTo>
                    <a:pt x="61" y="192"/>
                    <a:pt x="60" y="192"/>
                    <a:pt x="60" y="193"/>
                  </a:cubicBezTo>
                  <a:close/>
                  <a:moveTo>
                    <a:pt x="65" y="195"/>
                  </a:moveTo>
                  <a:cubicBezTo>
                    <a:pt x="64" y="194"/>
                    <a:pt x="65" y="193"/>
                    <a:pt x="64" y="192"/>
                  </a:cubicBezTo>
                  <a:cubicBezTo>
                    <a:pt x="64" y="193"/>
                    <a:pt x="64" y="195"/>
                    <a:pt x="65" y="195"/>
                  </a:cubicBezTo>
                  <a:close/>
                  <a:moveTo>
                    <a:pt x="34" y="195"/>
                  </a:moveTo>
                  <a:cubicBezTo>
                    <a:pt x="34" y="194"/>
                    <a:pt x="35" y="194"/>
                    <a:pt x="35" y="193"/>
                  </a:cubicBezTo>
                  <a:cubicBezTo>
                    <a:pt x="35" y="194"/>
                    <a:pt x="34" y="194"/>
                    <a:pt x="34" y="195"/>
                  </a:cubicBezTo>
                  <a:close/>
                  <a:moveTo>
                    <a:pt x="58" y="194"/>
                  </a:moveTo>
                  <a:cubicBezTo>
                    <a:pt x="58" y="194"/>
                    <a:pt x="58" y="193"/>
                    <a:pt x="59" y="193"/>
                  </a:cubicBezTo>
                  <a:cubicBezTo>
                    <a:pt x="58" y="193"/>
                    <a:pt x="58" y="194"/>
                    <a:pt x="58" y="194"/>
                  </a:cubicBezTo>
                  <a:close/>
                  <a:moveTo>
                    <a:pt x="59" y="196"/>
                  </a:moveTo>
                  <a:cubicBezTo>
                    <a:pt x="59" y="196"/>
                    <a:pt x="60" y="196"/>
                    <a:pt x="60" y="196"/>
                  </a:cubicBezTo>
                  <a:cubicBezTo>
                    <a:pt x="60" y="195"/>
                    <a:pt x="60" y="194"/>
                    <a:pt x="59" y="194"/>
                  </a:cubicBezTo>
                  <a:cubicBezTo>
                    <a:pt x="58" y="195"/>
                    <a:pt x="58" y="195"/>
                    <a:pt x="59" y="196"/>
                  </a:cubicBezTo>
                  <a:close/>
                  <a:moveTo>
                    <a:pt x="35" y="196"/>
                  </a:moveTo>
                  <a:cubicBezTo>
                    <a:pt x="35" y="196"/>
                    <a:pt x="35" y="195"/>
                    <a:pt x="35" y="194"/>
                  </a:cubicBezTo>
                  <a:cubicBezTo>
                    <a:pt x="35" y="194"/>
                    <a:pt x="35" y="194"/>
                    <a:pt x="35" y="194"/>
                  </a:cubicBezTo>
                  <a:cubicBezTo>
                    <a:pt x="35" y="195"/>
                    <a:pt x="34" y="196"/>
                    <a:pt x="35" y="196"/>
                  </a:cubicBezTo>
                  <a:close/>
                  <a:moveTo>
                    <a:pt x="37" y="196"/>
                  </a:moveTo>
                  <a:cubicBezTo>
                    <a:pt x="37" y="196"/>
                    <a:pt x="37" y="195"/>
                    <a:pt x="36" y="195"/>
                  </a:cubicBezTo>
                  <a:cubicBezTo>
                    <a:pt x="36" y="195"/>
                    <a:pt x="36" y="196"/>
                    <a:pt x="37" y="196"/>
                  </a:cubicBezTo>
                  <a:close/>
                  <a:moveTo>
                    <a:pt x="59" y="196"/>
                  </a:move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6"/>
                    <a:pt x="60" y="196"/>
                  </a:cubicBezTo>
                  <a:cubicBezTo>
                    <a:pt x="60" y="196"/>
                    <a:pt x="59" y="196"/>
                    <a:pt x="59" y="196"/>
                  </a:cubicBezTo>
                  <a:close/>
                  <a:moveTo>
                    <a:pt x="58" y="197"/>
                  </a:moveTo>
                  <a:cubicBezTo>
                    <a:pt x="58" y="197"/>
                    <a:pt x="58" y="196"/>
                    <a:pt x="58" y="196"/>
                  </a:cubicBezTo>
                  <a:cubicBezTo>
                    <a:pt x="57" y="196"/>
                    <a:pt x="57" y="197"/>
                    <a:pt x="58" y="197"/>
                  </a:cubicBezTo>
                  <a:close/>
                  <a:moveTo>
                    <a:pt x="33" y="197"/>
                  </a:moveTo>
                  <a:cubicBezTo>
                    <a:pt x="33" y="197"/>
                    <a:pt x="33" y="196"/>
                    <a:pt x="33" y="196"/>
                  </a:cubicBezTo>
                  <a:cubicBezTo>
                    <a:pt x="33" y="196"/>
                    <a:pt x="33" y="197"/>
                    <a:pt x="33" y="197"/>
                  </a:cubicBezTo>
                  <a:close/>
                  <a:moveTo>
                    <a:pt x="35" y="197"/>
                  </a:moveTo>
                  <a:cubicBezTo>
                    <a:pt x="36" y="198"/>
                    <a:pt x="36" y="197"/>
                    <a:pt x="36" y="197"/>
                  </a:cubicBezTo>
                  <a:cubicBezTo>
                    <a:pt x="36" y="197"/>
                    <a:pt x="36" y="197"/>
                    <a:pt x="36" y="196"/>
                  </a:cubicBezTo>
                  <a:cubicBezTo>
                    <a:pt x="36" y="197"/>
                    <a:pt x="35" y="197"/>
                    <a:pt x="35" y="197"/>
                  </a:cubicBezTo>
                  <a:close/>
                  <a:moveTo>
                    <a:pt x="59" y="198"/>
                  </a:moveTo>
                  <a:cubicBezTo>
                    <a:pt x="59" y="198"/>
                    <a:pt x="59" y="197"/>
                    <a:pt x="58" y="197"/>
                  </a:cubicBezTo>
                  <a:cubicBezTo>
                    <a:pt x="58" y="198"/>
                    <a:pt x="58" y="198"/>
                    <a:pt x="59" y="198"/>
                  </a:cubicBezTo>
                  <a:close/>
                  <a:moveTo>
                    <a:pt x="64" y="198"/>
                  </a:moveTo>
                  <a:cubicBezTo>
                    <a:pt x="64" y="199"/>
                    <a:pt x="64" y="199"/>
                    <a:pt x="65" y="199"/>
                  </a:cubicBezTo>
                  <a:cubicBezTo>
                    <a:pt x="64" y="198"/>
                    <a:pt x="64" y="198"/>
                    <a:pt x="64" y="197"/>
                  </a:cubicBezTo>
                  <a:cubicBezTo>
                    <a:pt x="64" y="198"/>
                    <a:pt x="63" y="198"/>
                    <a:pt x="64" y="198"/>
                  </a:cubicBezTo>
                  <a:close/>
                  <a:moveTo>
                    <a:pt x="33" y="198"/>
                  </a:moveTo>
                  <a:cubicBezTo>
                    <a:pt x="34" y="198"/>
                    <a:pt x="34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lose/>
                  <a:moveTo>
                    <a:pt x="60" y="199"/>
                  </a:moveTo>
                  <a:cubicBezTo>
                    <a:pt x="61" y="199"/>
                    <a:pt x="60" y="200"/>
                    <a:pt x="61" y="200"/>
                  </a:cubicBezTo>
                  <a:cubicBezTo>
                    <a:pt x="61" y="199"/>
                    <a:pt x="61" y="199"/>
                    <a:pt x="62" y="199"/>
                  </a:cubicBezTo>
                  <a:cubicBezTo>
                    <a:pt x="61" y="199"/>
                    <a:pt x="61" y="198"/>
                    <a:pt x="61" y="198"/>
                  </a:cubicBezTo>
                  <a:cubicBezTo>
                    <a:pt x="61" y="198"/>
                    <a:pt x="60" y="199"/>
                    <a:pt x="60" y="199"/>
                  </a:cubicBezTo>
                  <a:close/>
                  <a:moveTo>
                    <a:pt x="57" y="199"/>
                  </a:moveTo>
                  <a:cubicBezTo>
                    <a:pt x="58" y="200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8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7" y="199"/>
                    <a:pt x="57" y="199"/>
                    <a:pt x="57" y="199"/>
                  </a:cubicBezTo>
                  <a:close/>
                  <a:moveTo>
                    <a:pt x="34" y="200"/>
                  </a:moveTo>
                  <a:cubicBezTo>
                    <a:pt x="34" y="200"/>
                    <a:pt x="34" y="199"/>
                    <a:pt x="34" y="199"/>
                  </a:cubicBezTo>
                  <a:cubicBezTo>
                    <a:pt x="34" y="199"/>
                    <a:pt x="34" y="200"/>
                    <a:pt x="34" y="200"/>
                  </a:cubicBezTo>
                  <a:close/>
                  <a:moveTo>
                    <a:pt x="35" y="200"/>
                  </a:moveTo>
                  <a:cubicBezTo>
                    <a:pt x="35" y="200"/>
                    <a:pt x="36" y="199"/>
                    <a:pt x="35" y="199"/>
                  </a:cubicBezTo>
                  <a:cubicBezTo>
                    <a:pt x="35" y="199"/>
                    <a:pt x="35" y="200"/>
                    <a:pt x="35" y="200"/>
                  </a:cubicBezTo>
                  <a:close/>
                  <a:moveTo>
                    <a:pt x="63" y="200"/>
                  </a:moveTo>
                  <a:cubicBezTo>
                    <a:pt x="64" y="200"/>
                    <a:pt x="63" y="199"/>
                    <a:pt x="63" y="199"/>
                  </a:cubicBezTo>
                  <a:cubicBezTo>
                    <a:pt x="63" y="200"/>
                    <a:pt x="63" y="200"/>
                    <a:pt x="63" y="200"/>
                  </a:cubicBezTo>
                  <a:close/>
                  <a:moveTo>
                    <a:pt x="61" y="201"/>
                  </a:moveTo>
                  <a:cubicBezTo>
                    <a:pt x="61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3" y="201"/>
                  </a:cubicBezTo>
                  <a:cubicBezTo>
                    <a:pt x="62" y="200"/>
                    <a:pt x="62" y="200"/>
                    <a:pt x="61" y="201"/>
                  </a:cubicBezTo>
                  <a:close/>
                  <a:moveTo>
                    <a:pt x="30" y="208"/>
                  </a:moveTo>
                  <a:cubicBezTo>
                    <a:pt x="31" y="208"/>
                    <a:pt x="31" y="209"/>
                    <a:pt x="31" y="209"/>
                  </a:cubicBezTo>
                  <a:cubicBezTo>
                    <a:pt x="31" y="207"/>
                    <a:pt x="32" y="206"/>
                    <a:pt x="32" y="205"/>
                  </a:cubicBezTo>
                  <a:cubicBezTo>
                    <a:pt x="32" y="205"/>
                    <a:pt x="32" y="205"/>
                    <a:pt x="31" y="205"/>
                  </a:cubicBezTo>
                  <a:cubicBezTo>
                    <a:pt x="30" y="204"/>
                    <a:pt x="32" y="202"/>
                    <a:pt x="32" y="200"/>
                  </a:cubicBezTo>
                  <a:cubicBezTo>
                    <a:pt x="32" y="200"/>
                    <a:pt x="32" y="200"/>
                    <a:pt x="32" y="200"/>
                  </a:cubicBezTo>
                  <a:cubicBezTo>
                    <a:pt x="30" y="202"/>
                    <a:pt x="30" y="205"/>
                    <a:pt x="30" y="208"/>
                  </a:cubicBezTo>
                  <a:close/>
                  <a:moveTo>
                    <a:pt x="57" y="201"/>
                  </a:moveTo>
                  <a:cubicBezTo>
                    <a:pt x="58" y="202"/>
                    <a:pt x="57" y="202"/>
                    <a:pt x="58" y="203"/>
                  </a:cubicBezTo>
                  <a:cubicBezTo>
                    <a:pt x="59" y="203"/>
                    <a:pt x="59" y="202"/>
                    <a:pt x="59" y="202"/>
                  </a:cubicBezTo>
                  <a:cubicBezTo>
                    <a:pt x="59" y="201"/>
                    <a:pt x="59" y="201"/>
                    <a:pt x="59" y="200"/>
                  </a:cubicBezTo>
                  <a:cubicBezTo>
                    <a:pt x="58" y="201"/>
                    <a:pt x="58" y="201"/>
                    <a:pt x="57" y="201"/>
                  </a:cubicBezTo>
                  <a:close/>
                  <a:moveTo>
                    <a:pt x="36" y="203"/>
                  </a:moveTo>
                  <a:cubicBezTo>
                    <a:pt x="36" y="202"/>
                    <a:pt x="36" y="201"/>
                    <a:pt x="36" y="201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6" y="201"/>
                    <a:pt x="36" y="202"/>
                    <a:pt x="36" y="203"/>
                  </a:cubicBezTo>
                  <a:close/>
                  <a:moveTo>
                    <a:pt x="63" y="202"/>
                  </a:moveTo>
                  <a:cubicBezTo>
                    <a:pt x="64" y="202"/>
                    <a:pt x="64" y="202"/>
                    <a:pt x="64" y="203"/>
                  </a:cubicBezTo>
                  <a:cubicBezTo>
                    <a:pt x="64" y="202"/>
                    <a:pt x="65" y="203"/>
                    <a:pt x="65" y="203"/>
                  </a:cubicBezTo>
                  <a:cubicBezTo>
                    <a:pt x="65" y="201"/>
                    <a:pt x="64" y="200"/>
                    <a:pt x="63" y="202"/>
                  </a:cubicBezTo>
                  <a:close/>
                  <a:moveTo>
                    <a:pt x="61" y="202"/>
                  </a:moveTo>
                  <a:cubicBezTo>
                    <a:pt x="61" y="202"/>
                    <a:pt x="61" y="201"/>
                    <a:pt x="60" y="202"/>
                  </a:cubicBezTo>
                  <a:cubicBezTo>
                    <a:pt x="61" y="202"/>
                    <a:pt x="60" y="202"/>
                    <a:pt x="61" y="202"/>
                  </a:cubicBezTo>
                  <a:close/>
                  <a:moveTo>
                    <a:pt x="59" y="204"/>
                  </a:moveTo>
                  <a:cubicBezTo>
                    <a:pt x="59" y="204"/>
                    <a:pt x="59" y="204"/>
                    <a:pt x="59" y="204"/>
                  </a:cubicBezTo>
                  <a:cubicBezTo>
                    <a:pt x="60" y="204"/>
                    <a:pt x="60" y="204"/>
                    <a:pt x="60" y="203"/>
                  </a:cubicBezTo>
                  <a:cubicBezTo>
                    <a:pt x="60" y="203"/>
                    <a:pt x="60" y="203"/>
                    <a:pt x="60" y="203"/>
                  </a:cubicBezTo>
                  <a:cubicBezTo>
                    <a:pt x="59" y="203"/>
                    <a:pt x="59" y="203"/>
                    <a:pt x="59" y="204"/>
                  </a:cubicBezTo>
                  <a:close/>
                  <a:moveTo>
                    <a:pt x="61" y="204"/>
                  </a:moveTo>
                  <a:cubicBezTo>
                    <a:pt x="61" y="204"/>
                    <a:pt x="62" y="204"/>
                    <a:pt x="62" y="204"/>
                  </a:cubicBezTo>
                  <a:cubicBezTo>
                    <a:pt x="62" y="204"/>
                    <a:pt x="62" y="204"/>
                    <a:pt x="62" y="204"/>
                  </a:cubicBezTo>
                  <a:cubicBezTo>
                    <a:pt x="62" y="204"/>
                    <a:pt x="62" y="203"/>
                    <a:pt x="62" y="203"/>
                  </a:cubicBezTo>
                  <a:cubicBezTo>
                    <a:pt x="62" y="203"/>
                    <a:pt x="62" y="204"/>
                    <a:pt x="61" y="204"/>
                  </a:cubicBezTo>
                  <a:close/>
                  <a:moveTo>
                    <a:pt x="35" y="205"/>
                  </a:moveTo>
                  <a:cubicBezTo>
                    <a:pt x="35" y="204"/>
                    <a:pt x="35" y="204"/>
                    <a:pt x="35" y="204"/>
                  </a:cubicBezTo>
                  <a:cubicBezTo>
                    <a:pt x="34" y="204"/>
                    <a:pt x="35" y="205"/>
                    <a:pt x="35" y="205"/>
                  </a:cubicBezTo>
                  <a:close/>
                  <a:moveTo>
                    <a:pt x="62" y="205"/>
                  </a:moveTo>
                  <a:cubicBezTo>
                    <a:pt x="62" y="205"/>
                    <a:pt x="62" y="206"/>
                    <a:pt x="63" y="206"/>
                  </a:cubicBezTo>
                  <a:cubicBezTo>
                    <a:pt x="63" y="205"/>
                    <a:pt x="63" y="205"/>
                    <a:pt x="63" y="205"/>
                  </a:cubicBezTo>
                  <a:cubicBezTo>
                    <a:pt x="63" y="205"/>
                    <a:pt x="63" y="205"/>
                    <a:pt x="63" y="204"/>
                  </a:cubicBezTo>
                  <a:cubicBezTo>
                    <a:pt x="63" y="205"/>
                    <a:pt x="63" y="205"/>
                    <a:pt x="62" y="205"/>
                  </a:cubicBezTo>
                  <a:close/>
                  <a:moveTo>
                    <a:pt x="61" y="205"/>
                  </a:moveTo>
                  <a:cubicBezTo>
                    <a:pt x="59" y="206"/>
                    <a:pt x="62" y="206"/>
                    <a:pt x="61" y="205"/>
                  </a:cubicBezTo>
                  <a:close/>
                  <a:moveTo>
                    <a:pt x="64" y="206"/>
                  </a:moveTo>
                  <a:cubicBezTo>
                    <a:pt x="64" y="207"/>
                    <a:pt x="65" y="207"/>
                    <a:pt x="65" y="208"/>
                  </a:cubicBezTo>
                  <a:cubicBezTo>
                    <a:pt x="65" y="207"/>
                    <a:pt x="65" y="206"/>
                    <a:pt x="65" y="205"/>
                  </a:cubicBezTo>
                  <a:cubicBezTo>
                    <a:pt x="64" y="205"/>
                    <a:pt x="64" y="206"/>
                    <a:pt x="64" y="206"/>
                  </a:cubicBezTo>
                  <a:close/>
                  <a:moveTo>
                    <a:pt x="34" y="206"/>
                  </a:moveTo>
                  <a:cubicBezTo>
                    <a:pt x="34" y="206"/>
                    <a:pt x="35" y="205"/>
                    <a:pt x="35" y="205"/>
                  </a:cubicBezTo>
                  <a:cubicBezTo>
                    <a:pt x="35" y="205"/>
                    <a:pt x="35" y="205"/>
                    <a:pt x="34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4" y="205"/>
                    <a:pt x="34" y="206"/>
                    <a:pt x="34" y="206"/>
                  </a:cubicBezTo>
                  <a:close/>
                  <a:moveTo>
                    <a:pt x="61" y="206"/>
                  </a:moveTo>
                  <a:cubicBezTo>
                    <a:pt x="61" y="207"/>
                    <a:pt x="61" y="207"/>
                    <a:pt x="62" y="207"/>
                  </a:cubicBezTo>
                  <a:cubicBezTo>
                    <a:pt x="62" y="207"/>
                    <a:pt x="61" y="207"/>
                    <a:pt x="62" y="206"/>
                  </a:cubicBezTo>
                  <a:cubicBezTo>
                    <a:pt x="61" y="206"/>
                    <a:pt x="61" y="206"/>
                    <a:pt x="61" y="206"/>
                  </a:cubicBezTo>
                  <a:close/>
                  <a:moveTo>
                    <a:pt x="58" y="208"/>
                  </a:moveTo>
                  <a:cubicBezTo>
                    <a:pt x="59" y="208"/>
                    <a:pt x="59" y="207"/>
                    <a:pt x="60" y="207"/>
                  </a:cubicBezTo>
                  <a:cubicBezTo>
                    <a:pt x="59" y="207"/>
                    <a:pt x="59" y="207"/>
                    <a:pt x="59" y="206"/>
                  </a:cubicBezTo>
                  <a:cubicBezTo>
                    <a:pt x="59" y="207"/>
                    <a:pt x="58" y="207"/>
                    <a:pt x="58" y="208"/>
                  </a:cubicBezTo>
                  <a:close/>
                  <a:moveTo>
                    <a:pt x="63" y="207"/>
                  </a:moveTo>
                  <a:cubicBezTo>
                    <a:pt x="63" y="207"/>
                    <a:pt x="64" y="208"/>
                    <a:pt x="64" y="208"/>
                  </a:cubicBezTo>
                  <a:cubicBezTo>
                    <a:pt x="64" y="208"/>
                    <a:pt x="64" y="207"/>
                    <a:pt x="63" y="206"/>
                  </a:cubicBezTo>
                  <a:cubicBezTo>
                    <a:pt x="63" y="207"/>
                    <a:pt x="63" y="207"/>
                    <a:pt x="63" y="207"/>
                  </a:cubicBezTo>
                  <a:close/>
                  <a:moveTo>
                    <a:pt x="36" y="208"/>
                  </a:moveTo>
                  <a:cubicBezTo>
                    <a:pt x="36" y="207"/>
                    <a:pt x="37" y="207"/>
                    <a:pt x="36" y="207"/>
                  </a:cubicBezTo>
                  <a:cubicBezTo>
                    <a:pt x="36" y="207"/>
                    <a:pt x="36" y="208"/>
                    <a:pt x="36" y="208"/>
                  </a:cubicBezTo>
                  <a:close/>
                  <a:moveTo>
                    <a:pt x="62" y="208"/>
                  </a:moveTo>
                  <a:cubicBezTo>
                    <a:pt x="62" y="209"/>
                    <a:pt x="62" y="209"/>
                    <a:pt x="63" y="210"/>
                  </a:cubicBezTo>
                  <a:cubicBezTo>
                    <a:pt x="63" y="209"/>
                    <a:pt x="63" y="209"/>
                    <a:pt x="63" y="209"/>
                  </a:cubicBezTo>
                  <a:cubicBezTo>
                    <a:pt x="63" y="209"/>
                    <a:pt x="63" y="208"/>
                    <a:pt x="62" y="208"/>
                  </a:cubicBezTo>
                  <a:cubicBezTo>
                    <a:pt x="62" y="208"/>
                    <a:pt x="62" y="208"/>
                    <a:pt x="62" y="208"/>
                  </a:cubicBezTo>
                  <a:close/>
                  <a:moveTo>
                    <a:pt x="61" y="211"/>
                  </a:moveTo>
                  <a:cubicBezTo>
                    <a:pt x="61" y="211"/>
                    <a:pt x="61" y="211"/>
                    <a:pt x="61" y="211"/>
                  </a:cubicBezTo>
                  <a:cubicBezTo>
                    <a:pt x="61" y="209"/>
                    <a:pt x="60" y="210"/>
                    <a:pt x="61" y="211"/>
                  </a:cubicBezTo>
                  <a:close/>
                  <a:moveTo>
                    <a:pt x="32" y="212"/>
                  </a:moveTo>
                  <a:cubicBezTo>
                    <a:pt x="32" y="211"/>
                    <a:pt x="33" y="210"/>
                    <a:pt x="32" y="210"/>
                  </a:cubicBezTo>
                  <a:cubicBezTo>
                    <a:pt x="32" y="210"/>
                    <a:pt x="31" y="210"/>
                    <a:pt x="31" y="210"/>
                  </a:cubicBezTo>
                  <a:cubicBezTo>
                    <a:pt x="31" y="211"/>
                    <a:pt x="31" y="211"/>
                    <a:pt x="32" y="212"/>
                  </a:cubicBezTo>
                  <a:close/>
                  <a:moveTo>
                    <a:pt x="36" y="214"/>
                  </a:moveTo>
                  <a:cubicBezTo>
                    <a:pt x="36" y="212"/>
                    <a:pt x="35" y="211"/>
                    <a:pt x="34" y="210"/>
                  </a:cubicBezTo>
                  <a:cubicBezTo>
                    <a:pt x="34" y="211"/>
                    <a:pt x="35" y="212"/>
                    <a:pt x="36" y="214"/>
                  </a:cubicBezTo>
                  <a:close/>
                  <a:moveTo>
                    <a:pt x="30" y="216"/>
                  </a:moveTo>
                  <a:cubicBezTo>
                    <a:pt x="28" y="216"/>
                    <a:pt x="27" y="218"/>
                    <a:pt x="27" y="219"/>
                  </a:cubicBezTo>
                  <a:cubicBezTo>
                    <a:pt x="29" y="218"/>
                    <a:pt x="30" y="216"/>
                    <a:pt x="32" y="214"/>
                  </a:cubicBezTo>
                  <a:cubicBezTo>
                    <a:pt x="31" y="213"/>
                    <a:pt x="31" y="211"/>
                    <a:pt x="30" y="210"/>
                  </a:cubicBezTo>
                  <a:cubicBezTo>
                    <a:pt x="30" y="212"/>
                    <a:pt x="30" y="214"/>
                    <a:pt x="30" y="216"/>
                  </a:cubicBezTo>
                  <a:close/>
                  <a:moveTo>
                    <a:pt x="65" y="211"/>
                  </a:moveTo>
                  <a:cubicBezTo>
                    <a:pt x="65" y="211"/>
                    <a:pt x="65" y="212"/>
                    <a:pt x="66" y="213"/>
                  </a:cubicBezTo>
                  <a:cubicBezTo>
                    <a:pt x="66" y="212"/>
                    <a:pt x="66" y="211"/>
                    <a:pt x="65" y="211"/>
                  </a:cubicBezTo>
                  <a:cubicBezTo>
                    <a:pt x="65" y="211"/>
                    <a:pt x="65" y="211"/>
                    <a:pt x="65" y="211"/>
                  </a:cubicBezTo>
                  <a:close/>
                  <a:moveTo>
                    <a:pt x="65" y="213"/>
                  </a:moveTo>
                  <a:cubicBezTo>
                    <a:pt x="65" y="213"/>
                    <a:pt x="65" y="213"/>
                    <a:pt x="66" y="213"/>
                  </a:cubicBezTo>
                  <a:cubicBezTo>
                    <a:pt x="66" y="213"/>
                    <a:pt x="65" y="213"/>
                    <a:pt x="65" y="212"/>
                  </a:cubicBezTo>
                  <a:cubicBezTo>
                    <a:pt x="65" y="212"/>
                    <a:pt x="65" y="212"/>
                    <a:pt x="65" y="213"/>
                  </a:cubicBezTo>
                  <a:close/>
                  <a:moveTo>
                    <a:pt x="64" y="211"/>
                  </a:moveTo>
                  <a:cubicBezTo>
                    <a:pt x="63" y="212"/>
                    <a:pt x="64" y="212"/>
                    <a:pt x="65" y="213"/>
                  </a:cubicBezTo>
                  <a:cubicBezTo>
                    <a:pt x="64" y="212"/>
                    <a:pt x="64" y="211"/>
                    <a:pt x="64" y="211"/>
                  </a:cubicBezTo>
                  <a:close/>
                  <a:moveTo>
                    <a:pt x="33" y="215"/>
                  </a:moveTo>
                  <a:cubicBezTo>
                    <a:pt x="34" y="215"/>
                    <a:pt x="35" y="216"/>
                    <a:pt x="36" y="215"/>
                  </a:cubicBezTo>
                  <a:cubicBezTo>
                    <a:pt x="35" y="214"/>
                    <a:pt x="35" y="212"/>
                    <a:pt x="33" y="211"/>
                  </a:cubicBezTo>
                  <a:cubicBezTo>
                    <a:pt x="33" y="212"/>
                    <a:pt x="33" y="213"/>
                    <a:pt x="33" y="215"/>
                  </a:cubicBezTo>
                  <a:close/>
                  <a:moveTo>
                    <a:pt x="58" y="213"/>
                  </a:moveTo>
                  <a:cubicBezTo>
                    <a:pt x="59" y="213"/>
                    <a:pt x="59" y="213"/>
                    <a:pt x="59" y="212"/>
                  </a:cubicBezTo>
                  <a:cubicBezTo>
                    <a:pt x="59" y="211"/>
                    <a:pt x="58" y="212"/>
                    <a:pt x="58" y="213"/>
                  </a:cubicBezTo>
                  <a:close/>
                  <a:moveTo>
                    <a:pt x="62" y="214"/>
                  </a:moveTo>
                  <a:cubicBezTo>
                    <a:pt x="62" y="215"/>
                    <a:pt x="63" y="215"/>
                    <a:pt x="63" y="215"/>
                  </a:cubicBezTo>
                  <a:cubicBezTo>
                    <a:pt x="63" y="214"/>
                    <a:pt x="63" y="214"/>
                    <a:pt x="62" y="214"/>
                  </a:cubicBezTo>
                  <a:cubicBezTo>
                    <a:pt x="62" y="214"/>
                    <a:pt x="62" y="214"/>
                    <a:pt x="62" y="214"/>
                  </a:cubicBezTo>
                  <a:close/>
                  <a:moveTo>
                    <a:pt x="59" y="215"/>
                  </a:moveTo>
                  <a:cubicBezTo>
                    <a:pt x="59" y="215"/>
                    <a:pt x="59" y="214"/>
                    <a:pt x="59" y="214"/>
                  </a:cubicBezTo>
                  <a:cubicBezTo>
                    <a:pt x="59" y="214"/>
                    <a:pt x="59" y="214"/>
                    <a:pt x="59" y="215"/>
                  </a:cubicBezTo>
                  <a:close/>
                  <a:moveTo>
                    <a:pt x="64" y="216"/>
                  </a:moveTo>
                  <a:cubicBezTo>
                    <a:pt x="65" y="216"/>
                    <a:pt x="65" y="216"/>
                    <a:pt x="65" y="216"/>
                  </a:cubicBezTo>
                  <a:cubicBezTo>
                    <a:pt x="64" y="215"/>
                    <a:pt x="64" y="214"/>
                    <a:pt x="64" y="214"/>
                  </a:cubicBezTo>
                  <a:cubicBezTo>
                    <a:pt x="64" y="215"/>
                    <a:pt x="64" y="215"/>
                    <a:pt x="64" y="216"/>
                  </a:cubicBezTo>
                  <a:close/>
                  <a:moveTo>
                    <a:pt x="59" y="216"/>
                  </a:moveTo>
                  <a:cubicBezTo>
                    <a:pt x="59" y="216"/>
                    <a:pt x="58" y="215"/>
                    <a:pt x="57" y="215"/>
                  </a:cubicBezTo>
                  <a:cubicBezTo>
                    <a:pt x="57" y="215"/>
                    <a:pt x="56" y="216"/>
                    <a:pt x="56" y="217"/>
                  </a:cubicBezTo>
                  <a:cubicBezTo>
                    <a:pt x="57" y="218"/>
                    <a:pt x="59" y="217"/>
                    <a:pt x="59" y="216"/>
                  </a:cubicBezTo>
                  <a:close/>
                  <a:moveTo>
                    <a:pt x="60" y="217"/>
                  </a:moveTo>
                  <a:cubicBezTo>
                    <a:pt x="61" y="216"/>
                    <a:pt x="61" y="216"/>
                    <a:pt x="61" y="216"/>
                  </a:cubicBezTo>
                  <a:cubicBezTo>
                    <a:pt x="61" y="216"/>
                    <a:pt x="61" y="216"/>
                    <a:pt x="60" y="217"/>
                  </a:cubicBezTo>
                  <a:close/>
                  <a:moveTo>
                    <a:pt x="37" y="217"/>
                  </a:moveTo>
                  <a:cubicBezTo>
                    <a:pt x="37" y="217"/>
                    <a:pt x="37" y="216"/>
                    <a:pt x="36" y="216"/>
                  </a:cubicBezTo>
                  <a:cubicBezTo>
                    <a:pt x="37" y="216"/>
                    <a:pt x="37" y="217"/>
                    <a:pt x="37" y="217"/>
                  </a:cubicBezTo>
                  <a:close/>
                  <a:moveTo>
                    <a:pt x="31" y="218"/>
                  </a:moveTo>
                  <a:cubicBezTo>
                    <a:pt x="32" y="219"/>
                    <a:pt x="32" y="217"/>
                    <a:pt x="33" y="218"/>
                  </a:cubicBezTo>
                  <a:cubicBezTo>
                    <a:pt x="32" y="217"/>
                    <a:pt x="33" y="217"/>
                    <a:pt x="33" y="217"/>
                  </a:cubicBezTo>
                  <a:cubicBezTo>
                    <a:pt x="32" y="217"/>
                    <a:pt x="30" y="217"/>
                    <a:pt x="31" y="218"/>
                  </a:cubicBezTo>
                  <a:close/>
                  <a:moveTo>
                    <a:pt x="65" y="217"/>
                  </a:moveTo>
                  <a:cubicBezTo>
                    <a:pt x="65" y="217"/>
                    <a:pt x="66" y="217"/>
                    <a:pt x="66" y="217"/>
                  </a:cubicBezTo>
                  <a:cubicBezTo>
                    <a:pt x="66" y="217"/>
                    <a:pt x="66" y="217"/>
                    <a:pt x="66" y="217"/>
                  </a:cubicBezTo>
                  <a:cubicBezTo>
                    <a:pt x="65" y="217"/>
                    <a:pt x="65" y="217"/>
                    <a:pt x="65" y="217"/>
                  </a:cubicBezTo>
                  <a:close/>
                  <a:moveTo>
                    <a:pt x="68" y="218"/>
                  </a:moveTo>
                  <a:cubicBezTo>
                    <a:pt x="68" y="217"/>
                    <a:pt x="68" y="217"/>
                    <a:pt x="68" y="217"/>
                  </a:cubicBezTo>
                  <a:cubicBezTo>
                    <a:pt x="68" y="217"/>
                    <a:pt x="67" y="216"/>
                    <a:pt x="67" y="217"/>
                  </a:cubicBezTo>
                  <a:cubicBezTo>
                    <a:pt x="67" y="217"/>
                    <a:pt x="67" y="218"/>
                    <a:pt x="68" y="218"/>
                  </a:cubicBezTo>
                  <a:close/>
                  <a:moveTo>
                    <a:pt x="36" y="218"/>
                  </a:moveTo>
                  <a:cubicBezTo>
                    <a:pt x="36" y="218"/>
                    <a:pt x="35" y="217"/>
                    <a:pt x="35" y="217"/>
                  </a:cubicBezTo>
                  <a:cubicBezTo>
                    <a:pt x="35" y="217"/>
                    <a:pt x="35" y="218"/>
                    <a:pt x="36" y="218"/>
                  </a:cubicBezTo>
                  <a:close/>
                  <a:moveTo>
                    <a:pt x="33" y="219"/>
                  </a:moveTo>
                  <a:cubicBezTo>
                    <a:pt x="33" y="219"/>
                    <a:pt x="34" y="219"/>
                    <a:pt x="34" y="219"/>
                  </a:cubicBezTo>
                  <a:cubicBezTo>
                    <a:pt x="34" y="219"/>
                    <a:pt x="34" y="219"/>
                    <a:pt x="35" y="219"/>
                  </a:cubicBezTo>
                  <a:cubicBezTo>
                    <a:pt x="35" y="218"/>
                    <a:pt x="34" y="218"/>
                    <a:pt x="34" y="218"/>
                  </a:cubicBezTo>
                  <a:cubicBezTo>
                    <a:pt x="34" y="218"/>
                    <a:pt x="33" y="218"/>
                    <a:pt x="33" y="219"/>
                  </a:cubicBezTo>
                  <a:close/>
                  <a:moveTo>
                    <a:pt x="63" y="219"/>
                  </a:moveTo>
                  <a:cubicBezTo>
                    <a:pt x="63" y="219"/>
                    <a:pt x="64" y="219"/>
                    <a:pt x="63" y="218"/>
                  </a:cubicBezTo>
                  <a:cubicBezTo>
                    <a:pt x="63" y="219"/>
                    <a:pt x="62" y="219"/>
                    <a:pt x="63" y="219"/>
                  </a:cubicBezTo>
                  <a:close/>
                  <a:moveTo>
                    <a:pt x="29" y="220"/>
                  </a:moveTo>
                  <a:cubicBezTo>
                    <a:pt x="30" y="220"/>
                    <a:pt x="31" y="219"/>
                    <a:pt x="30" y="218"/>
                  </a:cubicBezTo>
                  <a:cubicBezTo>
                    <a:pt x="29" y="219"/>
                    <a:pt x="28" y="220"/>
                    <a:pt x="29" y="220"/>
                  </a:cubicBezTo>
                  <a:close/>
                  <a:moveTo>
                    <a:pt x="66" y="220"/>
                  </a:moveTo>
                  <a:cubicBezTo>
                    <a:pt x="67" y="219"/>
                    <a:pt x="66" y="219"/>
                    <a:pt x="65" y="219"/>
                  </a:cubicBezTo>
                  <a:cubicBezTo>
                    <a:pt x="65" y="219"/>
                    <a:pt x="66" y="220"/>
                    <a:pt x="66" y="220"/>
                  </a:cubicBezTo>
                  <a:close/>
                  <a:moveTo>
                    <a:pt x="57" y="222"/>
                  </a:moveTo>
                  <a:cubicBezTo>
                    <a:pt x="59" y="222"/>
                    <a:pt x="60" y="220"/>
                    <a:pt x="61" y="219"/>
                  </a:cubicBezTo>
                  <a:cubicBezTo>
                    <a:pt x="59" y="219"/>
                    <a:pt x="58" y="221"/>
                    <a:pt x="57" y="222"/>
                  </a:cubicBezTo>
                  <a:close/>
                  <a:moveTo>
                    <a:pt x="32" y="219"/>
                  </a:moveTo>
                  <a:cubicBezTo>
                    <a:pt x="32" y="220"/>
                    <a:pt x="32" y="220"/>
                    <a:pt x="32" y="221"/>
                  </a:cubicBezTo>
                  <a:cubicBezTo>
                    <a:pt x="33" y="220"/>
                    <a:pt x="32" y="219"/>
                    <a:pt x="32" y="219"/>
                  </a:cubicBezTo>
                  <a:close/>
                  <a:moveTo>
                    <a:pt x="54" y="222"/>
                  </a:moveTo>
                  <a:cubicBezTo>
                    <a:pt x="55" y="221"/>
                    <a:pt x="56" y="220"/>
                    <a:pt x="56" y="220"/>
                  </a:cubicBezTo>
                  <a:cubicBezTo>
                    <a:pt x="56" y="220"/>
                    <a:pt x="55" y="221"/>
                    <a:pt x="54" y="222"/>
                  </a:cubicBezTo>
                  <a:close/>
                  <a:moveTo>
                    <a:pt x="68" y="220"/>
                  </a:moveTo>
                  <a:cubicBezTo>
                    <a:pt x="68" y="220"/>
                    <a:pt x="67" y="220"/>
                    <a:pt x="67" y="221"/>
                  </a:cubicBezTo>
                  <a:cubicBezTo>
                    <a:pt x="67" y="222"/>
                    <a:pt x="68" y="222"/>
                    <a:pt x="68" y="222"/>
                  </a:cubicBezTo>
                  <a:cubicBezTo>
                    <a:pt x="69" y="222"/>
                    <a:pt x="68" y="223"/>
                    <a:pt x="69" y="223"/>
                  </a:cubicBezTo>
                  <a:cubicBezTo>
                    <a:pt x="69" y="224"/>
                    <a:pt x="69" y="223"/>
                    <a:pt x="69" y="224"/>
                  </a:cubicBezTo>
                  <a:cubicBezTo>
                    <a:pt x="69" y="225"/>
                    <a:pt x="67" y="225"/>
                    <a:pt x="67" y="227"/>
                  </a:cubicBezTo>
                  <a:cubicBezTo>
                    <a:pt x="69" y="228"/>
                    <a:pt x="72" y="226"/>
                    <a:pt x="71" y="224"/>
                  </a:cubicBezTo>
                  <a:cubicBezTo>
                    <a:pt x="71" y="224"/>
                    <a:pt x="71" y="225"/>
                    <a:pt x="70" y="225"/>
                  </a:cubicBezTo>
                  <a:cubicBezTo>
                    <a:pt x="70" y="225"/>
                    <a:pt x="70" y="225"/>
                    <a:pt x="69" y="224"/>
                  </a:cubicBezTo>
                  <a:cubicBezTo>
                    <a:pt x="69" y="223"/>
                    <a:pt x="69" y="221"/>
                    <a:pt x="68" y="220"/>
                  </a:cubicBezTo>
                  <a:close/>
                  <a:moveTo>
                    <a:pt x="38" y="223"/>
                  </a:moveTo>
                  <a:cubicBezTo>
                    <a:pt x="36" y="223"/>
                    <a:pt x="36" y="219"/>
                    <a:pt x="35" y="220"/>
                  </a:cubicBezTo>
                  <a:cubicBezTo>
                    <a:pt x="36" y="221"/>
                    <a:pt x="36" y="222"/>
                    <a:pt x="37" y="223"/>
                  </a:cubicBezTo>
                  <a:cubicBezTo>
                    <a:pt x="37" y="223"/>
                    <a:pt x="37" y="223"/>
                    <a:pt x="38" y="223"/>
                  </a:cubicBezTo>
                  <a:cubicBezTo>
                    <a:pt x="38" y="223"/>
                    <a:pt x="38" y="223"/>
                    <a:pt x="38" y="224"/>
                  </a:cubicBezTo>
                  <a:cubicBezTo>
                    <a:pt x="38" y="224"/>
                    <a:pt x="38" y="224"/>
                    <a:pt x="38" y="224"/>
                  </a:cubicBezTo>
                  <a:cubicBezTo>
                    <a:pt x="38" y="224"/>
                    <a:pt x="39" y="225"/>
                    <a:pt x="39" y="225"/>
                  </a:cubicBezTo>
                  <a:cubicBezTo>
                    <a:pt x="39" y="224"/>
                    <a:pt x="39" y="223"/>
                    <a:pt x="38" y="223"/>
                  </a:cubicBezTo>
                  <a:close/>
                  <a:moveTo>
                    <a:pt x="62" y="222"/>
                  </a:moveTo>
                  <a:cubicBezTo>
                    <a:pt x="63" y="221"/>
                    <a:pt x="64" y="221"/>
                    <a:pt x="65" y="220"/>
                  </a:cubicBezTo>
                  <a:cubicBezTo>
                    <a:pt x="64" y="220"/>
                    <a:pt x="63" y="221"/>
                    <a:pt x="62" y="222"/>
                  </a:cubicBezTo>
                  <a:close/>
                  <a:moveTo>
                    <a:pt x="29" y="221"/>
                  </a:moveTo>
                  <a:cubicBezTo>
                    <a:pt x="29" y="222"/>
                    <a:pt x="30" y="222"/>
                    <a:pt x="30" y="223"/>
                  </a:cubicBezTo>
                  <a:cubicBezTo>
                    <a:pt x="31" y="222"/>
                    <a:pt x="31" y="222"/>
                    <a:pt x="31" y="222"/>
                  </a:cubicBezTo>
                  <a:cubicBezTo>
                    <a:pt x="31" y="220"/>
                    <a:pt x="30" y="220"/>
                    <a:pt x="29" y="221"/>
                  </a:cubicBezTo>
                  <a:close/>
                  <a:moveTo>
                    <a:pt x="59" y="223"/>
                  </a:moveTo>
                  <a:cubicBezTo>
                    <a:pt x="60" y="222"/>
                    <a:pt x="61" y="221"/>
                    <a:pt x="62" y="220"/>
                  </a:cubicBezTo>
                  <a:cubicBezTo>
                    <a:pt x="60" y="220"/>
                    <a:pt x="59" y="222"/>
                    <a:pt x="59" y="223"/>
                  </a:cubicBezTo>
                  <a:close/>
                  <a:moveTo>
                    <a:pt x="71" y="222"/>
                  </a:moveTo>
                  <a:cubicBezTo>
                    <a:pt x="70" y="222"/>
                    <a:pt x="70" y="224"/>
                    <a:pt x="71" y="224"/>
                  </a:cubicBezTo>
                  <a:cubicBezTo>
                    <a:pt x="71" y="222"/>
                    <a:pt x="70" y="222"/>
                    <a:pt x="71" y="220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21"/>
                    <a:pt x="70" y="221"/>
                    <a:pt x="71" y="222"/>
                  </a:cubicBezTo>
                  <a:close/>
                  <a:moveTo>
                    <a:pt x="27" y="222"/>
                  </a:moveTo>
                  <a:cubicBezTo>
                    <a:pt x="28" y="222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7" y="221"/>
                    <a:pt x="27" y="221"/>
                    <a:pt x="27" y="222"/>
                  </a:cubicBezTo>
                  <a:close/>
                  <a:moveTo>
                    <a:pt x="65" y="221"/>
                  </a:moveTo>
                  <a:cubicBezTo>
                    <a:pt x="64" y="222"/>
                    <a:pt x="63" y="222"/>
                    <a:pt x="63" y="223"/>
                  </a:cubicBezTo>
                  <a:cubicBezTo>
                    <a:pt x="64" y="222"/>
                    <a:pt x="65" y="221"/>
                    <a:pt x="65" y="221"/>
                  </a:cubicBezTo>
                  <a:cubicBezTo>
                    <a:pt x="65" y="221"/>
                    <a:pt x="65" y="221"/>
                    <a:pt x="65" y="221"/>
                  </a:cubicBezTo>
                  <a:close/>
                  <a:moveTo>
                    <a:pt x="55" y="223"/>
                  </a:moveTo>
                  <a:cubicBezTo>
                    <a:pt x="55" y="222"/>
                    <a:pt x="56" y="222"/>
                    <a:pt x="56" y="221"/>
                  </a:cubicBezTo>
                  <a:cubicBezTo>
                    <a:pt x="55" y="222"/>
                    <a:pt x="55" y="222"/>
                    <a:pt x="55" y="223"/>
                  </a:cubicBezTo>
                  <a:close/>
                  <a:moveTo>
                    <a:pt x="33" y="222"/>
                  </a:moveTo>
                  <a:cubicBezTo>
                    <a:pt x="34" y="222"/>
                    <a:pt x="34" y="222"/>
                    <a:pt x="34" y="221"/>
                  </a:cubicBezTo>
                  <a:cubicBezTo>
                    <a:pt x="34" y="221"/>
                    <a:pt x="33" y="221"/>
                    <a:pt x="33" y="221"/>
                  </a:cubicBezTo>
                  <a:cubicBezTo>
                    <a:pt x="33" y="222"/>
                    <a:pt x="33" y="222"/>
                    <a:pt x="33" y="222"/>
                  </a:cubicBezTo>
                  <a:close/>
                  <a:moveTo>
                    <a:pt x="64" y="224"/>
                  </a:moveTo>
                  <a:cubicBezTo>
                    <a:pt x="65" y="225"/>
                    <a:pt x="66" y="223"/>
                    <a:pt x="67" y="223"/>
                  </a:cubicBezTo>
                  <a:cubicBezTo>
                    <a:pt x="66" y="220"/>
                    <a:pt x="64" y="223"/>
                    <a:pt x="64" y="224"/>
                  </a:cubicBezTo>
                  <a:close/>
                  <a:moveTo>
                    <a:pt x="54" y="222"/>
                  </a:moveTo>
                  <a:cubicBezTo>
                    <a:pt x="54" y="222"/>
                    <a:pt x="53" y="223"/>
                    <a:pt x="53" y="223"/>
                  </a:cubicBezTo>
                  <a:cubicBezTo>
                    <a:pt x="53" y="223"/>
                    <a:pt x="54" y="222"/>
                    <a:pt x="54" y="222"/>
                  </a:cubicBezTo>
                  <a:close/>
                  <a:moveTo>
                    <a:pt x="28" y="223"/>
                  </a:moveTo>
                  <a:cubicBezTo>
                    <a:pt x="28" y="223"/>
                    <a:pt x="28" y="224"/>
                    <a:pt x="29" y="224"/>
                  </a:cubicBezTo>
                  <a:cubicBezTo>
                    <a:pt x="30" y="224"/>
                    <a:pt x="28" y="222"/>
                    <a:pt x="28" y="222"/>
                  </a:cubicBezTo>
                  <a:cubicBezTo>
                    <a:pt x="28" y="222"/>
                    <a:pt x="28" y="223"/>
                    <a:pt x="28" y="223"/>
                  </a:cubicBezTo>
                  <a:close/>
                  <a:moveTo>
                    <a:pt x="56" y="224"/>
                  </a:moveTo>
                  <a:cubicBezTo>
                    <a:pt x="56" y="223"/>
                    <a:pt x="57" y="223"/>
                    <a:pt x="57" y="222"/>
                  </a:cubicBezTo>
                  <a:cubicBezTo>
                    <a:pt x="56" y="222"/>
                    <a:pt x="55" y="223"/>
                    <a:pt x="56" y="224"/>
                  </a:cubicBezTo>
                  <a:close/>
                  <a:moveTo>
                    <a:pt x="31" y="224"/>
                  </a:moveTo>
                  <a:cubicBezTo>
                    <a:pt x="31" y="224"/>
                    <a:pt x="33" y="223"/>
                    <a:pt x="32" y="222"/>
                  </a:cubicBezTo>
                  <a:cubicBezTo>
                    <a:pt x="32" y="223"/>
                    <a:pt x="31" y="223"/>
                    <a:pt x="31" y="224"/>
                  </a:cubicBezTo>
                  <a:close/>
                  <a:moveTo>
                    <a:pt x="35" y="225"/>
                  </a:moveTo>
                  <a:cubicBezTo>
                    <a:pt x="35" y="224"/>
                    <a:pt x="35" y="223"/>
                    <a:pt x="34" y="223"/>
                  </a:cubicBezTo>
                  <a:cubicBezTo>
                    <a:pt x="34" y="224"/>
                    <a:pt x="35" y="225"/>
                    <a:pt x="35" y="225"/>
                  </a:cubicBezTo>
                  <a:close/>
                  <a:moveTo>
                    <a:pt x="61" y="225"/>
                  </a:moveTo>
                  <a:cubicBezTo>
                    <a:pt x="61" y="225"/>
                    <a:pt x="62" y="224"/>
                    <a:pt x="62" y="223"/>
                  </a:cubicBezTo>
                  <a:cubicBezTo>
                    <a:pt x="61" y="224"/>
                    <a:pt x="60" y="224"/>
                    <a:pt x="61" y="225"/>
                  </a:cubicBezTo>
                  <a:close/>
                  <a:moveTo>
                    <a:pt x="67" y="224"/>
                  </a:moveTo>
                  <a:cubicBezTo>
                    <a:pt x="67" y="224"/>
                    <a:pt x="68" y="224"/>
                    <a:pt x="68" y="223"/>
                  </a:cubicBezTo>
                  <a:cubicBezTo>
                    <a:pt x="67" y="223"/>
                    <a:pt x="67" y="224"/>
                    <a:pt x="67" y="224"/>
                  </a:cubicBezTo>
                  <a:close/>
                  <a:moveTo>
                    <a:pt x="56" y="225"/>
                  </a:moveTo>
                  <a:cubicBezTo>
                    <a:pt x="57" y="225"/>
                    <a:pt x="57" y="224"/>
                    <a:pt x="58" y="224"/>
                  </a:cubicBezTo>
                  <a:cubicBezTo>
                    <a:pt x="57" y="224"/>
                    <a:pt x="57" y="224"/>
                    <a:pt x="56" y="225"/>
                  </a:cubicBezTo>
                  <a:close/>
                  <a:moveTo>
                    <a:pt x="26" y="225"/>
                  </a:moveTo>
                  <a:cubicBezTo>
                    <a:pt x="26" y="225"/>
                    <a:pt x="26" y="226"/>
                    <a:pt x="27" y="226"/>
                  </a:cubicBezTo>
                  <a:cubicBezTo>
                    <a:pt x="27" y="225"/>
                    <a:pt x="27" y="225"/>
                    <a:pt x="27" y="225"/>
                  </a:cubicBezTo>
                  <a:cubicBezTo>
                    <a:pt x="27" y="224"/>
                    <a:pt x="26" y="223"/>
                    <a:pt x="26" y="225"/>
                  </a:cubicBezTo>
                  <a:close/>
                  <a:moveTo>
                    <a:pt x="53" y="226"/>
                  </a:moveTo>
                  <a:cubicBezTo>
                    <a:pt x="54" y="225"/>
                    <a:pt x="55" y="225"/>
                    <a:pt x="55" y="224"/>
                  </a:cubicBezTo>
                  <a:cubicBezTo>
                    <a:pt x="54" y="225"/>
                    <a:pt x="54" y="225"/>
                    <a:pt x="53" y="226"/>
                  </a:cubicBezTo>
                  <a:close/>
                  <a:moveTo>
                    <a:pt x="33" y="226"/>
                  </a:moveTo>
                  <a:cubicBezTo>
                    <a:pt x="33" y="226"/>
                    <a:pt x="34" y="226"/>
                    <a:pt x="34" y="225"/>
                  </a:cubicBezTo>
                  <a:cubicBezTo>
                    <a:pt x="33" y="225"/>
                    <a:pt x="34" y="225"/>
                    <a:pt x="33" y="225"/>
                  </a:cubicBezTo>
                  <a:cubicBezTo>
                    <a:pt x="33" y="225"/>
                    <a:pt x="33" y="226"/>
                    <a:pt x="33" y="226"/>
                  </a:cubicBezTo>
                  <a:close/>
                  <a:moveTo>
                    <a:pt x="67" y="225"/>
                  </a:moveTo>
                  <a:cubicBezTo>
                    <a:pt x="67" y="225"/>
                    <a:pt x="68" y="225"/>
                    <a:pt x="67" y="225"/>
                  </a:cubicBezTo>
                  <a:cubicBezTo>
                    <a:pt x="67" y="225"/>
                    <a:pt x="67" y="225"/>
                    <a:pt x="67" y="225"/>
                  </a:cubicBezTo>
                  <a:close/>
                  <a:moveTo>
                    <a:pt x="57" y="226"/>
                  </a:moveTo>
                  <a:cubicBezTo>
                    <a:pt x="57" y="226"/>
                    <a:pt x="58" y="226"/>
                    <a:pt x="58" y="225"/>
                  </a:cubicBezTo>
                  <a:cubicBezTo>
                    <a:pt x="57" y="225"/>
                    <a:pt x="57" y="226"/>
                    <a:pt x="57" y="226"/>
                  </a:cubicBezTo>
                  <a:close/>
                  <a:moveTo>
                    <a:pt x="61" y="226"/>
                  </a:moveTo>
                  <a:cubicBezTo>
                    <a:pt x="61" y="226"/>
                    <a:pt x="62" y="226"/>
                    <a:pt x="62" y="226"/>
                  </a:cubicBezTo>
                  <a:cubicBezTo>
                    <a:pt x="62" y="226"/>
                    <a:pt x="63" y="226"/>
                    <a:pt x="63" y="225"/>
                  </a:cubicBezTo>
                  <a:cubicBezTo>
                    <a:pt x="63" y="226"/>
                    <a:pt x="62" y="226"/>
                    <a:pt x="61" y="226"/>
                  </a:cubicBezTo>
                  <a:close/>
                  <a:moveTo>
                    <a:pt x="37" y="227"/>
                  </a:moveTo>
                  <a:cubicBezTo>
                    <a:pt x="36" y="227"/>
                    <a:pt x="36" y="226"/>
                    <a:pt x="36" y="226"/>
                  </a:cubicBezTo>
                  <a:cubicBezTo>
                    <a:pt x="36" y="226"/>
                    <a:pt x="36" y="227"/>
                    <a:pt x="37" y="227"/>
                  </a:cubicBezTo>
                  <a:close/>
                  <a:moveTo>
                    <a:pt x="25" y="227"/>
                  </a:moveTo>
                  <a:cubicBezTo>
                    <a:pt x="25" y="226"/>
                    <a:pt x="25" y="226"/>
                    <a:pt x="25" y="226"/>
                  </a:cubicBezTo>
                  <a:cubicBezTo>
                    <a:pt x="24" y="226"/>
                    <a:pt x="25" y="227"/>
                    <a:pt x="25" y="227"/>
                  </a:cubicBezTo>
                  <a:close/>
                  <a:moveTo>
                    <a:pt x="59" y="227"/>
                  </a:moveTo>
                  <a:cubicBezTo>
                    <a:pt x="59" y="227"/>
                    <a:pt x="59" y="227"/>
                    <a:pt x="59" y="227"/>
                  </a:cubicBezTo>
                  <a:cubicBezTo>
                    <a:pt x="60" y="227"/>
                    <a:pt x="60" y="226"/>
                    <a:pt x="60" y="226"/>
                  </a:cubicBezTo>
                  <a:cubicBezTo>
                    <a:pt x="60" y="226"/>
                    <a:pt x="59" y="226"/>
                    <a:pt x="59" y="227"/>
                  </a:cubicBezTo>
                  <a:close/>
                  <a:moveTo>
                    <a:pt x="31" y="227"/>
                  </a:moveTo>
                  <a:cubicBezTo>
                    <a:pt x="32" y="227"/>
                    <a:pt x="32" y="227"/>
                    <a:pt x="32" y="227"/>
                  </a:cubicBezTo>
                  <a:cubicBezTo>
                    <a:pt x="32" y="226"/>
                    <a:pt x="30" y="226"/>
                    <a:pt x="31" y="227"/>
                  </a:cubicBezTo>
                  <a:close/>
                  <a:moveTo>
                    <a:pt x="35" y="227"/>
                  </a:moveTo>
                  <a:cubicBezTo>
                    <a:pt x="35" y="227"/>
                    <a:pt x="35" y="228"/>
                    <a:pt x="36" y="229"/>
                  </a:cubicBezTo>
                  <a:cubicBezTo>
                    <a:pt x="36" y="229"/>
                    <a:pt x="37" y="229"/>
                    <a:pt x="37" y="228"/>
                  </a:cubicBezTo>
                  <a:cubicBezTo>
                    <a:pt x="36" y="228"/>
                    <a:pt x="36" y="226"/>
                    <a:pt x="35" y="227"/>
                  </a:cubicBezTo>
                  <a:close/>
                  <a:moveTo>
                    <a:pt x="28" y="228"/>
                  </a:moveTo>
                  <a:cubicBezTo>
                    <a:pt x="29" y="228"/>
                    <a:pt x="29" y="227"/>
                    <a:pt x="29" y="227"/>
                  </a:cubicBezTo>
                  <a:cubicBezTo>
                    <a:pt x="28" y="227"/>
                    <a:pt x="28" y="227"/>
                    <a:pt x="28" y="228"/>
                  </a:cubicBezTo>
                  <a:close/>
                  <a:moveTo>
                    <a:pt x="65" y="227"/>
                  </a:moveTo>
                  <a:cubicBezTo>
                    <a:pt x="65" y="227"/>
                    <a:pt x="65" y="227"/>
                    <a:pt x="65" y="227"/>
                  </a:cubicBezTo>
                  <a:cubicBezTo>
                    <a:pt x="65" y="227"/>
                    <a:pt x="65" y="227"/>
                    <a:pt x="65" y="227"/>
                  </a:cubicBezTo>
                  <a:close/>
                  <a:moveTo>
                    <a:pt x="34" y="228"/>
                  </a:moveTo>
                  <a:cubicBezTo>
                    <a:pt x="34" y="228"/>
                    <a:pt x="34" y="227"/>
                    <a:pt x="34" y="227"/>
                  </a:cubicBezTo>
                  <a:cubicBezTo>
                    <a:pt x="34" y="228"/>
                    <a:pt x="34" y="228"/>
                    <a:pt x="34" y="228"/>
                  </a:cubicBezTo>
                  <a:close/>
                  <a:moveTo>
                    <a:pt x="33" y="229"/>
                  </a:moveTo>
                  <a:cubicBezTo>
                    <a:pt x="33" y="229"/>
                    <a:pt x="34" y="229"/>
                    <a:pt x="34" y="229"/>
                  </a:cubicBezTo>
                  <a:cubicBezTo>
                    <a:pt x="33" y="229"/>
                    <a:pt x="34" y="228"/>
                    <a:pt x="33" y="228"/>
                  </a:cubicBezTo>
                  <a:cubicBezTo>
                    <a:pt x="33" y="229"/>
                    <a:pt x="33" y="229"/>
                    <a:pt x="33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2000">
                <a:solidFill>
                  <a:srgbClr val="00579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" name="chenying0907 17"/>
            <p:cNvSpPr>
              <a:spLocks noEditPoints="1"/>
            </p:cNvSpPr>
            <p:nvPr/>
          </p:nvSpPr>
          <p:spPr bwMode="auto">
            <a:xfrm>
              <a:off x="8842375" y="3035301"/>
              <a:ext cx="134938" cy="184150"/>
            </a:xfrm>
            <a:custGeom>
              <a:avLst/>
              <a:gdLst>
                <a:gd name="T0" fmla="*/ 24 w 36"/>
                <a:gd name="T1" fmla="*/ 47 h 49"/>
                <a:gd name="T2" fmla="*/ 10 w 36"/>
                <a:gd name="T3" fmla="*/ 2 h 49"/>
                <a:gd name="T4" fmla="*/ 14 w 36"/>
                <a:gd name="T5" fmla="*/ 3 h 49"/>
                <a:gd name="T6" fmla="*/ 14 w 36"/>
                <a:gd name="T7" fmla="*/ 4 h 49"/>
                <a:gd name="T8" fmla="*/ 19 w 36"/>
                <a:gd name="T9" fmla="*/ 6 h 49"/>
                <a:gd name="T10" fmla="*/ 24 w 36"/>
                <a:gd name="T11" fmla="*/ 8 h 49"/>
                <a:gd name="T12" fmla="*/ 17 w 36"/>
                <a:gd name="T13" fmla="*/ 8 h 49"/>
                <a:gd name="T14" fmla="*/ 31 w 36"/>
                <a:gd name="T15" fmla="*/ 12 h 49"/>
                <a:gd name="T16" fmla="*/ 17 w 36"/>
                <a:gd name="T17" fmla="*/ 10 h 49"/>
                <a:gd name="T18" fmla="*/ 22 w 36"/>
                <a:gd name="T19" fmla="*/ 10 h 49"/>
                <a:gd name="T20" fmla="*/ 13 w 36"/>
                <a:gd name="T21" fmla="*/ 13 h 49"/>
                <a:gd name="T22" fmla="*/ 23 w 36"/>
                <a:gd name="T23" fmla="*/ 12 h 49"/>
                <a:gd name="T24" fmla="*/ 21 w 36"/>
                <a:gd name="T25" fmla="*/ 12 h 49"/>
                <a:gd name="T26" fmla="*/ 17 w 36"/>
                <a:gd name="T27" fmla="*/ 12 h 49"/>
                <a:gd name="T28" fmla="*/ 28 w 36"/>
                <a:gd name="T29" fmla="*/ 14 h 49"/>
                <a:gd name="T30" fmla="*/ 5 w 36"/>
                <a:gd name="T31" fmla="*/ 15 h 49"/>
                <a:gd name="T32" fmla="*/ 18 w 36"/>
                <a:gd name="T33" fmla="*/ 15 h 49"/>
                <a:gd name="T34" fmla="*/ 15 w 36"/>
                <a:gd name="T35" fmla="*/ 17 h 49"/>
                <a:gd name="T36" fmla="*/ 13 w 36"/>
                <a:gd name="T37" fmla="*/ 15 h 49"/>
                <a:gd name="T38" fmla="*/ 26 w 36"/>
                <a:gd name="T39" fmla="*/ 16 h 49"/>
                <a:gd name="T40" fmla="*/ 20 w 36"/>
                <a:gd name="T41" fmla="*/ 17 h 49"/>
                <a:gd name="T42" fmla="*/ 29 w 36"/>
                <a:gd name="T43" fmla="*/ 19 h 49"/>
                <a:gd name="T44" fmla="*/ 17 w 36"/>
                <a:gd name="T45" fmla="*/ 18 h 49"/>
                <a:gd name="T46" fmla="*/ 20 w 36"/>
                <a:gd name="T47" fmla="*/ 20 h 49"/>
                <a:gd name="T48" fmla="*/ 27 w 36"/>
                <a:gd name="T49" fmla="*/ 20 h 49"/>
                <a:gd name="T50" fmla="*/ 12 w 36"/>
                <a:gd name="T51" fmla="*/ 21 h 49"/>
                <a:gd name="T52" fmla="*/ 30 w 36"/>
                <a:gd name="T53" fmla="*/ 20 h 49"/>
                <a:gd name="T54" fmla="*/ 26 w 36"/>
                <a:gd name="T55" fmla="*/ 22 h 49"/>
                <a:gd name="T56" fmla="*/ 1 w 36"/>
                <a:gd name="T57" fmla="*/ 26 h 49"/>
                <a:gd name="T58" fmla="*/ 3 w 36"/>
                <a:gd name="T59" fmla="*/ 22 h 49"/>
                <a:gd name="T60" fmla="*/ 6 w 36"/>
                <a:gd name="T61" fmla="*/ 25 h 49"/>
                <a:gd name="T62" fmla="*/ 10 w 36"/>
                <a:gd name="T63" fmla="*/ 23 h 49"/>
                <a:gd name="T64" fmla="*/ 18 w 36"/>
                <a:gd name="T65" fmla="*/ 27 h 49"/>
                <a:gd name="T66" fmla="*/ 11 w 36"/>
                <a:gd name="T67" fmla="*/ 26 h 49"/>
                <a:gd name="T68" fmla="*/ 16 w 36"/>
                <a:gd name="T69" fmla="*/ 25 h 49"/>
                <a:gd name="T70" fmla="*/ 34 w 36"/>
                <a:gd name="T71" fmla="*/ 27 h 49"/>
                <a:gd name="T72" fmla="*/ 19 w 36"/>
                <a:gd name="T73" fmla="*/ 27 h 49"/>
                <a:gd name="T74" fmla="*/ 26 w 36"/>
                <a:gd name="T75" fmla="*/ 29 h 49"/>
                <a:gd name="T76" fmla="*/ 6 w 36"/>
                <a:gd name="T77" fmla="*/ 27 h 49"/>
                <a:gd name="T78" fmla="*/ 11 w 36"/>
                <a:gd name="T79" fmla="*/ 28 h 49"/>
                <a:gd name="T80" fmla="*/ 17 w 36"/>
                <a:gd name="T81" fmla="*/ 30 h 49"/>
                <a:gd name="T82" fmla="*/ 20 w 36"/>
                <a:gd name="T83" fmla="*/ 32 h 49"/>
                <a:gd name="T84" fmla="*/ 24 w 36"/>
                <a:gd name="T85" fmla="*/ 29 h 49"/>
                <a:gd name="T86" fmla="*/ 5 w 36"/>
                <a:gd name="T87" fmla="*/ 30 h 49"/>
                <a:gd name="T88" fmla="*/ 18 w 36"/>
                <a:gd name="T89" fmla="*/ 33 h 49"/>
                <a:gd name="T90" fmla="*/ 17 w 36"/>
                <a:gd name="T91" fmla="*/ 32 h 49"/>
                <a:gd name="T92" fmla="*/ 23 w 36"/>
                <a:gd name="T93" fmla="*/ 32 h 49"/>
                <a:gd name="T94" fmla="*/ 19 w 36"/>
                <a:gd name="T95" fmla="*/ 35 h 49"/>
                <a:gd name="T96" fmla="*/ 16 w 36"/>
                <a:gd name="T97" fmla="*/ 33 h 49"/>
                <a:gd name="T98" fmla="*/ 13 w 36"/>
                <a:gd name="T99" fmla="*/ 36 h 49"/>
                <a:gd name="T100" fmla="*/ 23 w 36"/>
                <a:gd name="T101" fmla="*/ 37 h 49"/>
                <a:gd name="T102" fmla="*/ 18 w 36"/>
                <a:gd name="T103" fmla="*/ 35 h 49"/>
                <a:gd name="T104" fmla="*/ 8 w 36"/>
                <a:gd name="T105" fmla="*/ 38 h 49"/>
                <a:gd name="T106" fmla="*/ 28 w 36"/>
                <a:gd name="T107" fmla="*/ 39 h 49"/>
                <a:gd name="T108" fmla="*/ 19 w 36"/>
                <a:gd name="T109" fmla="*/ 40 h 49"/>
                <a:gd name="T110" fmla="*/ 25 w 36"/>
                <a:gd name="T111" fmla="*/ 42 h 49"/>
                <a:gd name="T112" fmla="*/ 10 w 36"/>
                <a:gd name="T113" fmla="*/ 40 h 49"/>
                <a:gd name="T114" fmla="*/ 17 w 36"/>
                <a:gd name="T115" fmla="*/ 43 h 49"/>
                <a:gd name="T116" fmla="*/ 14 w 36"/>
                <a:gd name="T117" fmla="*/ 45 h 49"/>
                <a:gd name="T118" fmla="*/ 22 w 36"/>
                <a:gd name="T119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" h="49">
                  <a:moveTo>
                    <a:pt x="22" y="1"/>
                  </a:moveTo>
                  <a:cubicBezTo>
                    <a:pt x="22" y="2"/>
                    <a:pt x="22" y="1"/>
                    <a:pt x="22" y="2"/>
                  </a:cubicBezTo>
                  <a:cubicBezTo>
                    <a:pt x="22" y="2"/>
                    <a:pt x="23" y="2"/>
                    <a:pt x="23" y="2"/>
                  </a:cubicBezTo>
                  <a:cubicBezTo>
                    <a:pt x="24" y="2"/>
                    <a:pt x="23" y="2"/>
                    <a:pt x="24" y="2"/>
                  </a:cubicBezTo>
                  <a:cubicBezTo>
                    <a:pt x="27" y="3"/>
                    <a:pt x="29" y="4"/>
                    <a:pt x="30" y="6"/>
                  </a:cubicBezTo>
                  <a:cubicBezTo>
                    <a:pt x="33" y="8"/>
                    <a:pt x="34" y="12"/>
                    <a:pt x="35" y="16"/>
                  </a:cubicBezTo>
                  <a:cubicBezTo>
                    <a:pt x="36" y="17"/>
                    <a:pt x="36" y="19"/>
                    <a:pt x="36" y="20"/>
                  </a:cubicBezTo>
                  <a:cubicBezTo>
                    <a:pt x="36" y="22"/>
                    <a:pt x="36" y="22"/>
                    <a:pt x="36" y="24"/>
                  </a:cubicBezTo>
                  <a:cubicBezTo>
                    <a:pt x="36" y="26"/>
                    <a:pt x="36" y="27"/>
                    <a:pt x="36" y="28"/>
                  </a:cubicBezTo>
                  <a:cubicBezTo>
                    <a:pt x="36" y="29"/>
                    <a:pt x="36" y="31"/>
                    <a:pt x="35" y="32"/>
                  </a:cubicBezTo>
                  <a:cubicBezTo>
                    <a:pt x="35" y="35"/>
                    <a:pt x="33" y="39"/>
                    <a:pt x="31" y="41"/>
                  </a:cubicBezTo>
                  <a:cubicBezTo>
                    <a:pt x="29" y="44"/>
                    <a:pt x="26" y="45"/>
                    <a:pt x="24" y="47"/>
                  </a:cubicBezTo>
                  <a:cubicBezTo>
                    <a:pt x="23" y="48"/>
                    <a:pt x="24" y="49"/>
                    <a:pt x="23" y="49"/>
                  </a:cubicBezTo>
                  <a:cubicBezTo>
                    <a:pt x="22" y="49"/>
                    <a:pt x="23" y="48"/>
                    <a:pt x="23" y="47"/>
                  </a:cubicBezTo>
                  <a:cubicBezTo>
                    <a:pt x="19" y="47"/>
                    <a:pt x="16" y="48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6"/>
                  </a:cubicBezTo>
                  <a:cubicBezTo>
                    <a:pt x="10" y="45"/>
                    <a:pt x="9" y="45"/>
                    <a:pt x="8" y="44"/>
                  </a:cubicBezTo>
                  <a:cubicBezTo>
                    <a:pt x="5" y="41"/>
                    <a:pt x="4" y="38"/>
                    <a:pt x="2" y="34"/>
                  </a:cubicBezTo>
                  <a:cubicBezTo>
                    <a:pt x="2" y="33"/>
                    <a:pt x="2" y="32"/>
                    <a:pt x="1" y="31"/>
                  </a:cubicBezTo>
                  <a:cubicBezTo>
                    <a:pt x="1" y="30"/>
                    <a:pt x="0" y="29"/>
                    <a:pt x="0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1" y="19"/>
                    <a:pt x="2" y="14"/>
                    <a:pt x="4" y="9"/>
                  </a:cubicBezTo>
                  <a:cubicBezTo>
                    <a:pt x="6" y="7"/>
                    <a:pt x="8" y="4"/>
                    <a:pt x="10" y="2"/>
                  </a:cubicBezTo>
                  <a:cubicBezTo>
                    <a:pt x="13" y="1"/>
                    <a:pt x="19" y="0"/>
                    <a:pt x="22" y="1"/>
                  </a:cubicBezTo>
                  <a:close/>
                  <a:moveTo>
                    <a:pt x="20" y="2"/>
                  </a:moveTo>
                  <a:cubicBezTo>
                    <a:pt x="20" y="2"/>
                    <a:pt x="21" y="3"/>
                    <a:pt x="22" y="2"/>
                  </a:cubicBezTo>
                  <a:cubicBezTo>
                    <a:pt x="21" y="2"/>
                    <a:pt x="20" y="2"/>
                    <a:pt x="20" y="2"/>
                  </a:cubicBezTo>
                  <a:close/>
                  <a:moveTo>
                    <a:pt x="15" y="6"/>
                  </a:moveTo>
                  <a:cubicBezTo>
                    <a:pt x="15" y="5"/>
                    <a:pt x="16" y="5"/>
                    <a:pt x="16" y="4"/>
                  </a:cubicBezTo>
                  <a:cubicBezTo>
                    <a:pt x="16" y="4"/>
                    <a:pt x="16" y="4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2"/>
                    <a:pt x="15" y="5"/>
                    <a:pt x="15" y="6"/>
                  </a:cubicBezTo>
                  <a:close/>
                  <a:moveTo>
                    <a:pt x="14" y="3"/>
                  </a:move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lose/>
                  <a:moveTo>
                    <a:pt x="19" y="4"/>
                  </a:moveTo>
                  <a:cubicBezTo>
                    <a:pt x="19" y="4"/>
                    <a:pt x="20" y="5"/>
                    <a:pt x="20" y="4"/>
                  </a:cubicBezTo>
                  <a:cubicBezTo>
                    <a:pt x="20" y="4"/>
                    <a:pt x="20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6" y="6"/>
                  </a:moveTo>
                  <a:cubicBezTo>
                    <a:pt x="29" y="5"/>
                    <a:pt x="30" y="9"/>
                    <a:pt x="32" y="10"/>
                  </a:cubicBezTo>
                  <a:cubicBezTo>
                    <a:pt x="30" y="7"/>
                    <a:pt x="27" y="3"/>
                    <a:pt x="23" y="3"/>
                  </a:cubicBezTo>
                  <a:cubicBezTo>
                    <a:pt x="24" y="4"/>
                    <a:pt x="25" y="5"/>
                    <a:pt x="26" y="6"/>
                  </a:cubicBezTo>
                  <a:close/>
                  <a:moveTo>
                    <a:pt x="13" y="6"/>
                  </a:moveTo>
                  <a:cubicBezTo>
                    <a:pt x="13" y="5"/>
                    <a:pt x="13" y="5"/>
                    <a:pt x="14" y="4"/>
                  </a:cubicBezTo>
                  <a:cubicBezTo>
                    <a:pt x="13" y="4"/>
                    <a:pt x="12" y="5"/>
                    <a:pt x="13" y="6"/>
                  </a:cubicBezTo>
                  <a:close/>
                  <a:moveTo>
                    <a:pt x="20" y="7"/>
                  </a:moveTo>
                  <a:cubicBezTo>
                    <a:pt x="21" y="6"/>
                    <a:pt x="22" y="6"/>
                    <a:pt x="23" y="5"/>
                  </a:cubicBezTo>
                  <a:cubicBezTo>
                    <a:pt x="22" y="5"/>
                    <a:pt x="22" y="4"/>
                    <a:pt x="21" y="4"/>
                  </a:cubicBezTo>
                  <a:cubicBezTo>
                    <a:pt x="21" y="5"/>
                    <a:pt x="20" y="6"/>
                    <a:pt x="20" y="7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7" y="7"/>
                    <a:pt x="7" y="9"/>
                  </a:cubicBezTo>
                  <a:cubicBezTo>
                    <a:pt x="9" y="8"/>
                    <a:pt x="9" y="6"/>
                    <a:pt x="11" y="5"/>
                  </a:cubicBezTo>
                  <a:close/>
                  <a:moveTo>
                    <a:pt x="19" y="6"/>
                  </a:moveTo>
                  <a:cubicBezTo>
                    <a:pt x="19" y="6"/>
                    <a:pt x="19" y="5"/>
                    <a:pt x="19" y="5"/>
                  </a:cubicBezTo>
                  <a:cubicBezTo>
                    <a:pt x="18" y="5"/>
                    <a:pt x="18" y="5"/>
                    <a:pt x="19" y="6"/>
                  </a:cubicBezTo>
                  <a:close/>
                  <a:moveTo>
                    <a:pt x="13" y="7"/>
                  </a:moveTo>
                  <a:cubicBezTo>
                    <a:pt x="14" y="7"/>
                    <a:pt x="14" y="5"/>
                    <a:pt x="14" y="5"/>
                  </a:cubicBezTo>
                  <a:cubicBezTo>
                    <a:pt x="14" y="5"/>
                    <a:pt x="13" y="6"/>
                    <a:pt x="13" y="7"/>
                  </a:cubicBezTo>
                  <a:close/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4" y="10"/>
                    <a:pt x="14" y="10"/>
                  </a:cubicBezTo>
                  <a:cubicBezTo>
                    <a:pt x="15" y="9"/>
                    <a:pt x="16" y="7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5" y="7"/>
                    <a:pt x="14" y="7"/>
                  </a:cubicBezTo>
                  <a:close/>
                  <a:moveTo>
                    <a:pt x="24" y="6"/>
                  </a:moveTo>
                  <a:cubicBezTo>
                    <a:pt x="23" y="7"/>
                    <a:pt x="23" y="8"/>
                    <a:pt x="24" y="9"/>
                  </a:cubicBezTo>
                  <a:cubicBezTo>
                    <a:pt x="24" y="9"/>
                    <a:pt x="24" y="8"/>
                    <a:pt x="24" y="8"/>
                  </a:cubicBezTo>
                  <a:cubicBezTo>
                    <a:pt x="25" y="8"/>
                    <a:pt x="25" y="8"/>
                    <a:pt x="25" y="9"/>
                  </a:cubicBezTo>
                  <a:cubicBezTo>
                    <a:pt x="25" y="9"/>
                    <a:pt x="24" y="9"/>
                    <a:pt x="24" y="10"/>
                  </a:cubicBezTo>
                  <a:cubicBezTo>
                    <a:pt x="24" y="11"/>
                    <a:pt x="25" y="12"/>
                    <a:pt x="25" y="13"/>
                  </a:cubicBezTo>
                  <a:cubicBezTo>
                    <a:pt x="26" y="13"/>
                    <a:pt x="26" y="12"/>
                    <a:pt x="27" y="12"/>
                  </a:cubicBezTo>
                  <a:cubicBezTo>
                    <a:pt x="26" y="10"/>
                    <a:pt x="25" y="9"/>
                    <a:pt x="26" y="7"/>
                  </a:cubicBezTo>
                  <a:cubicBezTo>
                    <a:pt x="25" y="7"/>
                    <a:pt x="25" y="6"/>
                    <a:pt x="24" y="6"/>
                  </a:cubicBezTo>
                  <a:close/>
                  <a:moveTo>
                    <a:pt x="11" y="8"/>
                  </a:move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1" y="7"/>
                    <a:pt x="11" y="8"/>
                  </a:cubicBezTo>
                  <a:close/>
                  <a:moveTo>
                    <a:pt x="17" y="8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8"/>
                  </a:cubicBezTo>
                  <a:close/>
                  <a:moveTo>
                    <a:pt x="9" y="9"/>
                  </a:moveTo>
                  <a:cubicBezTo>
                    <a:pt x="10" y="9"/>
                    <a:pt x="10" y="8"/>
                    <a:pt x="10" y="7"/>
                  </a:cubicBezTo>
                  <a:cubicBezTo>
                    <a:pt x="10" y="7"/>
                    <a:pt x="9" y="8"/>
                    <a:pt x="9" y="9"/>
                  </a:cubicBezTo>
                  <a:close/>
                  <a:moveTo>
                    <a:pt x="21" y="8"/>
                  </a:move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7"/>
                  </a:cubicBezTo>
                  <a:cubicBezTo>
                    <a:pt x="21" y="7"/>
                    <a:pt x="21" y="7"/>
                    <a:pt x="21" y="8"/>
                  </a:cubicBezTo>
                  <a:close/>
                  <a:moveTo>
                    <a:pt x="29" y="9"/>
                  </a:moveTo>
                  <a:cubicBezTo>
                    <a:pt x="29" y="10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30" y="10"/>
                    <a:pt x="30" y="10"/>
                  </a:cubicBezTo>
                  <a:cubicBezTo>
                    <a:pt x="29" y="11"/>
                    <a:pt x="30" y="12"/>
                    <a:pt x="31" y="12"/>
                  </a:cubicBezTo>
                  <a:cubicBezTo>
                    <a:pt x="30" y="13"/>
                    <a:pt x="32" y="13"/>
                    <a:pt x="32" y="14"/>
                  </a:cubicBezTo>
                  <a:cubicBezTo>
                    <a:pt x="32" y="14"/>
                    <a:pt x="32" y="14"/>
                    <a:pt x="32" y="15"/>
                  </a:cubicBezTo>
                  <a:cubicBezTo>
                    <a:pt x="32" y="15"/>
                    <a:pt x="33" y="16"/>
                    <a:pt x="33" y="16"/>
                  </a:cubicBezTo>
                  <a:cubicBezTo>
                    <a:pt x="34" y="18"/>
                    <a:pt x="34" y="19"/>
                    <a:pt x="35" y="20"/>
                  </a:cubicBezTo>
                  <a:cubicBezTo>
                    <a:pt x="35" y="14"/>
                    <a:pt x="31" y="10"/>
                    <a:pt x="28" y="7"/>
                  </a:cubicBezTo>
                  <a:cubicBezTo>
                    <a:pt x="28" y="8"/>
                    <a:pt x="29" y="9"/>
                    <a:pt x="29" y="9"/>
                  </a:cubicBezTo>
                  <a:close/>
                  <a:moveTo>
                    <a:pt x="17" y="9"/>
                  </a:moveTo>
                  <a:cubicBezTo>
                    <a:pt x="16" y="9"/>
                    <a:pt x="17" y="8"/>
                    <a:pt x="16" y="8"/>
                  </a:cubicBezTo>
                  <a:cubicBezTo>
                    <a:pt x="16" y="9"/>
                    <a:pt x="15" y="10"/>
                    <a:pt x="16" y="10"/>
                  </a:cubicBezTo>
                  <a:cubicBezTo>
                    <a:pt x="14" y="11"/>
                    <a:pt x="15" y="13"/>
                    <a:pt x="16" y="13"/>
                  </a:cubicBezTo>
                  <a:cubicBezTo>
                    <a:pt x="17" y="12"/>
                    <a:pt x="16" y="11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8" y="7"/>
                    <a:pt x="17" y="8"/>
                    <a:pt x="17" y="9"/>
                  </a:cubicBezTo>
                  <a:close/>
                  <a:moveTo>
                    <a:pt x="11" y="9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1" y="9"/>
                  </a:cubicBezTo>
                  <a:close/>
                  <a:moveTo>
                    <a:pt x="11" y="10"/>
                  </a:moveTo>
                  <a:cubicBezTo>
                    <a:pt x="12" y="10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1" y="9"/>
                    <a:pt x="11" y="10"/>
                  </a:cubicBezTo>
                  <a:close/>
                  <a:moveTo>
                    <a:pt x="22" y="10"/>
                  </a:moveTo>
                  <a:cubicBezTo>
                    <a:pt x="23" y="10"/>
                    <a:pt x="23" y="9"/>
                    <a:pt x="22" y="8"/>
                  </a:cubicBezTo>
                  <a:cubicBezTo>
                    <a:pt x="21" y="9"/>
                    <a:pt x="22" y="10"/>
                    <a:pt x="22" y="10"/>
                  </a:cubicBezTo>
                  <a:close/>
                  <a:moveTo>
                    <a:pt x="20" y="10"/>
                  </a:moveTo>
                  <a:cubicBezTo>
                    <a:pt x="21" y="10"/>
                    <a:pt x="20" y="9"/>
                    <a:pt x="20" y="9"/>
                  </a:cubicBezTo>
                  <a:cubicBezTo>
                    <a:pt x="20" y="9"/>
                    <a:pt x="20" y="10"/>
                    <a:pt x="20" y="10"/>
                  </a:cubicBezTo>
                  <a:close/>
                  <a:moveTo>
                    <a:pt x="19" y="9"/>
                  </a:moveTo>
                  <a:cubicBezTo>
                    <a:pt x="18" y="10"/>
                    <a:pt x="18" y="10"/>
                    <a:pt x="18" y="11"/>
                  </a:cubicBezTo>
                  <a:cubicBezTo>
                    <a:pt x="18" y="11"/>
                    <a:pt x="18" y="12"/>
                    <a:pt x="19" y="13"/>
                  </a:cubicBezTo>
                  <a:cubicBezTo>
                    <a:pt x="19" y="12"/>
                    <a:pt x="19" y="12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8" y="10"/>
                    <a:pt x="20" y="10"/>
                    <a:pt x="19" y="9"/>
                  </a:cubicBezTo>
                  <a:close/>
                  <a:moveTo>
                    <a:pt x="13" y="13"/>
                  </a:moveTo>
                  <a:cubicBezTo>
                    <a:pt x="14" y="12"/>
                    <a:pt x="14" y="10"/>
                    <a:pt x="13" y="9"/>
                  </a:cubicBezTo>
                  <a:cubicBezTo>
                    <a:pt x="11" y="10"/>
                    <a:pt x="12" y="13"/>
                    <a:pt x="13" y="13"/>
                  </a:cubicBezTo>
                  <a:close/>
                  <a:moveTo>
                    <a:pt x="8" y="11"/>
                  </a:move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8" y="10"/>
                    <a:pt x="8" y="10"/>
                  </a:cubicBezTo>
                  <a:cubicBezTo>
                    <a:pt x="8" y="10"/>
                    <a:pt x="8" y="11"/>
                    <a:pt x="8" y="11"/>
                  </a:cubicBezTo>
                  <a:close/>
                  <a:moveTo>
                    <a:pt x="4" y="14"/>
                  </a:moveTo>
                  <a:cubicBezTo>
                    <a:pt x="4" y="13"/>
                    <a:pt x="5" y="11"/>
                    <a:pt x="6" y="10"/>
                  </a:cubicBezTo>
                  <a:cubicBezTo>
                    <a:pt x="5" y="11"/>
                    <a:pt x="4" y="13"/>
                    <a:pt x="4" y="14"/>
                  </a:cubicBezTo>
                  <a:close/>
                  <a:moveTo>
                    <a:pt x="21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0"/>
                    <a:pt x="21" y="10"/>
                  </a:cubicBezTo>
                  <a:cubicBezTo>
                    <a:pt x="21" y="10"/>
                    <a:pt x="21" y="10"/>
                    <a:pt x="21" y="11"/>
                  </a:cubicBezTo>
                  <a:close/>
                  <a:moveTo>
                    <a:pt x="23" y="12"/>
                  </a:moveTo>
                  <a:cubicBezTo>
                    <a:pt x="23" y="12"/>
                    <a:pt x="24" y="12"/>
                    <a:pt x="24" y="11"/>
                  </a:cubicBezTo>
                  <a:cubicBezTo>
                    <a:pt x="24" y="11"/>
                    <a:pt x="23" y="11"/>
                    <a:pt x="23" y="11"/>
                  </a:cubicBezTo>
                  <a:cubicBezTo>
                    <a:pt x="23" y="11"/>
                    <a:pt x="23" y="12"/>
                    <a:pt x="23" y="12"/>
                  </a:cubicBezTo>
                  <a:close/>
                  <a:moveTo>
                    <a:pt x="9" y="14"/>
                  </a:moveTo>
                  <a:cubicBezTo>
                    <a:pt x="10" y="13"/>
                    <a:pt x="11" y="12"/>
                    <a:pt x="10" y="11"/>
                  </a:cubicBezTo>
                  <a:cubicBezTo>
                    <a:pt x="10" y="12"/>
                    <a:pt x="8" y="13"/>
                    <a:pt x="9" y="14"/>
                  </a:cubicBezTo>
                  <a:close/>
                  <a:moveTo>
                    <a:pt x="30" y="16"/>
                  </a:moveTo>
                  <a:cubicBezTo>
                    <a:pt x="30" y="16"/>
                    <a:pt x="30" y="15"/>
                    <a:pt x="31" y="15"/>
                  </a:cubicBezTo>
                  <a:cubicBezTo>
                    <a:pt x="30" y="14"/>
                    <a:pt x="30" y="12"/>
                    <a:pt x="28" y="11"/>
                  </a:cubicBezTo>
                  <a:cubicBezTo>
                    <a:pt x="29" y="13"/>
                    <a:pt x="29" y="14"/>
                    <a:pt x="30" y="16"/>
                  </a:cubicBezTo>
                  <a:close/>
                  <a:moveTo>
                    <a:pt x="21" y="12"/>
                  </a:moveTo>
                  <a:cubicBezTo>
                    <a:pt x="22" y="13"/>
                    <a:pt x="22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lose/>
                  <a:moveTo>
                    <a:pt x="19" y="14"/>
                  </a:moveTo>
                  <a:cubicBezTo>
                    <a:pt x="19" y="13"/>
                    <a:pt x="20" y="13"/>
                    <a:pt x="20" y="12"/>
                  </a:cubicBezTo>
                  <a:cubicBezTo>
                    <a:pt x="20" y="12"/>
                    <a:pt x="19" y="13"/>
                    <a:pt x="19" y="14"/>
                  </a:cubicBezTo>
                  <a:close/>
                  <a:moveTo>
                    <a:pt x="14" y="15"/>
                  </a:moveTo>
                  <a:cubicBezTo>
                    <a:pt x="15" y="15"/>
                    <a:pt x="15" y="15"/>
                    <a:pt x="15" y="14"/>
                  </a:cubicBezTo>
                  <a:cubicBezTo>
                    <a:pt x="15" y="13"/>
                    <a:pt x="15" y="13"/>
                    <a:pt x="14" y="12"/>
                  </a:cubicBezTo>
                  <a:cubicBezTo>
                    <a:pt x="14" y="14"/>
                    <a:pt x="13" y="15"/>
                    <a:pt x="14" y="15"/>
                  </a:cubicBezTo>
                  <a:close/>
                  <a:moveTo>
                    <a:pt x="16" y="14"/>
                  </a:moveTo>
                  <a:cubicBezTo>
                    <a:pt x="16" y="14"/>
                    <a:pt x="16" y="15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7" y="13"/>
                    <a:pt x="18" y="12"/>
                    <a:pt x="17" y="12"/>
                  </a:cubicBezTo>
                  <a:cubicBezTo>
                    <a:pt x="17" y="13"/>
                    <a:pt x="16" y="13"/>
                    <a:pt x="16" y="14"/>
                  </a:cubicBezTo>
                  <a:close/>
                  <a:moveTo>
                    <a:pt x="24" y="15"/>
                  </a:moveTo>
                  <a:cubicBezTo>
                    <a:pt x="25" y="14"/>
                    <a:pt x="25" y="13"/>
                    <a:pt x="24" y="13"/>
                  </a:cubicBezTo>
                  <a:cubicBezTo>
                    <a:pt x="24" y="13"/>
                    <a:pt x="24" y="14"/>
                    <a:pt x="24" y="15"/>
                  </a:cubicBezTo>
                  <a:close/>
                  <a:moveTo>
                    <a:pt x="20" y="15"/>
                  </a:moveTo>
                  <a:cubicBezTo>
                    <a:pt x="21" y="14"/>
                    <a:pt x="21" y="13"/>
                    <a:pt x="20" y="13"/>
                  </a:cubicBezTo>
                  <a:cubicBezTo>
                    <a:pt x="20" y="13"/>
                    <a:pt x="19" y="15"/>
                    <a:pt x="20" y="15"/>
                  </a:cubicBezTo>
                  <a:close/>
                  <a:moveTo>
                    <a:pt x="12" y="15"/>
                  </a:moveTo>
                  <a:cubicBezTo>
                    <a:pt x="12" y="14"/>
                    <a:pt x="12" y="14"/>
                    <a:pt x="11" y="13"/>
                  </a:cubicBezTo>
                  <a:cubicBezTo>
                    <a:pt x="12" y="14"/>
                    <a:pt x="11" y="14"/>
                    <a:pt x="12" y="15"/>
                  </a:cubicBezTo>
                  <a:close/>
                  <a:moveTo>
                    <a:pt x="27" y="15"/>
                  </a:moveTo>
                  <a:cubicBezTo>
                    <a:pt x="27" y="15"/>
                    <a:pt x="27" y="14"/>
                    <a:pt x="28" y="14"/>
                  </a:cubicBezTo>
                  <a:cubicBezTo>
                    <a:pt x="27" y="14"/>
                    <a:pt x="28" y="13"/>
                    <a:pt x="27" y="13"/>
                  </a:cubicBezTo>
                  <a:cubicBezTo>
                    <a:pt x="27" y="14"/>
                    <a:pt x="26" y="14"/>
                    <a:pt x="27" y="15"/>
                  </a:cubicBezTo>
                  <a:close/>
                  <a:moveTo>
                    <a:pt x="11" y="17"/>
                  </a:moveTo>
                  <a:cubicBezTo>
                    <a:pt x="11" y="16"/>
                    <a:pt x="12" y="16"/>
                    <a:pt x="12" y="15"/>
                  </a:cubicBezTo>
                  <a:cubicBezTo>
                    <a:pt x="11" y="15"/>
                    <a:pt x="11" y="14"/>
                    <a:pt x="10" y="13"/>
                  </a:cubicBezTo>
                  <a:cubicBezTo>
                    <a:pt x="9" y="14"/>
                    <a:pt x="10" y="16"/>
                    <a:pt x="11" y="17"/>
                  </a:cubicBezTo>
                  <a:close/>
                  <a:moveTo>
                    <a:pt x="24" y="15"/>
                  </a:moveTo>
                  <a:cubicBezTo>
                    <a:pt x="24" y="15"/>
                    <a:pt x="24" y="16"/>
                    <a:pt x="25" y="1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4"/>
                    <a:pt x="25" y="14"/>
                  </a:cubicBezTo>
                  <a:cubicBezTo>
                    <a:pt x="25" y="14"/>
                    <a:pt x="25" y="15"/>
                    <a:pt x="24" y="15"/>
                  </a:cubicBezTo>
                  <a:close/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5"/>
                    <a:pt x="4" y="15"/>
                    <a:pt x="5" y="15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6" y="15"/>
                    <a:pt x="7" y="15"/>
                  </a:cubicBezTo>
                  <a:close/>
                  <a:moveTo>
                    <a:pt x="18" y="15"/>
                  </a:moveTo>
                  <a:cubicBezTo>
                    <a:pt x="18" y="16"/>
                    <a:pt x="17" y="17"/>
                    <a:pt x="18" y="17"/>
                  </a:cubicBezTo>
                  <a:cubicBezTo>
                    <a:pt x="18" y="17"/>
                    <a:pt x="18" y="18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19" y="16"/>
                    <a:pt x="19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lose/>
                  <a:moveTo>
                    <a:pt x="23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lose/>
                  <a:moveTo>
                    <a:pt x="7" y="18"/>
                  </a:moveTo>
                  <a:cubicBezTo>
                    <a:pt x="8" y="17"/>
                    <a:pt x="9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6" y="17"/>
                    <a:pt x="7" y="18"/>
                  </a:cubicBezTo>
                  <a:close/>
                  <a:moveTo>
                    <a:pt x="21" y="16"/>
                  </a:moveTo>
                  <a:cubicBezTo>
                    <a:pt x="21" y="16"/>
                    <a:pt x="22" y="16"/>
                    <a:pt x="22" y="15"/>
                  </a:cubicBezTo>
                  <a:cubicBezTo>
                    <a:pt x="22" y="15"/>
                    <a:pt x="22" y="15"/>
                    <a:pt x="21" y="15"/>
                  </a:cubicBezTo>
                  <a:cubicBezTo>
                    <a:pt x="21" y="15"/>
                    <a:pt x="20" y="16"/>
                    <a:pt x="21" y="16"/>
                  </a:cubicBezTo>
                  <a:close/>
                  <a:moveTo>
                    <a:pt x="15" y="17"/>
                  </a:moveTo>
                  <a:cubicBezTo>
                    <a:pt x="15" y="17"/>
                    <a:pt x="15" y="18"/>
                    <a:pt x="16" y="18"/>
                  </a:cubicBezTo>
                  <a:cubicBezTo>
                    <a:pt x="16" y="18"/>
                    <a:pt x="16" y="17"/>
                    <a:pt x="16" y="17"/>
                  </a:cubicBezTo>
                  <a:cubicBezTo>
                    <a:pt x="16" y="16"/>
                    <a:pt x="16" y="15"/>
                    <a:pt x="15" y="15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29" y="16"/>
                  </a:moveTo>
                  <a:cubicBezTo>
                    <a:pt x="28" y="16"/>
                    <a:pt x="28" y="15"/>
                    <a:pt x="28" y="15"/>
                  </a:cubicBezTo>
                  <a:cubicBezTo>
                    <a:pt x="27" y="16"/>
                    <a:pt x="28" y="18"/>
                    <a:pt x="29" y="16"/>
                  </a:cubicBezTo>
                  <a:close/>
                  <a:moveTo>
                    <a:pt x="3" y="20"/>
                  </a:moveTo>
                  <a:cubicBezTo>
                    <a:pt x="4" y="19"/>
                    <a:pt x="4" y="16"/>
                    <a:pt x="3" y="15"/>
                  </a:cubicBezTo>
                  <a:cubicBezTo>
                    <a:pt x="3" y="17"/>
                    <a:pt x="2" y="18"/>
                    <a:pt x="3" y="20"/>
                  </a:cubicBezTo>
                  <a:close/>
                  <a:moveTo>
                    <a:pt x="13" y="18"/>
                  </a:moveTo>
                  <a:cubicBezTo>
                    <a:pt x="14" y="17"/>
                    <a:pt x="13" y="16"/>
                    <a:pt x="13" y="15"/>
                  </a:cubicBezTo>
                  <a:cubicBezTo>
                    <a:pt x="12" y="16"/>
                    <a:pt x="11" y="18"/>
                    <a:pt x="12" y="19"/>
                  </a:cubicBezTo>
                  <a:cubicBezTo>
                    <a:pt x="13" y="18"/>
                    <a:pt x="12" y="17"/>
                    <a:pt x="13" y="16"/>
                  </a:cubicBezTo>
                  <a:cubicBezTo>
                    <a:pt x="13" y="17"/>
                    <a:pt x="13" y="17"/>
                    <a:pt x="13" y="18"/>
                  </a:cubicBezTo>
                  <a:close/>
                  <a:moveTo>
                    <a:pt x="22" y="18"/>
                  </a:moveTo>
                  <a:cubicBezTo>
                    <a:pt x="22" y="17"/>
                    <a:pt x="22" y="17"/>
                    <a:pt x="2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7"/>
                    <a:pt x="21" y="17"/>
                    <a:pt x="22" y="18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6"/>
                    <a:pt x="24" y="16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6" y="17"/>
                  </a:moveTo>
                  <a:cubicBezTo>
                    <a:pt x="26" y="17"/>
                    <a:pt x="27" y="16"/>
                    <a:pt x="26" y="16"/>
                  </a:cubicBezTo>
                  <a:cubicBezTo>
                    <a:pt x="26" y="17"/>
                    <a:pt x="25" y="17"/>
                    <a:pt x="26" y="17"/>
                  </a:cubicBezTo>
                  <a:close/>
                  <a:moveTo>
                    <a:pt x="8" y="18"/>
                  </a:moveTo>
                  <a:cubicBezTo>
                    <a:pt x="8" y="19"/>
                    <a:pt x="8" y="20"/>
                    <a:pt x="9" y="20"/>
                  </a:cubicBezTo>
                  <a:cubicBezTo>
                    <a:pt x="10" y="20"/>
                    <a:pt x="10" y="19"/>
                    <a:pt x="10" y="18"/>
                  </a:cubicBezTo>
                  <a:cubicBezTo>
                    <a:pt x="9" y="18"/>
                    <a:pt x="9" y="17"/>
                    <a:pt x="9" y="16"/>
                  </a:cubicBezTo>
                  <a:cubicBezTo>
                    <a:pt x="9" y="17"/>
                    <a:pt x="8" y="17"/>
                    <a:pt x="8" y="18"/>
                  </a:cubicBezTo>
                  <a:close/>
                  <a:moveTo>
                    <a:pt x="31" y="18"/>
                  </a:moveTo>
                  <a:cubicBezTo>
                    <a:pt x="31" y="18"/>
                    <a:pt x="32" y="18"/>
                    <a:pt x="32" y="18"/>
                  </a:cubicBezTo>
                  <a:cubicBezTo>
                    <a:pt x="32" y="17"/>
                    <a:pt x="32" y="17"/>
                    <a:pt x="31" y="16"/>
                  </a:cubicBezTo>
                  <a:cubicBezTo>
                    <a:pt x="31" y="17"/>
                    <a:pt x="30" y="18"/>
                    <a:pt x="31" y="18"/>
                  </a:cubicBezTo>
                  <a:close/>
                  <a:moveTo>
                    <a:pt x="19" y="19"/>
                  </a:moveTo>
                  <a:cubicBezTo>
                    <a:pt x="20" y="19"/>
                    <a:pt x="21" y="18"/>
                    <a:pt x="20" y="17"/>
                  </a:cubicBezTo>
                  <a:cubicBezTo>
                    <a:pt x="20" y="18"/>
                    <a:pt x="19" y="19"/>
                    <a:pt x="19" y="19"/>
                  </a:cubicBezTo>
                  <a:close/>
                  <a:moveTo>
                    <a:pt x="22" y="18"/>
                  </a:moveTo>
                  <a:cubicBezTo>
                    <a:pt x="22" y="19"/>
                    <a:pt x="22" y="19"/>
                    <a:pt x="23" y="19"/>
                  </a:cubicBezTo>
                  <a:cubicBezTo>
                    <a:pt x="23" y="19"/>
                    <a:pt x="23" y="18"/>
                    <a:pt x="23" y="18"/>
                  </a:cubicBezTo>
                  <a:cubicBezTo>
                    <a:pt x="23" y="18"/>
                    <a:pt x="23" y="17"/>
                    <a:pt x="23" y="17"/>
                  </a:cubicBezTo>
                  <a:cubicBezTo>
                    <a:pt x="23" y="18"/>
                    <a:pt x="22" y="18"/>
                    <a:pt x="22" y="18"/>
                  </a:cubicBezTo>
                  <a:close/>
                  <a:moveTo>
                    <a:pt x="26" y="19"/>
                  </a:moveTo>
                  <a:cubicBezTo>
                    <a:pt x="27" y="19"/>
                    <a:pt x="26" y="18"/>
                    <a:pt x="27" y="18"/>
                  </a:cubicBezTo>
                  <a:cubicBezTo>
                    <a:pt x="27" y="18"/>
                    <a:pt x="27" y="17"/>
                    <a:pt x="27" y="17"/>
                  </a:cubicBezTo>
                  <a:cubicBezTo>
                    <a:pt x="27" y="18"/>
                    <a:pt x="26" y="18"/>
                    <a:pt x="26" y="19"/>
                  </a:cubicBezTo>
                  <a:close/>
                  <a:moveTo>
                    <a:pt x="28" y="18"/>
                  </a:moveTo>
                  <a:cubicBezTo>
                    <a:pt x="28" y="18"/>
                    <a:pt x="29" y="19"/>
                    <a:pt x="29" y="19"/>
                  </a:cubicBezTo>
                  <a:cubicBezTo>
                    <a:pt x="30" y="18"/>
                    <a:pt x="29" y="16"/>
                    <a:pt x="28" y="18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20"/>
                  </a:cubicBezTo>
                  <a:cubicBezTo>
                    <a:pt x="13" y="20"/>
                    <a:pt x="13" y="19"/>
                    <a:pt x="13" y="19"/>
                  </a:cubicBezTo>
                  <a:cubicBezTo>
                    <a:pt x="13" y="20"/>
                    <a:pt x="13" y="21"/>
                    <a:pt x="14" y="22"/>
                  </a:cubicBezTo>
                  <a:cubicBezTo>
                    <a:pt x="14" y="21"/>
                    <a:pt x="15" y="20"/>
                    <a:pt x="15" y="19"/>
                  </a:cubicBezTo>
                  <a:cubicBezTo>
                    <a:pt x="15" y="19"/>
                    <a:pt x="15" y="18"/>
                    <a:pt x="14" y="18"/>
                  </a:cubicBezTo>
                  <a:cubicBezTo>
                    <a:pt x="14" y="18"/>
                    <a:pt x="13" y="18"/>
                    <a:pt x="14" y="19"/>
                  </a:cubicBezTo>
                  <a:close/>
                  <a:moveTo>
                    <a:pt x="16" y="19"/>
                  </a:moveTo>
                  <a:cubicBezTo>
                    <a:pt x="17" y="20"/>
                    <a:pt x="16" y="20"/>
                    <a:pt x="17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7" y="18"/>
                    <a:pt x="17" y="19"/>
                    <a:pt x="16" y="19"/>
                  </a:cubicBezTo>
                  <a:close/>
                  <a:moveTo>
                    <a:pt x="6" y="19"/>
                  </a:move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20" y="20"/>
                  </a:moveTo>
                  <a:cubicBezTo>
                    <a:pt x="20" y="20"/>
                    <a:pt x="21" y="20"/>
                    <a:pt x="21" y="20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20" y="21"/>
                    <a:pt x="20" y="21"/>
                    <a:pt x="21" y="22"/>
                  </a:cubicBezTo>
                  <a:cubicBezTo>
                    <a:pt x="21" y="21"/>
                    <a:pt x="22" y="21"/>
                    <a:pt x="22" y="20"/>
                  </a:cubicBezTo>
                  <a:cubicBezTo>
                    <a:pt x="22" y="20"/>
                    <a:pt x="21" y="19"/>
                    <a:pt x="21" y="19"/>
                  </a:cubicBezTo>
                  <a:cubicBezTo>
                    <a:pt x="21" y="19"/>
                    <a:pt x="21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lose/>
                  <a:moveTo>
                    <a:pt x="28" y="21"/>
                  </a:moveTo>
                  <a:cubicBezTo>
                    <a:pt x="28" y="20"/>
                    <a:pt x="28" y="19"/>
                    <a:pt x="27" y="19"/>
                  </a:cubicBezTo>
                  <a:cubicBezTo>
                    <a:pt x="27" y="20"/>
                    <a:pt x="28" y="20"/>
                    <a:pt x="28" y="21"/>
                  </a:cubicBezTo>
                  <a:close/>
                  <a:moveTo>
                    <a:pt x="31" y="19"/>
                  </a:moveTo>
                  <a:cubicBezTo>
                    <a:pt x="32" y="19"/>
                    <a:pt x="32" y="19"/>
                    <a:pt x="32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  <a:moveTo>
                    <a:pt x="24" y="21"/>
                  </a:moveTo>
                  <a:cubicBezTo>
                    <a:pt x="24" y="20"/>
                    <a:pt x="25" y="20"/>
                    <a:pt x="24" y="19"/>
                  </a:cubicBezTo>
                  <a:cubicBezTo>
                    <a:pt x="24" y="20"/>
                    <a:pt x="23" y="21"/>
                    <a:pt x="24" y="21"/>
                  </a:cubicBezTo>
                  <a:close/>
                  <a:moveTo>
                    <a:pt x="27" y="20"/>
                  </a:moveTo>
                  <a:cubicBezTo>
                    <a:pt x="27" y="20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lose/>
                  <a:moveTo>
                    <a:pt x="11" y="23"/>
                  </a:moveTo>
                  <a:cubicBezTo>
                    <a:pt x="11" y="22"/>
                    <a:pt x="11" y="22"/>
                    <a:pt x="11" y="21"/>
                  </a:cubicBezTo>
                  <a:cubicBezTo>
                    <a:pt x="11" y="21"/>
                    <a:pt x="11" y="20"/>
                    <a:pt x="1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2"/>
                    <a:pt x="11" y="23"/>
                  </a:cubicBezTo>
                  <a:close/>
                  <a:moveTo>
                    <a:pt x="7" y="20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20"/>
                    <a:pt x="7" y="20"/>
                  </a:cubicBezTo>
                  <a:close/>
                  <a:moveTo>
                    <a:pt x="33" y="22"/>
                  </a:moveTo>
                  <a:cubicBezTo>
                    <a:pt x="33" y="21"/>
                    <a:pt x="33" y="20"/>
                    <a:pt x="32" y="20"/>
                  </a:cubicBezTo>
                  <a:cubicBezTo>
                    <a:pt x="32" y="20"/>
                    <a:pt x="32" y="22"/>
                    <a:pt x="33" y="22"/>
                  </a:cubicBezTo>
                  <a:close/>
                  <a:moveTo>
                    <a:pt x="12" y="21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1"/>
                    <a:pt x="12" y="21"/>
                  </a:cubicBezTo>
                  <a:close/>
                  <a:moveTo>
                    <a:pt x="15" y="22"/>
                  </a:moveTo>
                  <a:cubicBezTo>
                    <a:pt x="15" y="22"/>
                    <a:pt x="15" y="23"/>
                    <a:pt x="16" y="23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6" y="21"/>
                    <a:pt x="16" y="21"/>
                    <a:pt x="16" y="20"/>
                  </a:cubicBezTo>
                  <a:cubicBezTo>
                    <a:pt x="15" y="21"/>
                    <a:pt x="15" y="21"/>
                    <a:pt x="15" y="22"/>
                  </a:cubicBezTo>
                  <a:close/>
                  <a:moveTo>
                    <a:pt x="18" y="22"/>
                  </a:moveTo>
                  <a:cubicBezTo>
                    <a:pt x="18" y="21"/>
                    <a:pt x="19" y="21"/>
                    <a:pt x="19" y="20"/>
                  </a:cubicBezTo>
                  <a:cubicBezTo>
                    <a:pt x="18" y="21"/>
                    <a:pt x="17" y="21"/>
                    <a:pt x="18" y="22"/>
                  </a:cubicBezTo>
                  <a:close/>
                  <a:moveTo>
                    <a:pt x="30" y="22"/>
                  </a:moveTo>
                  <a:cubicBezTo>
                    <a:pt x="30" y="21"/>
                    <a:pt x="30" y="20"/>
                    <a:pt x="30" y="20"/>
                  </a:cubicBezTo>
                  <a:cubicBezTo>
                    <a:pt x="30" y="21"/>
                    <a:pt x="30" y="21"/>
                    <a:pt x="30" y="22"/>
                  </a:cubicBezTo>
                  <a:close/>
                  <a:moveTo>
                    <a:pt x="8" y="22"/>
                  </a:moveTo>
                  <a:cubicBezTo>
                    <a:pt x="8" y="21"/>
                    <a:pt x="7" y="21"/>
                    <a:pt x="7" y="20"/>
                  </a:cubicBezTo>
                  <a:cubicBezTo>
                    <a:pt x="7" y="21"/>
                    <a:pt x="7" y="22"/>
                    <a:pt x="8" y="22"/>
                  </a:cubicBezTo>
                  <a:close/>
                  <a:moveTo>
                    <a:pt x="22" y="23"/>
                  </a:move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3" y="23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3"/>
                    <a:pt x="22" y="23"/>
                  </a:cubicBezTo>
                  <a:close/>
                  <a:moveTo>
                    <a:pt x="26" y="25"/>
                  </a:moveTo>
                  <a:cubicBezTo>
                    <a:pt x="26" y="25"/>
                    <a:pt x="26" y="24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3" y="21"/>
                    <a:pt x="26" y="24"/>
                    <a:pt x="26" y="25"/>
                  </a:cubicBezTo>
                  <a:close/>
                  <a:moveTo>
                    <a:pt x="29" y="24"/>
                  </a:moveTo>
                  <a:cubicBezTo>
                    <a:pt x="30" y="23"/>
                    <a:pt x="30" y="22"/>
                    <a:pt x="29" y="22"/>
                  </a:cubicBezTo>
                  <a:cubicBezTo>
                    <a:pt x="28" y="22"/>
                    <a:pt x="29" y="23"/>
                    <a:pt x="29" y="24"/>
                  </a:cubicBezTo>
                  <a:close/>
                  <a:moveTo>
                    <a:pt x="6" y="23"/>
                  </a:move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lose/>
                  <a:moveTo>
                    <a:pt x="13" y="23"/>
                  </a:moveTo>
                  <a:cubicBezTo>
                    <a:pt x="13" y="23"/>
                    <a:pt x="13" y="22"/>
                    <a:pt x="12" y="22"/>
                  </a:cubicBezTo>
                  <a:cubicBezTo>
                    <a:pt x="12" y="22"/>
                    <a:pt x="13" y="23"/>
                    <a:pt x="13" y="23"/>
                  </a:cubicBezTo>
                  <a:close/>
                  <a:moveTo>
                    <a:pt x="1" y="26"/>
                  </a:moveTo>
                  <a:cubicBezTo>
                    <a:pt x="1" y="28"/>
                    <a:pt x="2" y="28"/>
                    <a:pt x="2" y="30"/>
                  </a:cubicBezTo>
                  <a:cubicBezTo>
                    <a:pt x="2" y="31"/>
                    <a:pt x="2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cubicBezTo>
                    <a:pt x="2" y="29"/>
                    <a:pt x="2" y="30"/>
                    <a:pt x="2" y="29"/>
                  </a:cubicBezTo>
                  <a:cubicBezTo>
                    <a:pt x="2" y="27"/>
                    <a:pt x="2" y="24"/>
                    <a:pt x="2" y="22"/>
                  </a:cubicBezTo>
                  <a:cubicBezTo>
                    <a:pt x="1" y="23"/>
                    <a:pt x="1" y="25"/>
                    <a:pt x="1" y="26"/>
                  </a:cubicBezTo>
                  <a:close/>
                  <a:moveTo>
                    <a:pt x="3" y="22"/>
                  </a:moveTo>
                  <a:cubicBezTo>
                    <a:pt x="3" y="23"/>
                    <a:pt x="3" y="24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4" y="24"/>
                    <a:pt x="4" y="23"/>
                    <a:pt x="3" y="23"/>
                  </a:cubicBezTo>
                  <a:cubicBezTo>
                    <a:pt x="3" y="22"/>
                    <a:pt x="4" y="22"/>
                    <a:pt x="3" y="22"/>
                  </a:cubicBezTo>
                  <a:cubicBezTo>
                    <a:pt x="3" y="23"/>
                    <a:pt x="3" y="22"/>
                    <a:pt x="3" y="22"/>
                  </a:cubicBezTo>
                  <a:close/>
                  <a:moveTo>
                    <a:pt x="19" y="23"/>
                  </a:moveTo>
                  <a:cubicBezTo>
                    <a:pt x="19" y="23"/>
                    <a:pt x="19" y="24"/>
                    <a:pt x="19" y="24"/>
                  </a:cubicBezTo>
                  <a:cubicBezTo>
                    <a:pt x="20" y="24"/>
                    <a:pt x="20" y="23"/>
                    <a:pt x="20" y="23"/>
                  </a:cubicBezTo>
                  <a:cubicBezTo>
                    <a:pt x="20" y="22"/>
                    <a:pt x="20" y="22"/>
                    <a:pt x="19" y="22"/>
                  </a:cubicBezTo>
                  <a:cubicBezTo>
                    <a:pt x="19" y="22"/>
                    <a:pt x="19" y="23"/>
                    <a:pt x="19" y="23"/>
                  </a:cubicBezTo>
                  <a:close/>
                  <a:moveTo>
                    <a:pt x="14" y="23"/>
                  </a:moveTo>
                  <a:cubicBezTo>
                    <a:pt x="15" y="23"/>
                    <a:pt x="15" y="24"/>
                    <a:pt x="15" y="24"/>
                  </a:cubicBezTo>
                  <a:cubicBezTo>
                    <a:pt x="16" y="24"/>
                    <a:pt x="15" y="22"/>
                    <a:pt x="15" y="22"/>
                  </a:cubicBezTo>
                  <a:cubicBezTo>
                    <a:pt x="14" y="22"/>
                    <a:pt x="14" y="23"/>
                    <a:pt x="14" y="23"/>
                  </a:cubicBezTo>
                  <a:close/>
                  <a:moveTo>
                    <a:pt x="6" y="25"/>
                  </a:moveTo>
                  <a:cubicBezTo>
                    <a:pt x="7" y="25"/>
                    <a:pt x="7" y="23"/>
                    <a:pt x="6" y="22"/>
                  </a:cubicBezTo>
                  <a:cubicBezTo>
                    <a:pt x="6" y="23"/>
                    <a:pt x="6" y="24"/>
                    <a:pt x="6" y="25"/>
                  </a:cubicBezTo>
                  <a:close/>
                  <a:moveTo>
                    <a:pt x="12" y="25"/>
                  </a:moveTo>
                  <a:cubicBezTo>
                    <a:pt x="13" y="24"/>
                    <a:pt x="12" y="23"/>
                    <a:pt x="12" y="22"/>
                  </a:cubicBezTo>
                  <a:cubicBezTo>
                    <a:pt x="11" y="23"/>
                    <a:pt x="11" y="24"/>
                    <a:pt x="12" y="25"/>
                  </a:cubicBezTo>
                  <a:close/>
                  <a:moveTo>
                    <a:pt x="16" y="25"/>
                  </a:moveTo>
                  <a:cubicBezTo>
                    <a:pt x="17" y="24"/>
                    <a:pt x="17" y="24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4"/>
                    <a:pt x="16" y="25"/>
                  </a:cubicBezTo>
                  <a:close/>
                  <a:moveTo>
                    <a:pt x="9" y="24"/>
                  </a:moveTo>
                  <a:cubicBezTo>
                    <a:pt x="9" y="24"/>
                    <a:pt x="9" y="23"/>
                    <a:pt x="9" y="23"/>
                  </a:cubicBezTo>
                  <a:cubicBezTo>
                    <a:pt x="8" y="24"/>
                    <a:pt x="9" y="24"/>
                    <a:pt x="9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10" y="23"/>
                  </a:cubicBezTo>
                  <a:cubicBezTo>
                    <a:pt x="10" y="23"/>
                    <a:pt x="10" y="24"/>
                    <a:pt x="9" y="24"/>
                  </a:cubicBezTo>
                  <a:close/>
                  <a:moveTo>
                    <a:pt x="24" y="27"/>
                  </a:moveTo>
                  <a:cubicBezTo>
                    <a:pt x="25" y="27"/>
                    <a:pt x="25" y="26"/>
                    <a:pt x="25" y="26"/>
                  </a:cubicBezTo>
                  <a:cubicBezTo>
                    <a:pt x="25" y="25"/>
                    <a:pt x="25" y="24"/>
                    <a:pt x="24" y="23"/>
                  </a:cubicBezTo>
                  <a:cubicBezTo>
                    <a:pt x="23" y="24"/>
                    <a:pt x="23" y="26"/>
                    <a:pt x="24" y="27"/>
                  </a:cubicBezTo>
                  <a:close/>
                  <a:moveTo>
                    <a:pt x="14" y="26"/>
                  </a:moveTo>
                  <a:cubicBezTo>
                    <a:pt x="15" y="26"/>
                    <a:pt x="14" y="24"/>
                    <a:pt x="14" y="24"/>
                  </a:cubicBezTo>
                  <a:cubicBezTo>
                    <a:pt x="13" y="25"/>
                    <a:pt x="14" y="25"/>
                    <a:pt x="14" y="26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6"/>
                    <a:pt x="19" y="25"/>
                  </a:cubicBezTo>
                  <a:cubicBezTo>
                    <a:pt x="18" y="25"/>
                    <a:pt x="19" y="24"/>
                    <a:pt x="18" y="24"/>
                  </a:cubicBezTo>
                  <a:cubicBezTo>
                    <a:pt x="17" y="25"/>
                    <a:pt x="17" y="26"/>
                    <a:pt x="18" y="27"/>
                  </a:cubicBezTo>
                  <a:close/>
                  <a:moveTo>
                    <a:pt x="20" y="26"/>
                  </a:moveTo>
                  <a:cubicBezTo>
                    <a:pt x="21" y="26"/>
                    <a:pt x="21" y="27"/>
                    <a:pt x="21" y="27"/>
                  </a:cubicBezTo>
                  <a:cubicBezTo>
                    <a:pt x="22" y="26"/>
                    <a:pt x="22" y="25"/>
                    <a:pt x="21" y="24"/>
                  </a:cubicBezTo>
                  <a:cubicBezTo>
                    <a:pt x="21" y="25"/>
                    <a:pt x="20" y="25"/>
                    <a:pt x="20" y="26"/>
                  </a:cubicBezTo>
                  <a:close/>
                  <a:moveTo>
                    <a:pt x="31" y="26"/>
                  </a:moveTo>
                  <a:cubicBezTo>
                    <a:pt x="31" y="26"/>
                    <a:pt x="31" y="25"/>
                    <a:pt x="30" y="25"/>
                  </a:cubicBezTo>
                  <a:cubicBezTo>
                    <a:pt x="30" y="25"/>
                    <a:pt x="31" y="26"/>
                    <a:pt x="31" y="26"/>
                  </a:cubicBezTo>
                  <a:close/>
                  <a:moveTo>
                    <a:pt x="11" y="25"/>
                  </a:moveTo>
                  <a:cubicBezTo>
                    <a:pt x="10" y="26"/>
                    <a:pt x="10" y="25"/>
                    <a:pt x="10" y="26"/>
                  </a:cubicBezTo>
                  <a:cubicBezTo>
                    <a:pt x="10" y="26"/>
                    <a:pt x="10" y="27"/>
                    <a:pt x="11" y="27"/>
                  </a:cubicBezTo>
                  <a:cubicBezTo>
                    <a:pt x="11" y="27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1" y="25"/>
                    <a:pt x="10" y="25"/>
                  </a:cubicBezTo>
                  <a:cubicBezTo>
                    <a:pt x="10" y="25"/>
                    <a:pt x="11" y="25"/>
                    <a:pt x="11" y="25"/>
                  </a:cubicBezTo>
                  <a:close/>
                  <a:moveTo>
                    <a:pt x="26" y="26"/>
                  </a:moveTo>
                  <a:cubicBezTo>
                    <a:pt x="27" y="26"/>
                    <a:pt x="27" y="27"/>
                    <a:pt x="27" y="27"/>
                  </a:cubicBezTo>
                  <a:cubicBezTo>
                    <a:pt x="27" y="27"/>
                    <a:pt x="28" y="27"/>
                    <a:pt x="28" y="26"/>
                  </a:cubicBezTo>
                  <a:cubicBezTo>
                    <a:pt x="27" y="26"/>
                    <a:pt x="27" y="25"/>
                    <a:pt x="27" y="25"/>
                  </a:cubicBezTo>
                  <a:cubicBezTo>
                    <a:pt x="27" y="25"/>
                    <a:pt x="26" y="25"/>
                    <a:pt x="26" y="26"/>
                  </a:cubicBezTo>
                  <a:close/>
                  <a:moveTo>
                    <a:pt x="8" y="28"/>
                  </a:moveTo>
                  <a:cubicBezTo>
                    <a:pt x="9" y="27"/>
                    <a:pt x="8" y="25"/>
                    <a:pt x="7" y="25"/>
                  </a:cubicBezTo>
                  <a:cubicBezTo>
                    <a:pt x="7" y="26"/>
                    <a:pt x="7" y="27"/>
                    <a:pt x="8" y="28"/>
                  </a:cubicBezTo>
                  <a:close/>
                  <a:moveTo>
                    <a:pt x="16" y="26"/>
                  </a:moveTo>
                  <a:cubicBezTo>
                    <a:pt x="16" y="26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6"/>
                    <a:pt x="16" y="26"/>
                  </a:cubicBezTo>
                  <a:close/>
                  <a:moveTo>
                    <a:pt x="13" y="26"/>
                  </a:moveTo>
                  <a:cubicBezTo>
                    <a:pt x="13" y="26"/>
                    <a:pt x="13" y="27"/>
                    <a:pt x="13" y="27"/>
                  </a:cubicBezTo>
                  <a:cubicBezTo>
                    <a:pt x="15" y="27"/>
                    <a:pt x="13" y="24"/>
                    <a:pt x="13" y="26"/>
                  </a:cubicBezTo>
                  <a:close/>
                  <a:moveTo>
                    <a:pt x="4" y="26"/>
                  </a:moveTo>
                  <a:cubicBezTo>
                    <a:pt x="4" y="27"/>
                    <a:pt x="5" y="28"/>
                    <a:pt x="5" y="28"/>
                  </a:cubicBezTo>
                  <a:cubicBezTo>
                    <a:pt x="5" y="27"/>
                    <a:pt x="5" y="26"/>
                    <a:pt x="5" y="25"/>
                  </a:cubicBezTo>
                  <a:cubicBezTo>
                    <a:pt x="5" y="26"/>
                    <a:pt x="4" y="26"/>
                    <a:pt x="4" y="26"/>
                  </a:cubicBezTo>
                  <a:close/>
                  <a:moveTo>
                    <a:pt x="34" y="27"/>
                  </a:moveTo>
                  <a:cubicBezTo>
                    <a:pt x="34" y="27"/>
                    <a:pt x="34" y="26"/>
                    <a:pt x="34" y="26"/>
                  </a:cubicBezTo>
                  <a:cubicBezTo>
                    <a:pt x="34" y="26"/>
                    <a:pt x="34" y="27"/>
                    <a:pt x="34" y="27"/>
                  </a:cubicBezTo>
                  <a:close/>
                  <a:moveTo>
                    <a:pt x="15" y="27"/>
                  </a:moveTo>
                  <a:cubicBezTo>
                    <a:pt x="16" y="27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22" y="28"/>
                  </a:moveTo>
                  <a:cubicBezTo>
                    <a:pt x="22" y="29"/>
                    <a:pt x="22" y="29"/>
                    <a:pt x="23" y="30"/>
                  </a:cubicBezTo>
                  <a:cubicBezTo>
                    <a:pt x="23" y="29"/>
                    <a:pt x="23" y="29"/>
                    <a:pt x="24" y="28"/>
                  </a:cubicBezTo>
                  <a:cubicBezTo>
                    <a:pt x="23" y="28"/>
                    <a:pt x="23" y="27"/>
                    <a:pt x="22" y="26"/>
                  </a:cubicBezTo>
                  <a:cubicBezTo>
                    <a:pt x="22" y="27"/>
                    <a:pt x="22" y="28"/>
                    <a:pt x="22" y="28"/>
                  </a:cubicBezTo>
                  <a:close/>
                  <a:moveTo>
                    <a:pt x="17" y="28"/>
                  </a:moveTo>
                  <a:cubicBezTo>
                    <a:pt x="17" y="28"/>
                    <a:pt x="17" y="27"/>
                    <a:pt x="17" y="27"/>
                  </a:cubicBezTo>
                  <a:cubicBezTo>
                    <a:pt x="17" y="27"/>
                    <a:pt x="17" y="27"/>
                    <a:pt x="17" y="28"/>
                  </a:cubicBezTo>
                  <a:close/>
                  <a:moveTo>
                    <a:pt x="19" y="27"/>
                  </a:moveTo>
                  <a:cubicBezTo>
                    <a:pt x="19" y="27"/>
                    <a:pt x="19" y="28"/>
                    <a:pt x="19" y="29"/>
                  </a:cubicBezTo>
                  <a:cubicBezTo>
                    <a:pt x="19" y="29"/>
                    <a:pt x="19" y="30"/>
                    <a:pt x="19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0" y="27"/>
                    <a:pt x="20" y="26"/>
                    <a:pt x="19" y="27"/>
                  </a:cubicBezTo>
                  <a:close/>
                  <a:moveTo>
                    <a:pt x="12" y="27"/>
                  </a:moveTo>
                  <a:cubicBezTo>
                    <a:pt x="12" y="28"/>
                    <a:pt x="12" y="28"/>
                    <a:pt x="13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lose/>
                  <a:moveTo>
                    <a:pt x="26" y="29"/>
                  </a:moveTo>
                  <a:cubicBezTo>
                    <a:pt x="26" y="29"/>
                    <a:pt x="25" y="28"/>
                    <a:pt x="25" y="28"/>
                  </a:cubicBezTo>
                  <a:cubicBezTo>
                    <a:pt x="26" y="28"/>
                    <a:pt x="26" y="29"/>
                    <a:pt x="26" y="29"/>
                  </a:cubicBezTo>
                  <a:cubicBezTo>
                    <a:pt x="26" y="29"/>
                    <a:pt x="26" y="29"/>
                    <a:pt x="26" y="28"/>
                  </a:cubicBezTo>
                  <a:cubicBezTo>
                    <a:pt x="26" y="28"/>
                    <a:pt x="26" y="27"/>
                    <a:pt x="26" y="27"/>
                  </a:cubicBezTo>
                  <a:cubicBezTo>
                    <a:pt x="25" y="27"/>
                    <a:pt x="25" y="29"/>
                    <a:pt x="26" y="29"/>
                  </a:cubicBezTo>
                  <a:close/>
                  <a:moveTo>
                    <a:pt x="4" y="30"/>
                  </a:moveTo>
                  <a:cubicBezTo>
                    <a:pt x="5" y="29"/>
                    <a:pt x="4" y="28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5" y="29"/>
                  </a:cubicBezTo>
                  <a:cubicBezTo>
                    <a:pt x="15" y="28"/>
                    <a:pt x="15" y="27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  <a:moveTo>
                    <a:pt x="7" y="30"/>
                  </a:moveTo>
                  <a:cubicBezTo>
                    <a:pt x="7" y="29"/>
                    <a:pt x="7" y="28"/>
                    <a:pt x="6" y="27"/>
                  </a:cubicBezTo>
                  <a:cubicBezTo>
                    <a:pt x="7" y="28"/>
                    <a:pt x="6" y="29"/>
                    <a:pt x="7" y="30"/>
                  </a:cubicBezTo>
                  <a:close/>
                  <a:moveTo>
                    <a:pt x="10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lose/>
                  <a:moveTo>
                    <a:pt x="32" y="29"/>
                  </a:moveTo>
                  <a:cubicBezTo>
                    <a:pt x="33" y="30"/>
                    <a:pt x="30" y="32"/>
                    <a:pt x="31" y="34"/>
                  </a:cubicBezTo>
                  <a:cubicBezTo>
                    <a:pt x="32" y="32"/>
                    <a:pt x="33" y="29"/>
                    <a:pt x="33" y="28"/>
                  </a:cubicBezTo>
                  <a:cubicBezTo>
                    <a:pt x="32" y="28"/>
                    <a:pt x="32" y="29"/>
                    <a:pt x="32" y="29"/>
                  </a:cubicBezTo>
                  <a:close/>
                  <a:moveTo>
                    <a:pt x="11" y="29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1" y="28"/>
                  </a:cubicBezTo>
                  <a:cubicBezTo>
                    <a:pt x="11" y="28"/>
                    <a:pt x="12" y="28"/>
                    <a:pt x="11" y="29"/>
                  </a:cubicBezTo>
                  <a:close/>
                  <a:moveTo>
                    <a:pt x="33" y="32"/>
                  </a:moveTo>
                  <a:cubicBezTo>
                    <a:pt x="33" y="30"/>
                    <a:pt x="34" y="29"/>
                    <a:pt x="34" y="28"/>
                  </a:cubicBezTo>
                  <a:cubicBezTo>
                    <a:pt x="33" y="29"/>
                    <a:pt x="33" y="31"/>
                    <a:pt x="33" y="32"/>
                  </a:cubicBezTo>
                  <a:close/>
                  <a:moveTo>
                    <a:pt x="8" y="29"/>
                  </a:moveTo>
                  <a:cubicBezTo>
                    <a:pt x="9" y="29"/>
                    <a:pt x="9" y="30"/>
                    <a:pt x="9" y="30"/>
                  </a:cubicBezTo>
                  <a:cubicBezTo>
                    <a:pt x="10" y="30"/>
                    <a:pt x="10" y="28"/>
                    <a:pt x="9" y="28"/>
                  </a:cubicBezTo>
                  <a:cubicBezTo>
                    <a:pt x="9" y="28"/>
                    <a:pt x="9" y="29"/>
                    <a:pt x="8" y="29"/>
                  </a:cubicBezTo>
                  <a:close/>
                  <a:moveTo>
                    <a:pt x="17" y="30"/>
                  </a:moveTo>
                  <a:cubicBezTo>
                    <a:pt x="16" y="29"/>
                    <a:pt x="17" y="29"/>
                    <a:pt x="17" y="29"/>
                  </a:cubicBezTo>
                  <a:cubicBezTo>
                    <a:pt x="16" y="29"/>
                    <a:pt x="17" y="28"/>
                    <a:pt x="16" y="28"/>
                  </a:cubicBezTo>
                  <a:cubicBezTo>
                    <a:pt x="16" y="29"/>
                    <a:pt x="16" y="29"/>
                    <a:pt x="17" y="30"/>
                  </a:cubicBezTo>
                  <a:close/>
                  <a:moveTo>
                    <a:pt x="29" y="30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28" y="29"/>
                    <a:pt x="29" y="28"/>
                    <a:pt x="28" y="28"/>
                  </a:cubicBezTo>
                  <a:cubicBezTo>
                    <a:pt x="28" y="29"/>
                    <a:pt x="28" y="30"/>
                    <a:pt x="29" y="30"/>
                  </a:cubicBezTo>
                  <a:close/>
                  <a:moveTo>
                    <a:pt x="14" y="30"/>
                  </a:moveTo>
                  <a:cubicBezTo>
                    <a:pt x="14" y="30"/>
                    <a:pt x="14" y="29"/>
                    <a:pt x="13" y="29"/>
                  </a:cubicBezTo>
                  <a:cubicBezTo>
                    <a:pt x="13" y="29"/>
                    <a:pt x="13" y="30"/>
                    <a:pt x="14" y="30"/>
                  </a:cubicBezTo>
                  <a:close/>
                  <a:moveTo>
                    <a:pt x="20" y="32"/>
                  </a:moveTo>
                  <a:cubicBezTo>
                    <a:pt x="20" y="32"/>
                    <a:pt x="20" y="33"/>
                    <a:pt x="21" y="33"/>
                  </a:cubicBezTo>
                  <a:cubicBezTo>
                    <a:pt x="21" y="32"/>
                    <a:pt x="22" y="32"/>
                    <a:pt x="22" y="31"/>
                  </a:cubicBezTo>
                  <a:cubicBezTo>
                    <a:pt x="22" y="30"/>
                    <a:pt x="21" y="30"/>
                    <a:pt x="21" y="29"/>
                  </a:cubicBezTo>
                  <a:cubicBezTo>
                    <a:pt x="21" y="30"/>
                    <a:pt x="20" y="31"/>
                    <a:pt x="20" y="32"/>
                  </a:cubicBezTo>
                  <a:close/>
                  <a:moveTo>
                    <a:pt x="11" y="31"/>
                  </a:moveTo>
                  <a:cubicBezTo>
                    <a:pt x="11" y="31"/>
                    <a:pt x="10" y="31"/>
                    <a:pt x="10" y="30"/>
                  </a:cubicBezTo>
                  <a:cubicBezTo>
                    <a:pt x="10" y="31"/>
                    <a:pt x="10" y="32"/>
                    <a:pt x="10" y="32"/>
                  </a:cubicBezTo>
                  <a:cubicBezTo>
                    <a:pt x="11" y="32"/>
                    <a:pt x="12" y="30"/>
                    <a:pt x="11" y="29"/>
                  </a:cubicBezTo>
                  <a:cubicBezTo>
                    <a:pt x="10" y="30"/>
                    <a:pt x="11" y="30"/>
                    <a:pt x="11" y="31"/>
                  </a:cubicBezTo>
                  <a:close/>
                  <a:moveTo>
                    <a:pt x="16" y="31"/>
                  </a:moveTo>
                  <a:cubicBezTo>
                    <a:pt x="16" y="30"/>
                    <a:pt x="16" y="29"/>
                    <a:pt x="15" y="29"/>
                  </a:cubicBezTo>
                  <a:cubicBezTo>
                    <a:pt x="15" y="30"/>
                    <a:pt x="16" y="30"/>
                    <a:pt x="16" y="31"/>
                  </a:cubicBezTo>
                  <a:close/>
                  <a:moveTo>
                    <a:pt x="23" y="31"/>
                  </a:moveTo>
                  <a:cubicBezTo>
                    <a:pt x="24" y="31"/>
                    <a:pt x="24" y="32"/>
                    <a:pt x="24" y="32"/>
                  </a:cubicBezTo>
                  <a:cubicBezTo>
                    <a:pt x="25" y="32"/>
                    <a:pt x="25" y="31"/>
                    <a:pt x="25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30"/>
                    <a:pt x="24" y="30"/>
                    <a:pt x="23" y="31"/>
                  </a:cubicBezTo>
                  <a:close/>
                  <a:moveTo>
                    <a:pt x="27" y="32"/>
                  </a:moveTo>
                  <a:cubicBezTo>
                    <a:pt x="28" y="31"/>
                    <a:pt x="28" y="30"/>
                    <a:pt x="27" y="30"/>
                  </a:cubicBezTo>
                  <a:cubicBezTo>
                    <a:pt x="26" y="30"/>
                    <a:pt x="27" y="31"/>
                    <a:pt x="27" y="32"/>
                  </a:cubicBezTo>
                  <a:close/>
                  <a:moveTo>
                    <a:pt x="30" y="30"/>
                  </a:moveTo>
                  <a:cubicBezTo>
                    <a:pt x="30" y="30"/>
                    <a:pt x="30" y="31"/>
                    <a:pt x="30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lose/>
                  <a:moveTo>
                    <a:pt x="6" y="33"/>
                  </a:moveTo>
                  <a:cubicBezTo>
                    <a:pt x="6" y="33"/>
                    <a:pt x="5" y="32"/>
                    <a:pt x="6" y="31"/>
                  </a:cubicBezTo>
                  <a:cubicBezTo>
                    <a:pt x="6" y="31"/>
                    <a:pt x="6" y="30"/>
                    <a:pt x="5" y="30"/>
                  </a:cubicBezTo>
                  <a:cubicBezTo>
                    <a:pt x="4" y="31"/>
                    <a:pt x="5" y="34"/>
                    <a:pt x="6" y="33"/>
                  </a:cubicBezTo>
                  <a:close/>
                  <a:moveTo>
                    <a:pt x="8" y="33"/>
                  </a:moveTo>
                  <a:cubicBezTo>
                    <a:pt x="8" y="32"/>
                    <a:pt x="8" y="32"/>
                    <a:pt x="9" y="31"/>
                  </a:cubicBezTo>
                  <a:cubicBezTo>
                    <a:pt x="8" y="31"/>
                    <a:pt x="8" y="30"/>
                    <a:pt x="8" y="30"/>
                  </a:cubicBezTo>
                  <a:cubicBezTo>
                    <a:pt x="7" y="31"/>
                    <a:pt x="7" y="32"/>
                    <a:pt x="8" y="33"/>
                  </a:cubicBezTo>
                  <a:close/>
                  <a:moveTo>
                    <a:pt x="13" y="31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0"/>
                    <a:pt x="13" y="30"/>
                  </a:cubicBezTo>
                  <a:cubicBezTo>
                    <a:pt x="13" y="31"/>
                    <a:pt x="13" y="31"/>
                    <a:pt x="13" y="31"/>
                  </a:cubicBezTo>
                  <a:close/>
                  <a:moveTo>
                    <a:pt x="17" y="31"/>
                  </a:moveTo>
                  <a:cubicBezTo>
                    <a:pt x="18" y="32"/>
                    <a:pt x="18" y="32"/>
                    <a:pt x="18" y="33"/>
                  </a:cubicBezTo>
                  <a:cubicBezTo>
                    <a:pt x="18" y="32"/>
                    <a:pt x="18" y="32"/>
                    <a:pt x="19" y="32"/>
                  </a:cubicBezTo>
                  <a:cubicBezTo>
                    <a:pt x="18" y="31"/>
                    <a:pt x="18" y="30"/>
                    <a:pt x="17" y="30"/>
                  </a:cubicBezTo>
                  <a:cubicBezTo>
                    <a:pt x="18" y="31"/>
                    <a:pt x="17" y="31"/>
                    <a:pt x="17" y="31"/>
                  </a:cubicBezTo>
                  <a:close/>
                  <a:moveTo>
                    <a:pt x="15" y="32"/>
                  </a:moveTo>
                  <a:cubicBezTo>
                    <a:pt x="16" y="32"/>
                    <a:pt x="15" y="31"/>
                    <a:pt x="15" y="31"/>
                  </a:cubicBezTo>
                  <a:cubicBezTo>
                    <a:pt x="14" y="31"/>
                    <a:pt x="15" y="32"/>
                    <a:pt x="15" y="32"/>
                  </a:cubicBezTo>
                  <a:close/>
                  <a:moveTo>
                    <a:pt x="12" y="33"/>
                  </a:moveTo>
                  <a:cubicBezTo>
                    <a:pt x="12" y="33"/>
                    <a:pt x="13" y="33"/>
                    <a:pt x="13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3"/>
                    <a:pt x="12" y="33"/>
                  </a:cubicBezTo>
                  <a:close/>
                  <a:moveTo>
                    <a:pt x="17" y="33"/>
                  </a:moveTo>
                  <a:cubicBezTo>
                    <a:pt x="18" y="33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3"/>
                    <a:pt x="17" y="33"/>
                  </a:cubicBezTo>
                  <a:close/>
                  <a:moveTo>
                    <a:pt x="26" y="32"/>
                  </a:moveTo>
                  <a:cubicBezTo>
                    <a:pt x="25" y="33"/>
                    <a:pt x="25" y="34"/>
                    <a:pt x="26" y="35"/>
                  </a:cubicBezTo>
                  <a:cubicBezTo>
                    <a:pt x="26" y="34"/>
                    <a:pt x="25" y="34"/>
                    <a:pt x="26" y="33"/>
                  </a:cubicBezTo>
                  <a:cubicBezTo>
                    <a:pt x="26" y="33"/>
                    <a:pt x="26" y="34"/>
                    <a:pt x="26" y="34"/>
                  </a:cubicBezTo>
                  <a:cubicBezTo>
                    <a:pt x="27" y="33"/>
                    <a:pt x="27" y="33"/>
                    <a:pt x="26" y="32"/>
                  </a:cubicBezTo>
                  <a:cubicBezTo>
                    <a:pt x="25" y="32"/>
                    <a:pt x="26" y="33"/>
                    <a:pt x="26" y="33"/>
                  </a:cubicBezTo>
                  <a:cubicBezTo>
                    <a:pt x="26" y="33"/>
                    <a:pt x="26" y="33"/>
                    <a:pt x="26" y="32"/>
                  </a:cubicBezTo>
                  <a:close/>
                  <a:moveTo>
                    <a:pt x="22" y="35"/>
                  </a:moveTo>
                  <a:cubicBezTo>
                    <a:pt x="23" y="35"/>
                    <a:pt x="23" y="34"/>
                    <a:pt x="24" y="33"/>
                  </a:cubicBezTo>
                  <a:cubicBezTo>
                    <a:pt x="23" y="33"/>
                    <a:pt x="23" y="32"/>
                    <a:pt x="23" y="32"/>
                  </a:cubicBezTo>
                  <a:cubicBezTo>
                    <a:pt x="22" y="33"/>
                    <a:pt x="21" y="34"/>
                    <a:pt x="22" y="35"/>
                  </a:cubicBezTo>
                  <a:close/>
                  <a:moveTo>
                    <a:pt x="15" y="33"/>
                  </a:moveTo>
                  <a:cubicBezTo>
                    <a:pt x="14" y="33"/>
                    <a:pt x="14" y="32"/>
                    <a:pt x="14" y="32"/>
                  </a:cubicBezTo>
                  <a:cubicBezTo>
                    <a:pt x="14" y="32"/>
                    <a:pt x="14" y="33"/>
                    <a:pt x="15" y="33"/>
                  </a:cubicBezTo>
                  <a:close/>
                  <a:moveTo>
                    <a:pt x="28" y="33"/>
                  </a:moveTo>
                  <a:cubicBezTo>
                    <a:pt x="29" y="33"/>
                    <a:pt x="28" y="34"/>
                    <a:pt x="29" y="34"/>
                  </a:cubicBezTo>
                  <a:cubicBezTo>
                    <a:pt x="29" y="33"/>
                    <a:pt x="29" y="32"/>
                    <a:pt x="29" y="32"/>
                  </a:cubicBezTo>
                  <a:cubicBezTo>
                    <a:pt x="28" y="32"/>
                    <a:pt x="28" y="33"/>
                    <a:pt x="28" y="33"/>
                  </a:cubicBezTo>
                  <a:close/>
                  <a:moveTo>
                    <a:pt x="19" y="36"/>
                  </a:moveTo>
                  <a:cubicBezTo>
                    <a:pt x="20" y="35"/>
                    <a:pt x="20" y="35"/>
                    <a:pt x="20" y="34"/>
                  </a:cubicBezTo>
                  <a:cubicBezTo>
                    <a:pt x="20" y="34"/>
                    <a:pt x="20" y="33"/>
                    <a:pt x="19" y="33"/>
                  </a:cubicBezTo>
                  <a:cubicBezTo>
                    <a:pt x="18" y="34"/>
                    <a:pt x="20" y="35"/>
                    <a:pt x="19" y="35"/>
                  </a:cubicBezTo>
                  <a:cubicBezTo>
                    <a:pt x="19" y="35"/>
                    <a:pt x="19" y="35"/>
                    <a:pt x="19" y="36"/>
                  </a:cubicBezTo>
                  <a:close/>
                  <a:moveTo>
                    <a:pt x="33" y="34"/>
                  </a:moveTo>
                  <a:cubicBezTo>
                    <a:pt x="34" y="34"/>
                    <a:pt x="34" y="33"/>
                    <a:pt x="34" y="33"/>
                  </a:cubicBezTo>
                  <a:cubicBezTo>
                    <a:pt x="34" y="33"/>
                    <a:pt x="33" y="33"/>
                    <a:pt x="33" y="34"/>
                  </a:cubicBezTo>
                  <a:close/>
                  <a:moveTo>
                    <a:pt x="9" y="34"/>
                  </a:moveTo>
                  <a:cubicBezTo>
                    <a:pt x="9" y="34"/>
                    <a:pt x="9" y="35"/>
                    <a:pt x="9" y="35"/>
                  </a:cubicBezTo>
                  <a:cubicBezTo>
                    <a:pt x="9" y="34"/>
                    <a:pt x="10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9" y="34"/>
                    <a:pt x="9" y="34"/>
                  </a:cubicBezTo>
                  <a:close/>
                  <a:moveTo>
                    <a:pt x="17" y="35"/>
                  </a:moveTo>
                  <a:cubicBezTo>
                    <a:pt x="18" y="35"/>
                    <a:pt x="1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5"/>
                    <a:pt x="17" y="35"/>
                  </a:cubicBezTo>
                  <a:close/>
                  <a:moveTo>
                    <a:pt x="3" y="34"/>
                  </a:moveTo>
                  <a:cubicBezTo>
                    <a:pt x="3" y="34"/>
                    <a:pt x="4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4"/>
                    <a:pt x="3" y="34"/>
                  </a:cubicBezTo>
                  <a:close/>
                  <a:moveTo>
                    <a:pt x="11" y="34"/>
                  </a:move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3"/>
                    <a:pt x="11" y="33"/>
                  </a:cubicBezTo>
                  <a:cubicBezTo>
                    <a:pt x="11" y="34"/>
                    <a:pt x="11" y="33"/>
                    <a:pt x="11" y="34"/>
                  </a:cubicBezTo>
                  <a:close/>
                  <a:moveTo>
                    <a:pt x="13" y="36"/>
                  </a:moveTo>
                  <a:cubicBezTo>
                    <a:pt x="14" y="35"/>
                    <a:pt x="14" y="34"/>
                    <a:pt x="13" y="34"/>
                  </a:cubicBezTo>
                  <a:cubicBezTo>
                    <a:pt x="13" y="34"/>
                    <a:pt x="13" y="35"/>
                    <a:pt x="13" y="36"/>
                  </a:cubicBezTo>
                  <a:close/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4"/>
                    <a:pt x="6" y="34"/>
                    <a:pt x="6" y="34"/>
                  </a:cubicBezTo>
                  <a:cubicBezTo>
                    <a:pt x="6" y="35"/>
                    <a:pt x="6" y="35"/>
                    <a:pt x="7" y="35"/>
                  </a:cubicBezTo>
                  <a:close/>
                  <a:moveTo>
                    <a:pt x="27" y="36"/>
                  </a:moveTo>
                  <a:cubicBezTo>
                    <a:pt x="28" y="36"/>
                    <a:pt x="28" y="35"/>
                    <a:pt x="28" y="35"/>
                  </a:cubicBezTo>
                  <a:cubicBezTo>
                    <a:pt x="28" y="35"/>
                    <a:pt x="28" y="34"/>
                    <a:pt x="27" y="34"/>
                  </a:cubicBezTo>
                  <a:cubicBezTo>
                    <a:pt x="27" y="35"/>
                    <a:pt x="27" y="35"/>
                    <a:pt x="27" y="36"/>
                  </a:cubicBezTo>
                  <a:close/>
                  <a:moveTo>
                    <a:pt x="23" y="37"/>
                  </a:moveTo>
                  <a:cubicBezTo>
                    <a:pt x="24" y="37"/>
                    <a:pt x="24" y="37"/>
                    <a:pt x="24" y="37"/>
                  </a:cubicBezTo>
                  <a:cubicBezTo>
                    <a:pt x="24" y="37"/>
                    <a:pt x="26" y="35"/>
                    <a:pt x="24" y="35"/>
                  </a:cubicBezTo>
                  <a:cubicBezTo>
                    <a:pt x="24" y="35"/>
                    <a:pt x="24" y="36"/>
                    <a:pt x="23" y="37"/>
                  </a:cubicBezTo>
                  <a:close/>
                  <a:moveTo>
                    <a:pt x="30" y="36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5"/>
                    <a:pt x="30" y="35"/>
                  </a:cubicBezTo>
                  <a:cubicBezTo>
                    <a:pt x="30" y="35"/>
                    <a:pt x="30" y="35"/>
                    <a:pt x="30" y="36"/>
                  </a:cubicBezTo>
                  <a:close/>
                  <a:moveTo>
                    <a:pt x="10" y="37"/>
                  </a:moveTo>
                  <a:cubicBezTo>
                    <a:pt x="11" y="36"/>
                    <a:pt x="10" y="36"/>
                    <a:pt x="10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10" y="35"/>
                    <a:pt x="9" y="36"/>
                    <a:pt x="10" y="37"/>
                  </a:cubicBezTo>
                  <a:close/>
                  <a:moveTo>
                    <a:pt x="18" y="38"/>
                  </a:moveTo>
                  <a:cubicBezTo>
                    <a:pt x="18" y="38"/>
                    <a:pt x="19" y="37"/>
                    <a:pt x="19" y="37"/>
                  </a:cubicBezTo>
                  <a:cubicBezTo>
                    <a:pt x="18" y="36"/>
                    <a:pt x="18" y="36"/>
                    <a:pt x="18" y="35"/>
                  </a:cubicBezTo>
                  <a:cubicBezTo>
                    <a:pt x="17" y="36"/>
                    <a:pt x="17" y="37"/>
                    <a:pt x="18" y="38"/>
                  </a:cubicBezTo>
                  <a:close/>
                  <a:moveTo>
                    <a:pt x="21" y="38"/>
                  </a:moveTo>
                  <a:cubicBezTo>
                    <a:pt x="22" y="37"/>
                    <a:pt x="22" y="36"/>
                    <a:pt x="21" y="36"/>
                  </a:cubicBezTo>
                  <a:cubicBezTo>
                    <a:pt x="20" y="36"/>
                    <a:pt x="20" y="38"/>
                    <a:pt x="21" y="38"/>
                  </a:cubicBezTo>
                  <a:close/>
                  <a:moveTo>
                    <a:pt x="13" y="36"/>
                  </a:moveTo>
                  <a:cubicBezTo>
                    <a:pt x="13" y="36"/>
                    <a:pt x="13" y="36"/>
                    <a:pt x="12" y="36"/>
                  </a:cubicBezTo>
                  <a:cubicBezTo>
                    <a:pt x="12" y="36"/>
                    <a:pt x="12" y="36"/>
                    <a:pt x="13" y="36"/>
                  </a:cubicBezTo>
                  <a:close/>
                  <a:moveTo>
                    <a:pt x="14" y="37"/>
                  </a:moveTo>
                  <a:cubicBezTo>
                    <a:pt x="14" y="38"/>
                    <a:pt x="15" y="38"/>
                    <a:pt x="15" y="39"/>
                  </a:cubicBezTo>
                  <a:cubicBezTo>
                    <a:pt x="16" y="38"/>
                    <a:pt x="16" y="36"/>
                    <a:pt x="14" y="36"/>
                  </a:cubicBezTo>
                  <a:cubicBezTo>
                    <a:pt x="14" y="36"/>
                    <a:pt x="14" y="36"/>
                    <a:pt x="14" y="37"/>
                  </a:cubicBezTo>
                  <a:close/>
                  <a:moveTo>
                    <a:pt x="8" y="38"/>
                  </a:moveTo>
                  <a:cubicBezTo>
                    <a:pt x="8" y="38"/>
                    <a:pt x="8" y="38"/>
                    <a:pt x="9" y="38"/>
                  </a:cubicBezTo>
                  <a:cubicBezTo>
                    <a:pt x="8" y="38"/>
                    <a:pt x="8" y="37"/>
                    <a:pt x="8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7"/>
                    <a:pt x="8" y="37"/>
                    <a:pt x="8" y="38"/>
                  </a:cubicBezTo>
                  <a:close/>
                  <a:moveTo>
                    <a:pt x="25" y="39"/>
                  </a:moveTo>
                  <a:cubicBezTo>
                    <a:pt x="25" y="38"/>
                    <a:pt x="27" y="37"/>
                    <a:pt x="26" y="37"/>
                  </a:cubicBezTo>
                  <a:cubicBezTo>
                    <a:pt x="25" y="37"/>
                    <a:pt x="24" y="38"/>
                    <a:pt x="25" y="39"/>
                  </a:cubicBezTo>
                  <a:close/>
                  <a:moveTo>
                    <a:pt x="8" y="42"/>
                  </a:moveTo>
                  <a:cubicBezTo>
                    <a:pt x="8" y="41"/>
                    <a:pt x="7" y="41"/>
                    <a:pt x="7" y="40"/>
                  </a:cubicBezTo>
                  <a:cubicBezTo>
                    <a:pt x="6" y="39"/>
                    <a:pt x="6" y="37"/>
                    <a:pt x="5" y="37"/>
                  </a:cubicBezTo>
                  <a:cubicBezTo>
                    <a:pt x="5" y="39"/>
                    <a:pt x="6" y="41"/>
                    <a:pt x="8" y="42"/>
                  </a:cubicBezTo>
                  <a:close/>
                  <a:moveTo>
                    <a:pt x="28" y="39"/>
                  </a:moveTo>
                  <a:cubicBezTo>
                    <a:pt x="28" y="39"/>
                    <a:pt x="29" y="38"/>
                    <a:pt x="29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8"/>
                    <a:pt x="28" y="39"/>
                    <a:pt x="28" y="39"/>
                  </a:cubicBezTo>
                  <a:close/>
                  <a:moveTo>
                    <a:pt x="14" y="38"/>
                  </a:moveTo>
                  <a:cubicBezTo>
                    <a:pt x="14" y="38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lose/>
                  <a:moveTo>
                    <a:pt x="19" y="40"/>
                  </a:moveTo>
                  <a:cubicBezTo>
                    <a:pt x="19" y="40"/>
                    <a:pt x="19" y="40"/>
                    <a:pt x="20" y="41"/>
                  </a:cubicBezTo>
                  <a:cubicBezTo>
                    <a:pt x="20" y="40"/>
                    <a:pt x="20" y="40"/>
                    <a:pt x="20" y="39"/>
                  </a:cubicBezTo>
                  <a:cubicBezTo>
                    <a:pt x="20" y="39"/>
                    <a:pt x="20" y="38"/>
                    <a:pt x="20" y="38"/>
                  </a:cubicBezTo>
                  <a:cubicBezTo>
                    <a:pt x="19" y="39"/>
                    <a:pt x="19" y="39"/>
                    <a:pt x="19" y="40"/>
                  </a:cubicBezTo>
                  <a:close/>
                  <a:moveTo>
                    <a:pt x="16" y="41"/>
                  </a:moveTo>
                  <a:cubicBezTo>
                    <a:pt x="17" y="41"/>
                    <a:pt x="17" y="40"/>
                    <a:pt x="17" y="40"/>
                  </a:cubicBezTo>
                  <a:cubicBezTo>
                    <a:pt x="17" y="39"/>
                    <a:pt x="17" y="39"/>
                    <a:pt x="16" y="38"/>
                  </a:cubicBezTo>
                  <a:cubicBezTo>
                    <a:pt x="16" y="39"/>
                    <a:pt x="15" y="41"/>
                    <a:pt x="16" y="41"/>
                  </a:cubicBezTo>
                  <a:close/>
                  <a:moveTo>
                    <a:pt x="22" y="40"/>
                  </a:moveTo>
                  <a:cubicBezTo>
                    <a:pt x="23" y="39"/>
                    <a:pt x="23" y="39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9"/>
                    <a:pt x="22" y="39"/>
                    <a:pt x="22" y="40"/>
                  </a:cubicBezTo>
                  <a:close/>
                  <a:moveTo>
                    <a:pt x="25" y="42"/>
                  </a:moveTo>
                  <a:cubicBezTo>
                    <a:pt x="25" y="42"/>
                    <a:pt x="25" y="41"/>
                    <a:pt x="25" y="41"/>
                  </a:cubicBezTo>
                  <a:cubicBezTo>
                    <a:pt x="25" y="40"/>
                    <a:pt x="27" y="39"/>
                    <a:pt x="27" y="38"/>
                  </a:cubicBezTo>
                  <a:cubicBezTo>
                    <a:pt x="26" y="39"/>
                    <a:pt x="25" y="40"/>
                    <a:pt x="25" y="42"/>
                  </a:cubicBezTo>
                  <a:close/>
                  <a:moveTo>
                    <a:pt x="26" y="43"/>
                  </a:moveTo>
                  <a:cubicBezTo>
                    <a:pt x="26" y="43"/>
                    <a:pt x="27" y="42"/>
                    <a:pt x="27" y="43"/>
                  </a:cubicBezTo>
                  <a:cubicBezTo>
                    <a:pt x="28" y="41"/>
                    <a:pt x="29" y="40"/>
                    <a:pt x="30" y="39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9" y="40"/>
                    <a:pt x="27" y="41"/>
                    <a:pt x="26" y="43"/>
                  </a:cubicBezTo>
                  <a:close/>
                  <a:moveTo>
                    <a:pt x="14" y="41"/>
                  </a:moveTo>
                  <a:cubicBezTo>
                    <a:pt x="14" y="40"/>
                    <a:pt x="13" y="39"/>
                    <a:pt x="13" y="39"/>
                  </a:cubicBezTo>
                  <a:cubicBezTo>
                    <a:pt x="13" y="40"/>
                    <a:pt x="13" y="40"/>
                    <a:pt x="14" y="41"/>
                  </a:cubicBezTo>
                  <a:close/>
                  <a:moveTo>
                    <a:pt x="10" y="40"/>
                  </a:moveTo>
                  <a:cubicBezTo>
                    <a:pt x="10" y="40"/>
                    <a:pt x="10" y="41"/>
                    <a:pt x="10" y="41"/>
                  </a:cubicBezTo>
                  <a:cubicBezTo>
                    <a:pt x="10" y="40"/>
                    <a:pt x="11" y="40"/>
                    <a:pt x="11" y="40"/>
                  </a:cubicBezTo>
                  <a:cubicBezTo>
                    <a:pt x="11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lose/>
                  <a:moveTo>
                    <a:pt x="23" y="41"/>
                  </a:moveTo>
                  <a:cubicBezTo>
                    <a:pt x="24" y="41"/>
                    <a:pt x="24" y="40"/>
                    <a:pt x="24" y="40"/>
                  </a:cubicBezTo>
                  <a:cubicBezTo>
                    <a:pt x="24" y="41"/>
                    <a:pt x="23" y="41"/>
                    <a:pt x="23" y="41"/>
                  </a:cubicBezTo>
                  <a:close/>
                  <a:moveTo>
                    <a:pt x="21" y="42"/>
                  </a:moveTo>
                  <a:cubicBezTo>
                    <a:pt x="21" y="42"/>
                    <a:pt x="21" y="41"/>
                    <a:pt x="22" y="41"/>
                  </a:cubicBezTo>
                  <a:cubicBezTo>
                    <a:pt x="21" y="41"/>
                    <a:pt x="22" y="41"/>
                    <a:pt x="21" y="41"/>
                  </a:cubicBezTo>
                  <a:cubicBezTo>
                    <a:pt x="21" y="41"/>
                    <a:pt x="21" y="42"/>
                    <a:pt x="21" y="42"/>
                  </a:cubicBezTo>
                  <a:close/>
                  <a:moveTo>
                    <a:pt x="17" y="43"/>
                  </a:moveTo>
                  <a:cubicBezTo>
                    <a:pt x="18" y="43"/>
                    <a:pt x="18" y="43"/>
                    <a:pt x="19" y="43"/>
                  </a:cubicBezTo>
                  <a:cubicBezTo>
                    <a:pt x="19" y="42"/>
                    <a:pt x="18" y="41"/>
                    <a:pt x="18" y="41"/>
                  </a:cubicBezTo>
                  <a:cubicBezTo>
                    <a:pt x="18" y="42"/>
                    <a:pt x="17" y="42"/>
                    <a:pt x="17" y="43"/>
                  </a:cubicBezTo>
                  <a:close/>
                  <a:moveTo>
                    <a:pt x="11" y="41"/>
                  </a:moveTo>
                  <a:cubicBezTo>
                    <a:pt x="11" y="42"/>
                    <a:pt x="12" y="42"/>
                    <a:pt x="12" y="43"/>
                  </a:cubicBezTo>
                  <a:cubicBezTo>
                    <a:pt x="12" y="42"/>
                    <a:pt x="12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lose/>
                  <a:moveTo>
                    <a:pt x="13" y="43"/>
                  </a:moveTo>
                  <a:cubicBezTo>
                    <a:pt x="13" y="43"/>
                    <a:pt x="13" y="42"/>
                    <a:pt x="13" y="42"/>
                  </a:cubicBezTo>
                  <a:cubicBezTo>
                    <a:pt x="13" y="42"/>
                    <a:pt x="12" y="42"/>
                    <a:pt x="12" y="42"/>
                  </a:cubicBezTo>
                  <a:cubicBezTo>
                    <a:pt x="12" y="42"/>
                    <a:pt x="13" y="43"/>
                    <a:pt x="13" y="43"/>
                  </a:cubicBezTo>
                  <a:close/>
                  <a:moveTo>
                    <a:pt x="14" y="44"/>
                  </a:moveTo>
                  <a:cubicBezTo>
                    <a:pt x="14" y="44"/>
                    <a:pt x="14" y="43"/>
                    <a:pt x="13" y="4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4" y="44"/>
                    <a:pt x="14" y="45"/>
                  </a:cubicBezTo>
                  <a:cubicBezTo>
                    <a:pt x="14" y="45"/>
                    <a:pt x="14" y="45"/>
                    <a:pt x="14" y="44"/>
                  </a:cubicBezTo>
                  <a:cubicBezTo>
                    <a:pt x="14" y="45"/>
                    <a:pt x="14" y="44"/>
                    <a:pt x="14" y="44"/>
                  </a:cubicBezTo>
                  <a:close/>
                  <a:moveTo>
                    <a:pt x="22" y="44"/>
                  </a:moveTo>
                  <a:cubicBezTo>
                    <a:pt x="22" y="44"/>
                    <a:pt x="23" y="44"/>
                    <a:pt x="23" y="44"/>
                  </a:cubicBezTo>
                  <a:cubicBezTo>
                    <a:pt x="22" y="44"/>
                    <a:pt x="22" y="44"/>
                    <a:pt x="22" y="44"/>
                  </a:cubicBezTo>
                  <a:close/>
                  <a:moveTo>
                    <a:pt x="14" y="45"/>
                  </a:moveTo>
                  <a:cubicBezTo>
                    <a:pt x="15" y="46"/>
                    <a:pt x="17" y="47"/>
                    <a:pt x="18" y="46"/>
                  </a:cubicBezTo>
                  <a:cubicBezTo>
                    <a:pt x="17" y="46"/>
                    <a:pt x="16" y="45"/>
                    <a:pt x="16" y="45"/>
                  </a:cubicBezTo>
                  <a:cubicBezTo>
                    <a:pt x="16" y="45"/>
                    <a:pt x="16" y="45"/>
                    <a:pt x="15" y="45"/>
                  </a:cubicBezTo>
                  <a:cubicBezTo>
                    <a:pt x="15" y="46"/>
                    <a:pt x="15" y="45"/>
                    <a:pt x="14" y="45"/>
                  </a:cubicBezTo>
                  <a:close/>
                  <a:moveTo>
                    <a:pt x="19" y="46"/>
                  </a:moveTo>
                  <a:cubicBezTo>
                    <a:pt x="20" y="46"/>
                    <a:pt x="21" y="46"/>
                    <a:pt x="22" y="46"/>
                  </a:cubicBezTo>
                  <a:cubicBezTo>
                    <a:pt x="21" y="46"/>
                    <a:pt x="20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sz="2000">
                <a:solidFill>
                  <a:srgbClr val="00579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15" name="PA_任意多边形 56"/>
          <p:cNvSpPr/>
          <p:nvPr>
            <p:custDataLst>
              <p:tags r:id="rId5"/>
            </p:custDataLst>
          </p:nvPr>
        </p:nvSpPr>
        <p:spPr bwMode="auto">
          <a:xfrm>
            <a:off x="1435735" y="1769110"/>
            <a:ext cx="5709920" cy="3293745"/>
          </a:xfrm>
          <a:custGeom>
            <a:avLst/>
            <a:gdLst>
              <a:gd name="T0" fmla="*/ 145 w 153"/>
              <a:gd name="T1" fmla="*/ 2 h 52"/>
              <a:gd name="T2" fmla="*/ 143 w 153"/>
              <a:gd name="T3" fmla="*/ 4 h 52"/>
              <a:gd name="T4" fmla="*/ 121 w 153"/>
              <a:gd name="T5" fmla="*/ 3 h 52"/>
              <a:gd name="T6" fmla="*/ 84 w 153"/>
              <a:gd name="T7" fmla="*/ 4 h 52"/>
              <a:gd name="T8" fmla="*/ 29 w 153"/>
              <a:gd name="T9" fmla="*/ 3 h 52"/>
              <a:gd name="T10" fmla="*/ 23 w 153"/>
              <a:gd name="T11" fmla="*/ 4 h 52"/>
              <a:gd name="T12" fmla="*/ 7 w 153"/>
              <a:gd name="T13" fmla="*/ 4 h 52"/>
              <a:gd name="T14" fmla="*/ 4 w 153"/>
              <a:gd name="T15" fmla="*/ 33 h 52"/>
              <a:gd name="T16" fmla="*/ 5 w 153"/>
              <a:gd name="T17" fmla="*/ 45 h 52"/>
              <a:gd name="T18" fmla="*/ 17 w 153"/>
              <a:gd name="T19" fmla="*/ 49 h 52"/>
              <a:gd name="T20" fmla="*/ 27 w 153"/>
              <a:gd name="T21" fmla="*/ 49 h 52"/>
              <a:gd name="T22" fmla="*/ 38 w 153"/>
              <a:gd name="T23" fmla="*/ 48 h 52"/>
              <a:gd name="T24" fmla="*/ 41 w 153"/>
              <a:gd name="T25" fmla="*/ 49 h 52"/>
              <a:gd name="T26" fmla="*/ 57 w 153"/>
              <a:gd name="T27" fmla="*/ 48 h 52"/>
              <a:gd name="T28" fmla="*/ 61 w 153"/>
              <a:gd name="T29" fmla="*/ 49 h 52"/>
              <a:gd name="T30" fmla="*/ 68 w 153"/>
              <a:gd name="T31" fmla="*/ 49 h 52"/>
              <a:gd name="T32" fmla="*/ 102 w 153"/>
              <a:gd name="T33" fmla="*/ 49 h 52"/>
              <a:gd name="T34" fmla="*/ 149 w 153"/>
              <a:gd name="T35" fmla="*/ 49 h 52"/>
              <a:gd name="T36" fmla="*/ 150 w 153"/>
              <a:gd name="T37" fmla="*/ 24 h 52"/>
              <a:gd name="T38" fmla="*/ 150 w 153"/>
              <a:gd name="T39" fmla="*/ 3 h 52"/>
              <a:gd name="T40" fmla="*/ 151 w 153"/>
              <a:gd name="T41" fmla="*/ 1 h 52"/>
              <a:gd name="T42" fmla="*/ 153 w 153"/>
              <a:gd name="T43" fmla="*/ 3 h 52"/>
              <a:gd name="T44" fmla="*/ 152 w 153"/>
              <a:gd name="T45" fmla="*/ 5 h 52"/>
              <a:gd name="T46" fmla="*/ 152 w 153"/>
              <a:gd name="T47" fmla="*/ 24 h 52"/>
              <a:gd name="T48" fmla="*/ 151 w 153"/>
              <a:gd name="T49" fmla="*/ 27 h 52"/>
              <a:gd name="T50" fmla="*/ 152 w 153"/>
              <a:gd name="T51" fmla="*/ 36 h 52"/>
              <a:gd name="T52" fmla="*/ 153 w 153"/>
              <a:gd name="T53" fmla="*/ 49 h 52"/>
              <a:gd name="T54" fmla="*/ 152 w 153"/>
              <a:gd name="T55" fmla="*/ 52 h 52"/>
              <a:gd name="T56" fmla="*/ 135 w 153"/>
              <a:gd name="T57" fmla="*/ 49 h 52"/>
              <a:gd name="T58" fmla="*/ 109 w 153"/>
              <a:gd name="T59" fmla="*/ 50 h 52"/>
              <a:gd name="T60" fmla="*/ 100 w 153"/>
              <a:gd name="T61" fmla="*/ 51 h 52"/>
              <a:gd name="T62" fmla="*/ 72 w 153"/>
              <a:gd name="T63" fmla="*/ 52 h 52"/>
              <a:gd name="T64" fmla="*/ 57 w 153"/>
              <a:gd name="T65" fmla="*/ 50 h 52"/>
              <a:gd name="T66" fmla="*/ 17 w 153"/>
              <a:gd name="T67" fmla="*/ 51 h 52"/>
              <a:gd name="T68" fmla="*/ 3 w 153"/>
              <a:gd name="T69" fmla="*/ 52 h 52"/>
              <a:gd name="T70" fmla="*/ 3 w 153"/>
              <a:gd name="T71" fmla="*/ 46 h 52"/>
              <a:gd name="T72" fmla="*/ 2 w 153"/>
              <a:gd name="T73" fmla="*/ 43 h 52"/>
              <a:gd name="T74" fmla="*/ 4 w 153"/>
              <a:gd name="T75" fmla="*/ 4 h 52"/>
              <a:gd name="T76" fmla="*/ 0 w 153"/>
              <a:gd name="T77" fmla="*/ 3 h 52"/>
              <a:gd name="T78" fmla="*/ 3 w 153"/>
              <a:gd name="T79" fmla="*/ 2 h 52"/>
              <a:gd name="T80" fmla="*/ 19 w 153"/>
              <a:gd name="T81" fmla="*/ 2 h 52"/>
              <a:gd name="T82" fmla="*/ 27 w 153"/>
              <a:gd name="T83" fmla="*/ 1 h 52"/>
              <a:gd name="T84" fmla="*/ 35 w 153"/>
              <a:gd name="T85" fmla="*/ 2 h 52"/>
              <a:gd name="T86" fmla="*/ 44 w 153"/>
              <a:gd name="T87" fmla="*/ 1 h 52"/>
              <a:gd name="T88" fmla="*/ 83 w 153"/>
              <a:gd name="T89" fmla="*/ 2 h 52"/>
              <a:gd name="T90" fmla="*/ 92 w 153"/>
              <a:gd name="T91" fmla="*/ 2 h 52"/>
              <a:gd name="T92" fmla="*/ 123 w 153"/>
              <a:gd name="T93" fmla="*/ 1 h 52"/>
              <a:gd name="T94" fmla="*/ 135 w 153"/>
              <a:gd name="T95" fmla="*/ 1 h 52"/>
              <a:gd name="T96" fmla="*/ 145 w 153"/>
              <a:gd name="T97" fmla="*/ 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3" h="52">
                <a:moveTo>
                  <a:pt x="145" y="2"/>
                </a:moveTo>
                <a:cubicBezTo>
                  <a:pt x="145" y="4"/>
                  <a:pt x="142" y="3"/>
                  <a:pt x="143" y="4"/>
                </a:cubicBezTo>
                <a:cubicBezTo>
                  <a:pt x="135" y="4"/>
                  <a:pt x="129" y="2"/>
                  <a:pt x="121" y="3"/>
                </a:cubicBezTo>
                <a:cubicBezTo>
                  <a:pt x="110" y="3"/>
                  <a:pt x="98" y="4"/>
                  <a:pt x="84" y="4"/>
                </a:cubicBezTo>
                <a:cubicBezTo>
                  <a:pt x="66" y="4"/>
                  <a:pt x="47" y="3"/>
                  <a:pt x="29" y="3"/>
                </a:cubicBezTo>
                <a:cubicBezTo>
                  <a:pt x="27" y="3"/>
                  <a:pt x="25" y="4"/>
                  <a:pt x="23" y="4"/>
                </a:cubicBezTo>
                <a:cubicBezTo>
                  <a:pt x="18" y="4"/>
                  <a:pt x="12" y="3"/>
                  <a:pt x="7" y="4"/>
                </a:cubicBezTo>
                <a:cubicBezTo>
                  <a:pt x="4" y="13"/>
                  <a:pt x="4" y="23"/>
                  <a:pt x="4" y="33"/>
                </a:cubicBezTo>
                <a:cubicBezTo>
                  <a:pt x="4" y="37"/>
                  <a:pt x="4" y="41"/>
                  <a:pt x="5" y="45"/>
                </a:cubicBezTo>
                <a:cubicBezTo>
                  <a:pt x="3" y="51"/>
                  <a:pt x="12" y="49"/>
                  <a:pt x="17" y="49"/>
                </a:cubicBezTo>
                <a:cubicBezTo>
                  <a:pt x="20" y="49"/>
                  <a:pt x="24" y="49"/>
                  <a:pt x="27" y="49"/>
                </a:cubicBezTo>
                <a:cubicBezTo>
                  <a:pt x="31" y="49"/>
                  <a:pt x="33" y="48"/>
                  <a:pt x="38" y="48"/>
                </a:cubicBezTo>
                <a:cubicBezTo>
                  <a:pt x="39" y="48"/>
                  <a:pt x="40" y="49"/>
                  <a:pt x="41" y="49"/>
                </a:cubicBezTo>
                <a:cubicBezTo>
                  <a:pt x="47" y="49"/>
                  <a:pt x="51" y="48"/>
                  <a:pt x="57" y="48"/>
                </a:cubicBezTo>
                <a:cubicBezTo>
                  <a:pt x="59" y="48"/>
                  <a:pt x="60" y="49"/>
                  <a:pt x="61" y="49"/>
                </a:cubicBezTo>
                <a:cubicBezTo>
                  <a:pt x="63" y="50"/>
                  <a:pt x="66" y="49"/>
                  <a:pt x="68" y="49"/>
                </a:cubicBezTo>
                <a:cubicBezTo>
                  <a:pt x="79" y="50"/>
                  <a:pt x="91" y="50"/>
                  <a:pt x="102" y="49"/>
                </a:cubicBezTo>
                <a:cubicBezTo>
                  <a:pt x="118" y="48"/>
                  <a:pt x="132" y="47"/>
                  <a:pt x="149" y="49"/>
                </a:cubicBezTo>
                <a:cubicBezTo>
                  <a:pt x="149" y="40"/>
                  <a:pt x="150" y="33"/>
                  <a:pt x="150" y="24"/>
                </a:cubicBezTo>
                <a:cubicBezTo>
                  <a:pt x="150" y="16"/>
                  <a:pt x="149" y="11"/>
                  <a:pt x="150" y="3"/>
                </a:cubicBezTo>
                <a:cubicBezTo>
                  <a:pt x="151" y="3"/>
                  <a:pt x="151" y="2"/>
                  <a:pt x="151" y="1"/>
                </a:cubicBezTo>
                <a:cubicBezTo>
                  <a:pt x="152" y="1"/>
                  <a:pt x="153" y="3"/>
                  <a:pt x="153" y="3"/>
                </a:cubicBezTo>
                <a:cubicBezTo>
                  <a:pt x="153" y="4"/>
                  <a:pt x="152" y="4"/>
                  <a:pt x="152" y="5"/>
                </a:cubicBezTo>
                <a:cubicBezTo>
                  <a:pt x="151" y="12"/>
                  <a:pt x="152" y="18"/>
                  <a:pt x="152" y="24"/>
                </a:cubicBezTo>
                <a:cubicBezTo>
                  <a:pt x="152" y="25"/>
                  <a:pt x="151" y="26"/>
                  <a:pt x="151" y="27"/>
                </a:cubicBezTo>
                <a:cubicBezTo>
                  <a:pt x="151" y="30"/>
                  <a:pt x="152" y="33"/>
                  <a:pt x="152" y="36"/>
                </a:cubicBezTo>
                <a:cubicBezTo>
                  <a:pt x="151" y="41"/>
                  <a:pt x="149" y="47"/>
                  <a:pt x="153" y="49"/>
                </a:cubicBezTo>
                <a:cubicBezTo>
                  <a:pt x="152" y="50"/>
                  <a:pt x="152" y="51"/>
                  <a:pt x="152" y="52"/>
                </a:cubicBezTo>
                <a:cubicBezTo>
                  <a:pt x="147" y="49"/>
                  <a:pt x="140" y="51"/>
                  <a:pt x="135" y="49"/>
                </a:cubicBezTo>
                <a:cubicBezTo>
                  <a:pt x="128" y="49"/>
                  <a:pt x="116" y="50"/>
                  <a:pt x="109" y="50"/>
                </a:cubicBezTo>
                <a:cubicBezTo>
                  <a:pt x="107" y="51"/>
                  <a:pt x="103" y="51"/>
                  <a:pt x="100" y="51"/>
                </a:cubicBezTo>
                <a:cubicBezTo>
                  <a:pt x="91" y="51"/>
                  <a:pt x="81" y="52"/>
                  <a:pt x="72" y="52"/>
                </a:cubicBezTo>
                <a:cubicBezTo>
                  <a:pt x="67" y="52"/>
                  <a:pt x="61" y="52"/>
                  <a:pt x="57" y="50"/>
                </a:cubicBezTo>
                <a:cubicBezTo>
                  <a:pt x="44" y="50"/>
                  <a:pt x="30" y="51"/>
                  <a:pt x="17" y="51"/>
                </a:cubicBezTo>
                <a:cubicBezTo>
                  <a:pt x="13" y="52"/>
                  <a:pt x="7" y="52"/>
                  <a:pt x="3" y="52"/>
                </a:cubicBezTo>
                <a:cubicBezTo>
                  <a:pt x="2" y="50"/>
                  <a:pt x="3" y="48"/>
                  <a:pt x="3" y="46"/>
                </a:cubicBezTo>
                <a:cubicBezTo>
                  <a:pt x="3" y="45"/>
                  <a:pt x="2" y="44"/>
                  <a:pt x="2" y="43"/>
                </a:cubicBezTo>
                <a:cubicBezTo>
                  <a:pt x="1" y="30"/>
                  <a:pt x="3" y="19"/>
                  <a:pt x="4" y="4"/>
                </a:cubicBezTo>
                <a:cubicBezTo>
                  <a:pt x="4" y="3"/>
                  <a:pt x="1" y="4"/>
                  <a:pt x="0" y="3"/>
                </a:cubicBezTo>
                <a:cubicBezTo>
                  <a:pt x="1" y="1"/>
                  <a:pt x="2" y="1"/>
                  <a:pt x="3" y="2"/>
                </a:cubicBezTo>
                <a:cubicBezTo>
                  <a:pt x="8" y="1"/>
                  <a:pt x="14" y="2"/>
                  <a:pt x="19" y="2"/>
                </a:cubicBezTo>
                <a:cubicBezTo>
                  <a:pt x="22" y="2"/>
                  <a:pt x="25" y="1"/>
                  <a:pt x="27" y="1"/>
                </a:cubicBezTo>
                <a:cubicBezTo>
                  <a:pt x="30" y="1"/>
                  <a:pt x="32" y="2"/>
                  <a:pt x="35" y="2"/>
                </a:cubicBezTo>
                <a:cubicBezTo>
                  <a:pt x="38" y="2"/>
                  <a:pt x="41" y="2"/>
                  <a:pt x="44" y="1"/>
                </a:cubicBezTo>
                <a:cubicBezTo>
                  <a:pt x="56" y="1"/>
                  <a:pt x="70" y="2"/>
                  <a:pt x="83" y="2"/>
                </a:cubicBezTo>
                <a:cubicBezTo>
                  <a:pt x="86" y="2"/>
                  <a:pt x="89" y="2"/>
                  <a:pt x="92" y="2"/>
                </a:cubicBezTo>
                <a:cubicBezTo>
                  <a:pt x="101" y="2"/>
                  <a:pt x="113" y="1"/>
                  <a:pt x="123" y="1"/>
                </a:cubicBezTo>
                <a:cubicBezTo>
                  <a:pt x="127" y="1"/>
                  <a:pt x="131" y="1"/>
                  <a:pt x="135" y="1"/>
                </a:cubicBezTo>
                <a:cubicBezTo>
                  <a:pt x="138" y="2"/>
                  <a:pt x="142" y="0"/>
                  <a:pt x="145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94335" y="850265"/>
            <a:ext cx="87255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Segoe UI Black" panose="020B0A02040204020203" charset="0"/>
                <a:cs typeface="Segoe UI Black" panose="020B0A02040204020203" charset="0"/>
              </a:rPr>
              <a:t>What made John Snow succeed in preventing  “King cholera” ? </a:t>
            </a:r>
            <a:r>
              <a:rPr lang="en-US" altLang="zh-CN" sz="2400">
                <a:latin typeface="Calibri" panose="020F0502020204030204" charset="0"/>
                <a:cs typeface="Calibri" panose="020F0502020204030204" charset="0"/>
              </a:rPr>
              <a:t>( try to find supporting details from the text)</a:t>
            </a:r>
            <a:endParaRPr lang="en-US" altLang="zh-CN" sz="24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07540" y="2108835"/>
            <a:ext cx="489712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i="1">
                <a:latin typeface="Arial Black" panose="020B0A04020102020204" charset="0"/>
                <a:cs typeface="Arial Black" panose="020B0A04020102020204" charset="0"/>
              </a:rPr>
              <a:t>1.</a:t>
            </a:r>
            <a:endParaRPr lang="en-US" altLang="zh-CN" sz="3200" i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zh-CN" sz="3200" i="1">
                <a:latin typeface="Arial Black" panose="020B0A04020102020204" charset="0"/>
                <a:cs typeface="Arial Black" panose="020B0A04020102020204" charset="0"/>
              </a:rPr>
              <a:t>2.</a:t>
            </a:r>
            <a:endParaRPr lang="en-US" altLang="zh-CN" sz="3200" i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zh-CN" sz="3200" i="1">
                <a:latin typeface="Arial Black" panose="020B0A04020102020204" charset="0"/>
                <a:cs typeface="Arial Black" panose="020B0A04020102020204" charset="0"/>
              </a:rPr>
              <a:t>3.</a:t>
            </a:r>
            <a:endParaRPr lang="en-US" altLang="zh-CN" sz="3200" i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zh-CN" sz="3200" i="1">
                <a:latin typeface="Arial Black" panose="020B0A04020102020204" charset="0"/>
                <a:cs typeface="Arial Black" panose="020B0A04020102020204" charset="0"/>
              </a:rPr>
              <a:t>4.</a:t>
            </a:r>
            <a:endParaRPr lang="en-US" altLang="zh-CN" sz="3200" i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zh-CN" sz="3200" i="1">
                <a:latin typeface="Arial Black" panose="020B0A04020102020204" charset="0"/>
                <a:cs typeface="Arial Black" panose="020B0A04020102020204" charset="0"/>
              </a:rPr>
              <a:t>...</a:t>
            </a:r>
            <a:endParaRPr lang="en-US" altLang="zh-CN" sz="32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452360" y="0"/>
            <a:ext cx="1687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Segoe UI Black" panose="020B0A02040204020203" charset="0"/>
                <a:cs typeface="Segoe UI Black" panose="020B0A02040204020203" charset="0"/>
              </a:rPr>
              <a:t>Groupwork</a:t>
            </a:r>
            <a:endParaRPr lang="en-US" altLang="zh-CN" b="1"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-107950" y="52070"/>
            <a:ext cx="5462905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" name="PA_文本框 5"/>
          <p:cNvSpPr txBox="1"/>
          <p:nvPr>
            <p:custDataLst>
              <p:tags r:id="rId2"/>
            </p:custDataLst>
          </p:nvPr>
        </p:nvSpPr>
        <p:spPr>
          <a:xfrm>
            <a:off x="72389" y="156046"/>
            <a:ext cx="4659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Reading for thinking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sp>
        <p:nvSpPr>
          <p:cNvPr id="2" name="PA_任意多边形 5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69628">
            <a:off x="46990" y="1069975"/>
            <a:ext cx="436245" cy="438150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8630" y="915035"/>
            <a:ext cx="1587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Segoe UI Black" panose="020B0A02040204020203" charset="0"/>
                <a:cs typeface="Segoe UI Black" panose="020B0A02040204020203" charset="0"/>
              </a:rPr>
              <a:t>expert</a:t>
            </a:r>
            <a:endParaRPr lang="en-US" altLang="zh-CN" sz="3200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38325" y="862965"/>
            <a:ext cx="72999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As a young doctor, John Snow became frustrated.</a:t>
            </a:r>
            <a:endParaRPr lang="en-US" altLang="zh-CN" sz="2800" i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 In time, he rose to become a famous doctor.</a:t>
            </a:r>
            <a:endParaRPr lang="en-US" altLang="zh-CN" sz="28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PA_任意多边形 5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169628">
            <a:off x="30480" y="1771015"/>
            <a:ext cx="436245" cy="438150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67360" y="1644650"/>
            <a:ext cx="2517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Segoe UI Black" panose="020B0A02040204020203" charset="0"/>
                <a:cs typeface="Segoe UI Black" panose="020B0A02040204020203" charset="0"/>
              </a:rPr>
              <a:t>determined</a:t>
            </a:r>
            <a:endParaRPr lang="en-US" altLang="zh-CN" sz="3200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17345" y="2068195"/>
            <a:ext cx="7476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He never lost his desire to cholera once and for all.</a:t>
            </a:r>
            <a:endParaRPr lang="en-US" altLang="zh-CN" sz="28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PA_任意多边形 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169628">
            <a:off x="47625" y="2492375"/>
            <a:ext cx="436245" cy="438150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50850" y="2417445"/>
            <a:ext cx="606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Segoe UI Black" panose="020B0A02040204020203" charset="0"/>
                <a:cs typeface="Segoe UI Black" panose="020B0A02040204020203" charset="0"/>
              </a:rPr>
              <a:t>careful/rigorous(</a:t>
            </a:r>
            <a:r>
              <a:rPr lang="zh-CN" altLang="en-US" sz="3200">
                <a:latin typeface="Segoe UI Black" panose="020B0A02040204020203" charset="0"/>
                <a:cs typeface="Segoe UI Black" panose="020B0A02040204020203" charset="0"/>
              </a:rPr>
              <a:t>严谨的</a:t>
            </a:r>
            <a:r>
              <a:rPr lang="en-US" altLang="zh-CN" sz="3200">
                <a:latin typeface="Segoe UI Black" panose="020B0A02040204020203" charset="0"/>
                <a:cs typeface="Segoe UI Black" panose="020B0A02040204020203" charset="0"/>
              </a:rPr>
              <a:t>)</a:t>
            </a:r>
            <a:endParaRPr lang="en-US" altLang="zh-CN" sz="3200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12" name="PA_任意多边形 5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 rot="169628">
            <a:off x="83185" y="3416300"/>
            <a:ext cx="436245" cy="438150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06095" y="3333750"/>
            <a:ext cx="6394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Segoe UI Black" panose="020B0A02040204020203" charset="0"/>
                <a:cs typeface="Segoe UI Black" panose="020B0A02040204020203" charset="0"/>
              </a:rPr>
              <a:t>curious/questioning mind</a:t>
            </a:r>
            <a:endParaRPr lang="en-US" altLang="zh-CN" sz="3200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00835" y="2984500"/>
            <a:ext cx="7476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He suspected.... He was able to announce...</a:t>
            </a:r>
            <a:endParaRPr lang="en-US" altLang="zh-CN" sz="28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8640" y="3845560"/>
            <a:ext cx="8456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He discovered that in two particular streets...find out why</a:t>
            </a:r>
            <a:endParaRPr lang="en-US" altLang="zh-CN" sz="28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PA_任意多边形 5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 rot="169628">
            <a:off x="138430" y="4260850"/>
            <a:ext cx="436245" cy="438150"/>
          </a:xfrm>
          <a:custGeom>
            <a:avLst/>
            <a:gdLst>
              <a:gd name="T0" fmla="*/ 215 w 218"/>
              <a:gd name="T1" fmla="*/ 61 h 226"/>
              <a:gd name="T2" fmla="*/ 205 w 218"/>
              <a:gd name="T3" fmla="*/ 44 h 226"/>
              <a:gd name="T4" fmla="*/ 202 w 218"/>
              <a:gd name="T5" fmla="*/ 40 h 226"/>
              <a:gd name="T6" fmla="*/ 158 w 218"/>
              <a:gd name="T7" fmla="*/ 13 h 226"/>
              <a:gd name="T8" fmla="*/ 156 w 218"/>
              <a:gd name="T9" fmla="*/ 8 h 226"/>
              <a:gd name="T10" fmla="*/ 116 w 218"/>
              <a:gd name="T11" fmla="*/ 2 h 226"/>
              <a:gd name="T12" fmla="*/ 51 w 218"/>
              <a:gd name="T13" fmla="*/ 26 h 226"/>
              <a:gd name="T14" fmla="*/ 46 w 218"/>
              <a:gd name="T15" fmla="*/ 28 h 226"/>
              <a:gd name="T16" fmla="*/ 0 w 218"/>
              <a:gd name="T17" fmla="*/ 186 h 226"/>
              <a:gd name="T18" fmla="*/ 16 w 218"/>
              <a:gd name="T19" fmla="*/ 187 h 226"/>
              <a:gd name="T20" fmla="*/ 38 w 218"/>
              <a:gd name="T21" fmla="*/ 222 h 226"/>
              <a:gd name="T22" fmla="*/ 42 w 218"/>
              <a:gd name="T23" fmla="*/ 226 h 226"/>
              <a:gd name="T24" fmla="*/ 211 w 218"/>
              <a:gd name="T25" fmla="*/ 226 h 226"/>
              <a:gd name="T26" fmla="*/ 214 w 218"/>
              <a:gd name="T27" fmla="*/ 223 h 226"/>
              <a:gd name="T28" fmla="*/ 218 w 218"/>
              <a:gd name="T29" fmla="*/ 65 h 226"/>
              <a:gd name="T30" fmla="*/ 122 w 218"/>
              <a:gd name="T31" fmla="*/ 7 h 226"/>
              <a:gd name="T32" fmla="*/ 129 w 218"/>
              <a:gd name="T33" fmla="*/ 61 h 226"/>
              <a:gd name="T34" fmla="*/ 127 w 218"/>
              <a:gd name="T35" fmla="*/ 64 h 226"/>
              <a:gd name="T36" fmla="*/ 123 w 218"/>
              <a:gd name="T37" fmla="*/ 64 h 226"/>
              <a:gd name="T38" fmla="*/ 122 w 218"/>
              <a:gd name="T39" fmla="*/ 7 h 226"/>
              <a:gd name="T40" fmla="*/ 52 w 218"/>
              <a:gd name="T41" fmla="*/ 34 h 226"/>
              <a:gd name="T42" fmla="*/ 89 w 218"/>
              <a:gd name="T43" fmla="*/ 61 h 226"/>
              <a:gd name="T44" fmla="*/ 91 w 218"/>
              <a:gd name="T45" fmla="*/ 66 h 226"/>
              <a:gd name="T46" fmla="*/ 126 w 218"/>
              <a:gd name="T47" fmla="*/ 71 h 226"/>
              <a:gd name="T48" fmla="*/ 128 w 218"/>
              <a:gd name="T49" fmla="*/ 67 h 226"/>
              <a:gd name="T50" fmla="*/ 133 w 218"/>
              <a:gd name="T51" fmla="*/ 67 h 226"/>
              <a:gd name="T52" fmla="*/ 145 w 218"/>
              <a:gd name="T53" fmla="*/ 43 h 226"/>
              <a:gd name="T54" fmla="*/ 186 w 218"/>
              <a:gd name="T55" fmla="*/ 117 h 226"/>
              <a:gd name="T56" fmla="*/ 159 w 218"/>
              <a:gd name="T57" fmla="*/ 196 h 226"/>
              <a:gd name="T58" fmla="*/ 158 w 218"/>
              <a:gd name="T59" fmla="*/ 198 h 226"/>
              <a:gd name="T60" fmla="*/ 154 w 218"/>
              <a:gd name="T61" fmla="*/ 198 h 226"/>
              <a:gd name="T62" fmla="*/ 16 w 218"/>
              <a:gd name="T63" fmla="*/ 181 h 226"/>
              <a:gd name="T64" fmla="*/ 45 w 218"/>
              <a:gd name="T65" fmla="*/ 219 h 226"/>
              <a:gd name="T66" fmla="*/ 60 w 218"/>
              <a:gd name="T67" fmla="*/ 192 h 226"/>
              <a:gd name="T68" fmla="*/ 156 w 218"/>
              <a:gd name="T69" fmla="*/ 205 h 226"/>
              <a:gd name="T70" fmla="*/ 164 w 218"/>
              <a:gd name="T71" fmla="*/ 202 h 226"/>
              <a:gd name="T72" fmla="*/ 167 w 218"/>
              <a:gd name="T73" fmla="*/ 195 h 226"/>
              <a:gd name="T74" fmla="*/ 200 w 218"/>
              <a:gd name="T75" fmla="*/ 68 h 226"/>
              <a:gd name="T76" fmla="*/ 208 w 218"/>
              <a:gd name="T77" fmla="*/ 202 h 226"/>
              <a:gd name="T78" fmla="*/ 135 w 218"/>
              <a:gd name="T79" fmla="*/ 21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8" h="226">
                <a:moveTo>
                  <a:pt x="217" y="62"/>
                </a:moveTo>
                <a:cubicBezTo>
                  <a:pt x="216" y="61"/>
                  <a:pt x="215" y="61"/>
                  <a:pt x="215" y="61"/>
                </a:cubicBezTo>
                <a:cubicBezTo>
                  <a:pt x="210" y="61"/>
                  <a:pt x="206" y="61"/>
                  <a:pt x="201" y="61"/>
                </a:cubicBezTo>
                <a:cubicBezTo>
                  <a:pt x="202" y="55"/>
                  <a:pt x="203" y="49"/>
                  <a:pt x="205" y="44"/>
                </a:cubicBezTo>
                <a:cubicBezTo>
                  <a:pt x="205" y="43"/>
                  <a:pt x="205" y="42"/>
                  <a:pt x="204" y="42"/>
                </a:cubicBezTo>
                <a:cubicBezTo>
                  <a:pt x="204" y="41"/>
                  <a:pt x="203" y="40"/>
                  <a:pt x="202" y="40"/>
                </a:cubicBezTo>
                <a:cubicBezTo>
                  <a:pt x="183" y="37"/>
                  <a:pt x="166" y="36"/>
                  <a:pt x="148" y="36"/>
                </a:cubicBezTo>
                <a:cubicBezTo>
                  <a:pt x="151" y="28"/>
                  <a:pt x="154" y="21"/>
                  <a:pt x="158" y="13"/>
                </a:cubicBezTo>
                <a:cubicBezTo>
                  <a:pt x="158" y="12"/>
                  <a:pt x="158" y="11"/>
                  <a:pt x="158" y="10"/>
                </a:cubicBezTo>
                <a:cubicBezTo>
                  <a:pt x="158" y="9"/>
                  <a:pt x="157" y="8"/>
                  <a:pt x="156" y="8"/>
                </a:cubicBezTo>
                <a:cubicBezTo>
                  <a:pt x="144" y="4"/>
                  <a:pt x="132" y="1"/>
                  <a:pt x="120" y="0"/>
                </a:cubicBezTo>
                <a:cubicBezTo>
                  <a:pt x="118" y="0"/>
                  <a:pt x="117" y="1"/>
                  <a:pt x="116" y="2"/>
                </a:cubicBezTo>
                <a:cubicBezTo>
                  <a:pt x="113" y="14"/>
                  <a:pt x="108" y="25"/>
                  <a:pt x="103" y="36"/>
                </a:cubicBezTo>
                <a:cubicBezTo>
                  <a:pt x="84" y="36"/>
                  <a:pt x="66" y="35"/>
                  <a:pt x="51" y="26"/>
                </a:cubicBezTo>
                <a:cubicBezTo>
                  <a:pt x="50" y="26"/>
                  <a:pt x="49" y="25"/>
                  <a:pt x="48" y="26"/>
                </a:cubicBezTo>
                <a:cubicBezTo>
                  <a:pt x="47" y="26"/>
                  <a:pt x="46" y="27"/>
                  <a:pt x="46" y="28"/>
                </a:cubicBezTo>
                <a:cubicBezTo>
                  <a:pt x="38" y="73"/>
                  <a:pt x="31" y="139"/>
                  <a:pt x="1" y="183"/>
                </a:cubicBezTo>
                <a:cubicBezTo>
                  <a:pt x="0" y="184"/>
                  <a:pt x="0" y="185"/>
                  <a:pt x="0" y="186"/>
                </a:cubicBezTo>
                <a:cubicBezTo>
                  <a:pt x="1" y="187"/>
                  <a:pt x="2" y="188"/>
                  <a:pt x="4" y="188"/>
                </a:cubicBezTo>
                <a:cubicBezTo>
                  <a:pt x="8" y="188"/>
                  <a:pt x="12" y="187"/>
                  <a:pt x="16" y="187"/>
                </a:cubicBezTo>
                <a:cubicBezTo>
                  <a:pt x="24" y="187"/>
                  <a:pt x="32" y="188"/>
                  <a:pt x="41" y="189"/>
                </a:cubicBezTo>
                <a:cubicBezTo>
                  <a:pt x="39" y="201"/>
                  <a:pt x="39" y="211"/>
                  <a:pt x="38" y="222"/>
                </a:cubicBezTo>
                <a:cubicBezTo>
                  <a:pt x="38" y="223"/>
                  <a:pt x="38" y="224"/>
                  <a:pt x="39" y="225"/>
                </a:cubicBezTo>
                <a:cubicBezTo>
                  <a:pt x="40" y="225"/>
                  <a:pt x="41" y="226"/>
                  <a:pt x="42" y="226"/>
                </a:cubicBezTo>
                <a:cubicBezTo>
                  <a:pt x="70" y="225"/>
                  <a:pt x="103" y="224"/>
                  <a:pt x="135" y="224"/>
                </a:cubicBezTo>
                <a:cubicBezTo>
                  <a:pt x="161" y="224"/>
                  <a:pt x="187" y="225"/>
                  <a:pt x="211" y="226"/>
                </a:cubicBezTo>
                <a:cubicBezTo>
                  <a:pt x="212" y="226"/>
                  <a:pt x="213" y="226"/>
                  <a:pt x="213" y="225"/>
                </a:cubicBezTo>
                <a:cubicBezTo>
                  <a:pt x="214" y="225"/>
                  <a:pt x="214" y="224"/>
                  <a:pt x="214" y="223"/>
                </a:cubicBezTo>
                <a:cubicBezTo>
                  <a:pt x="214" y="216"/>
                  <a:pt x="214" y="209"/>
                  <a:pt x="214" y="202"/>
                </a:cubicBezTo>
                <a:cubicBezTo>
                  <a:pt x="214" y="156"/>
                  <a:pt x="215" y="111"/>
                  <a:pt x="218" y="65"/>
                </a:cubicBezTo>
                <a:cubicBezTo>
                  <a:pt x="218" y="64"/>
                  <a:pt x="218" y="63"/>
                  <a:pt x="217" y="62"/>
                </a:cubicBezTo>
                <a:close/>
                <a:moveTo>
                  <a:pt x="122" y="7"/>
                </a:moveTo>
                <a:cubicBezTo>
                  <a:pt x="131" y="8"/>
                  <a:pt x="141" y="10"/>
                  <a:pt x="150" y="13"/>
                </a:cubicBezTo>
                <a:cubicBezTo>
                  <a:pt x="143" y="29"/>
                  <a:pt x="136" y="45"/>
                  <a:pt x="129" y="61"/>
                </a:cubicBezTo>
                <a:cubicBezTo>
                  <a:pt x="129" y="62"/>
                  <a:pt x="128" y="63"/>
                  <a:pt x="128" y="63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5" y="65"/>
                  <a:pt x="124" y="65"/>
                  <a:pt x="123" y="64"/>
                </a:cubicBezTo>
                <a:cubicBezTo>
                  <a:pt x="115" y="63"/>
                  <a:pt x="106" y="61"/>
                  <a:pt x="97" y="60"/>
                </a:cubicBezTo>
                <a:cubicBezTo>
                  <a:pt x="108" y="44"/>
                  <a:pt x="116" y="26"/>
                  <a:pt x="122" y="7"/>
                </a:cubicBezTo>
                <a:close/>
                <a:moveTo>
                  <a:pt x="10" y="181"/>
                </a:moveTo>
                <a:cubicBezTo>
                  <a:pt x="38" y="137"/>
                  <a:pt x="44" y="77"/>
                  <a:pt x="52" y="34"/>
                </a:cubicBezTo>
                <a:cubicBezTo>
                  <a:pt x="66" y="41"/>
                  <a:pt x="83" y="43"/>
                  <a:pt x="100" y="43"/>
                </a:cubicBezTo>
                <a:cubicBezTo>
                  <a:pt x="96" y="49"/>
                  <a:pt x="93" y="55"/>
                  <a:pt x="89" y="61"/>
                </a:cubicBezTo>
                <a:cubicBezTo>
                  <a:pt x="88" y="62"/>
                  <a:pt x="88" y="63"/>
                  <a:pt x="89" y="64"/>
                </a:cubicBezTo>
                <a:cubicBezTo>
                  <a:pt x="89" y="65"/>
                  <a:pt x="90" y="66"/>
                  <a:pt x="91" y="66"/>
                </a:cubicBezTo>
                <a:cubicBezTo>
                  <a:pt x="101" y="68"/>
                  <a:pt x="112" y="69"/>
                  <a:pt x="122" y="71"/>
                </a:cubicBezTo>
                <a:cubicBezTo>
                  <a:pt x="123" y="71"/>
                  <a:pt x="124" y="71"/>
                  <a:pt x="126" y="71"/>
                </a:cubicBezTo>
                <a:cubicBezTo>
                  <a:pt x="127" y="71"/>
                  <a:pt x="128" y="71"/>
                  <a:pt x="130" y="70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1" y="70"/>
                  <a:pt x="133" y="68"/>
                  <a:pt x="133" y="67"/>
                </a:cubicBezTo>
                <a:cubicBezTo>
                  <a:pt x="134" y="66"/>
                  <a:pt x="135" y="65"/>
                  <a:pt x="135" y="64"/>
                </a:cubicBezTo>
                <a:cubicBezTo>
                  <a:pt x="138" y="57"/>
                  <a:pt x="141" y="50"/>
                  <a:pt x="145" y="43"/>
                </a:cubicBezTo>
                <a:cubicBezTo>
                  <a:pt x="162" y="43"/>
                  <a:pt x="179" y="43"/>
                  <a:pt x="197" y="46"/>
                </a:cubicBezTo>
                <a:cubicBezTo>
                  <a:pt x="193" y="67"/>
                  <a:pt x="191" y="92"/>
                  <a:pt x="186" y="117"/>
                </a:cubicBezTo>
                <a:cubicBezTo>
                  <a:pt x="182" y="143"/>
                  <a:pt x="175" y="170"/>
                  <a:pt x="161" y="191"/>
                </a:cubicBezTo>
                <a:cubicBezTo>
                  <a:pt x="160" y="193"/>
                  <a:pt x="160" y="195"/>
                  <a:pt x="159" y="196"/>
                </a:cubicBezTo>
                <a:cubicBezTo>
                  <a:pt x="159" y="197"/>
                  <a:pt x="158" y="198"/>
                  <a:pt x="158" y="198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157" y="198"/>
                  <a:pt x="157" y="199"/>
                  <a:pt x="156" y="199"/>
                </a:cubicBezTo>
                <a:cubicBezTo>
                  <a:pt x="156" y="199"/>
                  <a:pt x="155" y="198"/>
                  <a:pt x="154" y="198"/>
                </a:cubicBezTo>
                <a:cubicBezTo>
                  <a:pt x="123" y="194"/>
                  <a:pt x="92" y="189"/>
                  <a:pt x="61" y="185"/>
                </a:cubicBezTo>
                <a:cubicBezTo>
                  <a:pt x="47" y="183"/>
                  <a:pt x="31" y="181"/>
                  <a:pt x="16" y="181"/>
                </a:cubicBezTo>
                <a:cubicBezTo>
                  <a:pt x="14" y="181"/>
                  <a:pt x="12" y="181"/>
                  <a:pt x="10" y="181"/>
                </a:cubicBezTo>
                <a:close/>
                <a:moveTo>
                  <a:pt x="45" y="219"/>
                </a:moveTo>
                <a:cubicBezTo>
                  <a:pt x="46" y="209"/>
                  <a:pt x="46" y="200"/>
                  <a:pt x="47" y="190"/>
                </a:cubicBezTo>
                <a:cubicBezTo>
                  <a:pt x="52" y="190"/>
                  <a:pt x="56" y="191"/>
                  <a:pt x="60" y="192"/>
                </a:cubicBezTo>
                <a:cubicBezTo>
                  <a:pt x="91" y="196"/>
                  <a:pt x="122" y="201"/>
                  <a:pt x="153" y="205"/>
                </a:cubicBezTo>
                <a:cubicBezTo>
                  <a:pt x="154" y="205"/>
                  <a:pt x="155" y="205"/>
                  <a:pt x="156" y="205"/>
                </a:cubicBezTo>
                <a:cubicBezTo>
                  <a:pt x="158" y="205"/>
                  <a:pt x="159" y="205"/>
                  <a:pt x="160" y="205"/>
                </a:cubicBezTo>
                <a:cubicBezTo>
                  <a:pt x="162" y="204"/>
                  <a:pt x="163" y="203"/>
                  <a:pt x="164" y="202"/>
                </a:cubicBezTo>
                <a:cubicBezTo>
                  <a:pt x="165" y="201"/>
                  <a:pt x="165" y="199"/>
                  <a:pt x="166" y="198"/>
                </a:cubicBezTo>
                <a:cubicBezTo>
                  <a:pt x="166" y="196"/>
                  <a:pt x="167" y="195"/>
                  <a:pt x="167" y="195"/>
                </a:cubicBezTo>
                <a:cubicBezTo>
                  <a:pt x="182" y="172"/>
                  <a:pt x="189" y="145"/>
                  <a:pt x="193" y="118"/>
                </a:cubicBezTo>
                <a:cubicBezTo>
                  <a:pt x="196" y="100"/>
                  <a:pt x="198" y="83"/>
                  <a:pt x="200" y="68"/>
                </a:cubicBezTo>
                <a:cubicBezTo>
                  <a:pt x="204" y="68"/>
                  <a:pt x="207" y="68"/>
                  <a:pt x="211" y="68"/>
                </a:cubicBezTo>
                <a:cubicBezTo>
                  <a:pt x="208" y="113"/>
                  <a:pt x="208" y="157"/>
                  <a:pt x="208" y="202"/>
                </a:cubicBezTo>
                <a:cubicBezTo>
                  <a:pt x="208" y="208"/>
                  <a:pt x="208" y="214"/>
                  <a:pt x="208" y="219"/>
                </a:cubicBezTo>
                <a:cubicBezTo>
                  <a:pt x="185" y="218"/>
                  <a:pt x="160" y="218"/>
                  <a:pt x="135" y="218"/>
                </a:cubicBezTo>
                <a:cubicBezTo>
                  <a:pt x="104" y="218"/>
                  <a:pt x="73" y="218"/>
                  <a:pt x="45" y="2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61340" y="4178300"/>
            <a:ext cx="2177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Segoe UI Black" panose="020B0A02040204020203" charset="0"/>
                <a:cs typeface="Segoe UI Black" panose="020B0A02040204020203" charset="0"/>
              </a:rPr>
              <a:t>creative</a:t>
            </a:r>
            <a:endParaRPr lang="en-US" altLang="zh-CN" sz="3200"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8" name="图片 17" descr="科学家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9380" y="-20955"/>
            <a:ext cx="1409700" cy="923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10" grpId="0" bldLvl="0" animBg="1"/>
      <p:bldP spid="12" grpId="0" bldLvl="0" animBg="1"/>
      <p:bldP spid="16" grpId="0" bldLvl="0" animBg="1"/>
      <p:bldP spid="4" grpId="0"/>
      <p:bldP spid="5" grpId="0"/>
      <p:bldP spid="7" grpId="0"/>
      <p:bldP spid="9" grpId="0"/>
      <p:bldP spid="11" grpId="0"/>
      <p:bldP spid="14" grpId="0"/>
      <p:bldP spid="13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-107950" y="52070"/>
            <a:ext cx="5462905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" name="PA_文本框 5"/>
          <p:cNvSpPr txBox="1"/>
          <p:nvPr>
            <p:custDataLst>
              <p:tags r:id="rId2"/>
            </p:custDataLst>
          </p:nvPr>
        </p:nvSpPr>
        <p:spPr>
          <a:xfrm>
            <a:off x="72389" y="156046"/>
            <a:ext cx="4659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Reading for thinking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sp>
        <p:nvSpPr>
          <p:cNvPr id="41" name="任意多边形 40"/>
          <p:cNvSpPr/>
          <p:nvPr/>
        </p:nvSpPr>
        <p:spPr bwMode="auto">
          <a:xfrm>
            <a:off x="589915" y="4945380"/>
            <a:ext cx="1795780" cy="79375"/>
          </a:xfrm>
          <a:custGeom>
            <a:avLst/>
            <a:gdLst>
              <a:gd name="connsiteX0" fmla="*/ 2531492 w 3033871"/>
              <a:gd name="connsiteY0" fmla="*/ 0 h 156058"/>
              <a:gd name="connsiteX1" fmla="*/ 2534921 w 3033871"/>
              <a:gd name="connsiteY1" fmla="*/ 228 h 156058"/>
              <a:gd name="connsiteX2" fmla="*/ 2534841 w 3033871"/>
              <a:gd name="connsiteY2" fmla="*/ 16498 h 156058"/>
              <a:gd name="connsiteX3" fmla="*/ 2536426 w 3033871"/>
              <a:gd name="connsiteY3" fmla="*/ 61921 h 156058"/>
              <a:gd name="connsiteX4" fmla="*/ 2919983 w 3033871"/>
              <a:gd name="connsiteY4" fmla="*/ 77787 h 156058"/>
              <a:gd name="connsiteX5" fmla="*/ 3033871 w 3033871"/>
              <a:gd name="connsiteY5" fmla="*/ 80414 h 156058"/>
              <a:gd name="connsiteX6" fmla="*/ 3027248 w 3033871"/>
              <a:gd name="connsiteY6" fmla="*/ 135613 h 156058"/>
              <a:gd name="connsiteX7" fmla="*/ 2808876 w 3033871"/>
              <a:gd name="connsiteY7" fmla="*/ 127059 h 156058"/>
              <a:gd name="connsiteX8" fmla="*/ 1044932 w 3033871"/>
              <a:gd name="connsiteY8" fmla="*/ 110811 h 156058"/>
              <a:gd name="connsiteX9" fmla="*/ 545262 w 3033871"/>
              <a:gd name="connsiteY9" fmla="*/ 129615 h 156058"/>
              <a:gd name="connsiteX10" fmla="*/ 71363 w 3033871"/>
              <a:gd name="connsiteY10" fmla="*/ 156058 h 156058"/>
              <a:gd name="connsiteX11" fmla="*/ 0 w 3033871"/>
              <a:gd name="connsiteY11" fmla="*/ 152418 h 156058"/>
              <a:gd name="connsiteX12" fmla="*/ 34695 w 3033871"/>
              <a:gd name="connsiteY12" fmla="*/ 97313 h 156058"/>
              <a:gd name="connsiteX13" fmla="*/ 116000 w 3033871"/>
              <a:gd name="connsiteY13" fmla="*/ 102800 h 156058"/>
              <a:gd name="connsiteX14" fmla="*/ 440709 w 3033871"/>
              <a:gd name="connsiteY14" fmla="*/ 64288 h 156058"/>
              <a:gd name="connsiteX15" fmla="*/ 1351802 w 3033871"/>
              <a:gd name="connsiteY15" fmla="*/ 54660 h 156058"/>
              <a:gd name="connsiteX16" fmla="*/ 1614300 w 3033871"/>
              <a:gd name="connsiteY16" fmla="*/ 39498 h 156058"/>
              <a:gd name="connsiteX17" fmla="*/ 1664284 w 3033871"/>
              <a:gd name="connsiteY17" fmla="*/ 40667 h 156058"/>
              <a:gd name="connsiteX18" fmla="*/ 1772868 w 3033871"/>
              <a:gd name="connsiteY18" fmla="*/ 43207 h 156058"/>
              <a:gd name="connsiteX19" fmla="*/ 1789010 w 3033871"/>
              <a:gd name="connsiteY19" fmla="*/ 38740 h 156058"/>
              <a:gd name="connsiteX20" fmla="*/ 2109397 w 3033871"/>
              <a:gd name="connsiteY20" fmla="*/ 42417 h 156058"/>
              <a:gd name="connsiteX21" fmla="*/ 2535044 w 3033871"/>
              <a:gd name="connsiteY21" fmla="*/ 64288 h 156058"/>
              <a:gd name="connsiteX22" fmla="*/ 2529865 w 3033871"/>
              <a:gd name="connsiteY22" fmla="*/ 19832 h 15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33871" h="156058">
                <a:moveTo>
                  <a:pt x="2531492" y="0"/>
                </a:moveTo>
                <a:lnTo>
                  <a:pt x="2534921" y="228"/>
                </a:lnTo>
                <a:lnTo>
                  <a:pt x="2534841" y="16498"/>
                </a:lnTo>
                <a:cubicBezTo>
                  <a:pt x="2535017" y="29485"/>
                  <a:pt x="2535487" y="44058"/>
                  <a:pt x="2536426" y="61921"/>
                </a:cubicBezTo>
                <a:cubicBezTo>
                  <a:pt x="2654769" y="87307"/>
                  <a:pt x="2790018" y="78845"/>
                  <a:pt x="2919983" y="77787"/>
                </a:cubicBezTo>
                <a:lnTo>
                  <a:pt x="3033871" y="80414"/>
                </a:lnTo>
                <a:lnTo>
                  <a:pt x="3027248" y="135613"/>
                </a:lnTo>
                <a:lnTo>
                  <a:pt x="2808876" y="127059"/>
                </a:lnTo>
                <a:cubicBezTo>
                  <a:pt x="2218497" y="103407"/>
                  <a:pt x="1689242" y="81195"/>
                  <a:pt x="1044932" y="110811"/>
                </a:cubicBezTo>
                <a:cubicBezTo>
                  <a:pt x="872114" y="118333"/>
                  <a:pt x="718080" y="122094"/>
                  <a:pt x="545262" y="129615"/>
                </a:cubicBezTo>
                <a:cubicBezTo>
                  <a:pt x="384654" y="135257"/>
                  <a:pt x="224046" y="155706"/>
                  <a:pt x="71363" y="156058"/>
                </a:cubicBezTo>
                <a:lnTo>
                  <a:pt x="0" y="152418"/>
                </a:lnTo>
                <a:lnTo>
                  <a:pt x="34695" y="97313"/>
                </a:lnTo>
                <a:lnTo>
                  <a:pt x="116000" y="102800"/>
                </a:lnTo>
                <a:cubicBezTo>
                  <a:pt x="229534" y="100661"/>
                  <a:pt x="327706" y="72846"/>
                  <a:pt x="440709" y="64288"/>
                </a:cubicBezTo>
                <a:cubicBezTo>
                  <a:pt x="757120" y="47171"/>
                  <a:pt x="1056580" y="62148"/>
                  <a:pt x="1351802" y="54660"/>
                </a:cubicBezTo>
                <a:lnTo>
                  <a:pt x="1614300" y="39498"/>
                </a:lnTo>
                <a:lnTo>
                  <a:pt x="1664284" y="40667"/>
                </a:lnTo>
                <a:cubicBezTo>
                  <a:pt x="1700902" y="43207"/>
                  <a:pt x="1737943" y="47440"/>
                  <a:pt x="1772868" y="43207"/>
                </a:cubicBezTo>
                <a:lnTo>
                  <a:pt x="1789010" y="38740"/>
                </a:lnTo>
                <a:lnTo>
                  <a:pt x="2109397" y="42417"/>
                </a:lnTo>
                <a:cubicBezTo>
                  <a:pt x="2257244" y="44318"/>
                  <a:pt x="2406974" y="49073"/>
                  <a:pt x="2535044" y="64288"/>
                </a:cubicBezTo>
                <a:cubicBezTo>
                  <a:pt x="2531277" y="48122"/>
                  <a:pt x="2529865" y="33621"/>
                  <a:pt x="2529865" y="1983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endParaRPr lang="zh-CN" altLang="en-US"/>
          </a:p>
        </p:txBody>
      </p:sp>
      <p:sp>
        <p:nvSpPr>
          <p:cNvPr id="42" name="任意多边形 41"/>
          <p:cNvSpPr/>
          <p:nvPr/>
        </p:nvSpPr>
        <p:spPr bwMode="auto">
          <a:xfrm>
            <a:off x="3413760" y="3954145"/>
            <a:ext cx="2223770" cy="144145"/>
          </a:xfrm>
          <a:custGeom>
            <a:avLst/>
            <a:gdLst>
              <a:gd name="connsiteX0" fmla="*/ 2531492 w 3033871"/>
              <a:gd name="connsiteY0" fmla="*/ 0 h 156058"/>
              <a:gd name="connsiteX1" fmla="*/ 2534921 w 3033871"/>
              <a:gd name="connsiteY1" fmla="*/ 228 h 156058"/>
              <a:gd name="connsiteX2" fmla="*/ 2534841 w 3033871"/>
              <a:gd name="connsiteY2" fmla="*/ 16498 h 156058"/>
              <a:gd name="connsiteX3" fmla="*/ 2536426 w 3033871"/>
              <a:gd name="connsiteY3" fmla="*/ 61921 h 156058"/>
              <a:gd name="connsiteX4" fmla="*/ 2919983 w 3033871"/>
              <a:gd name="connsiteY4" fmla="*/ 77787 h 156058"/>
              <a:gd name="connsiteX5" fmla="*/ 3033871 w 3033871"/>
              <a:gd name="connsiteY5" fmla="*/ 80414 h 156058"/>
              <a:gd name="connsiteX6" fmla="*/ 3027248 w 3033871"/>
              <a:gd name="connsiteY6" fmla="*/ 135613 h 156058"/>
              <a:gd name="connsiteX7" fmla="*/ 2808876 w 3033871"/>
              <a:gd name="connsiteY7" fmla="*/ 127059 h 156058"/>
              <a:gd name="connsiteX8" fmla="*/ 1044932 w 3033871"/>
              <a:gd name="connsiteY8" fmla="*/ 110811 h 156058"/>
              <a:gd name="connsiteX9" fmla="*/ 545262 w 3033871"/>
              <a:gd name="connsiteY9" fmla="*/ 129615 h 156058"/>
              <a:gd name="connsiteX10" fmla="*/ 71363 w 3033871"/>
              <a:gd name="connsiteY10" fmla="*/ 156058 h 156058"/>
              <a:gd name="connsiteX11" fmla="*/ 0 w 3033871"/>
              <a:gd name="connsiteY11" fmla="*/ 152418 h 156058"/>
              <a:gd name="connsiteX12" fmla="*/ 34695 w 3033871"/>
              <a:gd name="connsiteY12" fmla="*/ 97313 h 156058"/>
              <a:gd name="connsiteX13" fmla="*/ 116000 w 3033871"/>
              <a:gd name="connsiteY13" fmla="*/ 102800 h 156058"/>
              <a:gd name="connsiteX14" fmla="*/ 440709 w 3033871"/>
              <a:gd name="connsiteY14" fmla="*/ 64288 h 156058"/>
              <a:gd name="connsiteX15" fmla="*/ 1351802 w 3033871"/>
              <a:gd name="connsiteY15" fmla="*/ 54660 h 156058"/>
              <a:gd name="connsiteX16" fmla="*/ 1614300 w 3033871"/>
              <a:gd name="connsiteY16" fmla="*/ 39498 h 156058"/>
              <a:gd name="connsiteX17" fmla="*/ 1664284 w 3033871"/>
              <a:gd name="connsiteY17" fmla="*/ 40667 h 156058"/>
              <a:gd name="connsiteX18" fmla="*/ 1772868 w 3033871"/>
              <a:gd name="connsiteY18" fmla="*/ 43207 h 156058"/>
              <a:gd name="connsiteX19" fmla="*/ 1789010 w 3033871"/>
              <a:gd name="connsiteY19" fmla="*/ 38740 h 156058"/>
              <a:gd name="connsiteX20" fmla="*/ 2109397 w 3033871"/>
              <a:gd name="connsiteY20" fmla="*/ 42417 h 156058"/>
              <a:gd name="connsiteX21" fmla="*/ 2535044 w 3033871"/>
              <a:gd name="connsiteY21" fmla="*/ 64288 h 156058"/>
              <a:gd name="connsiteX22" fmla="*/ 2529865 w 3033871"/>
              <a:gd name="connsiteY22" fmla="*/ 19832 h 15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33871" h="156058">
                <a:moveTo>
                  <a:pt x="2531492" y="0"/>
                </a:moveTo>
                <a:lnTo>
                  <a:pt x="2534921" y="228"/>
                </a:lnTo>
                <a:lnTo>
                  <a:pt x="2534841" y="16498"/>
                </a:lnTo>
                <a:cubicBezTo>
                  <a:pt x="2535017" y="29485"/>
                  <a:pt x="2535487" y="44058"/>
                  <a:pt x="2536426" y="61921"/>
                </a:cubicBezTo>
                <a:cubicBezTo>
                  <a:pt x="2654769" y="87307"/>
                  <a:pt x="2790018" y="78845"/>
                  <a:pt x="2919983" y="77787"/>
                </a:cubicBezTo>
                <a:lnTo>
                  <a:pt x="3033871" y="80414"/>
                </a:lnTo>
                <a:lnTo>
                  <a:pt x="3027248" y="135613"/>
                </a:lnTo>
                <a:lnTo>
                  <a:pt x="2808876" y="127059"/>
                </a:lnTo>
                <a:cubicBezTo>
                  <a:pt x="2218497" y="103407"/>
                  <a:pt x="1689242" y="81195"/>
                  <a:pt x="1044932" y="110811"/>
                </a:cubicBezTo>
                <a:cubicBezTo>
                  <a:pt x="872114" y="118333"/>
                  <a:pt x="718080" y="122094"/>
                  <a:pt x="545262" y="129615"/>
                </a:cubicBezTo>
                <a:cubicBezTo>
                  <a:pt x="384654" y="135257"/>
                  <a:pt x="224046" y="155706"/>
                  <a:pt x="71363" y="156058"/>
                </a:cubicBezTo>
                <a:lnTo>
                  <a:pt x="0" y="152418"/>
                </a:lnTo>
                <a:lnTo>
                  <a:pt x="34695" y="97313"/>
                </a:lnTo>
                <a:lnTo>
                  <a:pt x="116000" y="102800"/>
                </a:lnTo>
                <a:cubicBezTo>
                  <a:pt x="229534" y="100661"/>
                  <a:pt x="327706" y="72846"/>
                  <a:pt x="440709" y="64288"/>
                </a:cubicBezTo>
                <a:cubicBezTo>
                  <a:pt x="757120" y="47171"/>
                  <a:pt x="1056580" y="62148"/>
                  <a:pt x="1351802" y="54660"/>
                </a:cubicBezTo>
                <a:lnTo>
                  <a:pt x="1614300" y="39498"/>
                </a:lnTo>
                <a:lnTo>
                  <a:pt x="1664284" y="40667"/>
                </a:lnTo>
                <a:cubicBezTo>
                  <a:pt x="1700902" y="43207"/>
                  <a:pt x="1737943" y="47440"/>
                  <a:pt x="1772868" y="43207"/>
                </a:cubicBezTo>
                <a:lnTo>
                  <a:pt x="1789010" y="38740"/>
                </a:lnTo>
                <a:lnTo>
                  <a:pt x="2109397" y="42417"/>
                </a:lnTo>
                <a:cubicBezTo>
                  <a:pt x="2257244" y="44318"/>
                  <a:pt x="2406974" y="49073"/>
                  <a:pt x="2535044" y="64288"/>
                </a:cubicBezTo>
                <a:cubicBezTo>
                  <a:pt x="2531277" y="48122"/>
                  <a:pt x="2529865" y="33621"/>
                  <a:pt x="2529865" y="1983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endParaRPr lang="zh-CN" altLang="en-US"/>
          </a:p>
        </p:txBody>
      </p:sp>
      <p:sp>
        <p:nvSpPr>
          <p:cNvPr id="47" name="任意多边形 46"/>
          <p:cNvSpPr/>
          <p:nvPr/>
        </p:nvSpPr>
        <p:spPr bwMode="auto">
          <a:xfrm>
            <a:off x="2195830" y="3954145"/>
            <a:ext cx="1570355" cy="1127125"/>
          </a:xfrm>
          <a:custGeom>
            <a:avLst/>
            <a:gdLst>
              <a:gd name="connsiteX0" fmla="*/ 1788593 w 1969408"/>
              <a:gd name="connsiteY0" fmla="*/ 0 h 2480262"/>
              <a:gd name="connsiteX1" fmla="*/ 1794957 w 1969408"/>
              <a:gd name="connsiteY1" fmla="*/ 25013 h 2480262"/>
              <a:gd name="connsiteX2" fmla="*/ 1806741 w 1969408"/>
              <a:gd name="connsiteY2" fmla="*/ 53228 h 2480262"/>
              <a:gd name="connsiteX3" fmla="*/ 1826197 w 1969408"/>
              <a:gd name="connsiteY3" fmla="*/ 82411 h 2480262"/>
              <a:gd name="connsiteX4" fmla="*/ 1833562 w 1969408"/>
              <a:gd name="connsiteY4" fmla="*/ 106338 h 2480262"/>
              <a:gd name="connsiteX5" fmla="*/ 1834159 w 1969408"/>
              <a:gd name="connsiteY5" fmla="*/ 107176 h 2480262"/>
              <a:gd name="connsiteX6" fmla="*/ 1834159 w 1969408"/>
              <a:gd name="connsiteY6" fmla="*/ 163807 h 2480262"/>
              <a:gd name="connsiteX7" fmla="*/ 1969408 w 1969408"/>
              <a:gd name="connsiteY7" fmla="*/ 208936 h 2480262"/>
              <a:gd name="connsiteX8" fmla="*/ 1747750 w 1969408"/>
              <a:gd name="connsiteY8" fmla="*/ 208936 h 2480262"/>
              <a:gd name="connsiteX9" fmla="*/ 1556147 w 1969408"/>
              <a:gd name="connsiteY9" fmla="*/ 472192 h 2480262"/>
              <a:gd name="connsiteX10" fmla="*/ 981340 w 1969408"/>
              <a:gd name="connsiteY10" fmla="*/ 1239396 h 2480262"/>
              <a:gd name="connsiteX11" fmla="*/ 218686 w 1969408"/>
              <a:gd name="connsiteY11" fmla="*/ 2269856 h 2480262"/>
              <a:gd name="connsiteX12" fmla="*/ 335973 w 1969408"/>
              <a:gd name="connsiteY12" fmla="*/ 2270914 h 2480262"/>
              <a:gd name="connsiteX13" fmla="*/ 355461 w 1969408"/>
              <a:gd name="connsiteY13" fmla="*/ 2277731 h 2480262"/>
              <a:gd name="connsiteX14" fmla="*/ 335596 w 1969408"/>
              <a:gd name="connsiteY14" fmla="*/ 2307528 h 2480262"/>
              <a:gd name="connsiteX15" fmla="*/ 334133 w 1969408"/>
              <a:gd name="connsiteY15" fmla="*/ 2308849 h 2480262"/>
              <a:gd name="connsiteX16" fmla="*/ 295234 w 1969408"/>
              <a:gd name="connsiteY16" fmla="*/ 2311695 h 2480262"/>
              <a:gd name="connsiteX17" fmla="*/ 199902 w 1969408"/>
              <a:gd name="connsiteY17" fmla="*/ 2311225 h 2480262"/>
              <a:gd name="connsiteX18" fmla="*/ 137443 w 1969408"/>
              <a:gd name="connsiteY18" fmla="*/ 2369988 h 2480262"/>
              <a:gd name="connsiteX19" fmla="*/ 136082 w 1969408"/>
              <a:gd name="connsiteY19" fmla="*/ 2372804 h 2480262"/>
              <a:gd name="connsiteX20" fmla="*/ 81596 w 1969408"/>
              <a:gd name="connsiteY20" fmla="*/ 2409128 h 2480262"/>
              <a:gd name="connsiteX21" fmla="*/ 51116 w 1969408"/>
              <a:gd name="connsiteY21" fmla="*/ 2429448 h 2480262"/>
              <a:gd name="connsiteX22" fmla="*/ 30796 w 1969408"/>
              <a:gd name="connsiteY22" fmla="*/ 2459928 h 2480262"/>
              <a:gd name="connsiteX23" fmla="*/ 6230 w 1969408"/>
              <a:gd name="connsiteY23" fmla="*/ 2477986 h 2480262"/>
              <a:gd name="connsiteX24" fmla="*/ 0 w 1969408"/>
              <a:gd name="connsiteY24" fmla="*/ 2480262 h 2480262"/>
              <a:gd name="connsiteX25" fmla="*/ 8103 w 1969408"/>
              <a:gd name="connsiteY25" fmla="*/ 2455950 h 2480262"/>
              <a:gd name="connsiteX26" fmla="*/ 28423 w 1969408"/>
              <a:gd name="connsiteY26" fmla="*/ 2394990 h 2480262"/>
              <a:gd name="connsiteX27" fmla="*/ 48743 w 1969408"/>
              <a:gd name="connsiteY27" fmla="*/ 2334030 h 2480262"/>
              <a:gd name="connsiteX28" fmla="*/ 69063 w 1969408"/>
              <a:gd name="connsiteY28" fmla="*/ 2303550 h 2480262"/>
              <a:gd name="connsiteX29" fmla="*/ 79223 w 1969408"/>
              <a:gd name="connsiteY29" fmla="*/ 2273070 h 2480262"/>
              <a:gd name="connsiteX30" fmla="*/ 99543 w 1969408"/>
              <a:gd name="connsiteY30" fmla="*/ 2242590 h 2480262"/>
              <a:gd name="connsiteX31" fmla="*/ 109703 w 1969408"/>
              <a:gd name="connsiteY31" fmla="*/ 2212110 h 2480262"/>
              <a:gd name="connsiteX32" fmla="*/ 140183 w 1969408"/>
              <a:gd name="connsiteY32" fmla="*/ 2181630 h 2480262"/>
              <a:gd name="connsiteX33" fmla="*/ 160503 w 1969408"/>
              <a:gd name="connsiteY33" fmla="*/ 2151150 h 2480262"/>
              <a:gd name="connsiteX34" fmla="*/ 231623 w 1969408"/>
              <a:gd name="connsiteY34" fmla="*/ 2069870 h 2480262"/>
              <a:gd name="connsiteX35" fmla="*/ 262103 w 1969408"/>
              <a:gd name="connsiteY35" fmla="*/ 2059710 h 2480262"/>
              <a:gd name="connsiteX36" fmla="*/ 282423 w 1969408"/>
              <a:gd name="connsiteY36" fmla="*/ 2029230 h 2480262"/>
              <a:gd name="connsiteX37" fmla="*/ 343383 w 1969408"/>
              <a:gd name="connsiteY37" fmla="*/ 1978430 h 2480262"/>
              <a:gd name="connsiteX38" fmla="*/ 356341 w 1969408"/>
              <a:gd name="connsiteY38" fmla="*/ 1935517 h 2480262"/>
              <a:gd name="connsiteX39" fmla="*/ 357069 w 1969408"/>
              <a:gd name="connsiteY39" fmla="*/ 1931828 h 2480262"/>
              <a:gd name="connsiteX40" fmla="*/ 365558 w 1969408"/>
              <a:gd name="connsiteY40" fmla="*/ 1932324 h 2480262"/>
              <a:gd name="connsiteX41" fmla="*/ 410289 w 1969408"/>
              <a:gd name="connsiteY41" fmla="*/ 1923862 h 2480262"/>
              <a:gd name="connsiteX42" fmla="*/ 586864 w 1969408"/>
              <a:gd name="connsiteY42" fmla="*/ 1694453 h 2480262"/>
              <a:gd name="connsiteX43" fmla="*/ 1112832 w 1969408"/>
              <a:gd name="connsiteY43" fmla="*/ 1017509 h 2480262"/>
              <a:gd name="connsiteX44" fmla="*/ 1770291 w 1969408"/>
              <a:gd name="connsiteY44" fmla="*/ 77308 h 2480262"/>
              <a:gd name="connsiteX45" fmla="*/ 1702667 w 1969408"/>
              <a:gd name="connsiteY45" fmla="*/ 28418 h 2480262"/>
              <a:gd name="connsiteX46" fmla="*/ 1789076 w 1969408"/>
              <a:gd name="connsiteY46" fmla="*/ 17135 h 248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969408" h="2480262">
                <a:moveTo>
                  <a:pt x="1788593" y="0"/>
                </a:moveTo>
                <a:lnTo>
                  <a:pt x="1794957" y="25013"/>
                </a:lnTo>
                <a:cubicBezTo>
                  <a:pt x="1797663" y="35016"/>
                  <a:pt x="1801053" y="44697"/>
                  <a:pt x="1806741" y="53228"/>
                </a:cubicBezTo>
                <a:lnTo>
                  <a:pt x="1826197" y="82411"/>
                </a:lnTo>
                <a:cubicBezTo>
                  <a:pt x="1830179" y="94356"/>
                  <a:pt x="1832051" y="101734"/>
                  <a:pt x="1833562" y="106338"/>
                </a:cubicBezTo>
                <a:lnTo>
                  <a:pt x="1834159" y="107176"/>
                </a:lnTo>
                <a:lnTo>
                  <a:pt x="1834159" y="163807"/>
                </a:lnTo>
                <a:cubicBezTo>
                  <a:pt x="1871728" y="190132"/>
                  <a:pt x="1969408" y="148763"/>
                  <a:pt x="1969408" y="208936"/>
                </a:cubicBezTo>
                <a:cubicBezTo>
                  <a:pt x="1909297" y="231501"/>
                  <a:pt x="1811617" y="186371"/>
                  <a:pt x="1747750" y="208936"/>
                </a:cubicBezTo>
                <a:cubicBezTo>
                  <a:pt x="1706424" y="227740"/>
                  <a:pt x="1589960" y="419541"/>
                  <a:pt x="1556147" y="472192"/>
                </a:cubicBezTo>
                <a:cubicBezTo>
                  <a:pt x="1375816" y="746731"/>
                  <a:pt x="1172942" y="998705"/>
                  <a:pt x="981340" y="1239396"/>
                </a:cubicBezTo>
                <a:cubicBezTo>
                  <a:pt x="692057" y="1596672"/>
                  <a:pt x="470400" y="1957709"/>
                  <a:pt x="218686" y="2269856"/>
                </a:cubicBezTo>
                <a:cubicBezTo>
                  <a:pt x="252499" y="2275498"/>
                  <a:pt x="301104" y="2266331"/>
                  <a:pt x="335973" y="2270914"/>
                </a:cubicBezTo>
                <a:lnTo>
                  <a:pt x="355461" y="2277731"/>
                </a:lnTo>
                <a:lnTo>
                  <a:pt x="335596" y="2307528"/>
                </a:lnTo>
                <a:lnTo>
                  <a:pt x="334133" y="2308849"/>
                </a:lnTo>
                <a:lnTo>
                  <a:pt x="295234" y="2311695"/>
                </a:lnTo>
                <a:cubicBezTo>
                  <a:pt x="263770" y="2309345"/>
                  <a:pt x="228079" y="2301823"/>
                  <a:pt x="199902" y="2311225"/>
                </a:cubicBezTo>
                <a:cubicBezTo>
                  <a:pt x="166090" y="2322508"/>
                  <a:pt x="150123" y="2345072"/>
                  <a:pt x="137443" y="2369988"/>
                </a:cubicBezTo>
                <a:lnTo>
                  <a:pt x="136082" y="2372804"/>
                </a:lnTo>
                <a:lnTo>
                  <a:pt x="81596" y="2409128"/>
                </a:lnTo>
                <a:lnTo>
                  <a:pt x="51116" y="2429448"/>
                </a:lnTo>
                <a:cubicBezTo>
                  <a:pt x="44343" y="2439608"/>
                  <a:pt x="39430" y="2451294"/>
                  <a:pt x="30796" y="2459928"/>
                </a:cubicBezTo>
                <a:cubicBezTo>
                  <a:pt x="20425" y="2470300"/>
                  <a:pt x="12593" y="2475168"/>
                  <a:pt x="6230" y="2477986"/>
                </a:cubicBezTo>
                <a:lnTo>
                  <a:pt x="0" y="2480262"/>
                </a:lnTo>
                <a:lnTo>
                  <a:pt x="8103" y="2455950"/>
                </a:lnTo>
                <a:lnTo>
                  <a:pt x="28423" y="2394990"/>
                </a:lnTo>
                <a:cubicBezTo>
                  <a:pt x="35196" y="2374670"/>
                  <a:pt x="40044" y="2353603"/>
                  <a:pt x="48743" y="2334030"/>
                </a:cubicBezTo>
                <a:cubicBezTo>
                  <a:pt x="53702" y="2322872"/>
                  <a:pt x="63602" y="2314472"/>
                  <a:pt x="69063" y="2303550"/>
                </a:cubicBezTo>
                <a:cubicBezTo>
                  <a:pt x="73852" y="2293971"/>
                  <a:pt x="74434" y="2282649"/>
                  <a:pt x="79223" y="2273070"/>
                </a:cubicBezTo>
                <a:cubicBezTo>
                  <a:pt x="84684" y="2262148"/>
                  <a:pt x="94082" y="2253512"/>
                  <a:pt x="99543" y="2242590"/>
                </a:cubicBezTo>
                <a:cubicBezTo>
                  <a:pt x="104332" y="2233011"/>
                  <a:pt x="103762" y="2221021"/>
                  <a:pt x="109703" y="2212110"/>
                </a:cubicBezTo>
                <a:cubicBezTo>
                  <a:pt x="117673" y="2200155"/>
                  <a:pt x="130985" y="2192668"/>
                  <a:pt x="140183" y="2181630"/>
                </a:cubicBezTo>
                <a:cubicBezTo>
                  <a:pt x="148000" y="2172249"/>
                  <a:pt x="153730" y="2161310"/>
                  <a:pt x="160503" y="2151150"/>
                </a:cubicBezTo>
                <a:cubicBezTo>
                  <a:pt x="246863" y="2093577"/>
                  <a:pt x="113090" y="2188403"/>
                  <a:pt x="231623" y="2069870"/>
                </a:cubicBezTo>
                <a:cubicBezTo>
                  <a:pt x="239196" y="2062297"/>
                  <a:pt x="253740" y="2066400"/>
                  <a:pt x="262103" y="2059710"/>
                </a:cubicBezTo>
                <a:cubicBezTo>
                  <a:pt x="271638" y="2052082"/>
                  <a:pt x="275650" y="2039390"/>
                  <a:pt x="282423" y="2029230"/>
                </a:cubicBezTo>
                <a:cubicBezTo>
                  <a:pt x="304914" y="2014236"/>
                  <a:pt x="327737" y="2001899"/>
                  <a:pt x="343383" y="1978430"/>
                </a:cubicBezTo>
                <a:cubicBezTo>
                  <a:pt x="347846" y="1971736"/>
                  <a:pt x="352560" y="1953248"/>
                  <a:pt x="356341" y="1935517"/>
                </a:cubicBezTo>
                <a:lnTo>
                  <a:pt x="357069" y="1931828"/>
                </a:lnTo>
                <a:lnTo>
                  <a:pt x="365558" y="1932324"/>
                </a:lnTo>
                <a:cubicBezTo>
                  <a:pt x="381173" y="1931854"/>
                  <a:pt x="396201" y="1929503"/>
                  <a:pt x="410289" y="1923862"/>
                </a:cubicBezTo>
                <a:cubicBezTo>
                  <a:pt x="477913" y="1901297"/>
                  <a:pt x="541781" y="1754626"/>
                  <a:pt x="586864" y="1694453"/>
                </a:cubicBezTo>
                <a:cubicBezTo>
                  <a:pt x="748411" y="1457523"/>
                  <a:pt x="947527" y="1205549"/>
                  <a:pt x="1112832" y="1017509"/>
                </a:cubicBezTo>
                <a:cubicBezTo>
                  <a:pt x="1338246" y="709123"/>
                  <a:pt x="1563661" y="400737"/>
                  <a:pt x="1770291" y="77308"/>
                </a:cubicBezTo>
                <a:cubicBezTo>
                  <a:pt x="1751507" y="54743"/>
                  <a:pt x="1695153" y="69786"/>
                  <a:pt x="1702667" y="28418"/>
                </a:cubicBezTo>
                <a:cubicBezTo>
                  <a:pt x="1732722" y="24657"/>
                  <a:pt x="1770291" y="32178"/>
                  <a:pt x="1789076" y="171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endParaRPr lang="zh-CN" altLang="en-US"/>
          </a:p>
        </p:txBody>
      </p:sp>
      <p:sp>
        <p:nvSpPr>
          <p:cNvPr id="58" name="任意多边形 57"/>
          <p:cNvSpPr/>
          <p:nvPr/>
        </p:nvSpPr>
        <p:spPr bwMode="auto">
          <a:xfrm rot="18518441">
            <a:off x="7379970" y="2185670"/>
            <a:ext cx="1474470" cy="487045"/>
          </a:xfrm>
          <a:custGeom>
            <a:avLst/>
            <a:gdLst>
              <a:gd name="connsiteX0" fmla="*/ 3118844 w 3337412"/>
              <a:gd name="connsiteY0" fmla="*/ 358451 h 457661"/>
              <a:gd name="connsiteX1" fmla="*/ 3118793 w 3337412"/>
              <a:gd name="connsiteY1" fmla="*/ 380356 h 457661"/>
              <a:gd name="connsiteX2" fmla="*/ 3105868 w 3337412"/>
              <a:gd name="connsiteY2" fmla="*/ 404558 h 457661"/>
              <a:gd name="connsiteX3" fmla="*/ 3101510 w 3337412"/>
              <a:gd name="connsiteY3" fmla="*/ 411975 h 457661"/>
              <a:gd name="connsiteX4" fmla="*/ 2971797 w 3337412"/>
              <a:gd name="connsiteY4" fmla="*/ 406894 h 457661"/>
              <a:gd name="connsiteX5" fmla="*/ 1207853 w 3337412"/>
              <a:gd name="connsiteY5" fmla="*/ 390646 h 457661"/>
              <a:gd name="connsiteX6" fmla="*/ 708183 w 3337412"/>
              <a:gd name="connsiteY6" fmla="*/ 409450 h 457661"/>
              <a:gd name="connsiteX7" fmla="*/ 84535 w 3337412"/>
              <a:gd name="connsiteY7" fmla="*/ 428254 h 457661"/>
              <a:gd name="connsiteX8" fmla="*/ 24425 w 3337412"/>
              <a:gd name="connsiteY8" fmla="*/ 454580 h 457661"/>
              <a:gd name="connsiteX9" fmla="*/ 0 w 3337412"/>
              <a:gd name="connsiteY9" fmla="*/ 445856 h 457661"/>
              <a:gd name="connsiteX10" fmla="*/ 3484 w 3337412"/>
              <a:gd name="connsiteY10" fmla="*/ 435404 h 457661"/>
              <a:gd name="connsiteX11" fmla="*/ 4662 w 3337412"/>
              <a:gd name="connsiteY11" fmla="*/ 431764 h 457661"/>
              <a:gd name="connsiteX12" fmla="*/ 17295 w 3337412"/>
              <a:gd name="connsiteY12" fmla="*/ 428606 h 457661"/>
              <a:gd name="connsiteX13" fmla="*/ 63594 w 3337412"/>
              <a:gd name="connsiteY13" fmla="*/ 405456 h 457661"/>
              <a:gd name="connsiteX14" fmla="*/ 144617 w 3337412"/>
              <a:gd name="connsiteY14" fmla="*/ 393882 h 457661"/>
              <a:gd name="connsiteX15" fmla="*/ 179341 w 3337412"/>
              <a:gd name="connsiteY15" fmla="*/ 382307 h 457661"/>
              <a:gd name="connsiteX16" fmla="*/ 199475 w 3337412"/>
              <a:gd name="connsiteY16" fmla="*/ 377274 h 457661"/>
              <a:gd name="connsiteX17" fmla="*/ 278921 w 3337412"/>
              <a:gd name="connsiteY17" fmla="*/ 382635 h 457661"/>
              <a:gd name="connsiteX18" fmla="*/ 603630 w 3337412"/>
              <a:gd name="connsiteY18" fmla="*/ 344123 h 457661"/>
              <a:gd name="connsiteX19" fmla="*/ 1809003 w 3337412"/>
              <a:gd name="connsiteY19" fmla="*/ 317497 h 457661"/>
              <a:gd name="connsiteX20" fmla="*/ 1807951 w 3337412"/>
              <a:gd name="connsiteY20" fmla="*/ 305975 h 457661"/>
              <a:gd name="connsiteX21" fmla="*/ 1856745 w 3337412"/>
              <a:gd name="connsiteY21" fmla="*/ 305689 h 457661"/>
              <a:gd name="connsiteX22" fmla="*/ 1857971 w 3337412"/>
              <a:gd name="connsiteY22" fmla="*/ 317497 h 457661"/>
              <a:gd name="connsiteX23" fmla="*/ 2697965 w 3337412"/>
              <a:gd name="connsiteY23" fmla="*/ 344123 h 457661"/>
              <a:gd name="connsiteX24" fmla="*/ 2693724 w 3337412"/>
              <a:gd name="connsiteY24" fmla="*/ 307723 h 457661"/>
              <a:gd name="connsiteX25" fmla="*/ 2698171 w 3337412"/>
              <a:gd name="connsiteY25" fmla="*/ 308065 h 457661"/>
              <a:gd name="connsiteX26" fmla="*/ 2699347 w 3337412"/>
              <a:gd name="connsiteY26" fmla="*/ 341756 h 457661"/>
              <a:gd name="connsiteX27" fmla="*/ 3082904 w 3337412"/>
              <a:gd name="connsiteY27" fmla="*/ 357622 h 457661"/>
              <a:gd name="connsiteX28" fmla="*/ 3337412 w 3337412"/>
              <a:gd name="connsiteY28" fmla="*/ 0 h 457661"/>
              <a:gd name="connsiteX29" fmla="*/ 3323071 w 3337412"/>
              <a:gd name="connsiteY29" fmla="*/ 2991 h 457661"/>
              <a:gd name="connsiteX30" fmla="*/ 3327654 w 3337412"/>
              <a:gd name="connsiteY30" fmla="*/ 342 h 4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337412" h="457661">
                <a:moveTo>
                  <a:pt x="3118844" y="358451"/>
                </a:moveTo>
                <a:lnTo>
                  <a:pt x="3118793" y="380356"/>
                </a:lnTo>
                <a:cubicBezTo>
                  <a:pt x="3113862" y="390065"/>
                  <a:pt x="3109574" y="397992"/>
                  <a:pt x="3105868" y="404558"/>
                </a:cubicBezTo>
                <a:lnTo>
                  <a:pt x="3101510" y="411975"/>
                </a:lnTo>
                <a:lnTo>
                  <a:pt x="2971797" y="406894"/>
                </a:lnTo>
                <a:cubicBezTo>
                  <a:pt x="2381418" y="383242"/>
                  <a:pt x="1852163" y="361030"/>
                  <a:pt x="1207853" y="390646"/>
                </a:cubicBezTo>
                <a:cubicBezTo>
                  <a:pt x="1035035" y="398168"/>
                  <a:pt x="881001" y="401929"/>
                  <a:pt x="708183" y="409450"/>
                </a:cubicBezTo>
                <a:cubicBezTo>
                  <a:pt x="494039" y="416972"/>
                  <a:pt x="279895" y="450819"/>
                  <a:pt x="84535" y="428254"/>
                </a:cubicBezTo>
                <a:cubicBezTo>
                  <a:pt x="50723" y="424494"/>
                  <a:pt x="69508" y="469623"/>
                  <a:pt x="24425" y="454580"/>
                </a:cubicBezTo>
                <a:lnTo>
                  <a:pt x="0" y="445856"/>
                </a:lnTo>
                <a:lnTo>
                  <a:pt x="3484" y="435404"/>
                </a:lnTo>
                <a:lnTo>
                  <a:pt x="4662" y="431764"/>
                </a:lnTo>
                <a:lnTo>
                  <a:pt x="17295" y="428606"/>
                </a:lnTo>
                <a:cubicBezTo>
                  <a:pt x="33451" y="422548"/>
                  <a:pt x="48161" y="413173"/>
                  <a:pt x="63594" y="405456"/>
                </a:cubicBezTo>
                <a:cubicBezTo>
                  <a:pt x="90602" y="401598"/>
                  <a:pt x="117865" y="399232"/>
                  <a:pt x="144617" y="393882"/>
                </a:cubicBezTo>
                <a:cubicBezTo>
                  <a:pt x="156581" y="391489"/>
                  <a:pt x="167766" y="386165"/>
                  <a:pt x="179341" y="382307"/>
                </a:cubicBezTo>
                <a:lnTo>
                  <a:pt x="199475" y="377274"/>
                </a:lnTo>
                <a:lnTo>
                  <a:pt x="278921" y="382635"/>
                </a:lnTo>
                <a:cubicBezTo>
                  <a:pt x="392455" y="380496"/>
                  <a:pt x="490627" y="352681"/>
                  <a:pt x="603630" y="344123"/>
                </a:cubicBezTo>
                <a:cubicBezTo>
                  <a:pt x="1025511" y="321300"/>
                  <a:pt x="1417257" y="355534"/>
                  <a:pt x="1809003" y="317497"/>
                </a:cubicBezTo>
                <a:lnTo>
                  <a:pt x="1807951" y="305975"/>
                </a:lnTo>
                <a:lnTo>
                  <a:pt x="1856745" y="305689"/>
                </a:lnTo>
                <a:lnTo>
                  <a:pt x="1857971" y="317497"/>
                </a:lnTo>
                <a:cubicBezTo>
                  <a:pt x="2099046" y="325104"/>
                  <a:pt x="2441824" y="313693"/>
                  <a:pt x="2697965" y="344123"/>
                </a:cubicBezTo>
                <a:lnTo>
                  <a:pt x="2693724" y="307723"/>
                </a:lnTo>
                <a:lnTo>
                  <a:pt x="2698171" y="308065"/>
                </a:lnTo>
                <a:lnTo>
                  <a:pt x="2699347" y="341756"/>
                </a:lnTo>
                <a:cubicBezTo>
                  <a:pt x="2817690" y="367141"/>
                  <a:pt x="2952939" y="358680"/>
                  <a:pt x="3082904" y="357622"/>
                </a:cubicBezTo>
                <a:close/>
                <a:moveTo>
                  <a:pt x="3337412" y="0"/>
                </a:moveTo>
                <a:lnTo>
                  <a:pt x="3323071" y="2991"/>
                </a:lnTo>
                <a:lnTo>
                  <a:pt x="3327654" y="3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endParaRPr lang="zh-CN" altLang="en-US"/>
          </a:p>
        </p:txBody>
      </p:sp>
      <p:sp>
        <p:nvSpPr>
          <p:cNvPr id="72" name="任意多边形 71"/>
          <p:cNvSpPr/>
          <p:nvPr/>
        </p:nvSpPr>
        <p:spPr bwMode="auto">
          <a:xfrm>
            <a:off x="6009005" y="2929255"/>
            <a:ext cx="1930400" cy="146685"/>
          </a:xfrm>
          <a:custGeom>
            <a:avLst/>
            <a:gdLst>
              <a:gd name="connsiteX0" fmla="*/ 2531492 w 3033871"/>
              <a:gd name="connsiteY0" fmla="*/ 0 h 156058"/>
              <a:gd name="connsiteX1" fmla="*/ 2534921 w 3033871"/>
              <a:gd name="connsiteY1" fmla="*/ 228 h 156058"/>
              <a:gd name="connsiteX2" fmla="*/ 2534841 w 3033871"/>
              <a:gd name="connsiteY2" fmla="*/ 16498 h 156058"/>
              <a:gd name="connsiteX3" fmla="*/ 2536426 w 3033871"/>
              <a:gd name="connsiteY3" fmla="*/ 61921 h 156058"/>
              <a:gd name="connsiteX4" fmla="*/ 2919983 w 3033871"/>
              <a:gd name="connsiteY4" fmla="*/ 77787 h 156058"/>
              <a:gd name="connsiteX5" fmla="*/ 3033871 w 3033871"/>
              <a:gd name="connsiteY5" fmla="*/ 80414 h 156058"/>
              <a:gd name="connsiteX6" fmla="*/ 3027248 w 3033871"/>
              <a:gd name="connsiteY6" fmla="*/ 135613 h 156058"/>
              <a:gd name="connsiteX7" fmla="*/ 2808876 w 3033871"/>
              <a:gd name="connsiteY7" fmla="*/ 127059 h 156058"/>
              <a:gd name="connsiteX8" fmla="*/ 1044932 w 3033871"/>
              <a:gd name="connsiteY8" fmla="*/ 110811 h 156058"/>
              <a:gd name="connsiteX9" fmla="*/ 545262 w 3033871"/>
              <a:gd name="connsiteY9" fmla="*/ 129615 h 156058"/>
              <a:gd name="connsiteX10" fmla="*/ 71363 w 3033871"/>
              <a:gd name="connsiteY10" fmla="*/ 156058 h 156058"/>
              <a:gd name="connsiteX11" fmla="*/ 0 w 3033871"/>
              <a:gd name="connsiteY11" fmla="*/ 152418 h 156058"/>
              <a:gd name="connsiteX12" fmla="*/ 34695 w 3033871"/>
              <a:gd name="connsiteY12" fmla="*/ 97313 h 156058"/>
              <a:gd name="connsiteX13" fmla="*/ 116000 w 3033871"/>
              <a:gd name="connsiteY13" fmla="*/ 102800 h 156058"/>
              <a:gd name="connsiteX14" fmla="*/ 440709 w 3033871"/>
              <a:gd name="connsiteY14" fmla="*/ 64288 h 156058"/>
              <a:gd name="connsiteX15" fmla="*/ 1351802 w 3033871"/>
              <a:gd name="connsiteY15" fmla="*/ 54660 h 156058"/>
              <a:gd name="connsiteX16" fmla="*/ 1614300 w 3033871"/>
              <a:gd name="connsiteY16" fmla="*/ 39498 h 156058"/>
              <a:gd name="connsiteX17" fmla="*/ 1664284 w 3033871"/>
              <a:gd name="connsiteY17" fmla="*/ 40667 h 156058"/>
              <a:gd name="connsiteX18" fmla="*/ 1772868 w 3033871"/>
              <a:gd name="connsiteY18" fmla="*/ 43207 h 156058"/>
              <a:gd name="connsiteX19" fmla="*/ 1789010 w 3033871"/>
              <a:gd name="connsiteY19" fmla="*/ 38740 h 156058"/>
              <a:gd name="connsiteX20" fmla="*/ 2109397 w 3033871"/>
              <a:gd name="connsiteY20" fmla="*/ 42417 h 156058"/>
              <a:gd name="connsiteX21" fmla="*/ 2535044 w 3033871"/>
              <a:gd name="connsiteY21" fmla="*/ 64288 h 156058"/>
              <a:gd name="connsiteX22" fmla="*/ 2529865 w 3033871"/>
              <a:gd name="connsiteY22" fmla="*/ 19832 h 15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33871" h="156058">
                <a:moveTo>
                  <a:pt x="2531492" y="0"/>
                </a:moveTo>
                <a:lnTo>
                  <a:pt x="2534921" y="228"/>
                </a:lnTo>
                <a:lnTo>
                  <a:pt x="2534841" y="16498"/>
                </a:lnTo>
                <a:cubicBezTo>
                  <a:pt x="2535017" y="29485"/>
                  <a:pt x="2535487" y="44058"/>
                  <a:pt x="2536426" y="61921"/>
                </a:cubicBezTo>
                <a:cubicBezTo>
                  <a:pt x="2654769" y="87307"/>
                  <a:pt x="2790018" y="78845"/>
                  <a:pt x="2919983" y="77787"/>
                </a:cubicBezTo>
                <a:lnTo>
                  <a:pt x="3033871" y="80414"/>
                </a:lnTo>
                <a:lnTo>
                  <a:pt x="3027248" y="135613"/>
                </a:lnTo>
                <a:lnTo>
                  <a:pt x="2808876" y="127059"/>
                </a:lnTo>
                <a:cubicBezTo>
                  <a:pt x="2218497" y="103407"/>
                  <a:pt x="1689242" y="81195"/>
                  <a:pt x="1044932" y="110811"/>
                </a:cubicBezTo>
                <a:cubicBezTo>
                  <a:pt x="872114" y="118333"/>
                  <a:pt x="718080" y="122094"/>
                  <a:pt x="545262" y="129615"/>
                </a:cubicBezTo>
                <a:cubicBezTo>
                  <a:pt x="384654" y="135257"/>
                  <a:pt x="224046" y="155706"/>
                  <a:pt x="71363" y="156058"/>
                </a:cubicBezTo>
                <a:lnTo>
                  <a:pt x="0" y="152418"/>
                </a:lnTo>
                <a:lnTo>
                  <a:pt x="34695" y="97313"/>
                </a:lnTo>
                <a:lnTo>
                  <a:pt x="116000" y="102800"/>
                </a:lnTo>
                <a:cubicBezTo>
                  <a:pt x="229534" y="100661"/>
                  <a:pt x="327706" y="72846"/>
                  <a:pt x="440709" y="64288"/>
                </a:cubicBezTo>
                <a:cubicBezTo>
                  <a:pt x="757120" y="47171"/>
                  <a:pt x="1056580" y="62148"/>
                  <a:pt x="1351802" y="54660"/>
                </a:cubicBezTo>
                <a:lnTo>
                  <a:pt x="1614300" y="39498"/>
                </a:lnTo>
                <a:lnTo>
                  <a:pt x="1664284" y="40667"/>
                </a:lnTo>
                <a:cubicBezTo>
                  <a:pt x="1700902" y="43207"/>
                  <a:pt x="1737943" y="47440"/>
                  <a:pt x="1772868" y="43207"/>
                </a:cubicBezTo>
                <a:lnTo>
                  <a:pt x="1789010" y="38740"/>
                </a:lnTo>
                <a:lnTo>
                  <a:pt x="2109397" y="42417"/>
                </a:lnTo>
                <a:cubicBezTo>
                  <a:pt x="2257244" y="44318"/>
                  <a:pt x="2406974" y="49073"/>
                  <a:pt x="2535044" y="64288"/>
                </a:cubicBezTo>
                <a:cubicBezTo>
                  <a:pt x="2531277" y="48122"/>
                  <a:pt x="2529865" y="33621"/>
                  <a:pt x="2529865" y="1983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endParaRPr lang="zh-CN" altLang="en-US"/>
          </a:p>
        </p:txBody>
      </p:sp>
      <p:sp>
        <p:nvSpPr>
          <p:cNvPr id="73" name="任意多边形 72"/>
          <p:cNvSpPr/>
          <p:nvPr/>
        </p:nvSpPr>
        <p:spPr bwMode="auto">
          <a:xfrm>
            <a:off x="5434965" y="2904490"/>
            <a:ext cx="944880" cy="1247140"/>
          </a:xfrm>
          <a:custGeom>
            <a:avLst/>
            <a:gdLst>
              <a:gd name="connsiteX0" fmla="*/ 1788593 w 1969408"/>
              <a:gd name="connsiteY0" fmla="*/ 0 h 2480262"/>
              <a:gd name="connsiteX1" fmla="*/ 1794957 w 1969408"/>
              <a:gd name="connsiteY1" fmla="*/ 25013 h 2480262"/>
              <a:gd name="connsiteX2" fmla="*/ 1806741 w 1969408"/>
              <a:gd name="connsiteY2" fmla="*/ 53228 h 2480262"/>
              <a:gd name="connsiteX3" fmla="*/ 1826197 w 1969408"/>
              <a:gd name="connsiteY3" fmla="*/ 82411 h 2480262"/>
              <a:gd name="connsiteX4" fmla="*/ 1833562 w 1969408"/>
              <a:gd name="connsiteY4" fmla="*/ 106338 h 2480262"/>
              <a:gd name="connsiteX5" fmla="*/ 1834159 w 1969408"/>
              <a:gd name="connsiteY5" fmla="*/ 107176 h 2480262"/>
              <a:gd name="connsiteX6" fmla="*/ 1834159 w 1969408"/>
              <a:gd name="connsiteY6" fmla="*/ 163807 h 2480262"/>
              <a:gd name="connsiteX7" fmla="*/ 1969408 w 1969408"/>
              <a:gd name="connsiteY7" fmla="*/ 208936 h 2480262"/>
              <a:gd name="connsiteX8" fmla="*/ 1747750 w 1969408"/>
              <a:gd name="connsiteY8" fmla="*/ 208936 h 2480262"/>
              <a:gd name="connsiteX9" fmla="*/ 1556147 w 1969408"/>
              <a:gd name="connsiteY9" fmla="*/ 472192 h 2480262"/>
              <a:gd name="connsiteX10" fmla="*/ 981340 w 1969408"/>
              <a:gd name="connsiteY10" fmla="*/ 1239396 h 2480262"/>
              <a:gd name="connsiteX11" fmla="*/ 218686 w 1969408"/>
              <a:gd name="connsiteY11" fmla="*/ 2269856 h 2480262"/>
              <a:gd name="connsiteX12" fmla="*/ 335973 w 1969408"/>
              <a:gd name="connsiteY12" fmla="*/ 2270914 h 2480262"/>
              <a:gd name="connsiteX13" fmla="*/ 355461 w 1969408"/>
              <a:gd name="connsiteY13" fmla="*/ 2277731 h 2480262"/>
              <a:gd name="connsiteX14" fmla="*/ 335596 w 1969408"/>
              <a:gd name="connsiteY14" fmla="*/ 2307528 h 2480262"/>
              <a:gd name="connsiteX15" fmla="*/ 334133 w 1969408"/>
              <a:gd name="connsiteY15" fmla="*/ 2308849 h 2480262"/>
              <a:gd name="connsiteX16" fmla="*/ 295234 w 1969408"/>
              <a:gd name="connsiteY16" fmla="*/ 2311695 h 2480262"/>
              <a:gd name="connsiteX17" fmla="*/ 199902 w 1969408"/>
              <a:gd name="connsiteY17" fmla="*/ 2311225 h 2480262"/>
              <a:gd name="connsiteX18" fmla="*/ 137443 w 1969408"/>
              <a:gd name="connsiteY18" fmla="*/ 2369988 h 2480262"/>
              <a:gd name="connsiteX19" fmla="*/ 136082 w 1969408"/>
              <a:gd name="connsiteY19" fmla="*/ 2372804 h 2480262"/>
              <a:gd name="connsiteX20" fmla="*/ 81596 w 1969408"/>
              <a:gd name="connsiteY20" fmla="*/ 2409128 h 2480262"/>
              <a:gd name="connsiteX21" fmla="*/ 51116 w 1969408"/>
              <a:gd name="connsiteY21" fmla="*/ 2429448 h 2480262"/>
              <a:gd name="connsiteX22" fmla="*/ 30796 w 1969408"/>
              <a:gd name="connsiteY22" fmla="*/ 2459928 h 2480262"/>
              <a:gd name="connsiteX23" fmla="*/ 6230 w 1969408"/>
              <a:gd name="connsiteY23" fmla="*/ 2477986 h 2480262"/>
              <a:gd name="connsiteX24" fmla="*/ 0 w 1969408"/>
              <a:gd name="connsiteY24" fmla="*/ 2480262 h 2480262"/>
              <a:gd name="connsiteX25" fmla="*/ 8103 w 1969408"/>
              <a:gd name="connsiteY25" fmla="*/ 2455950 h 2480262"/>
              <a:gd name="connsiteX26" fmla="*/ 28423 w 1969408"/>
              <a:gd name="connsiteY26" fmla="*/ 2394990 h 2480262"/>
              <a:gd name="connsiteX27" fmla="*/ 48743 w 1969408"/>
              <a:gd name="connsiteY27" fmla="*/ 2334030 h 2480262"/>
              <a:gd name="connsiteX28" fmla="*/ 69063 w 1969408"/>
              <a:gd name="connsiteY28" fmla="*/ 2303550 h 2480262"/>
              <a:gd name="connsiteX29" fmla="*/ 79223 w 1969408"/>
              <a:gd name="connsiteY29" fmla="*/ 2273070 h 2480262"/>
              <a:gd name="connsiteX30" fmla="*/ 99543 w 1969408"/>
              <a:gd name="connsiteY30" fmla="*/ 2242590 h 2480262"/>
              <a:gd name="connsiteX31" fmla="*/ 109703 w 1969408"/>
              <a:gd name="connsiteY31" fmla="*/ 2212110 h 2480262"/>
              <a:gd name="connsiteX32" fmla="*/ 140183 w 1969408"/>
              <a:gd name="connsiteY32" fmla="*/ 2181630 h 2480262"/>
              <a:gd name="connsiteX33" fmla="*/ 160503 w 1969408"/>
              <a:gd name="connsiteY33" fmla="*/ 2151150 h 2480262"/>
              <a:gd name="connsiteX34" fmla="*/ 231623 w 1969408"/>
              <a:gd name="connsiteY34" fmla="*/ 2069870 h 2480262"/>
              <a:gd name="connsiteX35" fmla="*/ 262103 w 1969408"/>
              <a:gd name="connsiteY35" fmla="*/ 2059710 h 2480262"/>
              <a:gd name="connsiteX36" fmla="*/ 282423 w 1969408"/>
              <a:gd name="connsiteY36" fmla="*/ 2029230 h 2480262"/>
              <a:gd name="connsiteX37" fmla="*/ 343383 w 1969408"/>
              <a:gd name="connsiteY37" fmla="*/ 1978430 h 2480262"/>
              <a:gd name="connsiteX38" fmla="*/ 356341 w 1969408"/>
              <a:gd name="connsiteY38" fmla="*/ 1935517 h 2480262"/>
              <a:gd name="connsiteX39" fmla="*/ 357069 w 1969408"/>
              <a:gd name="connsiteY39" fmla="*/ 1931828 h 2480262"/>
              <a:gd name="connsiteX40" fmla="*/ 365558 w 1969408"/>
              <a:gd name="connsiteY40" fmla="*/ 1932324 h 2480262"/>
              <a:gd name="connsiteX41" fmla="*/ 410289 w 1969408"/>
              <a:gd name="connsiteY41" fmla="*/ 1923862 h 2480262"/>
              <a:gd name="connsiteX42" fmla="*/ 586864 w 1969408"/>
              <a:gd name="connsiteY42" fmla="*/ 1694453 h 2480262"/>
              <a:gd name="connsiteX43" fmla="*/ 1112832 w 1969408"/>
              <a:gd name="connsiteY43" fmla="*/ 1017509 h 2480262"/>
              <a:gd name="connsiteX44" fmla="*/ 1770291 w 1969408"/>
              <a:gd name="connsiteY44" fmla="*/ 77308 h 2480262"/>
              <a:gd name="connsiteX45" fmla="*/ 1702667 w 1969408"/>
              <a:gd name="connsiteY45" fmla="*/ 28418 h 2480262"/>
              <a:gd name="connsiteX46" fmla="*/ 1789076 w 1969408"/>
              <a:gd name="connsiteY46" fmla="*/ 17135 h 248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969408" h="2480262">
                <a:moveTo>
                  <a:pt x="1788593" y="0"/>
                </a:moveTo>
                <a:lnTo>
                  <a:pt x="1794957" y="25013"/>
                </a:lnTo>
                <a:cubicBezTo>
                  <a:pt x="1797663" y="35016"/>
                  <a:pt x="1801053" y="44697"/>
                  <a:pt x="1806741" y="53228"/>
                </a:cubicBezTo>
                <a:lnTo>
                  <a:pt x="1826197" y="82411"/>
                </a:lnTo>
                <a:cubicBezTo>
                  <a:pt x="1830179" y="94356"/>
                  <a:pt x="1832051" y="101734"/>
                  <a:pt x="1833562" y="106338"/>
                </a:cubicBezTo>
                <a:lnTo>
                  <a:pt x="1834159" y="107176"/>
                </a:lnTo>
                <a:lnTo>
                  <a:pt x="1834159" y="163807"/>
                </a:lnTo>
                <a:cubicBezTo>
                  <a:pt x="1871728" y="190132"/>
                  <a:pt x="1969408" y="148763"/>
                  <a:pt x="1969408" y="208936"/>
                </a:cubicBezTo>
                <a:cubicBezTo>
                  <a:pt x="1909297" y="231501"/>
                  <a:pt x="1811617" y="186371"/>
                  <a:pt x="1747750" y="208936"/>
                </a:cubicBezTo>
                <a:cubicBezTo>
                  <a:pt x="1706424" y="227740"/>
                  <a:pt x="1589960" y="419541"/>
                  <a:pt x="1556147" y="472192"/>
                </a:cubicBezTo>
                <a:cubicBezTo>
                  <a:pt x="1375816" y="746731"/>
                  <a:pt x="1172942" y="998705"/>
                  <a:pt x="981340" y="1239396"/>
                </a:cubicBezTo>
                <a:cubicBezTo>
                  <a:pt x="692057" y="1596672"/>
                  <a:pt x="470400" y="1957709"/>
                  <a:pt x="218686" y="2269856"/>
                </a:cubicBezTo>
                <a:cubicBezTo>
                  <a:pt x="252499" y="2275498"/>
                  <a:pt x="301104" y="2266331"/>
                  <a:pt x="335973" y="2270914"/>
                </a:cubicBezTo>
                <a:lnTo>
                  <a:pt x="355461" y="2277731"/>
                </a:lnTo>
                <a:lnTo>
                  <a:pt x="335596" y="2307528"/>
                </a:lnTo>
                <a:lnTo>
                  <a:pt x="334133" y="2308849"/>
                </a:lnTo>
                <a:lnTo>
                  <a:pt x="295234" y="2311695"/>
                </a:lnTo>
                <a:cubicBezTo>
                  <a:pt x="263770" y="2309345"/>
                  <a:pt x="228079" y="2301823"/>
                  <a:pt x="199902" y="2311225"/>
                </a:cubicBezTo>
                <a:cubicBezTo>
                  <a:pt x="166090" y="2322508"/>
                  <a:pt x="150123" y="2345072"/>
                  <a:pt x="137443" y="2369988"/>
                </a:cubicBezTo>
                <a:lnTo>
                  <a:pt x="136082" y="2372804"/>
                </a:lnTo>
                <a:lnTo>
                  <a:pt x="81596" y="2409128"/>
                </a:lnTo>
                <a:lnTo>
                  <a:pt x="51116" y="2429448"/>
                </a:lnTo>
                <a:cubicBezTo>
                  <a:pt x="44343" y="2439608"/>
                  <a:pt x="39430" y="2451294"/>
                  <a:pt x="30796" y="2459928"/>
                </a:cubicBezTo>
                <a:cubicBezTo>
                  <a:pt x="20425" y="2470300"/>
                  <a:pt x="12593" y="2475168"/>
                  <a:pt x="6230" y="2477986"/>
                </a:cubicBezTo>
                <a:lnTo>
                  <a:pt x="0" y="2480262"/>
                </a:lnTo>
                <a:lnTo>
                  <a:pt x="8103" y="2455950"/>
                </a:lnTo>
                <a:lnTo>
                  <a:pt x="28423" y="2394990"/>
                </a:lnTo>
                <a:cubicBezTo>
                  <a:pt x="35196" y="2374670"/>
                  <a:pt x="40044" y="2353603"/>
                  <a:pt x="48743" y="2334030"/>
                </a:cubicBezTo>
                <a:cubicBezTo>
                  <a:pt x="53702" y="2322872"/>
                  <a:pt x="63602" y="2314472"/>
                  <a:pt x="69063" y="2303550"/>
                </a:cubicBezTo>
                <a:cubicBezTo>
                  <a:pt x="73852" y="2293971"/>
                  <a:pt x="74434" y="2282649"/>
                  <a:pt x="79223" y="2273070"/>
                </a:cubicBezTo>
                <a:cubicBezTo>
                  <a:pt x="84684" y="2262148"/>
                  <a:pt x="94082" y="2253512"/>
                  <a:pt x="99543" y="2242590"/>
                </a:cubicBezTo>
                <a:cubicBezTo>
                  <a:pt x="104332" y="2233011"/>
                  <a:pt x="103762" y="2221021"/>
                  <a:pt x="109703" y="2212110"/>
                </a:cubicBezTo>
                <a:cubicBezTo>
                  <a:pt x="117673" y="2200155"/>
                  <a:pt x="130985" y="2192668"/>
                  <a:pt x="140183" y="2181630"/>
                </a:cubicBezTo>
                <a:cubicBezTo>
                  <a:pt x="148000" y="2172249"/>
                  <a:pt x="153730" y="2161310"/>
                  <a:pt x="160503" y="2151150"/>
                </a:cubicBezTo>
                <a:cubicBezTo>
                  <a:pt x="246863" y="2093577"/>
                  <a:pt x="113090" y="2188403"/>
                  <a:pt x="231623" y="2069870"/>
                </a:cubicBezTo>
                <a:cubicBezTo>
                  <a:pt x="239196" y="2062297"/>
                  <a:pt x="253740" y="2066400"/>
                  <a:pt x="262103" y="2059710"/>
                </a:cubicBezTo>
                <a:cubicBezTo>
                  <a:pt x="271638" y="2052082"/>
                  <a:pt x="275650" y="2039390"/>
                  <a:pt x="282423" y="2029230"/>
                </a:cubicBezTo>
                <a:cubicBezTo>
                  <a:pt x="304914" y="2014236"/>
                  <a:pt x="327737" y="2001899"/>
                  <a:pt x="343383" y="1978430"/>
                </a:cubicBezTo>
                <a:cubicBezTo>
                  <a:pt x="347846" y="1971736"/>
                  <a:pt x="352560" y="1953248"/>
                  <a:pt x="356341" y="1935517"/>
                </a:cubicBezTo>
                <a:lnTo>
                  <a:pt x="357069" y="1931828"/>
                </a:lnTo>
                <a:lnTo>
                  <a:pt x="365558" y="1932324"/>
                </a:lnTo>
                <a:cubicBezTo>
                  <a:pt x="381173" y="1931854"/>
                  <a:pt x="396201" y="1929503"/>
                  <a:pt x="410289" y="1923862"/>
                </a:cubicBezTo>
                <a:cubicBezTo>
                  <a:pt x="477913" y="1901297"/>
                  <a:pt x="541781" y="1754626"/>
                  <a:pt x="586864" y="1694453"/>
                </a:cubicBezTo>
                <a:cubicBezTo>
                  <a:pt x="748411" y="1457523"/>
                  <a:pt x="947527" y="1205549"/>
                  <a:pt x="1112832" y="1017509"/>
                </a:cubicBezTo>
                <a:cubicBezTo>
                  <a:pt x="1338246" y="709123"/>
                  <a:pt x="1563661" y="400737"/>
                  <a:pt x="1770291" y="77308"/>
                </a:cubicBezTo>
                <a:cubicBezTo>
                  <a:pt x="1751507" y="54743"/>
                  <a:pt x="1695153" y="69786"/>
                  <a:pt x="1702667" y="28418"/>
                </a:cubicBezTo>
                <a:cubicBezTo>
                  <a:pt x="1732722" y="24657"/>
                  <a:pt x="1770291" y="32178"/>
                  <a:pt x="1789076" y="171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70280" y="4072255"/>
            <a:ext cx="21151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Segoe UI Black" panose="020B0A02040204020203" charset="0"/>
                <a:cs typeface="Segoe UI Black" panose="020B0A02040204020203" charset="0"/>
              </a:rPr>
              <a:t>scientific </a:t>
            </a:r>
            <a:r>
              <a:rPr lang="en-US" altLang="zh-CN" sz="2800">
                <a:solidFill>
                  <a:srgbClr val="FF0000"/>
                </a:solidFill>
                <a:latin typeface="Segoe UI Black" panose="020B0A02040204020203" charset="0"/>
                <a:cs typeface="Segoe UI Black" panose="020B0A02040204020203" charset="0"/>
              </a:rPr>
              <a:t>spirits</a:t>
            </a:r>
            <a:endParaRPr lang="en-US" altLang="zh-CN" sz="2800">
              <a:solidFill>
                <a:srgbClr val="FF0000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06520" y="3145790"/>
            <a:ext cx="21151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Segoe UI Black" panose="020B0A02040204020203" charset="0"/>
                <a:cs typeface="Segoe UI Black" panose="020B0A02040204020203" charset="0"/>
              </a:rPr>
              <a:t>scientific </a:t>
            </a:r>
            <a:r>
              <a:rPr lang="en-US" altLang="zh-CN" sz="2800">
                <a:solidFill>
                  <a:srgbClr val="FF0000"/>
                </a:solidFill>
                <a:latin typeface="Segoe UI Black" panose="020B0A02040204020203" charset="0"/>
                <a:cs typeface="Segoe UI Black" panose="020B0A02040204020203" charset="0"/>
              </a:rPr>
              <a:t>methods</a:t>
            </a:r>
            <a:endParaRPr lang="en-US" altLang="zh-CN" sz="2800">
              <a:solidFill>
                <a:srgbClr val="FF0000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42710" y="2122805"/>
            <a:ext cx="21151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Segoe UI Black" panose="020B0A02040204020203" charset="0"/>
                <a:cs typeface="Segoe UI Black" panose="020B0A02040204020203" charset="0"/>
              </a:rPr>
              <a:t>scientific </a:t>
            </a:r>
            <a:endParaRPr lang="en-US" altLang="zh-CN" sz="2800">
              <a:latin typeface="Segoe UI Black" panose="020B0A02040204020203" charset="0"/>
              <a:cs typeface="Segoe UI Black" panose="020B0A02040204020203" charset="0"/>
            </a:endParaRPr>
          </a:p>
          <a:p>
            <a:r>
              <a:rPr lang="en-US" altLang="zh-CN" sz="2800">
                <a:solidFill>
                  <a:srgbClr val="FF0000"/>
                </a:solidFill>
                <a:latin typeface="Segoe UI Black" panose="020B0A02040204020203" charset="0"/>
                <a:cs typeface="Segoe UI Black" panose="020B0A02040204020203" charset="0"/>
              </a:rPr>
              <a:t>success</a:t>
            </a:r>
            <a:endParaRPr lang="en-US" altLang="zh-CN" sz="2800">
              <a:solidFill>
                <a:srgbClr val="FF0000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3505" y="843280"/>
            <a:ext cx="8936990" cy="829945"/>
          </a:xfrm>
          <a:prstGeom prst="rect">
            <a:avLst/>
          </a:prstGeom>
          <a:noFill/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>
                <a:sym typeface="Wingdings" panose="05000000000000000000" charset="0"/>
              </a:rPr>
              <a:t> The scientist is not a person who gives the right answers but the </a:t>
            </a:r>
            <a:endParaRPr lang="en-US" altLang="zh-CN" sz="2400">
              <a:sym typeface="Wingdings" panose="05000000000000000000" charset="0"/>
            </a:endParaRPr>
          </a:p>
          <a:p>
            <a:r>
              <a:rPr lang="en-US" altLang="zh-CN" sz="2400">
                <a:sym typeface="Wingdings" panose="05000000000000000000" charset="0"/>
              </a:rPr>
              <a:t>      one who asks the right questions.</a:t>
            </a:r>
            <a:endParaRPr lang="en-US" altLang="zh-CN" sz="2400">
              <a:sym typeface="Wingdings" panose="05000000000000000000" charset="0"/>
            </a:endParaRPr>
          </a:p>
        </p:txBody>
      </p:sp>
      <p:pic>
        <p:nvPicPr>
          <p:cNvPr id="23" name="PA_图片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0" y="0"/>
            <a:ext cx="441960" cy="7962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3505" y="1851660"/>
            <a:ext cx="6057900" cy="829945"/>
          </a:xfrm>
          <a:prstGeom prst="rect">
            <a:avLst/>
          </a:prstGeom>
          <a:noFill/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>
                <a:sym typeface="Wingdings" panose="05000000000000000000" charset="0"/>
              </a:rPr>
              <a:t> Science is a way of thinking much more than  </a:t>
            </a:r>
            <a:endParaRPr lang="en-US" altLang="zh-CN" sz="2400">
              <a:sym typeface="Wingdings" panose="05000000000000000000" charset="0"/>
            </a:endParaRPr>
          </a:p>
          <a:p>
            <a:r>
              <a:rPr lang="en-US" altLang="zh-CN" sz="2400">
                <a:sym typeface="Wingdings" panose="05000000000000000000" charset="0"/>
              </a:rPr>
              <a:t>     it is a body of knowledge.</a:t>
            </a:r>
            <a:endParaRPr lang="en-US" altLang="zh-CN" sz="2400">
              <a:sym typeface="Wingdings" panose="05000000000000000000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3505" y="2860675"/>
            <a:ext cx="3832860" cy="829945"/>
          </a:xfrm>
          <a:prstGeom prst="rect">
            <a:avLst/>
          </a:prstGeom>
          <a:noFill/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>
                <a:sym typeface="Wingdings" panose="05000000000000000000" charset="0"/>
              </a:rPr>
              <a:t> The science of today is the technology of tomorrow. </a:t>
            </a:r>
            <a:endParaRPr lang="en-US" altLang="zh-CN" sz="2400">
              <a:sym typeface="Wingdings" panose="05000000000000000000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5"/>
          <a:srcRect l="-564" t="1134" r="564" b="-1134"/>
          <a:stretch>
            <a:fillRect/>
          </a:stretch>
        </p:blipFill>
        <p:spPr>
          <a:xfrm>
            <a:off x="5847715" y="3194685"/>
            <a:ext cx="3267075" cy="1951990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9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9"/>
                            </p:stCondLst>
                            <p:childTnLst>
                              <p:par>
                                <p:cTn id="2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9"/>
                            </p:stCondLst>
                            <p:childTnLst>
                              <p:par>
                                <p:cTn id="4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9"/>
                            </p:stCondLst>
                            <p:childTnLst>
                              <p:par>
                                <p:cTn id="5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9"/>
                            </p:stCondLst>
                            <p:childTnLst>
                              <p:par>
                                <p:cTn id="6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9"/>
                            </p:stCondLst>
                            <p:childTnLst>
                              <p:par>
                                <p:cTn id="8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 bldLvl="0" animBg="1"/>
      <p:bldP spid="47" grpId="0" bldLvl="0" animBg="1"/>
      <p:bldP spid="58" grpId="0" bldLvl="0" animBg="1"/>
      <p:bldP spid="72" grpId="0" bldLvl="0" animBg="1"/>
      <p:bldP spid="73" grpId="0" bldLvl="0" animBg="1"/>
      <p:bldP spid="2" grpId="0"/>
      <p:bldP spid="4" grpId="0"/>
      <p:bldP spid="5" grpId="0"/>
      <p:bldP spid="9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-108585" y="-20320"/>
            <a:ext cx="4340225" cy="127825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PA_文本框 5"/>
          <p:cNvSpPr txBox="1"/>
          <p:nvPr>
            <p:custDataLst>
              <p:tags r:id="rId2"/>
            </p:custDataLst>
          </p:nvPr>
        </p:nvSpPr>
        <p:spPr>
          <a:xfrm>
            <a:off x="107314" y="-164"/>
            <a:ext cx="36664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dirty="0">
                <a:latin typeface="Segoe UI Black" panose="020B0A02040204020203" charset="0"/>
                <a:ea typeface="落落补 汤圆" pitchFamily="2" charset="-128"/>
                <a:cs typeface="Segoe UI Black" panose="020B0A02040204020203" charset="0"/>
              </a:rPr>
              <a:t>Your </a:t>
            </a:r>
            <a:r>
              <a:rPr lang="en-US" altLang="zh-CN" sz="3600" dirty="0">
                <a:latin typeface="Segoe UI Black" panose="020B0A02040204020203" charset="0"/>
                <a:ea typeface="落落补 汤圆" pitchFamily="2" charset="-128"/>
                <a:cs typeface="Segoe UI Black" panose="020B0A02040204020203" charset="0"/>
                <a:sym typeface="+mn-ea"/>
              </a:rPr>
              <a:t>stage</a:t>
            </a:r>
            <a:r>
              <a:rPr lang="en-US" altLang="zh-CN" sz="3600" dirty="0">
                <a:latin typeface="Segoe UI Black" panose="020B0A02040204020203" charset="0"/>
                <a:ea typeface="落落补 汤圆" pitchFamily="2" charset="-128"/>
                <a:cs typeface="Segoe UI Black" panose="020B0A02040204020203" charset="0"/>
              </a:rPr>
              <a:t>,</a:t>
            </a:r>
            <a:endParaRPr lang="en-US" altLang="zh-CN" sz="3600" dirty="0">
              <a:latin typeface="Segoe UI Black" panose="020B0A02040204020203" charset="0"/>
              <a:ea typeface="落落补 汤圆" pitchFamily="2" charset="-128"/>
              <a:cs typeface="Segoe UI Black" panose="020B0A02040204020203" charset="0"/>
            </a:endParaRPr>
          </a:p>
          <a:p>
            <a:pPr algn="l"/>
            <a:r>
              <a:rPr lang="en-US" altLang="zh-CN" sz="3600" dirty="0">
                <a:latin typeface="Segoe UI Black" panose="020B0A02040204020203" charset="0"/>
                <a:ea typeface="落落补 汤圆" pitchFamily="2" charset="-128"/>
                <a:cs typeface="Segoe UI Black" panose="020B0A02040204020203" charset="0"/>
              </a:rPr>
              <a:t>Your </a:t>
            </a:r>
            <a:r>
              <a:rPr lang="en-US" altLang="zh-CN" sz="3600" dirty="0">
                <a:latin typeface="Segoe UI Black" panose="020B0A02040204020203" charset="0"/>
                <a:ea typeface="落落补 汤圆" pitchFamily="2" charset="-128"/>
                <a:cs typeface="Segoe UI Black" panose="020B0A02040204020203" charset="0"/>
                <a:sym typeface="+mn-ea"/>
              </a:rPr>
              <a:t>challenge.</a:t>
            </a:r>
            <a:endParaRPr lang="en-US" altLang="zh-CN" sz="3600" dirty="0">
              <a:latin typeface="Segoe UI Black" panose="020B0A02040204020203" charset="0"/>
              <a:ea typeface="落落补 汤圆" pitchFamily="2" charset="-128"/>
              <a:cs typeface="Segoe UI Black" panose="020B0A02040204020203" charset="0"/>
            </a:endParaRPr>
          </a:p>
        </p:txBody>
      </p:sp>
      <p:pic>
        <p:nvPicPr>
          <p:cNvPr id="2" name="图片 1" descr="天才少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15" y="2571750"/>
            <a:ext cx="4396740" cy="2434590"/>
          </a:xfrm>
          <a:prstGeom prst="rect">
            <a:avLst/>
          </a:prstGeom>
        </p:spPr>
      </p:pic>
      <p:pic>
        <p:nvPicPr>
          <p:cNvPr id="3" name="图片 2" descr="天才少年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" y="1276985"/>
            <a:ext cx="4639310" cy="2590800"/>
          </a:xfrm>
          <a:prstGeom prst="rect">
            <a:avLst/>
          </a:prstGeom>
        </p:spPr>
      </p:pic>
      <p:pic>
        <p:nvPicPr>
          <p:cNvPr id="4" name="图片 3" descr="天才少年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515" y="50800"/>
            <a:ext cx="4388485" cy="24485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15" y="3945890"/>
            <a:ext cx="448754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华为</a:t>
            </a:r>
            <a:r>
              <a:rPr lang="en-US" altLang="zh-CN" sz="2800"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“</a:t>
            </a:r>
            <a:r>
              <a:rPr lang="zh-CN" altLang="en-US" sz="2800"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天才少年</a:t>
            </a:r>
            <a:r>
              <a:rPr lang="en-US" altLang="zh-CN" sz="2800"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 ”</a:t>
            </a:r>
            <a:r>
              <a:rPr lang="zh-CN" altLang="en-US" sz="2800"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独造神奇机器臂，远程操控缝合葡萄皮</a:t>
            </a:r>
            <a:endParaRPr lang="zh-CN" altLang="en-US" sz="2800"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A_chenying0907 7"/>
          <p:cNvGrpSpPr/>
          <p:nvPr>
            <p:custDataLst>
              <p:tags r:id="rId1"/>
            </p:custDataLst>
          </p:nvPr>
        </p:nvGrpSpPr>
        <p:grpSpPr>
          <a:xfrm>
            <a:off x="90170" y="1419860"/>
            <a:ext cx="3172460" cy="2318385"/>
            <a:chOff x="1096807" y="771550"/>
            <a:chExt cx="6911261" cy="3633873"/>
          </a:xfrm>
        </p:grpSpPr>
        <p:sp>
          <p:nvSpPr>
            <p:cNvPr id="4" name="椭圆 31"/>
            <p:cNvSpPr/>
            <p:nvPr/>
          </p:nvSpPr>
          <p:spPr>
            <a:xfrm rot="5400000">
              <a:off x="2841734" y="-76091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chemeClr val="tx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椭圆 31"/>
            <p:cNvSpPr/>
            <p:nvPr/>
          </p:nvSpPr>
          <p:spPr>
            <a:xfrm rot="16200000" flipH="1">
              <a:off x="4400705" y="799409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5400000">
              <a:off x="1202547" y="828634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任意多边形 19"/>
          <p:cNvSpPr/>
          <p:nvPr/>
        </p:nvSpPr>
        <p:spPr>
          <a:xfrm>
            <a:off x="1403350" y="850265"/>
            <a:ext cx="6192520" cy="184785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lg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85110" y="339090"/>
            <a:ext cx="38614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>
                <a:latin typeface="Segoe UI Black" panose="020B0A02040204020203" charset="0"/>
                <a:cs typeface="Segoe UI Black" panose="020B0A02040204020203" charset="0"/>
              </a:rPr>
              <a:t>Homework</a:t>
            </a:r>
            <a:endParaRPr lang="en-US" altLang="zh-CN" sz="3600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66440" y="1275715"/>
            <a:ext cx="565086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 Decide on one scientist that you  </a:t>
            </a:r>
            <a:endParaRPr lang="en-US" altLang="zh-CN" sz="2800"/>
          </a:p>
          <a:p>
            <a:r>
              <a:rPr lang="en-US" altLang="zh-CN" sz="2800"/>
              <a:t>     admire most</a:t>
            </a:r>
            <a:endParaRPr lang="en-US" altLang="zh-CN" sz="2800"/>
          </a:p>
          <a:p>
            <a:r>
              <a:rPr lang="en-US" altLang="zh-CN" sz="2800"/>
              <a:t>2. Find out one of his most important   </a:t>
            </a:r>
            <a:endParaRPr lang="en-US" altLang="zh-CN" sz="2800"/>
          </a:p>
          <a:p>
            <a:r>
              <a:rPr lang="en-US" altLang="zh-CN" sz="2800"/>
              <a:t>     achievements</a:t>
            </a:r>
            <a:endParaRPr lang="en-US" altLang="zh-CN" sz="2800"/>
          </a:p>
          <a:p>
            <a:r>
              <a:rPr lang="en-US" altLang="zh-CN" sz="2800"/>
              <a:t>3. Write down the story </a:t>
            </a:r>
            <a:endParaRPr lang="en-US" altLang="zh-CN" sz="2800"/>
          </a:p>
          <a:p>
            <a:r>
              <a:rPr lang="en-US" altLang="zh-CN" sz="2800"/>
              <a:t>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①Y</a:t>
            </a:r>
            <a:r>
              <a:rPr lang="en-US" altLang="zh-CN" sz="2800"/>
              <a:t>ou’d better give it a title. </a:t>
            </a:r>
            <a:endParaRPr lang="en-US" altLang="zh-CN" sz="2800"/>
          </a:p>
          <a:p>
            <a:r>
              <a:rPr lang="en-US" altLang="zh-CN" sz="2800"/>
              <a:t>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en-US" altLang="zh-CN" sz="2800"/>
              <a:t>If </a:t>
            </a:r>
            <a:r>
              <a:rPr lang="en-US" altLang="zh-CN" sz="2800">
                <a:sym typeface="+mn-ea"/>
              </a:rPr>
              <a:t>possible,</a:t>
            </a:r>
            <a:r>
              <a:rPr lang="en-US" altLang="zh-CN" sz="2800"/>
              <a:t>attatch some pictures.</a:t>
            </a:r>
            <a:endParaRPr lang="en-US" altLang="zh-CN" sz="2800"/>
          </a:p>
        </p:txBody>
      </p:sp>
      <p:sp>
        <p:nvSpPr>
          <p:cNvPr id="2" name="文本框 1"/>
          <p:cNvSpPr txBox="1"/>
          <p:nvPr/>
        </p:nvSpPr>
        <p:spPr>
          <a:xfrm>
            <a:off x="251460" y="1626870"/>
            <a:ext cx="14674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Father of hybrid rice</a:t>
            </a:r>
            <a:endParaRPr lang="en-US" altLang="zh-CN" sz="1200"/>
          </a:p>
        </p:txBody>
      </p:sp>
      <p:cxnSp>
        <p:nvCxnSpPr>
          <p:cNvPr id="10" name="直接连接符 9"/>
          <p:cNvCxnSpPr/>
          <p:nvPr/>
        </p:nvCxnSpPr>
        <p:spPr>
          <a:xfrm>
            <a:off x="323215" y="213995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95275" y="237744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95275" y="261493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95275" y="285242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295275" y="308991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95275" y="336423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745615" y="192405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763395" y="213995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745615" y="235585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763395" y="2571750"/>
            <a:ext cx="132397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rcRect b="25594"/>
          <a:stretch>
            <a:fillRect/>
          </a:stretch>
        </p:blipFill>
        <p:spPr>
          <a:xfrm>
            <a:off x="2501900" y="2705100"/>
            <a:ext cx="567690" cy="65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77" y="-14610"/>
            <a:ext cx="2416027" cy="4348105"/>
          </a:xfrm>
          <a:prstGeom prst="rect">
            <a:avLst/>
          </a:prstGeom>
        </p:spPr>
      </p:pic>
      <p:sp>
        <p:nvSpPr>
          <p:cNvPr id="6" name="PA_文本框 5"/>
          <p:cNvSpPr txBox="1"/>
          <p:nvPr>
            <p:custDataLst>
              <p:tags r:id="rId3"/>
            </p:custDataLst>
          </p:nvPr>
        </p:nvSpPr>
        <p:spPr>
          <a:xfrm>
            <a:off x="3696335" y="1744345"/>
            <a:ext cx="47542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</a:rPr>
              <a:t>Thank you !</a:t>
            </a:r>
            <a:endParaRPr lang="en-US" altLang="zh-CN" sz="6000" dirty="0">
              <a:latin typeface="Segoe UI Black" panose="020B0A02040204020203" charset="0"/>
              <a:ea typeface="微软雅黑" panose="020B0503020204020204" pitchFamily="34" charset="-122"/>
              <a:cs typeface="Segoe UI Black" panose="020B0A02040204020203" charset="0"/>
            </a:endParaRPr>
          </a:p>
        </p:txBody>
      </p:sp>
      <p:sp>
        <p:nvSpPr>
          <p:cNvPr id="2" name="PA_文本框 5"/>
          <p:cNvSpPr txBox="1"/>
          <p:nvPr>
            <p:custDataLst>
              <p:tags r:id="rId4"/>
            </p:custDataLst>
          </p:nvPr>
        </p:nvSpPr>
        <p:spPr>
          <a:xfrm>
            <a:off x="34764" y="4804077"/>
            <a:ext cx="197675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000" b="1" dirty="0">
                <a:latin typeface="落落补 汤圆" pitchFamily="2" charset="-128"/>
                <a:ea typeface="落落补 汤圆" pitchFamily="2" charset="-128"/>
                <a:cs typeface="落落补 汤圆" pitchFamily="2" charset="-128"/>
              </a:rPr>
              <a:t>Unit 1 Science and scientists</a:t>
            </a:r>
            <a:endParaRPr lang="en-US" altLang="zh-CN" sz="1000" b="1" dirty="0">
              <a:latin typeface="落落补 汤圆" pitchFamily="2" charset="-128"/>
              <a:ea typeface="落落补 汤圆" pitchFamily="2" charset="-128"/>
              <a:cs typeface="落落补 汤圆" pitchFamily="2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5690" y="4371975"/>
            <a:ext cx="2900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汤杰礼名师工作室</a:t>
            </a:r>
            <a:r>
              <a:rPr lang="en-US" altLang="zh-CN"/>
              <a:t>  </a:t>
            </a:r>
            <a:r>
              <a:rPr lang="zh-CN" altLang="en-US"/>
              <a:t>庞子凌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5"/>
          <p:cNvSpPr txBox="1"/>
          <p:nvPr>
            <p:custDataLst>
              <p:tags r:id="rId1"/>
            </p:custDataLst>
          </p:nvPr>
        </p:nvSpPr>
        <p:spPr>
          <a:xfrm>
            <a:off x="34764" y="4804077"/>
            <a:ext cx="197675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latin typeface="落落补 汤圆" pitchFamily="2" charset="-128"/>
                <a:ea typeface="落落补 汤圆" pitchFamily="2" charset="-128"/>
                <a:cs typeface="落落补 汤圆" pitchFamily="2" charset="-128"/>
              </a:rPr>
              <a:t>Unit 1 Science and scientists</a:t>
            </a:r>
            <a:endParaRPr lang="en-US" altLang="zh-CN" sz="1000" b="1" dirty="0">
              <a:latin typeface="落落补 汤圆" pitchFamily="2" charset="-128"/>
              <a:ea typeface="落落补 汤圆" pitchFamily="2" charset="-128"/>
              <a:cs typeface="落落补 汤圆" pitchFamily="2" charset="-128"/>
            </a:endParaRPr>
          </a:p>
        </p:txBody>
      </p:sp>
      <p:pic>
        <p:nvPicPr>
          <p:cNvPr id="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/>
          <a:stretch>
            <a:fillRect/>
          </a:stretch>
        </p:blipFill>
        <p:spPr>
          <a:xfrm>
            <a:off x="1331640" y="-20538"/>
            <a:ext cx="6264696" cy="3502496"/>
          </a:xfrm>
          <a:prstGeom prst="rect">
            <a:avLst/>
          </a:prstGeom>
        </p:spPr>
      </p:pic>
      <p:sp>
        <p:nvSpPr>
          <p:cNvPr id="3" name="PA_文本框 2"/>
          <p:cNvSpPr txBox="1"/>
          <p:nvPr>
            <p:custDataLst>
              <p:tags r:id="rId4"/>
            </p:custDataLst>
          </p:nvPr>
        </p:nvSpPr>
        <p:spPr>
          <a:xfrm>
            <a:off x="1114855" y="3507459"/>
            <a:ext cx="72910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落落补 汤圆" pitchFamily="2" charset="-128"/>
              </a:rPr>
              <a:t>John Snow Defeats King Cholera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落落补 汤圆" pitchFamily="2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55690" y="4371975"/>
            <a:ext cx="2900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汤杰礼名师工作室</a:t>
            </a:r>
            <a:r>
              <a:rPr lang="en-US" altLang="zh-CN"/>
              <a:t>  </a:t>
            </a:r>
            <a:r>
              <a:rPr lang="zh-CN" altLang="en-US"/>
              <a:t>庞子凌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0"/>
                            </p:stCondLst>
                            <p:childTnLst>
                              <p:par>
                                <p:cTn id="2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0" y="51435"/>
            <a:ext cx="3196590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PA_文本框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47720" y="31750"/>
            <a:ext cx="552196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watch a clip and write down the names as many as you can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PA_文本框 5"/>
          <p:cNvSpPr txBox="1"/>
          <p:nvPr>
            <p:custDataLst>
              <p:tags r:id="rId3"/>
            </p:custDataLst>
          </p:nvPr>
        </p:nvSpPr>
        <p:spPr>
          <a:xfrm>
            <a:off x="107314" y="103341"/>
            <a:ext cx="30708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Memory Test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pic>
        <p:nvPicPr>
          <p:cNvPr id="3" name="闪耀的名字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925830"/>
            <a:ext cx="9144000" cy="4217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1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袁隆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2195" y="51435"/>
            <a:ext cx="1517015" cy="1877060"/>
          </a:xfrm>
          <a:prstGeom prst="ellipse">
            <a:avLst/>
          </a:prstGeom>
        </p:spPr>
      </p:pic>
      <p:pic>
        <p:nvPicPr>
          <p:cNvPr id="8" name="图片 7" descr="李四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914650"/>
            <a:ext cx="1817370" cy="1894205"/>
          </a:xfrm>
          <a:prstGeom prst="ellipse">
            <a:avLst/>
          </a:prstGeom>
        </p:spPr>
      </p:pic>
      <p:pic>
        <p:nvPicPr>
          <p:cNvPr id="9" name="图片 8" descr="钱学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95" y="1537335"/>
            <a:ext cx="2510155" cy="1339850"/>
          </a:xfrm>
          <a:prstGeom prst="ellipse">
            <a:avLst/>
          </a:prstGeom>
        </p:spPr>
      </p:pic>
      <p:pic>
        <p:nvPicPr>
          <p:cNvPr id="10" name="图片 9" descr="童第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010" y="2936240"/>
            <a:ext cx="1631950" cy="1851025"/>
          </a:xfrm>
          <a:prstGeom prst="ellipse">
            <a:avLst/>
          </a:prstGeom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5075555" y="1563370"/>
            <a:ext cx="2646680" cy="134239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4568190" y="3796030"/>
            <a:ext cx="133477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r>
              <a:rPr lang="en-US" altLang="zh-CN" sz="2800"/>
              <a:t>biology</a:t>
            </a:r>
            <a:endParaRPr lang="en-US" altLang="zh-CN" sz="2800"/>
          </a:p>
        </p:txBody>
      </p:sp>
      <p:sp>
        <p:nvSpPr>
          <p:cNvPr id="14" name="文本框 13"/>
          <p:cNvSpPr txBox="1"/>
          <p:nvPr/>
        </p:nvSpPr>
        <p:spPr>
          <a:xfrm>
            <a:off x="7227570" y="1419860"/>
            <a:ext cx="1703705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r>
              <a:rPr lang="en-US" altLang="zh-CN" sz="2800"/>
              <a:t>medicine</a:t>
            </a:r>
            <a:endParaRPr lang="en-US" altLang="zh-CN" sz="2800"/>
          </a:p>
        </p:txBody>
      </p:sp>
      <p:sp>
        <p:nvSpPr>
          <p:cNvPr id="15" name="文本框 14"/>
          <p:cNvSpPr txBox="1"/>
          <p:nvPr/>
        </p:nvSpPr>
        <p:spPr>
          <a:xfrm>
            <a:off x="5102225" y="627380"/>
            <a:ext cx="1842135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r>
              <a:rPr lang="en-US" altLang="zh-CN" sz="2800"/>
              <a:t>agriculture</a:t>
            </a:r>
            <a:endParaRPr lang="en-US" altLang="zh-CN" sz="2800"/>
          </a:p>
        </p:txBody>
      </p:sp>
      <p:sp>
        <p:nvSpPr>
          <p:cNvPr id="16" name="文本框 15"/>
          <p:cNvSpPr txBox="1"/>
          <p:nvPr/>
        </p:nvSpPr>
        <p:spPr>
          <a:xfrm>
            <a:off x="2844165" y="3839845"/>
            <a:ext cx="133223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r>
              <a:rPr lang="en-US" altLang="zh-CN" sz="2800"/>
              <a:t>geology</a:t>
            </a:r>
            <a:endParaRPr lang="en-US" altLang="zh-CN" sz="2800"/>
          </a:p>
        </p:txBody>
      </p:sp>
      <p:sp>
        <p:nvSpPr>
          <p:cNvPr id="17" name="文本框 16"/>
          <p:cNvSpPr txBox="1"/>
          <p:nvPr/>
        </p:nvSpPr>
        <p:spPr>
          <a:xfrm>
            <a:off x="559435" y="1015365"/>
            <a:ext cx="287020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r>
              <a:rPr lang="en-US" altLang="zh-CN" sz="2800"/>
              <a:t>space engineering</a:t>
            </a:r>
            <a:endParaRPr lang="en-US" altLang="zh-CN" sz="2800"/>
          </a:p>
        </p:txBody>
      </p:sp>
      <p:sp>
        <p:nvSpPr>
          <p:cNvPr id="18" name="圆角矩形 17"/>
          <p:cNvSpPr/>
          <p:nvPr/>
        </p:nvSpPr>
        <p:spPr>
          <a:xfrm>
            <a:off x="3419475" y="2499360"/>
            <a:ext cx="1818005" cy="64579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science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844165" y="3209925"/>
            <a:ext cx="3331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/>
              <a:t>Latin: “knowledge”</a:t>
            </a:r>
            <a:endParaRPr lang="en-US" altLang="zh-CN" sz="2800" b="1" i="1"/>
          </a:p>
        </p:txBody>
      </p:sp>
      <p:sp>
        <p:nvSpPr>
          <p:cNvPr id="46" name="PA_任意多边形 5"/>
          <p:cNvSpPr>
            <a:spLocks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-71755" y="50800"/>
            <a:ext cx="3196590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7" name="PA_文本框 5"/>
          <p:cNvSpPr txBox="1"/>
          <p:nvPr>
            <p:custDataLst>
              <p:tags r:id="rId7"/>
            </p:custDataLst>
          </p:nvPr>
        </p:nvSpPr>
        <p:spPr>
          <a:xfrm>
            <a:off x="107314" y="103341"/>
            <a:ext cx="30708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Memory Test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708910" y="4495165"/>
            <a:ext cx="3331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/>
              <a:t>-ology: “the study of”</a:t>
            </a:r>
            <a:endParaRPr lang="en-US" altLang="zh-CN" sz="2800" b="1" i="1"/>
          </a:p>
        </p:txBody>
      </p:sp>
      <p:sp>
        <p:nvSpPr>
          <p:cNvPr id="49" name="文本框 48"/>
          <p:cNvSpPr txBox="1"/>
          <p:nvPr/>
        </p:nvSpPr>
        <p:spPr>
          <a:xfrm>
            <a:off x="7440295" y="51435"/>
            <a:ext cx="1703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Segoe UI Black" panose="020B0A02040204020203" charset="0"/>
                <a:cs typeface="Segoe UI Black" panose="020B0A02040204020203" charset="0"/>
              </a:rPr>
              <a:t>Warming-up</a:t>
            </a:r>
            <a:endParaRPr lang="en-US" altLang="zh-CN" b="1"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7" grpId="0" bldLvl="0" animBg="1"/>
      <p:bldP spid="16" grpId="0" bldLvl="0" animBg="1"/>
      <p:bldP spid="15" grpId="0" bldLvl="0" animBg="1"/>
      <p:bldP spid="14" grpId="0" bldLvl="0" animBg="1"/>
      <p:bldP spid="18" grpId="0" bldLvl="0" animBg="1"/>
      <p:bldP spid="46" grpId="0" bldLvl="0" animBg="1"/>
      <p:bldP spid="47" grpId="0" animBg="1" autoUpdateAnimBg="0"/>
      <p:bldP spid="45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chenying0907 1"/>
          <p:cNvGrpSpPr/>
          <p:nvPr>
            <p:custDataLst>
              <p:tags r:id="rId1"/>
            </p:custDataLst>
          </p:nvPr>
        </p:nvGrpSpPr>
        <p:grpSpPr>
          <a:xfrm>
            <a:off x="1404283" y="116999"/>
            <a:ext cx="6192688" cy="767437"/>
            <a:chOff x="1492256" y="411510"/>
            <a:chExt cx="6192688" cy="767437"/>
          </a:xfrm>
        </p:grpSpPr>
        <p:sp>
          <p:nvSpPr>
            <p:cNvPr id="13" name="任意多边形 12"/>
            <p:cNvSpPr/>
            <p:nvPr/>
          </p:nvSpPr>
          <p:spPr>
            <a:xfrm>
              <a:off x="1492256" y="994281"/>
              <a:ext cx="6192688" cy="184666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" name="文本框 7"/>
            <p:cNvSpPr txBox="1">
              <a:spLocks noChangeArrowheads="1"/>
            </p:cNvSpPr>
            <p:nvPr/>
          </p:nvSpPr>
          <p:spPr bwMode="auto">
            <a:xfrm>
              <a:off x="3246761" y="411510"/>
              <a:ext cx="3806190" cy="58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atin typeface="Segoe UI Black" panose="020B0A02040204020203" charset="0"/>
                  <a:ea typeface="微软雅黑" panose="020B0503020204020204" pitchFamily="34" charset="-122"/>
                  <a:cs typeface="Segoe UI Black" panose="020B0A02040204020203" charset="0"/>
                </a:rPr>
                <a:t>What is science?</a:t>
              </a:r>
              <a:endParaRPr lang="en-US" altLang="zh-CN" sz="3200" dirty="0"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</a:endParaRPr>
            </a:p>
          </p:txBody>
        </p:sp>
      </p:grpSp>
      <p:pic>
        <p:nvPicPr>
          <p:cNvPr id="3" name="图片 2" descr="爱因斯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425"/>
            <a:ext cx="2620010" cy="1746250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99385" y="987425"/>
            <a:ext cx="63328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i="1"/>
              <a:t>“To raise new questions, new possibilities, to regard old problems from a new angle requires creative imagination and marks real advance in science.”--Albert Einstein</a:t>
            </a:r>
            <a:endParaRPr lang="en-US" altLang="zh-CN" sz="2800" i="1"/>
          </a:p>
        </p:txBody>
      </p:sp>
      <p:sp>
        <p:nvSpPr>
          <p:cNvPr id="5" name="文本框 4"/>
          <p:cNvSpPr txBox="1"/>
          <p:nvPr/>
        </p:nvSpPr>
        <p:spPr>
          <a:xfrm>
            <a:off x="107315" y="2931795"/>
            <a:ext cx="8968105" cy="2061210"/>
          </a:xfrm>
          <a:prstGeom prst="rect">
            <a:avLst/>
          </a:prstGeom>
          <a:noFill/>
          <a:ln w="12700" cmpd="sng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Science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can be defined as the process of observing and __________ the world around us.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Scientists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aim to get __________ through a deciplined set of steps called scientific method.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4555" y="3435985"/>
            <a:ext cx="2259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</a:rPr>
              <a:t>questioning</a:t>
            </a:r>
            <a:endParaRPr lang="en-US" altLang="zh-CN" sz="32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87450" y="3939540"/>
            <a:ext cx="2259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</a:rPr>
              <a:t>knowledge</a:t>
            </a:r>
            <a:endParaRPr lang="en-US" altLang="zh-CN" sz="32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59840" y="4443730"/>
            <a:ext cx="3104515" cy="4603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scientific method</a:t>
            </a:r>
            <a:endParaRPr lang="en-US" altLang="zh-CN" sz="240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440295" y="51435"/>
            <a:ext cx="1703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Segoe UI Black" panose="020B0A02040204020203" charset="0"/>
                <a:cs typeface="Segoe UI Black" panose="020B0A02040204020203" charset="0"/>
              </a:rPr>
              <a:t>Warming-up</a:t>
            </a:r>
            <a:endParaRPr lang="en-US" altLang="zh-CN" b="1"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85" y="51435"/>
            <a:ext cx="1338580" cy="2409825"/>
          </a:xfrm>
          <a:prstGeom prst="rect">
            <a:avLst/>
          </a:prstGeom>
        </p:spPr>
      </p:pic>
      <p:sp>
        <p:nvSpPr>
          <p:cNvPr id="46" name="PA_任意多边形 5"/>
          <p:cNvSpPr>
            <a:spLocks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717550" y="50800"/>
            <a:ext cx="6936740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7" name="PA_文本框 5"/>
          <p:cNvSpPr txBox="1"/>
          <p:nvPr>
            <p:custDataLst>
              <p:tags r:id="rId4"/>
            </p:custDataLst>
          </p:nvPr>
        </p:nvSpPr>
        <p:spPr>
          <a:xfrm>
            <a:off x="1040129" y="103341"/>
            <a:ext cx="65855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stages of scientific research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grpSp>
        <p:nvGrpSpPr>
          <p:cNvPr id="44" name="PA_chenying0907 43"/>
          <p:cNvGrpSpPr/>
          <p:nvPr>
            <p:custDataLst>
              <p:tags r:id="rId5"/>
            </p:custDataLst>
          </p:nvPr>
        </p:nvGrpSpPr>
        <p:grpSpPr>
          <a:xfrm>
            <a:off x="1510030" y="1008109"/>
            <a:ext cx="384175" cy="454296"/>
            <a:chOff x="5174686" y="2914960"/>
            <a:chExt cx="1479164" cy="1738320"/>
          </a:xfrm>
        </p:grpSpPr>
        <p:grpSp>
          <p:nvGrpSpPr>
            <p:cNvPr id="45" name="chenying0907 44"/>
            <p:cNvGrpSpPr/>
            <p:nvPr/>
          </p:nvGrpSpPr>
          <p:grpSpPr>
            <a:xfrm>
              <a:off x="5174686" y="2914960"/>
              <a:ext cx="1479164" cy="1738320"/>
              <a:chOff x="5174686" y="2914960"/>
              <a:chExt cx="1479164" cy="1738320"/>
            </a:xfrm>
          </p:grpSpPr>
          <p:sp>
            <p:nvSpPr>
              <p:cNvPr id="54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" name="Freeform 6"/>
              <p:cNvSpPr/>
              <p:nvPr/>
            </p:nvSpPr>
            <p:spPr bwMode="auto">
              <a:xfrm>
                <a:off x="5324912" y="2914960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51" name="Freeform 11"/>
            <p:cNvSpPr/>
            <p:nvPr/>
          </p:nvSpPr>
          <p:spPr bwMode="auto">
            <a:xfrm>
              <a:off x="5577907" y="2988890"/>
              <a:ext cx="100152" cy="50077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</a:path>
              </a:pathLst>
            </a:custGeom>
            <a:noFill/>
            <a:ln w="19050" cap="rnd">
              <a:solidFill>
                <a:schemeClr val="accent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998980" y="901700"/>
            <a:ext cx="3204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analyse the results</a:t>
            </a:r>
            <a:endParaRPr lang="en-US" altLang="zh-CN" sz="2800"/>
          </a:p>
        </p:txBody>
      </p:sp>
      <p:sp>
        <p:nvSpPr>
          <p:cNvPr id="4" name="文本框 3"/>
          <p:cNvSpPr txBox="1"/>
          <p:nvPr/>
        </p:nvSpPr>
        <p:spPr>
          <a:xfrm>
            <a:off x="2323465" y="1418590"/>
            <a:ext cx="3204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ask a question</a:t>
            </a:r>
            <a:endParaRPr lang="en-US" alt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2682875" y="1922780"/>
            <a:ext cx="3204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draw a conclusion</a:t>
            </a:r>
            <a:endParaRPr lang="en-US" altLang="zh-CN" sz="2800"/>
          </a:p>
        </p:txBody>
      </p:sp>
      <p:sp>
        <p:nvSpPr>
          <p:cNvPr id="6" name="文本框 5"/>
          <p:cNvSpPr txBox="1"/>
          <p:nvPr/>
        </p:nvSpPr>
        <p:spPr>
          <a:xfrm>
            <a:off x="3054985" y="2428240"/>
            <a:ext cx="3204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collect data</a:t>
            </a:r>
            <a:endParaRPr lang="en-US" altLang="zh-CN" sz="2800"/>
          </a:p>
        </p:txBody>
      </p:sp>
      <p:sp>
        <p:nvSpPr>
          <p:cNvPr id="7" name="文本框 6"/>
          <p:cNvSpPr txBox="1"/>
          <p:nvPr/>
        </p:nvSpPr>
        <p:spPr>
          <a:xfrm>
            <a:off x="3415030" y="2926080"/>
            <a:ext cx="3204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find a problem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3702685" y="3435985"/>
            <a:ext cx="4731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find supporting evidence</a:t>
            </a:r>
            <a:endParaRPr lang="en-US" altLang="zh-CN" sz="2800"/>
          </a:p>
        </p:txBody>
      </p:sp>
      <p:sp>
        <p:nvSpPr>
          <p:cNvPr id="10" name="文本框 9"/>
          <p:cNvSpPr txBox="1"/>
          <p:nvPr/>
        </p:nvSpPr>
        <p:spPr>
          <a:xfrm>
            <a:off x="3990975" y="3953510"/>
            <a:ext cx="312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think of  a method</a:t>
            </a:r>
            <a:endParaRPr lang="en-US" altLang="zh-CN" sz="2800"/>
          </a:p>
        </p:txBody>
      </p:sp>
      <p:grpSp>
        <p:nvGrpSpPr>
          <p:cNvPr id="12" name="PA_chenying0907 43"/>
          <p:cNvGrpSpPr/>
          <p:nvPr>
            <p:custDataLst>
              <p:tags r:id="rId6"/>
            </p:custDataLst>
          </p:nvPr>
        </p:nvGrpSpPr>
        <p:grpSpPr>
          <a:xfrm>
            <a:off x="1894205" y="1529444"/>
            <a:ext cx="384175" cy="454296"/>
            <a:chOff x="5174686" y="2914960"/>
            <a:chExt cx="1479164" cy="1738320"/>
          </a:xfrm>
        </p:grpSpPr>
        <p:grpSp>
          <p:nvGrpSpPr>
            <p:cNvPr id="13" name="chenying0907 44"/>
            <p:cNvGrpSpPr/>
            <p:nvPr/>
          </p:nvGrpSpPr>
          <p:grpSpPr>
            <a:xfrm>
              <a:off x="5174686" y="2914960"/>
              <a:ext cx="1479164" cy="1738320"/>
              <a:chOff x="5174686" y="2914960"/>
              <a:chExt cx="1479164" cy="1738320"/>
            </a:xfrm>
          </p:grpSpPr>
          <p:sp>
            <p:nvSpPr>
              <p:cNvPr id="14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5324912" y="2914960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16" name="Freeform 11"/>
            <p:cNvSpPr/>
            <p:nvPr/>
          </p:nvSpPr>
          <p:spPr bwMode="auto">
            <a:xfrm>
              <a:off x="5577907" y="2988890"/>
              <a:ext cx="100152" cy="50077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</a:path>
              </a:pathLst>
            </a:custGeom>
            <a:noFill/>
            <a:ln w="19050" cap="rnd">
              <a:solidFill>
                <a:schemeClr val="accent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7" name="PA_chenying0907 43"/>
          <p:cNvGrpSpPr/>
          <p:nvPr>
            <p:custDataLst>
              <p:tags r:id="rId7"/>
            </p:custDataLst>
          </p:nvPr>
        </p:nvGrpSpPr>
        <p:grpSpPr>
          <a:xfrm>
            <a:off x="2298700" y="1972674"/>
            <a:ext cx="384175" cy="454296"/>
            <a:chOff x="5174686" y="2914960"/>
            <a:chExt cx="1479164" cy="1738320"/>
          </a:xfrm>
        </p:grpSpPr>
        <p:grpSp>
          <p:nvGrpSpPr>
            <p:cNvPr id="18" name="chenying0907 44"/>
            <p:cNvGrpSpPr/>
            <p:nvPr/>
          </p:nvGrpSpPr>
          <p:grpSpPr>
            <a:xfrm>
              <a:off x="5174686" y="2914960"/>
              <a:ext cx="1479164" cy="1738320"/>
              <a:chOff x="5174686" y="2914960"/>
              <a:chExt cx="1479164" cy="1738320"/>
            </a:xfrm>
          </p:grpSpPr>
          <p:sp>
            <p:nvSpPr>
              <p:cNvPr id="19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5324912" y="2914960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21" name="Freeform 11"/>
            <p:cNvSpPr/>
            <p:nvPr/>
          </p:nvSpPr>
          <p:spPr bwMode="auto">
            <a:xfrm>
              <a:off x="5577907" y="2988890"/>
              <a:ext cx="100152" cy="50077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</a:path>
              </a:pathLst>
            </a:custGeom>
            <a:noFill/>
            <a:ln w="19050" cap="rnd">
              <a:solidFill>
                <a:schemeClr val="accent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22" name="PA_chenying0907 43"/>
          <p:cNvGrpSpPr/>
          <p:nvPr>
            <p:custDataLst>
              <p:tags r:id="rId8"/>
            </p:custDataLst>
          </p:nvPr>
        </p:nvGrpSpPr>
        <p:grpSpPr>
          <a:xfrm>
            <a:off x="2659380" y="2499724"/>
            <a:ext cx="384175" cy="454296"/>
            <a:chOff x="5174686" y="2914960"/>
            <a:chExt cx="1479164" cy="1738320"/>
          </a:xfrm>
        </p:grpSpPr>
        <p:grpSp>
          <p:nvGrpSpPr>
            <p:cNvPr id="23" name="chenying0907 44"/>
            <p:cNvGrpSpPr/>
            <p:nvPr/>
          </p:nvGrpSpPr>
          <p:grpSpPr>
            <a:xfrm>
              <a:off x="5174686" y="2914960"/>
              <a:ext cx="1479164" cy="1738320"/>
              <a:chOff x="5174686" y="2914960"/>
              <a:chExt cx="1479164" cy="1738320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5324912" y="2914960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26" name="Freeform 11"/>
            <p:cNvSpPr/>
            <p:nvPr/>
          </p:nvSpPr>
          <p:spPr bwMode="auto">
            <a:xfrm>
              <a:off x="5577907" y="2988890"/>
              <a:ext cx="100152" cy="50077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</a:path>
              </a:pathLst>
            </a:custGeom>
            <a:noFill/>
            <a:ln w="19050" cap="rnd">
              <a:solidFill>
                <a:schemeClr val="accent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27" name="PA_chenying0907 43"/>
          <p:cNvGrpSpPr/>
          <p:nvPr>
            <p:custDataLst>
              <p:tags r:id="rId9"/>
            </p:custDataLst>
          </p:nvPr>
        </p:nvGrpSpPr>
        <p:grpSpPr>
          <a:xfrm>
            <a:off x="3030855" y="3010264"/>
            <a:ext cx="384175" cy="454296"/>
            <a:chOff x="5174686" y="2914960"/>
            <a:chExt cx="1479164" cy="1738320"/>
          </a:xfrm>
        </p:grpSpPr>
        <p:grpSp>
          <p:nvGrpSpPr>
            <p:cNvPr id="28" name="chenying0907 44"/>
            <p:cNvGrpSpPr/>
            <p:nvPr/>
          </p:nvGrpSpPr>
          <p:grpSpPr>
            <a:xfrm>
              <a:off x="5174686" y="2914960"/>
              <a:ext cx="1479164" cy="1738320"/>
              <a:chOff x="5174686" y="2914960"/>
              <a:chExt cx="1479164" cy="1738320"/>
            </a:xfrm>
          </p:grpSpPr>
          <p:sp>
            <p:nvSpPr>
              <p:cNvPr id="29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" name="Freeform 6"/>
              <p:cNvSpPr/>
              <p:nvPr/>
            </p:nvSpPr>
            <p:spPr bwMode="auto">
              <a:xfrm>
                <a:off x="5324912" y="2914960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31" name="Freeform 11"/>
            <p:cNvSpPr/>
            <p:nvPr/>
          </p:nvSpPr>
          <p:spPr bwMode="auto">
            <a:xfrm>
              <a:off x="5577907" y="2988890"/>
              <a:ext cx="100152" cy="50077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</a:path>
              </a:pathLst>
            </a:custGeom>
            <a:noFill/>
            <a:ln w="19050" cap="rnd">
              <a:solidFill>
                <a:schemeClr val="accent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2" name="PA_chenying0907 43"/>
          <p:cNvGrpSpPr/>
          <p:nvPr>
            <p:custDataLst>
              <p:tags r:id="rId10"/>
            </p:custDataLst>
          </p:nvPr>
        </p:nvGrpSpPr>
        <p:grpSpPr>
          <a:xfrm>
            <a:off x="3318510" y="3546839"/>
            <a:ext cx="384175" cy="454296"/>
            <a:chOff x="5174686" y="2914960"/>
            <a:chExt cx="1479164" cy="1738320"/>
          </a:xfrm>
        </p:grpSpPr>
        <p:grpSp>
          <p:nvGrpSpPr>
            <p:cNvPr id="33" name="chenying0907 44"/>
            <p:cNvGrpSpPr/>
            <p:nvPr/>
          </p:nvGrpSpPr>
          <p:grpSpPr>
            <a:xfrm>
              <a:off x="5174686" y="2914960"/>
              <a:ext cx="1479164" cy="1738320"/>
              <a:chOff x="5174686" y="2914960"/>
              <a:chExt cx="1479164" cy="1738320"/>
            </a:xfrm>
          </p:grpSpPr>
          <p:sp>
            <p:nvSpPr>
              <p:cNvPr id="34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" name="Freeform 6"/>
              <p:cNvSpPr/>
              <p:nvPr/>
            </p:nvSpPr>
            <p:spPr bwMode="auto">
              <a:xfrm>
                <a:off x="5324912" y="2914960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36" name="Freeform 11"/>
            <p:cNvSpPr/>
            <p:nvPr/>
          </p:nvSpPr>
          <p:spPr bwMode="auto">
            <a:xfrm>
              <a:off x="5577907" y="2988890"/>
              <a:ext cx="100152" cy="50077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</a:path>
              </a:pathLst>
            </a:custGeom>
            <a:noFill/>
            <a:ln w="19050" cap="rnd">
              <a:solidFill>
                <a:schemeClr val="accent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7" name="PA_chenying0907 43"/>
          <p:cNvGrpSpPr/>
          <p:nvPr>
            <p:custDataLst>
              <p:tags r:id="rId11"/>
            </p:custDataLst>
          </p:nvPr>
        </p:nvGrpSpPr>
        <p:grpSpPr>
          <a:xfrm>
            <a:off x="3606800" y="4050394"/>
            <a:ext cx="384175" cy="454296"/>
            <a:chOff x="5174686" y="2914960"/>
            <a:chExt cx="1479164" cy="1738320"/>
          </a:xfrm>
        </p:grpSpPr>
        <p:grpSp>
          <p:nvGrpSpPr>
            <p:cNvPr id="38" name="chenying0907 44"/>
            <p:cNvGrpSpPr/>
            <p:nvPr/>
          </p:nvGrpSpPr>
          <p:grpSpPr>
            <a:xfrm>
              <a:off x="5174686" y="2914960"/>
              <a:ext cx="1479164" cy="1738320"/>
              <a:chOff x="5174686" y="2914960"/>
              <a:chExt cx="1479164" cy="1738320"/>
            </a:xfrm>
          </p:grpSpPr>
          <p:sp>
            <p:nvSpPr>
              <p:cNvPr id="39" name="Freeform 5"/>
              <p:cNvSpPr/>
              <p:nvPr/>
            </p:nvSpPr>
            <p:spPr bwMode="auto">
              <a:xfrm>
                <a:off x="5174686" y="3043148"/>
                <a:ext cx="1479164" cy="1610132"/>
              </a:xfrm>
              <a:custGeom>
                <a:avLst/>
                <a:gdLst>
                  <a:gd name="T0" fmla="*/ 2 w 30"/>
                  <a:gd name="T1" fmla="*/ 2 h 33"/>
                  <a:gd name="T2" fmla="*/ 1 w 30"/>
                  <a:gd name="T3" fmla="*/ 31 h 33"/>
                  <a:gd name="T4" fmla="*/ 18 w 30"/>
                  <a:gd name="T5" fmla="*/ 32 h 33"/>
                  <a:gd name="T6" fmla="*/ 28 w 30"/>
                  <a:gd name="T7" fmla="*/ 30 h 33"/>
                  <a:gd name="T8" fmla="*/ 28 w 30"/>
                  <a:gd name="T9" fmla="*/ 15 h 33"/>
                  <a:gd name="T10" fmla="*/ 28 w 30"/>
                  <a:gd name="T11" fmla="*/ 3 h 33"/>
                  <a:gd name="T12" fmla="*/ 13 w 30"/>
                  <a:gd name="T13" fmla="*/ 2 h 33"/>
                  <a:gd name="T14" fmla="*/ 2 w 30"/>
                  <a:gd name="T1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2" y="2"/>
                    </a:moveTo>
                    <a:cubicBezTo>
                      <a:pt x="2" y="11"/>
                      <a:pt x="0" y="21"/>
                      <a:pt x="1" y="31"/>
                    </a:cubicBezTo>
                    <a:cubicBezTo>
                      <a:pt x="5" y="33"/>
                      <a:pt x="13" y="31"/>
                      <a:pt x="18" y="32"/>
                    </a:cubicBezTo>
                    <a:cubicBezTo>
                      <a:pt x="22" y="32"/>
                      <a:pt x="27" y="33"/>
                      <a:pt x="28" y="30"/>
                    </a:cubicBezTo>
                    <a:cubicBezTo>
                      <a:pt x="30" y="27"/>
                      <a:pt x="28" y="19"/>
                      <a:pt x="28" y="15"/>
                    </a:cubicBezTo>
                    <a:cubicBezTo>
                      <a:pt x="28" y="11"/>
                      <a:pt x="29" y="7"/>
                      <a:pt x="28" y="3"/>
                    </a:cubicBezTo>
                    <a:cubicBezTo>
                      <a:pt x="23" y="2"/>
                      <a:pt x="18" y="2"/>
                      <a:pt x="13" y="2"/>
                    </a:cubicBezTo>
                    <a:cubicBezTo>
                      <a:pt x="9" y="1"/>
                      <a:pt x="5" y="0"/>
                      <a:pt x="2" y="1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5324912" y="2914960"/>
                <a:ext cx="1128634" cy="1317381"/>
              </a:xfrm>
              <a:custGeom>
                <a:avLst/>
                <a:gdLst>
                  <a:gd name="T0" fmla="*/ 2 w 23"/>
                  <a:gd name="T1" fmla="*/ 3 h 27"/>
                  <a:gd name="T2" fmla="*/ 0 w 23"/>
                  <a:gd name="T3" fmla="*/ 26 h 27"/>
                  <a:gd name="T4" fmla="*/ 23 w 23"/>
                  <a:gd name="T5" fmla="*/ 26 h 27"/>
                  <a:gd name="T6" fmla="*/ 23 w 23"/>
                  <a:gd name="T7" fmla="*/ 14 h 27"/>
                  <a:gd name="T8" fmla="*/ 22 w 23"/>
                  <a:gd name="T9" fmla="*/ 4 h 27"/>
                  <a:gd name="T10" fmla="*/ 12 w 23"/>
                  <a:gd name="T11" fmla="*/ 2 h 27"/>
                  <a:gd name="T12" fmla="*/ 2 w 23"/>
                  <a:gd name="T1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7">
                    <a:moveTo>
                      <a:pt x="2" y="3"/>
                    </a:moveTo>
                    <a:cubicBezTo>
                      <a:pt x="3" y="9"/>
                      <a:pt x="0" y="19"/>
                      <a:pt x="0" y="26"/>
                    </a:cubicBezTo>
                    <a:cubicBezTo>
                      <a:pt x="8" y="27"/>
                      <a:pt x="16" y="27"/>
                      <a:pt x="23" y="26"/>
                    </a:cubicBezTo>
                    <a:cubicBezTo>
                      <a:pt x="23" y="22"/>
                      <a:pt x="23" y="18"/>
                      <a:pt x="23" y="14"/>
                    </a:cubicBezTo>
                    <a:cubicBezTo>
                      <a:pt x="23" y="12"/>
                      <a:pt x="23" y="6"/>
                      <a:pt x="22" y="4"/>
                    </a:cubicBezTo>
                    <a:cubicBezTo>
                      <a:pt x="21" y="1"/>
                      <a:pt x="15" y="2"/>
                      <a:pt x="12" y="2"/>
                    </a:cubicBezTo>
                    <a:cubicBezTo>
                      <a:pt x="9" y="2"/>
                      <a:pt x="2" y="0"/>
                      <a:pt x="2" y="2"/>
                    </a:cubicBezTo>
                  </a:path>
                </a:pathLst>
              </a:custGeom>
              <a:noFill/>
              <a:ln w="19050" cap="rnd">
                <a:solidFill>
                  <a:schemeClr val="accent6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41" name="Freeform 11"/>
            <p:cNvSpPr/>
            <p:nvPr/>
          </p:nvSpPr>
          <p:spPr bwMode="auto">
            <a:xfrm>
              <a:off x="5577907" y="2988890"/>
              <a:ext cx="100152" cy="50077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1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</a:path>
              </a:pathLst>
            </a:custGeom>
            <a:noFill/>
            <a:ln w="19050" cap="rnd">
              <a:solidFill>
                <a:schemeClr val="accent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6156325" y="2137410"/>
            <a:ext cx="2548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Segoe UI Black" panose="020B0A02040204020203" charset="0"/>
                <a:cs typeface="Segoe UI Black" panose="020B0A02040204020203" charset="0"/>
              </a:rPr>
              <a:t>Order ?</a:t>
            </a:r>
            <a:endParaRPr lang="en-US" altLang="zh-CN" sz="4000">
              <a:latin typeface="Segoe UI Black" panose="020B0A02040204020203" charset="0"/>
              <a:cs typeface="Segoe UI Black" panose="020B0A02040204020203" charset="0"/>
            </a:endParaRPr>
          </a:p>
        </p:txBody>
      </p:sp>
      <p:grpSp>
        <p:nvGrpSpPr>
          <p:cNvPr id="134" name="PA_chenying0907 133"/>
          <p:cNvGrpSpPr/>
          <p:nvPr>
            <p:custDataLst>
              <p:tags r:id="rId12"/>
            </p:custDataLst>
          </p:nvPr>
        </p:nvGrpSpPr>
        <p:grpSpPr>
          <a:xfrm>
            <a:off x="92075" y="3158490"/>
            <a:ext cx="1132840" cy="718820"/>
            <a:chOff x="4148138" y="3128963"/>
            <a:chExt cx="798513" cy="611188"/>
          </a:xfrm>
          <a:solidFill>
            <a:schemeClr val="tx1"/>
          </a:solidFill>
        </p:grpSpPr>
        <p:sp>
          <p:nvSpPr>
            <p:cNvPr id="135" name="chenying0907 791"/>
            <p:cNvSpPr/>
            <p:nvPr/>
          </p:nvSpPr>
          <p:spPr bwMode="auto">
            <a:xfrm>
              <a:off x="4168776" y="3275013"/>
              <a:ext cx="30163" cy="60325"/>
            </a:xfrm>
            <a:custGeom>
              <a:avLst/>
              <a:gdLst/>
              <a:ahLst/>
              <a:cxnLst>
                <a:cxn ang="0">
                  <a:pos x="65" y="2"/>
                </a:cxn>
                <a:cxn ang="0">
                  <a:pos x="65" y="2"/>
                </a:cxn>
                <a:cxn ang="0">
                  <a:pos x="59" y="8"/>
                </a:cxn>
                <a:cxn ang="0">
                  <a:pos x="52" y="15"/>
                </a:cxn>
                <a:cxn ang="0">
                  <a:pos x="47" y="23"/>
                </a:cxn>
                <a:cxn ang="0">
                  <a:pos x="43" y="32"/>
                </a:cxn>
                <a:cxn ang="0">
                  <a:pos x="34" y="49"/>
                </a:cxn>
                <a:cxn ang="0">
                  <a:pos x="27" y="66"/>
                </a:cxn>
                <a:cxn ang="0">
                  <a:pos x="27" y="66"/>
                </a:cxn>
                <a:cxn ang="0">
                  <a:pos x="18" y="85"/>
                </a:cxn>
                <a:cxn ang="0">
                  <a:pos x="10" y="105"/>
                </a:cxn>
                <a:cxn ang="0">
                  <a:pos x="4" y="125"/>
                </a:cxn>
                <a:cxn ang="0">
                  <a:pos x="0" y="145"/>
                </a:cxn>
                <a:cxn ang="0">
                  <a:pos x="0" y="145"/>
                </a:cxn>
                <a:cxn ang="0">
                  <a:pos x="0" y="147"/>
                </a:cxn>
                <a:cxn ang="0">
                  <a:pos x="1" y="149"/>
                </a:cxn>
                <a:cxn ang="0">
                  <a:pos x="4" y="152"/>
                </a:cxn>
                <a:cxn ang="0">
                  <a:pos x="6" y="152"/>
                </a:cxn>
                <a:cxn ang="0">
                  <a:pos x="8" y="152"/>
                </a:cxn>
                <a:cxn ang="0">
                  <a:pos x="10" y="151"/>
                </a:cxn>
                <a:cxn ang="0">
                  <a:pos x="10" y="148"/>
                </a:cxn>
                <a:cxn ang="0">
                  <a:pos x="10" y="148"/>
                </a:cxn>
                <a:cxn ang="0">
                  <a:pos x="14" y="130"/>
                </a:cxn>
                <a:cxn ang="0">
                  <a:pos x="21" y="113"/>
                </a:cxn>
                <a:cxn ang="0">
                  <a:pos x="34" y="79"/>
                </a:cxn>
                <a:cxn ang="0">
                  <a:pos x="34" y="79"/>
                </a:cxn>
                <a:cxn ang="0">
                  <a:pos x="40" y="60"/>
                </a:cxn>
                <a:cxn ang="0">
                  <a:pos x="50" y="42"/>
                </a:cxn>
                <a:cxn ang="0">
                  <a:pos x="55" y="33"/>
                </a:cxn>
                <a:cxn ang="0">
                  <a:pos x="60" y="24"/>
                </a:cxn>
                <a:cxn ang="0">
                  <a:pos x="67" y="16"/>
                </a:cxn>
                <a:cxn ang="0">
                  <a:pos x="74" y="9"/>
                </a:cxn>
                <a:cxn ang="0">
                  <a:pos x="74" y="9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6" y="4"/>
                </a:cxn>
                <a:cxn ang="0">
                  <a:pos x="74" y="2"/>
                </a:cxn>
                <a:cxn ang="0">
                  <a:pos x="71" y="0"/>
                </a:cxn>
                <a:cxn ang="0">
                  <a:pos x="68" y="0"/>
                </a:cxn>
                <a:cxn ang="0">
                  <a:pos x="65" y="2"/>
                </a:cxn>
                <a:cxn ang="0">
                  <a:pos x="65" y="2"/>
                </a:cxn>
              </a:cxnLst>
              <a:rect l="0" t="0" r="r" b="b"/>
              <a:pathLst>
                <a:path w="76" h="152">
                  <a:moveTo>
                    <a:pt x="65" y="2"/>
                  </a:moveTo>
                  <a:lnTo>
                    <a:pt x="65" y="2"/>
                  </a:lnTo>
                  <a:lnTo>
                    <a:pt x="59" y="8"/>
                  </a:lnTo>
                  <a:lnTo>
                    <a:pt x="52" y="15"/>
                  </a:lnTo>
                  <a:lnTo>
                    <a:pt x="47" y="23"/>
                  </a:lnTo>
                  <a:lnTo>
                    <a:pt x="43" y="32"/>
                  </a:lnTo>
                  <a:lnTo>
                    <a:pt x="34" y="49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18" y="85"/>
                  </a:lnTo>
                  <a:lnTo>
                    <a:pt x="10" y="105"/>
                  </a:lnTo>
                  <a:lnTo>
                    <a:pt x="4" y="12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47"/>
                  </a:lnTo>
                  <a:lnTo>
                    <a:pt x="1" y="149"/>
                  </a:lnTo>
                  <a:lnTo>
                    <a:pt x="4" y="152"/>
                  </a:lnTo>
                  <a:lnTo>
                    <a:pt x="6" y="152"/>
                  </a:lnTo>
                  <a:lnTo>
                    <a:pt x="8" y="152"/>
                  </a:lnTo>
                  <a:lnTo>
                    <a:pt x="10" y="151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4" y="130"/>
                  </a:lnTo>
                  <a:lnTo>
                    <a:pt x="21" y="113"/>
                  </a:lnTo>
                  <a:lnTo>
                    <a:pt x="34" y="79"/>
                  </a:lnTo>
                  <a:lnTo>
                    <a:pt x="34" y="79"/>
                  </a:lnTo>
                  <a:lnTo>
                    <a:pt x="40" y="60"/>
                  </a:lnTo>
                  <a:lnTo>
                    <a:pt x="50" y="42"/>
                  </a:lnTo>
                  <a:lnTo>
                    <a:pt x="55" y="33"/>
                  </a:lnTo>
                  <a:lnTo>
                    <a:pt x="60" y="24"/>
                  </a:lnTo>
                  <a:lnTo>
                    <a:pt x="67" y="16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74" y="2"/>
                  </a:lnTo>
                  <a:lnTo>
                    <a:pt x="71" y="0"/>
                  </a:lnTo>
                  <a:lnTo>
                    <a:pt x="68" y="0"/>
                  </a:lnTo>
                  <a:lnTo>
                    <a:pt x="65" y="2"/>
                  </a:lnTo>
                  <a:lnTo>
                    <a:pt x="6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" name="chenying0907 792"/>
            <p:cNvSpPr/>
            <p:nvPr/>
          </p:nvSpPr>
          <p:spPr bwMode="auto">
            <a:xfrm>
              <a:off x="4179888" y="3259138"/>
              <a:ext cx="46038" cy="98425"/>
            </a:xfrm>
            <a:custGeom>
              <a:avLst/>
              <a:gdLst/>
              <a:ahLst/>
              <a:cxnLst>
                <a:cxn ang="0">
                  <a:pos x="109" y="2"/>
                </a:cxn>
                <a:cxn ang="0">
                  <a:pos x="109" y="2"/>
                </a:cxn>
                <a:cxn ang="0">
                  <a:pos x="88" y="25"/>
                </a:cxn>
                <a:cxn ang="0">
                  <a:pos x="68" y="51"/>
                </a:cxn>
                <a:cxn ang="0">
                  <a:pos x="59" y="65"/>
                </a:cxn>
                <a:cxn ang="0">
                  <a:pos x="51" y="79"/>
                </a:cxn>
                <a:cxn ang="0">
                  <a:pos x="45" y="92"/>
                </a:cxn>
                <a:cxn ang="0">
                  <a:pos x="38" y="106"/>
                </a:cxn>
                <a:cxn ang="0">
                  <a:pos x="38" y="106"/>
                </a:cxn>
                <a:cxn ang="0">
                  <a:pos x="26" y="139"/>
                </a:cxn>
                <a:cxn ang="0">
                  <a:pos x="14" y="173"/>
                </a:cxn>
                <a:cxn ang="0">
                  <a:pos x="9" y="190"/>
                </a:cxn>
                <a:cxn ang="0">
                  <a:pos x="5" y="207"/>
                </a:cxn>
                <a:cxn ang="0">
                  <a:pos x="1" y="224"/>
                </a:cxn>
                <a:cxn ang="0">
                  <a:pos x="0" y="241"/>
                </a:cxn>
                <a:cxn ang="0">
                  <a:pos x="0" y="241"/>
                </a:cxn>
                <a:cxn ang="0">
                  <a:pos x="0" y="244"/>
                </a:cxn>
                <a:cxn ang="0">
                  <a:pos x="1" y="246"/>
                </a:cxn>
                <a:cxn ang="0">
                  <a:pos x="5" y="248"/>
                </a:cxn>
                <a:cxn ang="0">
                  <a:pos x="9" y="246"/>
                </a:cxn>
                <a:cxn ang="0">
                  <a:pos x="11" y="244"/>
                </a:cxn>
                <a:cxn ang="0">
                  <a:pos x="12" y="241"/>
                </a:cxn>
                <a:cxn ang="0">
                  <a:pos x="12" y="241"/>
                </a:cxn>
                <a:cxn ang="0">
                  <a:pos x="13" y="227"/>
                </a:cxn>
                <a:cxn ang="0">
                  <a:pos x="16" y="211"/>
                </a:cxn>
                <a:cxn ang="0">
                  <a:pos x="20" y="195"/>
                </a:cxn>
                <a:cxn ang="0">
                  <a:pos x="25" y="180"/>
                </a:cxn>
                <a:cxn ang="0">
                  <a:pos x="35" y="150"/>
                </a:cxn>
                <a:cxn ang="0">
                  <a:pos x="46" y="119"/>
                </a:cxn>
                <a:cxn ang="0">
                  <a:pos x="46" y="119"/>
                </a:cxn>
                <a:cxn ang="0">
                  <a:pos x="51" y="105"/>
                </a:cxn>
                <a:cxn ang="0">
                  <a:pos x="59" y="91"/>
                </a:cxn>
                <a:cxn ang="0">
                  <a:pos x="67" y="75"/>
                </a:cxn>
                <a:cxn ang="0">
                  <a:pos x="75" y="61"/>
                </a:cxn>
                <a:cxn ang="0">
                  <a:pos x="85" y="48"/>
                </a:cxn>
                <a:cxn ang="0">
                  <a:pos x="96" y="34"/>
                </a:cxn>
                <a:cxn ang="0">
                  <a:pos x="117" y="10"/>
                </a:cxn>
                <a:cxn ang="0">
                  <a:pos x="117" y="10"/>
                </a:cxn>
                <a:cxn ang="0">
                  <a:pos x="118" y="8"/>
                </a:cxn>
                <a:cxn ang="0">
                  <a:pos x="118" y="6"/>
                </a:cxn>
                <a:cxn ang="0">
                  <a:pos x="117" y="2"/>
                </a:cxn>
                <a:cxn ang="0">
                  <a:pos x="113" y="0"/>
                </a:cxn>
                <a:cxn ang="0">
                  <a:pos x="110" y="0"/>
                </a:cxn>
                <a:cxn ang="0">
                  <a:pos x="109" y="2"/>
                </a:cxn>
                <a:cxn ang="0">
                  <a:pos x="109" y="2"/>
                </a:cxn>
              </a:cxnLst>
              <a:rect l="0" t="0" r="r" b="b"/>
              <a:pathLst>
                <a:path w="118" h="248">
                  <a:moveTo>
                    <a:pt x="109" y="2"/>
                  </a:moveTo>
                  <a:lnTo>
                    <a:pt x="109" y="2"/>
                  </a:lnTo>
                  <a:lnTo>
                    <a:pt x="88" y="25"/>
                  </a:lnTo>
                  <a:lnTo>
                    <a:pt x="68" y="51"/>
                  </a:lnTo>
                  <a:lnTo>
                    <a:pt x="59" y="65"/>
                  </a:lnTo>
                  <a:lnTo>
                    <a:pt x="51" y="79"/>
                  </a:lnTo>
                  <a:lnTo>
                    <a:pt x="45" y="9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26" y="139"/>
                  </a:lnTo>
                  <a:lnTo>
                    <a:pt x="14" y="173"/>
                  </a:lnTo>
                  <a:lnTo>
                    <a:pt x="9" y="190"/>
                  </a:lnTo>
                  <a:lnTo>
                    <a:pt x="5" y="207"/>
                  </a:lnTo>
                  <a:lnTo>
                    <a:pt x="1" y="224"/>
                  </a:lnTo>
                  <a:lnTo>
                    <a:pt x="0" y="241"/>
                  </a:lnTo>
                  <a:lnTo>
                    <a:pt x="0" y="241"/>
                  </a:lnTo>
                  <a:lnTo>
                    <a:pt x="0" y="244"/>
                  </a:lnTo>
                  <a:lnTo>
                    <a:pt x="1" y="246"/>
                  </a:lnTo>
                  <a:lnTo>
                    <a:pt x="5" y="248"/>
                  </a:lnTo>
                  <a:lnTo>
                    <a:pt x="9" y="246"/>
                  </a:lnTo>
                  <a:lnTo>
                    <a:pt x="11" y="244"/>
                  </a:lnTo>
                  <a:lnTo>
                    <a:pt x="12" y="241"/>
                  </a:lnTo>
                  <a:lnTo>
                    <a:pt x="12" y="241"/>
                  </a:lnTo>
                  <a:lnTo>
                    <a:pt x="13" y="227"/>
                  </a:lnTo>
                  <a:lnTo>
                    <a:pt x="16" y="211"/>
                  </a:lnTo>
                  <a:lnTo>
                    <a:pt x="20" y="195"/>
                  </a:lnTo>
                  <a:lnTo>
                    <a:pt x="25" y="180"/>
                  </a:lnTo>
                  <a:lnTo>
                    <a:pt x="35" y="150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51" y="105"/>
                  </a:lnTo>
                  <a:lnTo>
                    <a:pt x="59" y="91"/>
                  </a:lnTo>
                  <a:lnTo>
                    <a:pt x="67" y="75"/>
                  </a:lnTo>
                  <a:lnTo>
                    <a:pt x="75" y="61"/>
                  </a:lnTo>
                  <a:lnTo>
                    <a:pt x="85" y="48"/>
                  </a:lnTo>
                  <a:lnTo>
                    <a:pt x="96" y="34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8" y="8"/>
                  </a:lnTo>
                  <a:lnTo>
                    <a:pt x="118" y="6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10" y="0"/>
                  </a:lnTo>
                  <a:lnTo>
                    <a:pt x="109" y="2"/>
                  </a:lnTo>
                  <a:lnTo>
                    <a:pt x="10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7" name="chenying0907 793"/>
            <p:cNvSpPr/>
            <p:nvPr/>
          </p:nvSpPr>
          <p:spPr bwMode="auto">
            <a:xfrm>
              <a:off x="4194176" y="3235325"/>
              <a:ext cx="60325" cy="142875"/>
            </a:xfrm>
            <a:custGeom>
              <a:avLst/>
              <a:gdLst/>
              <a:ahLst/>
              <a:cxnLst>
                <a:cxn ang="0">
                  <a:pos x="143" y="1"/>
                </a:cxn>
                <a:cxn ang="0">
                  <a:pos x="143" y="1"/>
                </a:cxn>
                <a:cxn ang="0">
                  <a:pos x="131" y="16"/>
                </a:cxn>
                <a:cxn ang="0">
                  <a:pos x="122" y="31"/>
                </a:cxn>
                <a:cxn ang="0">
                  <a:pos x="113" y="48"/>
                </a:cxn>
                <a:cxn ang="0">
                  <a:pos x="106" y="65"/>
                </a:cxn>
                <a:cxn ang="0">
                  <a:pos x="106" y="65"/>
                </a:cxn>
                <a:cxn ang="0">
                  <a:pos x="96" y="92"/>
                </a:cxn>
                <a:cxn ang="0">
                  <a:pos x="84" y="119"/>
                </a:cxn>
                <a:cxn ang="0">
                  <a:pos x="62" y="171"/>
                </a:cxn>
                <a:cxn ang="0">
                  <a:pos x="62" y="171"/>
                </a:cxn>
                <a:cxn ang="0">
                  <a:pos x="42" y="217"/>
                </a:cxn>
                <a:cxn ang="0">
                  <a:pos x="24" y="262"/>
                </a:cxn>
                <a:cxn ang="0">
                  <a:pos x="16" y="285"/>
                </a:cxn>
                <a:cxn ang="0">
                  <a:pos x="8" y="307"/>
                </a:cxn>
                <a:cxn ang="0">
                  <a:pos x="4" y="332"/>
                </a:cxn>
                <a:cxn ang="0">
                  <a:pos x="0" y="356"/>
                </a:cxn>
                <a:cxn ang="0">
                  <a:pos x="0" y="356"/>
                </a:cxn>
                <a:cxn ang="0">
                  <a:pos x="0" y="358"/>
                </a:cxn>
                <a:cxn ang="0">
                  <a:pos x="1" y="360"/>
                </a:cxn>
                <a:cxn ang="0">
                  <a:pos x="4" y="361"/>
                </a:cxn>
                <a:cxn ang="0">
                  <a:pos x="5" y="361"/>
                </a:cxn>
                <a:cxn ang="0">
                  <a:pos x="9" y="360"/>
                </a:cxn>
                <a:cxn ang="0">
                  <a:pos x="10" y="358"/>
                </a:cxn>
                <a:cxn ang="0">
                  <a:pos x="12" y="356"/>
                </a:cxn>
                <a:cxn ang="0">
                  <a:pos x="12" y="356"/>
                </a:cxn>
                <a:cxn ang="0">
                  <a:pos x="14" y="334"/>
                </a:cxn>
                <a:cxn ang="0">
                  <a:pos x="20" y="311"/>
                </a:cxn>
                <a:cxn ang="0">
                  <a:pos x="26" y="289"/>
                </a:cxn>
                <a:cxn ang="0">
                  <a:pos x="33" y="268"/>
                </a:cxn>
                <a:cxn ang="0">
                  <a:pos x="51" y="225"/>
                </a:cxn>
                <a:cxn ang="0">
                  <a:pos x="69" y="183"/>
                </a:cxn>
                <a:cxn ang="0">
                  <a:pos x="69" y="183"/>
                </a:cxn>
                <a:cxn ang="0">
                  <a:pos x="88" y="140"/>
                </a:cxn>
                <a:cxn ang="0">
                  <a:pos x="107" y="95"/>
                </a:cxn>
                <a:cxn ang="0">
                  <a:pos x="107" y="95"/>
                </a:cxn>
                <a:cxn ang="0">
                  <a:pos x="115" y="73"/>
                </a:cxn>
                <a:cxn ang="0">
                  <a:pos x="124" y="51"/>
                </a:cxn>
                <a:cxn ang="0">
                  <a:pos x="130" y="41"/>
                </a:cxn>
                <a:cxn ang="0">
                  <a:pos x="136" y="30"/>
                </a:cxn>
                <a:cxn ang="0">
                  <a:pos x="143" y="20"/>
                </a:cxn>
                <a:cxn ang="0">
                  <a:pos x="150" y="10"/>
                </a:cxn>
                <a:cxn ang="0">
                  <a:pos x="150" y="10"/>
                </a:cxn>
                <a:cxn ang="0">
                  <a:pos x="152" y="8"/>
                </a:cxn>
                <a:cxn ang="0">
                  <a:pos x="152" y="5"/>
                </a:cxn>
                <a:cxn ang="0">
                  <a:pos x="150" y="1"/>
                </a:cxn>
                <a:cxn ang="0">
                  <a:pos x="147" y="0"/>
                </a:cxn>
                <a:cxn ang="0">
                  <a:pos x="145" y="0"/>
                </a:cxn>
                <a:cxn ang="0">
                  <a:pos x="143" y="1"/>
                </a:cxn>
                <a:cxn ang="0">
                  <a:pos x="143" y="1"/>
                </a:cxn>
              </a:cxnLst>
              <a:rect l="0" t="0" r="r" b="b"/>
              <a:pathLst>
                <a:path w="152" h="361">
                  <a:moveTo>
                    <a:pt x="143" y="1"/>
                  </a:moveTo>
                  <a:lnTo>
                    <a:pt x="143" y="1"/>
                  </a:lnTo>
                  <a:lnTo>
                    <a:pt x="131" y="16"/>
                  </a:lnTo>
                  <a:lnTo>
                    <a:pt x="122" y="31"/>
                  </a:lnTo>
                  <a:lnTo>
                    <a:pt x="113" y="48"/>
                  </a:lnTo>
                  <a:lnTo>
                    <a:pt x="106" y="65"/>
                  </a:lnTo>
                  <a:lnTo>
                    <a:pt x="106" y="65"/>
                  </a:lnTo>
                  <a:lnTo>
                    <a:pt x="96" y="92"/>
                  </a:lnTo>
                  <a:lnTo>
                    <a:pt x="84" y="119"/>
                  </a:lnTo>
                  <a:lnTo>
                    <a:pt x="62" y="171"/>
                  </a:lnTo>
                  <a:lnTo>
                    <a:pt x="62" y="171"/>
                  </a:lnTo>
                  <a:lnTo>
                    <a:pt x="42" y="217"/>
                  </a:lnTo>
                  <a:lnTo>
                    <a:pt x="24" y="262"/>
                  </a:lnTo>
                  <a:lnTo>
                    <a:pt x="16" y="285"/>
                  </a:lnTo>
                  <a:lnTo>
                    <a:pt x="8" y="307"/>
                  </a:lnTo>
                  <a:lnTo>
                    <a:pt x="4" y="332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0" y="358"/>
                  </a:lnTo>
                  <a:lnTo>
                    <a:pt x="1" y="360"/>
                  </a:lnTo>
                  <a:lnTo>
                    <a:pt x="4" y="361"/>
                  </a:lnTo>
                  <a:lnTo>
                    <a:pt x="5" y="361"/>
                  </a:lnTo>
                  <a:lnTo>
                    <a:pt x="9" y="360"/>
                  </a:lnTo>
                  <a:lnTo>
                    <a:pt x="10" y="358"/>
                  </a:lnTo>
                  <a:lnTo>
                    <a:pt x="12" y="356"/>
                  </a:lnTo>
                  <a:lnTo>
                    <a:pt x="12" y="356"/>
                  </a:lnTo>
                  <a:lnTo>
                    <a:pt x="14" y="334"/>
                  </a:lnTo>
                  <a:lnTo>
                    <a:pt x="20" y="311"/>
                  </a:lnTo>
                  <a:lnTo>
                    <a:pt x="26" y="289"/>
                  </a:lnTo>
                  <a:lnTo>
                    <a:pt x="33" y="268"/>
                  </a:lnTo>
                  <a:lnTo>
                    <a:pt x="51" y="225"/>
                  </a:lnTo>
                  <a:lnTo>
                    <a:pt x="69" y="183"/>
                  </a:lnTo>
                  <a:lnTo>
                    <a:pt x="69" y="183"/>
                  </a:lnTo>
                  <a:lnTo>
                    <a:pt x="88" y="140"/>
                  </a:lnTo>
                  <a:lnTo>
                    <a:pt x="107" y="95"/>
                  </a:lnTo>
                  <a:lnTo>
                    <a:pt x="107" y="95"/>
                  </a:lnTo>
                  <a:lnTo>
                    <a:pt x="115" y="73"/>
                  </a:lnTo>
                  <a:lnTo>
                    <a:pt x="124" y="51"/>
                  </a:lnTo>
                  <a:lnTo>
                    <a:pt x="130" y="41"/>
                  </a:lnTo>
                  <a:lnTo>
                    <a:pt x="136" y="30"/>
                  </a:lnTo>
                  <a:lnTo>
                    <a:pt x="143" y="20"/>
                  </a:lnTo>
                  <a:lnTo>
                    <a:pt x="150" y="10"/>
                  </a:lnTo>
                  <a:lnTo>
                    <a:pt x="150" y="10"/>
                  </a:lnTo>
                  <a:lnTo>
                    <a:pt x="152" y="8"/>
                  </a:lnTo>
                  <a:lnTo>
                    <a:pt x="152" y="5"/>
                  </a:lnTo>
                  <a:lnTo>
                    <a:pt x="150" y="1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3" y="1"/>
                  </a:lnTo>
                  <a:lnTo>
                    <a:pt x="14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8" name="chenying0907 794"/>
            <p:cNvSpPr/>
            <p:nvPr/>
          </p:nvSpPr>
          <p:spPr bwMode="auto">
            <a:xfrm>
              <a:off x="4233863" y="3203575"/>
              <a:ext cx="58738" cy="160338"/>
            </a:xfrm>
            <a:custGeom>
              <a:avLst/>
              <a:gdLst/>
              <a:ahLst/>
              <a:cxnLst>
                <a:cxn ang="0">
                  <a:pos x="140" y="2"/>
                </a:cxn>
                <a:cxn ang="0">
                  <a:pos x="140" y="2"/>
                </a:cxn>
                <a:cxn ang="0">
                  <a:pos x="134" y="4"/>
                </a:cxn>
                <a:cxn ang="0">
                  <a:pos x="131" y="7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24"/>
                </a:cxn>
                <a:cxn ang="0">
                  <a:pos x="121" y="36"/>
                </a:cxn>
                <a:cxn ang="0">
                  <a:pos x="109" y="60"/>
                </a:cxn>
                <a:cxn ang="0">
                  <a:pos x="109" y="60"/>
                </a:cxn>
                <a:cxn ang="0">
                  <a:pos x="87" y="123"/>
                </a:cxn>
                <a:cxn ang="0">
                  <a:pos x="74" y="155"/>
                </a:cxn>
                <a:cxn ang="0">
                  <a:pos x="61" y="185"/>
                </a:cxn>
                <a:cxn ang="0">
                  <a:pos x="61" y="185"/>
                </a:cxn>
                <a:cxn ang="0">
                  <a:pos x="48" y="211"/>
                </a:cxn>
                <a:cxn ang="0">
                  <a:pos x="37" y="237"/>
                </a:cxn>
                <a:cxn ang="0">
                  <a:pos x="27" y="263"/>
                </a:cxn>
                <a:cxn ang="0">
                  <a:pos x="17" y="291"/>
                </a:cxn>
                <a:cxn ang="0">
                  <a:pos x="11" y="317"/>
                </a:cxn>
                <a:cxn ang="0">
                  <a:pos x="6" y="344"/>
                </a:cxn>
                <a:cxn ang="0">
                  <a:pos x="2" y="373"/>
                </a:cxn>
                <a:cxn ang="0">
                  <a:pos x="0" y="402"/>
                </a:cxn>
                <a:cxn ang="0">
                  <a:pos x="0" y="402"/>
                </a:cxn>
                <a:cxn ang="0">
                  <a:pos x="0" y="404"/>
                </a:cxn>
                <a:cxn ang="0">
                  <a:pos x="2" y="406"/>
                </a:cxn>
                <a:cxn ang="0">
                  <a:pos x="6" y="407"/>
                </a:cxn>
                <a:cxn ang="0">
                  <a:pos x="10" y="406"/>
                </a:cxn>
                <a:cxn ang="0">
                  <a:pos x="11" y="404"/>
                </a:cxn>
                <a:cxn ang="0">
                  <a:pos x="11" y="402"/>
                </a:cxn>
                <a:cxn ang="0">
                  <a:pos x="11" y="402"/>
                </a:cxn>
                <a:cxn ang="0">
                  <a:pos x="14" y="373"/>
                </a:cxn>
                <a:cxn ang="0">
                  <a:pos x="16" y="345"/>
                </a:cxn>
                <a:cxn ang="0">
                  <a:pos x="21" y="319"/>
                </a:cxn>
                <a:cxn ang="0">
                  <a:pos x="29" y="293"/>
                </a:cxn>
                <a:cxn ang="0">
                  <a:pos x="37" y="267"/>
                </a:cxn>
                <a:cxn ang="0">
                  <a:pos x="48" y="242"/>
                </a:cxn>
                <a:cxn ang="0">
                  <a:pos x="58" y="216"/>
                </a:cxn>
                <a:cxn ang="0">
                  <a:pos x="70" y="191"/>
                </a:cxn>
                <a:cxn ang="0">
                  <a:pos x="70" y="191"/>
                </a:cxn>
                <a:cxn ang="0">
                  <a:pos x="80" y="169"/>
                </a:cxn>
                <a:cxn ang="0">
                  <a:pos x="89" y="147"/>
                </a:cxn>
                <a:cxn ang="0">
                  <a:pos x="106" y="101"/>
                </a:cxn>
                <a:cxn ang="0">
                  <a:pos x="106" y="101"/>
                </a:cxn>
                <a:cxn ang="0">
                  <a:pos x="117" y="73"/>
                </a:cxn>
                <a:cxn ang="0">
                  <a:pos x="127" y="46"/>
                </a:cxn>
                <a:cxn ang="0">
                  <a:pos x="127" y="46"/>
                </a:cxn>
                <a:cxn ang="0">
                  <a:pos x="135" y="28"/>
                </a:cxn>
                <a:cxn ang="0">
                  <a:pos x="140" y="17"/>
                </a:cxn>
                <a:cxn ang="0">
                  <a:pos x="143" y="13"/>
                </a:cxn>
                <a:cxn ang="0">
                  <a:pos x="146" y="11"/>
                </a:cxn>
                <a:cxn ang="0">
                  <a:pos x="146" y="11"/>
                </a:cxn>
                <a:cxn ang="0">
                  <a:pos x="148" y="9"/>
                </a:cxn>
                <a:cxn ang="0">
                  <a:pos x="148" y="8"/>
                </a:cxn>
                <a:cxn ang="0">
                  <a:pos x="148" y="5"/>
                </a:cxn>
                <a:cxn ang="0">
                  <a:pos x="148" y="4"/>
                </a:cxn>
                <a:cxn ang="0">
                  <a:pos x="144" y="2"/>
                </a:cxn>
                <a:cxn ang="0">
                  <a:pos x="143" y="0"/>
                </a:cxn>
                <a:cxn ang="0">
                  <a:pos x="140" y="2"/>
                </a:cxn>
                <a:cxn ang="0">
                  <a:pos x="140" y="2"/>
                </a:cxn>
              </a:cxnLst>
              <a:rect l="0" t="0" r="r" b="b"/>
              <a:pathLst>
                <a:path w="148" h="407">
                  <a:moveTo>
                    <a:pt x="140" y="2"/>
                  </a:moveTo>
                  <a:lnTo>
                    <a:pt x="140" y="2"/>
                  </a:lnTo>
                  <a:lnTo>
                    <a:pt x="134" y="4"/>
                  </a:lnTo>
                  <a:lnTo>
                    <a:pt x="131" y="7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24"/>
                  </a:lnTo>
                  <a:lnTo>
                    <a:pt x="121" y="36"/>
                  </a:lnTo>
                  <a:lnTo>
                    <a:pt x="109" y="60"/>
                  </a:lnTo>
                  <a:lnTo>
                    <a:pt x="109" y="60"/>
                  </a:lnTo>
                  <a:lnTo>
                    <a:pt x="87" y="123"/>
                  </a:lnTo>
                  <a:lnTo>
                    <a:pt x="74" y="155"/>
                  </a:lnTo>
                  <a:lnTo>
                    <a:pt x="61" y="185"/>
                  </a:lnTo>
                  <a:lnTo>
                    <a:pt x="61" y="185"/>
                  </a:lnTo>
                  <a:lnTo>
                    <a:pt x="48" y="211"/>
                  </a:lnTo>
                  <a:lnTo>
                    <a:pt x="37" y="237"/>
                  </a:lnTo>
                  <a:lnTo>
                    <a:pt x="27" y="263"/>
                  </a:lnTo>
                  <a:lnTo>
                    <a:pt x="17" y="291"/>
                  </a:lnTo>
                  <a:lnTo>
                    <a:pt x="11" y="317"/>
                  </a:lnTo>
                  <a:lnTo>
                    <a:pt x="6" y="344"/>
                  </a:lnTo>
                  <a:lnTo>
                    <a:pt x="2" y="373"/>
                  </a:lnTo>
                  <a:lnTo>
                    <a:pt x="0" y="402"/>
                  </a:lnTo>
                  <a:lnTo>
                    <a:pt x="0" y="402"/>
                  </a:lnTo>
                  <a:lnTo>
                    <a:pt x="0" y="404"/>
                  </a:lnTo>
                  <a:lnTo>
                    <a:pt x="2" y="406"/>
                  </a:lnTo>
                  <a:lnTo>
                    <a:pt x="6" y="407"/>
                  </a:lnTo>
                  <a:lnTo>
                    <a:pt x="10" y="406"/>
                  </a:lnTo>
                  <a:lnTo>
                    <a:pt x="11" y="404"/>
                  </a:lnTo>
                  <a:lnTo>
                    <a:pt x="11" y="402"/>
                  </a:lnTo>
                  <a:lnTo>
                    <a:pt x="11" y="402"/>
                  </a:lnTo>
                  <a:lnTo>
                    <a:pt x="14" y="373"/>
                  </a:lnTo>
                  <a:lnTo>
                    <a:pt x="16" y="345"/>
                  </a:lnTo>
                  <a:lnTo>
                    <a:pt x="21" y="319"/>
                  </a:lnTo>
                  <a:lnTo>
                    <a:pt x="29" y="293"/>
                  </a:lnTo>
                  <a:lnTo>
                    <a:pt x="37" y="267"/>
                  </a:lnTo>
                  <a:lnTo>
                    <a:pt x="48" y="242"/>
                  </a:lnTo>
                  <a:lnTo>
                    <a:pt x="58" y="216"/>
                  </a:lnTo>
                  <a:lnTo>
                    <a:pt x="70" y="191"/>
                  </a:lnTo>
                  <a:lnTo>
                    <a:pt x="70" y="191"/>
                  </a:lnTo>
                  <a:lnTo>
                    <a:pt x="80" y="169"/>
                  </a:lnTo>
                  <a:lnTo>
                    <a:pt x="89" y="147"/>
                  </a:lnTo>
                  <a:lnTo>
                    <a:pt x="106" y="101"/>
                  </a:lnTo>
                  <a:lnTo>
                    <a:pt x="106" y="101"/>
                  </a:lnTo>
                  <a:lnTo>
                    <a:pt x="117" y="73"/>
                  </a:lnTo>
                  <a:lnTo>
                    <a:pt x="127" y="46"/>
                  </a:lnTo>
                  <a:lnTo>
                    <a:pt x="127" y="46"/>
                  </a:lnTo>
                  <a:lnTo>
                    <a:pt x="135" y="28"/>
                  </a:lnTo>
                  <a:lnTo>
                    <a:pt x="140" y="17"/>
                  </a:lnTo>
                  <a:lnTo>
                    <a:pt x="143" y="13"/>
                  </a:lnTo>
                  <a:lnTo>
                    <a:pt x="146" y="11"/>
                  </a:lnTo>
                  <a:lnTo>
                    <a:pt x="146" y="11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5"/>
                  </a:lnTo>
                  <a:lnTo>
                    <a:pt x="148" y="4"/>
                  </a:lnTo>
                  <a:lnTo>
                    <a:pt x="144" y="2"/>
                  </a:lnTo>
                  <a:lnTo>
                    <a:pt x="143" y="0"/>
                  </a:lnTo>
                  <a:lnTo>
                    <a:pt x="140" y="2"/>
                  </a:lnTo>
                  <a:lnTo>
                    <a:pt x="14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9" name="chenying0907 795"/>
            <p:cNvSpPr/>
            <p:nvPr/>
          </p:nvSpPr>
          <p:spPr bwMode="auto">
            <a:xfrm>
              <a:off x="4260851" y="3186113"/>
              <a:ext cx="68263" cy="142875"/>
            </a:xfrm>
            <a:custGeom>
              <a:avLst/>
              <a:gdLst/>
              <a:ahLst/>
              <a:cxnLst>
                <a:cxn ang="0">
                  <a:pos x="163" y="2"/>
                </a:cxn>
                <a:cxn ang="0">
                  <a:pos x="163" y="2"/>
                </a:cxn>
                <a:cxn ang="0">
                  <a:pos x="147" y="20"/>
                </a:cxn>
                <a:cxn ang="0">
                  <a:pos x="134" y="40"/>
                </a:cxn>
                <a:cxn ang="0">
                  <a:pos x="122" y="61"/>
                </a:cxn>
                <a:cxn ang="0">
                  <a:pos x="112" y="81"/>
                </a:cxn>
                <a:cxn ang="0">
                  <a:pos x="102" y="102"/>
                </a:cxn>
                <a:cxn ang="0">
                  <a:pos x="95" y="125"/>
                </a:cxn>
                <a:cxn ang="0">
                  <a:pos x="79" y="169"/>
                </a:cxn>
                <a:cxn ang="0">
                  <a:pos x="79" y="169"/>
                </a:cxn>
                <a:cxn ang="0">
                  <a:pos x="70" y="197"/>
                </a:cxn>
                <a:cxn ang="0">
                  <a:pos x="59" y="223"/>
                </a:cxn>
                <a:cxn ang="0">
                  <a:pos x="49" y="249"/>
                </a:cxn>
                <a:cxn ang="0">
                  <a:pos x="37" y="275"/>
                </a:cxn>
                <a:cxn ang="0">
                  <a:pos x="37" y="275"/>
                </a:cxn>
                <a:cxn ang="0">
                  <a:pos x="27" y="295"/>
                </a:cxn>
                <a:cxn ang="0">
                  <a:pos x="16" y="314"/>
                </a:cxn>
                <a:cxn ang="0">
                  <a:pos x="7" y="334"/>
                </a:cxn>
                <a:cxn ang="0">
                  <a:pos x="4" y="344"/>
                </a:cxn>
                <a:cxn ang="0">
                  <a:pos x="0" y="355"/>
                </a:cxn>
                <a:cxn ang="0">
                  <a:pos x="0" y="355"/>
                </a:cxn>
                <a:cxn ang="0">
                  <a:pos x="0" y="357"/>
                </a:cxn>
                <a:cxn ang="0">
                  <a:pos x="2" y="359"/>
                </a:cxn>
                <a:cxn ang="0">
                  <a:pos x="6" y="361"/>
                </a:cxn>
                <a:cxn ang="0">
                  <a:pos x="10" y="361"/>
                </a:cxn>
                <a:cxn ang="0">
                  <a:pos x="11" y="360"/>
                </a:cxn>
                <a:cxn ang="0">
                  <a:pos x="12" y="357"/>
                </a:cxn>
                <a:cxn ang="0">
                  <a:pos x="12" y="357"/>
                </a:cxn>
                <a:cxn ang="0">
                  <a:pos x="15" y="347"/>
                </a:cxn>
                <a:cxn ang="0">
                  <a:pos x="19" y="335"/>
                </a:cxn>
                <a:cxn ang="0">
                  <a:pos x="29" y="314"/>
                </a:cxn>
                <a:cxn ang="0">
                  <a:pos x="40" y="293"/>
                </a:cxn>
                <a:cxn ang="0">
                  <a:pos x="51" y="272"/>
                </a:cxn>
                <a:cxn ang="0">
                  <a:pos x="51" y="272"/>
                </a:cxn>
                <a:cxn ang="0">
                  <a:pos x="59" y="253"/>
                </a:cxn>
                <a:cxn ang="0">
                  <a:pos x="68" y="232"/>
                </a:cxn>
                <a:cxn ang="0">
                  <a:pos x="84" y="190"/>
                </a:cxn>
                <a:cxn ang="0">
                  <a:pos x="84" y="190"/>
                </a:cxn>
                <a:cxn ang="0">
                  <a:pos x="101" y="143"/>
                </a:cxn>
                <a:cxn ang="0">
                  <a:pos x="119" y="96"/>
                </a:cxn>
                <a:cxn ang="0">
                  <a:pos x="129" y="74"/>
                </a:cxn>
                <a:cxn ang="0">
                  <a:pos x="140" y="51"/>
                </a:cxn>
                <a:cxn ang="0">
                  <a:pos x="154" y="30"/>
                </a:cxn>
                <a:cxn ang="0">
                  <a:pos x="171" y="10"/>
                </a:cxn>
                <a:cxn ang="0">
                  <a:pos x="171" y="10"/>
                </a:cxn>
                <a:cxn ang="0">
                  <a:pos x="172" y="8"/>
                </a:cxn>
                <a:cxn ang="0">
                  <a:pos x="172" y="6"/>
                </a:cxn>
                <a:cxn ang="0">
                  <a:pos x="171" y="2"/>
                </a:cxn>
                <a:cxn ang="0">
                  <a:pos x="167" y="0"/>
                </a:cxn>
                <a:cxn ang="0">
                  <a:pos x="164" y="0"/>
                </a:cxn>
                <a:cxn ang="0">
                  <a:pos x="163" y="2"/>
                </a:cxn>
                <a:cxn ang="0">
                  <a:pos x="163" y="2"/>
                </a:cxn>
              </a:cxnLst>
              <a:rect l="0" t="0" r="r" b="b"/>
              <a:pathLst>
                <a:path w="172" h="361">
                  <a:moveTo>
                    <a:pt x="163" y="2"/>
                  </a:moveTo>
                  <a:lnTo>
                    <a:pt x="163" y="2"/>
                  </a:lnTo>
                  <a:lnTo>
                    <a:pt x="147" y="20"/>
                  </a:lnTo>
                  <a:lnTo>
                    <a:pt x="134" y="40"/>
                  </a:lnTo>
                  <a:lnTo>
                    <a:pt x="122" y="61"/>
                  </a:lnTo>
                  <a:lnTo>
                    <a:pt x="112" y="81"/>
                  </a:lnTo>
                  <a:lnTo>
                    <a:pt x="102" y="102"/>
                  </a:lnTo>
                  <a:lnTo>
                    <a:pt x="95" y="125"/>
                  </a:lnTo>
                  <a:lnTo>
                    <a:pt x="79" y="169"/>
                  </a:lnTo>
                  <a:lnTo>
                    <a:pt x="79" y="169"/>
                  </a:lnTo>
                  <a:lnTo>
                    <a:pt x="70" y="197"/>
                  </a:lnTo>
                  <a:lnTo>
                    <a:pt x="59" y="223"/>
                  </a:lnTo>
                  <a:lnTo>
                    <a:pt x="49" y="249"/>
                  </a:lnTo>
                  <a:lnTo>
                    <a:pt x="37" y="275"/>
                  </a:lnTo>
                  <a:lnTo>
                    <a:pt x="37" y="275"/>
                  </a:lnTo>
                  <a:lnTo>
                    <a:pt x="27" y="295"/>
                  </a:lnTo>
                  <a:lnTo>
                    <a:pt x="16" y="314"/>
                  </a:lnTo>
                  <a:lnTo>
                    <a:pt x="7" y="334"/>
                  </a:lnTo>
                  <a:lnTo>
                    <a:pt x="4" y="344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0" y="357"/>
                  </a:lnTo>
                  <a:lnTo>
                    <a:pt x="2" y="359"/>
                  </a:lnTo>
                  <a:lnTo>
                    <a:pt x="6" y="361"/>
                  </a:lnTo>
                  <a:lnTo>
                    <a:pt x="10" y="361"/>
                  </a:lnTo>
                  <a:lnTo>
                    <a:pt x="11" y="360"/>
                  </a:lnTo>
                  <a:lnTo>
                    <a:pt x="12" y="357"/>
                  </a:lnTo>
                  <a:lnTo>
                    <a:pt x="12" y="357"/>
                  </a:lnTo>
                  <a:lnTo>
                    <a:pt x="15" y="347"/>
                  </a:lnTo>
                  <a:lnTo>
                    <a:pt x="19" y="335"/>
                  </a:lnTo>
                  <a:lnTo>
                    <a:pt x="29" y="314"/>
                  </a:lnTo>
                  <a:lnTo>
                    <a:pt x="40" y="293"/>
                  </a:lnTo>
                  <a:lnTo>
                    <a:pt x="51" y="272"/>
                  </a:lnTo>
                  <a:lnTo>
                    <a:pt x="51" y="272"/>
                  </a:lnTo>
                  <a:lnTo>
                    <a:pt x="59" y="253"/>
                  </a:lnTo>
                  <a:lnTo>
                    <a:pt x="68" y="232"/>
                  </a:lnTo>
                  <a:lnTo>
                    <a:pt x="84" y="190"/>
                  </a:lnTo>
                  <a:lnTo>
                    <a:pt x="84" y="190"/>
                  </a:lnTo>
                  <a:lnTo>
                    <a:pt x="101" y="143"/>
                  </a:lnTo>
                  <a:lnTo>
                    <a:pt x="119" y="96"/>
                  </a:lnTo>
                  <a:lnTo>
                    <a:pt x="129" y="74"/>
                  </a:lnTo>
                  <a:lnTo>
                    <a:pt x="140" y="51"/>
                  </a:lnTo>
                  <a:lnTo>
                    <a:pt x="154" y="3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2" y="8"/>
                  </a:lnTo>
                  <a:lnTo>
                    <a:pt x="172" y="6"/>
                  </a:lnTo>
                  <a:lnTo>
                    <a:pt x="171" y="2"/>
                  </a:lnTo>
                  <a:lnTo>
                    <a:pt x="167" y="0"/>
                  </a:lnTo>
                  <a:lnTo>
                    <a:pt x="164" y="0"/>
                  </a:lnTo>
                  <a:lnTo>
                    <a:pt x="163" y="2"/>
                  </a:lnTo>
                  <a:lnTo>
                    <a:pt x="1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" name="chenying0907 796"/>
            <p:cNvSpPr/>
            <p:nvPr/>
          </p:nvSpPr>
          <p:spPr bwMode="auto">
            <a:xfrm>
              <a:off x="4303713" y="3165475"/>
              <a:ext cx="65088" cy="142875"/>
            </a:xfrm>
            <a:custGeom>
              <a:avLst/>
              <a:gdLst/>
              <a:ahLst/>
              <a:cxnLst>
                <a:cxn ang="0">
                  <a:pos x="153" y="2"/>
                </a:cxn>
                <a:cxn ang="0">
                  <a:pos x="153" y="2"/>
                </a:cxn>
                <a:cxn ang="0">
                  <a:pos x="140" y="23"/>
                </a:cxn>
                <a:cxn ang="0">
                  <a:pos x="128" y="43"/>
                </a:cxn>
                <a:cxn ang="0">
                  <a:pos x="108" y="85"/>
                </a:cxn>
                <a:cxn ang="0">
                  <a:pos x="70" y="170"/>
                </a:cxn>
                <a:cxn ang="0">
                  <a:pos x="70" y="170"/>
                </a:cxn>
                <a:cxn ang="0">
                  <a:pos x="49" y="216"/>
                </a:cxn>
                <a:cxn ang="0">
                  <a:pos x="30" y="261"/>
                </a:cxn>
                <a:cxn ang="0">
                  <a:pos x="21" y="284"/>
                </a:cxn>
                <a:cxn ang="0">
                  <a:pos x="13" y="307"/>
                </a:cxn>
                <a:cxn ang="0">
                  <a:pos x="5" y="331"/>
                </a:cxn>
                <a:cxn ang="0">
                  <a:pos x="0" y="354"/>
                </a:cxn>
                <a:cxn ang="0">
                  <a:pos x="0" y="354"/>
                </a:cxn>
                <a:cxn ang="0">
                  <a:pos x="0" y="357"/>
                </a:cxn>
                <a:cxn ang="0">
                  <a:pos x="0" y="359"/>
                </a:cxn>
                <a:cxn ang="0">
                  <a:pos x="4" y="361"/>
                </a:cxn>
                <a:cxn ang="0">
                  <a:pos x="8" y="361"/>
                </a:cxn>
                <a:cxn ang="0">
                  <a:pos x="9" y="359"/>
                </a:cxn>
                <a:cxn ang="0">
                  <a:pos x="10" y="357"/>
                </a:cxn>
                <a:cxn ang="0">
                  <a:pos x="10" y="357"/>
                </a:cxn>
                <a:cxn ang="0">
                  <a:pos x="17" y="335"/>
                </a:cxn>
                <a:cxn ang="0">
                  <a:pos x="23" y="311"/>
                </a:cxn>
                <a:cxn ang="0">
                  <a:pos x="31" y="287"/>
                </a:cxn>
                <a:cxn ang="0">
                  <a:pos x="40" y="265"/>
                </a:cxn>
                <a:cxn ang="0">
                  <a:pos x="60" y="219"/>
                </a:cxn>
                <a:cxn ang="0">
                  <a:pos x="80" y="176"/>
                </a:cxn>
                <a:cxn ang="0">
                  <a:pos x="80" y="176"/>
                </a:cxn>
                <a:cxn ang="0">
                  <a:pos x="99" y="133"/>
                </a:cxn>
                <a:cxn ang="0">
                  <a:pos x="119" y="91"/>
                </a:cxn>
                <a:cxn ang="0">
                  <a:pos x="138" y="49"/>
                </a:cxn>
                <a:cxn ang="0">
                  <a:pos x="150" y="29"/>
                </a:cxn>
                <a:cxn ang="0">
                  <a:pos x="162" y="9"/>
                </a:cxn>
                <a:cxn ang="0">
                  <a:pos x="162" y="9"/>
                </a:cxn>
                <a:cxn ang="0">
                  <a:pos x="163" y="6"/>
                </a:cxn>
                <a:cxn ang="0">
                  <a:pos x="163" y="4"/>
                </a:cxn>
                <a:cxn ang="0">
                  <a:pos x="161" y="1"/>
                </a:cxn>
                <a:cxn ang="0">
                  <a:pos x="155" y="0"/>
                </a:cxn>
                <a:cxn ang="0">
                  <a:pos x="154" y="1"/>
                </a:cxn>
                <a:cxn ang="0">
                  <a:pos x="153" y="2"/>
                </a:cxn>
                <a:cxn ang="0">
                  <a:pos x="153" y="2"/>
                </a:cxn>
              </a:cxnLst>
              <a:rect l="0" t="0" r="r" b="b"/>
              <a:pathLst>
                <a:path w="163" h="361">
                  <a:moveTo>
                    <a:pt x="153" y="2"/>
                  </a:moveTo>
                  <a:lnTo>
                    <a:pt x="153" y="2"/>
                  </a:lnTo>
                  <a:lnTo>
                    <a:pt x="140" y="23"/>
                  </a:lnTo>
                  <a:lnTo>
                    <a:pt x="128" y="43"/>
                  </a:lnTo>
                  <a:lnTo>
                    <a:pt x="108" y="85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49" y="216"/>
                  </a:lnTo>
                  <a:lnTo>
                    <a:pt x="30" y="261"/>
                  </a:lnTo>
                  <a:lnTo>
                    <a:pt x="21" y="284"/>
                  </a:lnTo>
                  <a:lnTo>
                    <a:pt x="13" y="307"/>
                  </a:lnTo>
                  <a:lnTo>
                    <a:pt x="5" y="331"/>
                  </a:lnTo>
                  <a:lnTo>
                    <a:pt x="0" y="354"/>
                  </a:lnTo>
                  <a:lnTo>
                    <a:pt x="0" y="354"/>
                  </a:lnTo>
                  <a:lnTo>
                    <a:pt x="0" y="357"/>
                  </a:lnTo>
                  <a:lnTo>
                    <a:pt x="0" y="359"/>
                  </a:lnTo>
                  <a:lnTo>
                    <a:pt x="4" y="361"/>
                  </a:lnTo>
                  <a:lnTo>
                    <a:pt x="8" y="361"/>
                  </a:lnTo>
                  <a:lnTo>
                    <a:pt x="9" y="359"/>
                  </a:lnTo>
                  <a:lnTo>
                    <a:pt x="10" y="357"/>
                  </a:lnTo>
                  <a:lnTo>
                    <a:pt x="10" y="357"/>
                  </a:lnTo>
                  <a:lnTo>
                    <a:pt x="17" y="335"/>
                  </a:lnTo>
                  <a:lnTo>
                    <a:pt x="23" y="311"/>
                  </a:lnTo>
                  <a:lnTo>
                    <a:pt x="31" y="287"/>
                  </a:lnTo>
                  <a:lnTo>
                    <a:pt x="40" y="265"/>
                  </a:lnTo>
                  <a:lnTo>
                    <a:pt x="60" y="219"/>
                  </a:lnTo>
                  <a:lnTo>
                    <a:pt x="80" y="176"/>
                  </a:lnTo>
                  <a:lnTo>
                    <a:pt x="80" y="176"/>
                  </a:lnTo>
                  <a:lnTo>
                    <a:pt x="99" y="133"/>
                  </a:lnTo>
                  <a:lnTo>
                    <a:pt x="119" y="91"/>
                  </a:lnTo>
                  <a:lnTo>
                    <a:pt x="138" y="49"/>
                  </a:lnTo>
                  <a:lnTo>
                    <a:pt x="150" y="29"/>
                  </a:lnTo>
                  <a:lnTo>
                    <a:pt x="162" y="9"/>
                  </a:lnTo>
                  <a:lnTo>
                    <a:pt x="162" y="9"/>
                  </a:lnTo>
                  <a:lnTo>
                    <a:pt x="163" y="6"/>
                  </a:lnTo>
                  <a:lnTo>
                    <a:pt x="163" y="4"/>
                  </a:lnTo>
                  <a:lnTo>
                    <a:pt x="161" y="1"/>
                  </a:lnTo>
                  <a:lnTo>
                    <a:pt x="155" y="0"/>
                  </a:lnTo>
                  <a:lnTo>
                    <a:pt x="154" y="1"/>
                  </a:lnTo>
                  <a:lnTo>
                    <a:pt x="153" y="2"/>
                  </a:lnTo>
                  <a:lnTo>
                    <a:pt x="15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1" name="chenying0907 797"/>
            <p:cNvSpPr/>
            <p:nvPr/>
          </p:nvSpPr>
          <p:spPr bwMode="auto">
            <a:xfrm>
              <a:off x="4344988" y="3162300"/>
              <a:ext cx="53975" cy="125413"/>
            </a:xfrm>
            <a:custGeom>
              <a:avLst/>
              <a:gdLst/>
              <a:ahLst/>
              <a:cxnLst>
                <a:cxn ang="0">
                  <a:pos x="123" y="3"/>
                </a:cxn>
                <a:cxn ang="0">
                  <a:pos x="123" y="3"/>
                </a:cxn>
                <a:cxn ang="0">
                  <a:pos x="112" y="20"/>
                </a:cxn>
                <a:cxn ang="0">
                  <a:pos x="103" y="38"/>
                </a:cxn>
                <a:cxn ang="0">
                  <a:pos x="95" y="58"/>
                </a:cxn>
                <a:cxn ang="0">
                  <a:pos x="89" y="77"/>
                </a:cxn>
                <a:cxn ang="0">
                  <a:pos x="76" y="118"/>
                </a:cxn>
                <a:cxn ang="0">
                  <a:pos x="64" y="157"/>
                </a:cxn>
                <a:cxn ang="0">
                  <a:pos x="64" y="157"/>
                </a:cxn>
                <a:cxn ang="0">
                  <a:pos x="49" y="202"/>
                </a:cxn>
                <a:cxn ang="0">
                  <a:pos x="40" y="224"/>
                </a:cxn>
                <a:cxn ang="0">
                  <a:pos x="31" y="245"/>
                </a:cxn>
                <a:cxn ang="0">
                  <a:pos x="31" y="245"/>
                </a:cxn>
                <a:cxn ang="0">
                  <a:pos x="14" y="276"/>
                </a:cxn>
                <a:cxn ang="0">
                  <a:pos x="6" y="292"/>
                </a:cxn>
                <a:cxn ang="0">
                  <a:pos x="0" y="308"/>
                </a:cxn>
                <a:cxn ang="0">
                  <a:pos x="0" y="308"/>
                </a:cxn>
                <a:cxn ang="0">
                  <a:pos x="0" y="310"/>
                </a:cxn>
                <a:cxn ang="0">
                  <a:pos x="0" y="313"/>
                </a:cxn>
                <a:cxn ang="0">
                  <a:pos x="2" y="314"/>
                </a:cxn>
                <a:cxn ang="0">
                  <a:pos x="4" y="315"/>
                </a:cxn>
                <a:cxn ang="0">
                  <a:pos x="8" y="314"/>
                </a:cxn>
                <a:cxn ang="0">
                  <a:pos x="10" y="313"/>
                </a:cxn>
                <a:cxn ang="0">
                  <a:pos x="11" y="311"/>
                </a:cxn>
                <a:cxn ang="0">
                  <a:pos x="11" y="311"/>
                </a:cxn>
                <a:cxn ang="0">
                  <a:pos x="18" y="293"/>
                </a:cxn>
                <a:cxn ang="0">
                  <a:pos x="27" y="276"/>
                </a:cxn>
                <a:cxn ang="0">
                  <a:pos x="44" y="243"/>
                </a:cxn>
                <a:cxn ang="0">
                  <a:pos x="44" y="243"/>
                </a:cxn>
                <a:cxn ang="0">
                  <a:pos x="52" y="225"/>
                </a:cxn>
                <a:cxn ang="0">
                  <a:pos x="59" y="207"/>
                </a:cxn>
                <a:cxn ang="0">
                  <a:pos x="72" y="170"/>
                </a:cxn>
                <a:cxn ang="0">
                  <a:pos x="72" y="170"/>
                </a:cxn>
                <a:cxn ang="0">
                  <a:pos x="79" y="151"/>
                </a:cxn>
                <a:cxn ang="0">
                  <a:pos x="85" y="130"/>
                </a:cxn>
                <a:cxn ang="0">
                  <a:pos x="98" y="87"/>
                </a:cxn>
                <a:cxn ang="0">
                  <a:pos x="104" y="67"/>
                </a:cxn>
                <a:cxn ang="0">
                  <a:pos x="112" y="46"/>
                </a:cxn>
                <a:cxn ang="0">
                  <a:pos x="121" y="26"/>
                </a:cxn>
                <a:cxn ang="0">
                  <a:pos x="132" y="8"/>
                </a:cxn>
                <a:cxn ang="0">
                  <a:pos x="132" y="8"/>
                </a:cxn>
                <a:cxn ang="0">
                  <a:pos x="133" y="5"/>
                </a:cxn>
                <a:cxn ang="0">
                  <a:pos x="133" y="4"/>
                </a:cxn>
                <a:cxn ang="0">
                  <a:pos x="132" y="2"/>
                </a:cxn>
                <a:cxn ang="0">
                  <a:pos x="130" y="0"/>
                </a:cxn>
                <a:cxn ang="0">
                  <a:pos x="127" y="0"/>
                </a:cxn>
                <a:cxn ang="0">
                  <a:pos x="124" y="0"/>
                </a:cxn>
                <a:cxn ang="0">
                  <a:pos x="123" y="3"/>
                </a:cxn>
                <a:cxn ang="0">
                  <a:pos x="123" y="3"/>
                </a:cxn>
              </a:cxnLst>
              <a:rect l="0" t="0" r="r" b="b"/>
              <a:pathLst>
                <a:path w="133" h="315">
                  <a:moveTo>
                    <a:pt x="123" y="3"/>
                  </a:moveTo>
                  <a:lnTo>
                    <a:pt x="123" y="3"/>
                  </a:lnTo>
                  <a:lnTo>
                    <a:pt x="112" y="20"/>
                  </a:lnTo>
                  <a:lnTo>
                    <a:pt x="103" y="38"/>
                  </a:lnTo>
                  <a:lnTo>
                    <a:pt x="95" y="58"/>
                  </a:lnTo>
                  <a:lnTo>
                    <a:pt x="89" y="77"/>
                  </a:lnTo>
                  <a:lnTo>
                    <a:pt x="76" y="118"/>
                  </a:lnTo>
                  <a:lnTo>
                    <a:pt x="64" y="157"/>
                  </a:lnTo>
                  <a:lnTo>
                    <a:pt x="64" y="157"/>
                  </a:lnTo>
                  <a:lnTo>
                    <a:pt x="49" y="202"/>
                  </a:lnTo>
                  <a:lnTo>
                    <a:pt x="40" y="224"/>
                  </a:lnTo>
                  <a:lnTo>
                    <a:pt x="31" y="245"/>
                  </a:lnTo>
                  <a:lnTo>
                    <a:pt x="31" y="245"/>
                  </a:lnTo>
                  <a:lnTo>
                    <a:pt x="14" y="276"/>
                  </a:lnTo>
                  <a:lnTo>
                    <a:pt x="6" y="292"/>
                  </a:lnTo>
                  <a:lnTo>
                    <a:pt x="0" y="308"/>
                  </a:lnTo>
                  <a:lnTo>
                    <a:pt x="0" y="308"/>
                  </a:lnTo>
                  <a:lnTo>
                    <a:pt x="0" y="310"/>
                  </a:lnTo>
                  <a:lnTo>
                    <a:pt x="0" y="313"/>
                  </a:lnTo>
                  <a:lnTo>
                    <a:pt x="2" y="314"/>
                  </a:lnTo>
                  <a:lnTo>
                    <a:pt x="4" y="315"/>
                  </a:lnTo>
                  <a:lnTo>
                    <a:pt x="8" y="314"/>
                  </a:lnTo>
                  <a:lnTo>
                    <a:pt x="10" y="313"/>
                  </a:lnTo>
                  <a:lnTo>
                    <a:pt x="11" y="311"/>
                  </a:lnTo>
                  <a:lnTo>
                    <a:pt x="11" y="311"/>
                  </a:lnTo>
                  <a:lnTo>
                    <a:pt x="18" y="293"/>
                  </a:lnTo>
                  <a:lnTo>
                    <a:pt x="27" y="276"/>
                  </a:lnTo>
                  <a:lnTo>
                    <a:pt x="44" y="243"/>
                  </a:lnTo>
                  <a:lnTo>
                    <a:pt x="44" y="243"/>
                  </a:lnTo>
                  <a:lnTo>
                    <a:pt x="52" y="225"/>
                  </a:lnTo>
                  <a:lnTo>
                    <a:pt x="59" y="207"/>
                  </a:lnTo>
                  <a:lnTo>
                    <a:pt x="72" y="170"/>
                  </a:lnTo>
                  <a:lnTo>
                    <a:pt x="72" y="170"/>
                  </a:lnTo>
                  <a:lnTo>
                    <a:pt x="79" y="151"/>
                  </a:lnTo>
                  <a:lnTo>
                    <a:pt x="85" y="130"/>
                  </a:lnTo>
                  <a:lnTo>
                    <a:pt x="98" y="87"/>
                  </a:lnTo>
                  <a:lnTo>
                    <a:pt x="104" y="67"/>
                  </a:lnTo>
                  <a:lnTo>
                    <a:pt x="112" y="46"/>
                  </a:lnTo>
                  <a:lnTo>
                    <a:pt x="121" y="26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2" y="2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4" y="0"/>
                  </a:lnTo>
                  <a:lnTo>
                    <a:pt x="123" y="3"/>
                  </a:lnTo>
                  <a:lnTo>
                    <a:pt x="12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" name="chenying0907 798"/>
            <p:cNvSpPr/>
            <p:nvPr/>
          </p:nvSpPr>
          <p:spPr bwMode="auto">
            <a:xfrm>
              <a:off x="4391026" y="3178175"/>
              <a:ext cx="33338" cy="66675"/>
            </a:xfrm>
            <a:custGeom>
              <a:avLst/>
              <a:gdLst/>
              <a:ahLst/>
              <a:cxnLst>
                <a:cxn ang="0">
                  <a:pos x="75" y="2"/>
                </a:cxn>
                <a:cxn ang="0">
                  <a:pos x="75" y="2"/>
                </a:cxn>
                <a:cxn ang="0">
                  <a:pos x="68" y="10"/>
                </a:cxn>
                <a:cxn ang="0">
                  <a:pos x="63" y="18"/>
                </a:cxn>
                <a:cxn ang="0">
                  <a:pos x="53" y="35"/>
                </a:cxn>
                <a:cxn ang="0">
                  <a:pos x="46" y="53"/>
                </a:cxn>
                <a:cxn ang="0">
                  <a:pos x="40" y="73"/>
                </a:cxn>
                <a:cxn ang="0">
                  <a:pos x="40" y="73"/>
                </a:cxn>
                <a:cxn ang="0">
                  <a:pos x="31" y="95"/>
                </a:cxn>
                <a:cxn ang="0">
                  <a:pos x="20" y="117"/>
                </a:cxn>
                <a:cxn ang="0">
                  <a:pos x="10" y="138"/>
                </a:cxn>
                <a:cxn ang="0">
                  <a:pos x="2" y="161"/>
                </a:cxn>
                <a:cxn ang="0">
                  <a:pos x="2" y="161"/>
                </a:cxn>
                <a:cxn ang="0">
                  <a:pos x="0" y="163"/>
                </a:cxn>
                <a:cxn ang="0">
                  <a:pos x="2" y="165"/>
                </a:cxn>
                <a:cxn ang="0">
                  <a:pos x="3" y="166"/>
                </a:cxn>
                <a:cxn ang="0">
                  <a:pos x="4" y="167"/>
                </a:cxn>
                <a:cxn ang="0">
                  <a:pos x="10" y="167"/>
                </a:cxn>
                <a:cxn ang="0">
                  <a:pos x="11" y="166"/>
                </a:cxn>
                <a:cxn ang="0">
                  <a:pos x="12" y="163"/>
                </a:cxn>
                <a:cxn ang="0">
                  <a:pos x="12" y="163"/>
                </a:cxn>
                <a:cxn ang="0">
                  <a:pos x="19" y="146"/>
                </a:cxn>
                <a:cxn ang="0">
                  <a:pos x="28" y="129"/>
                </a:cxn>
                <a:cxn ang="0">
                  <a:pos x="36" y="112"/>
                </a:cxn>
                <a:cxn ang="0">
                  <a:pos x="44" y="95"/>
                </a:cxn>
                <a:cxn ang="0">
                  <a:pos x="44" y="95"/>
                </a:cxn>
                <a:cxn ang="0">
                  <a:pos x="51" y="73"/>
                </a:cxn>
                <a:cxn ang="0">
                  <a:pos x="59" y="51"/>
                </a:cxn>
                <a:cxn ang="0">
                  <a:pos x="65" y="40"/>
                </a:cxn>
                <a:cxn ang="0">
                  <a:pos x="70" y="30"/>
                </a:cxn>
                <a:cxn ang="0">
                  <a:pos x="75" y="19"/>
                </a:cxn>
                <a:cxn ang="0">
                  <a:pos x="83" y="10"/>
                </a:cxn>
                <a:cxn ang="0">
                  <a:pos x="83" y="10"/>
                </a:cxn>
                <a:cxn ang="0">
                  <a:pos x="84" y="8"/>
                </a:cxn>
                <a:cxn ang="0">
                  <a:pos x="84" y="6"/>
                </a:cxn>
                <a:cxn ang="0">
                  <a:pos x="83" y="2"/>
                </a:cxn>
                <a:cxn ang="0">
                  <a:pos x="79" y="0"/>
                </a:cxn>
                <a:cxn ang="0">
                  <a:pos x="76" y="1"/>
                </a:cxn>
                <a:cxn ang="0">
                  <a:pos x="75" y="2"/>
                </a:cxn>
                <a:cxn ang="0">
                  <a:pos x="75" y="2"/>
                </a:cxn>
              </a:cxnLst>
              <a:rect l="0" t="0" r="r" b="b"/>
              <a:pathLst>
                <a:path w="84" h="167">
                  <a:moveTo>
                    <a:pt x="75" y="2"/>
                  </a:moveTo>
                  <a:lnTo>
                    <a:pt x="75" y="2"/>
                  </a:lnTo>
                  <a:lnTo>
                    <a:pt x="68" y="10"/>
                  </a:lnTo>
                  <a:lnTo>
                    <a:pt x="63" y="18"/>
                  </a:lnTo>
                  <a:lnTo>
                    <a:pt x="53" y="35"/>
                  </a:lnTo>
                  <a:lnTo>
                    <a:pt x="46" y="53"/>
                  </a:lnTo>
                  <a:lnTo>
                    <a:pt x="40" y="73"/>
                  </a:lnTo>
                  <a:lnTo>
                    <a:pt x="40" y="73"/>
                  </a:lnTo>
                  <a:lnTo>
                    <a:pt x="31" y="95"/>
                  </a:lnTo>
                  <a:lnTo>
                    <a:pt x="20" y="117"/>
                  </a:lnTo>
                  <a:lnTo>
                    <a:pt x="10" y="138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0" y="163"/>
                  </a:lnTo>
                  <a:lnTo>
                    <a:pt x="2" y="165"/>
                  </a:lnTo>
                  <a:lnTo>
                    <a:pt x="3" y="166"/>
                  </a:lnTo>
                  <a:lnTo>
                    <a:pt x="4" y="167"/>
                  </a:lnTo>
                  <a:lnTo>
                    <a:pt x="10" y="167"/>
                  </a:lnTo>
                  <a:lnTo>
                    <a:pt x="11" y="166"/>
                  </a:lnTo>
                  <a:lnTo>
                    <a:pt x="12" y="163"/>
                  </a:lnTo>
                  <a:lnTo>
                    <a:pt x="12" y="163"/>
                  </a:lnTo>
                  <a:lnTo>
                    <a:pt x="19" y="146"/>
                  </a:lnTo>
                  <a:lnTo>
                    <a:pt x="28" y="129"/>
                  </a:lnTo>
                  <a:lnTo>
                    <a:pt x="36" y="112"/>
                  </a:lnTo>
                  <a:lnTo>
                    <a:pt x="44" y="95"/>
                  </a:lnTo>
                  <a:lnTo>
                    <a:pt x="44" y="95"/>
                  </a:lnTo>
                  <a:lnTo>
                    <a:pt x="51" y="73"/>
                  </a:lnTo>
                  <a:lnTo>
                    <a:pt x="59" y="51"/>
                  </a:lnTo>
                  <a:lnTo>
                    <a:pt x="65" y="40"/>
                  </a:lnTo>
                  <a:lnTo>
                    <a:pt x="70" y="30"/>
                  </a:lnTo>
                  <a:lnTo>
                    <a:pt x="75" y="19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4" y="8"/>
                  </a:lnTo>
                  <a:lnTo>
                    <a:pt x="84" y="6"/>
                  </a:lnTo>
                  <a:lnTo>
                    <a:pt x="83" y="2"/>
                  </a:lnTo>
                  <a:lnTo>
                    <a:pt x="79" y="0"/>
                  </a:lnTo>
                  <a:lnTo>
                    <a:pt x="76" y="1"/>
                  </a:lnTo>
                  <a:lnTo>
                    <a:pt x="75" y="2"/>
                  </a:lnTo>
                  <a:lnTo>
                    <a:pt x="7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" name="chenying0907 799"/>
            <p:cNvSpPr/>
            <p:nvPr/>
          </p:nvSpPr>
          <p:spPr bwMode="auto">
            <a:xfrm>
              <a:off x="4416426" y="3190875"/>
              <a:ext cx="14288" cy="26988"/>
            </a:xfrm>
            <a:custGeom>
              <a:avLst/>
              <a:gdLst/>
              <a:ahLst/>
              <a:cxnLst>
                <a:cxn ang="0">
                  <a:pos x="22" y="5"/>
                </a:cxn>
                <a:cxn ang="0">
                  <a:pos x="22" y="5"/>
                </a:cxn>
                <a:cxn ang="0">
                  <a:pos x="21" y="13"/>
                </a:cxn>
                <a:cxn ang="0">
                  <a:pos x="17" y="20"/>
                </a:cxn>
                <a:cxn ang="0">
                  <a:pos x="17" y="20"/>
                </a:cxn>
                <a:cxn ang="0">
                  <a:pos x="14" y="30"/>
                </a:cxn>
                <a:cxn ang="0">
                  <a:pos x="14" y="30"/>
                </a:cxn>
                <a:cxn ang="0">
                  <a:pos x="8" y="46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2" y="67"/>
                </a:cxn>
                <a:cxn ang="0">
                  <a:pos x="6" y="68"/>
                </a:cxn>
                <a:cxn ang="0">
                  <a:pos x="9" y="67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18" y="50"/>
                </a:cxn>
                <a:cxn ang="0">
                  <a:pos x="25" y="33"/>
                </a:cxn>
                <a:cxn ang="0">
                  <a:pos x="25" y="33"/>
                </a:cxn>
                <a:cxn ang="0">
                  <a:pos x="30" y="20"/>
                </a:cxn>
                <a:cxn ang="0">
                  <a:pos x="33" y="12"/>
                </a:cxn>
                <a:cxn ang="0">
                  <a:pos x="34" y="5"/>
                </a:cxn>
                <a:cxn ang="0">
                  <a:pos x="34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3" y="3"/>
                </a:cxn>
                <a:cxn ang="0">
                  <a:pos x="22" y="5"/>
                </a:cxn>
                <a:cxn ang="0">
                  <a:pos x="22" y="5"/>
                </a:cxn>
              </a:cxnLst>
              <a:rect l="0" t="0" r="r" b="b"/>
              <a:pathLst>
                <a:path w="34" h="68">
                  <a:moveTo>
                    <a:pt x="22" y="5"/>
                  </a:moveTo>
                  <a:lnTo>
                    <a:pt x="22" y="5"/>
                  </a:lnTo>
                  <a:lnTo>
                    <a:pt x="21" y="13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8" y="46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67"/>
                  </a:lnTo>
                  <a:lnTo>
                    <a:pt x="6" y="68"/>
                  </a:lnTo>
                  <a:lnTo>
                    <a:pt x="9" y="67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18" y="50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30" y="20"/>
                  </a:lnTo>
                  <a:lnTo>
                    <a:pt x="33" y="12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3" y="3"/>
                  </a:lnTo>
                  <a:lnTo>
                    <a:pt x="22" y="5"/>
                  </a:lnTo>
                  <a:lnTo>
                    <a:pt x="2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chenying0907 800"/>
            <p:cNvSpPr/>
            <p:nvPr/>
          </p:nvSpPr>
          <p:spPr bwMode="auto">
            <a:xfrm>
              <a:off x="4371976" y="3368675"/>
              <a:ext cx="15875" cy="26988"/>
            </a:xfrm>
            <a:custGeom>
              <a:avLst/>
              <a:gdLst/>
              <a:ahLst/>
              <a:cxnLst>
                <a:cxn ang="0">
                  <a:pos x="27" y="3"/>
                </a:cxn>
                <a:cxn ang="0">
                  <a:pos x="27" y="3"/>
                </a:cxn>
                <a:cxn ang="0">
                  <a:pos x="25" y="11"/>
                </a:cxn>
                <a:cxn ang="0">
                  <a:pos x="21" y="17"/>
                </a:cxn>
                <a:cxn ang="0">
                  <a:pos x="17" y="24"/>
                </a:cxn>
                <a:cxn ang="0">
                  <a:pos x="13" y="30"/>
                </a:cxn>
                <a:cxn ang="0">
                  <a:pos x="13" y="30"/>
                </a:cxn>
                <a:cxn ang="0">
                  <a:pos x="1" y="64"/>
                </a:cxn>
                <a:cxn ang="0">
                  <a:pos x="1" y="64"/>
                </a:cxn>
                <a:cxn ang="0">
                  <a:pos x="0" y="67"/>
                </a:cxn>
                <a:cxn ang="0">
                  <a:pos x="1" y="68"/>
                </a:cxn>
                <a:cxn ang="0">
                  <a:pos x="4" y="71"/>
                </a:cxn>
                <a:cxn ang="0">
                  <a:pos x="9" y="71"/>
                </a:cxn>
                <a:cxn ang="0">
                  <a:pos x="10" y="69"/>
                </a:cxn>
                <a:cxn ang="0">
                  <a:pos x="11" y="67"/>
                </a:cxn>
                <a:cxn ang="0">
                  <a:pos x="11" y="67"/>
                </a:cxn>
                <a:cxn ang="0">
                  <a:pos x="23" y="37"/>
                </a:cxn>
                <a:cxn ang="0">
                  <a:pos x="23" y="37"/>
                </a:cxn>
                <a:cxn ang="0">
                  <a:pos x="26" y="29"/>
                </a:cxn>
                <a:cxn ang="0">
                  <a:pos x="31" y="21"/>
                </a:cxn>
                <a:cxn ang="0">
                  <a:pos x="35" y="15"/>
                </a:cxn>
                <a:cxn ang="0">
                  <a:pos x="38" y="7"/>
                </a:cxn>
                <a:cxn ang="0">
                  <a:pos x="38" y="7"/>
                </a:cxn>
                <a:cxn ang="0">
                  <a:pos x="39" y="4"/>
                </a:cxn>
                <a:cxn ang="0">
                  <a:pos x="38" y="1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30" y="0"/>
                </a:cxn>
                <a:cxn ang="0">
                  <a:pos x="28" y="1"/>
                </a:cxn>
                <a:cxn ang="0">
                  <a:pos x="27" y="3"/>
                </a:cxn>
                <a:cxn ang="0">
                  <a:pos x="27" y="3"/>
                </a:cxn>
              </a:cxnLst>
              <a:rect l="0" t="0" r="r" b="b"/>
              <a:pathLst>
                <a:path w="39" h="71">
                  <a:moveTo>
                    <a:pt x="27" y="3"/>
                  </a:moveTo>
                  <a:lnTo>
                    <a:pt x="27" y="3"/>
                  </a:lnTo>
                  <a:lnTo>
                    <a:pt x="25" y="11"/>
                  </a:lnTo>
                  <a:lnTo>
                    <a:pt x="21" y="17"/>
                  </a:lnTo>
                  <a:lnTo>
                    <a:pt x="17" y="24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0" y="67"/>
                  </a:lnTo>
                  <a:lnTo>
                    <a:pt x="1" y="68"/>
                  </a:lnTo>
                  <a:lnTo>
                    <a:pt x="4" y="71"/>
                  </a:lnTo>
                  <a:lnTo>
                    <a:pt x="9" y="71"/>
                  </a:lnTo>
                  <a:lnTo>
                    <a:pt x="10" y="69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6" y="29"/>
                  </a:lnTo>
                  <a:lnTo>
                    <a:pt x="31" y="21"/>
                  </a:lnTo>
                  <a:lnTo>
                    <a:pt x="35" y="15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9" y="4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8" y="1"/>
                  </a:lnTo>
                  <a:lnTo>
                    <a:pt x="27" y="3"/>
                  </a:lnTo>
                  <a:lnTo>
                    <a:pt x="2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chenying0907 801"/>
            <p:cNvSpPr/>
            <p:nvPr/>
          </p:nvSpPr>
          <p:spPr bwMode="auto">
            <a:xfrm>
              <a:off x="4394201" y="3375025"/>
              <a:ext cx="12700" cy="25400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23" y="8"/>
                </a:cxn>
                <a:cxn ang="0">
                  <a:pos x="21" y="11"/>
                </a:cxn>
                <a:cxn ang="0">
                  <a:pos x="17" y="16"/>
                </a:cxn>
                <a:cxn ang="0">
                  <a:pos x="17" y="16"/>
                </a:cxn>
                <a:cxn ang="0">
                  <a:pos x="13" y="23"/>
                </a:cxn>
                <a:cxn ang="0">
                  <a:pos x="11" y="29"/>
                </a:cxn>
                <a:cxn ang="0">
                  <a:pos x="11" y="29"/>
                </a:cxn>
                <a:cxn ang="0">
                  <a:pos x="7" y="36"/>
                </a:cxn>
                <a:cxn ang="0">
                  <a:pos x="3" y="44"/>
                </a:cxn>
                <a:cxn ang="0">
                  <a:pos x="2" y="51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0" y="62"/>
                </a:cxn>
                <a:cxn ang="0">
                  <a:pos x="2" y="63"/>
                </a:cxn>
                <a:cxn ang="0">
                  <a:pos x="6" y="65"/>
                </a:cxn>
                <a:cxn ang="0">
                  <a:pos x="9" y="63"/>
                </a:cxn>
                <a:cxn ang="0">
                  <a:pos x="11" y="62"/>
                </a:cxn>
                <a:cxn ang="0">
                  <a:pos x="12" y="59"/>
                </a:cxn>
                <a:cxn ang="0">
                  <a:pos x="12" y="59"/>
                </a:cxn>
                <a:cxn ang="0">
                  <a:pos x="13" y="51"/>
                </a:cxn>
                <a:cxn ang="0">
                  <a:pos x="15" y="44"/>
                </a:cxn>
                <a:cxn ang="0">
                  <a:pos x="15" y="44"/>
                </a:cxn>
                <a:cxn ang="0">
                  <a:pos x="20" y="37"/>
                </a:cxn>
                <a:cxn ang="0">
                  <a:pos x="23" y="33"/>
                </a:cxn>
                <a:cxn ang="0">
                  <a:pos x="23" y="31"/>
                </a:cxn>
                <a:cxn ang="0">
                  <a:pos x="23" y="31"/>
                </a:cxn>
                <a:cxn ang="0">
                  <a:pos x="25" y="24"/>
                </a:cxn>
                <a:cxn ang="0">
                  <a:pos x="29" y="19"/>
                </a:cxn>
                <a:cxn ang="0">
                  <a:pos x="33" y="14"/>
                </a:cxn>
                <a:cxn ang="0">
                  <a:pos x="34" y="7"/>
                </a:cxn>
                <a:cxn ang="0">
                  <a:pos x="34" y="7"/>
                </a:cxn>
                <a:cxn ang="0">
                  <a:pos x="34" y="4"/>
                </a:cxn>
                <a:cxn ang="0">
                  <a:pos x="33" y="3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34" h="65">
                  <a:moveTo>
                    <a:pt x="24" y="4"/>
                  </a:moveTo>
                  <a:lnTo>
                    <a:pt x="24" y="4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3" y="23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7" y="36"/>
                  </a:lnTo>
                  <a:lnTo>
                    <a:pt x="3" y="44"/>
                  </a:lnTo>
                  <a:lnTo>
                    <a:pt x="2" y="51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2" y="63"/>
                  </a:lnTo>
                  <a:lnTo>
                    <a:pt x="6" y="65"/>
                  </a:lnTo>
                  <a:lnTo>
                    <a:pt x="9" y="63"/>
                  </a:lnTo>
                  <a:lnTo>
                    <a:pt x="11" y="62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3" y="51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20" y="37"/>
                  </a:lnTo>
                  <a:lnTo>
                    <a:pt x="23" y="33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5" y="24"/>
                  </a:lnTo>
                  <a:lnTo>
                    <a:pt x="29" y="19"/>
                  </a:lnTo>
                  <a:lnTo>
                    <a:pt x="33" y="14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33" y="3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chenying0907 802"/>
            <p:cNvSpPr/>
            <p:nvPr/>
          </p:nvSpPr>
          <p:spPr bwMode="auto">
            <a:xfrm>
              <a:off x="4421188" y="3376613"/>
              <a:ext cx="14288" cy="28575"/>
            </a:xfrm>
            <a:custGeom>
              <a:avLst/>
              <a:gdLst/>
              <a:ahLst/>
              <a:cxnLst>
                <a:cxn ang="0">
                  <a:pos x="27" y="3"/>
                </a:cxn>
                <a:cxn ang="0">
                  <a:pos x="27" y="3"/>
                </a:cxn>
                <a:cxn ang="0">
                  <a:pos x="17" y="17"/>
                </a:cxn>
                <a:cxn ang="0">
                  <a:pos x="8" y="33"/>
                </a:cxn>
                <a:cxn ang="0">
                  <a:pos x="4" y="41"/>
                </a:cxn>
                <a:cxn ang="0">
                  <a:pos x="1" y="48"/>
                </a:cxn>
                <a:cxn ang="0">
                  <a:pos x="0" y="58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9"/>
                </a:cxn>
                <a:cxn ang="0">
                  <a:pos x="1" y="72"/>
                </a:cxn>
                <a:cxn ang="0">
                  <a:pos x="5" y="73"/>
                </a:cxn>
                <a:cxn ang="0">
                  <a:pos x="9" y="72"/>
                </a:cxn>
                <a:cxn ang="0">
                  <a:pos x="10" y="69"/>
                </a:cxn>
                <a:cxn ang="0">
                  <a:pos x="10" y="68"/>
                </a:cxn>
                <a:cxn ang="0">
                  <a:pos x="10" y="68"/>
                </a:cxn>
                <a:cxn ang="0">
                  <a:pos x="11" y="59"/>
                </a:cxn>
                <a:cxn ang="0">
                  <a:pos x="13" y="51"/>
                </a:cxn>
                <a:cxn ang="0">
                  <a:pos x="15" y="45"/>
                </a:cxn>
                <a:cxn ang="0">
                  <a:pos x="18" y="37"/>
                </a:cxn>
                <a:cxn ang="0">
                  <a:pos x="26" y="24"/>
                </a:cxn>
                <a:cxn ang="0">
                  <a:pos x="35" y="11"/>
                </a:cxn>
                <a:cxn ang="0">
                  <a:pos x="35" y="11"/>
                </a:cxn>
                <a:cxn ang="0">
                  <a:pos x="36" y="8"/>
                </a:cxn>
                <a:cxn ang="0">
                  <a:pos x="36" y="7"/>
                </a:cxn>
                <a:cxn ang="0">
                  <a:pos x="35" y="3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30" y="1"/>
                </a:cxn>
                <a:cxn ang="0">
                  <a:pos x="27" y="3"/>
                </a:cxn>
                <a:cxn ang="0">
                  <a:pos x="27" y="3"/>
                </a:cxn>
              </a:cxnLst>
              <a:rect l="0" t="0" r="r" b="b"/>
              <a:pathLst>
                <a:path w="36" h="73">
                  <a:moveTo>
                    <a:pt x="27" y="3"/>
                  </a:moveTo>
                  <a:lnTo>
                    <a:pt x="27" y="3"/>
                  </a:lnTo>
                  <a:lnTo>
                    <a:pt x="17" y="17"/>
                  </a:lnTo>
                  <a:lnTo>
                    <a:pt x="8" y="33"/>
                  </a:lnTo>
                  <a:lnTo>
                    <a:pt x="4" y="41"/>
                  </a:lnTo>
                  <a:lnTo>
                    <a:pt x="1" y="48"/>
                  </a:lnTo>
                  <a:lnTo>
                    <a:pt x="0" y="5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5" y="73"/>
                  </a:lnTo>
                  <a:lnTo>
                    <a:pt x="9" y="72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11" y="59"/>
                  </a:lnTo>
                  <a:lnTo>
                    <a:pt x="13" y="51"/>
                  </a:lnTo>
                  <a:lnTo>
                    <a:pt x="15" y="45"/>
                  </a:lnTo>
                  <a:lnTo>
                    <a:pt x="18" y="37"/>
                  </a:lnTo>
                  <a:lnTo>
                    <a:pt x="26" y="24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5" y="3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7" y="3"/>
                  </a:lnTo>
                  <a:lnTo>
                    <a:pt x="27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" name="chenying0907 803"/>
            <p:cNvSpPr/>
            <p:nvPr/>
          </p:nvSpPr>
          <p:spPr bwMode="auto">
            <a:xfrm>
              <a:off x="4446588" y="3363913"/>
              <a:ext cx="19050" cy="31750"/>
            </a:xfrm>
            <a:custGeom>
              <a:avLst/>
              <a:gdLst/>
              <a:ahLst/>
              <a:cxnLst>
                <a:cxn ang="0">
                  <a:pos x="35" y="3"/>
                </a:cxn>
                <a:cxn ang="0">
                  <a:pos x="35" y="3"/>
                </a:cxn>
                <a:cxn ang="0">
                  <a:pos x="25" y="20"/>
                </a:cxn>
                <a:cxn ang="0">
                  <a:pos x="15" y="38"/>
                </a:cxn>
                <a:cxn ang="0">
                  <a:pos x="8" y="57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9"/>
                </a:cxn>
                <a:cxn ang="0">
                  <a:pos x="0" y="80"/>
                </a:cxn>
                <a:cxn ang="0">
                  <a:pos x="2" y="81"/>
                </a:cxn>
                <a:cxn ang="0">
                  <a:pos x="4" y="83"/>
                </a:cxn>
                <a:cxn ang="0">
                  <a:pos x="8" y="83"/>
                </a:cxn>
                <a:cxn ang="0">
                  <a:pos x="10" y="81"/>
                </a:cxn>
                <a:cxn ang="0">
                  <a:pos x="12" y="79"/>
                </a:cxn>
                <a:cxn ang="0">
                  <a:pos x="12" y="79"/>
                </a:cxn>
                <a:cxn ang="0">
                  <a:pos x="18" y="61"/>
                </a:cxn>
                <a:cxn ang="0">
                  <a:pos x="26" y="42"/>
                </a:cxn>
                <a:cxn ang="0">
                  <a:pos x="35" y="25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6" y="6"/>
                </a:cxn>
                <a:cxn ang="0">
                  <a:pos x="46" y="4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5" y="3"/>
                </a:cxn>
                <a:cxn ang="0">
                  <a:pos x="35" y="3"/>
                </a:cxn>
              </a:cxnLst>
              <a:rect l="0" t="0" r="r" b="b"/>
              <a:pathLst>
                <a:path w="46" h="83">
                  <a:moveTo>
                    <a:pt x="35" y="3"/>
                  </a:moveTo>
                  <a:lnTo>
                    <a:pt x="35" y="3"/>
                  </a:lnTo>
                  <a:lnTo>
                    <a:pt x="25" y="20"/>
                  </a:lnTo>
                  <a:lnTo>
                    <a:pt x="15" y="38"/>
                  </a:lnTo>
                  <a:lnTo>
                    <a:pt x="8" y="57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0" y="80"/>
                  </a:lnTo>
                  <a:lnTo>
                    <a:pt x="2" y="81"/>
                  </a:lnTo>
                  <a:lnTo>
                    <a:pt x="4" y="83"/>
                  </a:lnTo>
                  <a:lnTo>
                    <a:pt x="8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8" y="61"/>
                  </a:lnTo>
                  <a:lnTo>
                    <a:pt x="26" y="42"/>
                  </a:lnTo>
                  <a:lnTo>
                    <a:pt x="35" y="25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5" y="3"/>
                  </a:lnTo>
                  <a:lnTo>
                    <a:pt x="35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chenying0907 804"/>
            <p:cNvSpPr/>
            <p:nvPr/>
          </p:nvSpPr>
          <p:spPr bwMode="auto">
            <a:xfrm>
              <a:off x="4476751" y="3340100"/>
              <a:ext cx="14288" cy="33338"/>
            </a:xfrm>
            <a:custGeom>
              <a:avLst/>
              <a:gdLst/>
              <a:ahLst/>
              <a:cxnLst>
                <a:cxn ang="0">
                  <a:pos x="23" y="4"/>
                </a:cxn>
                <a:cxn ang="0">
                  <a:pos x="23" y="4"/>
                </a:cxn>
                <a:cxn ang="0">
                  <a:pos x="19" y="21"/>
                </a:cxn>
                <a:cxn ang="0">
                  <a:pos x="19" y="21"/>
                </a:cxn>
                <a:cxn ang="0">
                  <a:pos x="15" y="30"/>
                </a:cxn>
                <a:cxn ang="0">
                  <a:pos x="11" y="38"/>
                </a:cxn>
                <a:cxn ang="0">
                  <a:pos x="11" y="38"/>
                </a:cxn>
                <a:cxn ang="0">
                  <a:pos x="7" y="56"/>
                </a:cxn>
                <a:cxn ang="0">
                  <a:pos x="5" y="67"/>
                </a:cxn>
                <a:cxn ang="0">
                  <a:pos x="1" y="74"/>
                </a:cxn>
                <a:cxn ang="0">
                  <a:pos x="1" y="74"/>
                </a:cxn>
                <a:cxn ang="0">
                  <a:pos x="0" y="77"/>
                </a:cxn>
                <a:cxn ang="0">
                  <a:pos x="0" y="80"/>
                </a:cxn>
                <a:cxn ang="0">
                  <a:pos x="2" y="82"/>
                </a:cxn>
                <a:cxn ang="0">
                  <a:pos x="7" y="84"/>
                </a:cxn>
                <a:cxn ang="0">
                  <a:pos x="9" y="82"/>
                </a:cxn>
                <a:cxn ang="0">
                  <a:pos x="10" y="81"/>
                </a:cxn>
                <a:cxn ang="0">
                  <a:pos x="10" y="81"/>
                </a:cxn>
                <a:cxn ang="0">
                  <a:pos x="14" y="72"/>
                </a:cxn>
                <a:cxn ang="0">
                  <a:pos x="18" y="63"/>
                </a:cxn>
                <a:cxn ang="0">
                  <a:pos x="22" y="44"/>
                </a:cxn>
                <a:cxn ang="0">
                  <a:pos x="22" y="44"/>
                </a:cxn>
                <a:cxn ang="0">
                  <a:pos x="24" y="36"/>
                </a:cxn>
                <a:cxn ang="0">
                  <a:pos x="28" y="29"/>
                </a:cxn>
                <a:cxn ang="0">
                  <a:pos x="28" y="29"/>
                </a:cxn>
                <a:cxn ang="0">
                  <a:pos x="31" y="18"/>
                </a:cxn>
                <a:cxn ang="0">
                  <a:pos x="34" y="6"/>
                </a:cxn>
                <a:cxn ang="0">
                  <a:pos x="34" y="6"/>
                </a:cxn>
                <a:cxn ang="0">
                  <a:pos x="34" y="4"/>
                </a:cxn>
                <a:cxn ang="0">
                  <a:pos x="34" y="2"/>
                </a:cxn>
                <a:cxn ang="0">
                  <a:pos x="30" y="0"/>
                </a:cxn>
                <a:cxn ang="0">
                  <a:pos x="26" y="0"/>
                </a:cxn>
                <a:cxn ang="0">
                  <a:pos x="24" y="1"/>
                </a:cxn>
                <a:cxn ang="0">
                  <a:pos x="23" y="4"/>
                </a:cxn>
                <a:cxn ang="0">
                  <a:pos x="23" y="4"/>
                </a:cxn>
              </a:cxnLst>
              <a:rect l="0" t="0" r="r" b="b"/>
              <a:pathLst>
                <a:path w="34" h="84">
                  <a:moveTo>
                    <a:pt x="23" y="4"/>
                  </a:moveTo>
                  <a:lnTo>
                    <a:pt x="23" y="4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5" y="30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7" y="56"/>
                  </a:lnTo>
                  <a:lnTo>
                    <a:pt x="5" y="67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0" y="77"/>
                  </a:lnTo>
                  <a:lnTo>
                    <a:pt x="0" y="80"/>
                  </a:lnTo>
                  <a:lnTo>
                    <a:pt x="2" y="82"/>
                  </a:lnTo>
                  <a:lnTo>
                    <a:pt x="7" y="84"/>
                  </a:lnTo>
                  <a:lnTo>
                    <a:pt x="9" y="82"/>
                  </a:lnTo>
                  <a:lnTo>
                    <a:pt x="10" y="81"/>
                  </a:lnTo>
                  <a:lnTo>
                    <a:pt x="10" y="81"/>
                  </a:lnTo>
                  <a:lnTo>
                    <a:pt x="14" y="72"/>
                  </a:lnTo>
                  <a:lnTo>
                    <a:pt x="18" y="63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4" y="36"/>
                  </a:lnTo>
                  <a:lnTo>
                    <a:pt x="28" y="29"/>
                  </a:lnTo>
                  <a:lnTo>
                    <a:pt x="28" y="29"/>
                  </a:lnTo>
                  <a:lnTo>
                    <a:pt x="31" y="18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4"/>
                  </a:lnTo>
                  <a:lnTo>
                    <a:pt x="2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chenying0907 805"/>
            <p:cNvSpPr/>
            <p:nvPr/>
          </p:nvSpPr>
          <p:spPr bwMode="auto">
            <a:xfrm>
              <a:off x="4522788" y="3330575"/>
              <a:ext cx="11113" cy="25400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0" y="15"/>
                </a:cxn>
                <a:cxn ang="0">
                  <a:pos x="5" y="28"/>
                </a:cxn>
                <a:cxn ang="0">
                  <a:pos x="1" y="41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58"/>
                </a:cxn>
                <a:cxn ang="0">
                  <a:pos x="1" y="60"/>
                </a:cxn>
                <a:cxn ang="0">
                  <a:pos x="5" y="62"/>
                </a:cxn>
                <a:cxn ang="0">
                  <a:pos x="9" y="60"/>
                </a:cxn>
                <a:cxn ang="0">
                  <a:pos x="10" y="58"/>
                </a:cxn>
                <a:cxn ang="0">
                  <a:pos x="10" y="57"/>
                </a:cxn>
                <a:cxn ang="0">
                  <a:pos x="10" y="57"/>
                </a:cxn>
                <a:cxn ang="0">
                  <a:pos x="12" y="43"/>
                </a:cxn>
                <a:cxn ang="0">
                  <a:pos x="15" y="32"/>
                </a:cxn>
                <a:cxn ang="0">
                  <a:pos x="21" y="20"/>
                </a:cxn>
                <a:cxn ang="0">
                  <a:pos x="29" y="11"/>
                </a:cxn>
                <a:cxn ang="0">
                  <a:pos x="29" y="11"/>
                </a:cxn>
                <a:cxn ang="0">
                  <a:pos x="30" y="8"/>
                </a:cxn>
                <a:cxn ang="0">
                  <a:pos x="30" y="5"/>
                </a:cxn>
                <a:cxn ang="0">
                  <a:pos x="27" y="3"/>
                </a:cxn>
                <a:cxn ang="0">
                  <a:pos x="23" y="0"/>
                </a:cxn>
                <a:cxn ang="0">
                  <a:pos x="22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30" h="62">
                  <a:moveTo>
                    <a:pt x="19" y="3"/>
                  </a:moveTo>
                  <a:lnTo>
                    <a:pt x="19" y="3"/>
                  </a:lnTo>
                  <a:lnTo>
                    <a:pt x="10" y="15"/>
                  </a:lnTo>
                  <a:lnTo>
                    <a:pt x="5" y="28"/>
                  </a:lnTo>
                  <a:lnTo>
                    <a:pt x="1" y="4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1" y="60"/>
                  </a:lnTo>
                  <a:lnTo>
                    <a:pt x="5" y="62"/>
                  </a:lnTo>
                  <a:lnTo>
                    <a:pt x="9" y="60"/>
                  </a:lnTo>
                  <a:lnTo>
                    <a:pt x="10" y="58"/>
                  </a:lnTo>
                  <a:lnTo>
                    <a:pt x="10" y="57"/>
                  </a:lnTo>
                  <a:lnTo>
                    <a:pt x="10" y="57"/>
                  </a:lnTo>
                  <a:lnTo>
                    <a:pt x="12" y="43"/>
                  </a:lnTo>
                  <a:lnTo>
                    <a:pt x="15" y="32"/>
                  </a:lnTo>
                  <a:lnTo>
                    <a:pt x="21" y="20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3" y="0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chenying0907 806"/>
            <p:cNvSpPr/>
            <p:nvPr/>
          </p:nvSpPr>
          <p:spPr bwMode="auto">
            <a:xfrm>
              <a:off x="4552951" y="3344863"/>
              <a:ext cx="7938" cy="25400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1" y="4"/>
                </a:cxn>
                <a:cxn ang="0">
                  <a:pos x="9" y="11"/>
                </a:cxn>
                <a:cxn ang="0">
                  <a:pos x="7" y="17"/>
                </a:cxn>
                <a:cxn ang="0">
                  <a:pos x="6" y="30"/>
                </a:cxn>
                <a:cxn ang="0">
                  <a:pos x="4" y="43"/>
                </a:cxn>
                <a:cxn ang="0">
                  <a:pos x="2" y="50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59"/>
                </a:cxn>
                <a:cxn ang="0">
                  <a:pos x="0" y="62"/>
                </a:cxn>
                <a:cxn ang="0">
                  <a:pos x="2" y="64"/>
                </a:cxn>
                <a:cxn ang="0">
                  <a:pos x="5" y="66"/>
                </a:cxn>
                <a:cxn ang="0">
                  <a:pos x="6" y="66"/>
                </a:cxn>
                <a:cxn ang="0">
                  <a:pos x="9" y="64"/>
                </a:cxn>
                <a:cxn ang="0">
                  <a:pos x="10" y="63"/>
                </a:cxn>
                <a:cxn ang="0">
                  <a:pos x="10" y="63"/>
                </a:cxn>
                <a:cxn ang="0">
                  <a:pos x="13" y="57"/>
                </a:cxn>
                <a:cxn ang="0">
                  <a:pos x="14" y="50"/>
                </a:cxn>
                <a:cxn ang="0">
                  <a:pos x="15" y="36"/>
                </a:cxn>
                <a:cxn ang="0">
                  <a:pos x="18" y="23"/>
                </a:cxn>
                <a:cxn ang="0">
                  <a:pos x="19" y="16"/>
                </a:cxn>
                <a:cxn ang="0">
                  <a:pos x="22" y="9"/>
                </a:cxn>
                <a:cxn ang="0">
                  <a:pos x="22" y="9"/>
                </a:cxn>
                <a:cxn ang="0">
                  <a:pos x="22" y="7"/>
                </a:cxn>
                <a:cxn ang="0">
                  <a:pos x="22" y="6"/>
                </a:cxn>
                <a:cxn ang="0">
                  <a:pos x="19" y="2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3" y="2"/>
                </a:cxn>
                <a:cxn ang="0">
                  <a:pos x="11" y="4"/>
                </a:cxn>
                <a:cxn ang="0">
                  <a:pos x="11" y="4"/>
                </a:cxn>
              </a:cxnLst>
              <a:rect l="0" t="0" r="r" b="b"/>
              <a:pathLst>
                <a:path w="22" h="66">
                  <a:moveTo>
                    <a:pt x="11" y="4"/>
                  </a:moveTo>
                  <a:lnTo>
                    <a:pt x="11" y="4"/>
                  </a:lnTo>
                  <a:lnTo>
                    <a:pt x="9" y="11"/>
                  </a:lnTo>
                  <a:lnTo>
                    <a:pt x="7" y="17"/>
                  </a:lnTo>
                  <a:lnTo>
                    <a:pt x="6" y="30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2" y="64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3" y="57"/>
                  </a:lnTo>
                  <a:lnTo>
                    <a:pt x="14" y="50"/>
                  </a:lnTo>
                  <a:lnTo>
                    <a:pt x="15" y="36"/>
                  </a:lnTo>
                  <a:lnTo>
                    <a:pt x="18" y="23"/>
                  </a:lnTo>
                  <a:lnTo>
                    <a:pt x="19" y="16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2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chenying0907 807"/>
            <p:cNvSpPr/>
            <p:nvPr/>
          </p:nvSpPr>
          <p:spPr bwMode="auto">
            <a:xfrm>
              <a:off x="4575176" y="3357563"/>
              <a:ext cx="12700" cy="238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4" y="17"/>
                </a:cxn>
                <a:cxn ang="0">
                  <a:pos x="8" y="28"/>
                </a:cxn>
                <a:cxn ang="0">
                  <a:pos x="2" y="42"/>
                </a:cxn>
                <a:cxn ang="0">
                  <a:pos x="1" y="48"/>
                </a:cxn>
                <a:cxn ang="0">
                  <a:pos x="0" y="55"/>
                </a:cxn>
                <a:cxn ang="0">
                  <a:pos x="0" y="55"/>
                </a:cxn>
                <a:cxn ang="0">
                  <a:pos x="1" y="57"/>
                </a:cxn>
                <a:cxn ang="0">
                  <a:pos x="2" y="59"/>
                </a:cxn>
                <a:cxn ang="0">
                  <a:pos x="6" y="60"/>
                </a:cxn>
                <a:cxn ang="0">
                  <a:pos x="10" y="59"/>
                </a:cxn>
                <a:cxn ang="0">
                  <a:pos x="12" y="57"/>
                </a:cxn>
                <a:cxn ang="0">
                  <a:pos x="12" y="55"/>
                </a:cxn>
                <a:cxn ang="0">
                  <a:pos x="12" y="55"/>
                </a:cxn>
                <a:cxn ang="0">
                  <a:pos x="13" y="48"/>
                </a:cxn>
                <a:cxn ang="0">
                  <a:pos x="14" y="42"/>
                </a:cxn>
                <a:cxn ang="0">
                  <a:pos x="19" y="30"/>
                </a:cxn>
                <a:cxn ang="0">
                  <a:pos x="26" y="18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31" y="4"/>
                </a:cxn>
                <a:cxn ang="0">
                  <a:pos x="30" y="2"/>
                </a:cxn>
                <a:cxn ang="0">
                  <a:pos x="26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31" h="60">
                  <a:moveTo>
                    <a:pt x="19" y="4"/>
                  </a:moveTo>
                  <a:lnTo>
                    <a:pt x="19" y="4"/>
                  </a:lnTo>
                  <a:lnTo>
                    <a:pt x="14" y="17"/>
                  </a:lnTo>
                  <a:lnTo>
                    <a:pt x="8" y="28"/>
                  </a:lnTo>
                  <a:lnTo>
                    <a:pt x="2" y="42"/>
                  </a:lnTo>
                  <a:lnTo>
                    <a:pt x="1" y="4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6" y="60"/>
                  </a:lnTo>
                  <a:lnTo>
                    <a:pt x="10" y="59"/>
                  </a:lnTo>
                  <a:lnTo>
                    <a:pt x="12" y="57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3" y="48"/>
                  </a:lnTo>
                  <a:lnTo>
                    <a:pt x="14" y="42"/>
                  </a:lnTo>
                  <a:lnTo>
                    <a:pt x="19" y="30"/>
                  </a:lnTo>
                  <a:lnTo>
                    <a:pt x="26" y="18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1" y="4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" name="chenying0907 809"/>
            <p:cNvSpPr/>
            <p:nvPr/>
          </p:nvSpPr>
          <p:spPr bwMode="auto">
            <a:xfrm>
              <a:off x="4598988" y="3362326"/>
              <a:ext cx="7938" cy="22225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8" y="6"/>
                </a:cxn>
                <a:cxn ang="0">
                  <a:pos x="7" y="16"/>
                </a:cxn>
                <a:cxn ang="0">
                  <a:pos x="6" y="28"/>
                </a:cxn>
                <a:cxn ang="0">
                  <a:pos x="0" y="50"/>
                </a:cxn>
                <a:cxn ang="0">
                  <a:pos x="0" y="50"/>
                </a:cxn>
                <a:cxn ang="0">
                  <a:pos x="0" y="53"/>
                </a:cxn>
                <a:cxn ang="0">
                  <a:pos x="2" y="54"/>
                </a:cxn>
                <a:cxn ang="0">
                  <a:pos x="4" y="57"/>
                </a:cxn>
                <a:cxn ang="0">
                  <a:pos x="8" y="57"/>
                </a:cxn>
                <a:cxn ang="0">
                  <a:pos x="11" y="55"/>
                </a:cxn>
                <a:cxn ang="0">
                  <a:pos x="11" y="53"/>
                </a:cxn>
                <a:cxn ang="0">
                  <a:pos x="11" y="53"/>
                </a:cxn>
                <a:cxn ang="0">
                  <a:pos x="16" y="29"/>
                </a:cxn>
                <a:cxn ang="0">
                  <a:pos x="19" y="17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3"/>
                </a:cxn>
                <a:cxn ang="0">
                  <a:pos x="17" y="2"/>
                </a:cxn>
                <a:cxn ang="0">
                  <a:pos x="13" y="0"/>
                </a:cxn>
                <a:cxn ang="0">
                  <a:pos x="9" y="2"/>
                </a:cxn>
                <a:cxn ang="0">
                  <a:pos x="8" y="3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9" h="57">
                  <a:moveTo>
                    <a:pt x="8" y="6"/>
                  </a:moveTo>
                  <a:lnTo>
                    <a:pt x="8" y="6"/>
                  </a:lnTo>
                  <a:lnTo>
                    <a:pt x="7" y="16"/>
                  </a:lnTo>
                  <a:lnTo>
                    <a:pt x="6" y="28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1" y="53"/>
                  </a:lnTo>
                  <a:lnTo>
                    <a:pt x="16" y="29"/>
                  </a:lnTo>
                  <a:lnTo>
                    <a:pt x="19" y="1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" name="chenying0907 810"/>
            <p:cNvSpPr/>
            <p:nvPr/>
          </p:nvSpPr>
          <p:spPr bwMode="auto">
            <a:xfrm>
              <a:off x="4630738" y="3368676"/>
              <a:ext cx="14288" cy="23813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24" y="3"/>
                </a:cxn>
                <a:cxn ang="0">
                  <a:pos x="17" y="20"/>
                </a:cxn>
                <a:cxn ang="0">
                  <a:pos x="11" y="35"/>
                </a:cxn>
                <a:cxn ang="0">
                  <a:pos x="11" y="35"/>
                </a:cxn>
                <a:cxn ang="0">
                  <a:pos x="4" y="46"/>
                </a:cxn>
                <a:cxn ang="0">
                  <a:pos x="1" y="51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0" y="60"/>
                </a:cxn>
                <a:cxn ang="0">
                  <a:pos x="1" y="62"/>
                </a:cxn>
                <a:cxn ang="0">
                  <a:pos x="3" y="63"/>
                </a:cxn>
                <a:cxn ang="0">
                  <a:pos x="5" y="63"/>
                </a:cxn>
                <a:cxn ang="0">
                  <a:pos x="9" y="62"/>
                </a:cxn>
                <a:cxn ang="0">
                  <a:pos x="11" y="60"/>
                </a:cxn>
                <a:cxn ang="0">
                  <a:pos x="12" y="58"/>
                </a:cxn>
                <a:cxn ang="0">
                  <a:pos x="12" y="58"/>
                </a:cxn>
                <a:cxn ang="0">
                  <a:pos x="13" y="51"/>
                </a:cxn>
                <a:cxn ang="0">
                  <a:pos x="17" y="45"/>
                </a:cxn>
                <a:cxn ang="0">
                  <a:pos x="21" y="38"/>
                </a:cxn>
                <a:cxn ang="0">
                  <a:pos x="25" y="33"/>
                </a:cxn>
                <a:cxn ang="0">
                  <a:pos x="25" y="33"/>
                </a:cxn>
                <a:cxn ang="0">
                  <a:pos x="30" y="20"/>
                </a:cxn>
                <a:cxn ang="0">
                  <a:pos x="34" y="7"/>
                </a:cxn>
                <a:cxn ang="0">
                  <a:pos x="34" y="7"/>
                </a:cxn>
                <a:cxn ang="0">
                  <a:pos x="34" y="4"/>
                </a:cxn>
                <a:cxn ang="0">
                  <a:pos x="34" y="1"/>
                </a:cxn>
                <a:cxn ang="0">
                  <a:pos x="30" y="0"/>
                </a:cxn>
                <a:cxn ang="0">
                  <a:pos x="26" y="0"/>
                </a:cxn>
                <a:cxn ang="0">
                  <a:pos x="25" y="1"/>
                </a:cxn>
                <a:cxn ang="0">
                  <a:pos x="24" y="3"/>
                </a:cxn>
                <a:cxn ang="0">
                  <a:pos x="24" y="3"/>
                </a:cxn>
              </a:cxnLst>
              <a:rect l="0" t="0" r="r" b="b"/>
              <a:pathLst>
                <a:path w="34" h="63">
                  <a:moveTo>
                    <a:pt x="24" y="3"/>
                  </a:moveTo>
                  <a:lnTo>
                    <a:pt x="24" y="3"/>
                  </a:lnTo>
                  <a:lnTo>
                    <a:pt x="17" y="20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4" y="46"/>
                  </a:lnTo>
                  <a:lnTo>
                    <a:pt x="1" y="51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2"/>
                  </a:lnTo>
                  <a:lnTo>
                    <a:pt x="3" y="63"/>
                  </a:lnTo>
                  <a:lnTo>
                    <a:pt x="5" y="63"/>
                  </a:lnTo>
                  <a:lnTo>
                    <a:pt x="9" y="62"/>
                  </a:lnTo>
                  <a:lnTo>
                    <a:pt x="11" y="60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1"/>
                  </a:lnTo>
                  <a:lnTo>
                    <a:pt x="17" y="45"/>
                  </a:lnTo>
                  <a:lnTo>
                    <a:pt x="21" y="38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30" y="20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4" y="4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5" y="1"/>
                  </a:lnTo>
                  <a:lnTo>
                    <a:pt x="24" y="3"/>
                  </a:lnTo>
                  <a:lnTo>
                    <a:pt x="24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4" name="chenying0907 811"/>
            <p:cNvSpPr/>
            <p:nvPr/>
          </p:nvSpPr>
          <p:spPr bwMode="auto">
            <a:xfrm>
              <a:off x="4657726" y="3365501"/>
              <a:ext cx="12700" cy="2857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20" y="6"/>
                </a:cxn>
                <a:cxn ang="0">
                  <a:pos x="18" y="9"/>
                </a:cxn>
                <a:cxn ang="0">
                  <a:pos x="17" y="13"/>
                </a:cxn>
                <a:cxn ang="0">
                  <a:pos x="13" y="20"/>
                </a:cxn>
                <a:cxn ang="0">
                  <a:pos x="8" y="25"/>
                </a:cxn>
                <a:cxn ang="0">
                  <a:pos x="5" y="33"/>
                </a:cxn>
                <a:cxn ang="0">
                  <a:pos x="5" y="33"/>
                </a:cxn>
                <a:cxn ang="0">
                  <a:pos x="3" y="40"/>
                </a:cxn>
                <a:cxn ang="0">
                  <a:pos x="1" y="50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1" y="69"/>
                </a:cxn>
                <a:cxn ang="0">
                  <a:pos x="3" y="71"/>
                </a:cxn>
                <a:cxn ang="0">
                  <a:pos x="7" y="72"/>
                </a:cxn>
                <a:cxn ang="0">
                  <a:pos x="11" y="71"/>
                </a:cxn>
                <a:cxn ang="0">
                  <a:pos x="12" y="69"/>
                </a:cxn>
                <a:cxn ang="0">
                  <a:pos x="12" y="67"/>
                </a:cxn>
                <a:cxn ang="0">
                  <a:pos x="12" y="67"/>
                </a:cxn>
                <a:cxn ang="0">
                  <a:pos x="12" y="57"/>
                </a:cxn>
                <a:cxn ang="0">
                  <a:pos x="13" y="47"/>
                </a:cxn>
                <a:cxn ang="0">
                  <a:pos x="15" y="38"/>
                </a:cxn>
                <a:cxn ang="0">
                  <a:pos x="18" y="29"/>
                </a:cxn>
                <a:cxn ang="0">
                  <a:pos x="18" y="29"/>
                </a:cxn>
                <a:cxn ang="0">
                  <a:pos x="26" y="18"/>
                </a:cxn>
                <a:cxn ang="0">
                  <a:pos x="29" y="13"/>
                </a:cxn>
                <a:cxn ang="0">
                  <a:pos x="32" y="6"/>
                </a:cxn>
                <a:cxn ang="0">
                  <a:pos x="32" y="6"/>
                </a:cxn>
                <a:cxn ang="0">
                  <a:pos x="30" y="4"/>
                </a:cxn>
                <a:cxn ang="0">
                  <a:pos x="30" y="1"/>
                </a:cxn>
                <a:cxn ang="0">
                  <a:pos x="28" y="1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32" h="72">
                  <a:moveTo>
                    <a:pt x="20" y="6"/>
                  </a:moveTo>
                  <a:lnTo>
                    <a:pt x="20" y="6"/>
                  </a:lnTo>
                  <a:lnTo>
                    <a:pt x="18" y="9"/>
                  </a:lnTo>
                  <a:lnTo>
                    <a:pt x="17" y="13"/>
                  </a:lnTo>
                  <a:lnTo>
                    <a:pt x="13" y="20"/>
                  </a:lnTo>
                  <a:lnTo>
                    <a:pt x="8" y="25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3" y="40"/>
                  </a:lnTo>
                  <a:lnTo>
                    <a:pt x="1" y="50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1" y="69"/>
                  </a:lnTo>
                  <a:lnTo>
                    <a:pt x="3" y="71"/>
                  </a:lnTo>
                  <a:lnTo>
                    <a:pt x="7" y="72"/>
                  </a:lnTo>
                  <a:lnTo>
                    <a:pt x="11" y="71"/>
                  </a:lnTo>
                  <a:lnTo>
                    <a:pt x="12" y="69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57"/>
                  </a:lnTo>
                  <a:lnTo>
                    <a:pt x="13" y="47"/>
                  </a:lnTo>
                  <a:lnTo>
                    <a:pt x="15" y="38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26" y="18"/>
                  </a:lnTo>
                  <a:lnTo>
                    <a:pt x="29" y="13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0" y="4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chenying0907 812"/>
            <p:cNvSpPr/>
            <p:nvPr/>
          </p:nvSpPr>
          <p:spPr bwMode="auto">
            <a:xfrm>
              <a:off x="4687888" y="3367088"/>
              <a:ext cx="7938" cy="23813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11" y="6"/>
                </a:cxn>
                <a:cxn ang="0">
                  <a:pos x="10" y="16"/>
                </a:cxn>
                <a:cxn ang="0">
                  <a:pos x="7" y="26"/>
                </a:cxn>
                <a:cxn ang="0">
                  <a:pos x="7" y="26"/>
                </a:cxn>
                <a:cxn ang="0">
                  <a:pos x="4" y="3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51"/>
                </a:cxn>
                <a:cxn ang="0">
                  <a:pos x="0" y="53"/>
                </a:cxn>
                <a:cxn ang="0">
                  <a:pos x="3" y="56"/>
                </a:cxn>
                <a:cxn ang="0">
                  <a:pos x="6" y="57"/>
                </a:cxn>
                <a:cxn ang="0">
                  <a:pos x="7" y="57"/>
                </a:cxn>
                <a:cxn ang="0">
                  <a:pos x="10" y="56"/>
                </a:cxn>
                <a:cxn ang="0">
                  <a:pos x="11" y="55"/>
                </a:cxn>
                <a:cxn ang="0">
                  <a:pos x="11" y="55"/>
                </a:cxn>
                <a:cxn ang="0">
                  <a:pos x="15" y="43"/>
                </a:cxn>
                <a:cxn ang="0">
                  <a:pos x="17" y="31"/>
                </a:cxn>
                <a:cxn ang="0">
                  <a:pos x="17" y="31"/>
                </a:cxn>
                <a:cxn ang="0">
                  <a:pos x="20" y="18"/>
                </a:cxn>
                <a:cxn ang="0">
                  <a:pos x="23" y="6"/>
                </a:cxn>
                <a:cxn ang="0">
                  <a:pos x="23" y="6"/>
                </a:cxn>
                <a:cxn ang="0">
                  <a:pos x="23" y="4"/>
                </a:cxn>
                <a:cxn ang="0">
                  <a:pos x="21" y="1"/>
                </a:cxn>
                <a:cxn ang="0">
                  <a:pos x="20" y="1"/>
                </a:cxn>
                <a:cxn ang="0">
                  <a:pos x="17" y="0"/>
                </a:cxn>
                <a:cxn ang="0">
                  <a:pos x="13" y="1"/>
                </a:cxn>
                <a:cxn ang="0">
                  <a:pos x="12" y="4"/>
                </a:cxn>
                <a:cxn ang="0">
                  <a:pos x="11" y="6"/>
                </a:cxn>
                <a:cxn ang="0">
                  <a:pos x="11" y="6"/>
                </a:cxn>
              </a:cxnLst>
              <a:rect l="0" t="0" r="r" b="b"/>
              <a:pathLst>
                <a:path w="23" h="57">
                  <a:moveTo>
                    <a:pt x="11" y="6"/>
                  </a:moveTo>
                  <a:lnTo>
                    <a:pt x="11" y="6"/>
                  </a:lnTo>
                  <a:lnTo>
                    <a:pt x="10" y="16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4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3" y="56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10" y="56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5" y="43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20" y="18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2" y="4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chenying0907 813"/>
            <p:cNvSpPr/>
            <p:nvPr/>
          </p:nvSpPr>
          <p:spPr bwMode="auto">
            <a:xfrm>
              <a:off x="4667251" y="3168651"/>
              <a:ext cx="19050" cy="55563"/>
            </a:xfrm>
            <a:custGeom>
              <a:avLst/>
              <a:gdLst/>
              <a:ahLst/>
              <a:cxnLst>
                <a:cxn ang="0">
                  <a:pos x="35" y="2"/>
                </a:cxn>
                <a:cxn ang="0">
                  <a:pos x="35" y="2"/>
                </a:cxn>
                <a:cxn ang="0">
                  <a:pos x="30" y="10"/>
                </a:cxn>
                <a:cxn ang="0">
                  <a:pos x="27" y="17"/>
                </a:cxn>
                <a:cxn ang="0">
                  <a:pos x="22" y="32"/>
                </a:cxn>
                <a:cxn ang="0">
                  <a:pos x="19" y="48"/>
                </a:cxn>
                <a:cxn ang="0">
                  <a:pos x="15" y="65"/>
                </a:cxn>
                <a:cxn ang="0">
                  <a:pos x="15" y="65"/>
                </a:cxn>
                <a:cxn ang="0">
                  <a:pos x="5" y="99"/>
                </a:cxn>
                <a:cxn ang="0">
                  <a:pos x="1" y="117"/>
                </a:cxn>
                <a:cxn ang="0">
                  <a:pos x="0" y="134"/>
                </a:cxn>
                <a:cxn ang="0">
                  <a:pos x="0" y="134"/>
                </a:cxn>
                <a:cxn ang="0">
                  <a:pos x="0" y="137"/>
                </a:cxn>
                <a:cxn ang="0">
                  <a:pos x="1" y="140"/>
                </a:cxn>
                <a:cxn ang="0">
                  <a:pos x="5" y="141"/>
                </a:cxn>
                <a:cxn ang="0">
                  <a:pos x="9" y="140"/>
                </a:cxn>
                <a:cxn ang="0">
                  <a:pos x="10" y="137"/>
                </a:cxn>
                <a:cxn ang="0">
                  <a:pos x="11" y="134"/>
                </a:cxn>
                <a:cxn ang="0">
                  <a:pos x="11" y="134"/>
                </a:cxn>
                <a:cxn ang="0">
                  <a:pos x="13" y="117"/>
                </a:cxn>
                <a:cxn ang="0">
                  <a:pos x="17" y="102"/>
                </a:cxn>
                <a:cxn ang="0">
                  <a:pos x="22" y="85"/>
                </a:cxn>
                <a:cxn ang="0">
                  <a:pos x="26" y="68"/>
                </a:cxn>
                <a:cxn ang="0">
                  <a:pos x="26" y="68"/>
                </a:cxn>
                <a:cxn ang="0">
                  <a:pos x="32" y="38"/>
                </a:cxn>
                <a:cxn ang="0">
                  <a:pos x="38" y="22"/>
                </a:cxn>
                <a:cxn ang="0">
                  <a:pos x="40" y="15"/>
                </a:cxn>
                <a:cxn ang="0">
                  <a:pos x="44" y="9"/>
                </a:cxn>
                <a:cxn ang="0">
                  <a:pos x="44" y="9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44" y="2"/>
                </a:cxn>
                <a:cxn ang="0">
                  <a:pos x="43" y="1"/>
                </a:cxn>
                <a:cxn ang="0">
                  <a:pos x="39" y="0"/>
                </a:cxn>
                <a:cxn ang="0">
                  <a:pos x="36" y="1"/>
                </a:cxn>
                <a:cxn ang="0">
                  <a:pos x="35" y="2"/>
                </a:cxn>
                <a:cxn ang="0">
                  <a:pos x="35" y="2"/>
                </a:cxn>
              </a:cxnLst>
              <a:rect l="0" t="0" r="r" b="b"/>
              <a:pathLst>
                <a:path w="45" h="141">
                  <a:moveTo>
                    <a:pt x="35" y="2"/>
                  </a:moveTo>
                  <a:lnTo>
                    <a:pt x="35" y="2"/>
                  </a:lnTo>
                  <a:lnTo>
                    <a:pt x="30" y="10"/>
                  </a:lnTo>
                  <a:lnTo>
                    <a:pt x="27" y="17"/>
                  </a:lnTo>
                  <a:lnTo>
                    <a:pt x="22" y="32"/>
                  </a:lnTo>
                  <a:lnTo>
                    <a:pt x="19" y="48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5" y="99"/>
                  </a:lnTo>
                  <a:lnTo>
                    <a:pt x="1" y="117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1" y="140"/>
                  </a:lnTo>
                  <a:lnTo>
                    <a:pt x="5" y="141"/>
                  </a:lnTo>
                  <a:lnTo>
                    <a:pt x="9" y="140"/>
                  </a:lnTo>
                  <a:lnTo>
                    <a:pt x="10" y="137"/>
                  </a:lnTo>
                  <a:lnTo>
                    <a:pt x="11" y="134"/>
                  </a:lnTo>
                  <a:lnTo>
                    <a:pt x="11" y="134"/>
                  </a:lnTo>
                  <a:lnTo>
                    <a:pt x="13" y="117"/>
                  </a:lnTo>
                  <a:lnTo>
                    <a:pt x="17" y="102"/>
                  </a:lnTo>
                  <a:lnTo>
                    <a:pt x="22" y="85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32" y="38"/>
                  </a:lnTo>
                  <a:lnTo>
                    <a:pt x="38" y="22"/>
                  </a:lnTo>
                  <a:lnTo>
                    <a:pt x="40" y="15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6" y="1"/>
                  </a:lnTo>
                  <a:lnTo>
                    <a:pt x="35" y="2"/>
                  </a:lnTo>
                  <a:lnTo>
                    <a:pt x="3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7" name="chenying0907 814"/>
            <p:cNvSpPr/>
            <p:nvPr/>
          </p:nvSpPr>
          <p:spPr bwMode="auto">
            <a:xfrm>
              <a:off x="4686301" y="3151188"/>
              <a:ext cx="34925" cy="95250"/>
            </a:xfrm>
            <a:custGeom>
              <a:avLst/>
              <a:gdLst/>
              <a:ahLst/>
              <a:cxnLst>
                <a:cxn ang="0">
                  <a:pos x="79" y="1"/>
                </a:cxn>
                <a:cxn ang="0">
                  <a:pos x="79" y="1"/>
                </a:cxn>
                <a:cxn ang="0">
                  <a:pos x="73" y="8"/>
                </a:cxn>
                <a:cxn ang="0">
                  <a:pos x="69" y="15"/>
                </a:cxn>
                <a:cxn ang="0">
                  <a:pos x="62" y="30"/>
                </a:cxn>
                <a:cxn ang="0">
                  <a:pos x="56" y="46"/>
                </a:cxn>
                <a:cxn ang="0">
                  <a:pos x="52" y="63"/>
                </a:cxn>
                <a:cxn ang="0">
                  <a:pos x="46" y="97"/>
                </a:cxn>
                <a:cxn ang="0">
                  <a:pos x="42" y="112"/>
                </a:cxn>
                <a:cxn ang="0">
                  <a:pos x="37" y="129"/>
                </a:cxn>
                <a:cxn ang="0">
                  <a:pos x="37" y="129"/>
                </a:cxn>
                <a:cxn ang="0">
                  <a:pos x="25" y="167"/>
                </a:cxn>
                <a:cxn ang="0">
                  <a:pos x="17" y="185"/>
                </a:cxn>
                <a:cxn ang="0">
                  <a:pos x="9" y="204"/>
                </a:cxn>
                <a:cxn ang="0">
                  <a:pos x="9" y="204"/>
                </a:cxn>
                <a:cxn ang="0">
                  <a:pos x="5" y="210"/>
                </a:cxn>
                <a:cxn ang="0">
                  <a:pos x="3" y="218"/>
                </a:cxn>
                <a:cxn ang="0">
                  <a:pos x="0" y="227"/>
                </a:cxn>
                <a:cxn ang="0">
                  <a:pos x="0" y="231"/>
                </a:cxn>
                <a:cxn ang="0">
                  <a:pos x="1" y="235"/>
                </a:cxn>
                <a:cxn ang="0">
                  <a:pos x="1" y="235"/>
                </a:cxn>
                <a:cxn ang="0">
                  <a:pos x="3" y="238"/>
                </a:cxn>
                <a:cxn ang="0">
                  <a:pos x="4" y="239"/>
                </a:cxn>
                <a:cxn ang="0">
                  <a:pos x="8" y="239"/>
                </a:cxn>
                <a:cxn ang="0">
                  <a:pos x="12" y="236"/>
                </a:cxn>
                <a:cxn ang="0">
                  <a:pos x="12" y="235"/>
                </a:cxn>
                <a:cxn ang="0">
                  <a:pos x="12" y="233"/>
                </a:cxn>
                <a:cxn ang="0">
                  <a:pos x="12" y="233"/>
                </a:cxn>
                <a:cxn ang="0">
                  <a:pos x="12" y="229"/>
                </a:cxn>
                <a:cxn ang="0">
                  <a:pos x="12" y="225"/>
                </a:cxn>
                <a:cxn ang="0">
                  <a:pos x="16" y="216"/>
                </a:cxn>
                <a:cxn ang="0">
                  <a:pos x="20" y="209"/>
                </a:cxn>
                <a:cxn ang="0">
                  <a:pos x="24" y="201"/>
                </a:cxn>
                <a:cxn ang="0">
                  <a:pos x="24" y="201"/>
                </a:cxn>
                <a:cxn ang="0">
                  <a:pos x="33" y="171"/>
                </a:cxn>
                <a:cxn ang="0">
                  <a:pos x="45" y="141"/>
                </a:cxn>
                <a:cxn ang="0">
                  <a:pos x="45" y="141"/>
                </a:cxn>
                <a:cxn ang="0">
                  <a:pos x="54" y="114"/>
                </a:cxn>
                <a:cxn ang="0">
                  <a:pos x="62" y="85"/>
                </a:cxn>
                <a:cxn ang="0">
                  <a:pos x="62" y="85"/>
                </a:cxn>
                <a:cxn ang="0">
                  <a:pos x="65" y="65"/>
                </a:cxn>
                <a:cxn ang="0">
                  <a:pos x="69" y="46"/>
                </a:cxn>
                <a:cxn ang="0">
                  <a:pos x="72" y="36"/>
                </a:cxn>
                <a:cxn ang="0">
                  <a:pos x="75" y="27"/>
                </a:cxn>
                <a:cxn ang="0">
                  <a:pos x="80" y="18"/>
                </a:cxn>
                <a:cxn ang="0">
                  <a:pos x="86" y="10"/>
                </a:cxn>
                <a:cxn ang="0">
                  <a:pos x="86" y="10"/>
                </a:cxn>
                <a:cxn ang="0">
                  <a:pos x="88" y="8"/>
                </a:cxn>
                <a:cxn ang="0">
                  <a:pos x="88" y="5"/>
                </a:cxn>
                <a:cxn ang="0">
                  <a:pos x="86" y="1"/>
                </a:cxn>
                <a:cxn ang="0">
                  <a:pos x="82" y="0"/>
                </a:cxn>
                <a:cxn ang="0">
                  <a:pos x="81" y="0"/>
                </a:cxn>
                <a:cxn ang="0">
                  <a:pos x="79" y="1"/>
                </a:cxn>
                <a:cxn ang="0">
                  <a:pos x="79" y="1"/>
                </a:cxn>
              </a:cxnLst>
              <a:rect l="0" t="0" r="r" b="b"/>
              <a:pathLst>
                <a:path w="88" h="239">
                  <a:moveTo>
                    <a:pt x="79" y="1"/>
                  </a:moveTo>
                  <a:lnTo>
                    <a:pt x="79" y="1"/>
                  </a:lnTo>
                  <a:lnTo>
                    <a:pt x="73" y="8"/>
                  </a:lnTo>
                  <a:lnTo>
                    <a:pt x="69" y="15"/>
                  </a:lnTo>
                  <a:lnTo>
                    <a:pt x="62" y="30"/>
                  </a:lnTo>
                  <a:lnTo>
                    <a:pt x="56" y="46"/>
                  </a:lnTo>
                  <a:lnTo>
                    <a:pt x="52" y="63"/>
                  </a:lnTo>
                  <a:lnTo>
                    <a:pt x="46" y="97"/>
                  </a:lnTo>
                  <a:lnTo>
                    <a:pt x="42" y="112"/>
                  </a:lnTo>
                  <a:lnTo>
                    <a:pt x="37" y="129"/>
                  </a:lnTo>
                  <a:lnTo>
                    <a:pt x="37" y="129"/>
                  </a:lnTo>
                  <a:lnTo>
                    <a:pt x="25" y="167"/>
                  </a:lnTo>
                  <a:lnTo>
                    <a:pt x="17" y="185"/>
                  </a:lnTo>
                  <a:lnTo>
                    <a:pt x="9" y="204"/>
                  </a:lnTo>
                  <a:lnTo>
                    <a:pt x="9" y="204"/>
                  </a:lnTo>
                  <a:lnTo>
                    <a:pt x="5" y="210"/>
                  </a:lnTo>
                  <a:lnTo>
                    <a:pt x="3" y="218"/>
                  </a:lnTo>
                  <a:lnTo>
                    <a:pt x="0" y="227"/>
                  </a:lnTo>
                  <a:lnTo>
                    <a:pt x="0" y="231"/>
                  </a:lnTo>
                  <a:lnTo>
                    <a:pt x="1" y="235"/>
                  </a:lnTo>
                  <a:lnTo>
                    <a:pt x="1" y="235"/>
                  </a:lnTo>
                  <a:lnTo>
                    <a:pt x="3" y="238"/>
                  </a:lnTo>
                  <a:lnTo>
                    <a:pt x="4" y="239"/>
                  </a:lnTo>
                  <a:lnTo>
                    <a:pt x="8" y="239"/>
                  </a:lnTo>
                  <a:lnTo>
                    <a:pt x="12" y="236"/>
                  </a:lnTo>
                  <a:lnTo>
                    <a:pt x="12" y="235"/>
                  </a:lnTo>
                  <a:lnTo>
                    <a:pt x="12" y="233"/>
                  </a:lnTo>
                  <a:lnTo>
                    <a:pt x="12" y="233"/>
                  </a:lnTo>
                  <a:lnTo>
                    <a:pt x="12" y="229"/>
                  </a:lnTo>
                  <a:lnTo>
                    <a:pt x="12" y="225"/>
                  </a:lnTo>
                  <a:lnTo>
                    <a:pt x="16" y="216"/>
                  </a:lnTo>
                  <a:lnTo>
                    <a:pt x="20" y="209"/>
                  </a:lnTo>
                  <a:lnTo>
                    <a:pt x="24" y="201"/>
                  </a:lnTo>
                  <a:lnTo>
                    <a:pt x="24" y="201"/>
                  </a:lnTo>
                  <a:lnTo>
                    <a:pt x="33" y="171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54" y="114"/>
                  </a:lnTo>
                  <a:lnTo>
                    <a:pt x="62" y="85"/>
                  </a:lnTo>
                  <a:lnTo>
                    <a:pt x="62" y="85"/>
                  </a:lnTo>
                  <a:lnTo>
                    <a:pt x="65" y="65"/>
                  </a:lnTo>
                  <a:lnTo>
                    <a:pt x="69" y="46"/>
                  </a:lnTo>
                  <a:lnTo>
                    <a:pt x="72" y="36"/>
                  </a:lnTo>
                  <a:lnTo>
                    <a:pt x="75" y="27"/>
                  </a:lnTo>
                  <a:lnTo>
                    <a:pt x="80" y="18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8" y="8"/>
                  </a:lnTo>
                  <a:lnTo>
                    <a:pt x="88" y="5"/>
                  </a:lnTo>
                  <a:lnTo>
                    <a:pt x="86" y="1"/>
                  </a:lnTo>
                  <a:lnTo>
                    <a:pt x="82" y="0"/>
                  </a:lnTo>
                  <a:lnTo>
                    <a:pt x="81" y="0"/>
                  </a:lnTo>
                  <a:lnTo>
                    <a:pt x="79" y="1"/>
                  </a:lnTo>
                  <a:lnTo>
                    <a:pt x="79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8" name="chenying0907 815"/>
            <p:cNvSpPr/>
            <p:nvPr/>
          </p:nvSpPr>
          <p:spPr bwMode="auto">
            <a:xfrm>
              <a:off x="4711701" y="3162301"/>
              <a:ext cx="38100" cy="98425"/>
            </a:xfrm>
            <a:custGeom>
              <a:avLst/>
              <a:gdLst/>
              <a:ahLst/>
              <a:cxnLst>
                <a:cxn ang="0">
                  <a:pos x="85" y="3"/>
                </a:cxn>
                <a:cxn ang="0">
                  <a:pos x="85" y="3"/>
                </a:cxn>
                <a:cxn ang="0">
                  <a:pos x="77" y="17"/>
                </a:cxn>
                <a:cxn ang="0">
                  <a:pos x="70" y="32"/>
                </a:cxn>
                <a:cxn ang="0">
                  <a:pos x="58" y="62"/>
                </a:cxn>
                <a:cxn ang="0">
                  <a:pos x="49" y="92"/>
                </a:cxn>
                <a:cxn ang="0">
                  <a:pos x="39" y="123"/>
                </a:cxn>
                <a:cxn ang="0">
                  <a:pos x="39" y="123"/>
                </a:cxn>
                <a:cxn ang="0">
                  <a:pos x="15" y="181"/>
                </a:cxn>
                <a:cxn ang="0">
                  <a:pos x="10" y="195"/>
                </a:cxn>
                <a:cxn ang="0">
                  <a:pos x="6" y="211"/>
                </a:cxn>
                <a:cxn ang="0">
                  <a:pos x="2" y="225"/>
                </a:cxn>
                <a:cxn ang="0">
                  <a:pos x="0" y="241"/>
                </a:cxn>
                <a:cxn ang="0">
                  <a:pos x="0" y="241"/>
                </a:cxn>
                <a:cxn ang="0">
                  <a:pos x="0" y="243"/>
                </a:cxn>
                <a:cxn ang="0">
                  <a:pos x="1" y="245"/>
                </a:cxn>
                <a:cxn ang="0">
                  <a:pos x="3" y="246"/>
                </a:cxn>
                <a:cxn ang="0">
                  <a:pos x="5" y="246"/>
                </a:cxn>
                <a:cxn ang="0">
                  <a:pos x="9" y="245"/>
                </a:cxn>
                <a:cxn ang="0">
                  <a:pos x="10" y="243"/>
                </a:cxn>
                <a:cxn ang="0">
                  <a:pos x="11" y="241"/>
                </a:cxn>
                <a:cxn ang="0">
                  <a:pos x="11" y="241"/>
                </a:cxn>
                <a:cxn ang="0">
                  <a:pos x="14" y="226"/>
                </a:cxn>
                <a:cxn ang="0">
                  <a:pos x="17" y="211"/>
                </a:cxn>
                <a:cxn ang="0">
                  <a:pos x="22" y="196"/>
                </a:cxn>
                <a:cxn ang="0">
                  <a:pos x="27" y="182"/>
                </a:cxn>
                <a:cxn ang="0">
                  <a:pos x="38" y="155"/>
                </a:cxn>
                <a:cxn ang="0">
                  <a:pos x="49" y="126"/>
                </a:cxn>
                <a:cxn ang="0">
                  <a:pos x="49" y="126"/>
                </a:cxn>
                <a:cxn ang="0">
                  <a:pos x="60" y="96"/>
                </a:cxn>
                <a:cxn ang="0">
                  <a:pos x="70" y="66"/>
                </a:cxn>
                <a:cxn ang="0">
                  <a:pos x="81" y="37"/>
                </a:cxn>
                <a:cxn ang="0">
                  <a:pos x="87" y="22"/>
                </a:cxn>
                <a:cxn ang="0">
                  <a:pos x="94" y="8"/>
                </a:cxn>
                <a:cxn ang="0">
                  <a:pos x="94" y="8"/>
                </a:cxn>
                <a:cxn ang="0">
                  <a:pos x="95" y="5"/>
                </a:cxn>
                <a:cxn ang="0">
                  <a:pos x="95" y="4"/>
                </a:cxn>
                <a:cxn ang="0">
                  <a:pos x="92" y="0"/>
                </a:cxn>
                <a:cxn ang="0">
                  <a:pos x="89" y="0"/>
                </a:cxn>
                <a:cxn ang="0">
                  <a:pos x="86" y="0"/>
                </a:cxn>
                <a:cxn ang="0">
                  <a:pos x="85" y="3"/>
                </a:cxn>
                <a:cxn ang="0">
                  <a:pos x="85" y="3"/>
                </a:cxn>
              </a:cxnLst>
              <a:rect l="0" t="0" r="r" b="b"/>
              <a:pathLst>
                <a:path w="95" h="246">
                  <a:moveTo>
                    <a:pt x="85" y="3"/>
                  </a:moveTo>
                  <a:lnTo>
                    <a:pt x="85" y="3"/>
                  </a:lnTo>
                  <a:lnTo>
                    <a:pt x="77" y="17"/>
                  </a:lnTo>
                  <a:lnTo>
                    <a:pt x="70" y="32"/>
                  </a:lnTo>
                  <a:lnTo>
                    <a:pt x="58" y="62"/>
                  </a:lnTo>
                  <a:lnTo>
                    <a:pt x="49" y="92"/>
                  </a:lnTo>
                  <a:lnTo>
                    <a:pt x="39" y="123"/>
                  </a:lnTo>
                  <a:lnTo>
                    <a:pt x="39" y="123"/>
                  </a:lnTo>
                  <a:lnTo>
                    <a:pt x="15" y="181"/>
                  </a:lnTo>
                  <a:lnTo>
                    <a:pt x="10" y="195"/>
                  </a:lnTo>
                  <a:lnTo>
                    <a:pt x="6" y="211"/>
                  </a:lnTo>
                  <a:lnTo>
                    <a:pt x="2" y="225"/>
                  </a:lnTo>
                  <a:lnTo>
                    <a:pt x="0" y="241"/>
                  </a:lnTo>
                  <a:lnTo>
                    <a:pt x="0" y="241"/>
                  </a:lnTo>
                  <a:lnTo>
                    <a:pt x="0" y="243"/>
                  </a:lnTo>
                  <a:lnTo>
                    <a:pt x="1" y="245"/>
                  </a:lnTo>
                  <a:lnTo>
                    <a:pt x="3" y="246"/>
                  </a:lnTo>
                  <a:lnTo>
                    <a:pt x="5" y="246"/>
                  </a:lnTo>
                  <a:lnTo>
                    <a:pt x="9" y="245"/>
                  </a:lnTo>
                  <a:lnTo>
                    <a:pt x="10" y="243"/>
                  </a:lnTo>
                  <a:lnTo>
                    <a:pt x="11" y="241"/>
                  </a:lnTo>
                  <a:lnTo>
                    <a:pt x="11" y="241"/>
                  </a:lnTo>
                  <a:lnTo>
                    <a:pt x="14" y="226"/>
                  </a:lnTo>
                  <a:lnTo>
                    <a:pt x="17" y="211"/>
                  </a:lnTo>
                  <a:lnTo>
                    <a:pt x="22" y="196"/>
                  </a:lnTo>
                  <a:lnTo>
                    <a:pt x="27" y="182"/>
                  </a:lnTo>
                  <a:lnTo>
                    <a:pt x="38" y="155"/>
                  </a:lnTo>
                  <a:lnTo>
                    <a:pt x="49" y="126"/>
                  </a:lnTo>
                  <a:lnTo>
                    <a:pt x="49" y="126"/>
                  </a:lnTo>
                  <a:lnTo>
                    <a:pt x="60" y="96"/>
                  </a:lnTo>
                  <a:lnTo>
                    <a:pt x="70" y="66"/>
                  </a:lnTo>
                  <a:lnTo>
                    <a:pt x="81" y="37"/>
                  </a:lnTo>
                  <a:lnTo>
                    <a:pt x="87" y="22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5" y="5"/>
                  </a:lnTo>
                  <a:lnTo>
                    <a:pt x="95" y="4"/>
                  </a:lnTo>
                  <a:lnTo>
                    <a:pt x="92" y="0"/>
                  </a:lnTo>
                  <a:lnTo>
                    <a:pt x="89" y="0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5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9" name="chenying0907 816"/>
            <p:cNvSpPr/>
            <p:nvPr/>
          </p:nvSpPr>
          <p:spPr bwMode="auto">
            <a:xfrm>
              <a:off x="4737101" y="3182938"/>
              <a:ext cx="33338" cy="90488"/>
            </a:xfrm>
            <a:custGeom>
              <a:avLst/>
              <a:gdLst/>
              <a:ahLst/>
              <a:cxnLst>
                <a:cxn ang="0">
                  <a:pos x="72" y="3"/>
                </a:cxn>
                <a:cxn ang="0">
                  <a:pos x="72" y="3"/>
                </a:cxn>
                <a:cxn ang="0">
                  <a:pos x="69" y="15"/>
                </a:cxn>
                <a:cxn ang="0">
                  <a:pos x="64" y="28"/>
                </a:cxn>
                <a:cxn ang="0">
                  <a:pos x="54" y="51"/>
                </a:cxn>
                <a:cxn ang="0">
                  <a:pos x="54" y="51"/>
                </a:cxn>
                <a:cxn ang="0">
                  <a:pos x="41" y="85"/>
                </a:cxn>
                <a:cxn ang="0">
                  <a:pos x="27" y="119"/>
                </a:cxn>
                <a:cxn ang="0">
                  <a:pos x="27" y="119"/>
                </a:cxn>
                <a:cxn ang="0">
                  <a:pos x="16" y="143"/>
                </a:cxn>
                <a:cxn ang="0">
                  <a:pos x="8" y="168"/>
                </a:cxn>
                <a:cxn ang="0">
                  <a:pos x="4" y="181"/>
                </a:cxn>
                <a:cxn ang="0">
                  <a:pos x="1" y="194"/>
                </a:cxn>
                <a:cxn ang="0">
                  <a:pos x="0" y="207"/>
                </a:cxn>
                <a:cxn ang="0">
                  <a:pos x="0" y="222"/>
                </a:cxn>
                <a:cxn ang="0">
                  <a:pos x="0" y="222"/>
                </a:cxn>
                <a:cxn ang="0">
                  <a:pos x="0" y="224"/>
                </a:cxn>
                <a:cxn ang="0">
                  <a:pos x="1" y="227"/>
                </a:cxn>
                <a:cxn ang="0">
                  <a:pos x="5" y="228"/>
                </a:cxn>
                <a:cxn ang="0">
                  <a:pos x="9" y="227"/>
                </a:cxn>
                <a:cxn ang="0">
                  <a:pos x="10" y="224"/>
                </a:cxn>
                <a:cxn ang="0">
                  <a:pos x="10" y="222"/>
                </a:cxn>
                <a:cxn ang="0">
                  <a:pos x="10" y="222"/>
                </a:cxn>
                <a:cxn ang="0">
                  <a:pos x="12" y="206"/>
                </a:cxn>
                <a:cxn ang="0">
                  <a:pos x="14" y="190"/>
                </a:cxn>
                <a:cxn ang="0">
                  <a:pos x="17" y="176"/>
                </a:cxn>
                <a:cxn ang="0">
                  <a:pos x="22" y="162"/>
                </a:cxn>
                <a:cxn ang="0">
                  <a:pos x="33" y="133"/>
                </a:cxn>
                <a:cxn ang="0">
                  <a:pos x="46" y="104"/>
                </a:cxn>
                <a:cxn ang="0">
                  <a:pos x="46" y="104"/>
                </a:cxn>
                <a:cxn ang="0">
                  <a:pos x="58" y="71"/>
                </a:cxn>
                <a:cxn ang="0">
                  <a:pos x="64" y="54"/>
                </a:cxn>
                <a:cxn ang="0">
                  <a:pos x="71" y="39"/>
                </a:cxn>
                <a:cxn ang="0">
                  <a:pos x="71" y="39"/>
                </a:cxn>
                <a:cxn ang="0">
                  <a:pos x="78" y="23"/>
                </a:cxn>
                <a:cxn ang="0">
                  <a:pos x="81" y="15"/>
                </a:cxn>
                <a:cxn ang="0">
                  <a:pos x="84" y="7"/>
                </a:cxn>
                <a:cxn ang="0">
                  <a:pos x="84" y="7"/>
                </a:cxn>
                <a:cxn ang="0">
                  <a:pos x="84" y="5"/>
                </a:cxn>
                <a:cxn ang="0">
                  <a:pos x="82" y="2"/>
                </a:cxn>
                <a:cxn ang="0">
                  <a:pos x="78" y="0"/>
                </a:cxn>
                <a:cxn ang="0">
                  <a:pos x="77" y="0"/>
                </a:cxn>
                <a:cxn ang="0">
                  <a:pos x="75" y="1"/>
                </a:cxn>
                <a:cxn ang="0">
                  <a:pos x="73" y="2"/>
                </a:cxn>
                <a:cxn ang="0">
                  <a:pos x="72" y="3"/>
                </a:cxn>
                <a:cxn ang="0">
                  <a:pos x="72" y="3"/>
                </a:cxn>
              </a:cxnLst>
              <a:rect l="0" t="0" r="r" b="b"/>
              <a:pathLst>
                <a:path w="84" h="228">
                  <a:moveTo>
                    <a:pt x="72" y="3"/>
                  </a:moveTo>
                  <a:lnTo>
                    <a:pt x="72" y="3"/>
                  </a:lnTo>
                  <a:lnTo>
                    <a:pt x="69" y="15"/>
                  </a:lnTo>
                  <a:lnTo>
                    <a:pt x="64" y="28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41" y="85"/>
                  </a:lnTo>
                  <a:lnTo>
                    <a:pt x="27" y="119"/>
                  </a:lnTo>
                  <a:lnTo>
                    <a:pt x="27" y="119"/>
                  </a:lnTo>
                  <a:lnTo>
                    <a:pt x="16" y="143"/>
                  </a:lnTo>
                  <a:lnTo>
                    <a:pt x="8" y="168"/>
                  </a:lnTo>
                  <a:lnTo>
                    <a:pt x="4" y="181"/>
                  </a:lnTo>
                  <a:lnTo>
                    <a:pt x="1" y="194"/>
                  </a:lnTo>
                  <a:lnTo>
                    <a:pt x="0" y="207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4"/>
                  </a:lnTo>
                  <a:lnTo>
                    <a:pt x="1" y="227"/>
                  </a:lnTo>
                  <a:lnTo>
                    <a:pt x="5" y="228"/>
                  </a:lnTo>
                  <a:lnTo>
                    <a:pt x="9" y="227"/>
                  </a:lnTo>
                  <a:lnTo>
                    <a:pt x="10" y="224"/>
                  </a:lnTo>
                  <a:lnTo>
                    <a:pt x="10" y="222"/>
                  </a:lnTo>
                  <a:lnTo>
                    <a:pt x="10" y="222"/>
                  </a:lnTo>
                  <a:lnTo>
                    <a:pt x="12" y="206"/>
                  </a:lnTo>
                  <a:lnTo>
                    <a:pt x="14" y="190"/>
                  </a:lnTo>
                  <a:lnTo>
                    <a:pt x="17" y="176"/>
                  </a:lnTo>
                  <a:lnTo>
                    <a:pt x="22" y="162"/>
                  </a:lnTo>
                  <a:lnTo>
                    <a:pt x="33" y="133"/>
                  </a:lnTo>
                  <a:lnTo>
                    <a:pt x="46" y="104"/>
                  </a:lnTo>
                  <a:lnTo>
                    <a:pt x="46" y="104"/>
                  </a:lnTo>
                  <a:lnTo>
                    <a:pt x="58" y="71"/>
                  </a:lnTo>
                  <a:lnTo>
                    <a:pt x="64" y="54"/>
                  </a:lnTo>
                  <a:lnTo>
                    <a:pt x="71" y="39"/>
                  </a:lnTo>
                  <a:lnTo>
                    <a:pt x="71" y="39"/>
                  </a:lnTo>
                  <a:lnTo>
                    <a:pt x="78" y="23"/>
                  </a:lnTo>
                  <a:lnTo>
                    <a:pt x="81" y="15"/>
                  </a:lnTo>
                  <a:lnTo>
                    <a:pt x="84" y="7"/>
                  </a:lnTo>
                  <a:lnTo>
                    <a:pt x="84" y="7"/>
                  </a:lnTo>
                  <a:lnTo>
                    <a:pt x="84" y="5"/>
                  </a:lnTo>
                  <a:lnTo>
                    <a:pt x="82" y="2"/>
                  </a:lnTo>
                  <a:lnTo>
                    <a:pt x="78" y="0"/>
                  </a:lnTo>
                  <a:lnTo>
                    <a:pt x="77" y="0"/>
                  </a:lnTo>
                  <a:lnTo>
                    <a:pt x="75" y="1"/>
                  </a:lnTo>
                  <a:lnTo>
                    <a:pt x="73" y="2"/>
                  </a:lnTo>
                  <a:lnTo>
                    <a:pt x="72" y="3"/>
                  </a:lnTo>
                  <a:lnTo>
                    <a:pt x="7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0" name="chenying0907 817"/>
            <p:cNvSpPr/>
            <p:nvPr/>
          </p:nvSpPr>
          <p:spPr bwMode="auto">
            <a:xfrm>
              <a:off x="4762501" y="3200401"/>
              <a:ext cx="26988" cy="95250"/>
            </a:xfrm>
            <a:custGeom>
              <a:avLst/>
              <a:gdLst/>
              <a:ahLst/>
              <a:cxnLst>
                <a:cxn ang="0">
                  <a:pos x="59" y="2"/>
                </a:cxn>
                <a:cxn ang="0">
                  <a:pos x="59" y="2"/>
                </a:cxn>
                <a:cxn ang="0">
                  <a:pos x="47" y="38"/>
                </a:cxn>
                <a:cxn ang="0">
                  <a:pos x="35" y="72"/>
                </a:cxn>
                <a:cxn ang="0">
                  <a:pos x="15" y="142"/>
                </a:cxn>
                <a:cxn ang="0">
                  <a:pos x="15" y="142"/>
                </a:cxn>
                <a:cxn ang="0">
                  <a:pos x="9" y="164"/>
                </a:cxn>
                <a:cxn ang="0">
                  <a:pos x="2" y="191"/>
                </a:cxn>
                <a:cxn ang="0">
                  <a:pos x="0" y="204"/>
                </a:cxn>
                <a:cxn ang="0">
                  <a:pos x="0" y="217"/>
                </a:cxn>
                <a:cxn ang="0">
                  <a:pos x="1" y="229"/>
                </a:cxn>
                <a:cxn ang="0">
                  <a:pos x="4" y="235"/>
                </a:cxn>
                <a:cxn ang="0">
                  <a:pos x="6" y="239"/>
                </a:cxn>
                <a:cxn ang="0">
                  <a:pos x="6" y="239"/>
                </a:cxn>
                <a:cxn ang="0">
                  <a:pos x="8" y="242"/>
                </a:cxn>
                <a:cxn ang="0">
                  <a:pos x="10" y="242"/>
                </a:cxn>
                <a:cxn ang="0">
                  <a:pos x="14" y="242"/>
                </a:cxn>
                <a:cxn ang="0">
                  <a:pos x="17" y="238"/>
                </a:cxn>
                <a:cxn ang="0">
                  <a:pos x="17" y="236"/>
                </a:cxn>
                <a:cxn ang="0">
                  <a:pos x="15" y="234"/>
                </a:cxn>
                <a:cxn ang="0">
                  <a:pos x="15" y="234"/>
                </a:cxn>
                <a:cxn ang="0">
                  <a:pos x="13" y="227"/>
                </a:cxn>
                <a:cxn ang="0">
                  <a:pos x="12" y="222"/>
                </a:cxn>
                <a:cxn ang="0">
                  <a:pos x="12" y="215"/>
                </a:cxn>
                <a:cxn ang="0">
                  <a:pos x="13" y="209"/>
                </a:cxn>
                <a:cxn ang="0">
                  <a:pos x="18" y="183"/>
                </a:cxn>
                <a:cxn ang="0">
                  <a:pos x="18" y="183"/>
                </a:cxn>
                <a:cxn ang="0">
                  <a:pos x="21" y="166"/>
                </a:cxn>
                <a:cxn ang="0">
                  <a:pos x="26" y="149"/>
                </a:cxn>
                <a:cxn ang="0">
                  <a:pos x="35" y="116"/>
                </a:cxn>
                <a:cxn ang="0">
                  <a:pos x="35" y="116"/>
                </a:cxn>
                <a:cxn ang="0">
                  <a:pos x="51" y="61"/>
                </a:cxn>
                <a:cxn ang="0">
                  <a:pos x="60" y="34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70" y="4"/>
                </a:cxn>
                <a:cxn ang="0">
                  <a:pos x="69" y="1"/>
                </a:cxn>
                <a:cxn ang="0">
                  <a:pos x="68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59" y="2"/>
                </a:cxn>
                <a:cxn ang="0">
                  <a:pos x="59" y="2"/>
                </a:cxn>
              </a:cxnLst>
              <a:rect l="0" t="0" r="r" b="b"/>
              <a:pathLst>
                <a:path w="70" h="242">
                  <a:moveTo>
                    <a:pt x="59" y="2"/>
                  </a:moveTo>
                  <a:lnTo>
                    <a:pt x="59" y="2"/>
                  </a:lnTo>
                  <a:lnTo>
                    <a:pt x="47" y="38"/>
                  </a:lnTo>
                  <a:lnTo>
                    <a:pt x="35" y="72"/>
                  </a:lnTo>
                  <a:lnTo>
                    <a:pt x="15" y="142"/>
                  </a:lnTo>
                  <a:lnTo>
                    <a:pt x="15" y="142"/>
                  </a:lnTo>
                  <a:lnTo>
                    <a:pt x="9" y="164"/>
                  </a:lnTo>
                  <a:lnTo>
                    <a:pt x="2" y="191"/>
                  </a:lnTo>
                  <a:lnTo>
                    <a:pt x="0" y="204"/>
                  </a:lnTo>
                  <a:lnTo>
                    <a:pt x="0" y="217"/>
                  </a:lnTo>
                  <a:lnTo>
                    <a:pt x="1" y="229"/>
                  </a:lnTo>
                  <a:lnTo>
                    <a:pt x="4" y="235"/>
                  </a:lnTo>
                  <a:lnTo>
                    <a:pt x="6" y="239"/>
                  </a:lnTo>
                  <a:lnTo>
                    <a:pt x="6" y="239"/>
                  </a:lnTo>
                  <a:lnTo>
                    <a:pt x="8" y="242"/>
                  </a:lnTo>
                  <a:lnTo>
                    <a:pt x="10" y="242"/>
                  </a:lnTo>
                  <a:lnTo>
                    <a:pt x="14" y="242"/>
                  </a:lnTo>
                  <a:lnTo>
                    <a:pt x="17" y="238"/>
                  </a:lnTo>
                  <a:lnTo>
                    <a:pt x="17" y="236"/>
                  </a:lnTo>
                  <a:lnTo>
                    <a:pt x="15" y="234"/>
                  </a:lnTo>
                  <a:lnTo>
                    <a:pt x="15" y="234"/>
                  </a:lnTo>
                  <a:lnTo>
                    <a:pt x="13" y="227"/>
                  </a:lnTo>
                  <a:lnTo>
                    <a:pt x="12" y="222"/>
                  </a:lnTo>
                  <a:lnTo>
                    <a:pt x="12" y="215"/>
                  </a:lnTo>
                  <a:lnTo>
                    <a:pt x="13" y="209"/>
                  </a:lnTo>
                  <a:lnTo>
                    <a:pt x="18" y="183"/>
                  </a:lnTo>
                  <a:lnTo>
                    <a:pt x="18" y="183"/>
                  </a:lnTo>
                  <a:lnTo>
                    <a:pt x="21" y="166"/>
                  </a:lnTo>
                  <a:lnTo>
                    <a:pt x="26" y="149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51" y="61"/>
                  </a:lnTo>
                  <a:lnTo>
                    <a:pt x="60" y="34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70" y="4"/>
                  </a:lnTo>
                  <a:lnTo>
                    <a:pt x="69" y="1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59" y="2"/>
                  </a:lnTo>
                  <a:lnTo>
                    <a:pt x="5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1" name="chenying0907 818"/>
            <p:cNvSpPr/>
            <p:nvPr/>
          </p:nvSpPr>
          <p:spPr bwMode="auto">
            <a:xfrm>
              <a:off x="4786313" y="3222626"/>
              <a:ext cx="31750" cy="88900"/>
            </a:xfrm>
            <a:custGeom>
              <a:avLst/>
              <a:gdLst/>
              <a:ahLst/>
              <a:cxnLst>
                <a:cxn ang="0">
                  <a:pos x="69" y="3"/>
                </a:cxn>
                <a:cxn ang="0">
                  <a:pos x="69" y="3"/>
                </a:cxn>
                <a:cxn ang="0">
                  <a:pos x="61" y="13"/>
                </a:cxn>
                <a:cxn ang="0">
                  <a:pos x="56" y="25"/>
                </a:cxn>
                <a:cxn ang="0">
                  <a:pos x="45" y="48"/>
                </a:cxn>
                <a:cxn ang="0">
                  <a:pos x="36" y="73"/>
                </a:cxn>
                <a:cxn ang="0">
                  <a:pos x="28" y="98"/>
                </a:cxn>
                <a:cxn ang="0">
                  <a:pos x="28" y="98"/>
                </a:cxn>
                <a:cxn ang="0">
                  <a:pos x="19" y="128"/>
                </a:cxn>
                <a:cxn ang="0">
                  <a:pos x="10" y="157"/>
                </a:cxn>
                <a:cxn ang="0">
                  <a:pos x="6" y="173"/>
                </a:cxn>
                <a:cxn ang="0">
                  <a:pos x="2" y="187"/>
                </a:cxn>
                <a:cxn ang="0">
                  <a:pos x="1" y="203"/>
                </a:cxn>
                <a:cxn ang="0">
                  <a:pos x="0" y="218"/>
                </a:cxn>
                <a:cxn ang="0">
                  <a:pos x="0" y="218"/>
                </a:cxn>
                <a:cxn ang="0">
                  <a:pos x="0" y="221"/>
                </a:cxn>
                <a:cxn ang="0">
                  <a:pos x="1" y="222"/>
                </a:cxn>
                <a:cxn ang="0">
                  <a:pos x="5" y="224"/>
                </a:cxn>
                <a:cxn ang="0">
                  <a:pos x="9" y="222"/>
                </a:cxn>
                <a:cxn ang="0">
                  <a:pos x="10" y="221"/>
                </a:cxn>
                <a:cxn ang="0">
                  <a:pos x="10" y="218"/>
                </a:cxn>
                <a:cxn ang="0">
                  <a:pos x="10" y="218"/>
                </a:cxn>
                <a:cxn ang="0">
                  <a:pos x="11" y="204"/>
                </a:cxn>
                <a:cxn ang="0">
                  <a:pos x="14" y="190"/>
                </a:cxn>
                <a:cxn ang="0">
                  <a:pos x="17" y="176"/>
                </a:cxn>
                <a:cxn ang="0">
                  <a:pos x="19" y="163"/>
                </a:cxn>
                <a:cxn ang="0">
                  <a:pos x="28" y="137"/>
                </a:cxn>
                <a:cxn ang="0">
                  <a:pos x="37" y="110"/>
                </a:cxn>
                <a:cxn ang="0">
                  <a:pos x="37" y="110"/>
                </a:cxn>
                <a:cxn ang="0">
                  <a:pos x="45" y="84"/>
                </a:cxn>
                <a:cxn ang="0">
                  <a:pos x="54" y="57"/>
                </a:cxn>
                <a:cxn ang="0">
                  <a:pos x="65" y="33"/>
                </a:cxn>
                <a:cxn ang="0">
                  <a:pos x="71" y="20"/>
                </a:cxn>
                <a:cxn ang="0">
                  <a:pos x="78" y="8"/>
                </a:cxn>
                <a:cxn ang="0">
                  <a:pos x="78" y="8"/>
                </a:cxn>
                <a:cxn ang="0">
                  <a:pos x="79" y="6"/>
                </a:cxn>
                <a:cxn ang="0">
                  <a:pos x="79" y="4"/>
                </a:cxn>
                <a:cxn ang="0">
                  <a:pos x="78" y="3"/>
                </a:cxn>
                <a:cxn ang="0">
                  <a:pos x="77" y="1"/>
                </a:cxn>
                <a:cxn ang="0">
                  <a:pos x="73" y="0"/>
                </a:cxn>
                <a:cxn ang="0">
                  <a:pos x="70" y="1"/>
                </a:cxn>
                <a:cxn ang="0">
                  <a:pos x="69" y="3"/>
                </a:cxn>
                <a:cxn ang="0">
                  <a:pos x="69" y="3"/>
                </a:cxn>
              </a:cxnLst>
              <a:rect l="0" t="0" r="r" b="b"/>
              <a:pathLst>
                <a:path w="79" h="224">
                  <a:moveTo>
                    <a:pt x="69" y="3"/>
                  </a:moveTo>
                  <a:lnTo>
                    <a:pt x="69" y="3"/>
                  </a:lnTo>
                  <a:lnTo>
                    <a:pt x="61" y="13"/>
                  </a:lnTo>
                  <a:lnTo>
                    <a:pt x="56" y="25"/>
                  </a:lnTo>
                  <a:lnTo>
                    <a:pt x="45" y="48"/>
                  </a:lnTo>
                  <a:lnTo>
                    <a:pt x="36" y="73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19" y="128"/>
                  </a:lnTo>
                  <a:lnTo>
                    <a:pt x="10" y="157"/>
                  </a:lnTo>
                  <a:lnTo>
                    <a:pt x="6" y="173"/>
                  </a:lnTo>
                  <a:lnTo>
                    <a:pt x="2" y="187"/>
                  </a:lnTo>
                  <a:lnTo>
                    <a:pt x="1" y="203"/>
                  </a:lnTo>
                  <a:lnTo>
                    <a:pt x="0" y="218"/>
                  </a:lnTo>
                  <a:lnTo>
                    <a:pt x="0" y="218"/>
                  </a:lnTo>
                  <a:lnTo>
                    <a:pt x="0" y="221"/>
                  </a:lnTo>
                  <a:lnTo>
                    <a:pt x="1" y="222"/>
                  </a:lnTo>
                  <a:lnTo>
                    <a:pt x="5" y="224"/>
                  </a:lnTo>
                  <a:lnTo>
                    <a:pt x="9" y="222"/>
                  </a:lnTo>
                  <a:lnTo>
                    <a:pt x="10" y="221"/>
                  </a:lnTo>
                  <a:lnTo>
                    <a:pt x="10" y="218"/>
                  </a:lnTo>
                  <a:lnTo>
                    <a:pt x="10" y="218"/>
                  </a:lnTo>
                  <a:lnTo>
                    <a:pt x="11" y="204"/>
                  </a:lnTo>
                  <a:lnTo>
                    <a:pt x="14" y="190"/>
                  </a:lnTo>
                  <a:lnTo>
                    <a:pt x="17" y="176"/>
                  </a:lnTo>
                  <a:lnTo>
                    <a:pt x="19" y="163"/>
                  </a:lnTo>
                  <a:lnTo>
                    <a:pt x="28" y="137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45" y="84"/>
                  </a:lnTo>
                  <a:lnTo>
                    <a:pt x="54" y="57"/>
                  </a:lnTo>
                  <a:lnTo>
                    <a:pt x="65" y="33"/>
                  </a:lnTo>
                  <a:lnTo>
                    <a:pt x="71" y="20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78" y="3"/>
                  </a:lnTo>
                  <a:lnTo>
                    <a:pt x="77" y="1"/>
                  </a:lnTo>
                  <a:lnTo>
                    <a:pt x="73" y="0"/>
                  </a:lnTo>
                  <a:lnTo>
                    <a:pt x="70" y="1"/>
                  </a:lnTo>
                  <a:lnTo>
                    <a:pt x="69" y="3"/>
                  </a:lnTo>
                  <a:lnTo>
                    <a:pt x="6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2" name="chenying0907 819"/>
            <p:cNvSpPr/>
            <p:nvPr/>
          </p:nvSpPr>
          <p:spPr bwMode="auto">
            <a:xfrm>
              <a:off x="4808538" y="3241676"/>
              <a:ext cx="34925" cy="90488"/>
            </a:xfrm>
            <a:custGeom>
              <a:avLst/>
              <a:gdLst/>
              <a:ahLst/>
              <a:cxnLst>
                <a:cxn ang="0">
                  <a:pos x="77" y="4"/>
                </a:cxn>
                <a:cxn ang="0">
                  <a:pos x="77" y="4"/>
                </a:cxn>
                <a:cxn ang="0">
                  <a:pos x="52" y="65"/>
                </a:cxn>
                <a:cxn ang="0">
                  <a:pos x="40" y="95"/>
                </a:cxn>
                <a:cxn ang="0">
                  <a:pos x="27" y="125"/>
                </a:cxn>
                <a:cxn ang="0">
                  <a:pos x="27" y="125"/>
                </a:cxn>
                <a:cxn ang="0">
                  <a:pos x="17" y="149"/>
                </a:cxn>
                <a:cxn ang="0">
                  <a:pos x="9" y="172"/>
                </a:cxn>
                <a:cxn ang="0">
                  <a:pos x="2" y="197"/>
                </a:cxn>
                <a:cxn ang="0">
                  <a:pos x="1" y="209"/>
                </a:cxn>
                <a:cxn ang="0">
                  <a:pos x="0" y="222"/>
                </a:cxn>
                <a:cxn ang="0">
                  <a:pos x="0" y="222"/>
                </a:cxn>
                <a:cxn ang="0">
                  <a:pos x="1" y="225"/>
                </a:cxn>
                <a:cxn ang="0">
                  <a:pos x="2" y="226"/>
                </a:cxn>
                <a:cxn ang="0">
                  <a:pos x="6" y="227"/>
                </a:cxn>
                <a:cxn ang="0">
                  <a:pos x="10" y="226"/>
                </a:cxn>
                <a:cxn ang="0">
                  <a:pos x="12" y="225"/>
                </a:cxn>
                <a:cxn ang="0">
                  <a:pos x="12" y="222"/>
                </a:cxn>
                <a:cxn ang="0">
                  <a:pos x="12" y="222"/>
                </a:cxn>
                <a:cxn ang="0">
                  <a:pos x="13" y="208"/>
                </a:cxn>
                <a:cxn ang="0">
                  <a:pos x="15" y="194"/>
                </a:cxn>
                <a:cxn ang="0">
                  <a:pos x="18" y="183"/>
                </a:cxn>
                <a:cxn ang="0">
                  <a:pos x="22" y="170"/>
                </a:cxn>
                <a:cxn ang="0">
                  <a:pos x="31" y="146"/>
                </a:cxn>
                <a:cxn ang="0">
                  <a:pos x="42" y="120"/>
                </a:cxn>
                <a:cxn ang="0">
                  <a:pos x="42" y="120"/>
                </a:cxn>
                <a:cxn ang="0">
                  <a:pos x="87" y="6"/>
                </a:cxn>
                <a:cxn ang="0">
                  <a:pos x="87" y="6"/>
                </a:cxn>
                <a:cxn ang="0">
                  <a:pos x="87" y="4"/>
                </a:cxn>
                <a:cxn ang="0">
                  <a:pos x="87" y="2"/>
                </a:cxn>
                <a:cxn ang="0">
                  <a:pos x="86" y="1"/>
                </a:cxn>
                <a:cxn ang="0">
                  <a:pos x="84" y="0"/>
                </a:cxn>
                <a:cxn ang="0">
                  <a:pos x="80" y="0"/>
                </a:cxn>
                <a:cxn ang="0">
                  <a:pos x="78" y="1"/>
                </a:cxn>
                <a:cxn ang="0">
                  <a:pos x="77" y="4"/>
                </a:cxn>
                <a:cxn ang="0">
                  <a:pos x="77" y="4"/>
                </a:cxn>
              </a:cxnLst>
              <a:rect l="0" t="0" r="r" b="b"/>
              <a:pathLst>
                <a:path w="87" h="227">
                  <a:moveTo>
                    <a:pt x="77" y="4"/>
                  </a:moveTo>
                  <a:lnTo>
                    <a:pt x="77" y="4"/>
                  </a:lnTo>
                  <a:lnTo>
                    <a:pt x="52" y="65"/>
                  </a:lnTo>
                  <a:lnTo>
                    <a:pt x="40" y="95"/>
                  </a:lnTo>
                  <a:lnTo>
                    <a:pt x="27" y="125"/>
                  </a:lnTo>
                  <a:lnTo>
                    <a:pt x="27" y="125"/>
                  </a:lnTo>
                  <a:lnTo>
                    <a:pt x="17" y="149"/>
                  </a:lnTo>
                  <a:lnTo>
                    <a:pt x="9" y="172"/>
                  </a:lnTo>
                  <a:lnTo>
                    <a:pt x="2" y="197"/>
                  </a:lnTo>
                  <a:lnTo>
                    <a:pt x="1" y="209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1" y="225"/>
                  </a:lnTo>
                  <a:lnTo>
                    <a:pt x="2" y="226"/>
                  </a:lnTo>
                  <a:lnTo>
                    <a:pt x="6" y="227"/>
                  </a:lnTo>
                  <a:lnTo>
                    <a:pt x="10" y="226"/>
                  </a:lnTo>
                  <a:lnTo>
                    <a:pt x="12" y="225"/>
                  </a:lnTo>
                  <a:lnTo>
                    <a:pt x="12" y="222"/>
                  </a:lnTo>
                  <a:lnTo>
                    <a:pt x="12" y="222"/>
                  </a:lnTo>
                  <a:lnTo>
                    <a:pt x="13" y="208"/>
                  </a:lnTo>
                  <a:lnTo>
                    <a:pt x="15" y="194"/>
                  </a:lnTo>
                  <a:lnTo>
                    <a:pt x="18" y="183"/>
                  </a:lnTo>
                  <a:lnTo>
                    <a:pt x="22" y="170"/>
                  </a:lnTo>
                  <a:lnTo>
                    <a:pt x="31" y="146"/>
                  </a:lnTo>
                  <a:lnTo>
                    <a:pt x="42" y="120"/>
                  </a:lnTo>
                  <a:lnTo>
                    <a:pt x="42" y="120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4"/>
                  </a:lnTo>
                  <a:lnTo>
                    <a:pt x="87" y="2"/>
                  </a:lnTo>
                  <a:lnTo>
                    <a:pt x="86" y="1"/>
                  </a:lnTo>
                  <a:lnTo>
                    <a:pt x="84" y="0"/>
                  </a:lnTo>
                  <a:lnTo>
                    <a:pt x="80" y="0"/>
                  </a:lnTo>
                  <a:lnTo>
                    <a:pt x="78" y="1"/>
                  </a:lnTo>
                  <a:lnTo>
                    <a:pt x="77" y="4"/>
                  </a:lnTo>
                  <a:lnTo>
                    <a:pt x="77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" name="chenying0907 820"/>
            <p:cNvSpPr/>
            <p:nvPr/>
          </p:nvSpPr>
          <p:spPr bwMode="auto">
            <a:xfrm>
              <a:off x="4840288" y="3263901"/>
              <a:ext cx="23813" cy="85725"/>
            </a:xfrm>
            <a:custGeom>
              <a:avLst/>
              <a:gdLst/>
              <a:ahLst/>
              <a:cxnLst>
                <a:cxn ang="0">
                  <a:pos x="45" y="6"/>
                </a:cxn>
                <a:cxn ang="0">
                  <a:pos x="45" y="6"/>
                </a:cxn>
                <a:cxn ang="0">
                  <a:pos x="43" y="19"/>
                </a:cxn>
                <a:cxn ang="0">
                  <a:pos x="39" y="34"/>
                </a:cxn>
                <a:cxn ang="0">
                  <a:pos x="35" y="47"/>
                </a:cxn>
                <a:cxn ang="0">
                  <a:pos x="31" y="61"/>
                </a:cxn>
                <a:cxn ang="0">
                  <a:pos x="31" y="61"/>
                </a:cxn>
                <a:cxn ang="0">
                  <a:pos x="21" y="116"/>
                </a:cxn>
                <a:cxn ang="0">
                  <a:pos x="21" y="116"/>
                </a:cxn>
                <a:cxn ang="0">
                  <a:pos x="14" y="140"/>
                </a:cxn>
                <a:cxn ang="0">
                  <a:pos x="7" y="162"/>
                </a:cxn>
                <a:cxn ang="0">
                  <a:pos x="2" y="184"/>
                </a:cxn>
                <a:cxn ang="0">
                  <a:pos x="1" y="196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1" y="210"/>
                </a:cxn>
                <a:cxn ang="0">
                  <a:pos x="2" y="212"/>
                </a:cxn>
                <a:cxn ang="0">
                  <a:pos x="6" y="213"/>
                </a:cxn>
                <a:cxn ang="0">
                  <a:pos x="10" y="212"/>
                </a:cxn>
                <a:cxn ang="0">
                  <a:pos x="11" y="210"/>
                </a:cxn>
                <a:cxn ang="0">
                  <a:pos x="11" y="208"/>
                </a:cxn>
                <a:cxn ang="0">
                  <a:pos x="11" y="208"/>
                </a:cxn>
                <a:cxn ang="0">
                  <a:pos x="13" y="196"/>
                </a:cxn>
                <a:cxn ang="0">
                  <a:pos x="14" y="183"/>
                </a:cxn>
                <a:cxn ang="0">
                  <a:pos x="19" y="159"/>
                </a:cxn>
                <a:cxn ang="0">
                  <a:pos x="27" y="135"/>
                </a:cxn>
                <a:cxn ang="0">
                  <a:pos x="32" y="111"/>
                </a:cxn>
                <a:cxn ang="0">
                  <a:pos x="32" y="111"/>
                </a:cxn>
                <a:cxn ang="0">
                  <a:pos x="44" y="55"/>
                </a:cxn>
                <a:cxn ang="0">
                  <a:pos x="44" y="55"/>
                </a:cxn>
                <a:cxn ang="0">
                  <a:pos x="47" y="43"/>
                </a:cxn>
                <a:cxn ang="0">
                  <a:pos x="51" y="31"/>
                </a:cxn>
                <a:cxn ang="0">
                  <a:pos x="55" y="18"/>
                </a:cxn>
                <a:cxn ang="0">
                  <a:pos x="57" y="6"/>
                </a:cxn>
                <a:cxn ang="0">
                  <a:pos x="57" y="6"/>
                </a:cxn>
                <a:cxn ang="0">
                  <a:pos x="57" y="4"/>
                </a:cxn>
                <a:cxn ang="0">
                  <a:pos x="56" y="2"/>
                </a:cxn>
                <a:cxn ang="0">
                  <a:pos x="55" y="1"/>
                </a:cxn>
                <a:cxn ang="0">
                  <a:pos x="52" y="0"/>
                </a:cxn>
                <a:cxn ang="0">
                  <a:pos x="48" y="2"/>
                </a:cxn>
                <a:cxn ang="0">
                  <a:pos x="47" y="4"/>
                </a:cxn>
                <a:cxn ang="0">
                  <a:pos x="45" y="6"/>
                </a:cxn>
                <a:cxn ang="0">
                  <a:pos x="45" y="6"/>
                </a:cxn>
              </a:cxnLst>
              <a:rect l="0" t="0" r="r" b="b"/>
              <a:pathLst>
                <a:path w="57" h="213">
                  <a:moveTo>
                    <a:pt x="45" y="6"/>
                  </a:moveTo>
                  <a:lnTo>
                    <a:pt x="45" y="6"/>
                  </a:lnTo>
                  <a:lnTo>
                    <a:pt x="43" y="19"/>
                  </a:lnTo>
                  <a:lnTo>
                    <a:pt x="39" y="34"/>
                  </a:lnTo>
                  <a:lnTo>
                    <a:pt x="35" y="47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14" y="140"/>
                  </a:lnTo>
                  <a:lnTo>
                    <a:pt x="7" y="162"/>
                  </a:lnTo>
                  <a:lnTo>
                    <a:pt x="2" y="184"/>
                  </a:lnTo>
                  <a:lnTo>
                    <a:pt x="1" y="196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1" y="210"/>
                  </a:lnTo>
                  <a:lnTo>
                    <a:pt x="2" y="212"/>
                  </a:lnTo>
                  <a:lnTo>
                    <a:pt x="6" y="213"/>
                  </a:lnTo>
                  <a:lnTo>
                    <a:pt x="10" y="212"/>
                  </a:lnTo>
                  <a:lnTo>
                    <a:pt x="11" y="210"/>
                  </a:lnTo>
                  <a:lnTo>
                    <a:pt x="11" y="208"/>
                  </a:lnTo>
                  <a:lnTo>
                    <a:pt x="11" y="208"/>
                  </a:lnTo>
                  <a:lnTo>
                    <a:pt x="13" y="196"/>
                  </a:lnTo>
                  <a:lnTo>
                    <a:pt x="14" y="183"/>
                  </a:lnTo>
                  <a:lnTo>
                    <a:pt x="19" y="159"/>
                  </a:lnTo>
                  <a:lnTo>
                    <a:pt x="27" y="135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7" y="43"/>
                  </a:lnTo>
                  <a:lnTo>
                    <a:pt x="51" y="31"/>
                  </a:lnTo>
                  <a:lnTo>
                    <a:pt x="55" y="18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7" y="4"/>
                  </a:lnTo>
                  <a:lnTo>
                    <a:pt x="56" y="2"/>
                  </a:lnTo>
                  <a:lnTo>
                    <a:pt x="55" y="1"/>
                  </a:lnTo>
                  <a:lnTo>
                    <a:pt x="52" y="0"/>
                  </a:lnTo>
                  <a:lnTo>
                    <a:pt x="48" y="2"/>
                  </a:lnTo>
                  <a:lnTo>
                    <a:pt x="47" y="4"/>
                  </a:lnTo>
                  <a:lnTo>
                    <a:pt x="45" y="6"/>
                  </a:lnTo>
                  <a:lnTo>
                    <a:pt x="45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" name="chenying0907 821"/>
            <p:cNvSpPr/>
            <p:nvPr/>
          </p:nvSpPr>
          <p:spPr bwMode="auto">
            <a:xfrm>
              <a:off x="4862513" y="3275013"/>
              <a:ext cx="20638" cy="84138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42" y="6"/>
                </a:cxn>
                <a:cxn ang="0">
                  <a:pos x="41" y="19"/>
                </a:cxn>
                <a:cxn ang="0">
                  <a:pos x="38" y="33"/>
                </a:cxn>
                <a:cxn ang="0">
                  <a:pos x="33" y="60"/>
                </a:cxn>
                <a:cxn ang="0">
                  <a:pos x="25" y="87"/>
                </a:cxn>
                <a:cxn ang="0">
                  <a:pos x="19" y="114"/>
                </a:cxn>
                <a:cxn ang="0">
                  <a:pos x="19" y="114"/>
                </a:cxn>
                <a:cxn ang="0">
                  <a:pos x="8" y="160"/>
                </a:cxn>
                <a:cxn ang="0">
                  <a:pos x="3" y="183"/>
                </a:cxn>
                <a:cxn ang="0">
                  <a:pos x="0" y="207"/>
                </a:cxn>
                <a:cxn ang="0">
                  <a:pos x="0" y="207"/>
                </a:cxn>
                <a:cxn ang="0">
                  <a:pos x="0" y="210"/>
                </a:cxn>
                <a:cxn ang="0">
                  <a:pos x="2" y="211"/>
                </a:cxn>
                <a:cxn ang="0">
                  <a:pos x="5" y="212"/>
                </a:cxn>
                <a:cxn ang="0">
                  <a:pos x="9" y="211"/>
                </a:cxn>
                <a:cxn ang="0">
                  <a:pos x="11" y="210"/>
                </a:cxn>
                <a:cxn ang="0">
                  <a:pos x="12" y="207"/>
                </a:cxn>
                <a:cxn ang="0">
                  <a:pos x="12" y="207"/>
                </a:cxn>
                <a:cxn ang="0">
                  <a:pos x="15" y="182"/>
                </a:cxn>
                <a:cxn ang="0">
                  <a:pos x="20" y="156"/>
                </a:cxn>
                <a:cxn ang="0">
                  <a:pos x="26" y="131"/>
                </a:cxn>
                <a:cxn ang="0">
                  <a:pos x="33" y="106"/>
                </a:cxn>
                <a:cxn ang="0">
                  <a:pos x="39" y="81"/>
                </a:cxn>
                <a:cxn ang="0">
                  <a:pos x="46" y="57"/>
                </a:cxn>
                <a:cxn ang="0">
                  <a:pos x="51" y="30"/>
                </a:cxn>
                <a:cxn ang="0">
                  <a:pos x="54" y="6"/>
                </a:cxn>
                <a:cxn ang="0">
                  <a:pos x="54" y="6"/>
                </a:cxn>
                <a:cxn ang="0">
                  <a:pos x="54" y="3"/>
                </a:cxn>
                <a:cxn ang="0">
                  <a:pos x="53" y="2"/>
                </a:cxn>
                <a:cxn ang="0">
                  <a:pos x="49" y="0"/>
                </a:cxn>
                <a:cxn ang="0">
                  <a:pos x="45" y="2"/>
                </a:cxn>
                <a:cxn ang="0">
                  <a:pos x="43" y="3"/>
                </a:cxn>
                <a:cxn ang="0">
                  <a:pos x="42" y="6"/>
                </a:cxn>
                <a:cxn ang="0">
                  <a:pos x="42" y="6"/>
                </a:cxn>
              </a:cxnLst>
              <a:rect l="0" t="0" r="r" b="b"/>
              <a:pathLst>
                <a:path w="54" h="212">
                  <a:moveTo>
                    <a:pt x="42" y="6"/>
                  </a:moveTo>
                  <a:lnTo>
                    <a:pt x="42" y="6"/>
                  </a:lnTo>
                  <a:lnTo>
                    <a:pt x="41" y="19"/>
                  </a:lnTo>
                  <a:lnTo>
                    <a:pt x="38" y="33"/>
                  </a:lnTo>
                  <a:lnTo>
                    <a:pt x="33" y="60"/>
                  </a:lnTo>
                  <a:lnTo>
                    <a:pt x="25" y="87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8" y="160"/>
                  </a:lnTo>
                  <a:lnTo>
                    <a:pt x="3" y="183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10"/>
                  </a:lnTo>
                  <a:lnTo>
                    <a:pt x="2" y="211"/>
                  </a:lnTo>
                  <a:lnTo>
                    <a:pt x="5" y="212"/>
                  </a:lnTo>
                  <a:lnTo>
                    <a:pt x="9" y="211"/>
                  </a:lnTo>
                  <a:lnTo>
                    <a:pt x="11" y="210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5" y="182"/>
                  </a:lnTo>
                  <a:lnTo>
                    <a:pt x="20" y="156"/>
                  </a:lnTo>
                  <a:lnTo>
                    <a:pt x="26" y="131"/>
                  </a:lnTo>
                  <a:lnTo>
                    <a:pt x="33" y="106"/>
                  </a:lnTo>
                  <a:lnTo>
                    <a:pt x="39" y="81"/>
                  </a:lnTo>
                  <a:lnTo>
                    <a:pt x="46" y="57"/>
                  </a:lnTo>
                  <a:lnTo>
                    <a:pt x="51" y="30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3"/>
                  </a:lnTo>
                  <a:lnTo>
                    <a:pt x="53" y="2"/>
                  </a:lnTo>
                  <a:lnTo>
                    <a:pt x="49" y="0"/>
                  </a:lnTo>
                  <a:lnTo>
                    <a:pt x="45" y="2"/>
                  </a:lnTo>
                  <a:lnTo>
                    <a:pt x="43" y="3"/>
                  </a:lnTo>
                  <a:lnTo>
                    <a:pt x="42" y="6"/>
                  </a:lnTo>
                  <a:lnTo>
                    <a:pt x="42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5" name="chenying0907 822"/>
            <p:cNvSpPr/>
            <p:nvPr/>
          </p:nvSpPr>
          <p:spPr bwMode="auto">
            <a:xfrm>
              <a:off x="4884738" y="3289301"/>
              <a:ext cx="25400" cy="73025"/>
            </a:xfrm>
            <a:custGeom>
              <a:avLst/>
              <a:gdLst/>
              <a:ahLst/>
              <a:cxnLst>
                <a:cxn ang="0">
                  <a:pos x="53" y="3"/>
                </a:cxn>
                <a:cxn ang="0">
                  <a:pos x="53" y="3"/>
                </a:cxn>
                <a:cxn ang="0">
                  <a:pos x="44" y="24"/>
                </a:cxn>
                <a:cxn ang="0">
                  <a:pos x="36" y="46"/>
                </a:cxn>
                <a:cxn ang="0">
                  <a:pos x="30" y="68"/>
                </a:cxn>
                <a:cxn ang="0">
                  <a:pos x="23" y="91"/>
                </a:cxn>
                <a:cxn ang="0">
                  <a:pos x="13" y="135"/>
                </a:cxn>
                <a:cxn ang="0">
                  <a:pos x="6" y="157"/>
                </a:cxn>
                <a:cxn ang="0">
                  <a:pos x="0" y="180"/>
                </a:cxn>
                <a:cxn ang="0">
                  <a:pos x="0" y="180"/>
                </a:cxn>
                <a:cxn ang="0">
                  <a:pos x="0" y="182"/>
                </a:cxn>
                <a:cxn ang="0">
                  <a:pos x="0" y="183"/>
                </a:cxn>
                <a:cxn ang="0">
                  <a:pos x="4" y="186"/>
                </a:cxn>
                <a:cxn ang="0">
                  <a:pos x="8" y="186"/>
                </a:cxn>
                <a:cxn ang="0">
                  <a:pos x="10" y="185"/>
                </a:cxn>
                <a:cxn ang="0">
                  <a:pos x="10" y="182"/>
                </a:cxn>
                <a:cxn ang="0">
                  <a:pos x="10" y="182"/>
                </a:cxn>
                <a:cxn ang="0">
                  <a:pos x="17" y="161"/>
                </a:cxn>
                <a:cxn ang="0">
                  <a:pos x="23" y="139"/>
                </a:cxn>
                <a:cxn ang="0">
                  <a:pos x="34" y="94"/>
                </a:cxn>
                <a:cxn ang="0">
                  <a:pos x="40" y="72"/>
                </a:cxn>
                <a:cxn ang="0">
                  <a:pos x="47" y="51"/>
                </a:cxn>
                <a:cxn ang="0">
                  <a:pos x="55" y="29"/>
                </a:cxn>
                <a:cxn ang="0">
                  <a:pos x="64" y="8"/>
                </a:cxn>
                <a:cxn ang="0">
                  <a:pos x="64" y="8"/>
                </a:cxn>
                <a:cxn ang="0">
                  <a:pos x="64" y="7"/>
                </a:cxn>
                <a:cxn ang="0">
                  <a:pos x="64" y="4"/>
                </a:cxn>
                <a:cxn ang="0">
                  <a:pos x="61" y="0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5" y="2"/>
                </a:cxn>
                <a:cxn ang="0">
                  <a:pos x="53" y="3"/>
                </a:cxn>
                <a:cxn ang="0">
                  <a:pos x="53" y="3"/>
                </a:cxn>
              </a:cxnLst>
              <a:rect l="0" t="0" r="r" b="b"/>
              <a:pathLst>
                <a:path w="64" h="186">
                  <a:moveTo>
                    <a:pt x="53" y="3"/>
                  </a:moveTo>
                  <a:lnTo>
                    <a:pt x="53" y="3"/>
                  </a:lnTo>
                  <a:lnTo>
                    <a:pt x="44" y="24"/>
                  </a:lnTo>
                  <a:lnTo>
                    <a:pt x="36" y="46"/>
                  </a:lnTo>
                  <a:lnTo>
                    <a:pt x="30" y="68"/>
                  </a:lnTo>
                  <a:lnTo>
                    <a:pt x="23" y="91"/>
                  </a:lnTo>
                  <a:lnTo>
                    <a:pt x="13" y="135"/>
                  </a:lnTo>
                  <a:lnTo>
                    <a:pt x="6" y="157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3"/>
                  </a:lnTo>
                  <a:lnTo>
                    <a:pt x="4" y="186"/>
                  </a:lnTo>
                  <a:lnTo>
                    <a:pt x="8" y="186"/>
                  </a:lnTo>
                  <a:lnTo>
                    <a:pt x="10" y="185"/>
                  </a:lnTo>
                  <a:lnTo>
                    <a:pt x="10" y="182"/>
                  </a:lnTo>
                  <a:lnTo>
                    <a:pt x="10" y="182"/>
                  </a:lnTo>
                  <a:lnTo>
                    <a:pt x="17" y="161"/>
                  </a:lnTo>
                  <a:lnTo>
                    <a:pt x="23" y="139"/>
                  </a:lnTo>
                  <a:lnTo>
                    <a:pt x="34" y="94"/>
                  </a:lnTo>
                  <a:lnTo>
                    <a:pt x="40" y="72"/>
                  </a:lnTo>
                  <a:lnTo>
                    <a:pt x="47" y="51"/>
                  </a:lnTo>
                  <a:lnTo>
                    <a:pt x="55" y="29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4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2"/>
                  </a:lnTo>
                  <a:lnTo>
                    <a:pt x="53" y="3"/>
                  </a:lnTo>
                  <a:lnTo>
                    <a:pt x="53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chenying0907 823"/>
            <p:cNvSpPr/>
            <p:nvPr/>
          </p:nvSpPr>
          <p:spPr bwMode="auto">
            <a:xfrm>
              <a:off x="4305301" y="3478213"/>
              <a:ext cx="9525" cy="25400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0" y="17"/>
                </a:cxn>
                <a:cxn ang="0">
                  <a:pos x="5" y="30"/>
                </a:cxn>
                <a:cxn ang="0">
                  <a:pos x="1" y="45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0" y="62"/>
                </a:cxn>
                <a:cxn ang="0">
                  <a:pos x="1" y="63"/>
                </a:cxn>
                <a:cxn ang="0">
                  <a:pos x="5" y="64"/>
                </a:cxn>
                <a:cxn ang="0">
                  <a:pos x="9" y="63"/>
                </a:cxn>
                <a:cxn ang="0">
                  <a:pos x="10" y="62"/>
                </a:cxn>
                <a:cxn ang="0">
                  <a:pos x="10" y="59"/>
                </a:cxn>
                <a:cxn ang="0">
                  <a:pos x="10" y="59"/>
                </a:cxn>
                <a:cxn ang="0">
                  <a:pos x="13" y="45"/>
                </a:cxn>
                <a:cxn ang="0">
                  <a:pos x="17" y="33"/>
                </a:cxn>
                <a:cxn ang="0">
                  <a:pos x="21" y="20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26" y="4"/>
                </a:cxn>
                <a:cxn ang="0">
                  <a:pos x="24" y="3"/>
                </a:cxn>
                <a:cxn ang="0">
                  <a:pos x="22" y="0"/>
                </a:cxn>
                <a:cxn ang="0">
                  <a:pos x="17" y="0"/>
                </a:cxn>
                <a:cxn ang="0">
                  <a:pos x="15" y="2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26" h="64">
                  <a:moveTo>
                    <a:pt x="14" y="4"/>
                  </a:moveTo>
                  <a:lnTo>
                    <a:pt x="14" y="4"/>
                  </a:lnTo>
                  <a:lnTo>
                    <a:pt x="10" y="17"/>
                  </a:lnTo>
                  <a:lnTo>
                    <a:pt x="5" y="30"/>
                  </a:lnTo>
                  <a:lnTo>
                    <a:pt x="1" y="4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1" y="63"/>
                  </a:lnTo>
                  <a:lnTo>
                    <a:pt x="5" y="64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3" y="45"/>
                  </a:lnTo>
                  <a:lnTo>
                    <a:pt x="17" y="33"/>
                  </a:lnTo>
                  <a:lnTo>
                    <a:pt x="21" y="20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chenying0907 824"/>
            <p:cNvSpPr/>
            <p:nvPr/>
          </p:nvSpPr>
          <p:spPr bwMode="auto">
            <a:xfrm>
              <a:off x="4319588" y="3497263"/>
              <a:ext cx="9525" cy="31750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0" y="5"/>
                </a:cxn>
                <a:cxn ang="0">
                  <a:pos x="10" y="22"/>
                </a:cxn>
                <a:cxn ang="0">
                  <a:pos x="7" y="39"/>
                </a:cxn>
                <a:cxn ang="0">
                  <a:pos x="4" y="55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5"/>
                </a:cxn>
                <a:cxn ang="0">
                  <a:pos x="0" y="76"/>
                </a:cxn>
                <a:cxn ang="0">
                  <a:pos x="4" y="79"/>
                </a:cxn>
                <a:cxn ang="0">
                  <a:pos x="7" y="79"/>
                </a:cxn>
                <a:cxn ang="0">
                  <a:pos x="9" y="77"/>
                </a:cxn>
                <a:cxn ang="0">
                  <a:pos x="10" y="75"/>
                </a:cxn>
                <a:cxn ang="0">
                  <a:pos x="10" y="75"/>
                </a:cxn>
                <a:cxn ang="0">
                  <a:pos x="15" y="58"/>
                </a:cxn>
                <a:cxn ang="0">
                  <a:pos x="19" y="41"/>
                </a:cxn>
                <a:cxn ang="0">
                  <a:pos x="21" y="22"/>
                </a:cxn>
                <a:cxn ang="0">
                  <a:pos x="22" y="5"/>
                </a:cxn>
                <a:cxn ang="0">
                  <a:pos x="22" y="5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17" y="0"/>
                </a:cxn>
                <a:cxn ang="0">
                  <a:pos x="13" y="1"/>
                </a:cxn>
                <a:cxn ang="0">
                  <a:pos x="11" y="3"/>
                </a:cxn>
                <a:cxn ang="0">
                  <a:pos x="10" y="5"/>
                </a:cxn>
                <a:cxn ang="0">
                  <a:pos x="10" y="5"/>
                </a:cxn>
              </a:cxnLst>
              <a:rect l="0" t="0" r="r" b="b"/>
              <a:pathLst>
                <a:path w="22" h="79">
                  <a:moveTo>
                    <a:pt x="10" y="5"/>
                  </a:moveTo>
                  <a:lnTo>
                    <a:pt x="10" y="5"/>
                  </a:lnTo>
                  <a:lnTo>
                    <a:pt x="10" y="22"/>
                  </a:lnTo>
                  <a:lnTo>
                    <a:pt x="7" y="39"/>
                  </a:lnTo>
                  <a:lnTo>
                    <a:pt x="4" y="55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5"/>
                  </a:lnTo>
                  <a:lnTo>
                    <a:pt x="0" y="76"/>
                  </a:lnTo>
                  <a:lnTo>
                    <a:pt x="4" y="79"/>
                  </a:lnTo>
                  <a:lnTo>
                    <a:pt x="7" y="79"/>
                  </a:lnTo>
                  <a:lnTo>
                    <a:pt x="9" y="77"/>
                  </a:lnTo>
                  <a:lnTo>
                    <a:pt x="10" y="75"/>
                  </a:lnTo>
                  <a:lnTo>
                    <a:pt x="10" y="75"/>
                  </a:lnTo>
                  <a:lnTo>
                    <a:pt x="15" y="58"/>
                  </a:lnTo>
                  <a:lnTo>
                    <a:pt x="19" y="41"/>
                  </a:lnTo>
                  <a:lnTo>
                    <a:pt x="21" y="22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1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8" name="chenying0907 825"/>
            <p:cNvSpPr/>
            <p:nvPr/>
          </p:nvSpPr>
          <p:spPr bwMode="auto">
            <a:xfrm>
              <a:off x="4338638" y="3503613"/>
              <a:ext cx="7938" cy="31750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11" y="6"/>
                </a:cxn>
                <a:cxn ang="0">
                  <a:pos x="10" y="24"/>
                </a:cxn>
                <a:cxn ang="0">
                  <a:pos x="6" y="41"/>
                </a:cxn>
                <a:cxn ang="0">
                  <a:pos x="2" y="58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2" y="79"/>
                </a:cxn>
                <a:cxn ang="0">
                  <a:pos x="6" y="80"/>
                </a:cxn>
                <a:cxn ang="0">
                  <a:pos x="10" y="79"/>
                </a:cxn>
                <a:cxn ang="0">
                  <a:pos x="11" y="78"/>
                </a:cxn>
                <a:cxn ang="0">
                  <a:pos x="11" y="75"/>
                </a:cxn>
                <a:cxn ang="0">
                  <a:pos x="11" y="75"/>
                </a:cxn>
                <a:cxn ang="0">
                  <a:pos x="13" y="58"/>
                </a:cxn>
                <a:cxn ang="0">
                  <a:pos x="17" y="41"/>
                </a:cxn>
                <a:cxn ang="0">
                  <a:pos x="20" y="24"/>
                </a:cxn>
                <a:cxn ang="0">
                  <a:pos x="23" y="6"/>
                </a:cxn>
                <a:cxn ang="0">
                  <a:pos x="23" y="6"/>
                </a:cxn>
                <a:cxn ang="0">
                  <a:pos x="23" y="4"/>
                </a:cxn>
                <a:cxn ang="0">
                  <a:pos x="21" y="2"/>
                </a:cxn>
                <a:cxn ang="0">
                  <a:pos x="17" y="0"/>
                </a:cxn>
                <a:cxn ang="0">
                  <a:pos x="13" y="2"/>
                </a:cxn>
                <a:cxn ang="0">
                  <a:pos x="12" y="4"/>
                </a:cxn>
                <a:cxn ang="0">
                  <a:pos x="11" y="6"/>
                </a:cxn>
                <a:cxn ang="0">
                  <a:pos x="11" y="6"/>
                </a:cxn>
              </a:cxnLst>
              <a:rect l="0" t="0" r="r" b="b"/>
              <a:pathLst>
                <a:path w="23" h="80">
                  <a:moveTo>
                    <a:pt x="11" y="6"/>
                  </a:moveTo>
                  <a:lnTo>
                    <a:pt x="11" y="6"/>
                  </a:lnTo>
                  <a:lnTo>
                    <a:pt x="10" y="24"/>
                  </a:lnTo>
                  <a:lnTo>
                    <a:pt x="6" y="41"/>
                  </a:lnTo>
                  <a:lnTo>
                    <a:pt x="2" y="58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2" y="79"/>
                  </a:lnTo>
                  <a:lnTo>
                    <a:pt x="6" y="80"/>
                  </a:lnTo>
                  <a:lnTo>
                    <a:pt x="10" y="79"/>
                  </a:lnTo>
                  <a:lnTo>
                    <a:pt x="11" y="78"/>
                  </a:lnTo>
                  <a:lnTo>
                    <a:pt x="11" y="75"/>
                  </a:lnTo>
                  <a:lnTo>
                    <a:pt x="11" y="75"/>
                  </a:lnTo>
                  <a:lnTo>
                    <a:pt x="13" y="58"/>
                  </a:lnTo>
                  <a:lnTo>
                    <a:pt x="17" y="41"/>
                  </a:lnTo>
                  <a:lnTo>
                    <a:pt x="20" y="24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9" name="chenying0907 826"/>
            <p:cNvSpPr/>
            <p:nvPr/>
          </p:nvSpPr>
          <p:spPr bwMode="auto">
            <a:xfrm>
              <a:off x="4364038" y="3490913"/>
              <a:ext cx="4763" cy="222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2" y="55"/>
                </a:cxn>
                <a:cxn ang="0">
                  <a:pos x="6" y="57"/>
                </a:cxn>
                <a:cxn ang="0">
                  <a:pos x="10" y="55"/>
                </a:cxn>
                <a:cxn ang="0">
                  <a:pos x="11" y="54"/>
                </a:cxn>
                <a:cxn ang="0">
                  <a:pos x="12" y="51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1" y="3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2" h="57">
                  <a:moveTo>
                    <a:pt x="0" y="6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2" y="55"/>
                  </a:lnTo>
                  <a:lnTo>
                    <a:pt x="6" y="57"/>
                  </a:lnTo>
                  <a:lnTo>
                    <a:pt x="10" y="55"/>
                  </a:lnTo>
                  <a:lnTo>
                    <a:pt x="11" y="54"/>
                  </a:lnTo>
                  <a:lnTo>
                    <a:pt x="12" y="51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chenying0907 827"/>
            <p:cNvSpPr/>
            <p:nvPr/>
          </p:nvSpPr>
          <p:spPr bwMode="auto">
            <a:xfrm>
              <a:off x="4368801" y="3552826"/>
              <a:ext cx="6350" cy="28575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8" y="5"/>
                </a:cxn>
                <a:cxn ang="0">
                  <a:pos x="7" y="21"/>
                </a:cxn>
                <a:cxn ang="0">
                  <a:pos x="4" y="37"/>
                </a:cxn>
                <a:cxn ang="0">
                  <a:pos x="2" y="51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0" y="69"/>
                </a:cxn>
                <a:cxn ang="0">
                  <a:pos x="2" y="71"/>
                </a:cxn>
                <a:cxn ang="0">
                  <a:pos x="5" y="72"/>
                </a:cxn>
                <a:cxn ang="0">
                  <a:pos x="9" y="71"/>
                </a:cxn>
                <a:cxn ang="0">
                  <a:pos x="11" y="69"/>
                </a:cxn>
                <a:cxn ang="0">
                  <a:pos x="11" y="67"/>
                </a:cxn>
                <a:cxn ang="0">
                  <a:pos x="11" y="67"/>
                </a:cxn>
                <a:cxn ang="0">
                  <a:pos x="12" y="51"/>
                </a:cxn>
                <a:cxn ang="0">
                  <a:pos x="15" y="37"/>
                </a:cxn>
                <a:cxn ang="0">
                  <a:pos x="17" y="21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8" y="5"/>
                </a:cxn>
              </a:cxnLst>
              <a:rect l="0" t="0" r="r" b="b"/>
              <a:pathLst>
                <a:path w="19" h="72">
                  <a:moveTo>
                    <a:pt x="8" y="5"/>
                  </a:moveTo>
                  <a:lnTo>
                    <a:pt x="8" y="5"/>
                  </a:lnTo>
                  <a:lnTo>
                    <a:pt x="7" y="21"/>
                  </a:lnTo>
                  <a:lnTo>
                    <a:pt x="4" y="37"/>
                  </a:lnTo>
                  <a:lnTo>
                    <a:pt x="2" y="51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5" y="72"/>
                  </a:lnTo>
                  <a:lnTo>
                    <a:pt x="9" y="71"/>
                  </a:lnTo>
                  <a:lnTo>
                    <a:pt x="11" y="69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2" y="51"/>
                  </a:lnTo>
                  <a:lnTo>
                    <a:pt x="15" y="37"/>
                  </a:lnTo>
                  <a:lnTo>
                    <a:pt x="17" y="21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9" y="1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chenying0907 828"/>
            <p:cNvSpPr/>
            <p:nvPr/>
          </p:nvSpPr>
          <p:spPr bwMode="auto">
            <a:xfrm>
              <a:off x="4384676" y="3568701"/>
              <a:ext cx="7938" cy="31750"/>
            </a:xfrm>
            <a:custGeom>
              <a:avLst/>
              <a:gdLst/>
              <a:ahLst/>
              <a:cxnLst>
                <a:cxn ang="0">
                  <a:pos x="9" y="6"/>
                </a:cxn>
                <a:cxn ang="0">
                  <a:pos x="9" y="6"/>
                </a:cxn>
                <a:cxn ang="0">
                  <a:pos x="6" y="13"/>
                </a:cxn>
                <a:cxn ang="0">
                  <a:pos x="5" y="21"/>
                </a:cxn>
                <a:cxn ang="0">
                  <a:pos x="2" y="29"/>
                </a:cxn>
                <a:cxn ang="0">
                  <a:pos x="1" y="37"/>
                </a:cxn>
                <a:cxn ang="0">
                  <a:pos x="1" y="37"/>
                </a:cxn>
                <a:cxn ang="0">
                  <a:pos x="0" y="55"/>
                </a:cxn>
                <a:cxn ang="0">
                  <a:pos x="1" y="74"/>
                </a:cxn>
                <a:cxn ang="0">
                  <a:pos x="1" y="74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6" y="80"/>
                </a:cxn>
                <a:cxn ang="0">
                  <a:pos x="10" y="78"/>
                </a:cxn>
                <a:cxn ang="0">
                  <a:pos x="12" y="77"/>
                </a:cxn>
                <a:cxn ang="0">
                  <a:pos x="12" y="74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13" y="31"/>
                </a:cxn>
                <a:cxn ang="0">
                  <a:pos x="15" y="23"/>
                </a:cxn>
                <a:cxn ang="0">
                  <a:pos x="18" y="14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1"/>
                </a:cxn>
                <a:cxn ang="0">
                  <a:pos x="17" y="1"/>
                </a:cxn>
                <a:cxn ang="0">
                  <a:pos x="14" y="0"/>
                </a:cxn>
                <a:cxn ang="0">
                  <a:pos x="10" y="1"/>
                </a:cxn>
                <a:cxn ang="0">
                  <a:pos x="9" y="4"/>
                </a:cxn>
                <a:cxn ang="0">
                  <a:pos x="9" y="6"/>
                </a:cxn>
                <a:cxn ang="0">
                  <a:pos x="9" y="6"/>
                </a:cxn>
              </a:cxnLst>
              <a:rect l="0" t="0" r="r" b="b"/>
              <a:pathLst>
                <a:path w="19" h="80">
                  <a:moveTo>
                    <a:pt x="9" y="6"/>
                  </a:moveTo>
                  <a:lnTo>
                    <a:pt x="9" y="6"/>
                  </a:lnTo>
                  <a:lnTo>
                    <a:pt x="6" y="13"/>
                  </a:lnTo>
                  <a:lnTo>
                    <a:pt x="5" y="21"/>
                  </a:lnTo>
                  <a:lnTo>
                    <a:pt x="2" y="29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0" y="55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6" y="80"/>
                  </a:lnTo>
                  <a:lnTo>
                    <a:pt x="10" y="78"/>
                  </a:lnTo>
                  <a:lnTo>
                    <a:pt x="12" y="77"/>
                  </a:lnTo>
                  <a:lnTo>
                    <a:pt x="12" y="7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3" y="31"/>
                  </a:lnTo>
                  <a:lnTo>
                    <a:pt x="15" y="23"/>
                  </a:lnTo>
                  <a:lnTo>
                    <a:pt x="18" y="14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chenying0907 829"/>
            <p:cNvSpPr/>
            <p:nvPr/>
          </p:nvSpPr>
          <p:spPr bwMode="auto">
            <a:xfrm>
              <a:off x="4400551" y="3581401"/>
              <a:ext cx="4763" cy="222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51"/>
                </a:cxn>
                <a:cxn ang="0">
                  <a:pos x="1" y="52"/>
                </a:cxn>
                <a:cxn ang="0">
                  <a:pos x="5" y="54"/>
                </a:cxn>
                <a:cxn ang="0">
                  <a:pos x="9" y="52"/>
                </a:cxn>
                <a:cxn ang="0">
                  <a:pos x="10" y="51"/>
                </a:cxn>
                <a:cxn ang="0">
                  <a:pos x="12" y="48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5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2" h="54">
                  <a:moveTo>
                    <a:pt x="0" y="6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1" y="52"/>
                  </a:lnTo>
                  <a:lnTo>
                    <a:pt x="5" y="54"/>
                  </a:lnTo>
                  <a:lnTo>
                    <a:pt x="9" y="52"/>
                  </a:lnTo>
                  <a:lnTo>
                    <a:pt x="10" y="51"/>
                  </a:lnTo>
                  <a:lnTo>
                    <a:pt x="12" y="4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9" y="3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chenying0907 830"/>
            <p:cNvSpPr/>
            <p:nvPr/>
          </p:nvSpPr>
          <p:spPr bwMode="auto">
            <a:xfrm>
              <a:off x="4422776" y="3571876"/>
              <a:ext cx="4763" cy="142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2" y="35"/>
                </a:cxn>
                <a:cxn ang="0">
                  <a:pos x="3" y="36"/>
                </a:cxn>
                <a:cxn ang="0">
                  <a:pos x="7" y="38"/>
                </a:cxn>
                <a:cxn ang="0">
                  <a:pos x="11" y="36"/>
                </a:cxn>
                <a:cxn ang="0">
                  <a:pos x="12" y="35"/>
                </a:cxn>
                <a:cxn ang="0">
                  <a:pos x="12" y="32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2" h="38">
                  <a:moveTo>
                    <a:pt x="0" y="5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3" y="36"/>
                  </a:lnTo>
                  <a:lnTo>
                    <a:pt x="7" y="38"/>
                  </a:lnTo>
                  <a:lnTo>
                    <a:pt x="11" y="36"/>
                  </a:lnTo>
                  <a:lnTo>
                    <a:pt x="12" y="35"/>
                  </a:lnTo>
                  <a:lnTo>
                    <a:pt x="12" y="3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chenying0907 831"/>
            <p:cNvSpPr/>
            <p:nvPr/>
          </p:nvSpPr>
          <p:spPr bwMode="auto">
            <a:xfrm>
              <a:off x="4430713" y="3629026"/>
              <a:ext cx="11113" cy="23813"/>
            </a:xfrm>
            <a:custGeom>
              <a:avLst/>
              <a:gdLst/>
              <a:ahLst/>
              <a:cxnLst>
                <a:cxn ang="0">
                  <a:pos x="16" y="3"/>
                </a:cxn>
                <a:cxn ang="0">
                  <a:pos x="16" y="3"/>
                </a:cxn>
                <a:cxn ang="0">
                  <a:pos x="9" y="14"/>
                </a:cxn>
                <a:cxn ang="0">
                  <a:pos x="4" y="27"/>
                </a:cxn>
                <a:cxn ang="0">
                  <a:pos x="1" y="40"/>
                </a:cxn>
                <a:cxn ang="0">
                  <a:pos x="0" y="55"/>
                </a:cxn>
                <a:cxn ang="0">
                  <a:pos x="0" y="55"/>
                </a:cxn>
                <a:cxn ang="0">
                  <a:pos x="0" y="57"/>
                </a:cxn>
                <a:cxn ang="0">
                  <a:pos x="1" y="59"/>
                </a:cxn>
                <a:cxn ang="0">
                  <a:pos x="5" y="60"/>
                </a:cxn>
                <a:cxn ang="0">
                  <a:pos x="9" y="59"/>
                </a:cxn>
                <a:cxn ang="0">
                  <a:pos x="10" y="57"/>
                </a:cxn>
                <a:cxn ang="0">
                  <a:pos x="12" y="55"/>
                </a:cxn>
                <a:cxn ang="0">
                  <a:pos x="12" y="55"/>
                </a:cxn>
                <a:cxn ang="0">
                  <a:pos x="12" y="42"/>
                </a:cxn>
                <a:cxn ang="0">
                  <a:pos x="14" y="30"/>
                </a:cxn>
                <a:cxn ang="0">
                  <a:pos x="20" y="18"/>
                </a:cxn>
                <a:cxn ang="0">
                  <a:pos x="26" y="8"/>
                </a:cxn>
                <a:cxn ang="0">
                  <a:pos x="26" y="8"/>
                </a:cxn>
                <a:cxn ang="0">
                  <a:pos x="27" y="5"/>
                </a:cxn>
                <a:cxn ang="0">
                  <a:pos x="26" y="4"/>
                </a:cxn>
                <a:cxn ang="0">
                  <a:pos x="26" y="3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6" y="3"/>
                </a:cxn>
                <a:cxn ang="0">
                  <a:pos x="16" y="3"/>
                </a:cxn>
              </a:cxnLst>
              <a:rect l="0" t="0" r="r" b="b"/>
              <a:pathLst>
                <a:path w="27" h="60">
                  <a:moveTo>
                    <a:pt x="16" y="3"/>
                  </a:moveTo>
                  <a:lnTo>
                    <a:pt x="16" y="3"/>
                  </a:lnTo>
                  <a:lnTo>
                    <a:pt x="9" y="14"/>
                  </a:lnTo>
                  <a:lnTo>
                    <a:pt x="4" y="27"/>
                  </a:lnTo>
                  <a:lnTo>
                    <a:pt x="1" y="40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9"/>
                  </a:lnTo>
                  <a:lnTo>
                    <a:pt x="5" y="60"/>
                  </a:lnTo>
                  <a:lnTo>
                    <a:pt x="9" y="59"/>
                  </a:lnTo>
                  <a:lnTo>
                    <a:pt x="10" y="57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42"/>
                  </a:lnTo>
                  <a:lnTo>
                    <a:pt x="14" y="30"/>
                  </a:lnTo>
                  <a:lnTo>
                    <a:pt x="20" y="1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7" y="5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5" name="chenying0907 832"/>
            <p:cNvSpPr/>
            <p:nvPr/>
          </p:nvSpPr>
          <p:spPr bwMode="auto">
            <a:xfrm>
              <a:off x="4441826" y="3636963"/>
              <a:ext cx="11113" cy="25400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12" y="19"/>
                </a:cxn>
                <a:cxn ang="0">
                  <a:pos x="7" y="32"/>
                </a:cxn>
                <a:cxn ang="0">
                  <a:pos x="3" y="45"/>
                </a:cxn>
                <a:cxn ang="0">
                  <a:pos x="1" y="53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1" y="62"/>
                </a:cxn>
                <a:cxn ang="0">
                  <a:pos x="3" y="63"/>
                </a:cxn>
                <a:cxn ang="0">
                  <a:pos x="7" y="64"/>
                </a:cxn>
                <a:cxn ang="0">
                  <a:pos x="10" y="63"/>
                </a:cxn>
                <a:cxn ang="0">
                  <a:pos x="12" y="62"/>
                </a:cxn>
                <a:cxn ang="0">
                  <a:pos x="12" y="59"/>
                </a:cxn>
                <a:cxn ang="0">
                  <a:pos x="12" y="59"/>
                </a:cxn>
                <a:cxn ang="0">
                  <a:pos x="13" y="53"/>
                </a:cxn>
                <a:cxn ang="0">
                  <a:pos x="14" y="46"/>
                </a:cxn>
                <a:cxn ang="0">
                  <a:pos x="18" y="33"/>
                </a:cxn>
                <a:cxn ang="0">
                  <a:pos x="22" y="21"/>
                </a:cxn>
                <a:cxn ang="0">
                  <a:pos x="27" y="8"/>
                </a:cxn>
                <a:cxn ang="0">
                  <a:pos x="27" y="8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22" y="0"/>
                </a:cxn>
                <a:cxn ang="0">
                  <a:pos x="18" y="2"/>
                </a:cxn>
                <a:cxn ang="0">
                  <a:pos x="17" y="3"/>
                </a:cxn>
                <a:cxn ang="0">
                  <a:pos x="16" y="4"/>
                </a:cxn>
                <a:cxn ang="0">
                  <a:pos x="16" y="4"/>
                </a:cxn>
              </a:cxnLst>
              <a:rect l="0" t="0" r="r" b="b"/>
              <a:pathLst>
                <a:path w="27" h="64">
                  <a:moveTo>
                    <a:pt x="16" y="4"/>
                  </a:moveTo>
                  <a:lnTo>
                    <a:pt x="16" y="4"/>
                  </a:lnTo>
                  <a:lnTo>
                    <a:pt x="12" y="19"/>
                  </a:lnTo>
                  <a:lnTo>
                    <a:pt x="7" y="32"/>
                  </a:lnTo>
                  <a:lnTo>
                    <a:pt x="3" y="45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3" y="63"/>
                  </a:lnTo>
                  <a:lnTo>
                    <a:pt x="7" y="64"/>
                  </a:lnTo>
                  <a:lnTo>
                    <a:pt x="10" y="63"/>
                  </a:lnTo>
                  <a:lnTo>
                    <a:pt x="12" y="62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3" y="53"/>
                  </a:lnTo>
                  <a:lnTo>
                    <a:pt x="14" y="46"/>
                  </a:lnTo>
                  <a:lnTo>
                    <a:pt x="18" y="33"/>
                  </a:lnTo>
                  <a:lnTo>
                    <a:pt x="22" y="21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chenying0907 833"/>
            <p:cNvSpPr/>
            <p:nvPr/>
          </p:nvSpPr>
          <p:spPr bwMode="auto">
            <a:xfrm>
              <a:off x="4467226" y="3646488"/>
              <a:ext cx="4763" cy="2540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0" y="60"/>
                </a:cxn>
                <a:cxn ang="0">
                  <a:pos x="2" y="62"/>
                </a:cxn>
                <a:cxn ang="0">
                  <a:pos x="6" y="64"/>
                </a:cxn>
                <a:cxn ang="0">
                  <a:pos x="10" y="62"/>
                </a:cxn>
                <a:cxn ang="0">
                  <a:pos x="11" y="60"/>
                </a:cxn>
                <a:cxn ang="0">
                  <a:pos x="12" y="59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1" y="2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2" h="64">
                  <a:moveTo>
                    <a:pt x="0" y="5"/>
                  </a:moveTo>
                  <a:lnTo>
                    <a:pt x="0" y="59"/>
                  </a:lnTo>
                  <a:lnTo>
                    <a:pt x="0" y="59"/>
                  </a:lnTo>
                  <a:lnTo>
                    <a:pt x="0" y="60"/>
                  </a:lnTo>
                  <a:lnTo>
                    <a:pt x="2" y="62"/>
                  </a:lnTo>
                  <a:lnTo>
                    <a:pt x="6" y="64"/>
                  </a:lnTo>
                  <a:lnTo>
                    <a:pt x="10" y="62"/>
                  </a:lnTo>
                  <a:lnTo>
                    <a:pt x="11" y="60"/>
                  </a:lnTo>
                  <a:lnTo>
                    <a:pt x="12" y="5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chenying0907 834"/>
            <p:cNvSpPr/>
            <p:nvPr/>
          </p:nvSpPr>
          <p:spPr bwMode="auto">
            <a:xfrm>
              <a:off x="4483101" y="3641726"/>
              <a:ext cx="6350" cy="15875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4" y="3"/>
                </a:cxn>
                <a:cxn ang="0">
                  <a:pos x="2" y="9"/>
                </a:cxn>
                <a:cxn ang="0">
                  <a:pos x="0" y="17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4"/>
                </a:cxn>
                <a:cxn ang="0">
                  <a:pos x="2" y="37"/>
                </a:cxn>
                <a:cxn ang="0">
                  <a:pos x="6" y="38"/>
                </a:cxn>
                <a:cxn ang="0">
                  <a:pos x="9" y="37"/>
                </a:cxn>
                <a:cxn ang="0">
                  <a:pos x="11" y="34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12" y="20"/>
                </a:cxn>
                <a:cxn ang="0">
                  <a:pos x="12" y="1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5"/>
                </a:cxn>
                <a:cxn ang="0">
                  <a:pos x="15" y="4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3"/>
                </a:cxn>
                <a:cxn ang="0">
                  <a:pos x="4" y="3"/>
                </a:cxn>
              </a:cxnLst>
              <a:rect l="0" t="0" r="r" b="b"/>
              <a:pathLst>
                <a:path w="15" h="38">
                  <a:moveTo>
                    <a:pt x="4" y="3"/>
                  </a:moveTo>
                  <a:lnTo>
                    <a:pt x="4" y="3"/>
                  </a:lnTo>
                  <a:lnTo>
                    <a:pt x="2" y="9"/>
                  </a:lnTo>
                  <a:lnTo>
                    <a:pt x="0" y="1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2" y="37"/>
                  </a:lnTo>
                  <a:lnTo>
                    <a:pt x="6" y="38"/>
                  </a:lnTo>
                  <a:lnTo>
                    <a:pt x="9" y="37"/>
                  </a:lnTo>
                  <a:lnTo>
                    <a:pt x="11" y="34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20"/>
                  </a:lnTo>
                  <a:lnTo>
                    <a:pt x="12" y="1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3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chenying0907 835"/>
            <p:cNvSpPr/>
            <p:nvPr/>
          </p:nvSpPr>
          <p:spPr bwMode="auto">
            <a:xfrm>
              <a:off x="4492626" y="3687763"/>
              <a:ext cx="4763" cy="206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47"/>
                </a:cxn>
                <a:cxn ang="0">
                  <a:pos x="0" y="47"/>
                </a:cxn>
                <a:cxn ang="0">
                  <a:pos x="1" y="49"/>
                </a:cxn>
                <a:cxn ang="0">
                  <a:pos x="2" y="52"/>
                </a:cxn>
                <a:cxn ang="0">
                  <a:pos x="6" y="53"/>
                </a:cxn>
                <a:cxn ang="0">
                  <a:pos x="10" y="52"/>
                </a:cxn>
                <a:cxn ang="0">
                  <a:pos x="11" y="49"/>
                </a:cxn>
                <a:cxn ang="0">
                  <a:pos x="11" y="47"/>
                </a:cxn>
                <a:cxn ang="0">
                  <a:pos x="11" y="5"/>
                </a:cxn>
                <a:cxn ang="0">
                  <a:pos x="11" y="5"/>
                </a:cxn>
                <a:cxn ang="0">
                  <a:pos x="11" y="4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1" h="53">
                  <a:moveTo>
                    <a:pt x="0" y="5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1" y="49"/>
                  </a:lnTo>
                  <a:lnTo>
                    <a:pt x="2" y="52"/>
                  </a:lnTo>
                  <a:lnTo>
                    <a:pt x="6" y="53"/>
                  </a:lnTo>
                  <a:lnTo>
                    <a:pt x="10" y="52"/>
                  </a:lnTo>
                  <a:lnTo>
                    <a:pt x="11" y="49"/>
                  </a:lnTo>
                  <a:lnTo>
                    <a:pt x="11" y="47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chenying0907 836"/>
            <p:cNvSpPr/>
            <p:nvPr/>
          </p:nvSpPr>
          <p:spPr bwMode="auto">
            <a:xfrm>
              <a:off x="4505326" y="3698876"/>
              <a:ext cx="4763" cy="30163"/>
            </a:xfrm>
            <a:custGeom>
              <a:avLst/>
              <a:gdLst/>
              <a:ahLst/>
              <a:cxnLst>
                <a:cxn ang="0">
                  <a:pos x="13" y="43"/>
                </a:cxn>
                <a:cxn ang="0">
                  <a:pos x="13" y="43"/>
                </a:cxn>
                <a:cxn ang="0">
                  <a:pos x="15" y="25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3" y="4"/>
                </a:cxn>
                <a:cxn ang="0">
                  <a:pos x="12" y="2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3" y="4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3" y="26"/>
                </a:cxn>
                <a:cxn ang="0">
                  <a:pos x="2" y="46"/>
                </a:cxn>
                <a:cxn ang="0">
                  <a:pos x="2" y="46"/>
                </a:cxn>
                <a:cxn ang="0">
                  <a:pos x="0" y="59"/>
                </a:cxn>
                <a:cxn ang="0">
                  <a:pos x="0" y="65"/>
                </a:cxn>
                <a:cxn ang="0">
                  <a:pos x="3" y="72"/>
                </a:cxn>
                <a:cxn ang="0">
                  <a:pos x="3" y="72"/>
                </a:cxn>
                <a:cxn ang="0">
                  <a:pos x="4" y="74"/>
                </a:cxn>
                <a:cxn ang="0">
                  <a:pos x="5" y="76"/>
                </a:cxn>
                <a:cxn ang="0">
                  <a:pos x="9" y="76"/>
                </a:cxn>
                <a:cxn ang="0">
                  <a:pos x="12" y="74"/>
                </a:cxn>
                <a:cxn ang="0">
                  <a:pos x="13" y="73"/>
                </a:cxn>
                <a:cxn ang="0">
                  <a:pos x="13" y="72"/>
                </a:cxn>
                <a:cxn ang="0">
                  <a:pos x="13" y="69"/>
                </a:cxn>
                <a:cxn ang="0">
                  <a:pos x="13" y="69"/>
                </a:cxn>
                <a:cxn ang="0">
                  <a:pos x="12" y="63"/>
                </a:cxn>
                <a:cxn ang="0">
                  <a:pos x="12" y="56"/>
                </a:cxn>
                <a:cxn ang="0">
                  <a:pos x="13" y="43"/>
                </a:cxn>
                <a:cxn ang="0">
                  <a:pos x="13" y="43"/>
                </a:cxn>
              </a:cxnLst>
              <a:rect l="0" t="0" r="r" b="b"/>
              <a:pathLst>
                <a:path w="15" h="76">
                  <a:moveTo>
                    <a:pt x="13" y="43"/>
                  </a:moveTo>
                  <a:lnTo>
                    <a:pt x="13" y="43"/>
                  </a:lnTo>
                  <a:lnTo>
                    <a:pt x="15" y="25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2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3" y="72"/>
                  </a:lnTo>
                  <a:lnTo>
                    <a:pt x="3" y="72"/>
                  </a:lnTo>
                  <a:lnTo>
                    <a:pt x="4" y="74"/>
                  </a:lnTo>
                  <a:lnTo>
                    <a:pt x="5" y="76"/>
                  </a:lnTo>
                  <a:lnTo>
                    <a:pt x="9" y="76"/>
                  </a:lnTo>
                  <a:lnTo>
                    <a:pt x="12" y="74"/>
                  </a:lnTo>
                  <a:lnTo>
                    <a:pt x="13" y="73"/>
                  </a:lnTo>
                  <a:lnTo>
                    <a:pt x="13" y="72"/>
                  </a:lnTo>
                  <a:lnTo>
                    <a:pt x="13" y="69"/>
                  </a:lnTo>
                  <a:lnTo>
                    <a:pt x="13" y="69"/>
                  </a:lnTo>
                  <a:lnTo>
                    <a:pt x="12" y="63"/>
                  </a:lnTo>
                  <a:lnTo>
                    <a:pt x="12" y="56"/>
                  </a:lnTo>
                  <a:lnTo>
                    <a:pt x="13" y="43"/>
                  </a:lnTo>
                  <a:lnTo>
                    <a:pt x="13" y="4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" name="chenying0907 837"/>
            <p:cNvSpPr/>
            <p:nvPr/>
          </p:nvSpPr>
          <p:spPr bwMode="auto">
            <a:xfrm>
              <a:off x="4522788" y="3714751"/>
              <a:ext cx="6350" cy="19050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16" y="5"/>
                </a:cxn>
                <a:cxn ang="0">
                  <a:pos x="16" y="3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14"/>
                </a:cxn>
                <a:cxn ang="0">
                  <a:pos x="2" y="25"/>
                </a:cxn>
                <a:cxn ang="0">
                  <a:pos x="0" y="34"/>
                </a:cxn>
                <a:cxn ang="0">
                  <a:pos x="0" y="39"/>
                </a:cxn>
                <a:cxn ang="0">
                  <a:pos x="2" y="44"/>
                </a:cxn>
                <a:cxn ang="0">
                  <a:pos x="2" y="44"/>
                </a:cxn>
                <a:cxn ang="0">
                  <a:pos x="3" y="47"/>
                </a:cxn>
                <a:cxn ang="0">
                  <a:pos x="4" y="48"/>
                </a:cxn>
                <a:cxn ang="0">
                  <a:pos x="8" y="48"/>
                </a:cxn>
                <a:cxn ang="0">
                  <a:pos x="12" y="46"/>
                </a:cxn>
                <a:cxn ang="0">
                  <a:pos x="12" y="44"/>
                </a:cxn>
                <a:cxn ang="0">
                  <a:pos x="12" y="42"/>
                </a:cxn>
                <a:cxn ang="0">
                  <a:pos x="12" y="42"/>
                </a:cxn>
                <a:cxn ang="0">
                  <a:pos x="11" y="37"/>
                </a:cxn>
                <a:cxn ang="0">
                  <a:pos x="11" y="33"/>
                </a:cxn>
                <a:cxn ang="0">
                  <a:pos x="14" y="24"/>
                </a:cxn>
                <a:cxn ang="0">
                  <a:pos x="15" y="14"/>
                </a:cxn>
                <a:cxn ang="0">
                  <a:pos x="16" y="5"/>
                </a:cxn>
                <a:cxn ang="0">
                  <a:pos x="16" y="5"/>
                </a:cxn>
              </a:cxnLst>
              <a:rect l="0" t="0" r="r" b="b"/>
              <a:pathLst>
                <a:path w="16" h="48">
                  <a:moveTo>
                    <a:pt x="16" y="5"/>
                  </a:moveTo>
                  <a:lnTo>
                    <a:pt x="16" y="5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14"/>
                  </a:lnTo>
                  <a:lnTo>
                    <a:pt x="2" y="25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12" y="46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1" y="37"/>
                  </a:lnTo>
                  <a:lnTo>
                    <a:pt x="11" y="33"/>
                  </a:lnTo>
                  <a:lnTo>
                    <a:pt x="14" y="24"/>
                  </a:lnTo>
                  <a:lnTo>
                    <a:pt x="15" y="14"/>
                  </a:lnTo>
                  <a:lnTo>
                    <a:pt x="16" y="5"/>
                  </a:lnTo>
                  <a:lnTo>
                    <a:pt x="1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1" name="chenying0907 838"/>
            <p:cNvSpPr/>
            <p:nvPr/>
          </p:nvSpPr>
          <p:spPr bwMode="auto">
            <a:xfrm>
              <a:off x="4538663" y="3703638"/>
              <a:ext cx="4763" cy="190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1"/>
                </a:cxn>
                <a:cxn ang="0">
                  <a:pos x="1" y="44"/>
                </a:cxn>
                <a:cxn ang="0">
                  <a:pos x="5" y="45"/>
                </a:cxn>
                <a:cxn ang="0">
                  <a:pos x="9" y="44"/>
                </a:cxn>
                <a:cxn ang="0">
                  <a:pos x="10" y="41"/>
                </a:cxn>
                <a:cxn ang="0">
                  <a:pos x="10" y="4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45">
                  <a:moveTo>
                    <a:pt x="0" y="5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5" y="45"/>
                  </a:lnTo>
                  <a:lnTo>
                    <a:pt x="9" y="44"/>
                  </a:lnTo>
                  <a:lnTo>
                    <a:pt x="10" y="41"/>
                  </a:lnTo>
                  <a:lnTo>
                    <a:pt x="10" y="4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2" name="chenying0907 839"/>
            <p:cNvSpPr/>
            <p:nvPr/>
          </p:nvSpPr>
          <p:spPr bwMode="auto">
            <a:xfrm>
              <a:off x="4575176" y="3678238"/>
              <a:ext cx="6350" cy="19050"/>
            </a:xfrm>
            <a:custGeom>
              <a:avLst/>
              <a:gdLst/>
              <a:ahLst/>
              <a:cxnLst>
                <a:cxn ang="0">
                  <a:pos x="16" y="42"/>
                </a:cxn>
                <a:cxn ang="0">
                  <a:pos x="16" y="42"/>
                </a:cxn>
                <a:cxn ang="0">
                  <a:pos x="13" y="33"/>
                </a:cxn>
                <a:cxn ang="0">
                  <a:pos x="12" y="24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3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25"/>
                </a:cxn>
                <a:cxn ang="0">
                  <a:pos x="2" y="36"/>
                </a:cxn>
                <a:cxn ang="0">
                  <a:pos x="4" y="45"/>
                </a:cxn>
                <a:cxn ang="0">
                  <a:pos x="4" y="45"/>
                </a:cxn>
                <a:cxn ang="0">
                  <a:pos x="5" y="48"/>
                </a:cxn>
                <a:cxn ang="0">
                  <a:pos x="8" y="49"/>
                </a:cxn>
                <a:cxn ang="0">
                  <a:pos x="12" y="49"/>
                </a:cxn>
                <a:cxn ang="0">
                  <a:pos x="14" y="46"/>
                </a:cxn>
                <a:cxn ang="0">
                  <a:pos x="16" y="45"/>
                </a:cxn>
                <a:cxn ang="0">
                  <a:pos x="16" y="42"/>
                </a:cxn>
                <a:cxn ang="0">
                  <a:pos x="16" y="42"/>
                </a:cxn>
              </a:cxnLst>
              <a:rect l="0" t="0" r="r" b="b"/>
              <a:pathLst>
                <a:path w="16" h="49">
                  <a:moveTo>
                    <a:pt x="16" y="42"/>
                  </a:moveTo>
                  <a:lnTo>
                    <a:pt x="16" y="42"/>
                  </a:lnTo>
                  <a:lnTo>
                    <a:pt x="13" y="33"/>
                  </a:lnTo>
                  <a:lnTo>
                    <a:pt x="12" y="2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5"/>
                  </a:lnTo>
                  <a:lnTo>
                    <a:pt x="2" y="36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8" y="49"/>
                  </a:lnTo>
                  <a:lnTo>
                    <a:pt x="12" y="49"/>
                  </a:lnTo>
                  <a:lnTo>
                    <a:pt x="14" y="46"/>
                  </a:lnTo>
                  <a:lnTo>
                    <a:pt x="16" y="45"/>
                  </a:lnTo>
                  <a:lnTo>
                    <a:pt x="16" y="42"/>
                  </a:lnTo>
                  <a:lnTo>
                    <a:pt x="16" y="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3" name="chenying0907 840"/>
            <p:cNvSpPr/>
            <p:nvPr/>
          </p:nvSpPr>
          <p:spPr bwMode="auto">
            <a:xfrm>
              <a:off x="4592638" y="3678238"/>
              <a:ext cx="6350" cy="17463"/>
            </a:xfrm>
            <a:custGeom>
              <a:avLst/>
              <a:gdLst/>
              <a:ahLst/>
              <a:cxnLst>
                <a:cxn ang="0">
                  <a:pos x="15" y="34"/>
                </a:cxn>
                <a:cxn ang="0">
                  <a:pos x="15" y="34"/>
                </a:cxn>
                <a:cxn ang="0">
                  <a:pos x="13" y="28"/>
                </a:cxn>
                <a:cxn ang="0">
                  <a:pos x="11" y="20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1" y="3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21"/>
                </a:cxn>
                <a:cxn ang="0">
                  <a:pos x="2" y="29"/>
                </a:cxn>
                <a:cxn ang="0">
                  <a:pos x="4" y="37"/>
                </a:cxn>
                <a:cxn ang="0">
                  <a:pos x="4" y="37"/>
                </a:cxn>
                <a:cxn ang="0">
                  <a:pos x="5" y="40"/>
                </a:cxn>
                <a:cxn ang="0">
                  <a:pos x="7" y="41"/>
                </a:cxn>
                <a:cxn ang="0">
                  <a:pos x="11" y="41"/>
                </a:cxn>
                <a:cxn ang="0">
                  <a:pos x="14" y="38"/>
                </a:cxn>
                <a:cxn ang="0">
                  <a:pos x="15" y="37"/>
                </a:cxn>
                <a:cxn ang="0">
                  <a:pos x="15" y="34"/>
                </a:cxn>
                <a:cxn ang="0">
                  <a:pos x="15" y="34"/>
                </a:cxn>
              </a:cxnLst>
              <a:rect l="0" t="0" r="r" b="b"/>
              <a:pathLst>
                <a:path w="15" h="41">
                  <a:moveTo>
                    <a:pt x="15" y="34"/>
                  </a:moveTo>
                  <a:lnTo>
                    <a:pt x="15" y="34"/>
                  </a:lnTo>
                  <a:lnTo>
                    <a:pt x="13" y="28"/>
                  </a:lnTo>
                  <a:lnTo>
                    <a:pt x="11" y="20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1"/>
                  </a:lnTo>
                  <a:lnTo>
                    <a:pt x="2" y="29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5" y="40"/>
                  </a:lnTo>
                  <a:lnTo>
                    <a:pt x="7" y="41"/>
                  </a:lnTo>
                  <a:lnTo>
                    <a:pt x="11" y="41"/>
                  </a:lnTo>
                  <a:lnTo>
                    <a:pt x="14" y="38"/>
                  </a:lnTo>
                  <a:lnTo>
                    <a:pt x="15" y="37"/>
                  </a:lnTo>
                  <a:lnTo>
                    <a:pt x="15" y="34"/>
                  </a:lnTo>
                  <a:lnTo>
                    <a:pt x="15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" name="chenying0907 841"/>
            <p:cNvSpPr/>
            <p:nvPr/>
          </p:nvSpPr>
          <p:spPr bwMode="auto">
            <a:xfrm>
              <a:off x="4608513" y="3670301"/>
              <a:ext cx="4763" cy="19050"/>
            </a:xfrm>
            <a:custGeom>
              <a:avLst/>
              <a:gdLst/>
              <a:ahLst/>
              <a:cxnLst>
                <a:cxn ang="0">
                  <a:pos x="12" y="22"/>
                </a:cxn>
                <a:cxn ang="0">
                  <a:pos x="12" y="22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3" y="4"/>
                </a:cxn>
                <a:cxn ang="0">
                  <a:pos x="12" y="1"/>
                </a:cxn>
                <a:cxn ang="0">
                  <a:pos x="8" y="0"/>
                </a:cxn>
                <a:cxn ang="0">
                  <a:pos x="4" y="1"/>
                </a:cxn>
                <a:cxn ang="0">
                  <a:pos x="3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25"/>
                </a:cxn>
                <a:cxn ang="0">
                  <a:pos x="0" y="34"/>
                </a:cxn>
                <a:cxn ang="0">
                  <a:pos x="3" y="43"/>
                </a:cxn>
                <a:cxn ang="0">
                  <a:pos x="3" y="43"/>
                </a:cxn>
                <a:cxn ang="0">
                  <a:pos x="4" y="44"/>
                </a:cxn>
                <a:cxn ang="0">
                  <a:pos x="5" y="46"/>
                </a:cxn>
                <a:cxn ang="0">
                  <a:pos x="8" y="46"/>
                </a:cxn>
                <a:cxn ang="0">
                  <a:pos x="9" y="44"/>
                </a:cxn>
                <a:cxn ang="0">
                  <a:pos x="13" y="42"/>
                </a:cxn>
                <a:cxn ang="0">
                  <a:pos x="13" y="39"/>
                </a:cxn>
                <a:cxn ang="0">
                  <a:pos x="13" y="36"/>
                </a:cxn>
                <a:cxn ang="0">
                  <a:pos x="13" y="36"/>
                </a:cxn>
                <a:cxn ang="0">
                  <a:pos x="12" y="34"/>
                </a:cxn>
                <a:cxn ang="0">
                  <a:pos x="12" y="30"/>
                </a:cxn>
                <a:cxn ang="0">
                  <a:pos x="12" y="22"/>
                </a:cxn>
                <a:cxn ang="0">
                  <a:pos x="12" y="22"/>
                </a:cxn>
              </a:cxnLst>
              <a:rect l="0" t="0" r="r" b="b"/>
              <a:pathLst>
                <a:path w="13" h="46">
                  <a:moveTo>
                    <a:pt x="12" y="22"/>
                  </a:moveTo>
                  <a:lnTo>
                    <a:pt x="12" y="22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25"/>
                  </a:lnTo>
                  <a:lnTo>
                    <a:pt x="0" y="34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4" y="44"/>
                  </a:lnTo>
                  <a:lnTo>
                    <a:pt x="5" y="46"/>
                  </a:lnTo>
                  <a:lnTo>
                    <a:pt x="8" y="46"/>
                  </a:lnTo>
                  <a:lnTo>
                    <a:pt x="9" y="44"/>
                  </a:lnTo>
                  <a:lnTo>
                    <a:pt x="13" y="42"/>
                  </a:lnTo>
                  <a:lnTo>
                    <a:pt x="13" y="39"/>
                  </a:lnTo>
                  <a:lnTo>
                    <a:pt x="13" y="36"/>
                  </a:lnTo>
                  <a:lnTo>
                    <a:pt x="13" y="36"/>
                  </a:lnTo>
                  <a:lnTo>
                    <a:pt x="12" y="34"/>
                  </a:lnTo>
                  <a:lnTo>
                    <a:pt x="12" y="30"/>
                  </a:lnTo>
                  <a:lnTo>
                    <a:pt x="12" y="22"/>
                  </a:lnTo>
                  <a:lnTo>
                    <a:pt x="12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" name="chenying0907 842"/>
            <p:cNvSpPr/>
            <p:nvPr/>
          </p:nvSpPr>
          <p:spPr bwMode="auto">
            <a:xfrm>
              <a:off x="4629151" y="3640138"/>
              <a:ext cx="4763" cy="2222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2" y="55"/>
                </a:cxn>
                <a:cxn ang="0">
                  <a:pos x="5" y="56"/>
                </a:cxn>
                <a:cxn ang="0">
                  <a:pos x="9" y="55"/>
                </a:cxn>
                <a:cxn ang="0">
                  <a:pos x="11" y="54"/>
                </a:cxn>
                <a:cxn ang="0">
                  <a:pos x="12" y="51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2" h="56">
                  <a:moveTo>
                    <a:pt x="0" y="5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2" y="55"/>
                  </a:lnTo>
                  <a:lnTo>
                    <a:pt x="5" y="56"/>
                  </a:lnTo>
                  <a:lnTo>
                    <a:pt x="9" y="55"/>
                  </a:lnTo>
                  <a:lnTo>
                    <a:pt x="11" y="54"/>
                  </a:lnTo>
                  <a:lnTo>
                    <a:pt x="12" y="5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" name="chenying0907 843"/>
            <p:cNvSpPr/>
            <p:nvPr/>
          </p:nvSpPr>
          <p:spPr bwMode="auto">
            <a:xfrm>
              <a:off x="4648201" y="3641726"/>
              <a:ext cx="6350" cy="1746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1"/>
                </a:cxn>
                <a:cxn ang="0">
                  <a:pos x="4" y="35"/>
                </a:cxn>
                <a:cxn ang="0">
                  <a:pos x="4" y="35"/>
                </a:cxn>
                <a:cxn ang="0">
                  <a:pos x="4" y="38"/>
                </a:cxn>
                <a:cxn ang="0">
                  <a:pos x="5" y="40"/>
                </a:cxn>
                <a:cxn ang="0">
                  <a:pos x="9" y="42"/>
                </a:cxn>
                <a:cxn ang="0">
                  <a:pos x="13" y="40"/>
                </a:cxn>
                <a:cxn ang="0">
                  <a:pos x="14" y="38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3" y="21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16" h="42">
                  <a:moveTo>
                    <a:pt x="12" y="5"/>
                  </a:moveTo>
                  <a:lnTo>
                    <a:pt x="12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1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8"/>
                  </a:lnTo>
                  <a:lnTo>
                    <a:pt x="5" y="40"/>
                  </a:lnTo>
                  <a:lnTo>
                    <a:pt x="9" y="42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3" y="21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" name="chenying0907 844"/>
            <p:cNvSpPr/>
            <p:nvPr/>
          </p:nvSpPr>
          <p:spPr bwMode="auto">
            <a:xfrm>
              <a:off x="4668838" y="3640138"/>
              <a:ext cx="4763" cy="142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33"/>
                </a:cxn>
                <a:cxn ang="0">
                  <a:pos x="0" y="33"/>
                </a:cxn>
                <a:cxn ang="0">
                  <a:pos x="0" y="34"/>
                </a:cxn>
                <a:cxn ang="0">
                  <a:pos x="1" y="37"/>
                </a:cxn>
                <a:cxn ang="0">
                  <a:pos x="5" y="38"/>
                </a:cxn>
                <a:cxn ang="0">
                  <a:pos x="9" y="37"/>
                </a:cxn>
                <a:cxn ang="0">
                  <a:pos x="10" y="34"/>
                </a:cxn>
                <a:cxn ang="0">
                  <a:pos x="10" y="33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38">
                  <a:moveTo>
                    <a:pt x="0" y="5"/>
                  </a:moveTo>
                  <a:lnTo>
                    <a:pt x="0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5" y="38"/>
                  </a:lnTo>
                  <a:lnTo>
                    <a:pt x="9" y="37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8" name="chenying0907 845"/>
            <p:cNvSpPr/>
            <p:nvPr/>
          </p:nvSpPr>
          <p:spPr bwMode="auto">
            <a:xfrm>
              <a:off x="4689476" y="3586163"/>
              <a:ext cx="6350" cy="23813"/>
            </a:xfrm>
            <a:custGeom>
              <a:avLst/>
              <a:gdLst/>
              <a:ahLst/>
              <a:cxnLst>
                <a:cxn ang="0">
                  <a:pos x="7" y="1"/>
                </a:cxn>
                <a:cxn ang="0">
                  <a:pos x="7" y="1"/>
                </a:cxn>
                <a:cxn ang="0">
                  <a:pos x="4" y="6"/>
                </a:cxn>
                <a:cxn ang="0">
                  <a:pos x="1" y="13"/>
                </a:cxn>
                <a:cxn ang="0">
                  <a:pos x="1" y="19"/>
                </a:cxn>
                <a:cxn ang="0">
                  <a:pos x="0" y="26"/>
                </a:cxn>
                <a:cxn ang="0">
                  <a:pos x="1" y="51"/>
                </a:cxn>
                <a:cxn ang="0">
                  <a:pos x="1" y="51"/>
                </a:cxn>
                <a:cxn ang="0">
                  <a:pos x="2" y="53"/>
                </a:cxn>
                <a:cxn ang="0">
                  <a:pos x="4" y="56"/>
                </a:cxn>
                <a:cxn ang="0">
                  <a:pos x="7" y="57"/>
                </a:cxn>
                <a:cxn ang="0">
                  <a:pos x="11" y="56"/>
                </a:cxn>
                <a:cxn ang="0">
                  <a:pos x="13" y="53"/>
                </a:cxn>
                <a:cxn ang="0">
                  <a:pos x="13" y="51"/>
                </a:cxn>
                <a:cxn ang="0">
                  <a:pos x="13" y="51"/>
                </a:cxn>
                <a:cxn ang="0">
                  <a:pos x="13" y="31"/>
                </a:cxn>
                <a:cxn ang="0">
                  <a:pos x="13" y="31"/>
                </a:cxn>
                <a:cxn ang="0">
                  <a:pos x="11" y="19"/>
                </a:cxn>
                <a:cxn ang="0">
                  <a:pos x="13" y="14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17" y="8"/>
                </a:cxn>
                <a:cxn ang="0">
                  <a:pos x="17" y="5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1"/>
                </a:cxn>
                <a:cxn ang="0">
                  <a:pos x="7" y="1"/>
                </a:cxn>
              </a:cxnLst>
              <a:rect l="0" t="0" r="r" b="b"/>
              <a:pathLst>
                <a:path w="17" h="57">
                  <a:moveTo>
                    <a:pt x="7" y="1"/>
                  </a:moveTo>
                  <a:lnTo>
                    <a:pt x="7" y="1"/>
                  </a:lnTo>
                  <a:lnTo>
                    <a:pt x="4" y="6"/>
                  </a:lnTo>
                  <a:lnTo>
                    <a:pt x="1" y="13"/>
                  </a:lnTo>
                  <a:lnTo>
                    <a:pt x="1" y="19"/>
                  </a:lnTo>
                  <a:lnTo>
                    <a:pt x="0" y="26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2" y="53"/>
                  </a:lnTo>
                  <a:lnTo>
                    <a:pt x="4" y="56"/>
                  </a:lnTo>
                  <a:lnTo>
                    <a:pt x="7" y="57"/>
                  </a:lnTo>
                  <a:lnTo>
                    <a:pt x="11" y="56"/>
                  </a:lnTo>
                  <a:lnTo>
                    <a:pt x="13" y="53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1" y="19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9" name="chenying0907 846"/>
            <p:cNvSpPr/>
            <p:nvPr/>
          </p:nvSpPr>
          <p:spPr bwMode="auto">
            <a:xfrm>
              <a:off x="4702176" y="3587751"/>
              <a:ext cx="9525" cy="2540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5" y="17"/>
                </a:cxn>
                <a:cxn ang="0">
                  <a:pos x="1" y="31"/>
                </a:cxn>
                <a:cxn ang="0">
                  <a:pos x="0" y="38"/>
                </a:cxn>
                <a:cxn ang="0">
                  <a:pos x="0" y="44"/>
                </a:cxn>
                <a:cxn ang="0">
                  <a:pos x="1" y="51"/>
                </a:cxn>
                <a:cxn ang="0">
                  <a:pos x="2" y="57"/>
                </a:cxn>
                <a:cxn ang="0">
                  <a:pos x="2" y="57"/>
                </a:cxn>
                <a:cxn ang="0">
                  <a:pos x="4" y="60"/>
                </a:cxn>
                <a:cxn ang="0">
                  <a:pos x="6" y="61"/>
                </a:cxn>
                <a:cxn ang="0">
                  <a:pos x="7" y="61"/>
                </a:cxn>
                <a:cxn ang="0">
                  <a:pos x="10" y="60"/>
                </a:cxn>
                <a:cxn ang="0">
                  <a:pos x="13" y="57"/>
                </a:cxn>
                <a:cxn ang="0">
                  <a:pos x="13" y="55"/>
                </a:cxn>
                <a:cxn ang="0">
                  <a:pos x="13" y="52"/>
                </a:cxn>
                <a:cxn ang="0">
                  <a:pos x="13" y="52"/>
                </a:cxn>
                <a:cxn ang="0">
                  <a:pos x="11" y="47"/>
                </a:cxn>
                <a:cxn ang="0">
                  <a:pos x="10" y="40"/>
                </a:cxn>
                <a:cxn ang="0">
                  <a:pos x="11" y="35"/>
                </a:cxn>
                <a:cxn ang="0">
                  <a:pos x="13" y="28"/>
                </a:cxn>
                <a:cxn ang="0">
                  <a:pos x="17" y="18"/>
                </a:cxn>
                <a:cxn ang="0">
                  <a:pos x="21" y="7"/>
                </a:cxn>
                <a:cxn ang="0">
                  <a:pos x="21" y="7"/>
                </a:cxn>
                <a:cxn ang="0">
                  <a:pos x="21" y="5"/>
                </a:cxn>
                <a:cxn ang="0">
                  <a:pos x="21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3" y="1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21" h="61">
                  <a:moveTo>
                    <a:pt x="10" y="4"/>
                  </a:moveTo>
                  <a:lnTo>
                    <a:pt x="10" y="4"/>
                  </a:lnTo>
                  <a:lnTo>
                    <a:pt x="5" y="17"/>
                  </a:lnTo>
                  <a:lnTo>
                    <a:pt x="1" y="31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1" y="51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4" y="60"/>
                  </a:lnTo>
                  <a:lnTo>
                    <a:pt x="6" y="61"/>
                  </a:lnTo>
                  <a:lnTo>
                    <a:pt x="7" y="61"/>
                  </a:lnTo>
                  <a:lnTo>
                    <a:pt x="10" y="60"/>
                  </a:lnTo>
                  <a:lnTo>
                    <a:pt x="13" y="57"/>
                  </a:lnTo>
                  <a:lnTo>
                    <a:pt x="13" y="55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1" y="47"/>
                  </a:lnTo>
                  <a:lnTo>
                    <a:pt x="10" y="40"/>
                  </a:lnTo>
                  <a:lnTo>
                    <a:pt x="11" y="35"/>
                  </a:lnTo>
                  <a:lnTo>
                    <a:pt x="13" y="28"/>
                  </a:lnTo>
                  <a:lnTo>
                    <a:pt x="17" y="18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0" name="chenying0907 847"/>
            <p:cNvSpPr/>
            <p:nvPr/>
          </p:nvSpPr>
          <p:spPr bwMode="auto">
            <a:xfrm>
              <a:off x="4721226" y="3589338"/>
              <a:ext cx="6350" cy="25400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17" y="5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2" y="0"/>
                </a:cxn>
                <a:cxn ang="0">
                  <a:pos x="8" y="1"/>
                </a:cxn>
                <a:cxn ang="0">
                  <a:pos x="7" y="2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4" y="18"/>
                </a:cxn>
                <a:cxn ang="0">
                  <a:pos x="2" y="31"/>
                </a:cxn>
                <a:cxn ang="0">
                  <a:pos x="0" y="37"/>
                </a:cxn>
                <a:cxn ang="0">
                  <a:pos x="0" y="44"/>
                </a:cxn>
                <a:cxn ang="0">
                  <a:pos x="2" y="51"/>
                </a:cxn>
                <a:cxn ang="0">
                  <a:pos x="3" y="57"/>
                </a:cxn>
                <a:cxn ang="0">
                  <a:pos x="3" y="57"/>
                </a:cxn>
                <a:cxn ang="0">
                  <a:pos x="4" y="60"/>
                </a:cxn>
                <a:cxn ang="0">
                  <a:pos x="7" y="60"/>
                </a:cxn>
                <a:cxn ang="0">
                  <a:pos x="8" y="61"/>
                </a:cxn>
                <a:cxn ang="0">
                  <a:pos x="11" y="60"/>
                </a:cxn>
                <a:cxn ang="0">
                  <a:pos x="14" y="56"/>
                </a:cxn>
                <a:cxn ang="0">
                  <a:pos x="14" y="54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47"/>
                </a:cxn>
                <a:cxn ang="0">
                  <a:pos x="11" y="40"/>
                </a:cxn>
                <a:cxn ang="0">
                  <a:pos x="14" y="28"/>
                </a:cxn>
                <a:cxn ang="0">
                  <a:pos x="16" y="17"/>
                </a:cxn>
                <a:cxn ang="0">
                  <a:pos x="17" y="5"/>
                </a:cxn>
                <a:cxn ang="0">
                  <a:pos x="17" y="5"/>
                </a:cxn>
              </a:cxnLst>
              <a:rect l="0" t="0" r="r" b="b"/>
              <a:pathLst>
                <a:path w="17" h="61">
                  <a:moveTo>
                    <a:pt x="17" y="5"/>
                  </a:moveTo>
                  <a:lnTo>
                    <a:pt x="17" y="5"/>
                  </a:lnTo>
                  <a:lnTo>
                    <a:pt x="17" y="2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7" y="2"/>
                  </a:lnTo>
                  <a:lnTo>
                    <a:pt x="7" y="5"/>
                  </a:lnTo>
                  <a:lnTo>
                    <a:pt x="7" y="5"/>
                  </a:lnTo>
                  <a:lnTo>
                    <a:pt x="4" y="18"/>
                  </a:lnTo>
                  <a:lnTo>
                    <a:pt x="2" y="31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2" y="51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4" y="60"/>
                  </a:lnTo>
                  <a:lnTo>
                    <a:pt x="7" y="60"/>
                  </a:lnTo>
                  <a:lnTo>
                    <a:pt x="8" y="61"/>
                  </a:lnTo>
                  <a:lnTo>
                    <a:pt x="11" y="60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47"/>
                  </a:lnTo>
                  <a:lnTo>
                    <a:pt x="11" y="40"/>
                  </a:lnTo>
                  <a:lnTo>
                    <a:pt x="14" y="28"/>
                  </a:lnTo>
                  <a:lnTo>
                    <a:pt x="16" y="17"/>
                  </a:lnTo>
                  <a:lnTo>
                    <a:pt x="17" y="5"/>
                  </a:lnTo>
                  <a:lnTo>
                    <a:pt x="17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1" name="chenying0907 848"/>
            <p:cNvSpPr/>
            <p:nvPr/>
          </p:nvSpPr>
          <p:spPr bwMode="auto">
            <a:xfrm>
              <a:off x="4748213" y="3521076"/>
              <a:ext cx="3175" cy="301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1"/>
                </a:cxn>
                <a:cxn ang="0">
                  <a:pos x="0" y="71"/>
                </a:cxn>
                <a:cxn ang="0">
                  <a:pos x="0" y="73"/>
                </a:cxn>
                <a:cxn ang="0">
                  <a:pos x="1" y="75"/>
                </a:cxn>
                <a:cxn ang="0">
                  <a:pos x="5" y="76"/>
                </a:cxn>
                <a:cxn ang="0">
                  <a:pos x="9" y="75"/>
                </a:cxn>
                <a:cxn ang="0">
                  <a:pos x="11" y="73"/>
                </a:cxn>
                <a:cxn ang="0">
                  <a:pos x="12" y="71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2" h="76">
                  <a:moveTo>
                    <a:pt x="0" y="5"/>
                  </a:moveTo>
                  <a:lnTo>
                    <a:pt x="0" y="71"/>
                  </a:lnTo>
                  <a:lnTo>
                    <a:pt x="0" y="71"/>
                  </a:lnTo>
                  <a:lnTo>
                    <a:pt x="0" y="73"/>
                  </a:lnTo>
                  <a:lnTo>
                    <a:pt x="1" y="75"/>
                  </a:lnTo>
                  <a:lnTo>
                    <a:pt x="5" y="76"/>
                  </a:lnTo>
                  <a:lnTo>
                    <a:pt x="9" y="75"/>
                  </a:lnTo>
                  <a:lnTo>
                    <a:pt x="11" y="73"/>
                  </a:lnTo>
                  <a:lnTo>
                    <a:pt x="12" y="71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2" name="chenying0907 849"/>
            <p:cNvSpPr/>
            <p:nvPr/>
          </p:nvSpPr>
          <p:spPr bwMode="auto">
            <a:xfrm>
              <a:off x="4762501" y="3519488"/>
              <a:ext cx="6350" cy="25400"/>
            </a:xfrm>
            <a:custGeom>
              <a:avLst/>
              <a:gdLst/>
              <a:ahLst/>
              <a:cxnLst>
                <a:cxn ang="0">
                  <a:pos x="14" y="53"/>
                </a:cxn>
                <a:cxn ang="0">
                  <a:pos x="14" y="53"/>
                </a:cxn>
                <a:cxn ang="0">
                  <a:pos x="13" y="47"/>
                </a:cxn>
                <a:cxn ang="0">
                  <a:pos x="12" y="41"/>
                </a:cxn>
                <a:cxn ang="0">
                  <a:pos x="11" y="29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7" y="0"/>
                </a:cxn>
                <a:cxn ang="0">
                  <a:pos x="3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" y="46"/>
                </a:cxn>
                <a:cxn ang="0">
                  <a:pos x="3" y="53"/>
                </a:cxn>
                <a:cxn ang="0">
                  <a:pos x="5" y="58"/>
                </a:cxn>
                <a:cxn ang="0">
                  <a:pos x="5" y="58"/>
                </a:cxn>
                <a:cxn ang="0">
                  <a:pos x="7" y="60"/>
                </a:cxn>
                <a:cxn ang="0">
                  <a:pos x="8" y="62"/>
                </a:cxn>
                <a:cxn ang="0">
                  <a:pos x="11" y="62"/>
                </a:cxn>
                <a:cxn ang="0">
                  <a:pos x="12" y="60"/>
                </a:cxn>
                <a:cxn ang="0">
                  <a:pos x="14" y="58"/>
                </a:cxn>
                <a:cxn ang="0">
                  <a:pos x="16" y="55"/>
                </a:cxn>
                <a:cxn ang="0">
                  <a:pos x="14" y="53"/>
                </a:cxn>
                <a:cxn ang="0">
                  <a:pos x="14" y="53"/>
                </a:cxn>
              </a:cxnLst>
              <a:rect l="0" t="0" r="r" b="b"/>
              <a:pathLst>
                <a:path w="16" h="62">
                  <a:moveTo>
                    <a:pt x="14" y="53"/>
                  </a:moveTo>
                  <a:lnTo>
                    <a:pt x="14" y="53"/>
                  </a:lnTo>
                  <a:lnTo>
                    <a:pt x="13" y="47"/>
                  </a:lnTo>
                  <a:lnTo>
                    <a:pt x="12" y="41"/>
                  </a:lnTo>
                  <a:lnTo>
                    <a:pt x="11" y="2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3"/>
                  </a:lnTo>
                  <a:lnTo>
                    <a:pt x="1" y="46"/>
                  </a:lnTo>
                  <a:lnTo>
                    <a:pt x="3" y="53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7" y="60"/>
                  </a:lnTo>
                  <a:lnTo>
                    <a:pt x="8" y="62"/>
                  </a:lnTo>
                  <a:lnTo>
                    <a:pt x="11" y="62"/>
                  </a:lnTo>
                  <a:lnTo>
                    <a:pt x="12" y="60"/>
                  </a:lnTo>
                  <a:lnTo>
                    <a:pt x="14" y="58"/>
                  </a:lnTo>
                  <a:lnTo>
                    <a:pt x="16" y="55"/>
                  </a:lnTo>
                  <a:lnTo>
                    <a:pt x="14" y="53"/>
                  </a:lnTo>
                  <a:lnTo>
                    <a:pt x="14" y="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3" name="chenying0907 850"/>
            <p:cNvSpPr/>
            <p:nvPr/>
          </p:nvSpPr>
          <p:spPr bwMode="auto">
            <a:xfrm>
              <a:off x="4776788" y="3514726"/>
              <a:ext cx="6350" cy="22225"/>
            </a:xfrm>
            <a:custGeom>
              <a:avLst/>
              <a:gdLst/>
              <a:ahLst/>
              <a:cxnLst>
                <a:cxn ang="0">
                  <a:pos x="15" y="47"/>
                </a:cxn>
                <a:cxn ang="0">
                  <a:pos x="15" y="47"/>
                </a:cxn>
                <a:cxn ang="0">
                  <a:pos x="14" y="43"/>
                </a:cxn>
                <a:cxn ang="0">
                  <a:pos x="13" y="38"/>
                </a:cxn>
                <a:cxn ang="0">
                  <a:pos x="11" y="26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30"/>
                </a:cxn>
                <a:cxn ang="0">
                  <a:pos x="1" y="42"/>
                </a:cxn>
                <a:cxn ang="0">
                  <a:pos x="4" y="48"/>
                </a:cxn>
                <a:cxn ang="0">
                  <a:pos x="6" y="54"/>
                </a:cxn>
                <a:cxn ang="0">
                  <a:pos x="6" y="54"/>
                </a:cxn>
                <a:cxn ang="0">
                  <a:pos x="8" y="55"/>
                </a:cxn>
                <a:cxn ang="0">
                  <a:pos x="10" y="56"/>
                </a:cxn>
                <a:cxn ang="0">
                  <a:pos x="14" y="55"/>
                </a:cxn>
                <a:cxn ang="0">
                  <a:pos x="17" y="52"/>
                </a:cxn>
                <a:cxn ang="0">
                  <a:pos x="17" y="50"/>
                </a:cxn>
                <a:cxn ang="0">
                  <a:pos x="15" y="47"/>
                </a:cxn>
                <a:cxn ang="0">
                  <a:pos x="15" y="47"/>
                </a:cxn>
              </a:cxnLst>
              <a:rect l="0" t="0" r="r" b="b"/>
              <a:pathLst>
                <a:path w="17" h="56">
                  <a:moveTo>
                    <a:pt x="15" y="47"/>
                  </a:moveTo>
                  <a:lnTo>
                    <a:pt x="15" y="47"/>
                  </a:lnTo>
                  <a:lnTo>
                    <a:pt x="14" y="43"/>
                  </a:lnTo>
                  <a:lnTo>
                    <a:pt x="13" y="38"/>
                  </a:lnTo>
                  <a:lnTo>
                    <a:pt x="11" y="26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30"/>
                  </a:lnTo>
                  <a:lnTo>
                    <a:pt x="1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8" y="55"/>
                  </a:lnTo>
                  <a:lnTo>
                    <a:pt x="10" y="56"/>
                  </a:lnTo>
                  <a:lnTo>
                    <a:pt x="14" y="55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5" y="47"/>
                  </a:lnTo>
                  <a:lnTo>
                    <a:pt x="15" y="4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" name="chenying0907 851"/>
            <p:cNvSpPr/>
            <p:nvPr/>
          </p:nvSpPr>
          <p:spPr bwMode="auto">
            <a:xfrm>
              <a:off x="4498976" y="3473451"/>
              <a:ext cx="7938" cy="22225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4"/>
                </a:cxn>
                <a:cxn ang="0">
                  <a:pos x="5" y="15"/>
                </a:cxn>
                <a:cxn ang="0">
                  <a:pos x="1" y="27"/>
                </a:cxn>
                <a:cxn ang="0">
                  <a:pos x="0" y="40"/>
                </a:cxn>
                <a:cxn ang="0">
                  <a:pos x="0" y="47"/>
                </a:cxn>
                <a:cxn ang="0">
                  <a:pos x="1" y="52"/>
                </a:cxn>
                <a:cxn ang="0">
                  <a:pos x="1" y="52"/>
                </a:cxn>
                <a:cxn ang="0">
                  <a:pos x="2" y="55"/>
                </a:cxn>
                <a:cxn ang="0">
                  <a:pos x="4" y="56"/>
                </a:cxn>
                <a:cxn ang="0">
                  <a:pos x="8" y="56"/>
                </a:cxn>
                <a:cxn ang="0">
                  <a:pos x="12" y="53"/>
                </a:cxn>
                <a:cxn ang="0">
                  <a:pos x="13" y="52"/>
                </a:cxn>
                <a:cxn ang="0">
                  <a:pos x="12" y="49"/>
                </a:cxn>
                <a:cxn ang="0">
                  <a:pos x="12" y="49"/>
                </a:cxn>
                <a:cxn ang="0">
                  <a:pos x="12" y="44"/>
                </a:cxn>
                <a:cxn ang="0">
                  <a:pos x="12" y="39"/>
                </a:cxn>
                <a:cxn ang="0">
                  <a:pos x="13" y="27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5"/>
                </a:cxn>
                <a:cxn ang="0">
                  <a:pos x="19" y="2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4"/>
                </a:cxn>
                <a:cxn ang="0">
                  <a:pos x="9" y="4"/>
                </a:cxn>
              </a:cxnLst>
              <a:rect l="0" t="0" r="r" b="b"/>
              <a:pathLst>
                <a:path w="19" h="56">
                  <a:moveTo>
                    <a:pt x="9" y="4"/>
                  </a:moveTo>
                  <a:lnTo>
                    <a:pt x="9" y="4"/>
                  </a:lnTo>
                  <a:lnTo>
                    <a:pt x="5" y="15"/>
                  </a:lnTo>
                  <a:lnTo>
                    <a:pt x="1" y="27"/>
                  </a:lnTo>
                  <a:lnTo>
                    <a:pt x="0" y="40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2" y="55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12" y="53"/>
                  </a:lnTo>
                  <a:lnTo>
                    <a:pt x="13" y="52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2" y="44"/>
                  </a:lnTo>
                  <a:lnTo>
                    <a:pt x="12" y="39"/>
                  </a:lnTo>
                  <a:lnTo>
                    <a:pt x="13" y="2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4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5" name="chenying0907 852"/>
            <p:cNvSpPr/>
            <p:nvPr/>
          </p:nvSpPr>
          <p:spPr bwMode="auto">
            <a:xfrm>
              <a:off x="4521201" y="3486151"/>
              <a:ext cx="7938" cy="38100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2"/>
                </a:cxn>
                <a:cxn ang="0">
                  <a:pos x="4" y="10"/>
                </a:cxn>
                <a:cxn ang="0">
                  <a:pos x="2" y="18"/>
                </a:cxn>
                <a:cxn ang="0">
                  <a:pos x="2" y="26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2" y="48"/>
                </a:cxn>
                <a:cxn ang="0">
                  <a:pos x="1" y="61"/>
                </a:cxn>
                <a:cxn ang="0">
                  <a:pos x="0" y="75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91"/>
                </a:cxn>
                <a:cxn ang="0">
                  <a:pos x="1" y="94"/>
                </a:cxn>
                <a:cxn ang="0">
                  <a:pos x="5" y="95"/>
                </a:cxn>
                <a:cxn ang="0">
                  <a:pos x="9" y="94"/>
                </a:cxn>
                <a:cxn ang="0">
                  <a:pos x="10" y="91"/>
                </a:cxn>
                <a:cxn ang="0">
                  <a:pos x="10" y="89"/>
                </a:cxn>
                <a:cxn ang="0">
                  <a:pos x="10" y="89"/>
                </a:cxn>
                <a:cxn ang="0">
                  <a:pos x="13" y="66"/>
                </a:cxn>
                <a:cxn ang="0">
                  <a:pos x="14" y="45"/>
                </a:cxn>
                <a:cxn ang="0">
                  <a:pos x="14" y="45"/>
                </a:cxn>
                <a:cxn ang="0">
                  <a:pos x="14" y="35"/>
                </a:cxn>
                <a:cxn ang="0">
                  <a:pos x="13" y="26"/>
                </a:cxn>
                <a:cxn ang="0">
                  <a:pos x="14" y="17"/>
                </a:cxn>
                <a:cxn ang="0">
                  <a:pos x="16" y="13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6" y="1"/>
                </a:cxn>
                <a:cxn ang="0">
                  <a:pos x="12" y="0"/>
                </a:cxn>
                <a:cxn ang="0">
                  <a:pos x="9" y="1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8" h="95">
                  <a:moveTo>
                    <a:pt x="8" y="2"/>
                  </a:moveTo>
                  <a:lnTo>
                    <a:pt x="8" y="2"/>
                  </a:lnTo>
                  <a:lnTo>
                    <a:pt x="4" y="10"/>
                  </a:lnTo>
                  <a:lnTo>
                    <a:pt x="2" y="18"/>
                  </a:lnTo>
                  <a:lnTo>
                    <a:pt x="2" y="26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48"/>
                  </a:lnTo>
                  <a:lnTo>
                    <a:pt x="1" y="61"/>
                  </a:lnTo>
                  <a:lnTo>
                    <a:pt x="0" y="75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1"/>
                  </a:lnTo>
                  <a:lnTo>
                    <a:pt x="1" y="94"/>
                  </a:lnTo>
                  <a:lnTo>
                    <a:pt x="5" y="95"/>
                  </a:lnTo>
                  <a:lnTo>
                    <a:pt x="9" y="94"/>
                  </a:lnTo>
                  <a:lnTo>
                    <a:pt x="10" y="91"/>
                  </a:lnTo>
                  <a:lnTo>
                    <a:pt x="10" y="89"/>
                  </a:lnTo>
                  <a:lnTo>
                    <a:pt x="10" y="89"/>
                  </a:lnTo>
                  <a:lnTo>
                    <a:pt x="13" y="66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4" y="35"/>
                  </a:lnTo>
                  <a:lnTo>
                    <a:pt x="13" y="26"/>
                  </a:lnTo>
                  <a:lnTo>
                    <a:pt x="14" y="17"/>
                  </a:lnTo>
                  <a:lnTo>
                    <a:pt x="16" y="13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6" name="chenying0907 853"/>
            <p:cNvSpPr/>
            <p:nvPr/>
          </p:nvSpPr>
          <p:spPr bwMode="auto">
            <a:xfrm>
              <a:off x="4540251" y="3524251"/>
              <a:ext cx="6350" cy="30163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4" y="5"/>
                </a:cxn>
                <a:cxn ang="0">
                  <a:pos x="3" y="38"/>
                </a:cxn>
                <a:cxn ang="0">
                  <a:pos x="0" y="71"/>
                </a:cxn>
                <a:cxn ang="0">
                  <a:pos x="0" y="71"/>
                </a:cxn>
                <a:cxn ang="0">
                  <a:pos x="2" y="72"/>
                </a:cxn>
                <a:cxn ang="0">
                  <a:pos x="3" y="75"/>
                </a:cxn>
                <a:cxn ang="0">
                  <a:pos x="7" y="76"/>
                </a:cxn>
                <a:cxn ang="0">
                  <a:pos x="11" y="75"/>
                </a:cxn>
                <a:cxn ang="0">
                  <a:pos x="12" y="72"/>
                </a:cxn>
                <a:cxn ang="0">
                  <a:pos x="12" y="71"/>
                </a:cxn>
                <a:cxn ang="0">
                  <a:pos x="12" y="71"/>
                </a:cxn>
                <a:cxn ang="0">
                  <a:pos x="15" y="38"/>
                </a:cxn>
                <a:cxn ang="0">
                  <a:pos x="16" y="5"/>
                </a:cxn>
                <a:cxn ang="0">
                  <a:pos x="16" y="5"/>
                </a:cxn>
                <a:cxn ang="0">
                  <a:pos x="16" y="3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7" y="1"/>
                </a:cxn>
                <a:cxn ang="0">
                  <a:pos x="5" y="3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16" h="76">
                  <a:moveTo>
                    <a:pt x="4" y="5"/>
                  </a:moveTo>
                  <a:lnTo>
                    <a:pt x="4" y="5"/>
                  </a:lnTo>
                  <a:lnTo>
                    <a:pt x="3" y="3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" y="72"/>
                  </a:lnTo>
                  <a:lnTo>
                    <a:pt x="3" y="75"/>
                  </a:lnTo>
                  <a:lnTo>
                    <a:pt x="7" y="76"/>
                  </a:lnTo>
                  <a:lnTo>
                    <a:pt x="11" y="75"/>
                  </a:lnTo>
                  <a:lnTo>
                    <a:pt x="12" y="7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5" y="38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7" y="1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7" name="chenying0907 854"/>
            <p:cNvSpPr/>
            <p:nvPr/>
          </p:nvSpPr>
          <p:spPr bwMode="auto">
            <a:xfrm>
              <a:off x="4629151" y="3451226"/>
              <a:ext cx="4763" cy="2540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0" y="62"/>
                </a:cxn>
                <a:cxn ang="0">
                  <a:pos x="2" y="63"/>
                </a:cxn>
                <a:cxn ang="0">
                  <a:pos x="5" y="65"/>
                </a:cxn>
                <a:cxn ang="0">
                  <a:pos x="9" y="63"/>
                </a:cxn>
                <a:cxn ang="0">
                  <a:pos x="11" y="62"/>
                </a:cxn>
                <a:cxn ang="0">
                  <a:pos x="12" y="59"/>
                </a:cxn>
                <a:cxn ang="0">
                  <a:pos x="12" y="7"/>
                </a:cxn>
                <a:cxn ang="0">
                  <a:pos x="12" y="7"/>
                </a:cxn>
                <a:cxn ang="0">
                  <a:pos x="11" y="4"/>
                </a:cxn>
                <a:cxn ang="0">
                  <a:pos x="9" y="1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2" h="65">
                  <a:moveTo>
                    <a:pt x="0" y="7"/>
                  </a:moveTo>
                  <a:lnTo>
                    <a:pt x="0" y="59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2" y="63"/>
                  </a:lnTo>
                  <a:lnTo>
                    <a:pt x="5" y="65"/>
                  </a:lnTo>
                  <a:lnTo>
                    <a:pt x="9" y="63"/>
                  </a:lnTo>
                  <a:lnTo>
                    <a:pt x="11" y="62"/>
                  </a:lnTo>
                  <a:lnTo>
                    <a:pt x="12" y="5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1" y="4"/>
                  </a:lnTo>
                  <a:lnTo>
                    <a:pt x="9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8" name="chenying0907 855"/>
            <p:cNvSpPr/>
            <p:nvPr/>
          </p:nvSpPr>
          <p:spPr bwMode="auto">
            <a:xfrm>
              <a:off x="4657726" y="3457576"/>
              <a:ext cx="6350" cy="20638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3" y="14"/>
                </a:cxn>
                <a:cxn ang="0">
                  <a:pos x="1" y="25"/>
                </a:cxn>
                <a:cxn ang="0">
                  <a:pos x="0" y="47"/>
                </a:cxn>
                <a:cxn ang="0">
                  <a:pos x="0" y="47"/>
                </a:cxn>
                <a:cxn ang="0">
                  <a:pos x="1" y="49"/>
                </a:cxn>
                <a:cxn ang="0">
                  <a:pos x="3" y="51"/>
                </a:cxn>
                <a:cxn ang="0">
                  <a:pos x="7" y="52"/>
                </a:cxn>
                <a:cxn ang="0">
                  <a:pos x="11" y="51"/>
                </a:cxn>
                <a:cxn ang="0">
                  <a:pos x="12" y="49"/>
                </a:cxn>
                <a:cxn ang="0">
                  <a:pos x="12" y="47"/>
                </a:cxn>
                <a:cxn ang="0">
                  <a:pos x="12" y="47"/>
                </a:cxn>
                <a:cxn ang="0">
                  <a:pos x="13" y="27"/>
                </a:cxn>
                <a:cxn ang="0">
                  <a:pos x="13" y="17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6" y="4"/>
                </a:cxn>
                <a:cxn ang="0">
                  <a:pos x="15" y="2"/>
                </a:cxn>
                <a:cxn ang="0">
                  <a:pos x="12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6" h="52">
                  <a:moveTo>
                    <a:pt x="4" y="4"/>
                  </a:moveTo>
                  <a:lnTo>
                    <a:pt x="4" y="4"/>
                  </a:lnTo>
                  <a:lnTo>
                    <a:pt x="3" y="14"/>
                  </a:lnTo>
                  <a:lnTo>
                    <a:pt x="1" y="25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9"/>
                  </a:lnTo>
                  <a:lnTo>
                    <a:pt x="3" y="51"/>
                  </a:lnTo>
                  <a:lnTo>
                    <a:pt x="7" y="52"/>
                  </a:lnTo>
                  <a:lnTo>
                    <a:pt x="11" y="51"/>
                  </a:lnTo>
                  <a:lnTo>
                    <a:pt x="12" y="49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3" y="27"/>
                  </a:lnTo>
                  <a:lnTo>
                    <a:pt x="13" y="17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9" name="chenying0907 856"/>
            <p:cNvSpPr/>
            <p:nvPr/>
          </p:nvSpPr>
          <p:spPr bwMode="auto">
            <a:xfrm>
              <a:off x="4686301" y="3459163"/>
              <a:ext cx="4763" cy="2857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4" y="5"/>
                </a:cxn>
                <a:cxn ang="0">
                  <a:pos x="2" y="19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0" y="66"/>
                </a:cxn>
                <a:cxn ang="0">
                  <a:pos x="0" y="66"/>
                </a:cxn>
                <a:cxn ang="0">
                  <a:pos x="0" y="68"/>
                </a:cxn>
                <a:cxn ang="0">
                  <a:pos x="2" y="70"/>
                </a:cxn>
                <a:cxn ang="0">
                  <a:pos x="6" y="72"/>
                </a:cxn>
                <a:cxn ang="0">
                  <a:pos x="10" y="70"/>
                </a:cxn>
                <a:cxn ang="0">
                  <a:pos x="11" y="68"/>
                </a:cxn>
                <a:cxn ang="0">
                  <a:pos x="11" y="66"/>
                </a:cxn>
                <a:cxn ang="0">
                  <a:pos x="11" y="35"/>
                </a:cxn>
                <a:cxn ang="0">
                  <a:pos x="11" y="35"/>
                </a:cxn>
                <a:cxn ang="0">
                  <a:pos x="12" y="27"/>
                </a:cxn>
                <a:cxn ang="0">
                  <a:pos x="14" y="1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2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6" y="1"/>
                </a:cxn>
                <a:cxn ang="0">
                  <a:pos x="4" y="2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15" h="72">
                  <a:moveTo>
                    <a:pt x="4" y="5"/>
                  </a:moveTo>
                  <a:lnTo>
                    <a:pt x="4" y="5"/>
                  </a:lnTo>
                  <a:lnTo>
                    <a:pt x="2" y="19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6" y="72"/>
                  </a:lnTo>
                  <a:lnTo>
                    <a:pt x="10" y="70"/>
                  </a:lnTo>
                  <a:lnTo>
                    <a:pt x="11" y="68"/>
                  </a:lnTo>
                  <a:lnTo>
                    <a:pt x="11" y="66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2" y="27"/>
                  </a:lnTo>
                  <a:lnTo>
                    <a:pt x="14" y="1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0" name="chenying0907 857"/>
            <p:cNvSpPr/>
            <p:nvPr/>
          </p:nvSpPr>
          <p:spPr bwMode="auto">
            <a:xfrm>
              <a:off x="4621213" y="3276601"/>
              <a:ext cx="4763" cy="2222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8"/>
                </a:cxn>
                <a:cxn ang="0">
                  <a:pos x="4" y="51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5" y="55"/>
                </a:cxn>
                <a:cxn ang="0">
                  <a:pos x="9" y="56"/>
                </a:cxn>
                <a:cxn ang="0">
                  <a:pos x="13" y="55"/>
                </a:cxn>
                <a:cxn ang="0">
                  <a:pos x="14" y="54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3" y="28"/>
                </a:cxn>
                <a:cxn ang="0">
                  <a:pos x="10" y="5"/>
                </a:cxn>
                <a:cxn ang="0">
                  <a:pos x="10" y="5"/>
                </a:cxn>
              </a:cxnLst>
              <a:rect l="0" t="0" r="r" b="b"/>
              <a:pathLst>
                <a:path w="14" h="56">
                  <a:moveTo>
                    <a:pt x="10" y="5"/>
                  </a:move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8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4" y="54"/>
                  </a:lnTo>
                  <a:lnTo>
                    <a:pt x="5" y="55"/>
                  </a:lnTo>
                  <a:lnTo>
                    <a:pt x="9" y="56"/>
                  </a:lnTo>
                  <a:lnTo>
                    <a:pt x="13" y="55"/>
                  </a:lnTo>
                  <a:lnTo>
                    <a:pt x="14" y="54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3" y="28"/>
                  </a:lnTo>
                  <a:lnTo>
                    <a:pt x="10" y="5"/>
                  </a:lnTo>
                  <a:lnTo>
                    <a:pt x="1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1" name="chenying0907 858"/>
            <p:cNvSpPr/>
            <p:nvPr/>
          </p:nvSpPr>
          <p:spPr bwMode="auto">
            <a:xfrm>
              <a:off x="4646613" y="3281363"/>
              <a:ext cx="7938" cy="1905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3"/>
                </a:cxn>
                <a:cxn ang="0">
                  <a:pos x="3" y="22"/>
                </a:cxn>
                <a:cxn ang="0">
                  <a:pos x="1" y="33"/>
                </a:cxn>
                <a:cxn ang="0">
                  <a:pos x="0" y="43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1" y="47"/>
                </a:cxn>
                <a:cxn ang="0">
                  <a:pos x="5" y="48"/>
                </a:cxn>
                <a:cxn ang="0">
                  <a:pos x="9" y="47"/>
                </a:cxn>
                <a:cxn ang="0">
                  <a:pos x="11" y="46"/>
                </a:cxn>
                <a:cxn ang="0">
                  <a:pos x="12" y="43"/>
                </a:cxn>
                <a:cxn ang="0">
                  <a:pos x="12" y="43"/>
                </a:cxn>
                <a:cxn ang="0">
                  <a:pos x="12" y="34"/>
                </a:cxn>
                <a:cxn ang="0">
                  <a:pos x="14" y="25"/>
                </a:cxn>
                <a:cxn ang="0">
                  <a:pos x="20" y="7"/>
                </a:cxn>
                <a:cxn ang="0">
                  <a:pos x="20" y="7"/>
                </a:cxn>
                <a:cxn ang="0">
                  <a:pos x="20" y="4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9" y="1"/>
                </a:cxn>
                <a:cxn ang="0">
                  <a:pos x="8" y="3"/>
                </a:cxn>
                <a:cxn ang="0">
                  <a:pos x="8" y="3"/>
                </a:cxn>
              </a:cxnLst>
              <a:rect l="0" t="0" r="r" b="b"/>
              <a:pathLst>
                <a:path w="20" h="48">
                  <a:moveTo>
                    <a:pt x="8" y="3"/>
                  </a:moveTo>
                  <a:lnTo>
                    <a:pt x="8" y="3"/>
                  </a:lnTo>
                  <a:lnTo>
                    <a:pt x="3" y="22"/>
                  </a:lnTo>
                  <a:lnTo>
                    <a:pt x="1" y="3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47"/>
                  </a:lnTo>
                  <a:lnTo>
                    <a:pt x="11" y="46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34"/>
                  </a:lnTo>
                  <a:lnTo>
                    <a:pt x="14" y="25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2" name="chenying0907 859"/>
            <p:cNvSpPr/>
            <p:nvPr/>
          </p:nvSpPr>
          <p:spPr bwMode="auto">
            <a:xfrm>
              <a:off x="4673601" y="3286126"/>
              <a:ext cx="6350" cy="2222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6"/>
                </a:cxn>
                <a:cxn ang="0">
                  <a:pos x="3" y="29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1" y="54"/>
                </a:cxn>
                <a:cxn ang="0">
                  <a:pos x="3" y="55"/>
                </a:cxn>
                <a:cxn ang="0">
                  <a:pos x="7" y="58"/>
                </a:cxn>
                <a:cxn ang="0">
                  <a:pos x="11" y="55"/>
                </a:cxn>
                <a:cxn ang="0">
                  <a:pos x="12" y="54"/>
                </a:cxn>
                <a:cxn ang="0">
                  <a:pos x="12" y="51"/>
                </a:cxn>
                <a:cxn ang="0">
                  <a:pos x="12" y="51"/>
                </a:cxn>
                <a:cxn ang="0">
                  <a:pos x="14" y="29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1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16" h="58">
                  <a:moveTo>
                    <a:pt x="4" y="6"/>
                  </a:moveTo>
                  <a:lnTo>
                    <a:pt x="4" y="6"/>
                  </a:lnTo>
                  <a:lnTo>
                    <a:pt x="3" y="29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" y="54"/>
                  </a:lnTo>
                  <a:lnTo>
                    <a:pt x="3" y="55"/>
                  </a:lnTo>
                  <a:lnTo>
                    <a:pt x="7" y="58"/>
                  </a:lnTo>
                  <a:lnTo>
                    <a:pt x="11" y="55"/>
                  </a:lnTo>
                  <a:lnTo>
                    <a:pt x="12" y="54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4" y="29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3" name="chenying0907 860"/>
            <p:cNvSpPr/>
            <p:nvPr/>
          </p:nvSpPr>
          <p:spPr bwMode="auto">
            <a:xfrm>
              <a:off x="4757738" y="3371851"/>
              <a:ext cx="4763" cy="269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2" y="65"/>
                </a:cxn>
                <a:cxn ang="0">
                  <a:pos x="3" y="66"/>
                </a:cxn>
                <a:cxn ang="0">
                  <a:pos x="7" y="68"/>
                </a:cxn>
                <a:cxn ang="0">
                  <a:pos x="11" y="66"/>
                </a:cxn>
                <a:cxn ang="0">
                  <a:pos x="12" y="65"/>
                </a:cxn>
                <a:cxn ang="0">
                  <a:pos x="12" y="62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2" h="68">
                  <a:moveTo>
                    <a:pt x="0" y="5"/>
                  </a:moveTo>
                  <a:lnTo>
                    <a:pt x="0" y="62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3" y="66"/>
                  </a:lnTo>
                  <a:lnTo>
                    <a:pt x="7" y="68"/>
                  </a:lnTo>
                  <a:lnTo>
                    <a:pt x="11" y="66"/>
                  </a:lnTo>
                  <a:lnTo>
                    <a:pt x="12" y="65"/>
                  </a:lnTo>
                  <a:lnTo>
                    <a:pt x="12" y="62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" name="chenying0907 861"/>
            <p:cNvSpPr/>
            <p:nvPr/>
          </p:nvSpPr>
          <p:spPr bwMode="auto">
            <a:xfrm>
              <a:off x="4781551" y="3379788"/>
              <a:ext cx="7938" cy="14288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14"/>
                </a:cxn>
                <a:cxn ang="0">
                  <a:pos x="1" y="26"/>
                </a:cxn>
                <a:cxn ang="0">
                  <a:pos x="1" y="26"/>
                </a:cxn>
                <a:cxn ang="0">
                  <a:pos x="0" y="29"/>
                </a:cxn>
                <a:cxn ang="0">
                  <a:pos x="0" y="31"/>
                </a:cxn>
                <a:cxn ang="0">
                  <a:pos x="4" y="34"/>
                </a:cxn>
                <a:cxn ang="0">
                  <a:pos x="5" y="35"/>
                </a:cxn>
                <a:cxn ang="0">
                  <a:pos x="8" y="35"/>
                </a:cxn>
                <a:cxn ang="0">
                  <a:pos x="9" y="34"/>
                </a:cxn>
                <a:cxn ang="0">
                  <a:pos x="10" y="31"/>
                </a:cxn>
                <a:cxn ang="0">
                  <a:pos x="10" y="31"/>
                </a:cxn>
                <a:cxn ang="0">
                  <a:pos x="14" y="21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5" y="1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18" h="35">
                  <a:moveTo>
                    <a:pt x="8" y="4"/>
                  </a:moveTo>
                  <a:lnTo>
                    <a:pt x="8" y="4"/>
                  </a:lnTo>
                  <a:lnTo>
                    <a:pt x="4" y="14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4"/>
                  </a:lnTo>
                  <a:lnTo>
                    <a:pt x="5" y="35"/>
                  </a:lnTo>
                  <a:lnTo>
                    <a:pt x="8" y="35"/>
                  </a:lnTo>
                  <a:lnTo>
                    <a:pt x="9" y="34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4" y="2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5" name="chenying0907 862"/>
            <p:cNvSpPr/>
            <p:nvPr/>
          </p:nvSpPr>
          <p:spPr bwMode="auto">
            <a:xfrm>
              <a:off x="4351338" y="3216276"/>
              <a:ext cx="368300" cy="204788"/>
            </a:xfrm>
            <a:custGeom>
              <a:avLst/>
              <a:gdLst/>
              <a:ahLst/>
              <a:cxnLst>
                <a:cxn ang="0">
                  <a:pos x="865" y="427"/>
                </a:cxn>
                <a:cxn ang="0">
                  <a:pos x="804" y="438"/>
                </a:cxn>
                <a:cxn ang="0">
                  <a:pos x="707" y="431"/>
                </a:cxn>
                <a:cxn ang="0">
                  <a:pos x="576" y="403"/>
                </a:cxn>
                <a:cxn ang="0">
                  <a:pos x="508" y="378"/>
                </a:cxn>
                <a:cxn ang="0">
                  <a:pos x="437" y="336"/>
                </a:cxn>
                <a:cxn ang="0">
                  <a:pos x="418" y="323"/>
                </a:cxn>
                <a:cxn ang="0">
                  <a:pos x="407" y="319"/>
                </a:cxn>
                <a:cxn ang="0">
                  <a:pos x="384" y="329"/>
                </a:cxn>
                <a:cxn ang="0">
                  <a:pos x="365" y="348"/>
                </a:cxn>
                <a:cxn ang="0">
                  <a:pos x="343" y="377"/>
                </a:cxn>
                <a:cxn ang="0">
                  <a:pos x="274" y="431"/>
                </a:cxn>
                <a:cxn ang="0">
                  <a:pos x="228" y="457"/>
                </a:cxn>
                <a:cxn ang="0">
                  <a:pos x="159" y="470"/>
                </a:cxn>
                <a:cxn ang="0">
                  <a:pos x="96" y="451"/>
                </a:cxn>
                <a:cxn ang="0">
                  <a:pos x="53" y="400"/>
                </a:cxn>
                <a:cxn ang="0">
                  <a:pos x="45" y="355"/>
                </a:cxn>
                <a:cxn ang="0">
                  <a:pos x="63" y="308"/>
                </a:cxn>
                <a:cxn ang="0">
                  <a:pos x="121" y="250"/>
                </a:cxn>
                <a:cxn ang="0">
                  <a:pos x="185" y="198"/>
                </a:cxn>
                <a:cxn ang="0">
                  <a:pos x="255" y="140"/>
                </a:cxn>
                <a:cxn ang="0">
                  <a:pos x="334" y="76"/>
                </a:cxn>
                <a:cxn ang="0">
                  <a:pos x="393" y="58"/>
                </a:cxn>
                <a:cxn ang="0">
                  <a:pos x="541" y="55"/>
                </a:cxn>
                <a:cxn ang="0">
                  <a:pos x="648" y="54"/>
                </a:cxn>
                <a:cxn ang="0">
                  <a:pos x="773" y="49"/>
                </a:cxn>
                <a:cxn ang="0">
                  <a:pos x="811" y="59"/>
                </a:cxn>
                <a:cxn ang="0">
                  <a:pos x="838" y="49"/>
                </a:cxn>
                <a:cxn ang="0">
                  <a:pos x="839" y="25"/>
                </a:cxn>
                <a:cxn ang="0">
                  <a:pos x="824" y="9"/>
                </a:cxn>
                <a:cxn ang="0">
                  <a:pos x="784" y="3"/>
                </a:cxn>
                <a:cxn ang="0">
                  <a:pos x="610" y="8"/>
                </a:cxn>
                <a:cxn ang="0">
                  <a:pos x="512" y="11"/>
                </a:cxn>
                <a:cxn ang="0">
                  <a:pos x="384" y="12"/>
                </a:cxn>
                <a:cxn ang="0">
                  <a:pos x="323" y="29"/>
                </a:cxn>
                <a:cxn ang="0">
                  <a:pos x="267" y="67"/>
                </a:cxn>
                <a:cxn ang="0">
                  <a:pos x="68" y="236"/>
                </a:cxn>
                <a:cxn ang="0">
                  <a:pos x="24" y="285"/>
                </a:cxn>
                <a:cxn ang="0">
                  <a:pos x="6" y="330"/>
                </a:cxn>
                <a:cxn ang="0">
                  <a:pos x="2" y="378"/>
                </a:cxn>
                <a:cxn ang="0">
                  <a:pos x="11" y="419"/>
                </a:cxn>
                <a:cxn ang="0">
                  <a:pos x="33" y="461"/>
                </a:cxn>
                <a:cxn ang="0">
                  <a:pos x="68" y="493"/>
                </a:cxn>
                <a:cxn ang="0">
                  <a:pos x="112" y="513"/>
                </a:cxn>
                <a:cxn ang="0">
                  <a:pos x="159" y="516"/>
                </a:cxn>
                <a:cxn ang="0">
                  <a:pos x="238" y="499"/>
                </a:cxn>
                <a:cxn ang="0">
                  <a:pos x="284" y="479"/>
                </a:cxn>
                <a:cxn ang="0">
                  <a:pos x="363" y="419"/>
                </a:cxn>
                <a:cxn ang="0">
                  <a:pos x="395" y="389"/>
                </a:cxn>
                <a:cxn ang="0">
                  <a:pos x="405" y="373"/>
                </a:cxn>
                <a:cxn ang="0">
                  <a:pos x="435" y="385"/>
                </a:cxn>
                <a:cxn ang="0">
                  <a:pos x="508" y="429"/>
                </a:cxn>
                <a:cxn ang="0">
                  <a:pos x="588" y="451"/>
                </a:cxn>
                <a:cxn ang="0">
                  <a:pos x="696" y="476"/>
                </a:cxn>
                <a:cxn ang="0">
                  <a:pos x="811" y="484"/>
                </a:cxn>
                <a:cxn ang="0">
                  <a:pos x="874" y="472"/>
                </a:cxn>
                <a:cxn ang="0">
                  <a:pos x="916" y="453"/>
                </a:cxn>
                <a:cxn ang="0">
                  <a:pos x="925" y="437"/>
                </a:cxn>
                <a:cxn ang="0">
                  <a:pos x="917" y="414"/>
                </a:cxn>
                <a:cxn ang="0">
                  <a:pos x="902" y="410"/>
                </a:cxn>
              </a:cxnLst>
              <a:rect l="0" t="0" r="r" b="b"/>
              <a:pathLst>
                <a:path w="926" h="517">
                  <a:moveTo>
                    <a:pt x="892" y="412"/>
                  </a:moveTo>
                  <a:lnTo>
                    <a:pt x="892" y="412"/>
                  </a:lnTo>
                  <a:lnTo>
                    <a:pt x="879" y="420"/>
                  </a:lnTo>
                  <a:lnTo>
                    <a:pt x="865" y="427"/>
                  </a:lnTo>
                  <a:lnTo>
                    <a:pt x="849" y="432"/>
                  </a:lnTo>
                  <a:lnTo>
                    <a:pt x="835" y="436"/>
                  </a:lnTo>
                  <a:lnTo>
                    <a:pt x="819" y="437"/>
                  </a:lnTo>
                  <a:lnTo>
                    <a:pt x="804" y="438"/>
                  </a:lnTo>
                  <a:lnTo>
                    <a:pt x="788" y="438"/>
                  </a:lnTo>
                  <a:lnTo>
                    <a:pt x="771" y="438"/>
                  </a:lnTo>
                  <a:lnTo>
                    <a:pt x="739" y="436"/>
                  </a:lnTo>
                  <a:lnTo>
                    <a:pt x="707" y="431"/>
                  </a:lnTo>
                  <a:lnTo>
                    <a:pt x="647" y="419"/>
                  </a:lnTo>
                  <a:lnTo>
                    <a:pt x="647" y="419"/>
                  </a:lnTo>
                  <a:lnTo>
                    <a:pt x="611" y="412"/>
                  </a:lnTo>
                  <a:lnTo>
                    <a:pt x="576" y="403"/>
                  </a:lnTo>
                  <a:lnTo>
                    <a:pt x="542" y="393"/>
                  </a:lnTo>
                  <a:lnTo>
                    <a:pt x="525" y="386"/>
                  </a:lnTo>
                  <a:lnTo>
                    <a:pt x="508" y="378"/>
                  </a:lnTo>
                  <a:lnTo>
                    <a:pt x="508" y="378"/>
                  </a:lnTo>
                  <a:lnTo>
                    <a:pt x="488" y="368"/>
                  </a:lnTo>
                  <a:lnTo>
                    <a:pt x="467" y="355"/>
                  </a:lnTo>
                  <a:lnTo>
                    <a:pt x="448" y="342"/>
                  </a:lnTo>
                  <a:lnTo>
                    <a:pt x="437" y="336"/>
                  </a:lnTo>
                  <a:lnTo>
                    <a:pt x="427" y="331"/>
                  </a:lnTo>
                  <a:lnTo>
                    <a:pt x="427" y="331"/>
                  </a:lnTo>
                  <a:lnTo>
                    <a:pt x="423" y="327"/>
                  </a:lnTo>
                  <a:lnTo>
                    <a:pt x="418" y="323"/>
                  </a:lnTo>
                  <a:lnTo>
                    <a:pt x="418" y="323"/>
                  </a:lnTo>
                  <a:lnTo>
                    <a:pt x="412" y="321"/>
                  </a:lnTo>
                  <a:lnTo>
                    <a:pt x="407" y="319"/>
                  </a:lnTo>
                  <a:lnTo>
                    <a:pt x="407" y="319"/>
                  </a:lnTo>
                  <a:lnTo>
                    <a:pt x="399" y="318"/>
                  </a:lnTo>
                  <a:lnTo>
                    <a:pt x="393" y="321"/>
                  </a:lnTo>
                  <a:lnTo>
                    <a:pt x="388" y="323"/>
                  </a:lnTo>
                  <a:lnTo>
                    <a:pt x="384" y="329"/>
                  </a:lnTo>
                  <a:lnTo>
                    <a:pt x="384" y="329"/>
                  </a:lnTo>
                  <a:lnTo>
                    <a:pt x="376" y="334"/>
                  </a:lnTo>
                  <a:lnTo>
                    <a:pt x="371" y="340"/>
                  </a:lnTo>
                  <a:lnTo>
                    <a:pt x="365" y="348"/>
                  </a:lnTo>
                  <a:lnTo>
                    <a:pt x="360" y="356"/>
                  </a:lnTo>
                  <a:lnTo>
                    <a:pt x="360" y="356"/>
                  </a:lnTo>
                  <a:lnTo>
                    <a:pt x="354" y="366"/>
                  </a:lnTo>
                  <a:lnTo>
                    <a:pt x="343" y="377"/>
                  </a:lnTo>
                  <a:lnTo>
                    <a:pt x="333" y="387"/>
                  </a:lnTo>
                  <a:lnTo>
                    <a:pt x="321" y="397"/>
                  </a:lnTo>
                  <a:lnTo>
                    <a:pt x="296" y="415"/>
                  </a:lnTo>
                  <a:lnTo>
                    <a:pt x="274" y="431"/>
                  </a:lnTo>
                  <a:lnTo>
                    <a:pt x="274" y="431"/>
                  </a:lnTo>
                  <a:lnTo>
                    <a:pt x="259" y="441"/>
                  </a:lnTo>
                  <a:lnTo>
                    <a:pt x="244" y="450"/>
                  </a:lnTo>
                  <a:lnTo>
                    <a:pt x="228" y="457"/>
                  </a:lnTo>
                  <a:lnTo>
                    <a:pt x="211" y="463"/>
                  </a:lnTo>
                  <a:lnTo>
                    <a:pt x="193" y="467"/>
                  </a:lnTo>
                  <a:lnTo>
                    <a:pt x="176" y="468"/>
                  </a:lnTo>
                  <a:lnTo>
                    <a:pt x="159" y="470"/>
                  </a:lnTo>
                  <a:lnTo>
                    <a:pt x="142" y="467"/>
                  </a:lnTo>
                  <a:lnTo>
                    <a:pt x="126" y="465"/>
                  </a:lnTo>
                  <a:lnTo>
                    <a:pt x="110" y="459"/>
                  </a:lnTo>
                  <a:lnTo>
                    <a:pt x="96" y="451"/>
                  </a:lnTo>
                  <a:lnTo>
                    <a:pt x="83" y="442"/>
                  </a:lnTo>
                  <a:lnTo>
                    <a:pt x="71" y="431"/>
                  </a:lnTo>
                  <a:lnTo>
                    <a:pt x="61" y="416"/>
                  </a:lnTo>
                  <a:lnTo>
                    <a:pt x="53" y="400"/>
                  </a:lnTo>
                  <a:lnTo>
                    <a:pt x="47" y="382"/>
                  </a:lnTo>
                  <a:lnTo>
                    <a:pt x="47" y="382"/>
                  </a:lnTo>
                  <a:lnTo>
                    <a:pt x="45" y="368"/>
                  </a:lnTo>
                  <a:lnTo>
                    <a:pt x="45" y="355"/>
                  </a:lnTo>
                  <a:lnTo>
                    <a:pt x="47" y="342"/>
                  </a:lnTo>
                  <a:lnTo>
                    <a:pt x="51" y="330"/>
                  </a:lnTo>
                  <a:lnTo>
                    <a:pt x="57" y="318"/>
                  </a:lnTo>
                  <a:lnTo>
                    <a:pt x="63" y="308"/>
                  </a:lnTo>
                  <a:lnTo>
                    <a:pt x="71" y="297"/>
                  </a:lnTo>
                  <a:lnTo>
                    <a:pt x="80" y="287"/>
                  </a:lnTo>
                  <a:lnTo>
                    <a:pt x="100" y="268"/>
                  </a:lnTo>
                  <a:lnTo>
                    <a:pt x="121" y="250"/>
                  </a:lnTo>
                  <a:lnTo>
                    <a:pt x="143" y="233"/>
                  </a:lnTo>
                  <a:lnTo>
                    <a:pt x="161" y="217"/>
                  </a:lnTo>
                  <a:lnTo>
                    <a:pt x="161" y="217"/>
                  </a:lnTo>
                  <a:lnTo>
                    <a:pt x="185" y="198"/>
                  </a:lnTo>
                  <a:lnTo>
                    <a:pt x="208" y="179"/>
                  </a:lnTo>
                  <a:lnTo>
                    <a:pt x="233" y="160"/>
                  </a:lnTo>
                  <a:lnTo>
                    <a:pt x="255" y="140"/>
                  </a:lnTo>
                  <a:lnTo>
                    <a:pt x="255" y="140"/>
                  </a:lnTo>
                  <a:lnTo>
                    <a:pt x="280" y="117"/>
                  </a:lnTo>
                  <a:lnTo>
                    <a:pt x="306" y="96"/>
                  </a:lnTo>
                  <a:lnTo>
                    <a:pt x="320" y="85"/>
                  </a:lnTo>
                  <a:lnTo>
                    <a:pt x="334" y="76"/>
                  </a:lnTo>
                  <a:lnTo>
                    <a:pt x="348" y="70"/>
                  </a:lnTo>
                  <a:lnTo>
                    <a:pt x="365" y="64"/>
                  </a:lnTo>
                  <a:lnTo>
                    <a:pt x="365" y="64"/>
                  </a:lnTo>
                  <a:lnTo>
                    <a:pt x="393" y="58"/>
                  </a:lnTo>
                  <a:lnTo>
                    <a:pt x="422" y="54"/>
                  </a:lnTo>
                  <a:lnTo>
                    <a:pt x="452" y="53"/>
                  </a:lnTo>
                  <a:lnTo>
                    <a:pt x="480" y="54"/>
                  </a:lnTo>
                  <a:lnTo>
                    <a:pt x="541" y="55"/>
                  </a:lnTo>
                  <a:lnTo>
                    <a:pt x="569" y="56"/>
                  </a:lnTo>
                  <a:lnTo>
                    <a:pt x="598" y="56"/>
                  </a:lnTo>
                  <a:lnTo>
                    <a:pt x="598" y="56"/>
                  </a:lnTo>
                  <a:lnTo>
                    <a:pt x="648" y="54"/>
                  </a:lnTo>
                  <a:lnTo>
                    <a:pt x="698" y="50"/>
                  </a:lnTo>
                  <a:lnTo>
                    <a:pt x="724" y="47"/>
                  </a:lnTo>
                  <a:lnTo>
                    <a:pt x="749" y="47"/>
                  </a:lnTo>
                  <a:lnTo>
                    <a:pt x="773" y="49"/>
                  </a:lnTo>
                  <a:lnTo>
                    <a:pt x="798" y="50"/>
                  </a:lnTo>
                  <a:lnTo>
                    <a:pt x="798" y="50"/>
                  </a:lnTo>
                  <a:lnTo>
                    <a:pt x="804" y="55"/>
                  </a:lnTo>
                  <a:lnTo>
                    <a:pt x="811" y="59"/>
                  </a:lnTo>
                  <a:lnTo>
                    <a:pt x="818" y="59"/>
                  </a:lnTo>
                  <a:lnTo>
                    <a:pt x="826" y="58"/>
                  </a:lnTo>
                  <a:lnTo>
                    <a:pt x="832" y="54"/>
                  </a:lnTo>
                  <a:lnTo>
                    <a:pt x="838" y="49"/>
                  </a:lnTo>
                  <a:lnTo>
                    <a:pt x="840" y="42"/>
                  </a:lnTo>
                  <a:lnTo>
                    <a:pt x="840" y="38"/>
                  </a:lnTo>
                  <a:lnTo>
                    <a:pt x="840" y="33"/>
                  </a:lnTo>
                  <a:lnTo>
                    <a:pt x="839" y="25"/>
                  </a:lnTo>
                  <a:lnTo>
                    <a:pt x="839" y="25"/>
                  </a:lnTo>
                  <a:lnTo>
                    <a:pt x="836" y="19"/>
                  </a:lnTo>
                  <a:lnTo>
                    <a:pt x="831" y="13"/>
                  </a:lnTo>
                  <a:lnTo>
                    <a:pt x="824" y="9"/>
                  </a:lnTo>
                  <a:lnTo>
                    <a:pt x="818" y="7"/>
                  </a:lnTo>
                  <a:lnTo>
                    <a:pt x="818" y="7"/>
                  </a:lnTo>
                  <a:lnTo>
                    <a:pt x="801" y="4"/>
                  </a:lnTo>
                  <a:lnTo>
                    <a:pt x="784" y="3"/>
                  </a:lnTo>
                  <a:lnTo>
                    <a:pt x="750" y="0"/>
                  </a:lnTo>
                  <a:lnTo>
                    <a:pt x="716" y="2"/>
                  </a:lnTo>
                  <a:lnTo>
                    <a:pt x="681" y="3"/>
                  </a:lnTo>
                  <a:lnTo>
                    <a:pt x="610" y="8"/>
                  </a:lnTo>
                  <a:lnTo>
                    <a:pt x="575" y="11"/>
                  </a:lnTo>
                  <a:lnTo>
                    <a:pt x="542" y="12"/>
                  </a:lnTo>
                  <a:lnTo>
                    <a:pt x="542" y="12"/>
                  </a:lnTo>
                  <a:lnTo>
                    <a:pt x="512" y="11"/>
                  </a:lnTo>
                  <a:lnTo>
                    <a:pt x="480" y="11"/>
                  </a:lnTo>
                  <a:lnTo>
                    <a:pt x="448" y="9"/>
                  </a:lnTo>
                  <a:lnTo>
                    <a:pt x="415" y="9"/>
                  </a:lnTo>
                  <a:lnTo>
                    <a:pt x="384" y="12"/>
                  </a:lnTo>
                  <a:lnTo>
                    <a:pt x="368" y="15"/>
                  </a:lnTo>
                  <a:lnTo>
                    <a:pt x="352" y="19"/>
                  </a:lnTo>
                  <a:lnTo>
                    <a:pt x="338" y="24"/>
                  </a:lnTo>
                  <a:lnTo>
                    <a:pt x="323" y="29"/>
                  </a:lnTo>
                  <a:lnTo>
                    <a:pt x="309" y="37"/>
                  </a:lnTo>
                  <a:lnTo>
                    <a:pt x="296" y="45"/>
                  </a:lnTo>
                  <a:lnTo>
                    <a:pt x="296" y="45"/>
                  </a:lnTo>
                  <a:lnTo>
                    <a:pt x="267" y="67"/>
                  </a:lnTo>
                  <a:lnTo>
                    <a:pt x="238" y="90"/>
                  </a:lnTo>
                  <a:lnTo>
                    <a:pt x="181" y="139"/>
                  </a:lnTo>
                  <a:lnTo>
                    <a:pt x="68" y="236"/>
                  </a:lnTo>
                  <a:lnTo>
                    <a:pt x="68" y="236"/>
                  </a:lnTo>
                  <a:lnTo>
                    <a:pt x="47" y="255"/>
                  </a:lnTo>
                  <a:lnTo>
                    <a:pt x="40" y="266"/>
                  </a:lnTo>
                  <a:lnTo>
                    <a:pt x="32" y="275"/>
                  </a:lnTo>
                  <a:lnTo>
                    <a:pt x="24" y="285"/>
                  </a:lnTo>
                  <a:lnTo>
                    <a:pt x="17" y="296"/>
                  </a:lnTo>
                  <a:lnTo>
                    <a:pt x="12" y="308"/>
                  </a:lnTo>
                  <a:lnTo>
                    <a:pt x="8" y="318"/>
                  </a:lnTo>
                  <a:lnTo>
                    <a:pt x="6" y="330"/>
                  </a:lnTo>
                  <a:lnTo>
                    <a:pt x="3" y="342"/>
                  </a:lnTo>
                  <a:lnTo>
                    <a:pt x="2" y="353"/>
                  </a:lnTo>
                  <a:lnTo>
                    <a:pt x="0" y="366"/>
                  </a:lnTo>
                  <a:lnTo>
                    <a:pt x="2" y="378"/>
                  </a:lnTo>
                  <a:lnTo>
                    <a:pt x="3" y="391"/>
                  </a:lnTo>
                  <a:lnTo>
                    <a:pt x="7" y="406"/>
                  </a:lnTo>
                  <a:lnTo>
                    <a:pt x="11" y="419"/>
                  </a:lnTo>
                  <a:lnTo>
                    <a:pt x="11" y="419"/>
                  </a:lnTo>
                  <a:lnTo>
                    <a:pt x="15" y="431"/>
                  </a:lnTo>
                  <a:lnTo>
                    <a:pt x="20" y="441"/>
                  </a:lnTo>
                  <a:lnTo>
                    <a:pt x="27" y="450"/>
                  </a:lnTo>
                  <a:lnTo>
                    <a:pt x="33" y="461"/>
                  </a:lnTo>
                  <a:lnTo>
                    <a:pt x="41" y="470"/>
                  </a:lnTo>
                  <a:lnTo>
                    <a:pt x="49" y="478"/>
                  </a:lnTo>
                  <a:lnTo>
                    <a:pt x="58" y="485"/>
                  </a:lnTo>
                  <a:lnTo>
                    <a:pt x="68" y="493"/>
                  </a:lnTo>
                  <a:lnTo>
                    <a:pt x="79" y="499"/>
                  </a:lnTo>
                  <a:lnTo>
                    <a:pt x="89" y="505"/>
                  </a:lnTo>
                  <a:lnTo>
                    <a:pt x="100" y="509"/>
                  </a:lnTo>
                  <a:lnTo>
                    <a:pt x="112" y="513"/>
                  </a:lnTo>
                  <a:lnTo>
                    <a:pt x="123" y="516"/>
                  </a:lnTo>
                  <a:lnTo>
                    <a:pt x="135" y="517"/>
                  </a:lnTo>
                  <a:lnTo>
                    <a:pt x="147" y="517"/>
                  </a:lnTo>
                  <a:lnTo>
                    <a:pt x="159" y="516"/>
                  </a:lnTo>
                  <a:lnTo>
                    <a:pt x="159" y="516"/>
                  </a:lnTo>
                  <a:lnTo>
                    <a:pt x="191" y="510"/>
                  </a:lnTo>
                  <a:lnTo>
                    <a:pt x="223" y="502"/>
                  </a:lnTo>
                  <a:lnTo>
                    <a:pt x="238" y="499"/>
                  </a:lnTo>
                  <a:lnTo>
                    <a:pt x="254" y="493"/>
                  </a:lnTo>
                  <a:lnTo>
                    <a:pt x="269" y="487"/>
                  </a:lnTo>
                  <a:lnTo>
                    <a:pt x="284" y="479"/>
                  </a:lnTo>
                  <a:lnTo>
                    <a:pt x="284" y="479"/>
                  </a:lnTo>
                  <a:lnTo>
                    <a:pt x="297" y="471"/>
                  </a:lnTo>
                  <a:lnTo>
                    <a:pt x="312" y="461"/>
                  </a:lnTo>
                  <a:lnTo>
                    <a:pt x="337" y="440"/>
                  </a:lnTo>
                  <a:lnTo>
                    <a:pt x="363" y="419"/>
                  </a:lnTo>
                  <a:lnTo>
                    <a:pt x="388" y="398"/>
                  </a:lnTo>
                  <a:lnTo>
                    <a:pt x="388" y="398"/>
                  </a:lnTo>
                  <a:lnTo>
                    <a:pt x="393" y="393"/>
                  </a:lnTo>
                  <a:lnTo>
                    <a:pt x="395" y="389"/>
                  </a:lnTo>
                  <a:lnTo>
                    <a:pt x="399" y="381"/>
                  </a:lnTo>
                  <a:lnTo>
                    <a:pt x="401" y="378"/>
                  </a:lnTo>
                  <a:lnTo>
                    <a:pt x="402" y="376"/>
                  </a:lnTo>
                  <a:lnTo>
                    <a:pt x="405" y="373"/>
                  </a:lnTo>
                  <a:lnTo>
                    <a:pt x="408" y="373"/>
                  </a:lnTo>
                  <a:lnTo>
                    <a:pt x="408" y="373"/>
                  </a:lnTo>
                  <a:lnTo>
                    <a:pt x="422" y="378"/>
                  </a:lnTo>
                  <a:lnTo>
                    <a:pt x="435" y="385"/>
                  </a:lnTo>
                  <a:lnTo>
                    <a:pt x="458" y="400"/>
                  </a:lnTo>
                  <a:lnTo>
                    <a:pt x="483" y="416"/>
                  </a:lnTo>
                  <a:lnTo>
                    <a:pt x="496" y="423"/>
                  </a:lnTo>
                  <a:lnTo>
                    <a:pt x="508" y="429"/>
                  </a:lnTo>
                  <a:lnTo>
                    <a:pt x="508" y="429"/>
                  </a:lnTo>
                  <a:lnTo>
                    <a:pt x="528" y="436"/>
                  </a:lnTo>
                  <a:lnTo>
                    <a:pt x="547" y="442"/>
                  </a:lnTo>
                  <a:lnTo>
                    <a:pt x="588" y="451"/>
                  </a:lnTo>
                  <a:lnTo>
                    <a:pt x="627" y="461"/>
                  </a:lnTo>
                  <a:lnTo>
                    <a:pt x="667" y="470"/>
                  </a:lnTo>
                  <a:lnTo>
                    <a:pt x="667" y="470"/>
                  </a:lnTo>
                  <a:lnTo>
                    <a:pt x="696" y="476"/>
                  </a:lnTo>
                  <a:lnTo>
                    <a:pt x="728" y="482"/>
                  </a:lnTo>
                  <a:lnTo>
                    <a:pt x="760" y="484"/>
                  </a:lnTo>
                  <a:lnTo>
                    <a:pt x="794" y="485"/>
                  </a:lnTo>
                  <a:lnTo>
                    <a:pt x="811" y="484"/>
                  </a:lnTo>
                  <a:lnTo>
                    <a:pt x="827" y="483"/>
                  </a:lnTo>
                  <a:lnTo>
                    <a:pt x="843" y="480"/>
                  </a:lnTo>
                  <a:lnTo>
                    <a:pt x="858" y="476"/>
                  </a:lnTo>
                  <a:lnTo>
                    <a:pt x="874" y="472"/>
                  </a:lnTo>
                  <a:lnTo>
                    <a:pt x="889" y="466"/>
                  </a:lnTo>
                  <a:lnTo>
                    <a:pt x="903" y="459"/>
                  </a:lnTo>
                  <a:lnTo>
                    <a:pt x="916" y="453"/>
                  </a:lnTo>
                  <a:lnTo>
                    <a:pt x="916" y="453"/>
                  </a:lnTo>
                  <a:lnTo>
                    <a:pt x="920" y="449"/>
                  </a:lnTo>
                  <a:lnTo>
                    <a:pt x="923" y="445"/>
                  </a:lnTo>
                  <a:lnTo>
                    <a:pt x="924" y="441"/>
                  </a:lnTo>
                  <a:lnTo>
                    <a:pt x="925" y="437"/>
                  </a:lnTo>
                  <a:lnTo>
                    <a:pt x="926" y="432"/>
                  </a:lnTo>
                  <a:lnTo>
                    <a:pt x="925" y="428"/>
                  </a:lnTo>
                  <a:lnTo>
                    <a:pt x="923" y="420"/>
                  </a:lnTo>
                  <a:lnTo>
                    <a:pt x="917" y="414"/>
                  </a:lnTo>
                  <a:lnTo>
                    <a:pt x="913" y="411"/>
                  </a:lnTo>
                  <a:lnTo>
                    <a:pt x="909" y="410"/>
                  </a:lnTo>
                  <a:lnTo>
                    <a:pt x="906" y="408"/>
                  </a:lnTo>
                  <a:lnTo>
                    <a:pt x="902" y="410"/>
                  </a:lnTo>
                  <a:lnTo>
                    <a:pt x="896" y="410"/>
                  </a:lnTo>
                  <a:lnTo>
                    <a:pt x="892" y="412"/>
                  </a:lnTo>
                  <a:lnTo>
                    <a:pt x="892" y="41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6" name="chenying0907 863"/>
            <p:cNvSpPr>
              <a:spLocks noEditPoints="1"/>
            </p:cNvSpPr>
            <p:nvPr/>
          </p:nvSpPr>
          <p:spPr bwMode="auto">
            <a:xfrm>
              <a:off x="4281488" y="3422651"/>
              <a:ext cx="115888" cy="122238"/>
            </a:xfrm>
            <a:custGeom>
              <a:avLst/>
              <a:gdLst/>
              <a:ahLst/>
              <a:cxnLst>
                <a:cxn ang="0">
                  <a:pos x="261" y="242"/>
                </a:cxn>
                <a:cxn ang="0">
                  <a:pos x="284" y="213"/>
                </a:cxn>
                <a:cxn ang="0">
                  <a:pos x="293" y="175"/>
                </a:cxn>
                <a:cxn ang="0">
                  <a:pos x="287" y="140"/>
                </a:cxn>
                <a:cxn ang="0">
                  <a:pos x="266" y="93"/>
                </a:cxn>
                <a:cxn ang="0">
                  <a:pos x="233" y="51"/>
                </a:cxn>
                <a:cxn ang="0">
                  <a:pos x="211" y="31"/>
                </a:cxn>
                <a:cxn ang="0">
                  <a:pos x="176" y="12"/>
                </a:cxn>
                <a:cxn ang="0">
                  <a:pos x="133" y="0"/>
                </a:cxn>
                <a:cxn ang="0">
                  <a:pos x="117" y="0"/>
                </a:cxn>
                <a:cxn ang="0">
                  <a:pos x="89" y="9"/>
                </a:cxn>
                <a:cxn ang="0">
                  <a:pos x="55" y="38"/>
                </a:cxn>
                <a:cxn ang="0">
                  <a:pos x="31" y="61"/>
                </a:cxn>
                <a:cxn ang="0">
                  <a:pos x="23" y="70"/>
                </a:cxn>
                <a:cxn ang="0">
                  <a:pos x="16" y="81"/>
                </a:cxn>
                <a:cxn ang="0">
                  <a:pos x="7" y="97"/>
                </a:cxn>
                <a:cxn ang="0">
                  <a:pos x="0" y="133"/>
                </a:cxn>
                <a:cxn ang="0">
                  <a:pos x="3" y="159"/>
                </a:cxn>
                <a:cxn ang="0">
                  <a:pos x="17" y="199"/>
                </a:cxn>
                <a:cxn ang="0">
                  <a:pos x="49" y="243"/>
                </a:cxn>
                <a:cxn ang="0">
                  <a:pos x="70" y="267"/>
                </a:cxn>
                <a:cxn ang="0">
                  <a:pos x="104" y="291"/>
                </a:cxn>
                <a:cxn ang="0">
                  <a:pos x="146" y="306"/>
                </a:cxn>
                <a:cxn ang="0">
                  <a:pos x="176" y="306"/>
                </a:cxn>
                <a:cxn ang="0">
                  <a:pos x="210" y="290"/>
                </a:cxn>
                <a:cxn ang="0">
                  <a:pos x="241" y="261"/>
                </a:cxn>
                <a:cxn ang="0">
                  <a:pos x="189" y="250"/>
                </a:cxn>
                <a:cxn ang="0">
                  <a:pos x="161" y="261"/>
                </a:cxn>
                <a:cxn ang="0">
                  <a:pos x="135" y="257"/>
                </a:cxn>
                <a:cxn ang="0">
                  <a:pos x="104" y="234"/>
                </a:cxn>
                <a:cxn ang="0">
                  <a:pos x="66" y="188"/>
                </a:cxn>
                <a:cxn ang="0">
                  <a:pos x="49" y="157"/>
                </a:cxn>
                <a:cxn ang="0">
                  <a:pos x="49" y="121"/>
                </a:cxn>
                <a:cxn ang="0">
                  <a:pos x="57" y="107"/>
                </a:cxn>
                <a:cxn ang="0">
                  <a:pos x="65" y="99"/>
                </a:cxn>
                <a:cxn ang="0">
                  <a:pos x="71" y="86"/>
                </a:cxn>
                <a:cxn ang="0">
                  <a:pos x="116" y="48"/>
                </a:cxn>
                <a:cxn ang="0">
                  <a:pos x="129" y="46"/>
                </a:cxn>
                <a:cxn ang="0">
                  <a:pos x="154" y="49"/>
                </a:cxn>
                <a:cxn ang="0">
                  <a:pos x="189" y="73"/>
                </a:cxn>
                <a:cxn ang="0">
                  <a:pos x="214" y="98"/>
                </a:cxn>
                <a:cxn ang="0">
                  <a:pos x="232" y="127"/>
                </a:cxn>
                <a:cxn ang="0">
                  <a:pos x="248" y="170"/>
                </a:cxn>
                <a:cxn ang="0">
                  <a:pos x="246" y="187"/>
                </a:cxn>
                <a:cxn ang="0">
                  <a:pos x="228" y="214"/>
                </a:cxn>
                <a:cxn ang="0">
                  <a:pos x="189" y="250"/>
                </a:cxn>
              </a:cxnLst>
              <a:rect l="0" t="0" r="r" b="b"/>
              <a:pathLst>
                <a:path w="293" h="307">
                  <a:moveTo>
                    <a:pt x="241" y="261"/>
                  </a:moveTo>
                  <a:lnTo>
                    <a:pt x="241" y="261"/>
                  </a:lnTo>
                  <a:lnTo>
                    <a:pt x="261" y="242"/>
                  </a:lnTo>
                  <a:lnTo>
                    <a:pt x="270" y="233"/>
                  </a:lnTo>
                  <a:lnTo>
                    <a:pt x="278" y="223"/>
                  </a:lnTo>
                  <a:lnTo>
                    <a:pt x="284" y="213"/>
                  </a:lnTo>
                  <a:lnTo>
                    <a:pt x="290" y="201"/>
                  </a:lnTo>
                  <a:lnTo>
                    <a:pt x="293" y="189"/>
                  </a:lnTo>
                  <a:lnTo>
                    <a:pt x="293" y="175"/>
                  </a:lnTo>
                  <a:lnTo>
                    <a:pt x="293" y="175"/>
                  </a:lnTo>
                  <a:lnTo>
                    <a:pt x="292" y="157"/>
                  </a:lnTo>
                  <a:lnTo>
                    <a:pt x="287" y="140"/>
                  </a:lnTo>
                  <a:lnTo>
                    <a:pt x="282" y="124"/>
                  </a:lnTo>
                  <a:lnTo>
                    <a:pt x="274" y="108"/>
                  </a:lnTo>
                  <a:lnTo>
                    <a:pt x="266" y="93"/>
                  </a:lnTo>
                  <a:lnTo>
                    <a:pt x="256" y="78"/>
                  </a:lnTo>
                  <a:lnTo>
                    <a:pt x="245" y="64"/>
                  </a:lnTo>
                  <a:lnTo>
                    <a:pt x="233" y="51"/>
                  </a:lnTo>
                  <a:lnTo>
                    <a:pt x="233" y="51"/>
                  </a:lnTo>
                  <a:lnTo>
                    <a:pt x="223" y="40"/>
                  </a:lnTo>
                  <a:lnTo>
                    <a:pt x="211" y="31"/>
                  </a:lnTo>
                  <a:lnTo>
                    <a:pt x="199" y="23"/>
                  </a:lnTo>
                  <a:lnTo>
                    <a:pt x="188" y="17"/>
                  </a:lnTo>
                  <a:lnTo>
                    <a:pt x="176" y="12"/>
                  </a:lnTo>
                  <a:lnTo>
                    <a:pt x="161" y="6"/>
                  </a:lnTo>
                  <a:lnTo>
                    <a:pt x="148" y="2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117" y="0"/>
                  </a:lnTo>
                  <a:lnTo>
                    <a:pt x="110" y="1"/>
                  </a:lnTo>
                  <a:lnTo>
                    <a:pt x="103" y="2"/>
                  </a:lnTo>
                  <a:lnTo>
                    <a:pt x="89" y="9"/>
                  </a:lnTo>
                  <a:lnTo>
                    <a:pt x="78" y="17"/>
                  </a:lnTo>
                  <a:lnTo>
                    <a:pt x="66" y="27"/>
                  </a:lnTo>
                  <a:lnTo>
                    <a:pt x="55" y="38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1" y="61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23" y="70"/>
                  </a:lnTo>
                  <a:lnTo>
                    <a:pt x="20" y="77"/>
                  </a:lnTo>
                  <a:lnTo>
                    <a:pt x="20" y="77"/>
                  </a:lnTo>
                  <a:lnTo>
                    <a:pt x="16" y="81"/>
                  </a:lnTo>
                  <a:lnTo>
                    <a:pt x="14" y="85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3" y="108"/>
                  </a:lnTo>
                  <a:lnTo>
                    <a:pt x="2" y="120"/>
                  </a:lnTo>
                  <a:lnTo>
                    <a:pt x="0" y="133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3" y="159"/>
                  </a:lnTo>
                  <a:lnTo>
                    <a:pt x="7" y="172"/>
                  </a:lnTo>
                  <a:lnTo>
                    <a:pt x="11" y="185"/>
                  </a:lnTo>
                  <a:lnTo>
                    <a:pt x="17" y="199"/>
                  </a:lnTo>
                  <a:lnTo>
                    <a:pt x="24" y="210"/>
                  </a:lnTo>
                  <a:lnTo>
                    <a:pt x="32" y="222"/>
                  </a:lnTo>
                  <a:lnTo>
                    <a:pt x="49" y="243"/>
                  </a:lnTo>
                  <a:lnTo>
                    <a:pt x="49" y="243"/>
                  </a:lnTo>
                  <a:lnTo>
                    <a:pt x="59" y="255"/>
                  </a:lnTo>
                  <a:lnTo>
                    <a:pt x="70" y="267"/>
                  </a:lnTo>
                  <a:lnTo>
                    <a:pt x="80" y="276"/>
                  </a:lnTo>
                  <a:lnTo>
                    <a:pt x="92" y="285"/>
                  </a:lnTo>
                  <a:lnTo>
                    <a:pt x="104" y="291"/>
                  </a:lnTo>
                  <a:lnTo>
                    <a:pt x="117" y="298"/>
                  </a:lnTo>
                  <a:lnTo>
                    <a:pt x="131" y="303"/>
                  </a:lnTo>
                  <a:lnTo>
                    <a:pt x="146" y="306"/>
                  </a:lnTo>
                  <a:lnTo>
                    <a:pt x="146" y="306"/>
                  </a:lnTo>
                  <a:lnTo>
                    <a:pt x="161" y="307"/>
                  </a:lnTo>
                  <a:lnTo>
                    <a:pt x="176" y="306"/>
                  </a:lnTo>
                  <a:lnTo>
                    <a:pt x="188" y="302"/>
                  </a:lnTo>
                  <a:lnTo>
                    <a:pt x="199" y="297"/>
                  </a:lnTo>
                  <a:lnTo>
                    <a:pt x="210" y="290"/>
                  </a:lnTo>
                  <a:lnTo>
                    <a:pt x="220" y="281"/>
                  </a:lnTo>
                  <a:lnTo>
                    <a:pt x="231" y="272"/>
                  </a:lnTo>
                  <a:lnTo>
                    <a:pt x="241" y="261"/>
                  </a:lnTo>
                  <a:lnTo>
                    <a:pt x="241" y="261"/>
                  </a:lnTo>
                  <a:close/>
                  <a:moveTo>
                    <a:pt x="189" y="250"/>
                  </a:moveTo>
                  <a:lnTo>
                    <a:pt x="189" y="250"/>
                  </a:lnTo>
                  <a:lnTo>
                    <a:pt x="180" y="256"/>
                  </a:lnTo>
                  <a:lnTo>
                    <a:pt x="171" y="260"/>
                  </a:lnTo>
                  <a:lnTo>
                    <a:pt x="161" y="261"/>
                  </a:lnTo>
                  <a:lnTo>
                    <a:pt x="152" y="263"/>
                  </a:lnTo>
                  <a:lnTo>
                    <a:pt x="144" y="260"/>
                  </a:lnTo>
                  <a:lnTo>
                    <a:pt x="135" y="257"/>
                  </a:lnTo>
                  <a:lnTo>
                    <a:pt x="127" y="252"/>
                  </a:lnTo>
                  <a:lnTo>
                    <a:pt x="120" y="247"/>
                  </a:lnTo>
                  <a:lnTo>
                    <a:pt x="104" y="234"/>
                  </a:lnTo>
                  <a:lnTo>
                    <a:pt x="89" y="218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59" y="179"/>
                  </a:lnTo>
                  <a:lnTo>
                    <a:pt x="54" y="168"/>
                  </a:lnTo>
                  <a:lnTo>
                    <a:pt x="49" y="157"/>
                  </a:lnTo>
                  <a:lnTo>
                    <a:pt x="48" y="145"/>
                  </a:lnTo>
                  <a:lnTo>
                    <a:pt x="46" y="133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4" y="111"/>
                  </a:lnTo>
                  <a:lnTo>
                    <a:pt x="57" y="107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5" y="99"/>
                  </a:lnTo>
                  <a:lnTo>
                    <a:pt x="67" y="95"/>
                  </a:lnTo>
                  <a:lnTo>
                    <a:pt x="71" y="86"/>
                  </a:lnTo>
                  <a:lnTo>
                    <a:pt x="71" y="86"/>
                  </a:lnTo>
                  <a:lnTo>
                    <a:pt x="92" y="65"/>
                  </a:lnTo>
                  <a:lnTo>
                    <a:pt x="104" y="56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22" y="47"/>
                  </a:lnTo>
                  <a:lnTo>
                    <a:pt x="129" y="46"/>
                  </a:lnTo>
                  <a:lnTo>
                    <a:pt x="135" y="44"/>
                  </a:lnTo>
                  <a:lnTo>
                    <a:pt x="142" y="46"/>
                  </a:lnTo>
                  <a:lnTo>
                    <a:pt x="154" y="49"/>
                  </a:lnTo>
                  <a:lnTo>
                    <a:pt x="167" y="56"/>
                  </a:lnTo>
                  <a:lnTo>
                    <a:pt x="178" y="64"/>
                  </a:lnTo>
                  <a:lnTo>
                    <a:pt x="189" y="73"/>
                  </a:lnTo>
                  <a:lnTo>
                    <a:pt x="207" y="90"/>
                  </a:lnTo>
                  <a:lnTo>
                    <a:pt x="207" y="90"/>
                  </a:lnTo>
                  <a:lnTo>
                    <a:pt x="214" y="98"/>
                  </a:lnTo>
                  <a:lnTo>
                    <a:pt x="220" y="107"/>
                  </a:lnTo>
                  <a:lnTo>
                    <a:pt x="227" y="117"/>
                  </a:lnTo>
                  <a:lnTo>
                    <a:pt x="232" y="127"/>
                  </a:lnTo>
                  <a:lnTo>
                    <a:pt x="241" y="148"/>
                  </a:lnTo>
                  <a:lnTo>
                    <a:pt x="248" y="170"/>
                  </a:lnTo>
                  <a:lnTo>
                    <a:pt x="248" y="170"/>
                  </a:lnTo>
                  <a:lnTo>
                    <a:pt x="249" y="175"/>
                  </a:lnTo>
                  <a:lnTo>
                    <a:pt x="248" y="180"/>
                  </a:lnTo>
                  <a:lnTo>
                    <a:pt x="246" y="187"/>
                  </a:lnTo>
                  <a:lnTo>
                    <a:pt x="245" y="192"/>
                  </a:lnTo>
                  <a:lnTo>
                    <a:pt x="237" y="202"/>
                  </a:lnTo>
                  <a:lnTo>
                    <a:pt x="228" y="214"/>
                  </a:lnTo>
                  <a:lnTo>
                    <a:pt x="218" y="225"/>
                  </a:lnTo>
                  <a:lnTo>
                    <a:pt x="207" y="234"/>
                  </a:lnTo>
                  <a:lnTo>
                    <a:pt x="189" y="250"/>
                  </a:lnTo>
                  <a:lnTo>
                    <a:pt x="189" y="25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7" name="chenying0907 864"/>
            <p:cNvSpPr>
              <a:spLocks noEditPoints="1"/>
            </p:cNvSpPr>
            <p:nvPr/>
          </p:nvSpPr>
          <p:spPr bwMode="auto">
            <a:xfrm>
              <a:off x="4343401" y="3497263"/>
              <a:ext cx="115888" cy="122238"/>
            </a:xfrm>
            <a:custGeom>
              <a:avLst/>
              <a:gdLst/>
              <a:ahLst/>
              <a:cxnLst>
                <a:cxn ang="0">
                  <a:pos x="261" y="242"/>
                </a:cxn>
                <a:cxn ang="0">
                  <a:pos x="286" y="213"/>
                </a:cxn>
                <a:cxn ang="0">
                  <a:pos x="293" y="175"/>
                </a:cxn>
                <a:cxn ang="0">
                  <a:pos x="288" y="141"/>
                </a:cxn>
                <a:cxn ang="0">
                  <a:pos x="266" y="93"/>
                </a:cxn>
                <a:cxn ang="0">
                  <a:pos x="233" y="52"/>
                </a:cxn>
                <a:cxn ang="0">
                  <a:pos x="211" y="31"/>
                </a:cxn>
                <a:cxn ang="0">
                  <a:pos x="176" y="12"/>
                </a:cxn>
                <a:cxn ang="0">
                  <a:pos x="133" y="0"/>
                </a:cxn>
                <a:cxn ang="0">
                  <a:pos x="118" y="0"/>
                </a:cxn>
                <a:cxn ang="0">
                  <a:pos x="91" y="9"/>
                </a:cxn>
                <a:cxn ang="0">
                  <a:pos x="55" y="38"/>
                </a:cxn>
                <a:cxn ang="0">
                  <a:pos x="31" y="62"/>
                </a:cxn>
                <a:cxn ang="0">
                  <a:pos x="23" y="71"/>
                </a:cxn>
                <a:cxn ang="0">
                  <a:pos x="17" y="81"/>
                </a:cxn>
                <a:cxn ang="0">
                  <a:pos x="7" y="97"/>
                </a:cxn>
                <a:cxn ang="0">
                  <a:pos x="0" y="133"/>
                </a:cxn>
                <a:cxn ang="0">
                  <a:pos x="3" y="160"/>
                </a:cxn>
                <a:cxn ang="0">
                  <a:pos x="17" y="199"/>
                </a:cxn>
                <a:cxn ang="0">
                  <a:pos x="49" y="243"/>
                </a:cxn>
                <a:cxn ang="0">
                  <a:pos x="70" y="267"/>
                </a:cxn>
                <a:cxn ang="0">
                  <a:pos x="104" y="293"/>
                </a:cxn>
                <a:cxn ang="0">
                  <a:pos x="147" y="306"/>
                </a:cxn>
                <a:cxn ang="0">
                  <a:pos x="176" y="306"/>
                </a:cxn>
                <a:cxn ang="0">
                  <a:pos x="211" y="290"/>
                </a:cxn>
                <a:cxn ang="0">
                  <a:pos x="241" y="262"/>
                </a:cxn>
                <a:cxn ang="0">
                  <a:pos x="189" y="250"/>
                </a:cxn>
                <a:cxn ang="0">
                  <a:pos x="161" y="263"/>
                </a:cxn>
                <a:cxn ang="0">
                  <a:pos x="135" y="258"/>
                </a:cxn>
                <a:cxn ang="0">
                  <a:pos x="104" y="234"/>
                </a:cxn>
                <a:cxn ang="0">
                  <a:pos x="66" y="188"/>
                </a:cxn>
                <a:cxn ang="0">
                  <a:pos x="50" y="157"/>
                </a:cxn>
                <a:cxn ang="0">
                  <a:pos x="49" y="122"/>
                </a:cxn>
                <a:cxn ang="0">
                  <a:pos x="57" y="107"/>
                </a:cxn>
                <a:cxn ang="0">
                  <a:pos x="65" y="99"/>
                </a:cxn>
                <a:cxn ang="0">
                  <a:pos x="71" y="86"/>
                </a:cxn>
                <a:cxn ang="0">
                  <a:pos x="117" y="48"/>
                </a:cxn>
                <a:cxn ang="0">
                  <a:pos x="129" y="46"/>
                </a:cxn>
                <a:cxn ang="0">
                  <a:pos x="153" y="50"/>
                </a:cxn>
                <a:cxn ang="0">
                  <a:pos x="189" y="73"/>
                </a:cxn>
                <a:cxn ang="0">
                  <a:pos x="214" y="98"/>
                </a:cxn>
                <a:cxn ang="0">
                  <a:pos x="232" y="128"/>
                </a:cxn>
                <a:cxn ang="0">
                  <a:pos x="248" y="170"/>
                </a:cxn>
                <a:cxn ang="0">
                  <a:pos x="248" y="187"/>
                </a:cxn>
                <a:cxn ang="0">
                  <a:pos x="228" y="215"/>
                </a:cxn>
                <a:cxn ang="0">
                  <a:pos x="189" y="250"/>
                </a:cxn>
              </a:cxnLst>
              <a:rect l="0" t="0" r="r" b="b"/>
              <a:pathLst>
                <a:path w="293" h="307">
                  <a:moveTo>
                    <a:pt x="241" y="262"/>
                  </a:moveTo>
                  <a:lnTo>
                    <a:pt x="241" y="262"/>
                  </a:lnTo>
                  <a:lnTo>
                    <a:pt x="261" y="242"/>
                  </a:lnTo>
                  <a:lnTo>
                    <a:pt x="270" y="233"/>
                  </a:lnTo>
                  <a:lnTo>
                    <a:pt x="278" y="224"/>
                  </a:lnTo>
                  <a:lnTo>
                    <a:pt x="286" y="213"/>
                  </a:lnTo>
                  <a:lnTo>
                    <a:pt x="291" y="201"/>
                  </a:lnTo>
                  <a:lnTo>
                    <a:pt x="293" y="190"/>
                  </a:lnTo>
                  <a:lnTo>
                    <a:pt x="293" y="175"/>
                  </a:lnTo>
                  <a:lnTo>
                    <a:pt x="293" y="175"/>
                  </a:lnTo>
                  <a:lnTo>
                    <a:pt x="292" y="158"/>
                  </a:lnTo>
                  <a:lnTo>
                    <a:pt x="288" y="141"/>
                  </a:lnTo>
                  <a:lnTo>
                    <a:pt x="282" y="124"/>
                  </a:lnTo>
                  <a:lnTo>
                    <a:pt x="274" y="109"/>
                  </a:lnTo>
                  <a:lnTo>
                    <a:pt x="266" y="93"/>
                  </a:lnTo>
                  <a:lnTo>
                    <a:pt x="256" y="79"/>
                  </a:lnTo>
                  <a:lnTo>
                    <a:pt x="245" y="65"/>
                  </a:lnTo>
                  <a:lnTo>
                    <a:pt x="233" y="52"/>
                  </a:lnTo>
                  <a:lnTo>
                    <a:pt x="233" y="52"/>
                  </a:lnTo>
                  <a:lnTo>
                    <a:pt x="223" y="42"/>
                  </a:lnTo>
                  <a:lnTo>
                    <a:pt x="211" y="31"/>
                  </a:lnTo>
                  <a:lnTo>
                    <a:pt x="201" y="24"/>
                  </a:lnTo>
                  <a:lnTo>
                    <a:pt x="187" y="17"/>
                  </a:lnTo>
                  <a:lnTo>
                    <a:pt x="176" y="12"/>
                  </a:lnTo>
                  <a:lnTo>
                    <a:pt x="163" y="7"/>
                  </a:lnTo>
                  <a:lnTo>
                    <a:pt x="148" y="3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0" y="1"/>
                  </a:lnTo>
                  <a:lnTo>
                    <a:pt x="104" y="3"/>
                  </a:lnTo>
                  <a:lnTo>
                    <a:pt x="91" y="9"/>
                  </a:lnTo>
                  <a:lnTo>
                    <a:pt x="78" y="18"/>
                  </a:lnTo>
                  <a:lnTo>
                    <a:pt x="66" y="28"/>
                  </a:lnTo>
                  <a:lnTo>
                    <a:pt x="55" y="38"/>
                  </a:lnTo>
                  <a:lnTo>
                    <a:pt x="34" y="59"/>
                  </a:lnTo>
                  <a:lnTo>
                    <a:pt x="34" y="59"/>
                  </a:lnTo>
                  <a:lnTo>
                    <a:pt x="31" y="62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3" y="71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17" y="81"/>
                  </a:lnTo>
                  <a:lnTo>
                    <a:pt x="14" y="86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3" y="109"/>
                  </a:lnTo>
                  <a:lnTo>
                    <a:pt x="2" y="120"/>
                  </a:lnTo>
                  <a:lnTo>
                    <a:pt x="0" y="133"/>
                  </a:lnTo>
                  <a:lnTo>
                    <a:pt x="2" y="147"/>
                  </a:lnTo>
                  <a:lnTo>
                    <a:pt x="2" y="147"/>
                  </a:lnTo>
                  <a:lnTo>
                    <a:pt x="3" y="160"/>
                  </a:lnTo>
                  <a:lnTo>
                    <a:pt x="7" y="173"/>
                  </a:lnTo>
                  <a:lnTo>
                    <a:pt x="11" y="186"/>
                  </a:lnTo>
                  <a:lnTo>
                    <a:pt x="17" y="199"/>
                  </a:lnTo>
                  <a:lnTo>
                    <a:pt x="24" y="211"/>
                  </a:lnTo>
                  <a:lnTo>
                    <a:pt x="32" y="222"/>
                  </a:lnTo>
                  <a:lnTo>
                    <a:pt x="49" y="243"/>
                  </a:lnTo>
                  <a:lnTo>
                    <a:pt x="49" y="243"/>
                  </a:lnTo>
                  <a:lnTo>
                    <a:pt x="59" y="255"/>
                  </a:lnTo>
                  <a:lnTo>
                    <a:pt x="70" y="267"/>
                  </a:lnTo>
                  <a:lnTo>
                    <a:pt x="80" y="276"/>
                  </a:lnTo>
                  <a:lnTo>
                    <a:pt x="92" y="285"/>
                  </a:lnTo>
                  <a:lnTo>
                    <a:pt x="104" y="293"/>
                  </a:lnTo>
                  <a:lnTo>
                    <a:pt x="117" y="298"/>
                  </a:lnTo>
                  <a:lnTo>
                    <a:pt x="131" y="303"/>
                  </a:lnTo>
                  <a:lnTo>
                    <a:pt x="147" y="306"/>
                  </a:lnTo>
                  <a:lnTo>
                    <a:pt x="147" y="306"/>
                  </a:lnTo>
                  <a:lnTo>
                    <a:pt x="161" y="307"/>
                  </a:lnTo>
                  <a:lnTo>
                    <a:pt x="176" y="306"/>
                  </a:lnTo>
                  <a:lnTo>
                    <a:pt x="187" y="302"/>
                  </a:lnTo>
                  <a:lnTo>
                    <a:pt x="199" y="297"/>
                  </a:lnTo>
                  <a:lnTo>
                    <a:pt x="211" y="290"/>
                  </a:lnTo>
                  <a:lnTo>
                    <a:pt x="222" y="283"/>
                  </a:lnTo>
                  <a:lnTo>
                    <a:pt x="232" y="272"/>
                  </a:lnTo>
                  <a:lnTo>
                    <a:pt x="241" y="262"/>
                  </a:lnTo>
                  <a:lnTo>
                    <a:pt x="241" y="262"/>
                  </a:lnTo>
                  <a:close/>
                  <a:moveTo>
                    <a:pt x="189" y="250"/>
                  </a:moveTo>
                  <a:lnTo>
                    <a:pt x="189" y="250"/>
                  </a:lnTo>
                  <a:lnTo>
                    <a:pt x="180" y="256"/>
                  </a:lnTo>
                  <a:lnTo>
                    <a:pt x="170" y="260"/>
                  </a:lnTo>
                  <a:lnTo>
                    <a:pt x="161" y="263"/>
                  </a:lnTo>
                  <a:lnTo>
                    <a:pt x="152" y="263"/>
                  </a:lnTo>
                  <a:lnTo>
                    <a:pt x="144" y="260"/>
                  </a:lnTo>
                  <a:lnTo>
                    <a:pt x="135" y="258"/>
                  </a:lnTo>
                  <a:lnTo>
                    <a:pt x="127" y="254"/>
                  </a:lnTo>
                  <a:lnTo>
                    <a:pt x="119" y="247"/>
                  </a:lnTo>
                  <a:lnTo>
                    <a:pt x="104" y="234"/>
                  </a:lnTo>
                  <a:lnTo>
                    <a:pt x="91" y="218"/>
                  </a:lnTo>
                  <a:lnTo>
                    <a:pt x="66" y="188"/>
                  </a:lnTo>
                  <a:lnTo>
                    <a:pt x="66" y="188"/>
                  </a:lnTo>
                  <a:lnTo>
                    <a:pt x="59" y="179"/>
                  </a:lnTo>
                  <a:lnTo>
                    <a:pt x="54" y="169"/>
                  </a:lnTo>
                  <a:lnTo>
                    <a:pt x="50" y="157"/>
                  </a:lnTo>
                  <a:lnTo>
                    <a:pt x="48" y="145"/>
                  </a:lnTo>
                  <a:lnTo>
                    <a:pt x="46" y="133"/>
                  </a:lnTo>
                  <a:lnTo>
                    <a:pt x="49" y="122"/>
                  </a:lnTo>
                  <a:lnTo>
                    <a:pt x="51" y="116"/>
                  </a:lnTo>
                  <a:lnTo>
                    <a:pt x="54" y="113"/>
                  </a:lnTo>
                  <a:lnTo>
                    <a:pt x="57" y="107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5" y="99"/>
                  </a:lnTo>
                  <a:lnTo>
                    <a:pt x="67" y="96"/>
                  </a:lnTo>
                  <a:lnTo>
                    <a:pt x="71" y="86"/>
                  </a:lnTo>
                  <a:lnTo>
                    <a:pt x="71" y="86"/>
                  </a:lnTo>
                  <a:lnTo>
                    <a:pt x="92" y="65"/>
                  </a:lnTo>
                  <a:lnTo>
                    <a:pt x="104" y="56"/>
                  </a:lnTo>
                  <a:lnTo>
                    <a:pt x="117" y="48"/>
                  </a:lnTo>
                  <a:lnTo>
                    <a:pt x="117" y="48"/>
                  </a:lnTo>
                  <a:lnTo>
                    <a:pt x="122" y="47"/>
                  </a:lnTo>
                  <a:lnTo>
                    <a:pt x="129" y="46"/>
                  </a:lnTo>
                  <a:lnTo>
                    <a:pt x="135" y="46"/>
                  </a:lnTo>
                  <a:lnTo>
                    <a:pt x="142" y="46"/>
                  </a:lnTo>
                  <a:lnTo>
                    <a:pt x="153" y="50"/>
                  </a:lnTo>
                  <a:lnTo>
                    <a:pt x="167" y="56"/>
                  </a:lnTo>
                  <a:lnTo>
                    <a:pt x="178" y="64"/>
                  </a:lnTo>
                  <a:lnTo>
                    <a:pt x="189" y="73"/>
                  </a:lnTo>
                  <a:lnTo>
                    <a:pt x="207" y="90"/>
                  </a:lnTo>
                  <a:lnTo>
                    <a:pt x="207" y="90"/>
                  </a:lnTo>
                  <a:lnTo>
                    <a:pt x="214" y="98"/>
                  </a:lnTo>
                  <a:lnTo>
                    <a:pt x="222" y="107"/>
                  </a:lnTo>
                  <a:lnTo>
                    <a:pt x="227" y="118"/>
                  </a:lnTo>
                  <a:lnTo>
                    <a:pt x="232" y="128"/>
                  </a:lnTo>
                  <a:lnTo>
                    <a:pt x="241" y="149"/>
                  </a:lnTo>
                  <a:lnTo>
                    <a:pt x="248" y="170"/>
                  </a:lnTo>
                  <a:lnTo>
                    <a:pt x="248" y="170"/>
                  </a:lnTo>
                  <a:lnTo>
                    <a:pt x="249" y="175"/>
                  </a:lnTo>
                  <a:lnTo>
                    <a:pt x="249" y="182"/>
                  </a:lnTo>
                  <a:lnTo>
                    <a:pt x="248" y="187"/>
                  </a:lnTo>
                  <a:lnTo>
                    <a:pt x="245" y="192"/>
                  </a:lnTo>
                  <a:lnTo>
                    <a:pt x="237" y="203"/>
                  </a:lnTo>
                  <a:lnTo>
                    <a:pt x="228" y="215"/>
                  </a:lnTo>
                  <a:lnTo>
                    <a:pt x="219" y="225"/>
                  </a:lnTo>
                  <a:lnTo>
                    <a:pt x="207" y="234"/>
                  </a:lnTo>
                  <a:lnTo>
                    <a:pt x="189" y="250"/>
                  </a:lnTo>
                  <a:lnTo>
                    <a:pt x="189" y="25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8" name="chenying0907 865"/>
            <p:cNvSpPr>
              <a:spLocks noEditPoints="1"/>
            </p:cNvSpPr>
            <p:nvPr/>
          </p:nvSpPr>
          <p:spPr bwMode="auto">
            <a:xfrm>
              <a:off x="4410076" y="3570288"/>
              <a:ext cx="106363" cy="111125"/>
            </a:xfrm>
            <a:custGeom>
              <a:avLst/>
              <a:gdLst/>
              <a:ahLst/>
              <a:cxnLst>
                <a:cxn ang="0">
                  <a:pos x="238" y="222"/>
                </a:cxn>
                <a:cxn ang="0">
                  <a:pos x="260" y="195"/>
                </a:cxn>
                <a:cxn ang="0">
                  <a:pos x="268" y="160"/>
                </a:cxn>
                <a:cxn ang="0">
                  <a:pos x="262" y="128"/>
                </a:cxn>
                <a:cxn ang="0">
                  <a:pos x="243" y="85"/>
                </a:cxn>
                <a:cxn ang="0">
                  <a:pos x="213" y="47"/>
                </a:cxn>
                <a:cxn ang="0">
                  <a:pos x="193" y="29"/>
                </a:cxn>
                <a:cxn ang="0">
                  <a:pos x="159" y="11"/>
                </a:cxn>
                <a:cxn ang="0">
                  <a:pos x="121" y="0"/>
                </a:cxn>
                <a:cxn ang="0">
                  <a:pos x="107" y="0"/>
                </a:cxn>
                <a:cxn ang="0">
                  <a:pos x="82" y="8"/>
                </a:cxn>
                <a:cxn ang="0">
                  <a:pos x="49" y="35"/>
                </a:cxn>
                <a:cxn ang="0">
                  <a:pos x="27" y="56"/>
                </a:cxn>
                <a:cxn ang="0">
                  <a:pos x="20" y="66"/>
                </a:cxn>
                <a:cxn ang="0">
                  <a:pos x="15" y="75"/>
                </a:cxn>
                <a:cxn ang="0">
                  <a:pos x="6" y="88"/>
                </a:cxn>
                <a:cxn ang="0">
                  <a:pos x="0" y="122"/>
                </a:cxn>
                <a:cxn ang="0">
                  <a:pos x="2" y="147"/>
                </a:cxn>
                <a:cxn ang="0">
                  <a:pos x="15" y="182"/>
                </a:cxn>
                <a:cxn ang="0">
                  <a:pos x="44" y="224"/>
                </a:cxn>
                <a:cxn ang="0">
                  <a:pos x="73" y="253"/>
                </a:cxn>
                <a:cxn ang="0">
                  <a:pos x="107" y="273"/>
                </a:cxn>
                <a:cxn ang="0">
                  <a:pos x="133" y="280"/>
                </a:cxn>
                <a:cxn ang="0">
                  <a:pos x="171" y="277"/>
                </a:cxn>
                <a:cxn ang="0">
                  <a:pos x="201" y="258"/>
                </a:cxn>
                <a:cxn ang="0">
                  <a:pos x="172" y="229"/>
                </a:cxn>
                <a:cxn ang="0">
                  <a:pos x="155" y="238"/>
                </a:cxn>
                <a:cxn ang="0">
                  <a:pos x="130" y="239"/>
                </a:cxn>
                <a:cxn ang="0">
                  <a:pos x="108" y="226"/>
                </a:cxn>
                <a:cxn ang="0">
                  <a:pos x="60" y="173"/>
                </a:cxn>
                <a:cxn ang="0">
                  <a:pos x="48" y="154"/>
                </a:cxn>
                <a:cxn ang="0">
                  <a:pos x="43" y="122"/>
                </a:cxn>
                <a:cxn ang="0">
                  <a:pos x="52" y="98"/>
                </a:cxn>
                <a:cxn ang="0">
                  <a:pos x="58" y="92"/>
                </a:cxn>
                <a:cxn ang="0">
                  <a:pos x="64" y="80"/>
                </a:cxn>
                <a:cxn ang="0">
                  <a:pos x="106" y="45"/>
                </a:cxn>
                <a:cxn ang="0">
                  <a:pos x="117" y="42"/>
                </a:cxn>
                <a:cxn ang="0">
                  <a:pos x="141" y="46"/>
                </a:cxn>
                <a:cxn ang="0">
                  <a:pos x="172" y="67"/>
                </a:cxn>
                <a:cxn ang="0">
                  <a:pos x="196" y="90"/>
                </a:cxn>
                <a:cxn ang="0">
                  <a:pos x="221" y="136"/>
                </a:cxn>
                <a:cxn ang="0">
                  <a:pos x="227" y="161"/>
                </a:cxn>
                <a:cxn ang="0">
                  <a:pos x="223" y="175"/>
                </a:cxn>
                <a:cxn ang="0">
                  <a:pos x="200" y="205"/>
                </a:cxn>
                <a:cxn ang="0">
                  <a:pos x="172" y="229"/>
                </a:cxn>
              </a:cxnLst>
              <a:rect l="0" t="0" r="r" b="b"/>
              <a:pathLst>
                <a:path w="268" h="281">
                  <a:moveTo>
                    <a:pt x="221" y="239"/>
                  </a:moveTo>
                  <a:lnTo>
                    <a:pt x="221" y="239"/>
                  </a:lnTo>
                  <a:lnTo>
                    <a:pt x="238" y="222"/>
                  </a:lnTo>
                  <a:lnTo>
                    <a:pt x="247" y="213"/>
                  </a:lnTo>
                  <a:lnTo>
                    <a:pt x="253" y="204"/>
                  </a:lnTo>
                  <a:lnTo>
                    <a:pt x="260" y="195"/>
                  </a:lnTo>
                  <a:lnTo>
                    <a:pt x="265" y="185"/>
                  </a:lnTo>
                  <a:lnTo>
                    <a:pt x="268" y="174"/>
                  </a:lnTo>
                  <a:lnTo>
                    <a:pt x="268" y="160"/>
                  </a:lnTo>
                  <a:lnTo>
                    <a:pt x="268" y="160"/>
                  </a:lnTo>
                  <a:lnTo>
                    <a:pt x="266" y="144"/>
                  </a:lnTo>
                  <a:lnTo>
                    <a:pt x="262" y="128"/>
                  </a:lnTo>
                  <a:lnTo>
                    <a:pt x="257" y="114"/>
                  </a:lnTo>
                  <a:lnTo>
                    <a:pt x="251" y="100"/>
                  </a:lnTo>
                  <a:lnTo>
                    <a:pt x="243" y="85"/>
                  </a:lnTo>
                  <a:lnTo>
                    <a:pt x="234" y="72"/>
                  </a:lnTo>
                  <a:lnTo>
                    <a:pt x="223" y="59"/>
                  </a:lnTo>
                  <a:lnTo>
                    <a:pt x="213" y="47"/>
                  </a:lnTo>
                  <a:lnTo>
                    <a:pt x="213" y="47"/>
                  </a:lnTo>
                  <a:lnTo>
                    <a:pt x="204" y="38"/>
                  </a:lnTo>
                  <a:lnTo>
                    <a:pt x="193" y="29"/>
                  </a:lnTo>
                  <a:lnTo>
                    <a:pt x="183" y="22"/>
                  </a:lnTo>
                  <a:lnTo>
                    <a:pt x="171" y="16"/>
                  </a:lnTo>
                  <a:lnTo>
                    <a:pt x="159" y="11"/>
                  </a:lnTo>
                  <a:lnTo>
                    <a:pt x="147" y="7"/>
                  </a:lnTo>
                  <a:lnTo>
                    <a:pt x="134" y="3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13" y="0"/>
                  </a:lnTo>
                  <a:lnTo>
                    <a:pt x="107" y="0"/>
                  </a:lnTo>
                  <a:lnTo>
                    <a:pt x="100" y="1"/>
                  </a:lnTo>
                  <a:lnTo>
                    <a:pt x="94" y="3"/>
                  </a:lnTo>
                  <a:lnTo>
                    <a:pt x="82" y="8"/>
                  </a:lnTo>
                  <a:lnTo>
                    <a:pt x="70" y="16"/>
                  </a:lnTo>
                  <a:lnTo>
                    <a:pt x="60" y="25"/>
                  </a:lnTo>
                  <a:lnTo>
                    <a:pt x="49" y="35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7" y="56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0" y="66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5"/>
                  </a:lnTo>
                  <a:lnTo>
                    <a:pt x="11" y="79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2" y="100"/>
                  </a:lnTo>
                  <a:lnTo>
                    <a:pt x="1" y="111"/>
                  </a:lnTo>
                  <a:lnTo>
                    <a:pt x="0" y="122"/>
                  </a:lnTo>
                  <a:lnTo>
                    <a:pt x="1" y="134"/>
                  </a:lnTo>
                  <a:lnTo>
                    <a:pt x="1" y="134"/>
                  </a:lnTo>
                  <a:lnTo>
                    <a:pt x="2" y="147"/>
                  </a:lnTo>
                  <a:lnTo>
                    <a:pt x="5" y="158"/>
                  </a:lnTo>
                  <a:lnTo>
                    <a:pt x="10" y="170"/>
                  </a:lnTo>
                  <a:lnTo>
                    <a:pt x="15" y="182"/>
                  </a:lnTo>
                  <a:lnTo>
                    <a:pt x="22" y="192"/>
                  </a:lnTo>
                  <a:lnTo>
                    <a:pt x="28" y="203"/>
                  </a:lnTo>
                  <a:lnTo>
                    <a:pt x="44" y="224"/>
                  </a:lnTo>
                  <a:lnTo>
                    <a:pt x="44" y="224"/>
                  </a:lnTo>
                  <a:lnTo>
                    <a:pt x="62" y="243"/>
                  </a:lnTo>
                  <a:lnTo>
                    <a:pt x="73" y="253"/>
                  </a:lnTo>
                  <a:lnTo>
                    <a:pt x="83" y="260"/>
                  </a:lnTo>
                  <a:lnTo>
                    <a:pt x="94" y="268"/>
                  </a:lnTo>
                  <a:lnTo>
                    <a:pt x="107" y="273"/>
                  </a:lnTo>
                  <a:lnTo>
                    <a:pt x="119" y="277"/>
                  </a:lnTo>
                  <a:lnTo>
                    <a:pt x="133" y="280"/>
                  </a:lnTo>
                  <a:lnTo>
                    <a:pt x="133" y="280"/>
                  </a:lnTo>
                  <a:lnTo>
                    <a:pt x="147" y="281"/>
                  </a:lnTo>
                  <a:lnTo>
                    <a:pt x="160" y="280"/>
                  </a:lnTo>
                  <a:lnTo>
                    <a:pt x="171" y="277"/>
                  </a:lnTo>
                  <a:lnTo>
                    <a:pt x="181" y="272"/>
                  </a:lnTo>
                  <a:lnTo>
                    <a:pt x="192" y="266"/>
                  </a:lnTo>
                  <a:lnTo>
                    <a:pt x="201" y="258"/>
                  </a:lnTo>
                  <a:lnTo>
                    <a:pt x="221" y="239"/>
                  </a:lnTo>
                  <a:lnTo>
                    <a:pt x="221" y="239"/>
                  </a:lnTo>
                  <a:close/>
                  <a:moveTo>
                    <a:pt x="172" y="229"/>
                  </a:moveTo>
                  <a:lnTo>
                    <a:pt x="172" y="229"/>
                  </a:lnTo>
                  <a:lnTo>
                    <a:pt x="164" y="234"/>
                  </a:lnTo>
                  <a:lnTo>
                    <a:pt x="155" y="238"/>
                  </a:lnTo>
                  <a:lnTo>
                    <a:pt x="147" y="241"/>
                  </a:lnTo>
                  <a:lnTo>
                    <a:pt x="140" y="241"/>
                  </a:lnTo>
                  <a:lnTo>
                    <a:pt x="130" y="239"/>
                  </a:lnTo>
                  <a:lnTo>
                    <a:pt x="124" y="236"/>
                  </a:lnTo>
                  <a:lnTo>
                    <a:pt x="116" y="232"/>
                  </a:lnTo>
                  <a:lnTo>
                    <a:pt x="108" y="226"/>
                  </a:lnTo>
                  <a:lnTo>
                    <a:pt x="95" y="215"/>
                  </a:lnTo>
                  <a:lnTo>
                    <a:pt x="82" y="200"/>
                  </a:lnTo>
                  <a:lnTo>
                    <a:pt x="60" y="173"/>
                  </a:lnTo>
                  <a:lnTo>
                    <a:pt x="60" y="173"/>
                  </a:lnTo>
                  <a:lnTo>
                    <a:pt x="53" y="164"/>
                  </a:lnTo>
                  <a:lnTo>
                    <a:pt x="48" y="154"/>
                  </a:lnTo>
                  <a:lnTo>
                    <a:pt x="44" y="144"/>
                  </a:lnTo>
                  <a:lnTo>
                    <a:pt x="43" y="134"/>
                  </a:lnTo>
                  <a:lnTo>
                    <a:pt x="43" y="122"/>
                  </a:lnTo>
                  <a:lnTo>
                    <a:pt x="44" y="111"/>
                  </a:lnTo>
                  <a:lnTo>
                    <a:pt x="48" y="102"/>
                  </a:lnTo>
                  <a:lnTo>
                    <a:pt x="52" y="98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2"/>
                  </a:lnTo>
                  <a:lnTo>
                    <a:pt x="61" y="88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3" y="60"/>
                  </a:lnTo>
                  <a:lnTo>
                    <a:pt x="94" y="52"/>
                  </a:lnTo>
                  <a:lnTo>
                    <a:pt x="106" y="45"/>
                  </a:lnTo>
                  <a:lnTo>
                    <a:pt x="106" y="45"/>
                  </a:lnTo>
                  <a:lnTo>
                    <a:pt x="111" y="43"/>
                  </a:lnTo>
                  <a:lnTo>
                    <a:pt x="117" y="42"/>
                  </a:lnTo>
                  <a:lnTo>
                    <a:pt x="123" y="42"/>
                  </a:lnTo>
                  <a:lnTo>
                    <a:pt x="129" y="42"/>
                  </a:lnTo>
                  <a:lnTo>
                    <a:pt x="141" y="46"/>
                  </a:lnTo>
                  <a:lnTo>
                    <a:pt x="151" y="51"/>
                  </a:lnTo>
                  <a:lnTo>
                    <a:pt x="162" y="59"/>
                  </a:lnTo>
                  <a:lnTo>
                    <a:pt x="172" y="67"/>
                  </a:lnTo>
                  <a:lnTo>
                    <a:pt x="188" y="83"/>
                  </a:lnTo>
                  <a:lnTo>
                    <a:pt x="188" y="83"/>
                  </a:lnTo>
                  <a:lnTo>
                    <a:pt x="196" y="90"/>
                  </a:lnTo>
                  <a:lnTo>
                    <a:pt x="201" y="98"/>
                  </a:lnTo>
                  <a:lnTo>
                    <a:pt x="211" y="117"/>
                  </a:lnTo>
                  <a:lnTo>
                    <a:pt x="221" y="136"/>
                  </a:lnTo>
                  <a:lnTo>
                    <a:pt x="226" y="156"/>
                  </a:lnTo>
                  <a:lnTo>
                    <a:pt x="226" y="156"/>
                  </a:lnTo>
                  <a:lnTo>
                    <a:pt x="227" y="161"/>
                  </a:lnTo>
                  <a:lnTo>
                    <a:pt x="227" y="166"/>
                  </a:lnTo>
                  <a:lnTo>
                    <a:pt x="226" y="171"/>
                  </a:lnTo>
                  <a:lnTo>
                    <a:pt x="223" y="175"/>
                  </a:lnTo>
                  <a:lnTo>
                    <a:pt x="217" y="186"/>
                  </a:lnTo>
                  <a:lnTo>
                    <a:pt x="209" y="196"/>
                  </a:lnTo>
                  <a:lnTo>
                    <a:pt x="200" y="205"/>
                  </a:lnTo>
                  <a:lnTo>
                    <a:pt x="189" y="215"/>
                  </a:lnTo>
                  <a:lnTo>
                    <a:pt x="172" y="229"/>
                  </a:lnTo>
                  <a:lnTo>
                    <a:pt x="172" y="22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9" name="chenying0907 866"/>
            <p:cNvSpPr>
              <a:spLocks noEditPoints="1"/>
            </p:cNvSpPr>
            <p:nvPr/>
          </p:nvSpPr>
          <p:spPr bwMode="auto">
            <a:xfrm>
              <a:off x="4471988" y="3636963"/>
              <a:ext cx="96838" cy="103188"/>
            </a:xfrm>
            <a:custGeom>
              <a:avLst/>
              <a:gdLst/>
              <a:ahLst/>
              <a:cxnLst>
                <a:cxn ang="0">
                  <a:pos x="219" y="205"/>
                </a:cxn>
                <a:cxn ang="0">
                  <a:pos x="240" y="180"/>
                </a:cxn>
                <a:cxn ang="0">
                  <a:pos x="247" y="148"/>
                </a:cxn>
                <a:cxn ang="0">
                  <a:pos x="242" y="119"/>
                </a:cxn>
                <a:cxn ang="0">
                  <a:pos x="223" y="80"/>
                </a:cxn>
                <a:cxn ang="0">
                  <a:pos x="196" y="44"/>
                </a:cxn>
                <a:cxn ang="0">
                  <a:pos x="178" y="27"/>
                </a:cxn>
                <a:cxn ang="0">
                  <a:pos x="147" y="10"/>
                </a:cxn>
                <a:cxn ang="0">
                  <a:pos x="111" y="1"/>
                </a:cxn>
                <a:cxn ang="0">
                  <a:pos x="98" y="0"/>
                </a:cxn>
                <a:cxn ang="0">
                  <a:pos x="64" y="16"/>
                </a:cxn>
                <a:cxn ang="0">
                  <a:pos x="28" y="51"/>
                </a:cxn>
                <a:cxn ang="0">
                  <a:pos x="22" y="55"/>
                </a:cxn>
                <a:cxn ang="0">
                  <a:pos x="16" y="67"/>
                </a:cxn>
                <a:cxn ang="0">
                  <a:pos x="9" y="73"/>
                </a:cxn>
                <a:cxn ang="0">
                  <a:pos x="2" y="93"/>
                </a:cxn>
                <a:cxn ang="0">
                  <a:pos x="0" y="124"/>
                </a:cxn>
                <a:cxn ang="0">
                  <a:pos x="4" y="146"/>
                </a:cxn>
                <a:cxn ang="0">
                  <a:pos x="26" y="188"/>
                </a:cxn>
                <a:cxn ang="0">
                  <a:pos x="58" y="226"/>
                </a:cxn>
                <a:cxn ang="0">
                  <a:pos x="87" y="247"/>
                </a:cxn>
                <a:cxn ang="0">
                  <a:pos x="123" y="259"/>
                </a:cxn>
                <a:cxn ang="0">
                  <a:pos x="147" y="259"/>
                </a:cxn>
                <a:cxn ang="0">
                  <a:pos x="177" y="246"/>
                </a:cxn>
                <a:cxn ang="0">
                  <a:pos x="203" y="221"/>
                </a:cxn>
                <a:cxn ang="0">
                  <a:pos x="151" y="217"/>
                </a:cxn>
                <a:cxn ang="0">
                  <a:pos x="128" y="222"/>
                </a:cxn>
                <a:cxn ang="0">
                  <a:pos x="106" y="214"/>
                </a:cxn>
                <a:cxn ang="0">
                  <a:pos x="75" y="186"/>
                </a:cxn>
                <a:cxn ang="0">
                  <a:pos x="49" y="152"/>
                </a:cxn>
                <a:cxn ang="0">
                  <a:pos x="38" y="123"/>
                </a:cxn>
                <a:cxn ang="0">
                  <a:pos x="45" y="95"/>
                </a:cxn>
                <a:cxn ang="0">
                  <a:pos x="56" y="81"/>
                </a:cxn>
                <a:cxn ang="0">
                  <a:pos x="77" y="56"/>
                </a:cxn>
                <a:cxn ang="0">
                  <a:pos x="97" y="42"/>
                </a:cxn>
                <a:cxn ang="0">
                  <a:pos x="113" y="39"/>
                </a:cxn>
                <a:cxn ang="0">
                  <a:pos x="139" y="48"/>
                </a:cxn>
                <a:cxn ang="0">
                  <a:pos x="173" y="77"/>
                </a:cxn>
                <a:cxn ang="0">
                  <a:pos x="186" y="91"/>
                </a:cxn>
                <a:cxn ang="0">
                  <a:pos x="208" y="145"/>
                </a:cxn>
                <a:cxn ang="0">
                  <a:pos x="208" y="153"/>
                </a:cxn>
                <a:cxn ang="0">
                  <a:pos x="193" y="182"/>
                </a:cxn>
                <a:cxn ang="0">
                  <a:pos x="159" y="212"/>
                </a:cxn>
              </a:cxnLst>
              <a:rect l="0" t="0" r="r" b="b"/>
              <a:pathLst>
                <a:path w="247" h="260">
                  <a:moveTo>
                    <a:pt x="203" y="221"/>
                  </a:moveTo>
                  <a:lnTo>
                    <a:pt x="203" y="221"/>
                  </a:lnTo>
                  <a:lnTo>
                    <a:pt x="219" y="205"/>
                  </a:lnTo>
                  <a:lnTo>
                    <a:pt x="227" y="197"/>
                  </a:lnTo>
                  <a:lnTo>
                    <a:pt x="234" y="189"/>
                  </a:lnTo>
                  <a:lnTo>
                    <a:pt x="240" y="180"/>
                  </a:lnTo>
                  <a:lnTo>
                    <a:pt x="244" y="171"/>
                  </a:lnTo>
                  <a:lnTo>
                    <a:pt x="246" y="161"/>
                  </a:lnTo>
                  <a:lnTo>
                    <a:pt x="247" y="148"/>
                  </a:lnTo>
                  <a:lnTo>
                    <a:pt x="247" y="148"/>
                  </a:lnTo>
                  <a:lnTo>
                    <a:pt x="245" y="133"/>
                  </a:lnTo>
                  <a:lnTo>
                    <a:pt x="242" y="119"/>
                  </a:lnTo>
                  <a:lnTo>
                    <a:pt x="237" y="106"/>
                  </a:lnTo>
                  <a:lnTo>
                    <a:pt x="230" y="91"/>
                  </a:lnTo>
                  <a:lnTo>
                    <a:pt x="223" y="80"/>
                  </a:lnTo>
                  <a:lnTo>
                    <a:pt x="215" y="67"/>
                  </a:lnTo>
                  <a:lnTo>
                    <a:pt x="206" y="55"/>
                  </a:lnTo>
                  <a:lnTo>
                    <a:pt x="196" y="44"/>
                  </a:lnTo>
                  <a:lnTo>
                    <a:pt x="196" y="44"/>
                  </a:lnTo>
                  <a:lnTo>
                    <a:pt x="187" y="35"/>
                  </a:lnTo>
                  <a:lnTo>
                    <a:pt x="178" y="27"/>
                  </a:lnTo>
                  <a:lnTo>
                    <a:pt x="168" y="21"/>
                  </a:lnTo>
                  <a:lnTo>
                    <a:pt x="157" y="16"/>
                  </a:lnTo>
                  <a:lnTo>
                    <a:pt x="147" y="10"/>
                  </a:lnTo>
                  <a:lnTo>
                    <a:pt x="136" y="6"/>
                  </a:lnTo>
                  <a:lnTo>
                    <a:pt x="124" y="2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05" y="0"/>
                  </a:lnTo>
                  <a:lnTo>
                    <a:pt x="98" y="0"/>
                  </a:lnTo>
                  <a:lnTo>
                    <a:pt x="87" y="4"/>
                  </a:lnTo>
                  <a:lnTo>
                    <a:pt x="75" y="9"/>
                  </a:lnTo>
                  <a:lnTo>
                    <a:pt x="64" y="16"/>
                  </a:lnTo>
                  <a:lnTo>
                    <a:pt x="55" y="23"/>
                  </a:lnTo>
                  <a:lnTo>
                    <a:pt x="46" y="33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25" y="52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19" y="60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3" y="69"/>
                  </a:lnTo>
                  <a:lnTo>
                    <a:pt x="9" y="73"/>
                  </a:lnTo>
                  <a:lnTo>
                    <a:pt x="5" y="82"/>
                  </a:lnTo>
                  <a:lnTo>
                    <a:pt x="5" y="82"/>
                  </a:lnTo>
                  <a:lnTo>
                    <a:pt x="2" y="93"/>
                  </a:lnTo>
                  <a:lnTo>
                    <a:pt x="0" y="103"/>
                  </a:lnTo>
                  <a:lnTo>
                    <a:pt x="0" y="11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2" y="136"/>
                  </a:lnTo>
                  <a:lnTo>
                    <a:pt x="4" y="146"/>
                  </a:lnTo>
                  <a:lnTo>
                    <a:pt x="8" y="158"/>
                  </a:lnTo>
                  <a:lnTo>
                    <a:pt x="13" y="169"/>
                  </a:lnTo>
                  <a:lnTo>
                    <a:pt x="26" y="188"/>
                  </a:lnTo>
                  <a:lnTo>
                    <a:pt x="41" y="206"/>
                  </a:lnTo>
                  <a:lnTo>
                    <a:pt x="41" y="206"/>
                  </a:lnTo>
                  <a:lnTo>
                    <a:pt x="58" y="226"/>
                  </a:lnTo>
                  <a:lnTo>
                    <a:pt x="67" y="234"/>
                  </a:lnTo>
                  <a:lnTo>
                    <a:pt x="76" y="240"/>
                  </a:lnTo>
                  <a:lnTo>
                    <a:pt x="87" y="247"/>
                  </a:lnTo>
                  <a:lnTo>
                    <a:pt x="97" y="252"/>
                  </a:lnTo>
                  <a:lnTo>
                    <a:pt x="110" y="256"/>
                  </a:lnTo>
                  <a:lnTo>
                    <a:pt x="123" y="259"/>
                  </a:lnTo>
                  <a:lnTo>
                    <a:pt x="123" y="259"/>
                  </a:lnTo>
                  <a:lnTo>
                    <a:pt x="135" y="260"/>
                  </a:lnTo>
                  <a:lnTo>
                    <a:pt x="147" y="259"/>
                  </a:lnTo>
                  <a:lnTo>
                    <a:pt x="157" y="256"/>
                  </a:lnTo>
                  <a:lnTo>
                    <a:pt x="168" y="251"/>
                  </a:lnTo>
                  <a:lnTo>
                    <a:pt x="177" y="246"/>
                  </a:lnTo>
                  <a:lnTo>
                    <a:pt x="186" y="239"/>
                  </a:lnTo>
                  <a:lnTo>
                    <a:pt x="203" y="221"/>
                  </a:lnTo>
                  <a:lnTo>
                    <a:pt x="203" y="221"/>
                  </a:lnTo>
                  <a:close/>
                  <a:moveTo>
                    <a:pt x="159" y="212"/>
                  </a:moveTo>
                  <a:lnTo>
                    <a:pt x="159" y="212"/>
                  </a:lnTo>
                  <a:lnTo>
                    <a:pt x="151" y="217"/>
                  </a:lnTo>
                  <a:lnTo>
                    <a:pt x="143" y="221"/>
                  </a:lnTo>
                  <a:lnTo>
                    <a:pt x="135" y="222"/>
                  </a:lnTo>
                  <a:lnTo>
                    <a:pt x="128" y="222"/>
                  </a:lnTo>
                  <a:lnTo>
                    <a:pt x="121" y="221"/>
                  </a:lnTo>
                  <a:lnTo>
                    <a:pt x="114" y="218"/>
                  </a:lnTo>
                  <a:lnTo>
                    <a:pt x="106" y="214"/>
                  </a:lnTo>
                  <a:lnTo>
                    <a:pt x="100" y="209"/>
                  </a:lnTo>
                  <a:lnTo>
                    <a:pt x="87" y="199"/>
                  </a:lnTo>
                  <a:lnTo>
                    <a:pt x="75" y="186"/>
                  </a:lnTo>
                  <a:lnTo>
                    <a:pt x="55" y="159"/>
                  </a:lnTo>
                  <a:lnTo>
                    <a:pt x="55" y="159"/>
                  </a:lnTo>
                  <a:lnTo>
                    <a:pt x="49" y="152"/>
                  </a:lnTo>
                  <a:lnTo>
                    <a:pt x="45" y="142"/>
                  </a:lnTo>
                  <a:lnTo>
                    <a:pt x="41" y="133"/>
                  </a:lnTo>
                  <a:lnTo>
                    <a:pt x="38" y="123"/>
                  </a:lnTo>
                  <a:lnTo>
                    <a:pt x="38" y="114"/>
                  </a:lnTo>
                  <a:lnTo>
                    <a:pt x="41" y="103"/>
                  </a:lnTo>
                  <a:lnTo>
                    <a:pt x="45" y="95"/>
                  </a:lnTo>
                  <a:lnTo>
                    <a:pt x="51" y="87"/>
                  </a:lnTo>
                  <a:lnTo>
                    <a:pt x="51" y="87"/>
                  </a:lnTo>
                  <a:lnTo>
                    <a:pt x="56" y="81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77" y="56"/>
                  </a:lnTo>
                  <a:lnTo>
                    <a:pt x="87" y="48"/>
                  </a:lnTo>
                  <a:lnTo>
                    <a:pt x="97" y="42"/>
                  </a:lnTo>
                  <a:lnTo>
                    <a:pt x="97" y="42"/>
                  </a:lnTo>
                  <a:lnTo>
                    <a:pt x="102" y="40"/>
                  </a:lnTo>
                  <a:lnTo>
                    <a:pt x="107" y="39"/>
                  </a:lnTo>
                  <a:lnTo>
                    <a:pt x="113" y="39"/>
                  </a:lnTo>
                  <a:lnTo>
                    <a:pt x="118" y="39"/>
                  </a:lnTo>
                  <a:lnTo>
                    <a:pt x="128" y="43"/>
                  </a:lnTo>
                  <a:lnTo>
                    <a:pt x="139" y="48"/>
                  </a:lnTo>
                  <a:lnTo>
                    <a:pt x="149" y="55"/>
                  </a:lnTo>
                  <a:lnTo>
                    <a:pt x="159" y="63"/>
                  </a:lnTo>
                  <a:lnTo>
                    <a:pt x="173" y="77"/>
                  </a:lnTo>
                  <a:lnTo>
                    <a:pt x="173" y="77"/>
                  </a:lnTo>
                  <a:lnTo>
                    <a:pt x="179" y="84"/>
                  </a:lnTo>
                  <a:lnTo>
                    <a:pt x="186" y="91"/>
                  </a:lnTo>
                  <a:lnTo>
                    <a:pt x="195" y="108"/>
                  </a:lnTo>
                  <a:lnTo>
                    <a:pt x="203" y="125"/>
                  </a:lnTo>
                  <a:lnTo>
                    <a:pt x="208" y="145"/>
                  </a:lnTo>
                  <a:lnTo>
                    <a:pt x="208" y="145"/>
                  </a:lnTo>
                  <a:lnTo>
                    <a:pt x="210" y="149"/>
                  </a:lnTo>
                  <a:lnTo>
                    <a:pt x="208" y="153"/>
                  </a:lnTo>
                  <a:lnTo>
                    <a:pt x="206" y="163"/>
                  </a:lnTo>
                  <a:lnTo>
                    <a:pt x="200" y="172"/>
                  </a:lnTo>
                  <a:lnTo>
                    <a:pt x="193" y="182"/>
                  </a:lnTo>
                  <a:lnTo>
                    <a:pt x="183" y="191"/>
                  </a:lnTo>
                  <a:lnTo>
                    <a:pt x="174" y="199"/>
                  </a:lnTo>
                  <a:lnTo>
                    <a:pt x="159" y="212"/>
                  </a:lnTo>
                  <a:lnTo>
                    <a:pt x="159" y="21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0" name="chenying0907 867"/>
            <p:cNvSpPr/>
            <p:nvPr/>
          </p:nvSpPr>
          <p:spPr bwMode="auto">
            <a:xfrm>
              <a:off x="4233863" y="3363913"/>
              <a:ext cx="76200" cy="95250"/>
            </a:xfrm>
            <a:custGeom>
              <a:avLst/>
              <a:gdLst/>
              <a:ahLst/>
              <a:cxnLst>
                <a:cxn ang="0">
                  <a:pos x="174" y="184"/>
                </a:cxn>
                <a:cxn ang="0">
                  <a:pos x="174" y="184"/>
                </a:cxn>
                <a:cxn ang="0">
                  <a:pos x="168" y="163"/>
                </a:cxn>
                <a:cxn ang="0">
                  <a:pos x="160" y="142"/>
                </a:cxn>
                <a:cxn ang="0">
                  <a:pos x="151" y="121"/>
                </a:cxn>
                <a:cxn ang="0">
                  <a:pos x="140" y="102"/>
                </a:cxn>
                <a:cxn ang="0">
                  <a:pos x="140" y="102"/>
                </a:cxn>
                <a:cxn ang="0">
                  <a:pos x="131" y="89"/>
                </a:cxn>
                <a:cxn ang="0">
                  <a:pos x="122" y="76"/>
                </a:cxn>
                <a:cxn ang="0">
                  <a:pos x="110" y="62"/>
                </a:cxn>
                <a:cxn ang="0">
                  <a:pos x="99" y="51"/>
                </a:cxn>
                <a:cxn ang="0">
                  <a:pos x="72" y="27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28" y="49"/>
                </a:cxn>
                <a:cxn ang="0">
                  <a:pos x="28" y="49"/>
                </a:cxn>
                <a:cxn ang="0">
                  <a:pos x="49" y="68"/>
                </a:cxn>
                <a:cxn ang="0">
                  <a:pos x="67" y="87"/>
                </a:cxn>
                <a:cxn ang="0">
                  <a:pos x="83" y="107"/>
                </a:cxn>
                <a:cxn ang="0">
                  <a:pos x="97" y="127"/>
                </a:cxn>
                <a:cxn ang="0">
                  <a:pos x="109" y="149"/>
                </a:cxn>
                <a:cxn ang="0">
                  <a:pos x="121" y="171"/>
                </a:cxn>
                <a:cxn ang="0">
                  <a:pos x="130" y="196"/>
                </a:cxn>
                <a:cxn ang="0">
                  <a:pos x="139" y="222"/>
                </a:cxn>
                <a:cxn ang="0">
                  <a:pos x="139" y="222"/>
                </a:cxn>
                <a:cxn ang="0">
                  <a:pos x="142" y="227"/>
                </a:cxn>
                <a:cxn ang="0">
                  <a:pos x="144" y="231"/>
                </a:cxn>
                <a:cxn ang="0">
                  <a:pos x="148" y="235"/>
                </a:cxn>
                <a:cxn ang="0">
                  <a:pos x="152" y="238"/>
                </a:cxn>
                <a:cxn ang="0">
                  <a:pos x="157" y="239"/>
                </a:cxn>
                <a:cxn ang="0">
                  <a:pos x="163" y="239"/>
                </a:cxn>
                <a:cxn ang="0">
                  <a:pos x="168" y="238"/>
                </a:cxn>
                <a:cxn ang="0">
                  <a:pos x="173" y="236"/>
                </a:cxn>
                <a:cxn ang="0">
                  <a:pos x="173" y="236"/>
                </a:cxn>
                <a:cxn ang="0">
                  <a:pos x="181" y="230"/>
                </a:cxn>
                <a:cxn ang="0">
                  <a:pos x="185" y="222"/>
                </a:cxn>
                <a:cxn ang="0">
                  <a:pos x="187" y="214"/>
                </a:cxn>
                <a:cxn ang="0">
                  <a:pos x="190" y="205"/>
                </a:cxn>
                <a:cxn ang="0">
                  <a:pos x="190" y="205"/>
                </a:cxn>
                <a:cxn ang="0">
                  <a:pos x="189" y="197"/>
                </a:cxn>
                <a:cxn ang="0">
                  <a:pos x="186" y="191"/>
                </a:cxn>
                <a:cxn ang="0">
                  <a:pos x="181" y="187"/>
                </a:cxn>
                <a:cxn ang="0">
                  <a:pos x="174" y="184"/>
                </a:cxn>
                <a:cxn ang="0">
                  <a:pos x="174" y="184"/>
                </a:cxn>
              </a:cxnLst>
              <a:rect l="0" t="0" r="r" b="b"/>
              <a:pathLst>
                <a:path w="190" h="239">
                  <a:moveTo>
                    <a:pt x="174" y="184"/>
                  </a:moveTo>
                  <a:lnTo>
                    <a:pt x="174" y="184"/>
                  </a:lnTo>
                  <a:lnTo>
                    <a:pt x="168" y="163"/>
                  </a:lnTo>
                  <a:lnTo>
                    <a:pt x="160" y="142"/>
                  </a:lnTo>
                  <a:lnTo>
                    <a:pt x="151" y="121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31" y="89"/>
                  </a:lnTo>
                  <a:lnTo>
                    <a:pt x="122" y="76"/>
                  </a:lnTo>
                  <a:lnTo>
                    <a:pt x="110" y="62"/>
                  </a:lnTo>
                  <a:lnTo>
                    <a:pt x="99" y="51"/>
                  </a:lnTo>
                  <a:lnTo>
                    <a:pt x="72" y="27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8" y="49"/>
                  </a:lnTo>
                  <a:lnTo>
                    <a:pt x="28" y="49"/>
                  </a:lnTo>
                  <a:lnTo>
                    <a:pt x="49" y="68"/>
                  </a:lnTo>
                  <a:lnTo>
                    <a:pt x="67" y="87"/>
                  </a:lnTo>
                  <a:lnTo>
                    <a:pt x="83" y="107"/>
                  </a:lnTo>
                  <a:lnTo>
                    <a:pt x="97" y="127"/>
                  </a:lnTo>
                  <a:lnTo>
                    <a:pt x="109" y="149"/>
                  </a:lnTo>
                  <a:lnTo>
                    <a:pt x="121" y="171"/>
                  </a:lnTo>
                  <a:lnTo>
                    <a:pt x="130" y="196"/>
                  </a:lnTo>
                  <a:lnTo>
                    <a:pt x="139" y="222"/>
                  </a:lnTo>
                  <a:lnTo>
                    <a:pt x="139" y="222"/>
                  </a:lnTo>
                  <a:lnTo>
                    <a:pt x="142" y="227"/>
                  </a:lnTo>
                  <a:lnTo>
                    <a:pt x="144" y="231"/>
                  </a:lnTo>
                  <a:lnTo>
                    <a:pt x="148" y="235"/>
                  </a:lnTo>
                  <a:lnTo>
                    <a:pt x="152" y="238"/>
                  </a:lnTo>
                  <a:lnTo>
                    <a:pt x="157" y="239"/>
                  </a:lnTo>
                  <a:lnTo>
                    <a:pt x="163" y="239"/>
                  </a:lnTo>
                  <a:lnTo>
                    <a:pt x="168" y="238"/>
                  </a:lnTo>
                  <a:lnTo>
                    <a:pt x="173" y="236"/>
                  </a:lnTo>
                  <a:lnTo>
                    <a:pt x="173" y="236"/>
                  </a:lnTo>
                  <a:lnTo>
                    <a:pt x="181" y="230"/>
                  </a:lnTo>
                  <a:lnTo>
                    <a:pt x="185" y="222"/>
                  </a:lnTo>
                  <a:lnTo>
                    <a:pt x="187" y="214"/>
                  </a:lnTo>
                  <a:lnTo>
                    <a:pt x="190" y="205"/>
                  </a:lnTo>
                  <a:lnTo>
                    <a:pt x="190" y="205"/>
                  </a:lnTo>
                  <a:lnTo>
                    <a:pt x="189" y="197"/>
                  </a:lnTo>
                  <a:lnTo>
                    <a:pt x="186" y="191"/>
                  </a:lnTo>
                  <a:lnTo>
                    <a:pt x="181" y="187"/>
                  </a:lnTo>
                  <a:lnTo>
                    <a:pt x="174" y="184"/>
                  </a:lnTo>
                  <a:lnTo>
                    <a:pt x="174" y="18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1" name="chenying0907 868"/>
            <p:cNvSpPr/>
            <p:nvPr/>
          </p:nvSpPr>
          <p:spPr bwMode="auto">
            <a:xfrm>
              <a:off x="4421188" y="3222626"/>
              <a:ext cx="46038" cy="36513"/>
            </a:xfrm>
            <a:custGeom>
              <a:avLst/>
              <a:gdLst/>
              <a:ahLst/>
              <a:cxnLst>
                <a:cxn ang="0">
                  <a:pos x="102" y="49"/>
                </a:cxn>
                <a:cxn ang="0">
                  <a:pos x="102" y="49"/>
                </a:cxn>
                <a:cxn ang="0">
                  <a:pos x="94" y="45"/>
                </a:cxn>
                <a:cxn ang="0">
                  <a:pos x="86" y="41"/>
                </a:cxn>
                <a:cxn ang="0">
                  <a:pos x="71" y="30"/>
                </a:cxn>
                <a:cxn ang="0">
                  <a:pos x="54" y="15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9" y="31"/>
                </a:cxn>
                <a:cxn ang="0">
                  <a:pos x="9" y="31"/>
                </a:cxn>
                <a:cxn ang="0">
                  <a:pos x="21" y="39"/>
                </a:cxn>
                <a:cxn ang="0">
                  <a:pos x="30" y="47"/>
                </a:cxn>
                <a:cxn ang="0">
                  <a:pos x="48" y="65"/>
                </a:cxn>
                <a:cxn ang="0">
                  <a:pos x="58" y="74"/>
                </a:cxn>
                <a:cxn ang="0">
                  <a:pos x="67" y="81"/>
                </a:cxn>
                <a:cxn ang="0">
                  <a:pos x="79" y="87"/>
                </a:cxn>
                <a:cxn ang="0">
                  <a:pos x="90" y="92"/>
                </a:cxn>
                <a:cxn ang="0">
                  <a:pos x="90" y="92"/>
                </a:cxn>
                <a:cxn ang="0">
                  <a:pos x="96" y="94"/>
                </a:cxn>
                <a:cxn ang="0">
                  <a:pos x="101" y="94"/>
                </a:cxn>
                <a:cxn ang="0">
                  <a:pos x="105" y="92"/>
                </a:cxn>
                <a:cxn ang="0">
                  <a:pos x="109" y="91"/>
                </a:cxn>
                <a:cxn ang="0">
                  <a:pos x="111" y="89"/>
                </a:cxn>
                <a:cxn ang="0">
                  <a:pos x="114" y="85"/>
                </a:cxn>
                <a:cxn ang="0">
                  <a:pos x="118" y="77"/>
                </a:cxn>
                <a:cxn ang="0">
                  <a:pos x="119" y="69"/>
                </a:cxn>
                <a:cxn ang="0">
                  <a:pos x="118" y="64"/>
                </a:cxn>
                <a:cxn ang="0">
                  <a:pos x="116" y="60"/>
                </a:cxn>
                <a:cxn ang="0">
                  <a:pos x="114" y="57"/>
                </a:cxn>
                <a:cxn ang="0">
                  <a:pos x="111" y="53"/>
                </a:cxn>
                <a:cxn ang="0">
                  <a:pos x="107" y="51"/>
                </a:cxn>
                <a:cxn ang="0">
                  <a:pos x="102" y="49"/>
                </a:cxn>
                <a:cxn ang="0">
                  <a:pos x="102" y="49"/>
                </a:cxn>
              </a:cxnLst>
              <a:rect l="0" t="0" r="r" b="b"/>
              <a:pathLst>
                <a:path w="119" h="94">
                  <a:moveTo>
                    <a:pt x="102" y="49"/>
                  </a:moveTo>
                  <a:lnTo>
                    <a:pt x="102" y="49"/>
                  </a:lnTo>
                  <a:lnTo>
                    <a:pt x="94" y="45"/>
                  </a:lnTo>
                  <a:lnTo>
                    <a:pt x="86" y="41"/>
                  </a:lnTo>
                  <a:lnTo>
                    <a:pt x="71" y="30"/>
                  </a:lnTo>
                  <a:lnTo>
                    <a:pt x="54" y="15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21" y="39"/>
                  </a:lnTo>
                  <a:lnTo>
                    <a:pt x="30" y="47"/>
                  </a:lnTo>
                  <a:lnTo>
                    <a:pt x="48" y="65"/>
                  </a:lnTo>
                  <a:lnTo>
                    <a:pt x="58" y="74"/>
                  </a:lnTo>
                  <a:lnTo>
                    <a:pt x="67" y="81"/>
                  </a:lnTo>
                  <a:lnTo>
                    <a:pt x="79" y="87"/>
                  </a:lnTo>
                  <a:lnTo>
                    <a:pt x="90" y="92"/>
                  </a:lnTo>
                  <a:lnTo>
                    <a:pt x="90" y="92"/>
                  </a:lnTo>
                  <a:lnTo>
                    <a:pt x="96" y="94"/>
                  </a:lnTo>
                  <a:lnTo>
                    <a:pt x="101" y="94"/>
                  </a:lnTo>
                  <a:lnTo>
                    <a:pt x="105" y="92"/>
                  </a:lnTo>
                  <a:lnTo>
                    <a:pt x="109" y="91"/>
                  </a:lnTo>
                  <a:lnTo>
                    <a:pt x="111" y="89"/>
                  </a:lnTo>
                  <a:lnTo>
                    <a:pt x="114" y="85"/>
                  </a:lnTo>
                  <a:lnTo>
                    <a:pt x="118" y="77"/>
                  </a:lnTo>
                  <a:lnTo>
                    <a:pt x="119" y="69"/>
                  </a:lnTo>
                  <a:lnTo>
                    <a:pt x="118" y="64"/>
                  </a:lnTo>
                  <a:lnTo>
                    <a:pt x="116" y="60"/>
                  </a:lnTo>
                  <a:lnTo>
                    <a:pt x="114" y="57"/>
                  </a:lnTo>
                  <a:lnTo>
                    <a:pt x="111" y="53"/>
                  </a:lnTo>
                  <a:lnTo>
                    <a:pt x="107" y="51"/>
                  </a:lnTo>
                  <a:lnTo>
                    <a:pt x="102" y="49"/>
                  </a:lnTo>
                  <a:lnTo>
                    <a:pt x="102" y="4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2" name="chenying0907 869"/>
            <p:cNvSpPr>
              <a:spLocks noEditPoints="1"/>
            </p:cNvSpPr>
            <p:nvPr/>
          </p:nvSpPr>
          <p:spPr bwMode="auto">
            <a:xfrm>
              <a:off x="4148138" y="3128963"/>
              <a:ext cx="312738" cy="266700"/>
            </a:xfrm>
            <a:custGeom>
              <a:avLst/>
              <a:gdLst/>
              <a:ahLst/>
              <a:cxnLst>
                <a:cxn ang="0">
                  <a:pos x="764" y="150"/>
                </a:cxn>
                <a:cxn ang="0">
                  <a:pos x="758" y="142"/>
                </a:cxn>
                <a:cxn ang="0">
                  <a:pos x="713" y="99"/>
                </a:cxn>
                <a:cxn ang="0">
                  <a:pos x="638" y="37"/>
                </a:cxn>
                <a:cxn ang="0">
                  <a:pos x="603" y="6"/>
                </a:cxn>
                <a:cxn ang="0">
                  <a:pos x="587" y="2"/>
                </a:cxn>
                <a:cxn ang="0">
                  <a:pos x="570" y="2"/>
                </a:cxn>
                <a:cxn ang="0">
                  <a:pos x="542" y="23"/>
                </a:cxn>
                <a:cxn ang="0">
                  <a:pos x="433" y="108"/>
                </a:cxn>
                <a:cxn ang="0">
                  <a:pos x="308" y="201"/>
                </a:cxn>
                <a:cxn ang="0">
                  <a:pos x="227" y="256"/>
                </a:cxn>
                <a:cxn ang="0">
                  <a:pos x="120" y="345"/>
                </a:cxn>
                <a:cxn ang="0">
                  <a:pos x="31" y="411"/>
                </a:cxn>
                <a:cxn ang="0">
                  <a:pos x="1" y="451"/>
                </a:cxn>
                <a:cxn ang="0">
                  <a:pos x="4" y="469"/>
                </a:cxn>
                <a:cxn ang="0">
                  <a:pos x="9" y="482"/>
                </a:cxn>
                <a:cxn ang="0">
                  <a:pos x="30" y="515"/>
                </a:cxn>
                <a:cxn ang="0">
                  <a:pos x="64" y="558"/>
                </a:cxn>
                <a:cxn ang="0">
                  <a:pos x="109" y="613"/>
                </a:cxn>
                <a:cxn ang="0">
                  <a:pos x="137" y="639"/>
                </a:cxn>
                <a:cxn ang="0">
                  <a:pos x="143" y="650"/>
                </a:cxn>
                <a:cxn ang="0">
                  <a:pos x="153" y="665"/>
                </a:cxn>
                <a:cxn ang="0">
                  <a:pos x="171" y="670"/>
                </a:cxn>
                <a:cxn ang="0">
                  <a:pos x="191" y="659"/>
                </a:cxn>
                <a:cxn ang="0">
                  <a:pos x="283" y="584"/>
                </a:cxn>
                <a:cxn ang="0">
                  <a:pos x="336" y="549"/>
                </a:cxn>
                <a:cxn ang="0">
                  <a:pos x="366" y="520"/>
                </a:cxn>
                <a:cxn ang="0">
                  <a:pos x="422" y="477"/>
                </a:cxn>
                <a:cxn ang="0">
                  <a:pos x="525" y="406"/>
                </a:cxn>
                <a:cxn ang="0">
                  <a:pos x="658" y="303"/>
                </a:cxn>
                <a:cxn ang="0">
                  <a:pos x="726" y="258"/>
                </a:cxn>
                <a:cxn ang="0">
                  <a:pos x="773" y="215"/>
                </a:cxn>
                <a:cxn ang="0">
                  <a:pos x="784" y="176"/>
                </a:cxn>
                <a:cxn ang="0">
                  <a:pos x="765" y="150"/>
                </a:cxn>
                <a:cxn ang="0">
                  <a:pos x="723" y="202"/>
                </a:cxn>
                <a:cxn ang="0">
                  <a:pos x="694" y="217"/>
                </a:cxn>
                <a:cxn ang="0">
                  <a:pos x="631" y="269"/>
                </a:cxn>
                <a:cxn ang="0">
                  <a:pos x="576" y="308"/>
                </a:cxn>
                <a:cxn ang="0">
                  <a:pos x="491" y="372"/>
                </a:cxn>
                <a:cxn ang="0">
                  <a:pos x="380" y="449"/>
                </a:cxn>
                <a:cxn ang="0">
                  <a:pos x="226" y="575"/>
                </a:cxn>
                <a:cxn ang="0">
                  <a:pos x="168" y="609"/>
                </a:cxn>
                <a:cxn ang="0">
                  <a:pos x="104" y="536"/>
                </a:cxn>
                <a:cxn ang="0">
                  <a:pos x="57" y="479"/>
                </a:cxn>
                <a:cxn ang="0">
                  <a:pos x="47" y="460"/>
                </a:cxn>
                <a:cxn ang="0">
                  <a:pos x="62" y="443"/>
                </a:cxn>
                <a:cxn ang="0">
                  <a:pos x="100" y="419"/>
                </a:cxn>
                <a:cxn ang="0">
                  <a:pos x="205" y="333"/>
                </a:cxn>
                <a:cxn ang="0">
                  <a:pos x="320" y="249"/>
                </a:cxn>
                <a:cxn ang="0">
                  <a:pos x="421" y="180"/>
                </a:cxn>
                <a:cxn ang="0">
                  <a:pos x="480" y="126"/>
                </a:cxn>
                <a:cxn ang="0">
                  <a:pos x="582" y="53"/>
                </a:cxn>
                <a:cxn ang="0">
                  <a:pos x="658" y="108"/>
                </a:cxn>
                <a:cxn ang="0">
                  <a:pos x="732" y="184"/>
                </a:cxn>
                <a:cxn ang="0">
                  <a:pos x="737" y="190"/>
                </a:cxn>
                <a:cxn ang="0">
                  <a:pos x="727" y="198"/>
                </a:cxn>
              </a:cxnLst>
              <a:rect l="0" t="0" r="r" b="b"/>
              <a:pathLst>
                <a:path w="786" h="670">
                  <a:moveTo>
                    <a:pt x="765" y="150"/>
                  </a:moveTo>
                  <a:lnTo>
                    <a:pt x="765" y="150"/>
                  </a:lnTo>
                  <a:lnTo>
                    <a:pt x="761" y="145"/>
                  </a:lnTo>
                  <a:lnTo>
                    <a:pt x="764" y="150"/>
                  </a:lnTo>
                  <a:lnTo>
                    <a:pt x="764" y="150"/>
                  </a:lnTo>
                  <a:lnTo>
                    <a:pt x="762" y="149"/>
                  </a:lnTo>
                  <a:lnTo>
                    <a:pt x="762" y="149"/>
                  </a:lnTo>
                  <a:lnTo>
                    <a:pt x="758" y="142"/>
                  </a:lnTo>
                  <a:lnTo>
                    <a:pt x="753" y="136"/>
                  </a:lnTo>
                  <a:lnTo>
                    <a:pt x="739" y="121"/>
                  </a:lnTo>
                  <a:lnTo>
                    <a:pt x="724" y="109"/>
                  </a:lnTo>
                  <a:lnTo>
                    <a:pt x="713" y="99"/>
                  </a:lnTo>
                  <a:lnTo>
                    <a:pt x="713" y="99"/>
                  </a:lnTo>
                  <a:lnTo>
                    <a:pt x="689" y="75"/>
                  </a:lnTo>
                  <a:lnTo>
                    <a:pt x="664" y="56"/>
                  </a:lnTo>
                  <a:lnTo>
                    <a:pt x="638" y="37"/>
                  </a:lnTo>
                  <a:lnTo>
                    <a:pt x="612" y="19"/>
                  </a:lnTo>
                  <a:lnTo>
                    <a:pt x="612" y="19"/>
                  </a:lnTo>
                  <a:lnTo>
                    <a:pt x="608" y="11"/>
                  </a:lnTo>
                  <a:lnTo>
                    <a:pt x="603" y="6"/>
                  </a:lnTo>
                  <a:lnTo>
                    <a:pt x="595" y="2"/>
                  </a:lnTo>
                  <a:lnTo>
                    <a:pt x="591" y="2"/>
                  </a:lnTo>
                  <a:lnTo>
                    <a:pt x="587" y="2"/>
                  </a:lnTo>
                  <a:lnTo>
                    <a:pt x="587" y="2"/>
                  </a:lnTo>
                  <a:lnTo>
                    <a:pt x="582" y="1"/>
                  </a:lnTo>
                  <a:lnTo>
                    <a:pt x="578" y="0"/>
                  </a:lnTo>
                  <a:lnTo>
                    <a:pt x="574" y="1"/>
                  </a:lnTo>
                  <a:lnTo>
                    <a:pt x="570" y="2"/>
                  </a:lnTo>
                  <a:lnTo>
                    <a:pt x="563" y="6"/>
                  </a:lnTo>
                  <a:lnTo>
                    <a:pt x="559" y="14"/>
                  </a:lnTo>
                  <a:lnTo>
                    <a:pt x="559" y="14"/>
                  </a:lnTo>
                  <a:lnTo>
                    <a:pt x="542" y="23"/>
                  </a:lnTo>
                  <a:lnTo>
                    <a:pt x="525" y="34"/>
                  </a:lnTo>
                  <a:lnTo>
                    <a:pt x="493" y="58"/>
                  </a:lnTo>
                  <a:lnTo>
                    <a:pt x="463" y="83"/>
                  </a:lnTo>
                  <a:lnTo>
                    <a:pt x="433" y="108"/>
                  </a:lnTo>
                  <a:lnTo>
                    <a:pt x="433" y="108"/>
                  </a:lnTo>
                  <a:lnTo>
                    <a:pt x="393" y="141"/>
                  </a:lnTo>
                  <a:lnTo>
                    <a:pt x="351" y="172"/>
                  </a:lnTo>
                  <a:lnTo>
                    <a:pt x="308" y="201"/>
                  </a:lnTo>
                  <a:lnTo>
                    <a:pt x="265" y="230"/>
                  </a:lnTo>
                  <a:lnTo>
                    <a:pt x="265" y="230"/>
                  </a:lnTo>
                  <a:lnTo>
                    <a:pt x="246" y="241"/>
                  </a:lnTo>
                  <a:lnTo>
                    <a:pt x="227" y="256"/>
                  </a:lnTo>
                  <a:lnTo>
                    <a:pt x="191" y="285"/>
                  </a:lnTo>
                  <a:lnTo>
                    <a:pt x="155" y="315"/>
                  </a:lnTo>
                  <a:lnTo>
                    <a:pt x="120" y="345"/>
                  </a:lnTo>
                  <a:lnTo>
                    <a:pt x="120" y="345"/>
                  </a:lnTo>
                  <a:lnTo>
                    <a:pt x="99" y="362"/>
                  </a:lnTo>
                  <a:lnTo>
                    <a:pt x="77" y="379"/>
                  </a:lnTo>
                  <a:lnTo>
                    <a:pt x="31" y="411"/>
                  </a:lnTo>
                  <a:lnTo>
                    <a:pt x="31" y="411"/>
                  </a:lnTo>
                  <a:lnTo>
                    <a:pt x="21" y="419"/>
                  </a:lnTo>
                  <a:lnTo>
                    <a:pt x="13" y="428"/>
                  </a:lnTo>
                  <a:lnTo>
                    <a:pt x="6" y="439"/>
                  </a:lnTo>
                  <a:lnTo>
                    <a:pt x="1" y="451"/>
                  </a:lnTo>
                  <a:lnTo>
                    <a:pt x="1" y="451"/>
                  </a:lnTo>
                  <a:lnTo>
                    <a:pt x="0" y="459"/>
                  </a:lnTo>
                  <a:lnTo>
                    <a:pt x="1" y="464"/>
                  </a:lnTo>
                  <a:lnTo>
                    <a:pt x="4" y="469"/>
                  </a:lnTo>
                  <a:lnTo>
                    <a:pt x="7" y="473"/>
                  </a:lnTo>
                  <a:lnTo>
                    <a:pt x="7" y="473"/>
                  </a:lnTo>
                  <a:lnTo>
                    <a:pt x="7" y="478"/>
                  </a:lnTo>
                  <a:lnTo>
                    <a:pt x="9" y="482"/>
                  </a:lnTo>
                  <a:lnTo>
                    <a:pt x="9" y="482"/>
                  </a:lnTo>
                  <a:lnTo>
                    <a:pt x="13" y="491"/>
                  </a:lnTo>
                  <a:lnTo>
                    <a:pt x="18" y="499"/>
                  </a:lnTo>
                  <a:lnTo>
                    <a:pt x="30" y="515"/>
                  </a:lnTo>
                  <a:lnTo>
                    <a:pt x="30" y="515"/>
                  </a:lnTo>
                  <a:lnTo>
                    <a:pt x="45" y="537"/>
                  </a:lnTo>
                  <a:lnTo>
                    <a:pt x="55" y="548"/>
                  </a:lnTo>
                  <a:lnTo>
                    <a:pt x="64" y="558"/>
                  </a:lnTo>
                  <a:lnTo>
                    <a:pt x="64" y="558"/>
                  </a:lnTo>
                  <a:lnTo>
                    <a:pt x="75" y="570"/>
                  </a:lnTo>
                  <a:lnTo>
                    <a:pt x="87" y="584"/>
                  </a:lnTo>
                  <a:lnTo>
                    <a:pt x="109" y="613"/>
                  </a:lnTo>
                  <a:lnTo>
                    <a:pt x="109" y="613"/>
                  </a:lnTo>
                  <a:lnTo>
                    <a:pt x="117" y="619"/>
                  </a:lnTo>
                  <a:lnTo>
                    <a:pt x="126" y="630"/>
                  </a:lnTo>
                  <a:lnTo>
                    <a:pt x="137" y="639"/>
                  </a:lnTo>
                  <a:lnTo>
                    <a:pt x="140" y="643"/>
                  </a:lnTo>
                  <a:lnTo>
                    <a:pt x="142" y="646"/>
                  </a:lnTo>
                  <a:lnTo>
                    <a:pt x="142" y="646"/>
                  </a:lnTo>
                  <a:lnTo>
                    <a:pt x="143" y="650"/>
                  </a:lnTo>
                  <a:lnTo>
                    <a:pt x="146" y="653"/>
                  </a:lnTo>
                  <a:lnTo>
                    <a:pt x="146" y="653"/>
                  </a:lnTo>
                  <a:lnTo>
                    <a:pt x="149" y="660"/>
                  </a:lnTo>
                  <a:lnTo>
                    <a:pt x="153" y="665"/>
                  </a:lnTo>
                  <a:lnTo>
                    <a:pt x="159" y="669"/>
                  </a:lnTo>
                  <a:lnTo>
                    <a:pt x="167" y="670"/>
                  </a:lnTo>
                  <a:lnTo>
                    <a:pt x="171" y="670"/>
                  </a:lnTo>
                  <a:lnTo>
                    <a:pt x="171" y="670"/>
                  </a:lnTo>
                  <a:lnTo>
                    <a:pt x="178" y="669"/>
                  </a:lnTo>
                  <a:lnTo>
                    <a:pt x="184" y="667"/>
                  </a:lnTo>
                  <a:lnTo>
                    <a:pt x="188" y="663"/>
                  </a:lnTo>
                  <a:lnTo>
                    <a:pt x="191" y="659"/>
                  </a:lnTo>
                  <a:lnTo>
                    <a:pt x="191" y="659"/>
                  </a:lnTo>
                  <a:lnTo>
                    <a:pt x="214" y="640"/>
                  </a:lnTo>
                  <a:lnTo>
                    <a:pt x="238" y="622"/>
                  </a:lnTo>
                  <a:lnTo>
                    <a:pt x="283" y="584"/>
                  </a:lnTo>
                  <a:lnTo>
                    <a:pt x="283" y="584"/>
                  </a:lnTo>
                  <a:lnTo>
                    <a:pt x="300" y="572"/>
                  </a:lnTo>
                  <a:lnTo>
                    <a:pt x="317" y="561"/>
                  </a:lnTo>
                  <a:lnTo>
                    <a:pt x="336" y="549"/>
                  </a:lnTo>
                  <a:lnTo>
                    <a:pt x="344" y="542"/>
                  </a:lnTo>
                  <a:lnTo>
                    <a:pt x="350" y="536"/>
                  </a:lnTo>
                  <a:lnTo>
                    <a:pt x="350" y="536"/>
                  </a:lnTo>
                  <a:lnTo>
                    <a:pt x="366" y="520"/>
                  </a:lnTo>
                  <a:lnTo>
                    <a:pt x="384" y="504"/>
                  </a:lnTo>
                  <a:lnTo>
                    <a:pt x="404" y="489"/>
                  </a:lnTo>
                  <a:lnTo>
                    <a:pt x="422" y="477"/>
                  </a:lnTo>
                  <a:lnTo>
                    <a:pt x="422" y="477"/>
                  </a:lnTo>
                  <a:lnTo>
                    <a:pt x="440" y="466"/>
                  </a:lnTo>
                  <a:lnTo>
                    <a:pt x="459" y="456"/>
                  </a:lnTo>
                  <a:lnTo>
                    <a:pt x="493" y="431"/>
                  </a:lnTo>
                  <a:lnTo>
                    <a:pt x="525" y="406"/>
                  </a:lnTo>
                  <a:lnTo>
                    <a:pt x="558" y="379"/>
                  </a:lnTo>
                  <a:lnTo>
                    <a:pt x="591" y="353"/>
                  </a:lnTo>
                  <a:lnTo>
                    <a:pt x="624" y="326"/>
                  </a:lnTo>
                  <a:lnTo>
                    <a:pt x="658" y="303"/>
                  </a:lnTo>
                  <a:lnTo>
                    <a:pt x="692" y="281"/>
                  </a:lnTo>
                  <a:lnTo>
                    <a:pt x="692" y="281"/>
                  </a:lnTo>
                  <a:lnTo>
                    <a:pt x="706" y="272"/>
                  </a:lnTo>
                  <a:lnTo>
                    <a:pt x="726" y="258"/>
                  </a:lnTo>
                  <a:lnTo>
                    <a:pt x="745" y="241"/>
                  </a:lnTo>
                  <a:lnTo>
                    <a:pt x="756" y="234"/>
                  </a:lnTo>
                  <a:lnTo>
                    <a:pt x="765" y="224"/>
                  </a:lnTo>
                  <a:lnTo>
                    <a:pt x="773" y="215"/>
                  </a:lnTo>
                  <a:lnTo>
                    <a:pt x="779" y="205"/>
                  </a:lnTo>
                  <a:lnTo>
                    <a:pt x="783" y="196"/>
                  </a:lnTo>
                  <a:lnTo>
                    <a:pt x="786" y="187"/>
                  </a:lnTo>
                  <a:lnTo>
                    <a:pt x="784" y="176"/>
                  </a:lnTo>
                  <a:lnTo>
                    <a:pt x="783" y="172"/>
                  </a:lnTo>
                  <a:lnTo>
                    <a:pt x="782" y="167"/>
                  </a:lnTo>
                  <a:lnTo>
                    <a:pt x="775" y="159"/>
                  </a:lnTo>
                  <a:lnTo>
                    <a:pt x="765" y="150"/>
                  </a:lnTo>
                  <a:lnTo>
                    <a:pt x="765" y="150"/>
                  </a:lnTo>
                  <a:close/>
                  <a:moveTo>
                    <a:pt x="727" y="198"/>
                  </a:moveTo>
                  <a:lnTo>
                    <a:pt x="727" y="198"/>
                  </a:lnTo>
                  <a:lnTo>
                    <a:pt x="723" y="202"/>
                  </a:lnTo>
                  <a:lnTo>
                    <a:pt x="719" y="205"/>
                  </a:lnTo>
                  <a:lnTo>
                    <a:pt x="707" y="209"/>
                  </a:lnTo>
                  <a:lnTo>
                    <a:pt x="707" y="209"/>
                  </a:lnTo>
                  <a:lnTo>
                    <a:pt x="694" y="217"/>
                  </a:lnTo>
                  <a:lnTo>
                    <a:pt x="681" y="226"/>
                  </a:lnTo>
                  <a:lnTo>
                    <a:pt x="668" y="236"/>
                  </a:lnTo>
                  <a:lnTo>
                    <a:pt x="656" y="248"/>
                  </a:lnTo>
                  <a:lnTo>
                    <a:pt x="631" y="269"/>
                  </a:lnTo>
                  <a:lnTo>
                    <a:pt x="618" y="279"/>
                  </a:lnTo>
                  <a:lnTo>
                    <a:pt x="605" y="289"/>
                  </a:lnTo>
                  <a:lnTo>
                    <a:pt x="605" y="289"/>
                  </a:lnTo>
                  <a:lnTo>
                    <a:pt x="576" y="308"/>
                  </a:lnTo>
                  <a:lnTo>
                    <a:pt x="548" y="329"/>
                  </a:lnTo>
                  <a:lnTo>
                    <a:pt x="519" y="351"/>
                  </a:lnTo>
                  <a:lnTo>
                    <a:pt x="491" y="372"/>
                  </a:lnTo>
                  <a:lnTo>
                    <a:pt x="491" y="372"/>
                  </a:lnTo>
                  <a:lnTo>
                    <a:pt x="463" y="392"/>
                  </a:lnTo>
                  <a:lnTo>
                    <a:pt x="435" y="410"/>
                  </a:lnTo>
                  <a:lnTo>
                    <a:pt x="406" y="430"/>
                  </a:lnTo>
                  <a:lnTo>
                    <a:pt x="380" y="449"/>
                  </a:lnTo>
                  <a:lnTo>
                    <a:pt x="380" y="449"/>
                  </a:lnTo>
                  <a:lnTo>
                    <a:pt x="328" y="491"/>
                  </a:lnTo>
                  <a:lnTo>
                    <a:pt x="277" y="533"/>
                  </a:lnTo>
                  <a:lnTo>
                    <a:pt x="226" y="575"/>
                  </a:lnTo>
                  <a:lnTo>
                    <a:pt x="174" y="616"/>
                  </a:lnTo>
                  <a:lnTo>
                    <a:pt x="174" y="616"/>
                  </a:lnTo>
                  <a:lnTo>
                    <a:pt x="168" y="609"/>
                  </a:lnTo>
                  <a:lnTo>
                    <a:pt x="168" y="609"/>
                  </a:lnTo>
                  <a:lnTo>
                    <a:pt x="147" y="585"/>
                  </a:lnTo>
                  <a:lnTo>
                    <a:pt x="126" y="561"/>
                  </a:lnTo>
                  <a:lnTo>
                    <a:pt x="126" y="561"/>
                  </a:lnTo>
                  <a:lnTo>
                    <a:pt x="104" y="536"/>
                  </a:lnTo>
                  <a:lnTo>
                    <a:pt x="82" y="511"/>
                  </a:lnTo>
                  <a:lnTo>
                    <a:pt x="82" y="511"/>
                  </a:lnTo>
                  <a:lnTo>
                    <a:pt x="66" y="491"/>
                  </a:lnTo>
                  <a:lnTo>
                    <a:pt x="57" y="479"/>
                  </a:lnTo>
                  <a:lnTo>
                    <a:pt x="52" y="470"/>
                  </a:lnTo>
                  <a:lnTo>
                    <a:pt x="52" y="470"/>
                  </a:lnTo>
                  <a:lnTo>
                    <a:pt x="49" y="465"/>
                  </a:lnTo>
                  <a:lnTo>
                    <a:pt x="47" y="460"/>
                  </a:lnTo>
                  <a:lnTo>
                    <a:pt x="47" y="460"/>
                  </a:lnTo>
                  <a:lnTo>
                    <a:pt x="51" y="455"/>
                  </a:lnTo>
                  <a:lnTo>
                    <a:pt x="56" y="448"/>
                  </a:lnTo>
                  <a:lnTo>
                    <a:pt x="62" y="443"/>
                  </a:lnTo>
                  <a:lnTo>
                    <a:pt x="70" y="438"/>
                  </a:lnTo>
                  <a:lnTo>
                    <a:pt x="87" y="428"/>
                  </a:lnTo>
                  <a:lnTo>
                    <a:pt x="100" y="419"/>
                  </a:lnTo>
                  <a:lnTo>
                    <a:pt x="100" y="419"/>
                  </a:lnTo>
                  <a:lnTo>
                    <a:pt x="134" y="392"/>
                  </a:lnTo>
                  <a:lnTo>
                    <a:pt x="168" y="363"/>
                  </a:lnTo>
                  <a:lnTo>
                    <a:pt x="168" y="363"/>
                  </a:lnTo>
                  <a:lnTo>
                    <a:pt x="205" y="333"/>
                  </a:lnTo>
                  <a:lnTo>
                    <a:pt x="242" y="303"/>
                  </a:lnTo>
                  <a:lnTo>
                    <a:pt x="280" y="274"/>
                  </a:lnTo>
                  <a:lnTo>
                    <a:pt x="299" y="261"/>
                  </a:lnTo>
                  <a:lnTo>
                    <a:pt x="320" y="249"/>
                  </a:lnTo>
                  <a:lnTo>
                    <a:pt x="320" y="249"/>
                  </a:lnTo>
                  <a:lnTo>
                    <a:pt x="354" y="227"/>
                  </a:lnTo>
                  <a:lnTo>
                    <a:pt x="388" y="205"/>
                  </a:lnTo>
                  <a:lnTo>
                    <a:pt x="421" y="180"/>
                  </a:lnTo>
                  <a:lnTo>
                    <a:pt x="437" y="167"/>
                  </a:lnTo>
                  <a:lnTo>
                    <a:pt x="451" y="153"/>
                  </a:lnTo>
                  <a:lnTo>
                    <a:pt x="451" y="153"/>
                  </a:lnTo>
                  <a:lnTo>
                    <a:pt x="480" y="126"/>
                  </a:lnTo>
                  <a:lnTo>
                    <a:pt x="512" y="99"/>
                  </a:lnTo>
                  <a:lnTo>
                    <a:pt x="546" y="74"/>
                  </a:lnTo>
                  <a:lnTo>
                    <a:pt x="565" y="64"/>
                  </a:lnTo>
                  <a:lnTo>
                    <a:pt x="582" y="53"/>
                  </a:lnTo>
                  <a:lnTo>
                    <a:pt x="582" y="53"/>
                  </a:lnTo>
                  <a:lnTo>
                    <a:pt x="608" y="70"/>
                  </a:lnTo>
                  <a:lnTo>
                    <a:pt x="633" y="88"/>
                  </a:lnTo>
                  <a:lnTo>
                    <a:pt x="658" y="108"/>
                  </a:lnTo>
                  <a:lnTo>
                    <a:pt x="669" y="120"/>
                  </a:lnTo>
                  <a:lnTo>
                    <a:pt x="680" y="132"/>
                  </a:lnTo>
                  <a:lnTo>
                    <a:pt x="680" y="132"/>
                  </a:lnTo>
                  <a:lnTo>
                    <a:pt x="732" y="184"/>
                  </a:lnTo>
                  <a:lnTo>
                    <a:pt x="732" y="184"/>
                  </a:lnTo>
                  <a:lnTo>
                    <a:pt x="739" y="189"/>
                  </a:lnTo>
                  <a:lnTo>
                    <a:pt x="739" y="190"/>
                  </a:lnTo>
                  <a:lnTo>
                    <a:pt x="737" y="190"/>
                  </a:lnTo>
                  <a:lnTo>
                    <a:pt x="733" y="192"/>
                  </a:lnTo>
                  <a:lnTo>
                    <a:pt x="730" y="194"/>
                  </a:lnTo>
                  <a:lnTo>
                    <a:pt x="727" y="198"/>
                  </a:lnTo>
                  <a:lnTo>
                    <a:pt x="727" y="19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3" name="chenying0907 870"/>
            <p:cNvSpPr>
              <a:spLocks noEditPoints="1"/>
            </p:cNvSpPr>
            <p:nvPr/>
          </p:nvSpPr>
          <p:spPr bwMode="auto">
            <a:xfrm>
              <a:off x="4635501" y="3128963"/>
              <a:ext cx="311150" cy="266700"/>
            </a:xfrm>
            <a:custGeom>
              <a:avLst/>
              <a:gdLst/>
              <a:ahLst/>
              <a:cxnLst>
                <a:cxn ang="0">
                  <a:pos x="162" y="326"/>
                </a:cxn>
                <a:cxn ang="0">
                  <a:pos x="293" y="431"/>
                </a:cxn>
                <a:cxn ang="0">
                  <a:pos x="364" y="477"/>
                </a:cxn>
                <a:cxn ang="0">
                  <a:pos x="436" y="536"/>
                </a:cxn>
                <a:cxn ang="0">
                  <a:pos x="469" y="561"/>
                </a:cxn>
                <a:cxn ang="0">
                  <a:pos x="548" y="622"/>
                </a:cxn>
                <a:cxn ang="0">
                  <a:pos x="598" y="663"/>
                </a:cxn>
                <a:cxn ang="0">
                  <a:pos x="619" y="670"/>
                </a:cxn>
                <a:cxn ang="0">
                  <a:pos x="637" y="660"/>
                </a:cxn>
                <a:cxn ang="0">
                  <a:pos x="644" y="646"/>
                </a:cxn>
                <a:cxn ang="0">
                  <a:pos x="660" y="630"/>
                </a:cxn>
                <a:cxn ang="0">
                  <a:pos x="699" y="584"/>
                </a:cxn>
                <a:cxn ang="0">
                  <a:pos x="732" y="548"/>
                </a:cxn>
                <a:cxn ang="0">
                  <a:pos x="768" y="499"/>
                </a:cxn>
                <a:cxn ang="0">
                  <a:pos x="779" y="478"/>
                </a:cxn>
                <a:cxn ang="0">
                  <a:pos x="785" y="464"/>
                </a:cxn>
                <a:cxn ang="0">
                  <a:pos x="781" y="439"/>
                </a:cxn>
                <a:cxn ang="0">
                  <a:pos x="755" y="411"/>
                </a:cxn>
                <a:cxn ang="0">
                  <a:pos x="666" y="345"/>
                </a:cxn>
                <a:cxn ang="0">
                  <a:pos x="541" y="241"/>
                </a:cxn>
                <a:cxn ang="0">
                  <a:pos x="435" y="172"/>
                </a:cxn>
                <a:cxn ang="0">
                  <a:pos x="323" y="83"/>
                </a:cxn>
                <a:cxn ang="0">
                  <a:pos x="227" y="14"/>
                </a:cxn>
                <a:cxn ang="0">
                  <a:pos x="212" y="1"/>
                </a:cxn>
                <a:cxn ang="0">
                  <a:pos x="200" y="2"/>
                </a:cxn>
                <a:cxn ang="0">
                  <a:pos x="178" y="11"/>
                </a:cxn>
                <a:cxn ang="0">
                  <a:pos x="122" y="56"/>
                </a:cxn>
                <a:cxn ang="0">
                  <a:pos x="62" y="109"/>
                </a:cxn>
                <a:cxn ang="0">
                  <a:pos x="24" y="149"/>
                </a:cxn>
                <a:cxn ang="0">
                  <a:pos x="25" y="145"/>
                </a:cxn>
                <a:cxn ang="0">
                  <a:pos x="4" y="167"/>
                </a:cxn>
                <a:cxn ang="0">
                  <a:pos x="3" y="196"/>
                </a:cxn>
                <a:cxn ang="0">
                  <a:pos x="30" y="234"/>
                </a:cxn>
                <a:cxn ang="0">
                  <a:pos x="94" y="281"/>
                </a:cxn>
                <a:cxn ang="0">
                  <a:pos x="106" y="132"/>
                </a:cxn>
                <a:cxn ang="0">
                  <a:pos x="153" y="88"/>
                </a:cxn>
                <a:cxn ang="0">
                  <a:pos x="221" y="64"/>
                </a:cxn>
                <a:cxn ang="0">
                  <a:pos x="335" y="153"/>
                </a:cxn>
                <a:cxn ang="0">
                  <a:pos x="398" y="205"/>
                </a:cxn>
                <a:cxn ang="0">
                  <a:pos x="487" y="261"/>
                </a:cxn>
                <a:cxn ang="0">
                  <a:pos x="618" y="363"/>
                </a:cxn>
                <a:cxn ang="0">
                  <a:pos x="686" y="419"/>
                </a:cxn>
                <a:cxn ang="0">
                  <a:pos x="730" y="448"/>
                </a:cxn>
                <a:cxn ang="0">
                  <a:pos x="737" y="465"/>
                </a:cxn>
                <a:cxn ang="0">
                  <a:pos x="720" y="491"/>
                </a:cxn>
                <a:cxn ang="0">
                  <a:pos x="660" y="561"/>
                </a:cxn>
                <a:cxn ang="0">
                  <a:pos x="618" y="609"/>
                </a:cxn>
                <a:cxn ang="0">
                  <a:pos x="509" y="533"/>
                </a:cxn>
                <a:cxn ang="0">
                  <a:pos x="380" y="430"/>
                </a:cxn>
                <a:cxn ang="0">
                  <a:pos x="295" y="372"/>
                </a:cxn>
                <a:cxn ang="0">
                  <a:pos x="181" y="289"/>
                </a:cxn>
                <a:cxn ang="0">
                  <a:pos x="131" y="248"/>
                </a:cxn>
                <a:cxn ang="0">
                  <a:pos x="79" y="209"/>
                </a:cxn>
                <a:cxn ang="0">
                  <a:pos x="60" y="198"/>
                </a:cxn>
                <a:cxn ang="0">
                  <a:pos x="49" y="190"/>
                </a:cxn>
                <a:cxn ang="0">
                  <a:pos x="54" y="184"/>
                </a:cxn>
              </a:cxnLst>
              <a:rect l="0" t="0" r="r" b="b"/>
              <a:pathLst>
                <a:path w="786" h="670">
                  <a:moveTo>
                    <a:pt x="94" y="281"/>
                  </a:moveTo>
                  <a:lnTo>
                    <a:pt x="94" y="281"/>
                  </a:lnTo>
                  <a:lnTo>
                    <a:pt x="130" y="303"/>
                  </a:lnTo>
                  <a:lnTo>
                    <a:pt x="162" y="326"/>
                  </a:lnTo>
                  <a:lnTo>
                    <a:pt x="195" y="353"/>
                  </a:lnTo>
                  <a:lnTo>
                    <a:pt x="228" y="379"/>
                  </a:lnTo>
                  <a:lnTo>
                    <a:pt x="261" y="406"/>
                  </a:lnTo>
                  <a:lnTo>
                    <a:pt x="293" y="431"/>
                  </a:lnTo>
                  <a:lnTo>
                    <a:pt x="329" y="456"/>
                  </a:lnTo>
                  <a:lnTo>
                    <a:pt x="346" y="466"/>
                  </a:lnTo>
                  <a:lnTo>
                    <a:pt x="364" y="477"/>
                  </a:lnTo>
                  <a:lnTo>
                    <a:pt x="364" y="477"/>
                  </a:lnTo>
                  <a:lnTo>
                    <a:pt x="382" y="489"/>
                  </a:lnTo>
                  <a:lnTo>
                    <a:pt x="402" y="504"/>
                  </a:lnTo>
                  <a:lnTo>
                    <a:pt x="420" y="520"/>
                  </a:lnTo>
                  <a:lnTo>
                    <a:pt x="436" y="536"/>
                  </a:lnTo>
                  <a:lnTo>
                    <a:pt x="436" y="536"/>
                  </a:lnTo>
                  <a:lnTo>
                    <a:pt x="444" y="542"/>
                  </a:lnTo>
                  <a:lnTo>
                    <a:pt x="452" y="549"/>
                  </a:lnTo>
                  <a:lnTo>
                    <a:pt x="469" y="561"/>
                  </a:lnTo>
                  <a:lnTo>
                    <a:pt x="487" y="572"/>
                  </a:lnTo>
                  <a:lnTo>
                    <a:pt x="503" y="584"/>
                  </a:lnTo>
                  <a:lnTo>
                    <a:pt x="503" y="584"/>
                  </a:lnTo>
                  <a:lnTo>
                    <a:pt x="548" y="622"/>
                  </a:lnTo>
                  <a:lnTo>
                    <a:pt x="572" y="640"/>
                  </a:lnTo>
                  <a:lnTo>
                    <a:pt x="595" y="659"/>
                  </a:lnTo>
                  <a:lnTo>
                    <a:pt x="595" y="659"/>
                  </a:lnTo>
                  <a:lnTo>
                    <a:pt x="598" y="663"/>
                  </a:lnTo>
                  <a:lnTo>
                    <a:pt x="602" y="667"/>
                  </a:lnTo>
                  <a:lnTo>
                    <a:pt x="609" y="669"/>
                  </a:lnTo>
                  <a:lnTo>
                    <a:pt x="615" y="670"/>
                  </a:lnTo>
                  <a:lnTo>
                    <a:pt x="619" y="670"/>
                  </a:lnTo>
                  <a:lnTo>
                    <a:pt x="619" y="670"/>
                  </a:lnTo>
                  <a:lnTo>
                    <a:pt x="627" y="669"/>
                  </a:lnTo>
                  <a:lnTo>
                    <a:pt x="633" y="665"/>
                  </a:lnTo>
                  <a:lnTo>
                    <a:pt x="637" y="660"/>
                  </a:lnTo>
                  <a:lnTo>
                    <a:pt x="640" y="653"/>
                  </a:lnTo>
                  <a:lnTo>
                    <a:pt x="640" y="653"/>
                  </a:lnTo>
                  <a:lnTo>
                    <a:pt x="643" y="650"/>
                  </a:lnTo>
                  <a:lnTo>
                    <a:pt x="644" y="646"/>
                  </a:lnTo>
                  <a:lnTo>
                    <a:pt x="644" y="646"/>
                  </a:lnTo>
                  <a:lnTo>
                    <a:pt x="646" y="643"/>
                  </a:lnTo>
                  <a:lnTo>
                    <a:pt x="650" y="639"/>
                  </a:lnTo>
                  <a:lnTo>
                    <a:pt x="660" y="630"/>
                  </a:lnTo>
                  <a:lnTo>
                    <a:pt x="669" y="619"/>
                  </a:lnTo>
                  <a:lnTo>
                    <a:pt x="677" y="613"/>
                  </a:lnTo>
                  <a:lnTo>
                    <a:pt x="677" y="613"/>
                  </a:lnTo>
                  <a:lnTo>
                    <a:pt x="699" y="584"/>
                  </a:lnTo>
                  <a:lnTo>
                    <a:pt x="711" y="570"/>
                  </a:lnTo>
                  <a:lnTo>
                    <a:pt x="722" y="558"/>
                  </a:lnTo>
                  <a:lnTo>
                    <a:pt x="722" y="558"/>
                  </a:lnTo>
                  <a:lnTo>
                    <a:pt x="732" y="548"/>
                  </a:lnTo>
                  <a:lnTo>
                    <a:pt x="741" y="537"/>
                  </a:lnTo>
                  <a:lnTo>
                    <a:pt x="756" y="515"/>
                  </a:lnTo>
                  <a:lnTo>
                    <a:pt x="756" y="515"/>
                  </a:lnTo>
                  <a:lnTo>
                    <a:pt x="768" y="499"/>
                  </a:lnTo>
                  <a:lnTo>
                    <a:pt x="773" y="491"/>
                  </a:lnTo>
                  <a:lnTo>
                    <a:pt x="777" y="482"/>
                  </a:lnTo>
                  <a:lnTo>
                    <a:pt x="777" y="482"/>
                  </a:lnTo>
                  <a:lnTo>
                    <a:pt x="779" y="478"/>
                  </a:lnTo>
                  <a:lnTo>
                    <a:pt x="779" y="473"/>
                  </a:lnTo>
                  <a:lnTo>
                    <a:pt x="779" y="473"/>
                  </a:lnTo>
                  <a:lnTo>
                    <a:pt x="783" y="469"/>
                  </a:lnTo>
                  <a:lnTo>
                    <a:pt x="785" y="464"/>
                  </a:lnTo>
                  <a:lnTo>
                    <a:pt x="786" y="459"/>
                  </a:lnTo>
                  <a:lnTo>
                    <a:pt x="785" y="451"/>
                  </a:lnTo>
                  <a:lnTo>
                    <a:pt x="785" y="451"/>
                  </a:lnTo>
                  <a:lnTo>
                    <a:pt x="781" y="439"/>
                  </a:lnTo>
                  <a:lnTo>
                    <a:pt x="773" y="428"/>
                  </a:lnTo>
                  <a:lnTo>
                    <a:pt x="766" y="419"/>
                  </a:lnTo>
                  <a:lnTo>
                    <a:pt x="755" y="411"/>
                  </a:lnTo>
                  <a:lnTo>
                    <a:pt x="755" y="411"/>
                  </a:lnTo>
                  <a:lnTo>
                    <a:pt x="709" y="379"/>
                  </a:lnTo>
                  <a:lnTo>
                    <a:pt x="687" y="362"/>
                  </a:lnTo>
                  <a:lnTo>
                    <a:pt x="666" y="345"/>
                  </a:lnTo>
                  <a:lnTo>
                    <a:pt x="666" y="345"/>
                  </a:lnTo>
                  <a:lnTo>
                    <a:pt x="631" y="315"/>
                  </a:lnTo>
                  <a:lnTo>
                    <a:pt x="595" y="285"/>
                  </a:lnTo>
                  <a:lnTo>
                    <a:pt x="559" y="256"/>
                  </a:lnTo>
                  <a:lnTo>
                    <a:pt x="541" y="241"/>
                  </a:lnTo>
                  <a:lnTo>
                    <a:pt x="521" y="230"/>
                  </a:lnTo>
                  <a:lnTo>
                    <a:pt x="521" y="230"/>
                  </a:lnTo>
                  <a:lnTo>
                    <a:pt x="478" y="201"/>
                  </a:lnTo>
                  <a:lnTo>
                    <a:pt x="435" y="172"/>
                  </a:lnTo>
                  <a:lnTo>
                    <a:pt x="393" y="141"/>
                  </a:lnTo>
                  <a:lnTo>
                    <a:pt x="353" y="108"/>
                  </a:lnTo>
                  <a:lnTo>
                    <a:pt x="353" y="108"/>
                  </a:lnTo>
                  <a:lnTo>
                    <a:pt x="323" y="83"/>
                  </a:lnTo>
                  <a:lnTo>
                    <a:pt x="293" y="58"/>
                  </a:lnTo>
                  <a:lnTo>
                    <a:pt x="261" y="34"/>
                  </a:lnTo>
                  <a:lnTo>
                    <a:pt x="244" y="23"/>
                  </a:lnTo>
                  <a:lnTo>
                    <a:pt x="227" y="14"/>
                  </a:lnTo>
                  <a:lnTo>
                    <a:pt x="227" y="14"/>
                  </a:lnTo>
                  <a:lnTo>
                    <a:pt x="223" y="6"/>
                  </a:lnTo>
                  <a:lnTo>
                    <a:pt x="216" y="2"/>
                  </a:lnTo>
                  <a:lnTo>
                    <a:pt x="212" y="1"/>
                  </a:lnTo>
                  <a:lnTo>
                    <a:pt x="208" y="0"/>
                  </a:lnTo>
                  <a:lnTo>
                    <a:pt x="204" y="1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195" y="2"/>
                  </a:lnTo>
                  <a:lnTo>
                    <a:pt x="191" y="2"/>
                  </a:lnTo>
                  <a:lnTo>
                    <a:pt x="183" y="6"/>
                  </a:lnTo>
                  <a:lnTo>
                    <a:pt x="178" y="11"/>
                  </a:lnTo>
                  <a:lnTo>
                    <a:pt x="174" y="19"/>
                  </a:lnTo>
                  <a:lnTo>
                    <a:pt x="174" y="19"/>
                  </a:lnTo>
                  <a:lnTo>
                    <a:pt x="148" y="37"/>
                  </a:lnTo>
                  <a:lnTo>
                    <a:pt x="122" y="56"/>
                  </a:lnTo>
                  <a:lnTo>
                    <a:pt x="98" y="75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62" y="109"/>
                  </a:lnTo>
                  <a:lnTo>
                    <a:pt x="47" y="121"/>
                  </a:lnTo>
                  <a:lnTo>
                    <a:pt x="34" y="136"/>
                  </a:lnTo>
                  <a:lnTo>
                    <a:pt x="28" y="142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5" y="145"/>
                  </a:lnTo>
                  <a:lnTo>
                    <a:pt x="21" y="150"/>
                  </a:lnTo>
                  <a:lnTo>
                    <a:pt x="21" y="150"/>
                  </a:lnTo>
                  <a:lnTo>
                    <a:pt x="11" y="159"/>
                  </a:lnTo>
                  <a:lnTo>
                    <a:pt x="4" y="167"/>
                  </a:lnTo>
                  <a:lnTo>
                    <a:pt x="3" y="172"/>
                  </a:lnTo>
                  <a:lnTo>
                    <a:pt x="2" y="176"/>
                  </a:lnTo>
                  <a:lnTo>
                    <a:pt x="0" y="187"/>
                  </a:lnTo>
                  <a:lnTo>
                    <a:pt x="3" y="196"/>
                  </a:lnTo>
                  <a:lnTo>
                    <a:pt x="8" y="205"/>
                  </a:lnTo>
                  <a:lnTo>
                    <a:pt x="13" y="215"/>
                  </a:lnTo>
                  <a:lnTo>
                    <a:pt x="21" y="224"/>
                  </a:lnTo>
                  <a:lnTo>
                    <a:pt x="30" y="234"/>
                  </a:lnTo>
                  <a:lnTo>
                    <a:pt x="41" y="241"/>
                  </a:lnTo>
                  <a:lnTo>
                    <a:pt x="60" y="258"/>
                  </a:lnTo>
                  <a:lnTo>
                    <a:pt x="80" y="272"/>
                  </a:lnTo>
                  <a:lnTo>
                    <a:pt x="94" y="281"/>
                  </a:lnTo>
                  <a:lnTo>
                    <a:pt x="94" y="281"/>
                  </a:lnTo>
                  <a:close/>
                  <a:moveTo>
                    <a:pt x="54" y="184"/>
                  </a:moveTo>
                  <a:lnTo>
                    <a:pt x="54" y="184"/>
                  </a:lnTo>
                  <a:lnTo>
                    <a:pt x="106" y="132"/>
                  </a:lnTo>
                  <a:lnTo>
                    <a:pt x="106" y="132"/>
                  </a:lnTo>
                  <a:lnTo>
                    <a:pt x="117" y="120"/>
                  </a:lnTo>
                  <a:lnTo>
                    <a:pt x="128" y="108"/>
                  </a:lnTo>
                  <a:lnTo>
                    <a:pt x="153" y="88"/>
                  </a:lnTo>
                  <a:lnTo>
                    <a:pt x="178" y="7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21" y="64"/>
                  </a:lnTo>
                  <a:lnTo>
                    <a:pt x="240" y="74"/>
                  </a:lnTo>
                  <a:lnTo>
                    <a:pt x="274" y="99"/>
                  </a:lnTo>
                  <a:lnTo>
                    <a:pt x="306" y="126"/>
                  </a:lnTo>
                  <a:lnTo>
                    <a:pt x="335" y="153"/>
                  </a:lnTo>
                  <a:lnTo>
                    <a:pt x="335" y="153"/>
                  </a:lnTo>
                  <a:lnTo>
                    <a:pt x="350" y="167"/>
                  </a:lnTo>
                  <a:lnTo>
                    <a:pt x="365" y="180"/>
                  </a:lnTo>
                  <a:lnTo>
                    <a:pt x="398" y="205"/>
                  </a:lnTo>
                  <a:lnTo>
                    <a:pt x="432" y="227"/>
                  </a:lnTo>
                  <a:lnTo>
                    <a:pt x="466" y="249"/>
                  </a:lnTo>
                  <a:lnTo>
                    <a:pt x="466" y="249"/>
                  </a:lnTo>
                  <a:lnTo>
                    <a:pt x="487" y="261"/>
                  </a:lnTo>
                  <a:lnTo>
                    <a:pt x="507" y="274"/>
                  </a:lnTo>
                  <a:lnTo>
                    <a:pt x="544" y="303"/>
                  </a:lnTo>
                  <a:lnTo>
                    <a:pt x="581" y="333"/>
                  </a:lnTo>
                  <a:lnTo>
                    <a:pt x="618" y="363"/>
                  </a:lnTo>
                  <a:lnTo>
                    <a:pt x="618" y="363"/>
                  </a:lnTo>
                  <a:lnTo>
                    <a:pt x="652" y="392"/>
                  </a:lnTo>
                  <a:lnTo>
                    <a:pt x="686" y="419"/>
                  </a:lnTo>
                  <a:lnTo>
                    <a:pt x="686" y="419"/>
                  </a:lnTo>
                  <a:lnTo>
                    <a:pt x="700" y="428"/>
                  </a:lnTo>
                  <a:lnTo>
                    <a:pt x="716" y="438"/>
                  </a:lnTo>
                  <a:lnTo>
                    <a:pt x="724" y="443"/>
                  </a:lnTo>
                  <a:lnTo>
                    <a:pt x="730" y="448"/>
                  </a:lnTo>
                  <a:lnTo>
                    <a:pt x="737" y="455"/>
                  </a:lnTo>
                  <a:lnTo>
                    <a:pt x="741" y="460"/>
                  </a:lnTo>
                  <a:lnTo>
                    <a:pt x="741" y="460"/>
                  </a:lnTo>
                  <a:lnTo>
                    <a:pt x="737" y="465"/>
                  </a:lnTo>
                  <a:lnTo>
                    <a:pt x="734" y="470"/>
                  </a:lnTo>
                  <a:lnTo>
                    <a:pt x="734" y="470"/>
                  </a:lnTo>
                  <a:lnTo>
                    <a:pt x="729" y="479"/>
                  </a:lnTo>
                  <a:lnTo>
                    <a:pt x="720" y="491"/>
                  </a:lnTo>
                  <a:lnTo>
                    <a:pt x="704" y="511"/>
                  </a:lnTo>
                  <a:lnTo>
                    <a:pt x="704" y="511"/>
                  </a:lnTo>
                  <a:lnTo>
                    <a:pt x="682" y="536"/>
                  </a:lnTo>
                  <a:lnTo>
                    <a:pt x="660" y="561"/>
                  </a:lnTo>
                  <a:lnTo>
                    <a:pt x="660" y="561"/>
                  </a:lnTo>
                  <a:lnTo>
                    <a:pt x="639" y="585"/>
                  </a:lnTo>
                  <a:lnTo>
                    <a:pt x="618" y="609"/>
                  </a:lnTo>
                  <a:lnTo>
                    <a:pt x="618" y="609"/>
                  </a:lnTo>
                  <a:lnTo>
                    <a:pt x="612" y="616"/>
                  </a:lnTo>
                  <a:lnTo>
                    <a:pt x="612" y="616"/>
                  </a:lnTo>
                  <a:lnTo>
                    <a:pt x="560" y="575"/>
                  </a:lnTo>
                  <a:lnTo>
                    <a:pt x="509" y="533"/>
                  </a:lnTo>
                  <a:lnTo>
                    <a:pt x="458" y="491"/>
                  </a:lnTo>
                  <a:lnTo>
                    <a:pt x="406" y="449"/>
                  </a:lnTo>
                  <a:lnTo>
                    <a:pt x="406" y="449"/>
                  </a:lnTo>
                  <a:lnTo>
                    <a:pt x="380" y="430"/>
                  </a:lnTo>
                  <a:lnTo>
                    <a:pt x="351" y="410"/>
                  </a:lnTo>
                  <a:lnTo>
                    <a:pt x="323" y="392"/>
                  </a:lnTo>
                  <a:lnTo>
                    <a:pt x="295" y="372"/>
                  </a:lnTo>
                  <a:lnTo>
                    <a:pt x="295" y="372"/>
                  </a:lnTo>
                  <a:lnTo>
                    <a:pt x="267" y="351"/>
                  </a:lnTo>
                  <a:lnTo>
                    <a:pt x="238" y="329"/>
                  </a:lnTo>
                  <a:lnTo>
                    <a:pt x="210" y="308"/>
                  </a:lnTo>
                  <a:lnTo>
                    <a:pt x="181" y="289"/>
                  </a:lnTo>
                  <a:lnTo>
                    <a:pt x="181" y="289"/>
                  </a:lnTo>
                  <a:lnTo>
                    <a:pt x="168" y="279"/>
                  </a:lnTo>
                  <a:lnTo>
                    <a:pt x="155" y="269"/>
                  </a:lnTo>
                  <a:lnTo>
                    <a:pt x="131" y="248"/>
                  </a:lnTo>
                  <a:lnTo>
                    <a:pt x="118" y="236"/>
                  </a:lnTo>
                  <a:lnTo>
                    <a:pt x="105" y="226"/>
                  </a:lnTo>
                  <a:lnTo>
                    <a:pt x="92" y="217"/>
                  </a:lnTo>
                  <a:lnTo>
                    <a:pt x="79" y="209"/>
                  </a:lnTo>
                  <a:lnTo>
                    <a:pt x="79" y="209"/>
                  </a:lnTo>
                  <a:lnTo>
                    <a:pt x="67" y="205"/>
                  </a:lnTo>
                  <a:lnTo>
                    <a:pt x="63" y="202"/>
                  </a:lnTo>
                  <a:lnTo>
                    <a:pt x="60" y="198"/>
                  </a:lnTo>
                  <a:lnTo>
                    <a:pt x="60" y="198"/>
                  </a:lnTo>
                  <a:lnTo>
                    <a:pt x="57" y="194"/>
                  </a:lnTo>
                  <a:lnTo>
                    <a:pt x="53" y="192"/>
                  </a:lnTo>
                  <a:lnTo>
                    <a:pt x="49" y="190"/>
                  </a:lnTo>
                  <a:lnTo>
                    <a:pt x="47" y="190"/>
                  </a:lnTo>
                  <a:lnTo>
                    <a:pt x="49" y="189"/>
                  </a:lnTo>
                  <a:lnTo>
                    <a:pt x="54" y="184"/>
                  </a:lnTo>
                  <a:lnTo>
                    <a:pt x="54" y="18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4" name="chenying0907 871"/>
            <p:cNvSpPr/>
            <p:nvPr/>
          </p:nvSpPr>
          <p:spPr bwMode="auto">
            <a:xfrm>
              <a:off x="4554538" y="3389313"/>
              <a:ext cx="261938" cy="327025"/>
            </a:xfrm>
            <a:custGeom>
              <a:avLst/>
              <a:gdLst/>
              <a:ahLst/>
              <a:cxnLst>
                <a:cxn ang="0">
                  <a:pos x="547" y="135"/>
                </a:cxn>
                <a:cxn ang="0">
                  <a:pos x="476" y="71"/>
                </a:cxn>
                <a:cxn ang="0">
                  <a:pos x="417" y="33"/>
                </a:cxn>
                <a:cxn ang="0">
                  <a:pos x="405" y="11"/>
                </a:cxn>
                <a:cxn ang="0">
                  <a:pos x="388" y="0"/>
                </a:cxn>
                <a:cxn ang="0">
                  <a:pos x="363" y="14"/>
                </a:cxn>
                <a:cxn ang="0">
                  <a:pos x="366" y="41"/>
                </a:cxn>
                <a:cxn ang="0">
                  <a:pos x="414" y="85"/>
                </a:cxn>
                <a:cxn ang="0">
                  <a:pos x="480" y="132"/>
                </a:cxn>
                <a:cxn ang="0">
                  <a:pos x="557" y="212"/>
                </a:cxn>
                <a:cxn ang="0">
                  <a:pos x="600" y="290"/>
                </a:cxn>
                <a:cxn ang="0">
                  <a:pos x="592" y="337"/>
                </a:cxn>
                <a:cxn ang="0">
                  <a:pos x="554" y="364"/>
                </a:cxn>
                <a:cxn ang="0">
                  <a:pos x="498" y="373"/>
                </a:cxn>
                <a:cxn ang="0">
                  <a:pos x="471" y="387"/>
                </a:cxn>
                <a:cxn ang="0">
                  <a:pos x="473" y="429"/>
                </a:cxn>
                <a:cxn ang="0">
                  <a:pos x="480" y="488"/>
                </a:cxn>
                <a:cxn ang="0">
                  <a:pos x="466" y="517"/>
                </a:cxn>
                <a:cxn ang="0">
                  <a:pos x="433" y="538"/>
                </a:cxn>
                <a:cxn ang="0">
                  <a:pos x="370" y="532"/>
                </a:cxn>
                <a:cxn ang="0">
                  <a:pos x="337" y="536"/>
                </a:cxn>
                <a:cxn ang="0">
                  <a:pos x="323" y="564"/>
                </a:cxn>
                <a:cxn ang="0">
                  <a:pos x="318" y="616"/>
                </a:cxn>
                <a:cxn ang="0">
                  <a:pos x="284" y="660"/>
                </a:cxn>
                <a:cxn ang="0">
                  <a:pos x="227" y="672"/>
                </a:cxn>
                <a:cxn ang="0">
                  <a:pos x="190" y="666"/>
                </a:cxn>
                <a:cxn ang="0">
                  <a:pos x="173" y="683"/>
                </a:cxn>
                <a:cxn ang="0">
                  <a:pos x="163" y="730"/>
                </a:cxn>
                <a:cxn ang="0">
                  <a:pos x="128" y="768"/>
                </a:cxn>
                <a:cxn ang="0">
                  <a:pos x="61" y="777"/>
                </a:cxn>
                <a:cxn ang="0">
                  <a:pos x="18" y="773"/>
                </a:cxn>
                <a:cxn ang="0">
                  <a:pos x="0" y="794"/>
                </a:cxn>
                <a:cxn ang="0">
                  <a:pos x="4" y="811"/>
                </a:cxn>
                <a:cxn ang="0">
                  <a:pos x="23" y="821"/>
                </a:cxn>
                <a:cxn ang="0">
                  <a:pos x="115" y="819"/>
                </a:cxn>
                <a:cxn ang="0">
                  <a:pos x="183" y="794"/>
                </a:cxn>
                <a:cxn ang="0">
                  <a:pos x="213" y="743"/>
                </a:cxn>
                <a:cxn ang="0">
                  <a:pos x="242" y="719"/>
                </a:cxn>
                <a:cxn ang="0">
                  <a:pos x="306" y="704"/>
                </a:cxn>
                <a:cxn ang="0">
                  <a:pos x="349" y="664"/>
                </a:cxn>
                <a:cxn ang="0">
                  <a:pos x="366" y="616"/>
                </a:cxn>
                <a:cxn ang="0">
                  <a:pos x="391" y="590"/>
                </a:cxn>
                <a:cxn ang="0">
                  <a:pos x="443" y="581"/>
                </a:cxn>
                <a:cxn ang="0">
                  <a:pos x="513" y="530"/>
                </a:cxn>
                <a:cxn ang="0">
                  <a:pos x="528" y="484"/>
                </a:cxn>
                <a:cxn ang="0">
                  <a:pos x="520" y="420"/>
                </a:cxn>
                <a:cxn ang="0">
                  <a:pos x="560" y="412"/>
                </a:cxn>
                <a:cxn ang="0">
                  <a:pos x="609" y="387"/>
                </a:cxn>
                <a:cxn ang="0">
                  <a:pos x="651" y="334"/>
                </a:cxn>
                <a:cxn ang="0">
                  <a:pos x="659" y="296"/>
                </a:cxn>
                <a:cxn ang="0">
                  <a:pos x="637" y="249"/>
                </a:cxn>
              </a:cxnLst>
              <a:rect l="0" t="0" r="r" b="b"/>
              <a:pathLst>
                <a:path w="659" h="823">
                  <a:moveTo>
                    <a:pt x="607" y="213"/>
                  </a:moveTo>
                  <a:lnTo>
                    <a:pt x="607" y="213"/>
                  </a:lnTo>
                  <a:lnTo>
                    <a:pt x="587" y="186"/>
                  </a:lnTo>
                  <a:lnTo>
                    <a:pt x="568" y="160"/>
                  </a:lnTo>
                  <a:lnTo>
                    <a:pt x="547" y="135"/>
                  </a:lnTo>
                  <a:lnTo>
                    <a:pt x="522" y="111"/>
                  </a:lnTo>
                  <a:lnTo>
                    <a:pt x="522" y="111"/>
                  </a:lnTo>
                  <a:lnTo>
                    <a:pt x="500" y="90"/>
                  </a:lnTo>
                  <a:lnTo>
                    <a:pt x="488" y="80"/>
                  </a:lnTo>
                  <a:lnTo>
                    <a:pt x="476" y="71"/>
                  </a:lnTo>
                  <a:lnTo>
                    <a:pt x="476" y="71"/>
                  </a:lnTo>
                  <a:lnTo>
                    <a:pt x="458" y="60"/>
                  </a:lnTo>
                  <a:lnTo>
                    <a:pt x="437" y="47"/>
                  </a:lnTo>
                  <a:lnTo>
                    <a:pt x="426" y="41"/>
                  </a:lnTo>
                  <a:lnTo>
                    <a:pt x="417" y="33"/>
                  </a:lnTo>
                  <a:lnTo>
                    <a:pt x="411" y="25"/>
                  </a:lnTo>
                  <a:lnTo>
                    <a:pt x="408" y="20"/>
                  </a:lnTo>
                  <a:lnTo>
                    <a:pt x="407" y="16"/>
                  </a:lnTo>
                  <a:lnTo>
                    <a:pt x="407" y="16"/>
                  </a:lnTo>
                  <a:lnTo>
                    <a:pt x="405" y="11"/>
                  </a:lnTo>
                  <a:lnTo>
                    <a:pt x="403" y="7"/>
                  </a:lnTo>
                  <a:lnTo>
                    <a:pt x="399" y="4"/>
                  </a:lnTo>
                  <a:lnTo>
                    <a:pt x="396" y="1"/>
                  </a:lnTo>
                  <a:lnTo>
                    <a:pt x="392" y="0"/>
                  </a:lnTo>
                  <a:lnTo>
                    <a:pt x="388" y="0"/>
                  </a:lnTo>
                  <a:lnTo>
                    <a:pt x="379" y="0"/>
                  </a:lnTo>
                  <a:lnTo>
                    <a:pt x="371" y="4"/>
                  </a:lnTo>
                  <a:lnTo>
                    <a:pt x="369" y="7"/>
                  </a:lnTo>
                  <a:lnTo>
                    <a:pt x="366" y="11"/>
                  </a:lnTo>
                  <a:lnTo>
                    <a:pt x="363" y="14"/>
                  </a:lnTo>
                  <a:lnTo>
                    <a:pt x="362" y="18"/>
                  </a:lnTo>
                  <a:lnTo>
                    <a:pt x="362" y="22"/>
                  </a:lnTo>
                  <a:lnTo>
                    <a:pt x="362" y="28"/>
                  </a:lnTo>
                  <a:lnTo>
                    <a:pt x="362" y="28"/>
                  </a:lnTo>
                  <a:lnTo>
                    <a:pt x="366" y="41"/>
                  </a:lnTo>
                  <a:lnTo>
                    <a:pt x="373" y="52"/>
                  </a:lnTo>
                  <a:lnTo>
                    <a:pt x="382" y="62"/>
                  </a:lnTo>
                  <a:lnTo>
                    <a:pt x="392" y="71"/>
                  </a:lnTo>
                  <a:lnTo>
                    <a:pt x="403" y="79"/>
                  </a:lnTo>
                  <a:lnTo>
                    <a:pt x="414" y="85"/>
                  </a:lnTo>
                  <a:lnTo>
                    <a:pt x="438" y="99"/>
                  </a:lnTo>
                  <a:lnTo>
                    <a:pt x="438" y="99"/>
                  </a:lnTo>
                  <a:lnTo>
                    <a:pt x="452" y="109"/>
                  </a:lnTo>
                  <a:lnTo>
                    <a:pt x="467" y="120"/>
                  </a:lnTo>
                  <a:lnTo>
                    <a:pt x="480" y="132"/>
                  </a:lnTo>
                  <a:lnTo>
                    <a:pt x="493" y="145"/>
                  </a:lnTo>
                  <a:lnTo>
                    <a:pt x="519" y="171"/>
                  </a:lnTo>
                  <a:lnTo>
                    <a:pt x="543" y="198"/>
                  </a:lnTo>
                  <a:lnTo>
                    <a:pt x="543" y="198"/>
                  </a:lnTo>
                  <a:lnTo>
                    <a:pt x="557" y="212"/>
                  </a:lnTo>
                  <a:lnTo>
                    <a:pt x="570" y="230"/>
                  </a:lnTo>
                  <a:lnTo>
                    <a:pt x="583" y="250"/>
                  </a:lnTo>
                  <a:lnTo>
                    <a:pt x="594" y="271"/>
                  </a:lnTo>
                  <a:lnTo>
                    <a:pt x="598" y="281"/>
                  </a:lnTo>
                  <a:lnTo>
                    <a:pt x="600" y="290"/>
                  </a:lnTo>
                  <a:lnTo>
                    <a:pt x="602" y="301"/>
                  </a:lnTo>
                  <a:lnTo>
                    <a:pt x="602" y="311"/>
                  </a:lnTo>
                  <a:lnTo>
                    <a:pt x="600" y="320"/>
                  </a:lnTo>
                  <a:lnTo>
                    <a:pt x="598" y="330"/>
                  </a:lnTo>
                  <a:lnTo>
                    <a:pt x="592" y="337"/>
                  </a:lnTo>
                  <a:lnTo>
                    <a:pt x="585" y="344"/>
                  </a:lnTo>
                  <a:lnTo>
                    <a:pt x="585" y="344"/>
                  </a:lnTo>
                  <a:lnTo>
                    <a:pt x="569" y="356"/>
                  </a:lnTo>
                  <a:lnTo>
                    <a:pt x="561" y="361"/>
                  </a:lnTo>
                  <a:lnTo>
                    <a:pt x="554" y="364"/>
                  </a:lnTo>
                  <a:lnTo>
                    <a:pt x="537" y="369"/>
                  </a:lnTo>
                  <a:lnTo>
                    <a:pt x="518" y="373"/>
                  </a:lnTo>
                  <a:lnTo>
                    <a:pt x="518" y="373"/>
                  </a:lnTo>
                  <a:lnTo>
                    <a:pt x="507" y="373"/>
                  </a:lnTo>
                  <a:lnTo>
                    <a:pt x="498" y="373"/>
                  </a:lnTo>
                  <a:lnTo>
                    <a:pt x="489" y="374"/>
                  </a:lnTo>
                  <a:lnTo>
                    <a:pt x="480" y="379"/>
                  </a:lnTo>
                  <a:lnTo>
                    <a:pt x="480" y="379"/>
                  </a:lnTo>
                  <a:lnTo>
                    <a:pt x="475" y="383"/>
                  </a:lnTo>
                  <a:lnTo>
                    <a:pt x="471" y="387"/>
                  </a:lnTo>
                  <a:lnTo>
                    <a:pt x="468" y="392"/>
                  </a:lnTo>
                  <a:lnTo>
                    <a:pt x="468" y="399"/>
                  </a:lnTo>
                  <a:lnTo>
                    <a:pt x="468" y="399"/>
                  </a:lnTo>
                  <a:lnTo>
                    <a:pt x="469" y="415"/>
                  </a:lnTo>
                  <a:lnTo>
                    <a:pt x="473" y="429"/>
                  </a:lnTo>
                  <a:lnTo>
                    <a:pt x="477" y="445"/>
                  </a:lnTo>
                  <a:lnTo>
                    <a:pt x="480" y="459"/>
                  </a:lnTo>
                  <a:lnTo>
                    <a:pt x="481" y="473"/>
                  </a:lnTo>
                  <a:lnTo>
                    <a:pt x="481" y="480"/>
                  </a:lnTo>
                  <a:lnTo>
                    <a:pt x="480" y="488"/>
                  </a:lnTo>
                  <a:lnTo>
                    <a:pt x="479" y="496"/>
                  </a:lnTo>
                  <a:lnTo>
                    <a:pt x="475" y="502"/>
                  </a:lnTo>
                  <a:lnTo>
                    <a:pt x="471" y="510"/>
                  </a:lnTo>
                  <a:lnTo>
                    <a:pt x="466" y="517"/>
                  </a:lnTo>
                  <a:lnTo>
                    <a:pt x="466" y="517"/>
                  </a:lnTo>
                  <a:lnTo>
                    <a:pt x="459" y="523"/>
                  </a:lnTo>
                  <a:lnTo>
                    <a:pt x="452" y="530"/>
                  </a:lnTo>
                  <a:lnTo>
                    <a:pt x="446" y="534"/>
                  </a:lnTo>
                  <a:lnTo>
                    <a:pt x="439" y="536"/>
                  </a:lnTo>
                  <a:lnTo>
                    <a:pt x="433" y="538"/>
                  </a:lnTo>
                  <a:lnTo>
                    <a:pt x="425" y="539"/>
                  </a:lnTo>
                  <a:lnTo>
                    <a:pt x="412" y="539"/>
                  </a:lnTo>
                  <a:lnTo>
                    <a:pt x="397" y="538"/>
                  </a:lnTo>
                  <a:lnTo>
                    <a:pt x="383" y="535"/>
                  </a:lnTo>
                  <a:lnTo>
                    <a:pt x="370" y="532"/>
                  </a:lnTo>
                  <a:lnTo>
                    <a:pt x="356" y="531"/>
                  </a:lnTo>
                  <a:lnTo>
                    <a:pt x="356" y="531"/>
                  </a:lnTo>
                  <a:lnTo>
                    <a:pt x="349" y="532"/>
                  </a:lnTo>
                  <a:lnTo>
                    <a:pt x="344" y="534"/>
                  </a:lnTo>
                  <a:lnTo>
                    <a:pt x="337" y="536"/>
                  </a:lnTo>
                  <a:lnTo>
                    <a:pt x="332" y="540"/>
                  </a:lnTo>
                  <a:lnTo>
                    <a:pt x="328" y="545"/>
                  </a:lnTo>
                  <a:lnTo>
                    <a:pt x="324" y="552"/>
                  </a:lnTo>
                  <a:lnTo>
                    <a:pt x="323" y="557"/>
                  </a:lnTo>
                  <a:lnTo>
                    <a:pt x="323" y="564"/>
                  </a:lnTo>
                  <a:lnTo>
                    <a:pt x="323" y="564"/>
                  </a:lnTo>
                  <a:lnTo>
                    <a:pt x="323" y="578"/>
                  </a:lnTo>
                  <a:lnTo>
                    <a:pt x="323" y="592"/>
                  </a:lnTo>
                  <a:lnTo>
                    <a:pt x="320" y="604"/>
                  </a:lnTo>
                  <a:lnTo>
                    <a:pt x="318" y="616"/>
                  </a:lnTo>
                  <a:lnTo>
                    <a:pt x="312" y="628"/>
                  </a:lnTo>
                  <a:lnTo>
                    <a:pt x="307" y="637"/>
                  </a:lnTo>
                  <a:lnTo>
                    <a:pt x="301" y="646"/>
                  </a:lnTo>
                  <a:lnTo>
                    <a:pt x="293" y="654"/>
                  </a:lnTo>
                  <a:lnTo>
                    <a:pt x="284" y="660"/>
                  </a:lnTo>
                  <a:lnTo>
                    <a:pt x="275" y="666"/>
                  </a:lnTo>
                  <a:lnTo>
                    <a:pt x="264" y="670"/>
                  </a:lnTo>
                  <a:lnTo>
                    <a:pt x="252" y="672"/>
                  </a:lnTo>
                  <a:lnTo>
                    <a:pt x="241" y="672"/>
                  </a:lnTo>
                  <a:lnTo>
                    <a:pt x="227" y="672"/>
                  </a:lnTo>
                  <a:lnTo>
                    <a:pt x="214" y="670"/>
                  </a:lnTo>
                  <a:lnTo>
                    <a:pt x="200" y="666"/>
                  </a:lnTo>
                  <a:lnTo>
                    <a:pt x="200" y="666"/>
                  </a:lnTo>
                  <a:lnTo>
                    <a:pt x="195" y="664"/>
                  </a:lnTo>
                  <a:lnTo>
                    <a:pt x="190" y="666"/>
                  </a:lnTo>
                  <a:lnTo>
                    <a:pt x="184" y="667"/>
                  </a:lnTo>
                  <a:lnTo>
                    <a:pt x="180" y="670"/>
                  </a:lnTo>
                  <a:lnTo>
                    <a:pt x="176" y="674"/>
                  </a:lnTo>
                  <a:lnTo>
                    <a:pt x="174" y="677"/>
                  </a:lnTo>
                  <a:lnTo>
                    <a:pt x="173" y="683"/>
                  </a:lnTo>
                  <a:lnTo>
                    <a:pt x="171" y="688"/>
                  </a:lnTo>
                  <a:lnTo>
                    <a:pt x="171" y="688"/>
                  </a:lnTo>
                  <a:lnTo>
                    <a:pt x="170" y="704"/>
                  </a:lnTo>
                  <a:lnTo>
                    <a:pt x="167" y="718"/>
                  </a:lnTo>
                  <a:lnTo>
                    <a:pt x="163" y="730"/>
                  </a:lnTo>
                  <a:lnTo>
                    <a:pt x="158" y="740"/>
                  </a:lnTo>
                  <a:lnTo>
                    <a:pt x="152" y="749"/>
                  </a:lnTo>
                  <a:lnTo>
                    <a:pt x="145" y="756"/>
                  </a:lnTo>
                  <a:lnTo>
                    <a:pt x="137" y="762"/>
                  </a:lnTo>
                  <a:lnTo>
                    <a:pt x="128" y="768"/>
                  </a:lnTo>
                  <a:lnTo>
                    <a:pt x="119" y="770"/>
                  </a:lnTo>
                  <a:lnTo>
                    <a:pt x="108" y="773"/>
                  </a:lnTo>
                  <a:lnTo>
                    <a:pt x="97" y="776"/>
                  </a:lnTo>
                  <a:lnTo>
                    <a:pt x="86" y="777"/>
                  </a:lnTo>
                  <a:lnTo>
                    <a:pt x="61" y="777"/>
                  </a:lnTo>
                  <a:lnTo>
                    <a:pt x="36" y="776"/>
                  </a:lnTo>
                  <a:lnTo>
                    <a:pt x="36" y="776"/>
                  </a:lnTo>
                  <a:lnTo>
                    <a:pt x="30" y="774"/>
                  </a:lnTo>
                  <a:lnTo>
                    <a:pt x="25" y="773"/>
                  </a:lnTo>
                  <a:lnTo>
                    <a:pt x="18" y="773"/>
                  </a:lnTo>
                  <a:lnTo>
                    <a:pt x="13" y="774"/>
                  </a:lnTo>
                  <a:lnTo>
                    <a:pt x="8" y="777"/>
                  </a:lnTo>
                  <a:lnTo>
                    <a:pt x="4" y="782"/>
                  </a:lnTo>
                  <a:lnTo>
                    <a:pt x="1" y="787"/>
                  </a:lnTo>
                  <a:lnTo>
                    <a:pt x="0" y="794"/>
                  </a:lnTo>
                  <a:lnTo>
                    <a:pt x="0" y="798"/>
                  </a:lnTo>
                  <a:lnTo>
                    <a:pt x="0" y="798"/>
                  </a:lnTo>
                  <a:lnTo>
                    <a:pt x="0" y="803"/>
                  </a:lnTo>
                  <a:lnTo>
                    <a:pt x="1" y="807"/>
                  </a:lnTo>
                  <a:lnTo>
                    <a:pt x="4" y="811"/>
                  </a:lnTo>
                  <a:lnTo>
                    <a:pt x="6" y="815"/>
                  </a:lnTo>
                  <a:lnTo>
                    <a:pt x="10" y="817"/>
                  </a:lnTo>
                  <a:lnTo>
                    <a:pt x="14" y="819"/>
                  </a:lnTo>
                  <a:lnTo>
                    <a:pt x="18" y="820"/>
                  </a:lnTo>
                  <a:lnTo>
                    <a:pt x="23" y="821"/>
                  </a:lnTo>
                  <a:lnTo>
                    <a:pt x="23" y="821"/>
                  </a:lnTo>
                  <a:lnTo>
                    <a:pt x="61" y="823"/>
                  </a:lnTo>
                  <a:lnTo>
                    <a:pt x="80" y="823"/>
                  </a:lnTo>
                  <a:lnTo>
                    <a:pt x="97" y="821"/>
                  </a:lnTo>
                  <a:lnTo>
                    <a:pt x="115" y="819"/>
                  </a:lnTo>
                  <a:lnTo>
                    <a:pt x="132" y="815"/>
                  </a:lnTo>
                  <a:lnTo>
                    <a:pt x="150" y="810"/>
                  </a:lnTo>
                  <a:lnTo>
                    <a:pt x="169" y="802"/>
                  </a:lnTo>
                  <a:lnTo>
                    <a:pt x="169" y="802"/>
                  </a:lnTo>
                  <a:lnTo>
                    <a:pt x="183" y="794"/>
                  </a:lnTo>
                  <a:lnTo>
                    <a:pt x="193" y="786"/>
                  </a:lnTo>
                  <a:lnTo>
                    <a:pt x="201" y="776"/>
                  </a:lnTo>
                  <a:lnTo>
                    <a:pt x="207" y="765"/>
                  </a:lnTo>
                  <a:lnTo>
                    <a:pt x="210" y="755"/>
                  </a:lnTo>
                  <a:lnTo>
                    <a:pt x="213" y="743"/>
                  </a:lnTo>
                  <a:lnTo>
                    <a:pt x="214" y="730"/>
                  </a:lnTo>
                  <a:lnTo>
                    <a:pt x="216" y="717"/>
                  </a:lnTo>
                  <a:lnTo>
                    <a:pt x="216" y="717"/>
                  </a:lnTo>
                  <a:lnTo>
                    <a:pt x="229" y="718"/>
                  </a:lnTo>
                  <a:lnTo>
                    <a:pt x="242" y="719"/>
                  </a:lnTo>
                  <a:lnTo>
                    <a:pt x="256" y="719"/>
                  </a:lnTo>
                  <a:lnTo>
                    <a:pt x="269" y="717"/>
                  </a:lnTo>
                  <a:lnTo>
                    <a:pt x="282" y="714"/>
                  </a:lnTo>
                  <a:lnTo>
                    <a:pt x="294" y="709"/>
                  </a:lnTo>
                  <a:lnTo>
                    <a:pt x="306" y="704"/>
                  </a:lnTo>
                  <a:lnTo>
                    <a:pt x="318" y="696"/>
                  </a:lnTo>
                  <a:lnTo>
                    <a:pt x="318" y="696"/>
                  </a:lnTo>
                  <a:lnTo>
                    <a:pt x="331" y="684"/>
                  </a:lnTo>
                  <a:lnTo>
                    <a:pt x="343" y="672"/>
                  </a:lnTo>
                  <a:lnTo>
                    <a:pt x="349" y="664"/>
                  </a:lnTo>
                  <a:lnTo>
                    <a:pt x="353" y="658"/>
                  </a:lnTo>
                  <a:lnTo>
                    <a:pt x="357" y="650"/>
                  </a:lnTo>
                  <a:lnTo>
                    <a:pt x="361" y="642"/>
                  </a:lnTo>
                  <a:lnTo>
                    <a:pt x="361" y="642"/>
                  </a:lnTo>
                  <a:lnTo>
                    <a:pt x="366" y="616"/>
                  </a:lnTo>
                  <a:lnTo>
                    <a:pt x="369" y="600"/>
                  </a:lnTo>
                  <a:lnTo>
                    <a:pt x="370" y="586"/>
                  </a:lnTo>
                  <a:lnTo>
                    <a:pt x="370" y="586"/>
                  </a:lnTo>
                  <a:lnTo>
                    <a:pt x="380" y="589"/>
                  </a:lnTo>
                  <a:lnTo>
                    <a:pt x="391" y="590"/>
                  </a:lnTo>
                  <a:lnTo>
                    <a:pt x="401" y="590"/>
                  </a:lnTo>
                  <a:lnTo>
                    <a:pt x="412" y="590"/>
                  </a:lnTo>
                  <a:lnTo>
                    <a:pt x="422" y="587"/>
                  </a:lnTo>
                  <a:lnTo>
                    <a:pt x="433" y="585"/>
                  </a:lnTo>
                  <a:lnTo>
                    <a:pt x="443" y="581"/>
                  </a:lnTo>
                  <a:lnTo>
                    <a:pt x="454" y="577"/>
                  </a:lnTo>
                  <a:lnTo>
                    <a:pt x="473" y="566"/>
                  </a:lnTo>
                  <a:lnTo>
                    <a:pt x="492" y="552"/>
                  </a:lnTo>
                  <a:lnTo>
                    <a:pt x="506" y="538"/>
                  </a:lnTo>
                  <a:lnTo>
                    <a:pt x="513" y="530"/>
                  </a:lnTo>
                  <a:lnTo>
                    <a:pt x="518" y="521"/>
                  </a:lnTo>
                  <a:lnTo>
                    <a:pt x="518" y="521"/>
                  </a:lnTo>
                  <a:lnTo>
                    <a:pt x="523" y="509"/>
                  </a:lnTo>
                  <a:lnTo>
                    <a:pt x="527" y="497"/>
                  </a:lnTo>
                  <a:lnTo>
                    <a:pt x="528" y="484"/>
                  </a:lnTo>
                  <a:lnTo>
                    <a:pt x="528" y="471"/>
                  </a:lnTo>
                  <a:lnTo>
                    <a:pt x="528" y="456"/>
                  </a:lnTo>
                  <a:lnTo>
                    <a:pt x="526" y="443"/>
                  </a:lnTo>
                  <a:lnTo>
                    <a:pt x="520" y="420"/>
                  </a:lnTo>
                  <a:lnTo>
                    <a:pt x="520" y="420"/>
                  </a:lnTo>
                  <a:lnTo>
                    <a:pt x="519" y="417"/>
                  </a:lnTo>
                  <a:lnTo>
                    <a:pt x="519" y="417"/>
                  </a:lnTo>
                  <a:lnTo>
                    <a:pt x="532" y="416"/>
                  </a:lnTo>
                  <a:lnTo>
                    <a:pt x="532" y="416"/>
                  </a:lnTo>
                  <a:lnTo>
                    <a:pt x="560" y="412"/>
                  </a:lnTo>
                  <a:lnTo>
                    <a:pt x="574" y="409"/>
                  </a:lnTo>
                  <a:lnTo>
                    <a:pt x="586" y="403"/>
                  </a:lnTo>
                  <a:lnTo>
                    <a:pt x="586" y="403"/>
                  </a:lnTo>
                  <a:lnTo>
                    <a:pt x="598" y="395"/>
                  </a:lnTo>
                  <a:lnTo>
                    <a:pt x="609" y="387"/>
                  </a:lnTo>
                  <a:lnTo>
                    <a:pt x="620" y="378"/>
                  </a:lnTo>
                  <a:lnTo>
                    <a:pt x="629" y="368"/>
                  </a:lnTo>
                  <a:lnTo>
                    <a:pt x="638" y="357"/>
                  </a:lnTo>
                  <a:lnTo>
                    <a:pt x="645" y="345"/>
                  </a:lnTo>
                  <a:lnTo>
                    <a:pt x="651" y="334"/>
                  </a:lnTo>
                  <a:lnTo>
                    <a:pt x="656" y="320"/>
                  </a:lnTo>
                  <a:lnTo>
                    <a:pt x="656" y="320"/>
                  </a:lnTo>
                  <a:lnTo>
                    <a:pt x="658" y="311"/>
                  </a:lnTo>
                  <a:lnTo>
                    <a:pt x="659" y="303"/>
                  </a:lnTo>
                  <a:lnTo>
                    <a:pt x="659" y="296"/>
                  </a:lnTo>
                  <a:lnTo>
                    <a:pt x="658" y="288"/>
                  </a:lnTo>
                  <a:lnTo>
                    <a:pt x="655" y="281"/>
                  </a:lnTo>
                  <a:lnTo>
                    <a:pt x="653" y="275"/>
                  </a:lnTo>
                  <a:lnTo>
                    <a:pt x="646" y="262"/>
                  </a:lnTo>
                  <a:lnTo>
                    <a:pt x="637" y="249"/>
                  </a:lnTo>
                  <a:lnTo>
                    <a:pt x="626" y="237"/>
                  </a:lnTo>
                  <a:lnTo>
                    <a:pt x="616" y="225"/>
                  </a:lnTo>
                  <a:lnTo>
                    <a:pt x="607" y="213"/>
                  </a:lnTo>
                  <a:lnTo>
                    <a:pt x="607" y="2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" name="chenying0907 872"/>
            <p:cNvSpPr/>
            <p:nvPr/>
          </p:nvSpPr>
          <p:spPr bwMode="auto">
            <a:xfrm>
              <a:off x="4781551" y="3371851"/>
              <a:ext cx="85725" cy="120650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82" y="1"/>
                </a:cxn>
                <a:cxn ang="0">
                  <a:pos x="172" y="10"/>
                </a:cxn>
                <a:cxn ang="0">
                  <a:pos x="168" y="17"/>
                </a:cxn>
                <a:cxn ang="0">
                  <a:pos x="154" y="68"/>
                </a:cxn>
                <a:cxn ang="0">
                  <a:pos x="133" y="119"/>
                </a:cxn>
                <a:cxn ang="0">
                  <a:pos x="106" y="165"/>
                </a:cxn>
                <a:cxn ang="0">
                  <a:pos x="80" y="196"/>
                </a:cxn>
                <a:cxn ang="0">
                  <a:pos x="71" y="205"/>
                </a:cxn>
                <a:cxn ang="0">
                  <a:pos x="62" y="217"/>
                </a:cxn>
                <a:cxn ang="0">
                  <a:pos x="51" y="227"/>
                </a:cxn>
                <a:cxn ang="0">
                  <a:pos x="45" y="231"/>
                </a:cxn>
                <a:cxn ang="0">
                  <a:pos x="34" y="239"/>
                </a:cxn>
                <a:cxn ang="0">
                  <a:pos x="36" y="243"/>
                </a:cxn>
                <a:cxn ang="0">
                  <a:pos x="40" y="244"/>
                </a:cxn>
                <a:cxn ang="0">
                  <a:pos x="27" y="247"/>
                </a:cxn>
                <a:cxn ang="0">
                  <a:pos x="17" y="256"/>
                </a:cxn>
                <a:cxn ang="0">
                  <a:pos x="14" y="258"/>
                </a:cxn>
                <a:cxn ang="0">
                  <a:pos x="7" y="261"/>
                </a:cxn>
                <a:cxn ang="0">
                  <a:pos x="2" y="272"/>
                </a:cxn>
                <a:cxn ang="0">
                  <a:pos x="3" y="288"/>
                </a:cxn>
                <a:cxn ang="0">
                  <a:pos x="10" y="297"/>
                </a:cxn>
                <a:cxn ang="0">
                  <a:pos x="17" y="301"/>
                </a:cxn>
                <a:cxn ang="0">
                  <a:pos x="23" y="301"/>
                </a:cxn>
                <a:cxn ang="0">
                  <a:pos x="40" y="298"/>
                </a:cxn>
                <a:cxn ang="0">
                  <a:pos x="51" y="286"/>
                </a:cxn>
                <a:cxn ang="0">
                  <a:pos x="63" y="281"/>
                </a:cxn>
                <a:cxn ang="0">
                  <a:pos x="88" y="261"/>
                </a:cxn>
                <a:cxn ang="0">
                  <a:pos x="120" y="226"/>
                </a:cxn>
                <a:cxn ang="0">
                  <a:pos x="134" y="207"/>
                </a:cxn>
                <a:cxn ang="0">
                  <a:pos x="157" y="166"/>
                </a:cxn>
                <a:cxn ang="0">
                  <a:pos x="178" y="125"/>
                </a:cxn>
                <a:cxn ang="0">
                  <a:pos x="195" y="84"/>
                </a:cxn>
                <a:cxn ang="0">
                  <a:pos x="210" y="40"/>
                </a:cxn>
                <a:cxn ang="0">
                  <a:pos x="214" y="35"/>
                </a:cxn>
                <a:cxn ang="0">
                  <a:pos x="216" y="22"/>
                </a:cxn>
                <a:cxn ang="0">
                  <a:pos x="212" y="9"/>
                </a:cxn>
                <a:cxn ang="0">
                  <a:pos x="202" y="1"/>
                </a:cxn>
                <a:cxn ang="0">
                  <a:pos x="194" y="0"/>
                </a:cxn>
              </a:cxnLst>
              <a:rect l="0" t="0" r="r" b="b"/>
              <a:pathLst>
                <a:path w="216" h="301">
                  <a:moveTo>
                    <a:pt x="194" y="0"/>
                  </a:moveTo>
                  <a:lnTo>
                    <a:pt x="190" y="0"/>
                  </a:lnTo>
                  <a:lnTo>
                    <a:pt x="190" y="0"/>
                  </a:lnTo>
                  <a:lnTo>
                    <a:pt x="182" y="1"/>
                  </a:lnTo>
                  <a:lnTo>
                    <a:pt x="176" y="5"/>
                  </a:lnTo>
                  <a:lnTo>
                    <a:pt x="172" y="10"/>
                  </a:lnTo>
                  <a:lnTo>
                    <a:pt x="168" y="17"/>
                  </a:lnTo>
                  <a:lnTo>
                    <a:pt x="168" y="17"/>
                  </a:lnTo>
                  <a:lnTo>
                    <a:pt x="161" y="43"/>
                  </a:lnTo>
                  <a:lnTo>
                    <a:pt x="154" y="68"/>
                  </a:lnTo>
                  <a:lnTo>
                    <a:pt x="144" y="94"/>
                  </a:lnTo>
                  <a:lnTo>
                    <a:pt x="133" y="119"/>
                  </a:lnTo>
                  <a:lnTo>
                    <a:pt x="121" y="142"/>
                  </a:lnTo>
                  <a:lnTo>
                    <a:pt x="106" y="165"/>
                  </a:lnTo>
                  <a:lnTo>
                    <a:pt x="89" y="186"/>
                  </a:lnTo>
                  <a:lnTo>
                    <a:pt x="80" y="196"/>
                  </a:lnTo>
                  <a:lnTo>
                    <a:pt x="71" y="205"/>
                  </a:lnTo>
                  <a:lnTo>
                    <a:pt x="71" y="205"/>
                  </a:lnTo>
                  <a:lnTo>
                    <a:pt x="66" y="210"/>
                  </a:lnTo>
                  <a:lnTo>
                    <a:pt x="62" y="217"/>
                  </a:lnTo>
                  <a:lnTo>
                    <a:pt x="58" y="224"/>
                  </a:lnTo>
                  <a:lnTo>
                    <a:pt x="51" y="227"/>
                  </a:lnTo>
                  <a:lnTo>
                    <a:pt x="51" y="227"/>
                  </a:lnTo>
                  <a:lnTo>
                    <a:pt x="45" y="231"/>
                  </a:lnTo>
                  <a:lnTo>
                    <a:pt x="37" y="237"/>
                  </a:lnTo>
                  <a:lnTo>
                    <a:pt x="34" y="239"/>
                  </a:lnTo>
                  <a:lnTo>
                    <a:pt x="33" y="242"/>
                  </a:lnTo>
                  <a:lnTo>
                    <a:pt x="36" y="243"/>
                  </a:lnTo>
                  <a:lnTo>
                    <a:pt x="40" y="244"/>
                  </a:lnTo>
                  <a:lnTo>
                    <a:pt x="40" y="244"/>
                  </a:lnTo>
                  <a:lnTo>
                    <a:pt x="33" y="244"/>
                  </a:lnTo>
                  <a:lnTo>
                    <a:pt x="27" y="247"/>
                  </a:lnTo>
                  <a:lnTo>
                    <a:pt x="21" y="251"/>
                  </a:lnTo>
                  <a:lnTo>
                    <a:pt x="17" y="256"/>
                  </a:lnTo>
                  <a:lnTo>
                    <a:pt x="17" y="256"/>
                  </a:lnTo>
                  <a:lnTo>
                    <a:pt x="14" y="258"/>
                  </a:lnTo>
                  <a:lnTo>
                    <a:pt x="10" y="259"/>
                  </a:lnTo>
                  <a:lnTo>
                    <a:pt x="7" y="261"/>
                  </a:lnTo>
                  <a:lnTo>
                    <a:pt x="4" y="265"/>
                  </a:lnTo>
                  <a:lnTo>
                    <a:pt x="2" y="272"/>
                  </a:lnTo>
                  <a:lnTo>
                    <a:pt x="0" y="280"/>
                  </a:lnTo>
                  <a:lnTo>
                    <a:pt x="3" y="288"/>
                  </a:lnTo>
                  <a:lnTo>
                    <a:pt x="7" y="294"/>
                  </a:lnTo>
                  <a:lnTo>
                    <a:pt x="10" y="297"/>
                  </a:lnTo>
                  <a:lnTo>
                    <a:pt x="14" y="299"/>
                  </a:lnTo>
                  <a:lnTo>
                    <a:pt x="17" y="301"/>
                  </a:lnTo>
                  <a:lnTo>
                    <a:pt x="23" y="301"/>
                  </a:lnTo>
                  <a:lnTo>
                    <a:pt x="23" y="301"/>
                  </a:lnTo>
                  <a:lnTo>
                    <a:pt x="33" y="301"/>
                  </a:lnTo>
                  <a:lnTo>
                    <a:pt x="40" y="298"/>
                  </a:lnTo>
                  <a:lnTo>
                    <a:pt x="46" y="293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63" y="281"/>
                  </a:lnTo>
                  <a:lnTo>
                    <a:pt x="76" y="272"/>
                  </a:lnTo>
                  <a:lnTo>
                    <a:pt x="88" y="261"/>
                  </a:lnTo>
                  <a:lnTo>
                    <a:pt x="99" y="250"/>
                  </a:lnTo>
                  <a:lnTo>
                    <a:pt x="120" y="226"/>
                  </a:lnTo>
                  <a:lnTo>
                    <a:pt x="134" y="207"/>
                  </a:lnTo>
                  <a:lnTo>
                    <a:pt x="134" y="207"/>
                  </a:lnTo>
                  <a:lnTo>
                    <a:pt x="147" y="187"/>
                  </a:lnTo>
                  <a:lnTo>
                    <a:pt x="157" y="166"/>
                  </a:lnTo>
                  <a:lnTo>
                    <a:pt x="169" y="146"/>
                  </a:lnTo>
                  <a:lnTo>
                    <a:pt x="178" y="125"/>
                  </a:lnTo>
                  <a:lnTo>
                    <a:pt x="188" y="106"/>
                  </a:lnTo>
                  <a:lnTo>
                    <a:pt x="195" y="84"/>
                  </a:lnTo>
                  <a:lnTo>
                    <a:pt x="203" y="63"/>
                  </a:lnTo>
                  <a:lnTo>
                    <a:pt x="210" y="40"/>
                  </a:lnTo>
                  <a:lnTo>
                    <a:pt x="210" y="40"/>
                  </a:lnTo>
                  <a:lnTo>
                    <a:pt x="214" y="35"/>
                  </a:lnTo>
                  <a:lnTo>
                    <a:pt x="215" y="29"/>
                  </a:lnTo>
                  <a:lnTo>
                    <a:pt x="216" y="22"/>
                  </a:lnTo>
                  <a:lnTo>
                    <a:pt x="215" y="16"/>
                  </a:lnTo>
                  <a:lnTo>
                    <a:pt x="212" y="9"/>
                  </a:lnTo>
                  <a:lnTo>
                    <a:pt x="207" y="5"/>
                  </a:lnTo>
                  <a:lnTo>
                    <a:pt x="202" y="1"/>
                  </a:lnTo>
                  <a:lnTo>
                    <a:pt x="194" y="0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1137285" y="3347085"/>
            <a:ext cx="1346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Segoe UI Black" panose="020B0A02040204020203" charset="0"/>
                <a:cs typeface="Segoe UI Black" panose="020B0A02040204020203" charset="0"/>
              </a:rPr>
              <a:t>Pairwork</a:t>
            </a:r>
            <a:endParaRPr lang="en-US" altLang="zh-CN" b="1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956550" y="0"/>
            <a:ext cx="1203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Segoe UI Black" panose="020B0A02040204020203" charset="0"/>
                <a:cs typeface="Segoe UI Black" panose="020B0A02040204020203" charset="0"/>
              </a:rPr>
              <a:t>Reading</a:t>
            </a:r>
            <a:endParaRPr lang="en-US" altLang="zh-CN" b="1"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644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44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44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44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44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44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44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47" grpId="0" animBg="1" autoUpdateAnimBg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A_椭圆 31"/>
          <p:cNvSpPr/>
          <p:nvPr>
            <p:custDataLst>
              <p:tags r:id="rId1"/>
            </p:custDataLst>
          </p:nvPr>
        </p:nvSpPr>
        <p:spPr>
          <a:xfrm>
            <a:off x="323215" y="3176905"/>
            <a:ext cx="3115945" cy="79883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8" name="PA_椭圆 31"/>
          <p:cNvSpPr/>
          <p:nvPr>
            <p:custDataLst>
              <p:tags r:id="rId2"/>
            </p:custDataLst>
          </p:nvPr>
        </p:nvSpPr>
        <p:spPr>
          <a:xfrm>
            <a:off x="3275965" y="4011930"/>
            <a:ext cx="2808605" cy="81915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1" name="PA_椭圆 31"/>
          <p:cNvSpPr/>
          <p:nvPr>
            <p:custDataLst>
              <p:tags r:id="rId3"/>
            </p:custDataLst>
          </p:nvPr>
        </p:nvSpPr>
        <p:spPr>
          <a:xfrm>
            <a:off x="5906770" y="3071495"/>
            <a:ext cx="2735580" cy="80708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PA_任意多边形 5"/>
          <p:cNvSpPr>
            <a:spLocks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-108585" y="123825"/>
            <a:ext cx="5462905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PA_文本框 5"/>
          <p:cNvSpPr txBox="1"/>
          <p:nvPr>
            <p:custDataLst>
              <p:tags r:id="rId5"/>
            </p:custDataLst>
          </p:nvPr>
        </p:nvSpPr>
        <p:spPr>
          <a:xfrm>
            <a:off x="226694" y="195416"/>
            <a:ext cx="51276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Reading for prediction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40675" y="0"/>
            <a:ext cx="1203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Segoe UI Black" panose="020B0A02040204020203" charset="0"/>
                <a:cs typeface="Segoe UI Black" panose="020B0A02040204020203" charset="0"/>
              </a:rPr>
              <a:t>Reading</a:t>
            </a:r>
            <a:endParaRPr lang="en-US" altLang="zh-CN" b="1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7" name="PA_文本框 2"/>
          <p:cNvSpPr txBox="1"/>
          <p:nvPr>
            <p:custDataLst>
              <p:tags r:id="rId6"/>
            </p:custDataLst>
          </p:nvPr>
        </p:nvSpPr>
        <p:spPr>
          <a:xfrm>
            <a:off x="507795" y="1131289"/>
            <a:ext cx="8205470" cy="645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落落补 汤圆" pitchFamily="2" charset="-128"/>
              </a:rPr>
              <a:t>John Snow Defeats “King Cholera”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  <a:cs typeface="落落补 汤圆" pitchFamily="2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3215" y="1995170"/>
            <a:ext cx="85407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Segoe UI Black" panose="020B0A02040204020203" charset="0"/>
                <a:cs typeface="Segoe UI Black" panose="020B0A02040204020203" charset="0"/>
              </a:rPr>
              <a:t>According to the title, the story is going to tell us information about...</a:t>
            </a:r>
            <a:endParaRPr lang="en-US" altLang="zh-CN" sz="2800"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218" name="文本框 217"/>
          <p:cNvSpPr txBox="1"/>
          <p:nvPr/>
        </p:nvSpPr>
        <p:spPr>
          <a:xfrm>
            <a:off x="467360" y="3289935"/>
            <a:ext cx="2807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who John Snow is</a:t>
            </a:r>
            <a:endParaRPr lang="en-US" altLang="zh-CN" sz="2800"/>
          </a:p>
        </p:txBody>
      </p:sp>
      <p:sp>
        <p:nvSpPr>
          <p:cNvPr id="219" name="文本框 218"/>
          <p:cNvSpPr txBox="1"/>
          <p:nvPr/>
        </p:nvSpPr>
        <p:spPr>
          <a:xfrm>
            <a:off x="6084570" y="3213735"/>
            <a:ext cx="2807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what cholera is</a:t>
            </a:r>
            <a:endParaRPr lang="en-US" altLang="zh-CN" sz="2800"/>
          </a:p>
        </p:txBody>
      </p:sp>
      <p:sp>
        <p:nvSpPr>
          <p:cNvPr id="220" name="文本框 219"/>
          <p:cNvSpPr txBox="1"/>
          <p:nvPr/>
        </p:nvSpPr>
        <p:spPr>
          <a:xfrm>
            <a:off x="3490595" y="4155440"/>
            <a:ext cx="2303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how to defeat</a:t>
            </a:r>
            <a:endParaRPr lang="en-US" altLang="zh-CN" sz="2800"/>
          </a:p>
        </p:txBody>
      </p:sp>
      <p:grpSp>
        <p:nvGrpSpPr>
          <p:cNvPr id="221" name="PA_chenying0907 94"/>
          <p:cNvGrpSpPr/>
          <p:nvPr>
            <p:custDataLst>
              <p:tags r:id="rId7"/>
            </p:custDataLst>
          </p:nvPr>
        </p:nvGrpSpPr>
        <p:grpSpPr>
          <a:xfrm>
            <a:off x="2661285" y="4208145"/>
            <a:ext cx="797560" cy="889000"/>
            <a:chOff x="2170113" y="2419350"/>
            <a:chExt cx="785813" cy="788988"/>
          </a:xfrm>
        </p:grpSpPr>
        <p:sp>
          <p:nvSpPr>
            <p:cNvPr id="222" name="Freeform 17"/>
            <p:cNvSpPr/>
            <p:nvPr/>
          </p:nvSpPr>
          <p:spPr bwMode="auto">
            <a:xfrm>
              <a:off x="2170113" y="2436813"/>
              <a:ext cx="701675" cy="250825"/>
            </a:xfrm>
            <a:custGeom>
              <a:avLst/>
              <a:gdLst>
                <a:gd name="T0" fmla="*/ 42 w 42"/>
                <a:gd name="T1" fmla="*/ 15 h 15"/>
                <a:gd name="T2" fmla="*/ 20 w 42"/>
                <a:gd name="T3" fmla="*/ 0 h 15"/>
                <a:gd name="T4" fmla="*/ 0 w 42"/>
                <a:gd name="T5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15">
                  <a:moveTo>
                    <a:pt x="42" y="15"/>
                  </a:moveTo>
                  <a:cubicBezTo>
                    <a:pt x="42" y="14"/>
                    <a:pt x="25" y="1"/>
                    <a:pt x="20" y="0"/>
                  </a:cubicBezTo>
                  <a:cubicBezTo>
                    <a:pt x="15" y="0"/>
                    <a:pt x="1" y="4"/>
                    <a:pt x="0" y="6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3" name="Freeform 18"/>
            <p:cNvSpPr/>
            <p:nvPr/>
          </p:nvSpPr>
          <p:spPr bwMode="auto">
            <a:xfrm>
              <a:off x="2303463" y="2671763"/>
              <a:ext cx="635000" cy="519113"/>
            </a:xfrm>
            <a:custGeom>
              <a:avLst/>
              <a:gdLst>
                <a:gd name="T0" fmla="*/ 33 w 38"/>
                <a:gd name="T1" fmla="*/ 0 h 31"/>
                <a:gd name="T2" fmla="*/ 38 w 38"/>
                <a:gd name="T3" fmla="*/ 17 h 31"/>
                <a:gd name="T4" fmla="*/ 0 w 38"/>
                <a:gd name="T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1">
                  <a:moveTo>
                    <a:pt x="33" y="0"/>
                  </a:moveTo>
                  <a:cubicBezTo>
                    <a:pt x="36" y="3"/>
                    <a:pt x="38" y="12"/>
                    <a:pt x="38" y="17"/>
                  </a:cubicBezTo>
                  <a:cubicBezTo>
                    <a:pt x="24" y="18"/>
                    <a:pt x="13" y="29"/>
                    <a:pt x="0" y="31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4" name="Freeform 19"/>
            <p:cNvSpPr/>
            <p:nvPr/>
          </p:nvSpPr>
          <p:spPr bwMode="auto">
            <a:xfrm>
              <a:off x="2170113" y="2520950"/>
              <a:ext cx="133350" cy="669925"/>
            </a:xfrm>
            <a:custGeom>
              <a:avLst/>
              <a:gdLst>
                <a:gd name="T0" fmla="*/ 0 w 8"/>
                <a:gd name="T1" fmla="*/ 1 h 40"/>
                <a:gd name="T2" fmla="*/ 0 w 8"/>
                <a:gd name="T3" fmla="*/ 0 h 40"/>
                <a:gd name="T4" fmla="*/ 8 w 8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0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4"/>
                    <a:pt x="5" y="27"/>
                    <a:pt x="8" y="4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5" name="Freeform 20"/>
            <p:cNvSpPr/>
            <p:nvPr/>
          </p:nvSpPr>
          <p:spPr bwMode="auto">
            <a:xfrm>
              <a:off x="2185988" y="2520950"/>
              <a:ext cx="752475" cy="452438"/>
            </a:xfrm>
            <a:custGeom>
              <a:avLst/>
              <a:gdLst>
                <a:gd name="T0" fmla="*/ 45 w 45"/>
                <a:gd name="T1" fmla="*/ 27 h 27"/>
                <a:gd name="T2" fmla="*/ 13 w 45"/>
                <a:gd name="T3" fmla="*/ 8 h 27"/>
                <a:gd name="T4" fmla="*/ 0 w 45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7">
                  <a:moveTo>
                    <a:pt x="45" y="27"/>
                  </a:moveTo>
                  <a:cubicBezTo>
                    <a:pt x="36" y="20"/>
                    <a:pt x="24" y="14"/>
                    <a:pt x="13" y="8"/>
                  </a:cubicBezTo>
                  <a:cubicBezTo>
                    <a:pt x="9" y="6"/>
                    <a:pt x="4" y="1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6" name="Freeform 21"/>
            <p:cNvSpPr/>
            <p:nvPr/>
          </p:nvSpPr>
          <p:spPr bwMode="auto">
            <a:xfrm>
              <a:off x="2671763" y="2671763"/>
              <a:ext cx="217488" cy="117475"/>
            </a:xfrm>
            <a:custGeom>
              <a:avLst/>
              <a:gdLst>
                <a:gd name="T0" fmla="*/ 12 w 13"/>
                <a:gd name="T1" fmla="*/ 1 h 7"/>
                <a:gd name="T2" fmla="*/ 12 w 13"/>
                <a:gd name="T3" fmla="*/ 0 h 7"/>
                <a:gd name="T4" fmla="*/ 0 w 13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3" y="0"/>
                    <a:pt x="12" y="0"/>
                  </a:cubicBezTo>
                  <a:cubicBezTo>
                    <a:pt x="8" y="1"/>
                    <a:pt x="5" y="6"/>
                    <a:pt x="0" y="7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38" name="Freeform 22"/>
            <p:cNvSpPr/>
            <p:nvPr/>
          </p:nvSpPr>
          <p:spPr bwMode="auto">
            <a:xfrm>
              <a:off x="2654300" y="2536825"/>
              <a:ext cx="17463" cy="252413"/>
            </a:xfrm>
            <a:custGeom>
              <a:avLst/>
              <a:gdLst>
                <a:gd name="T0" fmla="*/ 1 w 1"/>
                <a:gd name="T1" fmla="*/ 15 h 15"/>
                <a:gd name="T2" fmla="*/ 0 w 1"/>
                <a:gd name="T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5">
                  <a:moveTo>
                    <a:pt x="1" y="15"/>
                  </a:moveTo>
                  <a:cubicBezTo>
                    <a:pt x="1" y="10"/>
                    <a:pt x="1" y="5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39" name="Freeform 23"/>
            <p:cNvSpPr/>
            <p:nvPr/>
          </p:nvSpPr>
          <p:spPr bwMode="auto">
            <a:xfrm>
              <a:off x="2470150" y="2536825"/>
              <a:ext cx="184150" cy="117475"/>
            </a:xfrm>
            <a:custGeom>
              <a:avLst/>
              <a:gdLst>
                <a:gd name="T0" fmla="*/ 11 w 11"/>
                <a:gd name="T1" fmla="*/ 0 h 7"/>
                <a:gd name="T2" fmla="*/ 0 w 11"/>
                <a:gd name="T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8" y="3"/>
                    <a:pt x="3" y="5"/>
                    <a:pt x="0" y="7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0" name="Freeform 24"/>
            <p:cNvSpPr/>
            <p:nvPr/>
          </p:nvSpPr>
          <p:spPr bwMode="auto">
            <a:xfrm>
              <a:off x="2454275" y="2419350"/>
              <a:ext cx="33338" cy="219075"/>
            </a:xfrm>
            <a:custGeom>
              <a:avLst/>
              <a:gdLst>
                <a:gd name="T0" fmla="*/ 0 w 2"/>
                <a:gd name="T1" fmla="*/ 13 h 13"/>
                <a:gd name="T2" fmla="*/ 2 w 2"/>
                <a:gd name="T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3">
                  <a:moveTo>
                    <a:pt x="0" y="13"/>
                  </a:moveTo>
                  <a:cubicBezTo>
                    <a:pt x="0" y="9"/>
                    <a:pt x="1" y="4"/>
                    <a:pt x="2" y="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1" name="Freeform 25"/>
            <p:cNvSpPr/>
            <p:nvPr/>
          </p:nvSpPr>
          <p:spPr bwMode="auto">
            <a:xfrm>
              <a:off x="2303463" y="2805113"/>
              <a:ext cx="368300" cy="369888"/>
            </a:xfrm>
            <a:custGeom>
              <a:avLst/>
              <a:gdLst>
                <a:gd name="T0" fmla="*/ 22 w 22"/>
                <a:gd name="T1" fmla="*/ 0 h 22"/>
                <a:gd name="T2" fmla="*/ 7 w 22"/>
                <a:gd name="T3" fmla="*/ 14 h 22"/>
                <a:gd name="T4" fmla="*/ 0 w 2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2">
                  <a:moveTo>
                    <a:pt x="22" y="0"/>
                  </a:moveTo>
                  <a:cubicBezTo>
                    <a:pt x="17" y="3"/>
                    <a:pt x="11" y="10"/>
                    <a:pt x="7" y="14"/>
                  </a:cubicBezTo>
                  <a:cubicBezTo>
                    <a:pt x="5" y="17"/>
                    <a:pt x="2" y="20"/>
                    <a:pt x="0" y="22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2" name="Freeform 26"/>
            <p:cNvSpPr/>
            <p:nvPr/>
          </p:nvSpPr>
          <p:spPr bwMode="auto">
            <a:xfrm>
              <a:off x="2319338" y="2671763"/>
              <a:ext cx="117475" cy="519113"/>
            </a:xfrm>
            <a:custGeom>
              <a:avLst/>
              <a:gdLst>
                <a:gd name="T0" fmla="*/ 7 w 7"/>
                <a:gd name="T1" fmla="*/ 0 h 31"/>
                <a:gd name="T2" fmla="*/ 3 w 7"/>
                <a:gd name="T3" fmla="*/ 21 h 31"/>
                <a:gd name="T4" fmla="*/ 0 w 7"/>
                <a:gd name="T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7"/>
                    <a:pt x="4" y="14"/>
                    <a:pt x="3" y="21"/>
                  </a:cubicBezTo>
                  <a:cubicBezTo>
                    <a:pt x="2" y="24"/>
                    <a:pt x="1" y="28"/>
                    <a:pt x="0" y="31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3" name="Freeform 27"/>
            <p:cNvSpPr/>
            <p:nvPr/>
          </p:nvSpPr>
          <p:spPr bwMode="auto">
            <a:xfrm>
              <a:off x="2352675" y="2805113"/>
              <a:ext cx="536575" cy="352425"/>
            </a:xfrm>
            <a:custGeom>
              <a:avLst/>
              <a:gdLst>
                <a:gd name="T0" fmla="*/ 32 w 32"/>
                <a:gd name="T1" fmla="*/ 9 h 21"/>
                <a:gd name="T2" fmla="*/ 20 w 32"/>
                <a:gd name="T3" fmla="*/ 0 h 21"/>
                <a:gd name="T4" fmla="*/ 30 w 32"/>
                <a:gd name="T5" fmla="*/ 9 h 21"/>
                <a:gd name="T6" fmla="*/ 18 w 32"/>
                <a:gd name="T7" fmla="*/ 0 h 21"/>
                <a:gd name="T8" fmla="*/ 26 w 32"/>
                <a:gd name="T9" fmla="*/ 9 h 21"/>
                <a:gd name="T10" fmla="*/ 17 w 32"/>
                <a:gd name="T11" fmla="*/ 3 h 21"/>
                <a:gd name="T12" fmla="*/ 23 w 32"/>
                <a:gd name="T13" fmla="*/ 8 h 21"/>
                <a:gd name="T14" fmla="*/ 17 w 32"/>
                <a:gd name="T15" fmla="*/ 4 h 21"/>
                <a:gd name="T16" fmla="*/ 25 w 32"/>
                <a:gd name="T17" fmla="*/ 11 h 21"/>
                <a:gd name="T18" fmla="*/ 15 w 32"/>
                <a:gd name="T19" fmla="*/ 5 h 21"/>
                <a:gd name="T20" fmla="*/ 22 w 32"/>
                <a:gd name="T21" fmla="*/ 12 h 21"/>
                <a:gd name="T22" fmla="*/ 15 w 32"/>
                <a:gd name="T23" fmla="*/ 8 h 21"/>
                <a:gd name="T24" fmla="*/ 20 w 32"/>
                <a:gd name="T25" fmla="*/ 12 h 21"/>
                <a:gd name="T26" fmla="*/ 12 w 32"/>
                <a:gd name="T27" fmla="*/ 8 h 21"/>
                <a:gd name="T28" fmla="*/ 20 w 32"/>
                <a:gd name="T29" fmla="*/ 14 h 21"/>
                <a:gd name="T30" fmla="*/ 12 w 32"/>
                <a:gd name="T31" fmla="*/ 9 h 21"/>
                <a:gd name="T32" fmla="*/ 18 w 32"/>
                <a:gd name="T33" fmla="*/ 15 h 21"/>
                <a:gd name="T34" fmla="*/ 10 w 32"/>
                <a:gd name="T35" fmla="*/ 10 h 21"/>
                <a:gd name="T36" fmla="*/ 16 w 32"/>
                <a:gd name="T37" fmla="*/ 14 h 21"/>
                <a:gd name="T38" fmla="*/ 8 w 32"/>
                <a:gd name="T39" fmla="*/ 11 h 21"/>
                <a:gd name="T40" fmla="*/ 14 w 32"/>
                <a:gd name="T41" fmla="*/ 16 h 21"/>
                <a:gd name="T42" fmla="*/ 7 w 32"/>
                <a:gd name="T43" fmla="*/ 12 h 21"/>
                <a:gd name="T44" fmla="*/ 11 w 32"/>
                <a:gd name="T45" fmla="*/ 16 h 21"/>
                <a:gd name="T46" fmla="*/ 6 w 32"/>
                <a:gd name="T47" fmla="*/ 14 h 21"/>
                <a:gd name="T48" fmla="*/ 11 w 32"/>
                <a:gd name="T49" fmla="*/ 18 h 21"/>
                <a:gd name="T50" fmla="*/ 5 w 32"/>
                <a:gd name="T51" fmla="*/ 15 h 21"/>
                <a:gd name="T52" fmla="*/ 8 w 32"/>
                <a:gd name="T53" fmla="*/ 19 h 21"/>
                <a:gd name="T54" fmla="*/ 4 w 32"/>
                <a:gd name="T55" fmla="*/ 17 h 21"/>
                <a:gd name="T56" fmla="*/ 7 w 32"/>
                <a:gd name="T57" fmla="*/ 20 h 21"/>
                <a:gd name="T58" fmla="*/ 3 w 32"/>
                <a:gd name="T59" fmla="*/ 18 h 21"/>
                <a:gd name="T60" fmla="*/ 4 w 32"/>
                <a:gd name="T61" fmla="*/ 20 h 21"/>
                <a:gd name="T62" fmla="*/ 2 w 32"/>
                <a:gd name="T63" fmla="*/ 19 h 21"/>
                <a:gd name="T64" fmla="*/ 3 w 32"/>
                <a:gd name="T65" fmla="*/ 21 h 21"/>
                <a:gd name="T66" fmla="*/ 0 w 32"/>
                <a:gd name="T6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21">
                  <a:moveTo>
                    <a:pt x="32" y="9"/>
                  </a:moveTo>
                  <a:cubicBezTo>
                    <a:pt x="32" y="9"/>
                    <a:pt x="21" y="2"/>
                    <a:pt x="20" y="0"/>
                  </a:cubicBezTo>
                  <a:cubicBezTo>
                    <a:pt x="24" y="3"/>
                    <a:pt x="27" y="7"/>
                    <a:pt x="30" y="9"/>
                  </a:cubicBezTo>
                  <a:cubicBezTo>
                    <a:pt x="27" y="5"/>
                    <a:pt x="21" y="4"/>
                    <a:pt x="18" y="0"/>
                  </a:cubicBezTo>
                  <a:cubicBezTo>
                    <a:pt x="20" y="3"/>
                    <a:pt x="24" y="6"/>
                    <a:pt x="26" y="9"/>
                  </a:cubicBezTo>
                  <a:cubicBezTo>
                    <a:pt x="23" y="7"/>
                    <a:pt x="20" y="5"/>
                    <a:pt x="17" y="3"/>
                  </a:cubicBezTo>
                  <a:cubicBezTo>
                    <a:pt x="19" y="4"/>
                    <a:pt x="22" y="6"/>
                    <a:pt x="23" y="8"/>
                  </a:cubicBezTo>
                  <a:cubicBezTo>
                    <a:pt x="21" y="7"/>
                    <a:pt x="19" y="5"/>
                    <a:pt x="17" y="4"/>
                  </a:cubicBezTo>
                  <a:cubicBezTo>
                    <a:pt x="19" y="6"/>
                    <a:pt x="22" y="9"/>
                    <a:pt x="25" y="11"/>
                  </a:cubicBezTo>
                  <a:cubicBezTo>
                    <a:pt x="22" y="9"/>
                    <a:pt x="18" y="7"/>
                    <a:pt x="15" y="5"/>
                  </a:cubicBezTo>
                  <a:cubicBezTo>
                    <a:pt x="18" y="7"/>
                    <a:pt x="21" y="10"/>
                    <a:pt x="22" y="12"/>
                  </a:cubicBezTo>
                  <a:cubicBezTo>
                    <a:pt x="20" y="10"/>
                    <a:pt x="17" y="9"/>
                    <a:pt x="15" y="8"/>
                  </a:cubicBezTo>
                  <a:cubicBezTo>
                    <a:pt x="17" y="9"/>
                    <a:pt x="19" y="10"/>
                    <a:pt x="20" y="12"/>
                  </a:cubicBezTo>
                  <a:cubicBezTo>
                    <a:pt x="18" y="11"/>
                    <a:pt x="15" y="9"/>
                    <a:pt x="12" y="8"/>
                  </a:cubicBezTo>
                  <a:cubicBezTo>
                    <a:pt x="15" y="9"/>
                    <a:pt x="18" y="12"/>
                    <a:pt x="20" y="14"/>
                  </a:cubicBezTo>
                  <a:cubicBezTo>
                    <a:pt x="17" y="13"/>
                    <a:pt x="14" y="11"/>
                    <a:pt x="12" y="9"/>
                  </a:cubicBezTo>
                  <a:cubicBezTo>
                    <a:pt x="14" y="10"/>
                    <a:pt x="17" y="12"/>
                    <a:pt x="18" y="15"/>
                  </a:cubicBezTo>
                  <a:cubicBezTo>
                    <a:pt x="16" y="14"/>
                    <a:pt x="12" y="12"/>
                    <a:pt x="10" y="10"/>
                  </a:cubicBezTo>
                  <a:cubicBezTo>
                    <a:pt x="12" y="11"/>
                    <a:pt x="15" y="12"/>
                    <a:pt x="16" y="14"/>
                  </a:cubicBezTo>
                  <a:cubicBezTo>
                    <a:pt x="13" y="14"/>
                    <a:pt x="11" y="12"/>
                    <a:pt x="8" y="11"/>
                  </a:cubicBezTo>
                  <a:cubicBezTo>
                    <a:pt x="10" y="12"/>
                    <a:pt x="12" y="14"/>
                    <a:pt x="14" y="16"/>
                  </a:cubicBezTo>
                  <a:cubicBezTo>
                    <a:pt x="11" y="15"/>
                    <a:pt x="9" y="13"/>
                    <a:pt x="7" y="12"/>
                  </a:cubicBezTo>
                  <a:cubicBezTo>
                    <a:pt x="9" y="13"/>
                    <a:pt x="10" y="14"/>
                    <a:pt x="11" y="16"/>
                  </a:cubicBezTo>
                  <a:cubicBezTo>
                    <a:pt x="9" y="16"/>
                    <a:pt x="8" y="15"/>
                    <a:pt x="6" y="14"/>
                  </a:cubicBezTo>
                  <a:cubicBezTo>
                    <a:pt x="8" y="15"/>
                    <a:pt x="10" y="16"/>
                    <a:pt x="11" y="18"/>
                  </a:cubicBezTo>
                  <a:cubicBezTo>
                    <a:pt x="9" y="18"/>
                    <a:pt x="7" y="16"/>
                    <a:pt x="5" y="15"/>
                  </a:cubicBezTo>
                  <a:cubicBezTo>
                    <a:pt x="7" y="16"/>
                    <a:pt x="8" y="17"/>
                    <a:pt x="8" y="19"/>
                  </a:cubicBezTo>
                  <a:cubicBezTo>
                    <a:pt x="7" y="19"/>
                    <a:pt x="5" y="18"/>
                    <a:pt x="4" y="17"/>
                  </a:cubicBezTo>
                  <a:cubicBezTo>
                    <a:pt x="6" y="17"/>
                    <a:pt x="7" y="18"/>
                    <a:pt x="7" y="20"/>
                  </a:cubicBezTo>
                  <a:cubicBezTo>
                    <a:pt x="5" y="19"/>
                    <a:pt x="4" y="18"/>
                    <a:pt x="3" y="18"/>
                  </a:cubicBezTo>
                  <a:cubicBezTo>
                    <a:pt x="3" y="19"/>
                    <a:pt x="4" y="19"/>
                    <a:pt x="4" y="20"/>
                  </a:cubicBezTo>
                  <a:cubicBezTo>
                    <a:pt x="3" y="20"/>
                    <a:pt x="3" y="20"/>
                    <a:pt x="2" y="19"/>
                  </a:cubicBezTo>
                  <a:cubicBezTo>
                    <a:pt x="3" y="20"/>
                    <a:pt x="2" y="20"/>
                    <a:pt x="3" y="21"/>
                  </a:cubicBezTo>
                  <a:cubicBezTo>
                    <a:pt x="2" y="21"/>
                    <a:pt x="1" y="21"/>
                    <a:pt x="0" y="2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4" name="Freeform 28"/>
            <p:cNvSpPr/>
            <p:nvPr/>
          </p:nvSpPr>
          <p:spPr bwMode="auto">
            <a:xfrm>
              <a:off x="2654300" y="2554288"/>
              <a:ext cx="201613" cy="201613"/>
            </a:xfrm>
            <a:custGeom>
              <a:avLst/>
              <a:gdLst>
                <a:gd name="T0" fmla="*/ 11 w 12"/>
                <a:gd name="T1" fmla="*/ 6 h 12"/>
                <a:gd name="T2" fmla="*/ 12 w 12"/>
                <a:gd name="T3" fmla="*/ 8 h 12"/>
                <a:gd name="T4" fmla="*/ 8 w 12"/>
                <a:gd name="T5" fmla="*/ 4 h 12"/>
                <a:gd name="T6" fmla="*/ 10 w 12"/>
                <a:gd name="T7" fmla="*/ 8 h 12"/>
                <a:gd name="T8" fmla="*/ 5 w 12"/>
                <a:gd name="T9" fmla="*/ 1 h 12"/>
                <a:gd name="T10" fmla="*/ 8 w 12"/>
                <a:gd name="T11" fmla="*/ 9 h 12"/>
                <a:gd name="T12" fmla="*/ 2 w 12"/>
                <a:gd name="T13" fmla="*/ 1 h 12"/>
                <a:gd name="T14" fmla="*/ 7 w 12"/>
                <a:gd name="T15" fmla="*/ 9 h 12"/>
                <a:gd name="T16" fmla="*/ 1 w 12"/>
                <a:gd name="T17" fmla="*/ 0 h 12"/>
                <a:gd name="T18" fmla="*/ 5 w 12"/>
                <a:gd name="T19" fmla="*/ 10 h 12"/>
                <a:gd name="T20" fmla="*/ 1 w 12"/>
                <a:gd name="T21" fmla="*/ 3 h 12"/>
                <a:gd name="T22" fmla="*/ 4 w 12"/>
                <a:gd name="T23" fmla="*/ 12 h 12"/>
                <a:gd name="T24" fmla="*/ 1 w 12"/>
                <a:gd name="T25" fmla="*/ 6 h 12"/>
                <a:gd name="T26" fmla="*/ 3 w 12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2">
                  <a:moveTo>
                    <a:pt x="11" y="6"/>
                  </a:moveTo>
                  <a:cubicBezTo>
                    <a:pt x="11" y="6"/>
                    <a:pt x="11" y="7"/>
                    <a:pt x="12" y="8"/>
                  </a:cubicBezTo>
                  <a:cubicBezTo>
                    <a:pt x="11" y="6"/>
                    <a:pt x="9" y="5"/>
                    <a:pt x="8" y="4"/>
                  </a:cubicBezTo>
                  <a:cubicBezTo>
                    <a:pt x="8" y="5"/>
                    <a:pt x="9" y="7"/>
                    <a:pt x="10" y="8"/>
                  </a:cubicBezTo>
                  <a:cubicBezTo>
                    <a:pt x="9" y="6"/>
                    <a:pt x="7" y="3"/>
                    <a:pt x="5" y="1"/>
                  </a:cubicBezTo>
                  <a:cubicBezTo>
                    <a:pt x="5" y="4"/>
                    <a:pt x="7" y="7"/>
                    <a:pt x="8" y="9"/>
                  </a:cubicBezTo>
                  <a:cubicBezTo>
                    <a:pt x="7" y="6"/>
                    <a:pt x="5" y="3"/>
                    <a:pt x="2" y="1"/>
                  </a:cubicBezTo>
                  <a:cubicBezTo>
                    <a:pt x="4" y="3"/>
                    <a:pt x="6" y="6"/>
                    <a:pt x="7" y="9"/>
                  </a:cubicBezTo>
                  <a:cubicBezTo>
                    <a:pt x="5" y="6"/>
                    <a:pt x="3" y="3"/>
                    <a:pt x="1" y="0"/>
                  </a:cubicBezTo>
                  <a:cubicBezTo>
                    <a:pt x="2" y="3"/>
                    <a:pt x="4" y="6"/>
                    <a:pt x="5" y="10"/>
                  </a:cubicBezTo>
                  <a:cubicBezTo>
                    <a:pt x="4" y="7"/>
                    <a:pt x="2" y="5"/>
                    <a:pt x="1" y="3"/>
                  </a:cubicBezTo>
                  <a:cubicBezTo>
                    <a:pt x="1" y="5"/>
                    <a:pt x="3" y="10"/>
                    <a:pt x="4" y="12"/>
                  </a:cubicBezTo>
                  <a:cubicBezTo>
                    <a:pt x="3" y="10"/>
                    <a:pt x="2" y="7"/>
                    <a:pt x="1" y="6"/>
                  </a:cubicBezTo>
                  <a:cubicBezTo>
                    <a:pt x="0" y="8"/>
                    <a:pt x="2" y="11"/>
                    <a:pt x="3" y="12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5" name="Freeform 29"/>
            <p:cNvSpPr/>
            <p:nvPr/>
          </p:nvSpPr>
          <p:spPr bwMode="auto">
            <a:xfrm>
              <a:off x="2470150" y="2452688"/>
              <a:ext cx="150813" cy="168275"/>
            </a:xfrm>
            <a:custGeom>
              <a:avLst/>
              <a:gdLst>
                <a:gd name="T0" fmla="*/ 8 w 9"/>
                <a:gd name="T1" fmla="*/ 3 h 10"/>
                <a:gd name="T2" fmla="*/ 9 w 9"/>
                <a:gd name="T3" fmla="*/ 6 h 10"/>
                <a:gd name="T4" fmla="*/ 5 w 9"/>
                <a:gd name="T5" fmla="*/ 1 h 10"/>
                <a:gd name="T6" fmla="*/ 8 w 9"/>
                <a:gd name="T7" fmla="*/ 6 h 10"/>
                <a:gd name="T8" fmla="*/ 3 w 9"/>
                <a:gd name="T9" fmla="*/ 0 h 10"/>
                <a:gd name="T10" fmla="*/ 6 w 9"/>
                <a:gd name="T11" fmla="*/ 6 h 10"/>
                <a:gd name="T12" fmla="*/ 2 w 9"/>
                <a:gd name="T13" fmla="*/ 0 h 10"/>
                <a:gd name="T14" fmla="*/ 4 w 9"/>
                <a:gd name="T15" fmla="*/ 8 h 10"/>
                <a:gd name="T16" fmla="*/ 0 w 9"/>
                <a:gd name="T17" fmla="*/ 1 h 10"/>
                <a:gd name="T18" fmla="*/ 3 w 9"/>
                <a:gd name="T19" fmla="*/ 8 h 10"/>
                <a:gd name="T20" fmla="*/ 0 w 9"/>
                <a:gd name="T21" fmla="*/ 4 h 10"/>
                <a:gd name="T22" fmla="*/ 2 w 9"/>
                <a:gd name="T23" fmla="*/ 10 h 10"/>
                <a:gd name="T24" fmla="*/ 1 w 9"/>
                <a:gd name="T2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3"/>
                    <a:pt x="9" y="5"/>
                    <a:pt x="9" y="6"/>
                  </a:cubicBezTo>
                  <a:cubicBezTo>
                    <a:pt x="8" y="4"/>
                    <a:pt x="7" y="2"/>
                    <a:pt x="5" y="1"/>
                  </a:cubicBezTo>
                  <a:cubicBezTo>
                    <a:pt x="6" y="3"/>
                    <a:pt x="7" y="5"/>
                    <a:pt x="8" y="6"/>
                  </a:cubicBezTo>
                  <a:cubicBezTo>
                    <a:pt x="7" y="4"/>
                    <a:pt x="5" y="1"/>
                    <a:pt x="3" y="0"/>
                  </a:cubicBezTo>
                  <a:cubicBezTo>
                    <a:pt x="3" y="2"/>
                    <a:pt x="5" y="5"/>
                    <a:pt x="6" y="6"/>
                  </a:cubicBezTo>
                  <a:cubicBezTo>
                    <a:pt x="5" y="5"/>
                    <a:pt x="3" y="2"/>
                    <a:pt x="2" y="0"/>
                  </a:cubicBezTo>
                  <a:cubicBezTo>
                    <a:pt x="2" y="3"/>
                    <a:pt x="4" y="5"/>
                    <a:pt x="4" y="8"/>
                  </a:cubicBezTo>
                  <a:cubicBezTo>
                    <a:pt x="3" y="6"/>
                    <a:pt x="2" y="3"/>
                    <a:pt x="0" y="1"/>
                  </a:cubicBezTo>
                  <a:cubicBezTo>
                    <a:pt x="1" y="3"/>
                    <a:pt x="2" y="6"/>
                    <a:pt x="3" y="8"/>
                  </a:cubicBezTo>
                  <a:cubicBezTo>
                    <a:pt x="2" y="7"/>
                    <a:pt x="1" y="5"/>
                    <a:pt x="0" y="4"/>
                  </a:cubicBezTo>
                  <a:cubicBezTo>
                    <a:pt x="0" y="6"/>
                    <a:pt x="1" y="8"/>
                    <a:pt x="2" y="10"/>
                  </a:cubicBezTo>
                  <a:cubicBezTo>
                    <a:pt x="2" y="10"/>
                    <a:pt x="1" y="10"/>
                    <a:pt x="1" y="1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6" name="Freeform 30"/>
            <p:cNvSpPr/>
            <p:nvPr/>
          </p:nvSpPr>
          <p:spPr bwMode="auto">
            <a:xfrm>
              <a:off x="2185988" y="2570163"/>
              <a:ext cx="250825" cy="571500"/>
            </a:xfrm>
            <a:custGeom>
              <a:avLst/>
              <a:gdLst>
                <a:gd name="T0" fmla="*/ 13 w 15"/>
                <a:gd name="T1" fmla="*/ 6 h 34"/>
                <a:gd name="T2" fmla="*/ 13 w 15"/>
                <a:gd name="T3" fmla="*/ 5 h 34"/>
                <a:gd name="T4" fmla="*/ 15 w 15"/>
                <a:gd name="T5" fmla="*/ 10 h 34"/>
                <a:gd name="T6" fmla="*/ 11 w 15"/>
                <a:gd name="T7" fmla="*/ 4 h 34"/>
                <a:gd name="T8" fmla="*/ 15 w 15"/>
                <a:gd name="T9" fmla="*/ 13 h 34"/>
                <a:gd name="T10" fmla="*/ 9 w 15"/>
                <a:gd name="T11" fmla="*/ 3 h 34"/>
                <a:gd name="T12" fmla="*/ 15 w 15"/>
                <a:gd name="T13" fmla="*/ 16 h 34"/>
                <a:gd name="T14" fmla="*/ 7 w 15"/>
                <a:gd name="T15" fmla="*/ 3 h 34"/>
                <a:gd name="T16" fmla="*/ 13 w 15"/>
                <a:gd name="T17" fmla="*/ 18 h 34"/>
                <a:gd name="T18" fmla="*/ 4 w 15"/>
                <a:gd name="T19" fmla="*/ 2 h 34"/>
                <a:gd name="T20" fmla="*/ 12 w 15"/>
                <a:gd name="T21" fmla="*/ 22 h 34"/>
                <a:gd name="T22" fmla="*/ 2 w 15"/>
                <a:gd name="T23" fmla="*/ 0 h 34"/>
                <a:gd name="T24" fmla="*/ 11 w 15"/>
                <a:gd name="T25" fmla="*/ 25 h 34"/>
                <a:gd name="T26" fmla="*/ 0 w 15"/>
                <a:gd name="T27" fmla="*/ 0 h 34"/>
                <a:gd name="T28" fmla="*/ 9 w 15"/>
                <a:gd name="T29" fmla="*/ 27 h 34"/>
                <a:gd name="T30" fmla="*/ 0 w 15"/>
                <a:gd name="T31" fmla="*/ 7 h 34"/>
                <a:gd name="T32" fmla="*/ 8 w 15"/>
                <a:gd name="T33" fmla="*/ 30 h 34"/>
                <a:gd name="T34" fmla="*/ 2 w 15"/>
                <a:gd name="T35" fmla="*/ 15 h 34"/>
                <a:gd name="T36" fmla="*/ 7 w 15"/>
                <a:gd name="T37" fmla="*/ 31 h 34"/>
                <a:gd name="T38" fmla="*/ 4 w 15"/>
                <a:gd name="T39" fmla="*/ 22 h 34"/>
                <a:gd name="T40" fmla="*/ 7 w 15"/>
                <a:gd name="T4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34">
                  <a:moveTo>
                    <a:pt x="13" y="6"/>
                  </a:moveTo>
                  <a:cubicBezTo>
                    <a:pt x="13" y="6"/>
                    <a:pt x="13" y="5"/>
                    <a:pt x="13" y="5"/>
                  </a:cubicBezTo>
                  <a:cubicBezTo>
                    <a:pt x="14" y="7"/>
                    <a:pt x="14" y="9"/>
                    <a:pt x="15" y="10"/>
                  </a:cubicBezTo>
                  <a:cubicBezTo>
                    <a:pt x="13" y="8"/>
                    <a:pt x="12" y="6"/>
                    <a:pt x="11" y="4"/>
                  </a:cubicBezTo>
                  <a:cubicBezTo>
                    <a:pt x="12" y="7"/>
                    <a:pt x="14" y="10"/>
                    <a:pt x="15" y="13"/>
                  </a:cubicBezTo>
                  <a:cubicBezTo>
                    <a:pt x="13" y="9"/>
                    <a:pt x="11" y="6"/>
                    <a:pt x="9" y="3"/>
                  </a:cubicBezTo>
                  <a:cubicBezTo>
                    <a:pt x="11" y="8"/>
                    <a:pt x="13" y="12"/>
                    <a:pt x="15" y="16"/>
                  </a:cubicBezTo>
                  <a:cubicBezTo>
                    <a:pt x="12" y="12"/>
                    <a:pt x="10" y="6"/>
                    <a:pt x="7" y="3"/>
                  </a:cubicBezTo>
                  <a:cubicBezTo>
                    <a:pt x="9" y="8"/>
                    <a:pt x="10" y="13"/>
                    <a:pt x="13" y="18"/>
                  </a:cubicBezTo>
                  <a:cubicBezTo>
                    <a:pt x="12" y="12"/>
                    <a:pt x="6" y="7"/>
                    <a:pt x="4" y="2"/>
                  </a:cubicBezTo>
                  <a:cubicBezTo>
                    <a:pt x="8" y="8"/>
                    <a:pt x="8" y="15"/>
                    <a:pt x="12" y="22"/>
                  </a:cubicBezTo>
                  <a:cubicBezTo>
                    <a:pt x="9" y="14"/>
                    <a:pt x="3" y="8"/>
                    <a:pt x="2" y="0"/>
                  </a:cubicBezTo>
                  <a:cubicBezTo>
                    <a:pt x="5" y="8"/>
                    <a:pt x="9" y="17"/>
                    <a:pt x="11" y="25"/>
                  </a:cubicBezTo>
                  <a:cubicBezTo>
                    <a:pt x="7" y="17"/>
                    <a:pt x="5" y="8"/>
                    <a:pt x="0" y="0"/>
                  </a:cubicBezTo>
                  <a:cubicBezTo>
                    <a:pt x="5" y="8"/>
                    <a:pt x="7" y="18"/>
                    <a:pt x="9" y="27"/>
                  </a:cubicBezTo>
                  <a:cubicBezTo>
                    <a:pt x="7" y="20"/>
                    <a:pt x="4" y="13"/>
                    <a:pt x="0" y="7"/>
                  </a:cubicBezTo>
                  <a:cubicBezTo>
                    <a:pt x="4" y="14"/>
                    <a:pt x="6" y="22"/>
                    <a:pt x="8" y="30"/>
                  </a:cubicBezTo>
                  <a:cubicBezTo>
                    <a:pt x="7" y="25"/>
                    <a:pt x="5" y="19"/>
                    <a:pt x="2" y="15"/>
                  </a:cubicBezTo>
                  <a:cubicBezTo>
                    <a:pt x="3" y="20"/>
                    <a:pt x="7" y="26"/>
                    <a:pt x="7" y="31"/>
                  </a:cubicBezTo>
                  <a:cubicBezTo>
                    <a:pt x="5" y="28"/>
                    <a:pt x="5" y="25"/>
                    <a:pt x="4" y="22"/>
                  </a:cubicBezTo>
                  <a:cubicBezTo>
                    <a:pt x="3" y="26"/>
                    <a:pt x="6" y="30"/>
                    <a:pt x="7" y="34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7" name="Freeform 31"/>
            <p:cNvSpPr/>
            <p:nvPr/>
          </p:nvSpPr>
          <p:spPr bwMode="auto">
            <a:xfrm>
              <a:off x="2219325" y="2554288"/>
              <a:ext cx="133350" cy="100013"/>
            </a:xfrm>
            <a:custGeom>
              <a:avLst/>
              <a:gdLst>
                <a:gd name="T0" fmla="*/ 8 w 8"/>
                <a:gd name="T1" fmla="*/ 6 h 6"/>
                <a:gd name="T2" fmla="*/ 0 w 8"/>
                <a:gd name="T3" fmla="*/ 0 h 6"/>
                <a:gd name="T4" fmla="*/ 4 w 8"/>
                <a:gd name="T5" fmla="*/ 5 h 6"/>
                <a:gd name="T6" fmla="*/ 1 w 8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cubicBezTo>
                    <a:pt x="6" y="5"/>
                    <a:pt x="2" y="2"/>
                    <a:pt x="0" y="0"/>
                  </a:cubicBezTo>
                  <a:cubicBezTo>
                    <a:pt x="1" y="2"/>
                    <a:pt x="3" y="3"/>
                    <a:pt x="4" y="5"/>
                  </a:cubicBezTo>
                  <a:cubicBezTo>
                    <a:pt x="3" y="4"/>
                    <a:pt x="2" y="3"/>
                    <a:pt x="1" y="2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8" name="Freeform 32"/>
            <p:cNvSpPr/>
            <p:nvPr/>
          </p:nvSpPr>
          <p:spPr bwMode="auto">
            <a:xfrm>
              <a:off x="2871788" y="2687638"/>
              <a:ext cx="84138" cy="268288"/>
            </a:xfrm>
            <a:custGeom>
              <a:avLst/>
              <a:gdLst>
                <a:gd name="T0" fmla="*/ 1 w 5"/>
                <a:gd name="T1" fmla="*/ 0 h 16"/>
                <a:gd name="T2" fmla="*/ 2 w 5"/>
                <a:gd name="T3" fmla="*/ 6 h 16"/>
                <a:gd name="T4" fmla="*/ 3 w 5"/>
                <a:gd name="T5" fmla="*/ 16 h 16"/>
                <a:gd name="T6" fmla="*/ 0 w 5"/>
                <a:gd name="T7" fmla="*/ 0 h 16"/>
                <a:gd name="T8" fmla="*/ 3 w 5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6">
                  <a:moveTo>
                    <a:pt x="1" y="0"/>
                  </a:moveTo>
                  <a:cubicBezTo>
                    <a:pt x="1" y="1"/>
                    <a:pt x="2" y="4"/>
                    <a:pt x="2" y="6"/>
                  </a:cubicBezTo>
                  <a:cubicBezTo>
                    <a:pt x="3" y="9"/>
                    <a:pt x="3" y="12"/>
                    <a:pt x="3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" y="3"/>
                    <a:pt x="5" y="11"/>
                    <a:pt x="3" y="14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9" name="Freeform 33"/>
            <p:cNvSpPr/>
            <p:nvPr/>
          </p:nvSpPr>
          <p:spPr bwMode="auto">
            <a:xfrm>
              <a:off x="2336800" y="2940050"/>
              <a:ext cx="619125" cy="217488"/>
            </a:xfrm>
            <a:custGeom>
              <a:avLst/>
              <a:gdLst>
                <a:gd name="T0" fmla="*/ 37 w 37"/>
                <a:gd name="T1" fmla="*/ 0 h 13"/>
                <a:gd name="T2" fmla="*/ 28 w 37"/>
                <a:gd name="T3" fmla="*/ 3 h 13"/>
                <a:gd name="T4" fmla="*/ 12 w 37"/>
                <a:gd name="T5" fmla="*/ 8 h 13"/>
                <a:gd name="T6" fmla="*/ 0 w 37"/>
                <a:gd name="T7" fmla="*/ 13 h 13"/>
                <a:gd name="T8" fmla="*/ 1 w 37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3">
                  <a:moveTo>
                    <a:pt x="37" y="0"/>
                  </a:moveTo>
                  <a:cubicBezTo>
                    <a:pt x="36" y="2"/>
                    <a:pt x="30" y="2"/>
                    <a:pt x="28" y="3"/>
                  </a:cubicBezTo>
                  <a:cubicBezTo>
                    <a:pt x="23" y="5"/>
                    <a:pt x="18" y="7"/>
                    <a:pt x="12" y="8"/>
                  </a:cubicBezTo>
                  <a:cubicBezTo>
                    <a:pt x="8" y="9"/>
                    <a:pt x="4" y="11"/>
                    <a:pt x="0" y="13"/>
                  </a:cubicBezTo>
                  <a:cubicBezTo>
                    <a:pt x="0" y="13"/>
                    <a:pt x="0" y="13"/>
                    <a:pt x="1" y="12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0" name="Freeform 34"/>
            <p:cNvSpPr/>
            <p:nvPr/>
          </p:nvSpPr>
          <p:spPr bwMode="auto">
            <a:xfrm>
              <a:off x="2303463" y="2955925"/>
              <a:ext cx="635000" cy="234950"/>
            </a:xfrm>
            <a:custGeom>
              <a:avLst/>
              <a:gdLst>
                <a:gd name="T0" fmla="*/ 38 w 38"/>
                <a:gd name="T1" fmla="*/ 0 h 14"/>
                <a:gd name="T2" fmla="*/ 25 w 38"/>
                <a:gd name="T3" fmla="*/ 4 h 14"/>
                <a:gd name="T4" fmla="*/ 11 w 38"/>
                <a:gd name="T5" fmla="*/ 9 h 14"/>
                <a:gd name="T6" fmla="*/ 0 w 38"/>
                <a:gd name="T7" fmla="*/ 14 h 14"/>
                <a:gd name="T8" fmla="*/ 0 w 38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4">
                  <a:moveTo>
                    <a:pt x="38" y="0"/>
                  </a:moveTo>
                  <a:cubicBezTo>
                    <a:pt x="34" y="2"/>
                    <a:pt x="29" y="3"/>
                    <a:pt x="25" y="4"/>
                  </a:cubicBezTo>
                  <a:cubicBezTo>
                    <a:pt x="21" y="6"/>
                    <a:pt x="16" y="7"/>
                    <a:pt x="11" y="9"/>
                  </a:cubicBezTo>
                  <a:cubicBezTo>
                    <a:pt x="8" y="11"/>
                    <a:pt x="4" y="12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1" name="Freeform 35"/>
            <p:cNvSpPr/>
            <p:nvPr/>
          </p:nvSpPr>
          <p:spPr bwMode="auto">
            <a:xfrm>
              <a:off x="2487613" y="2436813"/>
              <a:ext cx="401638" cy="250825"/>
            </a:xfrm>
            <a:custGeom>
              <a:avLst/>
              <a:gdLst>
                <a:gd name="T0" fmla="*/ 24 w 24"/>
                <a:gd name="T1" fmla="*/ 15 h 15"/>
                <a:gd name="T2" fmla="*/ 13 w 24"/>
                <a:gd name="T3" fmla="*/ 7 h 15"/>
                <a:gd name="T4" fmla="*/ 0 w 24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5">
                  <a:moveTo>
                    <a:pt x="24" y="15"/>
                  </a:move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3" y="3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2" name="Freeform 36"/>
            <p:cNvSpPr/>
            <p:nvPr/>
          </p:nvSpPr>
          <p:spPr bwMode="auto">
            <a:xfrm>
              <a:off x="2520950" y="2452688"/>
              <a:ext cx="317500" cy="201613"/>
            </a:xfrm>
            <a:custGeom>
              <a:avLst/>
              <a:gdLst>
                <a:gd name="T0" fmla="*/ 19 w 19"/>
                <a:gd name="T1" fmla="*/ 12 h 12"/>
                <a:gd name="T2" fmla="*/ 10 w 19"/>
                <a:gd name="T3" fmla="*/ 5 h 12"/>
                <a:gd name="T4" fmla="*/ 0 w 19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19" y="12"/>
                  </a:moveTo>
                  <a:cubicBezTo>
                    <a:pt x="18" y="12"/>
                    <a:pt x="12" y="6"/>
                    <a:pt x="10" y="5"/>
                  </a:cubicBezTo>
                  <a:cubicBezTo>
                    <a:pt x="7" y="3"/>
                    <a:pt x="3" y="0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3" name="Freeform 37"/>
            <p:cNvSpPr/>
            <p:nvPr/>
          </p:nvSpPr>
          <p:spPr bwMode="auto">
            <a:xfrm>
              <a:off x="2170113" y="2419350"/>
              <a:ext cx="333375" cy="101600"/>
            </a:xfrm>
            <a:custGeom>
              <a:avLst/>
              <a:gdLst>
                <a:gd name="T0" fmla="*/ 20 w 20"/>
                <a:gd name="T1" fmla="*/ 0 h 6"/>
                <a:gd name="T2" fmla="*/ 11 w 20"/>
                <a:gd name="T3" fmla="*/ 2 h 6"/>
                <a:gd name="T4" fmla="*/ 0 w 20"/>
                <a:gd name="T5" fmla="*/ 6 h 6"/>
                <a:gd name="T6" fmla="*/ 1 w 20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6">
                  <a:moveTo>
                    <a:pt x="20" y="0"/>
                  </a:moveTo>
                  <a:cubicBezTo>
                    <a:pt x="18" y="1"/>
                    <a:pt x="14" y="1"/>
                    <a:pt x="11" y="2"/>
                  </a:cubicBezTo>
                  <a:cubicBezTo>
                    <a:pt x="7" y="3"/>
                    <a:pt x="4" y="5"/>
                    <a:pt x="0" y="6"/>
                  </a:cubicBezTo>
                  <a:cubicBezTo>
                    <a:pt x="0" y="6"/>
                    <a:pt x="1" y="6"/>
                    <a:pt x="1" y="5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4" name="Freeform 38"/>
            <p:cNvSpPr/>
            <p:nvPr/>
          </p:nvSpPr>
          <p:spPr bwMode="auto">
            <a:xfrm>
              <a:off x="2185988" y="2436813"/>
              <a:ext cx="301625" cy="66675"/>
            </a:xfrm>
            <a:custGeom>
              <a:avLst/>
              <a:gdLst>
                <a:gd name="T0" fmla="*/ 18 w 18"/>
                <a:gd name="T1" fmla="*/ 0 h 4"/>
                <a:gd name="T2" fmla="*/ 12 w 18"/>
                <a:gd name="T3" fmla="*/ 2 h 4"/>
                <a:gd name="T4" fmla="*/ 7 w 18"/>
                <a:gd name="T5" fmla="*/ 3 h 4"/>
                <a:gd name="T6" fmla="*/ 0 w 18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6" y="0"/>
                    <a:pt x="14" y="1"/>
                    <a:pt x="12" y="2"/>
                  </a:cubicBezTo>
                  <a:cubicBezTo>
                    <a:pt x="11" y="2"/>
                    <a:pt x="9" y="2"/>
                    <a:pt x="7" y="3"/>
                  </a:cubicBezTo>
                  <a:cubicBezTo>
                    <a:pt x="4" y="3"/>
                    <a:pt x="1" y="4"/>
                    <a:pt x="0" y="4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5" name="Freeform 39"/>
            <p:cNvSpPr/>
            <p:nvPr/>
          </p:nvSpPr>
          <p:spPr bwMode="auto">
            <a:xfrm>
              <a:off x="2170113" y="2536825"/>
              <a:ext cx="149225" cy="671513"/>
            </a:xfrm>
            <a:custGeom>
              <a:avLst/>
              <a:gdLst>
                <a:gd name="T0" fmla="*/ 1 w 9"/>
                <a:gd name="T1" fmla="*/ 0 h 40"/>
                <a:gd name="T2" fmla="*/ 3 w 9"/>
                <a:gd name="T3" fmla="*/ 11 h 40"/>
                <a:gd name="T4" fmla="*/ 6 w 9"/>
                <a:gd name="T5" fmla="*/ 26 h 40"/>
                <a:gd name="T6" fmla="*/ 9 w 9"/>
                <a:gd name="T7" fmla="*/ 40 h 40"/>
                <a:gd name="T8" fmla="*/ 9 w 9"/>
                <a:gd name="T9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1" y="0"/>
                  </a:moveTo>
                  <a:cubicBezTo>
                    <a:pt x="0" y="1"/>
                    <a:pt x="3" y="9"/>
                    <a:pt x="3" y="11"/>
                  </a:cubicBezTo>
                  <a:cubicBezTo>
                    <a:pt x="4" y="16"/>
                    <a:pt x="5" y="21"/>
                    <a:pt x="6" y="26"/>
                  </a:cubicBezTo>
                  <a:cubicBezTo>
                    <a:pt x="7" y="31"/>
                    <a:pt x="8" y="35"/>
                    <a:pt x="9" y="40"/>
                  </a:cubicBezTo>
                  <a:cubicBezTo>
                    <a:pt x="9" y="40"/>
                    <a:pt x="9" y="39"/>
                    <a:pt x="9" y="39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6" name="Freeform 40"/>
            <p:cNvSpPr/>
            <p:nvPr/>
          </p:nvSpPr>
          <p:spPr bwMode="auto">
            <a:xfrm>
              <a:off x="2671763" y="2789238"/>
              <a:ext cx="250825" cy="200025"/>
            </a:xfrm>
            <a:custGeom>
              <a:avLst/>
              <a:gdLst>
                <a:gd name="T0" fmla="*/ 15 w 15"/>
                <a:gd name="T1" fmla="*/ 12 h 12"/>
                <a:gd name="T2" fmla="*/ 0 w 15"/>
                <a:gd name="T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" h="12">
                  <a:moveTo>
                    <a:pt x="15" y="12"/>
                  </a:moveTo>
                  <a:cubicBezTo>
                    <a:pt x="14" y="11"/>
                    <a:pt x="0" y="1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7" name="Freeform 41"/>
            <p:cNvSpPr/>
            <p:nvPr/>
          </p:nvSpPr>
          <p:spPr bwMode="auto">
            <a:xfrm>
              <a:off x="2454275" y="2671763"/>
              <a:ext cx="217488" cy="100013"/>
            </a:xfrm>
            <a:custGeom>
              <a:avLst/>
              <a:gdLst>
                <a:gd name="T0" fmla="*/ 13 w 13"/>
                <a:gd name="T1" fmla="*/ 6 h 6"/>
                <a:gd name="T2" fmla="*/ 6 w 13"/>
                <a:gd name="T3" fmla="*/ 3 h 6"/>
                <a:gd name="T4" fmla="*/ 0 w 1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6">
                  <a:moveTo>
                    <a:pt x="13" y="6"/>
                  </a:moveTo>
                  <a:cubicBezTo>
                    <a:pt x="10" y="5"/>
                    <a:pt x="8" y="4"/>
                    <a:pt x="6" y="3"/>
                  </a:cubicBezTo>
                  <a:cubicBezTo>
                    <a:pt x="4" y="2"/>
                    <a:pt x="2" y="2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8" name="Freeform 42"/>
            <p:cNvSpPr/>
            <p:nvPr/>
          </p:nvSpPr>
          <p:spPr bwMode="auto">
            <a:xfrm>
              <a:off x="2236788" y="2536825"/>
              <a:ext cx="184150" cy="117475"/>
            </a:xfrm>
            <a:custGeom>
              <a:avLst/>
              <a:gdLst>
                <a:gd name="T0" fmla="*/ 11 w 11"/>
                <a:gd name="T1" fmla="*/ 7 h 7"/>
                <a:gd name="T2" fmla="*/ 0 w 11"/>
                <a:gd name="T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7" y="5"/>
                    <a:pt x="3" y="3"/>
                    <a:pt x="0" y="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9" name="Freeform 43"/>
            <p:cNvSpPr/>
            <p:nvPr/>
          </p:nvSpPr>
          <p:spPr bwMode="auto">
            <a:xfrm>
              <a:off x="2436813" y="2520950"/>
              <a:ext cx="234950" cy="133350"/>
            </a:xfrm>
            <a:custGeom>
              <a:avLst/>
              <a:gdLst>
                <a:gd name="T0" fmla="*/ 14 w 14"/>
                <a:gd name="T1" fmla="*/ 2 h 8"/>
                <a:gd name="T2" fmla="*/ 0 w 14"/>
                <a:gd name="T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8">
                  <a:moveTo>
                    <a:pt x="14" y="2"/>
                  </a:moveTo>
                  <a:cubicBezTo>
                    <a:pt x="10" y="0"/>
                    <a:pt x="3" y="7"/>
                    <a:pt x="0" y="8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" name="Freeform 44"/>
            <p:cNvSpPr/>
            <p:nvPr/>
          </p:nvSpPr>
          <p:spPr bwMode="auto">
            <a:xfrm>
              <a:off x="2436813" y="2470150"/>
              <a:ext cx="33338" cy="184150"/>
            </a:xfrm>
            <a:custGeom>
              <a:avLst/>
              <a:gdLst>
                <a:gd name="T0" fmla="*/ 0 w 2"/>
                <a:gd name="T1" fmla="*/ 11 h 11"/>
                <a:gd name="T2" fmla="*/ 2 w 2"/>
                <a:gd name="T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cubicBezTo>
                    <a:pt x="2" y="11"/>
                    <a:pt x="2" y="2"/>
                    <a:pt x="2" y="0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" name="Freeform 45"/>
            <p:cNvSpPr/>
            <p:nvPr/>
          </p:nvSpPr>
          <p:spPr bwMode="auto">
            <a:xfrm>
              <a:off x="2319338" y="2805113"/>
              <a:ext cx="334963" cy="385763"/>
            </a:xfrm>
            <a:custGeom>
              <a:avLst/>
              <a:gdLst>
                <a:gd name="T0" fmla="*/ 20 w 20"/>
                <a:gd name="T1" fmla="*/ 0 h 23"/>
                <a:gd name="T2" fmla="*/ 16 w 20"/>
                <a:gd name="T3" fmla="*/ 4 h 23"/>
                <a:gd name="T4" fmla="*/ 9 w 20"/>
                <a:gd name="T5" fmla="*/ 12 h 23"/>
                <a:gd name="T6" fmla="*/ 3 w 20"/>
                <a:gd name="T7" fmla="*/ 19 h 23"/>
                <a:gd name="T8" fmla="*/ 0 w 20"/>
                <a:gd name="T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0" y="0"/>
                  </a:moveTo>
                  <a:cubicBezTo>
                    <a:pt x="19" y="2"/>
                    <a:pt x="17" y="2"/>
                    <a:pt x="16" y="4"/>
                  </a:cubicBezTo>
                  <a:cubicBezTo>
                    <a:pt x="13" y="7"/>
                    <a:pt x="11" y="10"/>
                    <a:pt x="9" y="12"/>
                  </a:cubicBezTo>
                  <a:cubicBezTo>
                    <a:pt x="7" y="15"/>
                    <a:pt x="5" y="17"/>
                    <a:pt x="3" y="19"/>
                  </a:cubicBezTo>
                  <a:cubicBezTo>
                    <a:pt x="2" y="20"/>
                    <a:pt x="0" y="23"/>
                    <a:pt x="0" y="22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" name="Freeform 46"/>
            <p:cNvSpPr/>
            <p:nvPr/>
          </p:nvSpPr>
          <p:spPr bwMode="auto">
            <a:xfrm>
              <a:off x="2303463" y="2720975"/>
              <a:ext cx="117475" cy="436563"/>
            </a:xfrm>
            <a:custGeom>
              <a:avLst/>
              <a:gdLst>
                <a:gd name="T0" fmla="*/ 7 w 7"/>
                <a:gd name="T1" fmla="*/ 0 h 26"/>
                <a:gd name="T2" fmla="*/ 3 w 7"/>
                <a:gd name="T3" fmla="*/ 16 h 26"/>
                <a:gd name="T4" fmla="*/ 1 w 7"/>
                <a:gd name="T5" fmla="*/ 23 h 26"/>
                <a:gd name="T6" fmla="*/ 0 w 7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6">
                  <a:moveTo>
                    <a:pt x="7" y="0"/>
                  </a:moveTo>
                  <a:cubicBezTo>
                    <a:pt x="5" y="5"/>
                    <a:pt x="4" y="11"/>
                    <a:pt x="3" y="16"/>
                  </a:cubicBezTo>
                  <a:cubicBezTo>
                    <a:pt x="2" y="18"/>
                    <a:pt x="1" y="21"/>
                    <a:pt x="1" y="23"/>
                  </a:cubicBezTo>
                  <a:cubicBezTo>
                    <a:pt x="1" y="24"/>
                    <a:pt x="1" y="26"/>
                    <a:pt x="0" y="26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" name="Freeform 47"/>
            <p:cNvSpPr/>
            <p:nvPr/>
          </p:nvSpPr>
          <p:spPr bwMode="auto">
            <a:xfrm>
              <a:off x="2671763" y="2654300"/>
              <a:ext cx="217488" cy="134938"/>
            </a:xfrm>
            <a:custGeom>
              <a:avLst/>
              <a:gdLst>
                <a:gd name="T0" fmla="*/ 13 w 13"/>
                <a:gd name="T1" fmla="*/ 2 h 8"/>
                <a:gd name="T2" fmla="*/ 0 w 13"/>
                <a:gd name="T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8">
                  <a:moveTo>
                    <a:pt x="13" y="2"/>
                  </a:moveTo>
                  <a:cubicBezTo>
                    <a:pt x="9" y="0"/>
                    <a:pt x="4" y="8"/>
                    <a:pt x="0" y="7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" name="Freeform 48"/>
            <p:cNvSpPr/>
            <p:nvPr/>
          </p:nvSpPr>
          <p:spPr bwMode="auto">
            <a:xfrm>
              <a:off x="2420938" y="2436813"/>
              <a:ext cx="66675" cy="250825"/>
            </a:xfrm>
            <a:custGeom>
              <a:avLst/>
              <a:gdLst>
                <a:gd name="T0" fmla="*/ 4 w 4"/>
                <a:gd name="T1" fmla="*/ 0 h 15"/>
                <a:gd name="T2" fmla="*/ 3 w 4"/>
                <a:gd name="T3" fmla="*/ 0 h 15"/>
                <a:gd name="T4" fmla="*/ 0 w 4"/>
                <a:gd name="T5" fmla="*/ 15 h 15"/>
                <a:gd name="T6" fmla="*/ 0 w 4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4"/>
                    <a:pt x="0" y="10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</a:path>
              </a:pathLst>
            </a:custGeom>
            <a:noFill/>
            <a:ln w="15875" cap="rnd">
              <a:solidFill>
                <a:srgbClr val="0070C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bldLvl="0" animBg="1"/>
      <p:bldP spid="228" grpId="0" bldLvl="0" animBg="1"/>
      <p:bldP spid="231" grpId="0" bldLvl="0" animBg="1"/>
      <p:bldP spid="2" grpId="0" bldLvl="0" animBg="1"/>
      <p:bldP spid="3" grpId="0" animBg="1" autoUpdateAnimBg="0"/>
      <p:bldP spid="7" grpId="0" bldLvl="0" animBg="1"/>
      <p:bldP spid="8" grpId="0"/>
      <p:bldP spid="218" grpId="0"/>
      <p:bldP spid="219" grpId="0"/>
      <p:bldP spid="2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-107950" y="123825"/>
            <a:ext cx="5462905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" name="PA_文本框 5"/>
          <p:cNvSpPr txBox="1"/>
          <p:nvPr>
            <p:custDataLst>
              <p:tags r:id="rId2"/>
            </p:custDataLst>
          </p:nvPr>
        </p:nvSpPr>
        <p:spPr>
          <a:xfrm>
            <a:off x="83184" y="195416"/>
            <a:ext cx="54102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Reading for information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5220335" y="195580"/>
            <a:ext cx="3742690" cy="223774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443980" y="2571115"/>
            <a:ext cx="243078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egoe UI Black" panose="020B0A02040204020203" charset="0"/>
                <a:cs typeface="Segoe UI Black" panose="020B0A02040204020203" charset="0"/>
              </a:rPr>
              <a:t>John Snow</a:t>
            </a:r>
            <a:endParaRPr lang="en-US" altLang="zh-CN" sz="320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3215" y="1203960"/>
            <a:ext cx="6041390" cy="2368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Wingdings" panose="05000000000000000000" charset="0"/>
              </a:rPr>
              <a:t></a:t>
            </a:r>
            <a:r>
              <a:rPr lang="en-US" altLang="zh-CN" sz="2800"/>
              <a:t>a </a:t>
            </a:r>
            <a:r>
              <a:rPr lang="en-US" altLang="zh-CN" sz="3200">
                <a:solidFill>
                  <a:srgbClr val="0070C0"/>
                </a:solidFill>
              </a:rPr>
              <a:t>British doctor</a:t>
            </a:r>
            <a:endParaRPr lang="en-US" altLang="zh-CN" sz="2800">
              <a:solidFill>
                <a:srgbClr val="0070C0"/>
              </a:solidFill>
            </a:endParaRPr>
          </a:p>
          <a:p>
            <a:endParaRPr lang="en-US" altLang="zh-CN" sz="2800"/>
          </a:p>
          <a:p>
            <a:r>
              <a:rPr lang="en-US" altLang="zh-CN" sz="2800">
                <a:sym typeface="Wingdings" panose="05000000000000000000" charset="0"/>
              </a:rPr>
              <a:t></a:t>
            </a:r>
            <a:r>
              <a:rPr lang="en-US" altLang="zh-CN" sz="2800"/>
              <a:t>In time, he rose to become a </a:t>
            </a:r>
            <a:r>
              <a:rPr lang="en-US" altLang="zh-CN" sz="3200">
                <a:solidFill>
                  <a:srgbClr val="0070C0"/>
                </a:solidFill>
              </a:rPr>
              <a:t>famous</a:t>
            </a:r>
            <a:r>
              <a:rPr lang="en-US" altLang="zh-CN" sz="2800"/>
              <a:t> doctor and even attended to Queen Victoria when she gave birth.</a:t>
            </a:r>
            <a:endParaRPr lang="en-US" altLang="zh-CN" sz="2800"/>
          </a:p>
        </p:txBody>
      </p:sp>
      <p:cxnSp>
        <p:nvCxnSpPr>
          <p:cNvPr id="8" name="直接连接符 7"/>
          <p:cNvCxnSpPr/>
          <p:nvPr/>
        </p:nvCxnSpPr>
        <p:spPr>
          <a:xfrm>
            <a:off x="2084070" y="3065780"/>
            <a:ext cx="360489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67360" y="3507740"/>
            <a:ext cx="416179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259205" y="3576320"/>
            <a:ext cx="7031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0070C0"/>
                </a:solidFill>
              </a:rPr>
              <a:t>expert/experienced/knowledgeable</a:t>
            </a:r>
            <a:endParaRPr lang="en-US" altLang="zh-CN" sz="3200">
              <a:solidFill>
                <a:srgbClr val="0070C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605" y="4227830"/>
            <a:ext cx="665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Wingdings" panose="05000000000000000000" charset="0"/>
              </a:rPr>
              <a:t>T</a:t>
            </a:r>
            <a:r>
              <a:rPr lang="en-US" altLang="zh-CN" sz="2800"/>
              <a:t>he father of modern epidemiology</a:t>
            </a:r>
            <a:endParaRPr lang="en-US" altLang="zh-CN" sz="2800"/>
          </a:p>
        </p:txBody>
      </p:sp>
      <p:sp>
        <p:nvSpPr>
          <p:cNvPr id="6" name="文本框 5"/>
          <p:cNvSpPr txBox="1"/>
          <p:nvPr/>
        </p:nvSpPr>
        <p:spPr>
          <a:xfrm>
            <a:off x="7940675" y="0"/>
            <a:ext cx="1203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Segoe UI Black" panose="020B0A02040204020203" charset="0"/>
                <a:cs typeface="Segoe UI Black" panose="020B0A02040204020203" charset="0"/>
              </a:rPr>
              <a:t>Reading</a:t>
            </a:r>
            <a:endParaRPr lang="en-US" altLang="zh-CN" b="1"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 autoUpdateAnimBg="0"/>
      <p:bldP spid="5" grpId="0"/>
      <p:bldP spid="7" grpId="0"/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-107950" y="52070"/>
            <a:ext cx="5462905" cy="68770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" name="PA_文本框 5"/>
          <p:cNvSpPr txBox="1"/>
          <p:nvPr>
            <p:custDataLst>
              <p:tags r:id="rId2"/>
            </p:custDataLst>
          </p:nvPr>
        </p:nvSpPr>
        <p:spPr>
          <a:xfrm>
            <a:off x="83184" y="123661"/>
            <a:ext cx="54102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dirty="0">
                <a:latin typeface="Arial Black" panose="020B0A04020102020204" charset="0"/>
                <a:ea typeface="落落补 汤圆" pitchFamily="2" charset="-128"/>
                <a:cs typeface="Arial Black" panose="020B0A04020102020204" charset="0"/>
              </a:rPr>
              <a:t>Reading for information</a:t>
            </a:r>
            <a:endParaRPr lang="en-US" altLang="zh-CN" sz="3200" dirty="0">
              <a:latin typeface="Arial Black" panose="020B0A04020102020204" charset="0"/>
              <a:ea typeface="落落补 汤圆" pitchFamily="2" charset="-128"/>
              <a:cs typeface="Arial Black" panose="020B0A040201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950" y="844550"/>
            <a:ext cx="5771515" cy="1076325"/>
          </a:xfrm>
          <a:prstGeom prst="rect">
            <a:avLst/>
          </a:prstGeom>
          <a:noFill/>
          <a:ln w="31750" cmpd="sng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r>
              <a:rPr lang="en-US" altLang="zh-CN" sz="2800">
                <a:sym typeface="Wingdings" panose="05000000000000000000" charset="0"/>
              </a:rPr>
              <a:t>It used to be one of </a:t>
            </a:r>
            <a:r>
              <a:rPr lang="en-US" altLang="zh-CN" sz="3200">
                <a:solidFill>
                  <a:srgbClr val="0070C0"/>
                </a:solidFill>
                <a:sym typeface="Wingdings" panose="05000000000000000000" charset="0"/>
              </a:rPr>
              <a:t>the most feared</a:t>
            </a:r>
            <a:endParaRPr lang="en-US" altLang="zh-CN" sz="3200">
              <a:solidFill>
                <a:srgbClr val="0070C0"/>
              </a:solidFill>
              <a:sym typeface="Wingdings" panose="05000000000000000000" charset="0"/>
            </a:endParaRPr>
          </a:p>
          <a:p>
            <a:r>
              <a:rPr lang="en-US" altLang="zh-CN" sz="2800">
                <a:sym typeface="Wingdings" panose="05000000000000000000" charset="0"/>
              </a:rPr>
              <a:t>    </a:t>
            </a:r>
            <a:r>
              <a:rPr lang="en-US" altLang="zh-CN" sz="3200">
                <a:solidFill>
                  <a:srgbClr val="0070C0"/>
                </a:solidFill>
                <a:sym typeface="Wingdings" panose="05000000000000000000" charset="0"/>
              </a:rPr>
              <a:t> disease</a:t>
            </a:r>
            <a:r>
              <a:rPr lang="en-US" altLang="zh-CN" sz="2800">
                <a:sym typeface="Wingdings" panose="05000000000000000000" charset="0"/>
              </a:rPr>
              <a:t>s in the world.</a:t>
            </a:r>
            <a:endParaRPr lang="en-US" altLang="zh-CN" sz="2800"/>
          </a:p>
        </p:txBody>
      </p:sp>
      <p:pic>
        <p:nvPicPr>
          <p:cNvPr id="2" name="图片 1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545" y="287020"/>
            <a:ext cx="3126105" cy="2084070"/>
          </a:xfrm>
          <a:prstGeom prst="ellipse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0975" y="2713355"/>
            <a:ext cx="8630920" cy="953135"/>
          </a:xfrm>
          <a:prstGeom prst="rect">
            <a:avLst/>
          </a:prstGeom>
          <a:noFill/>
          <a:ln w="25400" cmpd="sng">
            <a:noFill/>
            <a:prstDash val="sysDot"/>
          </a:ln>
        </p:spPr>
        <p:txBody>
          <a:bodyPr wrap="square" rtlCol="0">
            <a:spAutoFit/>
          </a:bodyPr>
          <a:p>
            <a:r>
              <a:rPr lang="en-US" altLang="zh-CN" sz="2800">
                <a:sym typeface="Wingdings" panose="05000000000000000000" charset="0"/>
              </a:rPr>
              <a:t> </a:t>
            </a:r>
            <a:r>
              <a:rPr lang="en-US" altLang="zh-CN" sz="2800"/>
              <a:t>cause severe diarrhoea, dehydration, and even death.</a:t>
            </a:r>
            <a:endParaRPr lang="en-US" altLang="zh-CN" sz="2800"/>
          </a:p>
          <a:p>
            <a:r>
              <a:rPr lang="en-US" altLang="zh-CN" sz="2800">
                <a:sym typeface="Wingdings" panose="05000000000000000000" charset="0"/>
              </a:rPr>
              <a:t></a:t>
            </a:r>
            <a:r>
              <a:rPr lang="en-US" altLang="zh-CN" sz="2800"/>
              <a:t>...no one knows how to prevent or treat cholera</a:t>
            </a:r>
            <a:endParaRPr lang="en-US" altLang="zh-CN" sz="2800"/>
          </a:p>
        </p:txBody>
      </p:sp>
      <p:pic>
        <p:nvPicPr>
          <p:cNvPr id="102" name="图片 101"/>
          <p:cNvPicPr/>
          <p:nvPr/>
        </p:nvPicPr>
        <p:blipFill>
          <a:blip r:embed="rId4"/>
          <a:srcRect l="23624"/>
          <a:stretch>
            <a:fillRect/>
          </a:stretch>
        </p:blipFill>
        <p:spPr>
          <a:xfrm>
            <a:off x="7468870" y="3651250"/>
            <a:ext cx="1668780" cy="152082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23215" y="3790950"/>
            <a:ext cx="6903085" cy="1076325"/>
          </a:xfrm>
          <a:prstGeom prst="rect">
            <a:avLst/>
          </a:prstGeom>
          <a:noFill/>
          <a:ln w="31750" cmpd="sng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sym typeface="Wingdings" panose="05000000000000000000" charset="0"/>
              </a:rPr>
              <a:t>It is still a problem. Fortunately, we </a:t>
            </a:r>
            <a:r>
              <a:rPr lang="en-US" altLang="zh-CN" sz="3200">
                <a:solidFill>
                  <a:srgbClr val="0070C0"/>
                </a:solidFill>
                <a:sym typeface="Wingdings" panose="05000000000000000000" charset="0"/>
              </a:rPr>
              <a:t>know how to prevent it.</a:t>
            </a:r>
            <a:endParaRPr lang="en-US" altLang="zh-CN" sz="3200">
              <a:solidFill>
                <a:srgbClr val="0070C0"/>
              </a:solidFill>
              <a:sym typeface="Wingdings" panose="05000000000000000000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0340" y="2066925"/>
            <a:ext cx="1221105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</a:rPr>
              <a:t>deadly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91640" y="2058035"/>
            <a:ext cx="2512060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</a:rPr>
              <a:t>uncontrollable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4357370" y="2211070"/>
            <a:ext cx="360045" cy="2159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871085" y="2066925"/>
            <a:ext cx="1557655" cy="5219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bg1"/>
                </a:solidFill>
              </a:rPr>
              <a:t>“King”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 rot="20040000">
            <a:off x="6422390" y="4041775"/>
            <a:ext cx="1802765" cy="7067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source?</a:t>
            </a:r>
            <a:endParaRPr lang="en-US" altLang="zh-CN" sz="40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40675" y="0"/>
            <a:ext cx="1203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Segoe UI Black" panose="020B0A02040204020203" charset="0"/>
                <a:cs typeface="Segoe UI Black" panose="020B0A02040204020203" charset="0"/>
              </a:rPr>
              <a:t>Reading</a:t>
            </a:r>
            <a:endParaRPr lang="en-US" altLang="zh-CN" b="1"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PA" val="v3.0.0"/>
</p:tagLst>
</file>

<file path=ppt/tags/tag11.xml><?xml version="1.0" encoding="utf-8"?>
<p:tagLst xmlns:p="http://schemas.openxmlformats.org/presentationml/2006/main">
  <p:tag name="PA" val="v3.0.0"/>
</p:tagLst>
</file>

<file path=ppt/tags/tag12.xml><?xml version="1.0" encoding="utf-8"?>
<p:tagLst xmlns:p="http://schemas.openxmlformats.org/presentationml/2006/main">
  <p:tag name="PA" val="v3.0.0"/>
</p:tagLst>
</file>

<file path=ppt/tags/tag13.xml><?xml version="1.0" encoding="utf-8"?>
<p:tagLst xmlns:p="http://schemas.openxmlformats.org/presentationml/2006/main">
  <p:tag name="PA" val="v3.0.0"/>
</p:tagLst>
</file>

<file path=ppt/tags/tag14.xml><?xml version="1.0" encoding="utf-8"?>
<p:tagLst xmlns:p="http://schemas.openxmlformats.org/presentationml/2006/main">
  <p:tag name="PA" val="v3.0.0"/>
</p:tagLst>
</file>

<file path=ppt/tags/tag15.xml><?xml version="1.0" encoding="utf-8"?>
<p:tagLst xmlns:p="http://schemas.openxmlformats.org/presentationml/2006/main">
  <p:tag name="PA" val="v3.0.0"/>
</p:tagLst>
</file>

<file path=ppt/tags/tag16.xml><?xml version="1.0" encoding="utf-8"?>
<p:tagLst xmlns:p="http://schemas.openxmlformats.org/presentationml/2006/main">
  <p:tag name="PA" val="v3.0.0"/>
</p:tagLst>
</file>

<file path=ppt/tags/tag17.xml><?xml version="1.0" encoding="utf-8"?>
<p:tagLst xmlns:p="http://schemas.openxmlformats.org/presentationml/2006/main">
  <p:tag name="PA" val="v3.0.0"/>
</p:tagLst>
</file>

<file path=ppt/tags/tag18.xml><?xml version="1.0" encoding="utf-8"?>
<p:tagLst xmlns:p="http://schemas.openxmlformats.org/presentationml/2006/main">
  <p:tag name="PA" val="v3.0.0"/>
</p:tagLst>
</file>

<file path=ppt/tags/tag19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PA" val="v3.0.0"/>
</p:tagLst>
</file>

<file path=ppt/tags/tag21.xml><?xml version="1.0" encoding="utf-8"?>
<p:tagLst xmlns:p="http://schemas.openxmlformats.org/presentationml/2006/main">
  <p:tag name="PA" val="v3.0.0"/>
</p:tagLst>
</file>

<file path=ppt/tags/tag22.xml><?xml version="1.0" encoding="utf-8"?>
<p:tagLst xmlns:p="http://schemas.openxmlformats.org/presentationml/2006/main">
  <p:tag name="PA" val="v3.0.0"/>
</p:tagLst>
</file>

<file path=ppt/tags/tag23.xml><?xml version="1.0" encoding="utf-8"?>
<p:tagLst xmlns:p="http://schemas.openxmlformats.org/presentationml/2006/main">
  <p:tag name="PA" val="v3.0.0"/>
</p:tagLst>
</file>

<file path=ppt/tags/tag24.xml><?xml version="1.0" encoding="utf-8"?>
<p:tagLst xmlns:p="http://schemas.openxmlformats.org/presentationml/2006/main">
  <p:tag name="PA" val="v3.0.0"/>
</p:tagLst>
</file>

<file path=ppt/tags/tag25.xml><?xml version="1.0" encoding="utf-8"?>
<p:tagLst xmlns:p="http://schemas.openxmlformats.org/presentationml/2006/main">
  <p:tag name="PA" val="v3.0.0"/>
</p:tagLst>
</file>

<file path=ppt/tags/tag26.xml><?xml version="1.0" encoding="utf-8"?>
<p:tagLst xmlns:p="http://schemas.openxmlformats.org/presentationml/2006/main">
  <p:tag name="PA" val="v3.0.0"/>
</p:tagLst>
</file>

<file path=ppt/tags/tag27.xml><?xml version="1.0" encoding="utf-8"?>
<p:tagLst xmlns:p="http://schemas.openxmlformats.org/presentationml/2006/main">
  <p:tag name="PA" val="v3.0.0"/>
</p:tagLst>
</file>

<file path=ppt/tags/tag28.xml><?xml version="1.0" encoding="utf-8"?>
<p:tagLst xmlns:p="http://schemas.openxmlformats.org/presentationml/2006/main">
  <p:tag name="PA" val="v3.0.0"/>
</p:tagLst>
</file>

<file path=ppt/tags/tag29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30.xml><?xml version="1.0" encoding="utf-8"?>
<p:tagLst xmlns:p="http://schemas.openxmlformats.org/presentationml/2006/main">
  <p:tag name="PA" val="v3.0.0"/>
</p:tagLst>
</file>

<file path=ppt/tags/tag31.xml><?xml version="1.0" encoding="utf-8"?>
<p:tagLst xmlns:p="http://schemas.openxmlformats.org/presentationml/2006/main">
  <p:tag name="PA" val="v3.0.0"/>
</p:tagLst>
</file>

<file path=ppt/tags/tag32.xml><?xml version="1.0" encoding="utf-8"?>
<p:tagLst xmlns:p="http://schemas.openxmlformats.org/presentationml/2006/main">
  <p:tag name="PA" val="v3.0.0"/>
</p:tagLst>
</file>

<file path=ppt/tags/tag33.xml><?xml version="1.0" encoding="utf-8"?>
<p:tagLst xmlns:p="http://schemas.openxmlformats.org/presentationml/2006/main">
  <p:tag name="PA" val="v3.0.0"/>
</p:tagLst>
</file>

<file path=ppt/tags/tag34.xml><?xml version="1.0" encoding="utf-8"?>
<p:tagLst xmlns:p="http://schemas.openxmlformats.org/presentationml/2006/main">
  <p:tag name="PA" val="v3.0.0"/>
</p:tagLst>
</file>

<file path=ppt/tags/tag35.xml><?xml version="1.0" encoding="utf-8"?>
<p:tagLst xmlns:p="http://schemas.openxmlformats.org/presentationml/2006/main">
  <p:tag name="PA" val="v3.0.0"/>
</p:tagLst>
</file>

<file path=ppt/tags/tag36.xml><?xml version="1.0" encoding="utf-8"?>
<p:tagLst xmlns:p="http://schemas.openxmlformats.org/presentationml/2006/main">
  <p:tag name="PA" val="v3.0.0"/>
</p:tagLst>
</file>

<file path=ppt/tags/tag37.xml><?xml version="1.0" encoding="utf-8"?>
<p:tagLst xmlns:p="http://schemas.openxmlformats.org/presentationml/2006/main">
  <p:tag name="PA" val="v3.0.0"/>
</p:tagLst>
</file>

<file path=ppt/tags/tag38.xml><?xml version="1.0" encoding="utf-8"?>
<p:tagLst xmlns:p="http://schemas.openxmlformats.org/presentationml/2006/main">
  <p:tag name="PA" val="v3.0.0"/>
</p:tagLst>
</file>

<file path=ppt/tags/tag39.xml><?xml version="1.0" encoding="utf-8"?>
<p:tagLst xmlns:p="http://schemas.openxmlformats.org/presentationml/2006/main">
  <p:tag name="PA" val="v3.0.0"/>
  <p:tag name="KSO_WM_UNIT_PLACING_PICTURE_USER_VIEWPORT" val="{&quot;height&quot;:5428.949606299213,&quot;width&quot;:5669.921259842519}"/>
</p:tagLst>
</file>

<file path=ppt/tags/tag4.xml><?xml version="1.0" encoding="utf-8"?>
<p:tagLst xmlns:p="http://schemas.openxmlformats.org/presentationml/2006/main">
  <p:tag name="PA" val="v3.0.0"/>
</p:tagLst>
</file>

<file path=ppt/tags/tag40.xml><?xml version="1.0" encoding="utf-8"?>
<p:tagLst xmlns:p="http://schemas.openxmlformats.org/presentationml/2006/main">
  <p:tag name="PA" val="v3.0.0"/>
</p:tagLst>
</file>

<file path=ppt/tags/tag41.xml><?xml version="1.0" encoding="utf-8"?>
<p:tagLst xmlns:p="http://schemas.openxmlformats.org/presentationml/2006/main">
  <p:tag name="PA" val="v3.0.0"/>
</p:tagLst>
</file>

<file path=ppt/tags/tag42.xml><?xml version="1.0" encoding="utf-8"?>
<p:tagLst xmlns:p="http://schemas.openxmlformats.org/presentationml/2006/main">
  <p:tag name="PA" val="v3.0.0"/>
</p:tagLst>
</file>

<file path=ppt/tags/tag43.xml><?xml version="1.0" encoding="utf-8"?>
<p:tagLst xmlns:p="http://schemas.openxmlformats.org/presentationml/2006/main">
  <p:tag name="PA" val="v3.0.0"/>
</p:tagLst>
</file>

<file path=ppt/tags/tag44.xml><?xml version="1.0" encoding="utf-8"?>
<p:tagLst xmlns:p="http://schemas.openxmlformats.org/presentationml/2006/main">
  <p:tag name="PA" val="v3.0.0"/>
</p:tagLst>
</file>

<file path=ppt/tags/tag45.xml><?xml version="1.0" encoding="utf-8"?>
<p:tagLst xmlns:p="http://schemas.openxmlformats.org/presentationml/2006/main">
  <p:tag name="PA" val="v3.0.0"/>
</p:tagLst>
</file>

<file path=ppt/tags/tag46.xml><?xml version="1.0" encoding="utf-8"?>
<p:tagLst xmlns:p="http://schemas.openxmlformats.org/presentationml/2006/main">
  <p:tag name="PA" val="v3.0.0"/>
</p:tagLst>
</file>

<file path=ppt/tags/tag47.xml><?xml version="1.0" encoding="utf-8"?>
<p:tagLst xmlns:p="http://schemas.openxmlformats.org/presentationml/2006/main">
  <p:tag name="PA" val="v3.0.0"/>
</p:tagLst>
</file>

<file path=ppt/tags/tag48.xml><?xml version="1.0" encoding="utf-8"?>
<p:tagLst xmlns:p="http://schemas.openxmlformats.org/presentationml/2006/main">
  <p:tag name="PA" val="v3.0.0"/>
</p:tagLst>
</file>

<file path=ppt/tags/tag49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50.xml><?xml version="1.0" encoding="utf-8"?>
<p:tagLst xmlns:p="http://schemas.openxmlformats.org/presentationml/2006/main">
  <p:tag name="PA" val="v3.0.0"/>
</p:tagLst>
</file>

<file path=ppt/tags/tag51.xml><?xml version="1.0" encoding="utf-8"?>
<p:tagLst xmlns:p="http://schemas.openxmlformats.org/presentationml/2006/main">
  <p:tag name="PA" val="v3.0.0"/>
</p:tagLst>
</file>

<file path=ppt/tags/tag52.xml><?xml version="1.0" encoding="utf-8"?>
<p:tagLst xmlns:p="http://schemas.openxmlformats.org/presentationml/2006/main">
  <p:tag name="PA" val="v3.0.0"/>
</p:tagLst>
</file>

<file path=ppt/tags/tag53.xml><?xml version="1.0" encoding="utf-8"?>
<p:tagLst xmlns:p="http://schemas.openxmlformats.org/presentationml/2006/main">
  <p:tag name="PA" val="v3.0.0"/>
</p:tagLst>
</file>

<file path=ppt/tags/tag54.xml><?xml version="1.0" encoding="utf-8"?>
<p:tagLst xmlns:p="http://schemas.openxmlformats.org/presentationml/2006/main">
  <p:tag name="PA" val="v3.0.0"/>
</p:tagLst>
</file>

<file path=ppt/tags/tag55.xml><?xml version="1.0" encoding="utf-8"?>
<p:tagLst xmlns:p="http://schemas.openxmlformats.org/presentationml/2006/main">
  <p:tag name="PA" val="v3.0.0"/>
</p:tagLst>
</file>

<file path=ppt/tags/tag56.xml><?xml version="1.0" encoding="utf-8"?>
<p:tagLst xmlns:p="http://schemas.openxmlformats.org/presentationml/2006/main">
  <p:tag name="PA" val="v3.0.0"/>
</p:tagLst>
</file>

<file path=ppt/tags/tag57.xml><?xml version="1.0" encoding="utf-8"?>
<p:tagLst xmlns:p="http://schemas.openxmlformats.org/presentationml/2006/main">
  <p:tag name="PA" val="v3.0.0"/>
</p:tagLst>
</file>

<file path=ppt/tags/tag58.xml><?xml version="1.0" encoding="utf-8"?>
<p:tagLst xmlns:p="http://schemas.openxmlformats.org/presentationml/2006/main">
  <p:tag name="PA" val="v3.0.0"/>
</p:tagLst>
</file>

<file path=ppt/tags/tag59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60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924*3045*551*551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3619</Words>
  <Application>WPS 演示</Application>
  <PresentationFormat>全屏显示(16:9)</PresentationFormat>
  <Paragraphs>259</Paragraphs>
  <Slides>18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落落补 汤圆</vt:lpstr>
      <vt:lpstr>Yu Gothic</vt:lpstr>
      <vt:lpstr>微软雅黑</vt:lpstr>
      <vt:lpstr>Arial Black</vt:lpstr>
      <vt:lpstr>Segoe UI Black</vt:lpstr>
      <vt:lpstr>方正静蕾简体</vt:lpstr>
      <vt:lpstr>Times New Roman</vt:lpstr>
      <vt:lpstr>Wingdings</vt:lpstr>
      <vt:lpstr>等线</vt:lpstr>
      <vt:lpstr>Verdana</vt:lpstr>
      <vt:lpstr>Calibri</vt:lpstr>
      <vt:lpstr>Arial Unicode MS</vt:lpstr>
      <vt:lpstr>HelveticaNeue</vt:lpstr>
      <vt:lpstr>Corbel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https://shop58478898.taobao.com/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https://shop58478898.taobao.com/</dc:title>
  <dc:creator>https://shop58478898.taobao.com/</dc:creator>
  <cp:lastModifiedBy>南山有谷堆</cp:lastModifiedBy>
  <cp:revision>79</cp:revision>
  <dcterms:created xsi:type="dcterms:W3CDTF">2016-05-27T01:57:00Z</dcterms:created>
  <dcterms:modified xsi:type="dcterms:W3CDTF">2021-10-21T19:55:31Z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2D55EBB1D75F4E3181B514D71DAECB58</vt:lpwstr>
  </property>
  <property fmtid="{D5CDD505-2E9C-101B-9397-08002B2CF9AE}" pid="3" name="KSOProductBuildVer">
    <vt:lpwstr>2052-11.8.2.8506</vt:lpwstr>
  </property>
</Properties>
</file>