
<file path=[Content_Types].xml><?xml version="1.0" encoding="utf-8"?>
<Types xmlns="http://schemas.openxmlformats.org/package/2006/content-types">
  <Default Extension="jpeg" ContentType="image/jpeg"/>
  <Default Extension="vml" ContentType="application/vnd.openxmlformats-officedocument.vmlDrawing"/>
  <Default Extension="doc" ContentType="application/msword"/>
  <Default Extension="png" ContentType="image/png"/>
  <Default Extension="gif" ContentType="image/gif"/>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0"/>
  </p:handoutMasterIdLst>
  <p:sldIdLst>
    <p:sldId id="452" r:id="rId3"/>
    <p:sldId id="259" r:id="rId4"/>
    <p:sldId id="280" r:id="rId6"/>
    <p:sldId id="409" r:id="rId7"/>
    <p:sldId id="412" r:id="rId8"/>
    <p:sldId id="421" r:id="rId9"/>
    <p:sldId id="407" r:id="rId10"/>
    <p:sldId id="395" r:id="rId11"/>
    <p:sldId id="349" r:id="rId12"/>
    <p:sldId id="357" r:id="rId13"/>
    <p:sldId id="396" r:id="rId14"/>
    <p:sldId id="397" r:id="rId15"/>
    <p:sldId id="398" r:id="rId16"/>
    <p:sldId id="401" r:id="rId17"/>
    <p:sldId id="362" r:id="rId18"/>
    <p:sldId id="413" r:id="rId19"/>
    <p:sldId id="414" r:id="rId20"/>
    <p:sldId id="365" r:id="rId21"/>
    <p:sldId id="353" r:id="rId22"/>
    <p:sldId id="415" r:id="rId23"/>
    <p:sldId id="367" r:id="rId24"/>
    <p:sldId id="406" r:id="rId25"/>
    <p:sldId id="368" r:id="rId26"/>
    <p:sldId id="416" r:id="rId27"/>
    <p:sldId id="343" r:id="rId28"/>
    <p:sldId id="411" r:id="rId29"/>
    <p:sldId id="399" r:id="rId30"/>
    <p:sldId id="384" r:id="rId31"/>
    <p:sldId id="391" r:id="rId32"/>
    <p:sldId id="410" r:id="rId33"/>
    <p:sldId id="352" r:id="rId34"/>
    <p:sldId id="417" r:id="rId35"/>
    <p:sldId id="405" r:id="rId36"/>
    <p:sldId id="420" r:id="rId37"/>
    <p:sldId id="335" r:id="rId38"/>
    <p:sldId id="338"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CC"/>
    <a:srgbClr val="FFFFCC"/>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274" autoAdjust="0"/>
    <p:restoredTop sz="77673" autoAdjust="0"/>
  </p:normalViewPr>
  <p:slideViewPr>
    <p:cSldViewPr snapToGrid="0">
      <p:cViewPr varScale="1">
        <p:scale>
          <a:sx n="48" d="100"/>
          <a:sy n="48" d="100"/>
        </p:scale>
        <p:origin x="64" y="24"/>
      </p:cViewPr>
      <p:guideLst>
        <p:guide orient="horz" pos="888"/>
        <p:guide pos="1536"/>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1475FAC0-4E78-4B4A-9ADA-EE7413CBA2A2}" type="datetimeFigureOut">
              <a:rPr lang="zh-CN" altLang="en-US" smtClean="0"/>
            </a:fld>
            <a:endParaRPr lang="zh-CN" altLang="en-US"/>
          </a:p>
        </p:txBody>
      </p:sp>
      <p:sp>
        <p:nvSpPr>
          <p:cNvPr id="4" name="页脚占位符 3"/>
          <p:cNvSpPr>
            <a:spLocks noGrp="1"/>
          </p:cNvSpPr>
          <p:nvPr>
            <p:ph type="ftr" sz="quarter" idx="2"/>
            <p:custDataLst>
              <p:tags r:id="rId3"/>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custDataLst>
              <p:tags r:id="rId4"/>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2238E8FE-40DA-41DC-AE77-8790382988A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044A302A-66E2-45C0-9113-4E5747328F9F}"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EA540E3B-F9C0-48B6-A129-4D327DD3065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dirty="0"/>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5"/>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5"/>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5"/>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5"/>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A540E3B-F9C0-48B6-A129-4D327DD3065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5"/>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A540E3B-F9C0-48B6-A129-4D327DD3065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image" Target="../media/image2.png"/><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2.png"/><Relationship Id="rId4" Type="http://schemas.openxmlformats.org/officeDocument/2006/relationships/tags" Target="../tags/tag22.xml"/><Relationship Id="rId3" Type="http://schemas.openxmlformats.org/officeDocument/2006/relationships/image" Target="../media/image1.png"/><Relationship Id="rId2" Type="http://schemas.openxmlformats.org/officeDocument/2006/relationships/tags" Target="../tags/tag21.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image" Target="../media/image2.png"/><Relationship Id="rId4" Type="http://schemas.openxmlformats.org/officeDocument/2006/relationships/tags" Target="../tags/tag30.xml"/><Relationship Id="rId3" Type="http://schemas.openxmlformats.org/officeDocument/2006/relationships/image" Target="../media/image1.png"/><Relationship Id="rId2" Type="http://schemas.openxmlformats.org/officeDocument/2006/relationships/tags" Target="../tags/tag29.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image" Target="../media/image2.png"/><Relationship Id="rId4" Type="http://schemas.openxmlformats.org/officeDocument/2006/relationships/tags" Target="../tags/tag37.xml"/><Relationship Id="rId3" Type="http://schemas.openxmlformats.org/officeDocument/2006/relationships/image" Target="../media/image1.png"/><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image" Target="../media/image2.png"/><Relationship Id="rId4" Type="http://schemas.openxmlformats.org/officeDocument/2006/relationships/tags" Target="../tags/tag43.xml"/><Relationship Id="rId3" Type="http://schemas.openxmlformats.org/officeDocument/2006/relationships/image" Target="../media/image1.png"/><Relationship Id="rId2" Type="http://schemas.openxmlformats.org/officeDocument/2006/relationships/tags" Target="../tags/tag4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18" name="灯片编号占位符 17"/>
          <p:cNvSpPr>
            <a:spLocks noGrp="1"/>
          </p:cNvSpPr>
          <p:nvPr>
            <p:ph type="sldNum" sz="quarter" idx="12"/>
            <p:custDataLst>
              <p:tags r:id="rId4"/>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
        <p:nvSpPr>
          <p:cNvPr id="2" name="标题 2"/>
          <p:cNvSpPr>
            <a:spLocks noGrp="1"/>
          </p:cNvSpPr>
          <p:nvPr>
            <p:ph type="ctrTitle" idx="2" hasCustomPrompt="1"/>
            <p:custDataLst>
              <p:tags r:id="rId5"/>
            </p:custDataLst>
          </p:nvPr>
        </p:nvSpPr>
        <p:spPr>
          <a:xfrm>
            <a:off x="6299269" y="2095765"/>
            <a:ext cx="4825365" cy="1846659"/>
          </a:xfrm>
          <a:prstGeom prst="rect">
            <a:avLst/>
          </a:prstGeo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ct val="0"/>
              </a:spcAft>
              <a:buClrTx/>
              <a:buSzTx/>
              <a:buFontTx/>
              <a:buNone/>
              <a:defRPr kumimoji="0" lang="zh-CN" altLang="en-US" sz="6000" b="1" i="0" u="none" strike="noStrike" kern="1200" cap="none" spc="600" normalizeH="0" baseline="0" noProof="0">
                <a:ln>
                  <a:noFill/>
                </a:ln>
                <a:solidFill>
                  <a:schemeClr val="lt1"/>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3"/>
          <p:cNvSpPr>
            <a:spLocks noGrp="1"/>
          </p:cNvSpPr>
          <p:nvPr>
            <p:ph type="subTitle" idx="3" hasCustomPrompt="1"/>
            <p:custDataLst>
              <p:tags r:id="rId6"/>
            </p:custDataLst>
          </p:nvPr>
        </p:nvSpPr>
        <p:spPr>
          <a:xfrm>
            <a:off x="6299269" y="4115857"/>
            <a:ext cx="4826000" cy="370205"/>
          </a:xfrm>
          <a:prstGeom prst="rect">
            <a:avLst/>
          </a:prstGeom>
        </p:spPr>
        <p:txBody>
          <a:bodyPr vert="horz" wrap="square" lIns="0" tIns="0" rIns="0" bIns="0" rtlCol="0">
            <a:normAutofit/>
          </a:bodyPr>
          <a:lstStyle>
            <a:lvl1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kumimoji="0" lang="zh-CN" altLang="en-US" sz="2200" b="0" i="0" u="none" strike="noStrike" kern="1200" cap="none" spc="200" normalizeH="0" baseline="0" noProof="0">
                <a:ln>
                  <a:noFill/>
                </a:ln>
                <a:solidFill>
                  <a:schemeClr val="lt1"/>
                </a:solidFill>
                <a:effectLst/>
                <a:uLnTx/>
                <a:uFillTx/>
                <a:latin typeface="Arial" panose="020B0604020202020204" pitchFamily="34" charset="0"/>
                <a:ea typeface="幼圆" panose="02010509060101010101" charset="-122"/>
                <a:cs typeface="+mn-cs"/>
                <a:sym typeface="Arial" panose="020B0604020202020204" pitchFamily="34" charset="0"/>
              </a:defRPr>
            </a:lvl1pPr>
            <a:lvl2pPr marL="457200" indent="0" algn="ctr" defTabSz="914400" rtl="0" eaLnBrk="1" fontAlgn="auto" latinLnBrk="0" hangingPunct="1">
              <a:lnSpc>
                <a:spcPct val="130000"/>
              </a:lnSpc>
              <a:spcBef>
                <a:spcPct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ct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ct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ct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1429374" y="604868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4" name="日期占位符 3"/>
          <p:cNvSpPr>
            <a:spLocks noGrp="1"/>
          </p:cNvSpPr>
          <p:nvPr>
            <p:ph type="dt" sz="half" idx="10"/>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日期占位符 3"/>
          <p:cNvSpPr>
            <a:spLocks noGrp="1"/>
          </p:cNvSpPr>
          <p:nvPr>
            <p:ph type="dt" sz="half" idx="10"/>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9"/>
            </p:custDataLst>
          </p:nvPr>
        </p:nvSpPr>
        <p:spPr>
          <a:xfrm>
            <a:off x="4521871" y="3613741"/>
            <a:ext cx="6857365" cy="582930"/>
          </a:xfrm>
          <a:prstGeom prst="rect">
            <a:avLst/>
          </a:prstGeo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316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10"/>
            </p:custDataLst>
          </p:nvPr>
        </p:nvSpPr>
        <p:spPr>
          <a:xfrm>
            <a:off x="4521871" y="4261441"/>
            <a:ext cx="6857365" cy="1669926"/>
          </a:xfrm>
          <a:prstGeom prst="rect">
            <a:avLst/>
          </a:prstGeom>
        </p:spPr>
        <p:txBody>
          <a:bodyPr vert="horz" wrap="square" lIns="0" tIns="0" rIns="0" bIns="0" rtlCol="0">
            <a:normAutofit/>
          </a:bodyPr>
          <a:lstStyle>
            <a:lvl1pPr marL="0" marR="0" indent="0" algn="l" defTabSz="914400" rtl="0" eaLnBrk="1" fontAlgn="auto" latinLnBrk="0" hangingPunct="1">
              <a:lnSpc>
                <a:spcPct val="130000"/>
              </a:lnSpc>
              <a:spcBef>
                <a:spcPct val="0"/>
              </a:spcBef>
              <a:spcAft>
                <a:spcPct val="0"/>
              </a:spcAft>
              <a:buClrTx/>
              <a:buSzTx/>
              <a:buFont typeface="Arial" panose="020B0604020202020204" pitchFamily="34" charset="0"/>
              <a:buNone/>
              <a:defRPr kumimoji="0" lang="zh-CN" altLang="en-US" sz="16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charset="-122"/>
                <a:cs typeface="+mn-cs"/>
                <a:sym typeface="+mn-ea"/>
              </a:defRPr>
            </a:lvl1pPr>
            <a:lvl2pPr marL="457200" indent="0" algn="l" defTabSz="914400" rtl="0" eaLnBrk="1" fontAlgn="auto" latinLnBrk="0" hangingPunct="1">
              <a:lnSpc>
                <a:spcPct val="130000"/>
              </a:lnSpc>
              <a:spcBef>
                <a:spcPct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ct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ct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ct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6"/>
            </p:custDataLst>
          </p:nvPr>
        </p:nvSpPr>
        <p:spPr>
          <a:xfrm>
            <a:off x="669930" y="443234"/>
            <a:ext cx="10852237" cy="441964"/>
          </a:xfrm>
          <a:prstGeom prst="rect">
            <a:avLst/>
          </a:prstGeo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幼圆" panose="02010509060101010101"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7"/>
            </p:custDataLst>
          </p:nvPr>
        </p:nvSpPr>
        <p:spPr>
          <a:xfrm>
            <a:off x="669930" y="952508"/>
            <a:ext cx="5283242" cy="5388907"/>
          </a:xfrm>
          <a:prstGeom prst="rect">
            <a:avLst/>
          </a:prstGeom>
        </p:spPr>
        <p:txBody>
          <a:bodyPr vert="horz" lIns="90170" tIns="46990" rIns="90170" bIns="4699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solidFill>
                <a:uFillTx/>
                <a:latin typeface="Arial" panose="020B0604020202020204" pitchFamily="34" charset="0"/>
                <a:ea typeface="幼圆" panose="02010509060101010101" charset="-122"/>
                <a:cs typeface="幼圆" panose="02010509060101010101"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8"/>
            </p:custDataLst>
          </p:nvPr>
        </p:nvSpPr>
        <p:spPr>
          <a:xfrm>
            <a:off x="6238925" y="952508"/>
            <a:ext cx="5283242" cy="5388907"/>
          </a:xfrm>
          <a:prstGeom prst="rect">
            <a:avLst/>
          </a:prstGeo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幼圆" panose="0201050906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FABC47A4-756D-490B-A52F-7D9E2C9FC05F}"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竖排标题 1"/>
          <p:cNvSpPr>
            <a:spLocks noGrp="1"/>
          </p:cNvSpPr>
          <p:nvPr>
            <p:ph type="title" orient="vert"/>
            <p:custDataLst>
              <p:tags r:id="rId6"/>
            </p:custDataLst>
          </p:nvPr>
        </p:nvSpPr>
        <p:spPr>
          <a:xfrm>
            <a:off x="10571135" y="952508"/>
            <a:ext cx="950984" cy="5388907"/>
          </a:xfrm>
          <a:prstGeom prst="rect">
            <a:avLst/>
          </a:prstGeom>
        </p:spPr>
        <p:txBody>
          <a:bodyPr vert="eaVert" lIns="90170" tIns="46990" rIns="90170" bIns="4699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Arial" panose="020B0604020202020204" pitchFamily="34" charset="0"/>
                <a:ea typeface="幼圆" panose="0201050906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a:prstGeom prst="rect">
            <a:avLst/>
          </a:prstGeom>
        </p:spPr>
        <p:txBody>
          <a:bodyPr vert="eaVert"/>
          <a:lstStyle>
            <a:lvl1pPr indent="0" eaLnBrk="1" fontAlgn="auto" latinLnBrk="0" hangingPunct="1">
              <a:defRPr>
                <a:solidFill>
                  <a:schemeClr val="tx1"/>
                </a:solidFill>
                <a:latin typeface="Arial" panose="020B0604020202020204" pitchFamily="34" charset="0"/>
                <a:ea typeface="幼圆" panose="02010509060101010101" charset="-122"/>
              </a:defRPr>
            </a:lvl1pPr>
            <a:lvl2pPr indent="0" eaLnBrk="1" fontAlgn="auto" latinLnBrk="0" hangingPunct="1">
              <a:defRPr>
                <a:solidFill>
                  <a:schemeClr val="tx1"/>
                </a:solidFill>
                <a:latin typeface="Arial" panose="020B0604020202020204" pitchFamily="34" charset="0"/>
                <a:ea typeface="幼圆" panose="02010509060101010101" charset="-122"/>
              </a:defRPr>
            </a:lvl2pPr>
            <a:lvl3pPr indent="0" eaLnBrk="1" fontAlgn="auto" latinLnBrk="0" hangingPunct="1">
              <a:defRPr>
                <a:solidFill>
                  <a:schemeClr val="tx1"/>
                </a:solidFill>
                <a:latin typeface="Arial" panose="020B0604020202020204" pitchFamily="34" charset="0"/>
                <a:ea typeface="幼圆" panose="02010509060101010101" charset="-122"/>
              </a:defRPr>
            </a:lvl3pPr>
            <a:lvl4pPr indent="0" eaLnBrk="1" fontAlgn="auto" latinLnBrk="0" hangingPunct="1">
              <a:defRPr>
                <a:solidFill>
                  <a:schemeClr val="tx1"/>
                </a:solidFill>
                <a:latin typeface="Arial" panose="020B0604020202020204" pitchFamily="34" charset="0"/>
                <a:ea typeface="幼圆" panose="02010509060101010101" charset="-122"/>
              </a:defRPr>
            </a:lvl4pPr>
            <a:lvl5pPr indent="0" eaLnBrk="1" fontAlgn="auto" latinLnBrk="0" hangingPunct="1">
              <a:defRPr>
                <a:solidFill>
                  <a:schemeClr val="tx1"/>
                </a:solidFill>
                <a:latin typeface="Arial" panose="020B0604020202020204" pitchFamily="34" charset="0"/>
                <a:ea typeface="幼圆" panose="02010509060101010101"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a:prstGeom prst="rect">
            <a:avLst/>
          </a:prstGeom>
        </p:spPr>
        <p:txBody>
          <a:bodyPr/>
          <a:lstStyle>
            <a:lvl1pPr>
              <a:defRPr>
                <a:solidFill>
                  <a:schemeClr val="tx1"/>
                </a:solidFill>
                <a:latin typeface="Arial" panose="020B0604020202020204" pitchFamily="34" charset="0"/>
                <a:ea typeface="幼圆" panose="02010509060101010101" charset="-122"/>
              </a:defRPr>
            </a:lvl1pPr>
            <a:lvl2pPr>
              <a:defRPr>
                <a:solidFill>
                  <a:schemeClr val="tx1"/>
                </a:solidFill>
                <a:latin typeface="Arial" panose="020B0604020202020204" pitchFamily="34" charset="0"/>
                <a:ea typeface="幼圆" panose="02010509060101010101" charset="-122"/>
              </a:defRPr>
            </a:lvl2pPr>
            <a:lvl3pPr>
              <a:defRPr>
                <a:solidFill>
                  <a:schemeClr val="tx1"/>
                </a:solidFill>
                <a:latin typeface="Arial" panose="020B0604020202020204" pitchFamily="34" charset="0"/>
                <a:ea typeface="幼圆" panose="02010509060101010101" charset="-122"/>
              </a:defRPr>
            </a:lvl3pPr>
            <a:lvl4pPr>
              <a:defRPr>
                <a:solidFill>
                  <a:schemeClr val="tx1"/>
                </a:solidFill>
                <a:latin typeface="Arial" panose="020B0604020202020204" pitchFamily="34" charset="0"/>
                <a:ea typeface="幼圆" panose="02010509060101010101" charset="-122"/>
              </a:defRPr>
            </a:lvl4pPr>
            <a:lvl5pPr>
              <a:defRPr>
                <a:solidFill>
                  <a:schemeClr val="tx1"/>
                </a:solidFill>
                <a:latin typeface="Arial" panose="020B0604020202020204" pitchFamily="34" charset="0"/>
                <a:ea typeface="幼圆" panose="02010509060101010101"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6"/>
            </p:custDataLst>
          </p:nvPr>
        </p:nvSpPr>
        <p:spPr>
          <a:xfrm>
            <a:off x="669882" y="443230"/>
            <a:ext cx="10852237" cy="441964"/>
          </a:xfrm>
          <a:prstGeom prst="rect">
            <a:avLst/>
          </a:prstGeom>
        </p:spPr>
        <p:txBody>
          <a:bodyPr/>
          <a:lstStyle>
            <a:lvl1pPr>
              <a:defRPr baseline="0">
                <a:solidFill>
                  <a:schemeClr val="tx1"/>
                </a:solidFill>
                <a:latin typeface="Arial" panose="020B0604020202020204" pitchFamily="34" charset="0"/>
                <a:ea typeface="幼圆" panose="02010509060101010101"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6.png"/><Relationship Id="rId18" Type="http://schemas.openxmlformats.org/officeDocument/2006/relationships/image" Target="../media/image5.jpeg"/><Relationship Id="rId17" Type="http://schemas.openxmlformats.org/officeDocument/2006/relationships/hyperlink" Target="&#24494;&#31505;&#30340;&#21147;&#37327;.mp4" TargetMode="External"/><Relationship Id="rId16" Type="http://schemas.openxmlformats.org/officeDocument/2006/relationships/image" Target="../media/image4.png"/><Relationship Id="rId15" Type="http://schemas.openxmlformats.org/officeDocument/2006/relationships/tags" Target="../tags/tag52.xml"/><Relationship Id="rId14" Type="http://schemas.openxmlformats.org/officeDocument/2006/relationships/image" Target="file:///C:\Users\&#39640;&#20013;&#25991;&#31185;&#21150;&#20844;&#23460;\AppData\Local\Temp\wps\INetCache\066a14280898d4b385b36ed127da94e8" TargetMode="External"/><Relationship Id="rId13" Type="http://schemas.openxmlformats.org/officeDocument/2006/relationships/image" Target="../media/image3.png"/><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9"/>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0"/>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4"/>
            <p:custDataLst>
              <p:tags r:id="rId11"/>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
        <p:nvSpPr>
          <p:cNvPr id="7" name="KSO_TEMPLATE" hidden="1"/>
          <p:cNvSpPr/>
          <p:nvPr userDrawn="1">
            <p:custDataLst>
              <p:tags r:id="rId12"/>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0" y="1"/>
            <a:ext cx="6739003" cy="751561"/>
            <a:chOff x="26565" y="-7553"/>
            <a:chExt cx="5410200" cy="771525"/>
          </a:xfrm>
        </p:grpSpPr>
        <p:sp>
          <p:nvSpPr>
            <p:cNvPr id="10" name="AutoShape 229"/>
            <p:cNvSpPr>
              <a:spLocks noChangeArrowheads="1"/>
            </p:cNvSpPr>
            <p:nvPr userDrawn="1"/>
          </p:nvSpPr>
          <p:spPr bwMode="auto">
            <a:xfrm>
              <a:off x="26565" y="68647"/>
              <a:ext cx="5276238" cy="627281"/>
            </a:xfrm>
            <a:prstGeom prst="roundRect">
              <a:avLst>
                <a:gd name="adj" fmla="val 16667"/>
              </a:avLst>
            </a:prstGeom>
            <a:solidFill>
              <a:srgbClr val="FFFFFF"/>
            </a:solidFill>
            <a:ln w="28575" cap="rnd" algn="ctr">
              <a:solidFill>
                <a:srgbClr val="008000"/>
              </a:solidFill>
              <a:prstDash val="sysDot"/>
              <a:round/>
            </a:ln>
          </p:spPr>
          <p:txBody>
            <a:bodyPr wrap="none" anchor="ctr"/>
            <a:lstStyle>
              <a:lvl1pPr eaLnBrk="0" hangingPunct="0">
                <a:defRPr b="1">
                  <a:solidFill>
                    <a:srgbClr val="000000"/>
                  </a:solidFill>
                  <a:latin typeface="Arial" panose="020B0604020202020204" pitchFamily="34" charset="0"/>
                  <a:ea typeface="宋体" panose="02010600030101010101" pitchFamily="2" charset="-122"/>
                </a:defRPr>
              </a:lvl1pPr>
              <a:lvl2pPr eaLnBrk="0" hangingPunct="0">
                <a:defRPr b="1">
                  <a:solidFill>
                    <a:srgbClr val="000000"/>
                  </a:solidFill>
                  <a:latin typeface="Arial" panose="020B0604020202020204" pitchFamily="34" charset="0"/>
                  <a:ea typeface="宋体" panose="02010600030101010101" pitchFamily="2" charset="-122"/>
                </a:defRPr>
              </a:lvl2pPr>
              <a:lvl3pPr eaLnBrk="0" hangingPunct="0">
                <a:defRPr b="1">
                  <a:solidFill>
                    <a:srgbClr val="000000"/>
                  </a:solidFill>
                  <a:latin typeface="Arial" panose="020B0604020202020204" pitchFamily="34" charset="0"/>
                  <a:ea typeface="宋体" panose="02010600030101010101" pitchFamily="2" charset="-122"/>
                </a:defRPr>
              </a:lvl3pPr>
              <a:lvl4pPr eaLnBrk="0" hangingPunct="0">
                <a:defRPr b="1">
                  <a:solidFill>
                    <a:srgbClr val="000000"/>
                  </a:solidFill>
                  <a:latin typeface="Arial" panose="020B0604020202020204" pitchFamily="34" charset="0"/>
                  <a:ea typeface="宋体" panose="02010600030101010101" pitchFamily="2" charset="-122"/>
                </a:defRPr>
              </a:lvl4pPr>
              <a:lvl5pPr eaLnBrk="0" hangingPunct="0">
                <a:defRPr b="1">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b="1">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b="1">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b="1">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b="1">
                  <a:solidFill>
                    <a:srgbClr val="000000"/>
                  </a:solidFill>
                  <a:latin typeface="Arial" panose="020B0604020202020204" pitchFamily="34" charset="0"/>
                  <a:ea typeface="宋体" panose="02010600030101010101" pitchFamily="2" charset="-122"/>
                </a:defRPr>
              </a:lvl9pPr>
            </a:lstStyle>
            <a:p>
              <a:pPr algn="ctr" eaLnBrk="1" hangingPunct="1"/>
              <a:r>
                <a:rPr lang="en-US" altLang="zh-CN" b="0">
                  <a:solidFill>
                    <a:srgbClr val="0C0C0C"/>
                  </a:solidFill>
                </a:rPr>
                <a:t>		</a:t>
              </a:r>
              <a:endParaRPr lang="en-US" altLang="zh-CN" b="0">
                <a:solidFill>
                  <a:srgbClr val="0C0C0C"/>
                </a:solidFill>
              </a:endParaRPr>
            </a:p>
          </p:txBody>
        </p:sp>
        <p:grpSp>
          <p:nvGrpSpPr>
            <p:cNvPr id="11" name="Group 230"/>
            <p:cNvGrpSpPr/>
            <p:nvPr/>
          </p:nvGrpSpPr>
          <p:grpSpPr bwMode="auto">
            <a:xfrm rot="19860000">
              <a:off x="4769303" y="357834"/>
              <a:ext cx="667462" cy="406138"/>
              <a:chOff x="1270" y="1366"/>
              <a:chExt cx="284" cy="191"/>
            </a:xfrm>
          </p:grpSpPr>
          <p:grpSp>
            <p:nvGrpSpPr>
              <p:cNvPr id="12" name="Group 231"/>
              <p:cNvGrpSpPr/>
              <p:nvPr/>
            </p:nvGrpSpPr>
            <p:grpSpPr bwMode="auto">
              <a:xfrm rot="-3960000">
                <a:off x="1292" y="1366"/>
                <a:ext cx="148" cy="191"/>
                <a:chOff x="2825" y="3007"/>
                <a:chExt cx="229" cy="242"/>
              </a:xfrm>
            </p:grpSpPr>
            <p:sp>
              <p:nvSpPr>
                <p:cNvPr id="16"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Lst>
                  <a:ahLst/>
                  <a:cxnLst>
                    <a:cxn ang="0">
                      <a:pos x="T0" y="T1"/>
                    </a:cxn>
                    <a:cxn ang="0">
                      <a:pos x="T2" y="T3"/>
                    </a:cxn>
                    <a:cxn ang="0">
                      <a:pos x="T4" y="T5"/>
                    </a:cxn>
                    <a:cxn ang="0">
                      <a:pos x="T6" y="T7"/>
                    </a:cxn>
                  </a:cxnLst>
                  <a:rect l="0" t="0" r="r" b="b"/>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a:noFill/>
                </a:ln>
                <a:extLst>
                  <a:ext uri="{91240B29-F687-4F45-9708-019B960494DF}">
                    <a14:hiddenLine xmlns:a14="http://schemas.microsoft.com/office/drawing/2010/main" w="9525">
                      <a:solidFill>
                        <a:srgbClr val="000000"/>
                      </a:solidFill>
                      <a:round/>
                    </a14:hiddenLine>
                  </a:ext>
                </a:extLst>
              </p:spPr>
              <p:txBody>
                <a:bodyPr wrap="none"/>
                <a:lstStyle/>
                <a:p>
                  <a:endParaRPr lang="zh-CN" altLang="en-US"/>
                </a:p>
              </p:txBody>
            </p:sp>
            <p:sp>
              <p:nvSpPr>
                <p:cNvPr id="17" name="Freeform 233"/>
                <p:cNvSpPr/>
                <p:nvPr/>
              </p:nvSpPr>
              <p:spPr bwMode="auto">
                <a:xfrm rot="4020000" flipH="1">
                  <a:off x="2854" y="3030"/>
                  <a:ext cx="174" cy="229"/>
                </a:xfrm>
                <a:custGeom>
                  <a:avLst/>
                  <a:gdLst>
                    <a:gd name="T0" fmla="*/ 205 w 213"/>
                    <a:gd name="T1" fmla="*/ 38 h 343"/>
                    <a:gd name="T2" fmla="*/ 69 w 213"/>
                    <a:gd name="T3" fmla="*/ 106 h 343"/>
                    <a:gd name="T4" fmla="*/ 23 w 213"/>
                    <a:gd name="T5" fmla="*/ 332 h 343"/>
                    <a:gd name="T6" fmla="*/ 205 w 213"/>
                    <a:gd name="T7" fmla="*/ 38 h 343"/>
                  </a:gdLst>
                  <a:ahLst/>
                  <a:cxnLst>
                    <a:cxn ang="0">
                      <a:pos x="T0" y="T1"/>
                    </a:cxn>
                    <a:cxn ang="0">
                      <a:pos x="T2" y="T3"/>
                    </a:cxn>
                    <a:cxn ang="0">
                      <a:pos x="T4" y="T5"/>
                    </a:cxn>
                    <a:cxn ang="0">
                      <a:pos x="T6" y="T7"/>
                    </a:cxn>
                  </a:cxnLst>
                  <a:rect l="0" t="0" r="r" b="b"/>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lstStyle/>
                <a:p>
                  <a:endParaRPr lang="zh-CN" altLang="en-US"/>
                </a:p>
              </p:txBody>
            </p:sp>
          </p:grpSp>
          <p:grpSp>
            <p:nvGrpSpPr>
              <p:cNvPr id="13" name="Group 234"/>
              <p:cNvGrpSpPr/>
              <p:nvPr/>
            </p:nvGrpSpPr>
            <p:grpSpPr bwMode="auto">
              <a:xfrm rot="-10500000">
                <a:off x="1406" y="1366"/>
                <a:ext cx="148" cy="191"/>
                <a:chOff x="2825" y="3007"/>
                <a:chExt cx="229" cy="242"/>
              </a:xfrm>
            </p:grpSpPr>
            <p:sp>
              <p:nvSpPr>
                <p:cNvPr id="14"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Lst>
                  <a:ahLst/>
                  <a:cxnLst>
                    <a:cxn ang="0">
                      <a:pos x="T0" y="T1"/>
                    </a:cxn>
                    <a:cxn ang="0">
                      <a:pos x="T2" y="T3"/>
                    </a:cxn>
                    <a:cxn ang="0">
                      <a:pos x="T4" y="T5"/>
                    </a:cxn>
                    <a:cxn ang="0">
                      <a:pos x="T6" y="T7"/>
                    </a:cxn>
                  </a:cxnLst>
                  <a:rect l="0" t="0" r="r" b="b"/>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a:noFill/>
                </a:ln>
                <a:extLst>
                  <a:ext uri="{91240B29-F687-4F45-9708-019B960494DF}">
                    <a14:hiddenLine xmlns:a14="http://schemas.microsoft.com/office/drawing/2010/main" w="9525">
                      <a:solidFill>
                        <a:srgbClr val="000000"/>
                      </a:solidFill>
                      <a:round/>
                    </a14:hiddenLine>
                  </a:ext>
                </a:extLst>
              </p:spPr>
              <p:txBody>
                <a:bodyPr wrap="none"/>
                <a:lstStyle/>
                <a:p>
                  <a:endParaRPr lang="zh-CN" altLang="en-US"/>
                </a:p>
              </p:txBody>
            </p:sp>
            <p:sp>
              <p:nvSpPr>
                <p:cNvPr id="15" name="Freeform 236"/>
                <p:cNvSpPr/>
                <p:nvPr/>
              </p:nvSpPr>
              <p:spPr bwMode="auto">
                <a:xfrm rot="4020000" flipH="1">
                  <a:off x="2854" y="3030"/>
                  <a:ext cx="174" cy="229"/>
                </a:xfrm>
                <a:custGeom>
                  <a:avLst/>
                  <a:gdLst>
                    <a:gd name="T0" fmla="*/ 205 w 213"/>
                    <a:gd name="T1" fmla="*/ 38 h 343"/>
                    <a:gd name="T2" fmla="*/ 69 w 213"/>
                    <a:gd name="T3" fmla="*/ 106 h 343"/>
                    <a:gd name="T4" fmla="*/ 23 w 213"/>
                    <a:gd name="T5" fmla="*/ 332 h 343"/>
                    <a:gd name="T6" fmla="*/ 205 w 213"/>
                    <a:gd name="T7" fmla="*/ 38 h 343"/>
                  </a:gdLst>
                  <a:ahLst/>
                  <a:cxnLst>
                    <a:cxn ang="0">
                      <a:pos x="T0" y="T1"/>
                    </a:cxn>
                    <a:cxn ang="0">
                      <a:pos x="T2" y="T3"/>
                    </a:cxn>
                    <a:cxn ang="0">
                      <a:pos x="T4" y="T5"/>
                    </a:cxn>
                    <a:cxn ang="0">
                      <a:pos x="T6" y="T7"/>
                    </a:cxn>
                  </a:cxnLst>
                  <a:rect l="0" t="0" r="r" b="b"/>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lstStyle/>
                <a:p>
                  <a:endParaRPr lang="zh-CN" altLang="en-US"/>
                </a:p>
              </p:txBody>
            </p:sp>
          </p:grpSp>
        </p:grpSp>
        <p:pic>
          <p:nvPicPr>
            <p:cNvPr id="18" name="图片 17"/>
            <p:cNvPicPr/>
            <p:nvPr userDrawn="1"/>
          </p:nvPicPr>
          <p:blipFill>
            <a:blip r:embed="rId13" r:link="rId14"/>
            <a:stretch>
              <a:fillRect/>
            </a:stretch>
          </p:blipFill>
          <p:spPr>
            <a:xfrm>
              <a:off x="26565" y="-7553"/>
              <a:ext cx="1047750" cy="703481"/>
            </a:xfrm>
            <a:prstGeom prst="rect">
              <a:avLst/>
            </a:prstGeom>
            <a:noFill/>
            <a:ln w="9525">
              <a:noFill/>
            </a:ln>
          </p:spPr>
        </p:pic>
      </p:grpSp>
      <p:pic>
        <p:nvPicPr>
          <p:cNvPr id="19" name="图片 18" descr="f81029c4ad44b53fb1fcc1efa9e00bdad6副本"/>
          <p:cNvPicPr>
            <a:picLocks noChangeAspect="1"/>
          </p:cNvPicPr>
          <p:nvPr userDrawn="1">
            <p:custDataLst>
              <p:tags r:id="rId15"/>
            </p:custDataLst>
          </p:nvPr>
        </p:nvPicPr>
        <p:blipFill>
          <a:blip r:embed="rId16"/>
          <a:srcRect l="35840" t="25958" r="40814" b="12088"/>
          <a:stretch>
            <a:fillRect/>
          </a:stretch>
        </p:blipFill>
        <p:spPr>
          <a:xfrm>
            <a:off x="10146082" y="5203234"/>
            <a:ext cx="2045918" cy="1883328"/>
          </a:xfrm>
          <a:prstGeom prst="rect">
            <a:avLst/>
          </a:prstGeom>
        </p:spPr>
      </p:pic>
      <p:pic>
        <p:nvPicPr>
          <p:cNvPr id="20" name="Picture 4" descr="http://pic19.nipic.com/20120328/5304880_152355292000_2.jpg">
            <a:hlinkClick r:id="rId17" action="ppaction://hlinkfile"/>
          </p:cNvPr>
          <p:cNvPicPr>
            <a:picLocks noChangeAspect="1" noChangeArrowheads="1"/>
          </p:cNvPicPr>
          <p:nvPr userDrawn="1"/>
        </p:nvPicPr>
        <p:blipFill>
          <a:blip r:embed="rId18"/>
          <a:stretch>
            <a:fillRect/>
          </a:stretch>
        </p:blipFill>
        <p:spPr bwMode="auto">
          <a:xfrm>
            <a:off x="1" y="6419849"/>
            <a:ext cx="564576" cy="424317"/>
          </a:xfrm>
          <a:prstGeom prst="rect">
            <a:avLst/>
          </a:prstGeom>
          <a:noFill/>
        </p:spPr>
      </p:pic>
      <p:pic>
        <p:nvPicPr>
          <p:cNvPr id="3" name="图片 2" descr="水印"/>
          <p:cNvPicPr>
            <a:picLocks noChangeAspect="1"/>
          </p:cNvPicPr>
          <p:nvPr userDrawn="1"/>
        </p:nvPicPr>
        <p:blipFill>
          <a:blip r:embed="rId19"/>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幼圆" panose="02010509060101010101"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0" Type="http://schemas.openxmlformats.org/officeDocument/2006/relationships/notesSlide" Target="../notesSlides/notesSlide5.xml"/><Relationship Id="rId1" Type="http://schemas.openxmlformats.org/officeDocument/2006/relationships/tags" Target="../tags/tag8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GIF"/><Relationship Id="rId1" Type="http://schemas.openxmlformats.org/officeDocument/2006/relationships/tags" Target="../tags/tag99.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jpeg"/><Relationship Id="rId3" Type="http://schemas.openxmlformats.org/officeDocument/2006/relationships/tags" Target="../tags/tag100.xml"/><Relationship Id="rId2" Type="http://schemas.openxmlformats.org/officeDocument/2006/relationships/image" Target="../media/image17.jpeg"/><Relationship Id="rId1" Type="http://schemas.openxmlformats.org/officeDocument/2006/relationships/image" Target="../media/image16.GIF"/></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tags" Target="../tags/tag101.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tags" Target="../tags/tag102.xml"/></Relationships>
</file>

<file path=ppt/slides/_rels/slide15.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image" Target="../media/image20.png"/><Relationship Id="rId2" Type="http://schemas.openxmlformats.org/officeDocument/2006/relationships/tags" Target="../tags/tag104.xml"/><Relationship Id="rId13" Type="http://schemas.openxmlformats.org/officeDocument/2006/relationships/notesSlide" Target="../notesSlides/notesSlide6.xml"/><Relationship Id="rId12" Type="http://schemas.openxmlformats.org/officeDocument/2006/relationships/slideLayout" Target="../slideLayouts/slideLayout2.xml"/><Relationship Id="rId11" Type="http://schemas.openxmlformats.org/officeDocument/2006/relationships/tags" Target="../tags/tag111.xml"/><Relationship Id="rId10" Type="http://schemas.openxmlformats.org/officeDocument/2006/relationships/image" Target="../media/image21.png"/><Relationship Id="rId1" Type="http://schemas.openxmlformats.org/officeDocument/2006/relationships/tags" Target="../tags/tag103.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9.xml"/><Relationship Id="rId7" Type="http://schemas.openxmlformats.org/officeDocument/2006/relationships/image" Target="../media/image23.png"/><Relationship Id="rId6" Type="http://schemas.openxmlformats.org/officeDocument/2006/relationships/tags" Target="../tags/tag118.xml"/><Relationship Id="rId5" Type="http://schemas.openxmlformats.org/officeDocument/2006/relationships/image" Target="../media/image22.png"/><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image" Target="../media/image20.png"/><Relationship Id="rId10" Type="http://schemas.openxmlformats.org/officeDocument/2006/relationships/notesSlide" Target="../notesSlides/notesSlide7.xml"/><Relationship Id="rId1" Type="http://schemas.openxmlformats.org/officeDocument/2006/relationships/tags" Target="../tags/tag115.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image" Target="../media/image22.png"/><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image" Target="../media/image20.png"/><Relationship Id="rId1" Type="http://schemas.openxmlformats.org/officeDocument/2006/relationships/tags" Target="../tags/tag123.xml"/></Relationships>
</file>

<file path=ppt/slides/_rels/slide18.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image" Target="../media/image20.png"/><Relationship Id="rId2" Type="http://schemas.openxmlformats.org/officeDocument/2006/relationships/tags" Target="../tags/tag132.xml"/><Relationship Id="rId13" Type="http://schemas.openxmlformats.org/officeDocument/2006/relationships/notesSlide" Target="../notesSlides/notesSlide9.xml"/><Relationship Id="rId12" Type="http://schemas.openxmlformats.org/officeDocument/2006/relationships/slideLayout" Target="../slideLayouts/slideLayout2.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tags" Target="../tags/tag131.xml"/></Relationships>
</file>

<file path=ppt/slides/_rels/slide19.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image" Target="../media/image22.png"/><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image" Target="../media/image24.png"/><Relationship Id="rId4" Type="http://schemas.openxmlformats.org/officeDocument/2006/relationships/tags" Target="../tags/tag146.xml"/><Relationship Id="rId3" Type="http://schemas.openxmlformats.org/officeDocument/2006/relationships/image" Target="../media/image20.png"/><Relationship Id="rId2" Type="http://schemas.openxmlformats.org/officeDocument/2006/relationships/tags" Target="../tags/tag145.xml"/><Relationship Id="rId11" Type="http://schemas.openxmlformats.org/officeDocument/2006/relationships/notesSlide" Target="../notesSlides/notesSlide10.xml"/><Relationship Id="rId10" Type="http://schemas.openxmlformats.org/officeDocument/2006/relationships/slideLayout" Target="../slideLayouts/slideLayout2.xml"/><Relationship Id="rId1" Type="http://schemas.openxmlformats.org/officeDocument/2006/relationships/tags" Target="../tags/tag144.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microsoft.com/office/2007/relationships/hdphoto" Target="../media/image9.wdp"/><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image" Target="../media/image22.png"/><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image" Target="../media/image24.png"/><Relationship Id="rId4" Type="http://schemas.openxmlformats.org/officeDocument/2006/relationships/tags" Target="../tags/tag155.xml"/><Relationship Id="rId3" Type="http://schemas.openxmlformats.org/officeDocument/2006/relationships/image" Target="../media/image20.png"/><Relationship Id="rId2" Type="http://schemas.openxmlformats.org/officeDocument/2006/relationships/tags" Target="../tags/tag154.xml"/><Relationship Id="rId11" Type="http://schemas.openxmlformats.org/officeDocument/2006/relationships/notesSlide" Target="../notesSlides/notesSlide11.xml"/><Relationship Id="rId10" Type="http://schemas.openxmlformats.org/officeDocument/2006/relationships/slideLayout" Target="../slideLayouts/slideLayout2.xml"/><Relationship Id="rId1" Type="http://schemas.openxmlformats.org/officeDocument/2006/relationships/tags" Target="../tags/tag153.xml"/></Relationships>
</file>

<file path=ppt/slides/_rels/slide21.xml.rels><?xml version="1.0" encoding="UTF-8" standalone="yes"?>
<Relationships xmlns="http://schemas.openxmlformats.org/package/2006/relationships"><Relationship Id="rId9" Type="http://schemas.microsoft.com/office/2007/relationships/hdphoto" Target="../media/image26.wdp"/><Relationship Id="rId8" Type="http://schemas.openxmlformats.org/officeDocument/2006/relationships/image" Target="../media/image25.png"/><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image" Target="../media/image20.png"/><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image" Target="../media/image22.png"/><Relationship Id="rId12" Type="http://schemas.openxmlformats.org/officeDocument/2006/relationships/notesSlide" Target="../notesSlides/notesSlide12.xml"/><Relationship Id="rId11" Type="http://schemas.openxmlformats.org/officeDocument/2006/relationships/slideLayout" Target="../slideLayouts/slideLayout2.xml"/><Relationship Id="rId10" Type="http://schemas.openxmlformats.org/officeDocument/2006/relationships/tags" Target="../tags/tag167.xml"/><Relationship Id="rId1" Type="http://schemas.openxmlformats.org/officeDocument/2006/relationships/tags" Target="../tags/tag162.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image" Target="../media/image27.png"/><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image" Target="../media/image20.png"/><Relationship Id="rId24" Type="http://schemas.openxmlformats.org/officeDocument/2006/relationships/notesSlide" Target="../notesSlides/notesSlide13.xml"/><Relationship Id="rId23" Type="http://schemas.openxmlformats.org/officeDocument/2006/relationships/slideLayout" Target="../slideLayouts/slideLayout2.xml"/><Relationship Id="rId22" Type="http://schemas.openxmlformats.org/officeDocument/2006/relationships/tags" Target="../tags/tag190.xml"/><Relationship Id="rId21" Type="http://schemas.openxmlformats.org/officeDocument/2006/relationships/image" Target="../media/image31.png"/><Relationship Id="rId20" Type="http://schemas.openxmlformats.org/officeDocument/2006/relationships/tags" Target="../tags/tag189.xml"/><Relationship Id="rId2" Type="http://schemas.openxmlformats.org/officeDocument/2006/relationships/tags" Target="../tags/tag177.xml"/><Relationship Id="rId19" Type="http://schemas.openxmlformats.org/officeDocument/2006/relationships/image" Target="../media/image30.png"/><Relationship Id="rId18" Type="http://schemas.openxmlformats.org/officeDocument/2006/relationships/tags" Target="../tags/tag188.xml"/><Relationship Id="rId17" Type="http://schemas.openxmlformats.org/officeDocument/2006/relationships/image" Target="../media/image29.png"/><Relationship Id="rId16" Type="http://schemas.openxmlformats.org/officeDocument/2006/relationships/tags" Target="../tags/tag187.xml"/><Relationship Id="rId15" Type="http://schemas.openxmlformats.org/officeDocument/2006/relationships/image" Target="../media/image28.png"/><Relationship Id="rId14" Type="http://schemas.openxmlformats.org/officeDocument/2006/relationships/tags" Target="../tags/tag186.xml"/><Relationship Id="rId13" Type="http://schemas.openxmlformats.org/officeDocument/2006/relationships/tags" Target="../tags/tag185.xml"/><Relationship Id="rId12" Type="http://schemas.openxmlformats.org/officeDocument/2006/relationships/image" Target="../media/image5.jpeg"/><Relationship Id="rId11" Type="http://schemas.openxmlformats.org/officeDocument/2006/relationships/hyperlink" Target="&#24494;&#31505;&#30340;&#21147;&#37327;.mp4" TargetMode="External"/><Relationship Id="rId10" Type="http://schemas.openxmlformats.org/officeDocument/2006/relationships/tags" Target="../tags/tag184.xml"/><Relationship Id="rId1" Type="http://schemas.openxmlformats.org/officeDocument/2006/relationships/tags" Target="../tags/tag176.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2.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image" Target="../media/image20.png"/><Relationship Id="rId2" Type="http://schemas.openxmlformats.org/officeDocument/2006/relationships/tags" Target="../tags/tag195.xml"/><Relationship Id="rId1" Type="http://schemas.openxmlformats.org/officeDocument/2006/relationships/tags" Target="../tags/tag194.xml"/></Relationships>
</file>

<file path=ppt/slides/_rels/slide25.xml.rels><?xml version="1.0" encoding="UTF-8" standalone="yes"?>
<Relationships xmlns="http://schemas.openxmlformats.org/package/2006/relationships"><Relationship Id="rId9" Type="http://schemas.openxmlformats.org/officeDocument/2006/relationships/tags" Target="../tags/tag210.xml"/><Relationship Id="rId8" Type="http://schemas.openxmlformats.org/officeDocument/2006/relationships/image" Target="../media/image32.jpeg"/><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2" Type="http://schemas.openxmlformats.org/officeDocument/2006/relationships/notesSlide" Target="../notesSlides/notesSlide15.xml"/><Relationship Id="rId11" Type="http://schemas.openxmlformats.org/officeDocument/2006/relationships/slideLayout" Target="../slideLayouts/slideLayout2.xml"/><Relationship Id="rId10" Type="http://schemas.openxmlformats.org/officeDocument/2006/relationships/tags" Target="../tags/tag211.xml"/><Relationship Id="rId1" Type="http://schemas.openxmlformats.org/officeDocument/2006/relationships/tags" Target="../tags/tag20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5.xml"/></Relationships>
</file>

<file path=ppt/slides/_rels/slide27.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34.emf"/><Relationship Id="rId2" Type="http://schemas.openxmlformats.org/officeDocument/2006/relationships/oleObject" Target="../embeddings/Document1.doc"/><Relationship Id="rId1" Type="http://schemas.openxmlformats.org/officeDocument/2006/relationships/image" Target="../media/image33.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216.xml"/><Relationship Id="rId1"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2.xml"/><Relationship Id="rId6" Type="http://schemas.openxmlformats.org/officeDocument/2006/relationships/tags" Target="../tags/tag221.xml"/><Relationship Id="rId5" Type="http://schemas.openxmlformats.org/officeDocument/2006/relationships/image" Target="../media/image39.png"/><Relationship Id="rId4" Type="http://schemas.openxmlformats.org/officeDocument/2006/relationships/tags" Target="../tags/tag220.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hdphoto" Target="../media/image42.wdp"/><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tags" Target="../tags/tag226.xml"/><Relationship Id="rId2" Type="http://schemas.openxmlformats.org/officeDocument/2006/relationships/image" Target="../media/image39.png"/><Relationship Id="rId1" Type="http://schemas.openxmlformats.org/officeDocument/2006/relationships/tags" Target="../tags/tag225.xml"/></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xml"/><Relationship Id="rId5" Type="http://schemas.openxmlformats.org/officeDocument/2006/relationships/tags" Target="../tags/tag228.xml"/><Relationship Id="rId4" Type="http://schemas.openxmlformats.org/officeDocument/2006/relationships/image" Target="../media/image44.png"/><Relationship Id="rId3" Type="http://schemas.openxmlformats.org/officeDocument/2006/relationships/image" Target="../media/image39.png"/><Relationship Id="rId2" Type="http://schemas.openxmlformats.org/officeDocument/2006/relationships/tags" Target="../tags/tag227.xml"/><Relationship Id="rId1" Type="http://schemas.openxmlformats.org/officeDocument/2006/relationships/image" Target="../media/image43.pn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2.xml"/><Relationship Id="rId5" Type="http://schemas.openxmlformats.org/officeDocument/2006/relationships/tags" Target="../tags/tag233.xml"/><Relationship Id="rId4" Type="http://schemas.openxmlformats.org/officeDocument/2006/relationships/image" Target="../media/image45.png"/><Relationship Id="rId3" Type="http://schemas.openxmlformats.org/officeDocument/2006/relationships/image" Target="../media/image39.png"/><Relationship Id="rId2" Type="http://schemas.openxmlformats.org/officeDocument/2006/relationships/tags" Target="../tags/tag232.xml"/><Relationship Id="rId1"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7.xml"/><Relationship Id="rId1" Type="http://schemas.openxmlformats.org/officeDocument/2006/relationships/image" Target="../media/image46.png"/></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2.xml"/><Relationship Id="rId6" Type="http://schemas.openxmlformats.org/officeDocument/2006/relationships/tags" Target="../tags/tag242.xml"/><Relationship Id="rId5" Type="http://schemas.openxmlformats.org/officeDocument/2006/relationships/image" Target="../media/image47.png"/><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2.xml"/><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tags" Target="../tags/tag246.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image9.wdp"/><Relationship Id="rId4" Type="http://schemas.openxmlformats.org/officeDocument/2006/relationships/image" Target="../media/image8.png"/><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openxmlformats.org/officeDocument/2006/relationships/tags" Target="../tags/tag76.xml"/><Relationship Id="rId6" Type="http://schemas.openxmlformats.org/officeDocument/2006/relationships/image" Target="../media/image10.jpeg"/><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tags" Target="../tags/tag80.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tags" Target="../tags/tag8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ags" Target="../tags/tag84.xml"/><Relationship Id="rId4" Type="http://schemas.openxmlformats.org/officeDocument/2006/relationships/image" Target="../media/image14.jpeg"/><Relationship Id="rId3" Type="http://schemas.openxmlformats.org/officeDocument/2006/relationships/image" Target="../media/image13.png"/><Relationship Id="rId2" Type="http://schemas.openxmlformats.org/officeDocument/2006/relationships/tags" Target="../tags/tag83.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53521" y="683638"/>
            <a:ext cx="6300247" cy="646331"/>
            <a:chOff x="3378474" y="733622"/>
            <a:chExt cx="6300247" cy="646331"/>
          </a:xfrm>
        </p:grpSpPr>
        <p:cxnSp>
          <p:nvCxnSpPr>
            <p:cNvPr id="4" name="直接连接符 3"/>
            <p:cNvCxnSpPr/>
            <p:nvPr>
              <p:custDataLst>
                <p:tags r:id="rId1"/>
              </p:custDataLst>
            </p:nvPr>
          </p:nvCxnSpPr>
          <p:spPr>
            <a:xfrm flipV="1">
              <a:off x="3378474" y="1310118"/>
              <a:ext cx="5556738" cy="23447"/>
            </a:xfrm>
            <a:prstGeom prst="line">
              <a:avLst/>
            </a:prstGeom>
            <a:ln w="635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570078" y="733622"/>
              <a:ext cx="6108643" cy="646331"/>
              <a:chOff x="3656958" y="832619"/>
              <a:chExt cx="6108643" cy="646331"/>
            </a:xfrm>
          </p:grpSpPr>
          <p:grpSp>
            <p:nvGrpSpPr>
              <p:cNvPr id="6" name="组合 5"/>
              <p:cNvGrpSpPr/>
              <p:nvPr>
                <p:custDataLst>
                  <p:tags r:id="rId2"/>
                </p:custDataLst>
              </p:nvPr>
            </p:nvGrpSpPr>
            <p:grpSpPr>
              <a:xfrm>
                <a:off x="3656958" y="865087"/>
                <a:ext cx="445481" cy="469613"/>
                <a:chOff x="2121873" y="1511588"/>
                <a:chExt cx="445481" cy="469613"/>
              </a:xfrm>
            </p:grpSpPr>
            <p:sp>
              <p:nvSpPr>
                <p:cNvPr id="7" name="矩形 6"/>
                <p:cNvSpPr/>
                <p:nvPr>
                  <p:custDataLst>
                    <p:tags r:id="rId3"/>
                  </p:custDataLst>
                </p:nvPr>
              </p:nvSpPr>
              <p:spPr>
                <a:xfrm>
                  <a:off x="2121873" y="1511588"/>
                  <a:ext cx="363415"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4"/>
                  </p:custDataLst>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custDataLst>
                  <p:tags r:id="rId5"/>
                </p:custDataLst>
              </p:nvPr>
            </p:nvSpPr>
            <p:spPr>
              <a:xfrm>
                <a:off x="4208863" y="832619"/>
                <a:ext cx="5556738" cy="646331"/>
              </a:xfrm>
              <a:prstGeom prst="rect">
                <a:avLst/>
              </a:prstGeom>
              <a:noFill/>
            </p:spPr>
            <p:txBody>
              <a:bodyPr wrap="square" rtlCol="0">
                <a:spAutoFit/>
              </a:bodyPr>
              <a:lstStyle/>
              <a:p>
                <a:pPr algn="ctr"/>
                <a:r>
                  <a:rPr lang="en-US" altLang="zh-CN" sz="3600" b="1" dirty="0">
                    <a:solidFill>
                      <a:srgbClr val="0000FF"/>
                    </a:solidFill>
                    <a:latin typeface="Times New Roman" panose="02020603050405020304" charset="0"/>
                    <a:ea typeface="黑体" panose="02010609060101010101" pitchFamily="49" charset="-122"/>
                    <a:cs typeface="Times New Roman" panose="02020603050405020304" charset="0"/>
                  </a:rPr>
                  <a:t>Reading</a:t>
                </a:r>
                <a:r>
                  <a:rPr lang="zh-CN" altLang="en-US" sz="36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3600" b="1" dirty="0">
                    <a:solidFill>
                      <a:srgbClr val="0000FF"/>
                    </a:solidFill>
                    <a:latin typeface="Times New Roman" panose="02020603050405020304" charset="0"/>
                    <a:ea typeface="黑体" panose="02010609060101010101" pitchFamily="49" charset="-122"/>
                    <a:cs typeface="Times New Roman" panose="02020603050405020304" charset="0"/>
                  </a:rPr>
                  <a:t>for</a:t>
                </a:r>
                <a:r>
                  <a:rPr lang="zh-CN" altLang="en-US" sz="36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3600" b="1" dirty="0">
                    <a:solidFill>
                      <a:srgbClr val="0000FF"/>
                    </a:solidFill>
                    <a:latin typeface="Times New Roman" panose="02020603050405020304" charset="0"/>
                    <a:ea typeface="黑体" panose="02010609060101010101" pitchFamily="49" charset="-122"/>
                    <a:cs typeface="Times New Roman" panose="02020603050405020304" charset="0"/>
                  </a:rPr>
                  <a:t>main</a:t>
                </a:r>
                <a:r>
                  <a:rPr lang="zh-CN" altLang="en-US" sz="36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3600" b="1" dirty="0">
                    <a:solidFill>
                      <a:srgbClr val="0000FF"/>
                    </a:solidFill>
                    <a:latin typeface="Times New Roman" panose="02020603050405020304" charset="0"/>
                    <a:ea typeface="黑体" panose="02010609060101010101" pitchFamily="49" charset="-122"/>
                    <a:cs typeface="Times New Roman" panose="02020603050405020304" charset="0"/>
                  </a:rPr>
                  <a:t>ideas</a:t>
                </a:r>
                <a:endParaRPr lang="zh-CN" altLang="en-US" sz="3600" b="1" dirty="0">
                  <a:solidFill>
                    <a:srgbClr val="0000FF"/>
                  </a:solidFill>
                  <a:latin typeface="Times New Roman" panose="02020603050405020304" charset="0"/>
                  <a:ea typeface="黑体" panose="02010609060101010101" pitchFamily="49" charset="-122"/>
                  <a:cs typeface="Times New Roman" panose="02020603050405020304" charset="0"/>
                </a:endParaRPr>
              </a:p>
            </p:txBody>
          </p:sp>
        </p:grpSp>
      </p:grpSp>
      <p:sp>
        <p:nvSpPr>
          <p:cNvPr id="12" name="对角圆角矩形 5"/>
          <p:cNvSpPr/>
          <p:nvPr>
            <p:custDataLst>
              <p:tags r:id="rId6"/>
            </p:custDataLst>
          </p:nvPr>
        </p:nvSpPr>
        <p:spPr>
          <a:xfrm>
            <a:off x="1597349" y="82173"/>
            <a:ext cx="4716954" cy="504262"/>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main idea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1" name="文本框 15"/>
          <p:cNvSpPr/>
          <p:nvPr/>
        </p:nvSpPr>
        <p:spPr>
          <a:xfrm>
            <a:off x="1540510" y="1441450"/>
            <a:ext cx="9749790" cy="460375"/>
          </a:xfrm>
          <a:prstGeom prst="rect">
            <a:avLst/>
          </a:prstGeom>
          <a:gradFill rotWithShape="1">
            <a:gsLst>
              <a:gs pos="0">
                <a:srgbClr val="E4C58C">
                  <a:lumMod val="110000"/>
                  <a:satMod val="105000"/>
                  <a:tint val="67000"/>
                </a:srgbClr>
              </a:gs>
              <a:gs pos="50000">
                <a:srgbClr val="E4C58C">
                  <a:lumMod val="105000"/>
                  <a:satMod val="103000"/>
                  <a:tint val="73000"/>
                </a:srgbClr>
              </a:gs>
              <a:gs pos="100000">
                <a:srgbClr val="E4C58C">
                  <a:lumMod val="105000"/>
                  <a:satMod val="109000"/>
                  <a:tint val="81000"/>
                </a:srgbClr>
              </a:gs>
            </a:gsLst>
            <a:lin ang="5400000" scaled="0"/>
          </a:gradFill>
          <a:ln w="6350" cap="flat" cmpd="sng" algn="ctr">
            <a:solidFill>
              <a:srgbClr val="E4C58C"/>
            </a:solidFill>
            <a:prstDash val="solid"/>
            <a:miter lim="800000"/>
          </a:ln>
          <a:effectLst/>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a:rPr>
              <a:t>Read and divide the text into three parts.</a:t>
            </a:r>
            <a:endParaRPr kumimoji="0" lang="en-US" altLang="zh-CN" sz="24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a:endParaRPr>
          </a:p>
        </p:txBody>
      </p:sp>
      <p:graphicFrame>
        <p:nvGraphicFramePr>
          <p:cNvPr id="13" name="表格 16"/>
          <p:cNvGraphicFramePr>
            <a:graphicFrameLocks noGrp="1"/>
          </p:cNvGraphicFramePr>
          <p:nvPr>
            <p:custDataLst>
              <p:tags r:id="rId7"/>
            </p:custDataLst>
          </p:nvPr>
        </p:nvGraphicFramePr>
        <p:xfrm>
          <a:off x="1542097" y="2013265"/>
          <a:ext cx="9747885" cy="4632325"/>
        </p:xfrm>
        <a:graphic>
          <a:graphicData uri="http://schemas.openxmlformats.org/drawingml/2006/table">
            <a:tbl>
              <a:tblPr firstRow="1" bandRow="1"/>
              <a:tblGrid>
                <a:gridCol w="2748915"/>
                <a:gridCol w="6998970"/>
              </a:tblGrid>
              <a:tr h="753249">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9pPr>
                    </a:lstStyle>
                    <a:p>
                      <a:pPr algn="ctr">
                        <a:buNone/>
                      </a:pPr>
                      <a:r>
                        <a:rPr lang="en-US" altLang="zh-CN" sz="2800" dirty="0">
                          <a:gradFill>
                            <a:gsLst>
                              <a:gs pos="0">
                                <a:srgbClr val="012D86"/>
                              </a:gs>
                              <a:gs pos="100000">
                                <a:srgbClr val="0E2557"/>
                              </a:gs>
                            </a:gsLst>
                            <a:lin scaled="0"/>
                          </a:gradFill>
                        </a:rPr>
                        <a:t>Part</a:t>
                      </a:r>
                      <a:endParaRPr lang="en-US" altLang="zh-CN" sz="2800" dirty="0">
                        <a:gradFill>
                          <a:gsLst>
                            <a:gs pos="0">
                              <a:srgbClr val="012D86"/>
                            </a:gs>
                            <a:gs pos="100000">
                              <a:srgbClr val="0E2557"/>
                            </a:gs>
                          </a:gsLst>
                          <a:lin scaled="0"/>
                        </a:gra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9pPr>
                    </a:lstStyle>
                    <a:p>
                      <a:pPr algn="ctr">
                        <a:buNone/>
                      </a:pPr>
                      <a:r>
                        <a:rPr lang="en-US" altLang="zh-CN" sz="2400" dirty="0">
                          <a:solidFill>
                            <a:srgbClr val="002060"/>
                          </a:solidFill>
                        </a:rPr>
                        <a:t>Purpose</a:t>
                      </a:r>
                      <a:endParaRPr lang="en-US" altLang="zh-CN" sz="24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000"/>
                    </a:solidFill>
                  </a:tcPr>
                </a:tc>
              </a:tr>
              <a:tr h="753249">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lgn="ctr">
                        <a:buNone/>
                      </a:pPr>
                      <a:r>
                        <a:rPr lang="en-US" altLang="zh-CN" sz="2800" dirty="0">
                          <a:gradFill>
                            <a:gsLst>
                              <a:gs pos="0">
                                <a:srgbClr val="012D86"/>
                              </a:gs>
                              <a:gs pos="100000">
                                <a:srgbClr val="0E2557"/>
                              </a:gs>
                            </a:gsLst>
                            <a:lin scaled="0"/>
                          </a:gradFill>
                        </a:rPr>
                        <a:t>1(Para____)</a:t>
                      </a:r>
                      <a:endParaRPr lang="en-US" altLang="zh-CN" sz="2800" dirty="0">
                        <a:gradFill>
                          <a:gsLst>
                            <a:gs pos="0">
                              <a:srgbClr val="012D86"/>
                            </a:gs>
                            <a:gs pos="100000">
                              <a:srgbClr val="0E2557"/>
                            </a:gs>
                          </a:gsLst>
                          <a:lin scaled="0"/>
                        </a:gra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5A5AF">
                        <a:tint val="4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buNone/>
                      </a:pPr>
                      <a:endParaRPr lang="en-US" altLang="zh-CN" sz="2400" dirty="0">
                        <a:solidFill>
                          <a:srgbClr val="C0000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5A5AF">
                        <a:tint val="40000"/>
                      </a:srgbClr>
                    </a:solidFill>
                  </a:tcPr>
                </a:tc>
              </a:tr>
              <a:tr h="753249">
                <a:tc rowSpan="3">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lgn="ctr">
                        <a:buNone/>
                      </a:pPr>
                      <a:endParaRPr lang="en-US" altLang="zh-CN" sz="2800">
                        <a:gradFill>
                          <a:gsLst>
                            <a:gs pos="0">
                              <a:srgbClr val="012D86"/>
                            </a:gs>
                            <a:gs pos="100000">
                              <a:srgbClr val="0E2557"/>
                            </a:gs>
                          </a:gsLst>
                          <a:lin scaled="0"/>
                        </a:gradFill>
                      </a:endParaRPr>
                    </a:p>
                    <a:p>
                      <a:pPr algn="ctr">
                        <a:buNone/>
                      </a:pPr>
                      <a:endParaRPr lang="en-US" altLang="zh-CN" sz="2800">
                        <a:gradFill>
                          <a:gsLst>
                            <a:gs pos="0">
                              <a:srgbClr val="012D86"/>
                            </a:gs>
                            <a:gs pos="100000">
                              <a:srgbClr val="0E2557"/>
                            </a:gs>
                          </a:gsLst>
                          <a:lin scaled="0"/>
                        </a:gradFill>
                      </a:endParaRPr>
                    </a:p>
                    <a:p>
                      <a:pPr algn="ctr">
                        <a:buNone/>
                      </a:pPr>
                      <a:r>
                        <a:rPr lang="en-US" altLang="zh-CN" sz="2800">
                          <a:gradFill>
                            <a:gsLst>
                              <a:gs pos="0">
                                <a:srgbClr val="012D86"/>
                              </a:gs>
                              <a:gs pos="100000">
                                <a:srgbClr val="0E2557"/>
                              </a:gs>
                            </a:gsLst>
                            <a:lin scaled="0"/>
                          </a:gradFill>
                        </a:rPr>
                        <a:t>2(Para _____)</a:t>
                      </a:r>
                      <a:endParaRPr lang="en-US" altLang="zh-CN" sz="2800">
                        <a:gradFill>
                          <a:gsLst>
                            <a:gs pos="0">
                              <a:srgbClr val="012D86"/>
                            </a:gs>
                            <a:gs pos="100000">
                              <a:srgbClr val="0E2557"/>
                            </a:gs>
                          </a:gsLst>
                          <a:lin scaled="0"/>
                        </a:gra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5A5AF">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buNone/>
                      </a:pPr>
                      <a:r>
                        <a:rPr lang="en-US" altLang="zh-CN" sz="2400" dirty="0" err="1">
                          <a:solidFill>
                            <a:srgbClr val="C00000"/>
                          </a:solidFill>
                        </a:rPr>
                        <a:t>Recognise</a:t>
                      </a:r>
                      <a:r>
                        <a:rPr lang="en-US" altLang="zh-CN" sz="2400" dirty="0">
                          <a:solidFill>
                            <a:srgbClr val="C00000"/>
                          </a:solidFill>
                        </a:rPr>
                        <a:t> when students _______________</a:t>
                      </a:r>
                      <a:endParaRPr lang="en-US" altLang="zh-CN" sz="2400" dirty="0">
                        <a:solidFill>
                          <a:srgbClr val="C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5A5AF">
                        <a:tint val="20000"/>
                      </a:srgbClr>
                    </a:solidFill>
                  </a:tcPr>
                </a:tc>
              </a:tr>
              <a:tr h="753249">
                <a:tc vMerge="1">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buNone/>
                      </a:pPr>
                      <a:r>
                        <a:rPr lang="en-US" altLang="zh-CN" sz="2400" dirty="0" err="1">
                          <a:solidFill>
                            <a:srgbClr val="C00000"/>
                          </a:solidFill>
                        </a:rPr>
                        <a:t>Recognise</a:t>
                      </a:r>
                      <a:r>
                        <a:rPr lang="en-US" altLang="zh-CN" sz="2400" dirty="0">
                          <a:solidFill>
                            <a:srgbClr val="C00000"/>
                          </a:solidFill>
                        </a:rPr>
                        <a:t> when students _______________</a:t>
                      </a:r>
                      <a:endParaRPr lang="en-US" altLang="zh-CN" sz="2400" dirty="0">
                        <a:solidFill>
                          <a:srgbClr val="C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5A5AF">
                        <a:tint val="40000"/>
                      </a:srgbClr>
                    </a:solidFill>
                  </a:tcPr>
                </a:tc>
              </a:tr>
              <a:tr h="796273">
                <a:tc vMerge="1">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buNone/>
                      </a:pPr>
                      <a:r>
                        <a:rPr lang="en-US" altLang="zh-CN" sz="2400" dirty="0">
                          <a:solidFill>
                            <a:srgbClr val="C00000"/>
                          </a:solidFill>
                        </a:rPr>
                        <a:t>Distinguish when students _______________</a:t>
                      </a:r>
                      <a:endParaRPr lang="en-US" altLang="zh-CN" sz="2400" dirty="0">
                        <a:solidFill>
                          <a:srgbClr val="C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5A5AF">
                        <a:tint val="20000"/>
                      </a:srgbClr>
                    </a:solidFill>
                  </a:tcPr>
                </a:tc>
              </a:tr>
              <a:tr h="796273">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lgn="ctr">
                        <a:buNone/>
                      </a:pPr>
                      <a:r>
                        <a:rPr lang="en-US" altLang="zh-CN" sz="2800" dirty="0">
                          <a:gradFill>
                            <a:gsLst>
                              <a:gs pos="0">
                                <a:srgbClr val="012D86"/>
                              </a:gs>
                              <a:gs pos="100000">
                                <a:srgbClr val="0E2557"/>
                              </a:gs>
                            </a:gsLst>
                            <a:lin scaled="0"/>
                          </a:gradFill>
                        </a:rPr>
                        <a:t>3(Para____)</a:t>
                      </a:r>
                      <a:endParaRPr lang="en-US" altLang="zh-CN" sz="2800" dirty="0">
                        <a:gradFill>
                          <a:gsLst>
                            <a:gs pos="0">
                              <a:srgbClr val="012D86"/>
                            </a:gs>
                            <a:gs pos="100000">
                              <a:srgbClr val="0E2557"/>
                            </a:gs>
                          </a:gsLst>
                          <a:lin scaled="0"/>
                        </a:gra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5A5AF">
                        <a:tint val="4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buNone/>
                      </a:pPr>
                      <a:r>
                        <a:rPr lang="en-US" altLang="zh-CN" sz="2400" dirty="0">
                          <a:solidFill>
                            <a:srgbClr val="C00000"/>
                          </a:solidFill>
                        </a:rPr>
                        <a:t>________________________ is an important component of being a teacher.</a:t>
                      </a:r>
                      <a:endParaRPr lang="en-US" altLang="zh-CN" sz="2400" dirty="0">
                        <a:solidFill>
                          <a:srgbClr val="C0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5A5AF">
                        <a:tint val="40000"/>
                      </a:srgbClr>
                    </a:solidFill>
                  </a:tcPr>
                </a:tc>
              </a:tr>
            </a:tbl>
          </a:graphicData>
        </a:graphic>
      </p:graphicFrame>
      <p:sp>
        <p:nvSpPr>
          <p:cNvPr id="14" name="文本框 17"/>
          <p:cNvSpPr/>
          <p:nvPr/>
        </p:nvSpPr>
        <p:spPr>
          <a:xfrm>
            <a:off x="4328696" y="2857456"/>
            <a:ext cx="5857875" cy="522288"/>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dirty="0">
                <a:ln>
                  <a:noFill/>
                </a:ln>
                <a:solidFill>
                  <a:srgbClr val="C00000"/>
                </a:solidFill>
                <a:effectLst/>
                <a:uLnTx/>
                <a:uFillTx/>
                <a:latin typeface="Arial" panose="020B0604020202020204" pitchFamily="34" charset="0"/>
                <a:ea typeface="宋体" panose="02010600030101010101" pitchFamily="2" charset="-122"/>
              </a:rPr>
              <a:t>Introduction of the topic</a:t>
            </a:r>
            <a:endParaRPr kumimoji="0" lang="en-US" altLang="zh-CN" sz="2800" b="0" i="0" u="none" strike="noStrike" kern="0" cap="none" spc="0" normalizeH="0" baseline="0" noProof="0" dirty="0">
              <a:ln>
                <a:noFill/>
              </a:ln>
              <a:solidFill>
                <a:srgbClr val="C00000"/>
              </a:solidFill>
              <a:effectLst/>
              <a:uLnTx/>
              <a:uFillTx/>
              <a:latin typeface="Arial" panose="020B0604020202020204" pitchFamily="34" charset="0"/>
              <a:ea typeface="宋体" panose="02010600030101010101" pitchFamily="2" charset="-122"/>
            </a:endParaRPr>
          </a:p>
        </p:txBody>
      </p:sp>
      <p:sp>
        <p:nvSpPr>
          <p:cNvPr id="15" name="文本框 18"/>
          <p:cNvSpPr/>
          <p:nvPr/>
        </p:nvSpPr>
        <p:spPr>
          <a:xfrm>
            <a:off x="7903721" y="3609449"/>
            <a:ext cx="3001745" cy="39878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rPr>
              <a:t>are interested or bored</a:t>
            </a:r>
            <a:endParaRPr kumimoji="0" lang="en-US"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endParaRPr>
          </a:p>
        </p:txBody>
      </p:sp>
      <p:sp>
        <p:nvSpPr>
          <p:cNvPr id="16" name="文本框 20"/>
          <p:cNvSpPr/>
          <p:nvPr/>
        </p:nvSpPr>
        <p:spPr>
          <a:xfrm>
            <a:off x="7953504" y="4237988"/>
            <a:ext cx="2528112" cy="39878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微软雅黑" panose="020B0503020204020204" pitchFamily="34" charset="-122"/>
              </a:rPr>
              <a:t>are distracted</a:t>
            </a:r>
            <a:endParaRPr kumimoji="0" lang="en-US"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微软雅黑" panose="020B0503020204020204" pitchFamily="34" charset="-122"/>
            </a:endParaRPr>
          </a:p>
        </p:txBody>
      </p:sp>
      <p:sp>
        <p:nvSpPr>
          <p:cNvPr id="17" name="文本框 21"/>
          <p:cNvSpPr/>
          <p:nvPr/>
        </p:nvSpPr>
        <p:spPr>
          <a:xfrm>
            <a:off x="8036610" y="5034878"/>
            <a:ext cx="2444750" cy="39878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微软雅黑" panose="020B0503020204020204" pitchFamily="34" charset="-122"/>
              </a:rPr>
              <a:t>are troubled</a:t>
            </a:r>
            <a:endParaRPr kumimoji="0" lang="en-US"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微软雅黑" panose="020B0503020204020204" pitchFamily="34" charset="-122"/>
            </a:endParaRPr>
          </a:p>
        </p:txBody>
      </p:sp>
      <p:sp>
        <p:nvSpPr>
          <p:cNvPr id="18" name="文本框 22"/>
          <p:cNvSpPr/>
          <p:nvPr/>
        </p:nvSpPr>
        <p:spPr>
          <a:xfrm>
            <a:off x="4424581" y="5916644"/>
            <a:ext cx="4402258" cy="39878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微软雅黑" panose="020B0503020204020204" pitchFamily="34" charset="-122"/>
              </a:rPr>
              <a:t>Reacting to body language</a:t>
            </a:r>
            <a:endParaRPr kumimoji="0" lang="en-US" altLang="zh-CN" sz="2000" b="1" i="0" u="none" strike="noStrike" kern="0" cap="none" spc="0" normalizeH="0" baseline="0" noProof="0" dirty="0">
              <a:ln>
                <a:noFill/>
              </a:ln>
              <a:solidFill>
                <a:srgbClr val="0000FF"/>
              </a:solidFill>
              <a:effectLst/>
              <a:uLnTx/>
              <a:uFillTx/>
              <a:latin typeface="Arial" panose="020B0604020202020204" pitchFamily="34" charset="0"/>
              <a:ea typeface="宋体" panose="02010600030101010101" pitchFamily="2" charset="-122"/>
              <a:sym typeface="微软雅黑" panose="020B0503020204020204" pitchFamily="34" charset="-122"/>
            </a:endParaRPr>
          </a:p>
        </p:txBody>
      </p:sp>
      <p:sp>
        <p:nvSpPr>
          <p:cNvPr id="19" name="文本框 23"/>
          <p:cNvSpPr/>
          <p:nvPr/>
        </p:nvSpPr>
        <p:spPr>
          <a:xfrm>
            <a:off x="2931696" y="2784335"/>
            <a:ext cx="965200" cy="461665"/>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b="1" kern="0" dirty="0">
                <a:solidFill>
                  <a:srgbClr val="FF0000"/>
                </a:solidFill>
                <a:latin typeface="Calibri" panose="020F0502020204030204"/>
              </a:rPr>
              <a:t>①②</a:t>
            </a:r>
            <a:endParaRPr lang="en-US" altLang="zh-CN" sz="2400" b="1" kern="0" dirty="0">
              <a:solidFill>
                <a:srgbClr val="FF0000"/>
              </a:solidFill>
              <a:latin typeface="Calibri" panose="020F0502020204030204"/>
            </a:endParaRPr>
          </a:p>
        </p:txBody>
      </p:sp>
      <p:sp>
        <p:nvSpPr>
          <p:cNvPr id="20" name="文本框 24"/>
          <p:cNvSpPr/>
          <p:nvPr/>
        </p:nvSpPr>
        <p:spPr>
          <a:xfrm>
            <a:off x="2844384" y="4440891"/>
            <a:ext cx="1484312" cy="460375"/>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b="1" kern="0" dirty="0">
                <a:solidFill>
                  <a:srgbClr val="FF0000"/>
                </a:solidFill>
                <a:latin typeface="Calibri" panose="020F0502020204030204"/>
              </a:rPr>
              <a:t>③④⑤</a:t>
            </a:r>
            <a:endParaRPr lang="en-US" altLang="zh-CN" sz="2400" b="1" kern="0" dirty="0">
              <a:solidFill>
                <a:srgbClr val="FF0000"/>
              </a:solidFill>
              <a:latin typeface="Calibri" panose="020F0502020204030204"/>
            </a:endParaRPr>
          </a:p>
        </p:txBody>
      </p:sp>
      <p:sp>
        <p:nvSpPr>
          <p:cNvPr id="21" name="文本框 26"/>
          <p:cNvSpPr/>
          <p:nvPr/>
        </p:nvSpPr>
        <p:spPr>
          <a:xfrm>
            <a:off x="2931696" y="5916664"/>
            <a:ext cx="919162" cy="460375"/>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gn="ctr"/>
            <a:r>
              <a:rPr lang="en-US" altLang="zh-CN" sz="2400" b="1" kern="0" dirty="0">
                <a:solidFill>
                  <a:srgbClr val="FF0000"/>
                </a:solidFill>
                <a:latin typeface="Calibri" panose="020F0502020204030204"/>
              </a:rPr>
              <a:t>⑥</a:t>
            </a:r>
            <a:endParaRPr lang="en-US" altLang="zh-CN" sz="2400" b="1" kern="0" dirty="0">
              <a:solidFill>
                <a:srgbClr val="FF0000"/>
              </a:solidFill>
              <a:latin typeface="Calibri" panose="020F0502020204030204"/>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childTnLst>
                                    <p:set>
                                      <p:cBhvr additive="base">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1" nodeType="clickEffect">
                                  <p:stCondLst>
                                    <p:cond delay="0"/>
                                  </p:stCondLst>
                                  <p:childTnLst>
                                    <p:set>
                                      <p:cBhvr additive="base">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1" nodeType="clickEffect">
                                  <p:stCondLst>
                                    <p:cond delay="0"/>
                                  </p:stCondLst>
                                  <p:childTnLst>
                                    <p:set>
                                      <p:cBhvr additive="base">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additive="base">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additive="base">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additive="base">
                                        <p:cTn id="58" dur="1" fill="hold">
                                          <p:stCondLst>
                                            <p:cond delay="0"/>
                                          </p:stCondLst>
                                        </p:cTn>
                                        <p:tgtEl>
                                          <p:spTgt spid="17"/>
                                        </p:tgtEl>
                                        <p:attrNameLst>
                                          <p:attrName>style.visibility</p:attrName>
                                        </p:attrNameLst>
                                      </p:cBhvr>
                                      <p:to>
                                        <p:strVal val="visible"/>
                                      </p:to>
                                    </p:set>
                                    <p:animEffect transition="in" filter="blinds(horizontal)">
                                      <p:cBhvr additive="base">
                                        <p:cTn id="59" dur="500" fill="hold"/>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1" nodeType="clickEffect">
                                  <p:stCondLst>
                                    <p:cond delay="0"/>
                                  </p:stCondLst>
                                  <p:childTnLst>
                                    <p:set>
                                      <p:cBhvr additive="base">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ppt_x"/>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additive="base">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ppt_x"/>
                                          </p:val>
                                        </p:tav>
                                        <p:tav tm="100000">
                                          <p:val>
                                            <p:strVal val="#ppt_x"/>
                                          </p:val>
                                        </p:tav>
                                      </p:tavLst>
                                    </p:anim>
                                    <p:anim calcmode="lin" valueType="num">
                                      <p:cBhvr additive="base">
                                        <p:cTn id="7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bldLvl="0" animBg="1"/>
      <p:bldP spid="14" grpId="0"/>
      <p:bldP spid="14" grpId="1"/>
      <p:bldP spid="15" grpId="0"/>
      <p:bldP spid="16" grpId="0"/>
      <p:bldP spid="17" grpId="0"/>
      <p:bldP spid="18" grpId="0"/>
      <p:bldP spid="19" grpId="0"/>
      <p:bldP spid="19" grpId="1"/>
      <p:bldP spid="20" grpId="0"/>
      <p:bldP spid="20" grpId="1"/>
      <p:bldP spid="21" grpId="0"/>
      <p:bldP spid="2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角圆角矩形 5"/>
          <p:cNvSpPr/>
          <p:nvPr>
            <p:custDataLst>
              <p:tags r:id="rId1"/>
            </p:custDataLst>
          </p:nvPr>
        </p:nvSpPr>
        <p:spPr>
          <a:xfrm>
            <a:off x="1321509" y="86498"/>
            <a:ext cx="4387313" cy="596632"/>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pic>
        <p:nvPicPr>
          <p:cNvPr id="5" name="图片 4" descr="4B2C6FB54528F47738915F1452E77480"/>
          <p:cNvPicPr>
            <a:picLocks noChangeAspect="1"/>
          </p:cNvPicPr>
          <p:nvPr/>
        </p:nvPicPr>
        <p:blipFill>
          <a:blip r:embed="rId2"/>
          <a:stretch>
            <a:fillRect/>
          </a:stretch>
        </p:blipFill>
        <p:spPr>
          <a:xfrm>
            <a:off x="7187953" y="5239587"/>
            <a:ext cx="1343507" cy="1343507"/>
          </a:xfrm>
          <a:prstGeom prst="rect">
            <a:avLst/>
          </a:prstGeom>
          <a:noFill/>
          <a:ln w="9525">
            <a:noFill/>
          </a:ln>
        </p:spPr>
      </p:pic>
      <p:sp>
        <p:nvSpPr>
          <p:cNvPr id="7" name="内容占位符 2"/>
          <p:cNvSpPr txBox="1"/>
          <p:nvPr/>
        </p:nvSpPr>
        <p:spPr>
          <a:xfrm>
            <a:off x="419492" y="1087590"/>
            <a:ext cx="11353016" cy="2422469"/>
          </a:xfrm>
          <a:prstGeom prst="rect">
            <a:avLst/>
          </a:prstGeom>
        </p:spPr>
        <p:txBody>
          <a:bodyPr vert="horz" wrap="square" lIns="108850" tIns="54425" rIns="108850" bIns="54425" rtlCol="0">
            <a:spAutoFit/>
          </a:bodyPr>
          <a:lstStyle>
            <a:lvl1pPr marL="0" indent="809625" algn="l" defTabSz="1088390" rtl="0" eaLnBrk="1" latinLnBrk="0" hangingPunct="1">
              <a:lnSpc>
                <a:spcPct val="140000"/>
              </a:lnSpc>
              <a:spcBef>
                <a:spcPct val="0"/>
              </a:spcBef>
              <a:buFont typeface="Arial" panose="020B0604020202020204" pitchFamily="34" charset="0"/>
              <a:buNone/>
              <a:tabLst>
                <a:tab pos="5559425" algn="l"/>
              </a:tabLst>
              <a:defRPr sz="3200" b="0" kern="1200">
                <a:solidFill>
                  <a:schemeClr val="tx1"/>
                </a:solidFill>
                <a:latin typeface="+mn-lt"/>
                <a:ea typeface="+mn-ea"/>
                <a:cs typeface="+mn-cs"/>
              </a:defRPr>
            </a:lvl1pPr>
            <a:lvl2pPr marL="544195"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2pPr>
            <a:lvl3pPr marL="1088390"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3pPr>
            <a:lvl4pPr marL="1632585"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4pPr>
            <a:lvl5pPr marL="2176780"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indent="812800" algn="just">
              <a:tabLst>
                <a:tab pos="5600700" algn="l"/>
              </a:tabLst>
            </a:pPr>
            <a:r>
              <a:rPr lang="zh-CN" altLang="zh-CN" sz="2200" kern="100" dirty="0">
                <a:latin typeface="宋体" panose="02010600030101010101" pitchFamily="2" charset="-122"/>
                <a:ea typeface="黑体" panose="02010609060101010101" pitchFamily="49" charset="-122"/>
                <a:cs typeface="宋体" panose="02010600030101010101" pitchFamily="2" charset="-122"/>
              </a:rPr>
              <a:t>Ⅰ</a:t>
            </a:r>
            <a:r>
              <a:rPr lang="en-US" altLang="zh-CN" sz="2200" kern="100" dirty="0">
                <a:ea typeface="黑体" panose="02010609060101010101" pitchFamily="49" charset="-122"/>
                <a:cs typeface="Courier New" panose="02070309020205020404"/>
              </a:rPr>
              <a:t>.</a:t>
            </a:r>
            <a:r>
              <a:rPr lang="zh-CN" altLang="zh-CN" sz="2200" kern="100" dirty="0">
                <a:ea typeface="黑体" panose="02010609060101010101" pitchFamily="49" charset="-122"/>
                <a:cs typeface="Times New Roman" panose="02020603050405020304"/>
              </a:rPr>
              <a:t>阅读课文，判断信息正误</a:t>
            </a:r>
            <a:endParaRPr lang="zh-CN" altLang="zh-CN" sz="2200" kern="100" dirty="0">
              <a:latin typeface="宋体" panose="02010600030101010101" pitchFamily="2" charset="-122"/>
              <a:cs typeface="Courier New" panose="02070309020205020404"/>
            </a:endParaRPr>
          </a:p>
          <a:p>
            <a:pPr indent="812800" algn="just">
              <a:tabLst>
                <a:tab pos="5600700" algn="l"/>
              </a:tabLst>
            </a:pPr>
            <a:r>
              <a:rPr lang="en-US" altLang="zh-CN" sz="2200" kern="100" dirty="0">
                <a:cs typeface="Courier New" panose="02070309020205020404"/>
              </a:rPr>
              <a:t>(</a:t>
            </a:r>
            <a:r>
              <a:rPr lang="zh-CN" altLang="zh-CN" sz="2200" kern="100" dirty="0">
                <a:cs typeface="Times New Roman" panose="02020603050405020304"/>
              </a:rPr>
              <a:t>　　</a:t>
            </a:r>
            <a:r>
              <a:rPr lang="en-US" altLang="zh-CN" sz="2200" kern="100" dirty="0">
                <a:cs typeface="Courier New" panose="02070309020205020404"/>
              </a:rPr>
              <a:t>)1.It is not easy to </a:t>
            </a:r>
            <a:r>
              <a:rPr lang="en-US" altLang="zh-CN" sz="2200" kern="100" dirty="0" err="1">
                <a:cs typeface="Courier New" panose="02070309020205020404"/>
              </a:rPr>
              <a:t>recognise</a:t>
            </a:r>
            <a:r>
              <a:rPr lang="en-US" altLang="zh-CN" sz="2200" kern="100" dirty="0">
                <a:cs typeface="Courier New" panose="02070309020205020404"/>
              </a:rPr>
              <a:t> when students are interested in a lesson. </a:t>
            </a:r>
            <a:endParaRPr lang="zh-CN" altLang="zh-CN" sz="2200" kern="100" dirty="0">
              <a:latin typeface="宋体" panose="02010600030101010101" pitchFamily="2" charset="-122"/>
              <a:cs typeface="Courier New" panose="02070309020205020404"/>
            </a:endParaRPr>
          </a:p>
          <a:p>
            <a:pPr indent="812800" algn="just">
              <a:tabLst>
                <a:tab pos="5600700" algn="l"/>
              </a:tabLst>
            </a:pPr>
            <a:r>
              <a:rPr lang="en-US" altLang="zh-CN" sz="2200" kern="100" dirty="0">
                <a:cs typeface="Courier New" panose="02070309020205020404"/>
              </a:rPr>
              <a:t>(</a:t>
            </a:r>
            <a:r>
              <a:rPr lang="zh-CN" altLang="zh-CN" sz="2200" kern="100" dirty="0">
                <a:cs typeface="Times New Roman" panose="02020603050405020304"/>
              </a:rPr>
              <a:t>　　</a:t>
            </a:r>
            <a:r>
              <a:rPr lang="en-US" altLang="zh-CN" sz="2200" kern="100" dirty="0">
                <a:cs typeface="Courier New" panose="02070309020205020404"/>
              </a:rPr>
              <a:t>)2.If a student has his head lowered to look at his watch, it implies he is bored. </a:t>
            </a:r>
            <a:endParaRPr lang="zh-CN" altLang="zh-CN" sz="2200" kern="100" dirty="0">
              <a:latin typeface="宋体" panose="02010600030101010101" pitchFamily="2" charset="-122"/>
              <a:cs typeface="Courier New" panose="02070309020205020404"/>
            </a:endParaRPr>
          </a:p>
          <a:p>
            <a:pPr indent="812800" algn="just">
              <a:tabLst>
                <a:tab pos="5600700" algn="l"/>
              </a:tabLst>
            </a:pPr>
            <a:r>
              <a:rPr lang="en-US" altLang="zh-CN" sz="2200" kern="100" dirty="0">
                <a:cs typeface="Courier New" panose="02070309020205020404"/>
              </a:rPr>
              <a:t>(</a:t>
            </a:r>
            <a:r>
              <a:rPr lang="zh-CN" altLang="zh-CN" sz="2200" kern="100" dirty="0">
                <a:cs typeface="Times New Roman" panose="02020603050405020304"/>
              </a:rPr>
              <a:t>　　</a:t>
            </a:r>
            <a:r>
              <a:rPr lang="en-US" altLang="zh-CN" sz="2200" kern="100" dirty="0">
                <a:cs typeface="Courier New" panose="02070309020205020404"/>
              </a:rPr>
              <a:t>)3.Some students are amused by something else because they spend all their time looking anywhere but at me. </a:t>
            </a:r>
            <a:endParaRPr lang="zh-CN" altLang="zh-CN" sz="2200" kern="100" dirty="0">
              <a:latin typeface="宋体" panose="02010600030101010101" pitchFamily="2" charset="-122"/>
              <a:cs typeface="Courier New" panose="02070309020205020404"/>
            </a:endParaRPr>
          </a:p>
        </p:txBody>
      </p:sp>
      <p:sp>
        <p:nvSpPr>
          <p:cNvPr id="8" name="内容占位符 2"/>
          <p:cNvSpPr txBox="1"/>
          <p:nvPr/>
        </p:nvSpPr>
        <p:spPr>
          <a:xfrm>
            <a:off x="419492" y="3510059"/>
            <a:ext cx="11353016" cy="1950802"/>
          </a:xfrm>
          <a:prstGeom prst="rect">
            <a:avLst/>
          </a:prstGeom>
        </p:spPr>
        <p:txBody>
          <a:bodyPr vert="horz" wrap="square" lIns="108850" tIns="54425" rIns="108850" bIns="54425" rtlCol="0">
            <a:spAutoFit/>
          </a:bodyPr>
          <a:lstStyle>
            <a:lvl1pPr marL="0" indent="809625" algn="l" defTabSz="1088390" rtl="0" eaLnBrk="1" latinLnBrk="0" hangingPunct="1">
              <a:lnSpc>
                <a:spcPct val="140000"/>
              </a:lnSpc>
              <a:spcBef>
                <a:spcPct val="0"/>
              </a:spcBef>
              <a:buFont typeface="Arial" panose="020B0604020202020204" pitchFamily="34" charset="0"/>
              <a:buNone/>
              <a:tabLst>
                <a:tab pos="5559425" algn="l"/>
              </a:tabLst>
              <a:defRPr sz="3200" b="0" kern="1200">
                <a:solidFill>
                  <a:schemeClr val="tx1"/>
                </a:solidFill>
                <a:latin typeface="+mn-lt"/>
                <a:ea typeface="+mn-ea"/>
                <a:cs typeface="+mn-cs"/>
              </a:defRPr>
            </a:lvl1pPr>
            <a:lvl2pPr marL="544195"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2pPr>
            <a:lvl3pPr marL="1088390"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3pPr>
            <a:lvl4pPr marL="1632585"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4pPr>
            <a:lvl5pPr marL="2176780"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indent="812800" algn="just">
              <a:tabLst>
                <a:tab pos="5600700" algn="l"/>
              </a:tabLst>
            </a:pPr>
            <a:r>
              <a:rPr lang="en-US" altLang="zh-CN" sz="2200" kern="100" dirty="0">
                <a:cs typeface="Courier New" panose="02070309020205020404"/>
              </a:rPr>
              <a:t>(</a:t>
            </a:r>
            <a:r>
              <a:rPr lang="zh-CN" altLang="zh-CN" sz="2200" kern="100" dirty="0">
                <a:cs typeface="Times New Roman" panose="02020603050405020304"/>
              </a:rPr>
              <a:t>　　</a:t>
            </a:r>
            <a:r>
              <a:rPr lang="en-US" altLang="zh-CN" sz="2200" kern="100" dirty="0">
                <a:cs typeface="Courier New" panose="02070309020205020404"/>
              </a:rPr>
              <a:t>)4.Students who are angry, afraid, or experiencing anxiety will nearly always wear a frown. </a:t>
            </a:r>
            <a:endParaRPr lang="zh-CN" altLang="zh-CN" sz="2200" kern="100" dirty="0">
              <a:latin typeface="宋体" panose="02010600030101010101" pitchFamily="2" charset="-122"/>
              <a:cs typeface="Courier New" panose="02070309020205020404"/>
            </a:endParaRPr>
          </a:p>
          <a:p>
            <a:pPr indent="812800" algn="just">
              <a:tabLst>
                <a:tab pos="5600700" algn="l"/>
              </a:tabLst>
            </a:pPr>
            <a:r>
              <a:rPr lang="en-US" altLang="zh-CN" sz="2200" kern="100" dirty="0">
                <a:cs typeface="Courier New" panose="02070309020205020404"/>
              </a:rPr>
              <a:t>(</a:t>
            </a:r>
            <a:r>
              <a:rPr lang="zh-CN" altLang="zh-CN" sz="2200" kern="100" dirty="0">
                <a:cs typeface="Times New Roman" panose="02020603050405020304"/>
              </a:rPr>
              <a:t>　　</a:t>
            </a:r>
            <a:r>
              <a:rPr lang="en-US" altLang="zh-CN" sz="2200" kern="100" dirty="0">
                <a:cs typeface="Courier New" panose="02070309020205020404"/>
              </a:rPr>
              <a:t>)5.Reacting to body language is very important for a teacher. </a:t>
            </a:r>
            <a:endParaRPr lang="zh-CN" altLang="zh-CN" sz="2200" kern="100" dirty="0">
              <a:latin typeface="宋体" panose="02010600030101010101" pitchFamily="2" charset="-122"/>
              <a:cs typeface="Courier New" panose="02070309020205020404"/>
            </a:endParaRPr>
          </a:p>
          <a:p>
            <a:pPr indent="812800" algn="just">
              <a:tabLst>
                <a:tab pos="5600700" algn="l"/>
              </a:tabLst>
            </a:pPr>
            <a:r>
              <a:rPr lang="zh-CN" altLang="zh-CN" sz="2200" kern="100" dirty="0">
                <a:solidFill>
                  <a:srgbClr val="FF0000"/>
                </a:solidFill>
                <a:ea typeface="黑体" panose="02010609060101010101" pitchFamily="49" charset="-122"/>
                <a:cs typeface="Times New Roman" panose="02020603050405020304"/>
              </a:rPr>
              <a:t>【答案】</a:t>
            </a:r>
            <a:r>
              <a:rPr lang="en-US" altLang="zh-CN" sz="2200" kern="100" dirty="0">
                <a:cs typeface="Courier New" panose="02070309020205020404"/>
              </a:rPr>
              <a:t>1</a:t>
            </a:r>
            <a:r>
              <a:rPr lang="zh-CN" altLang="zh-CN" sz="2200" kern="100" dirty="0">
                <a:cs typeface="Times New Roman" panose="02020603050405020304"/>
              </a:rPr>
              <a:t>－</a:t>
            </a:r>
            <a:r>
              <a:rPr lang="en-US" altLang="zh-CN" sz="2200" kern="100" dirty="0">
                <a:cs typeface="Courier New" panose="02070309020205020404"/>
              </a:rPr>
              <a:t>5</a:t>
            </a:r>
            <a:r>
              <a:rPr lang="zh-CN" altLang="zh-CN" sz="2200" kern="100" dirty="0">
                <a:cs typeface="Times New Roman" panose="02020603050405020304"/>
              </a:rPr>
              <a:t>　</a:t>
            </a:r>
            <a:r>
              <a:rPr lang="en-US" altLang="zh-CN" sz="2200" kern="100" dirty="0">
                <a:cs typeface="Courier New" panose="02070309020205020404"/>
              </a:rPr>
              <a:t>FTTFT</a:t>
            </a:r>
            <a:endParaRPr lang="zh-CN" altLang="zh-CN" sz="2200" kern="100" dirty="0">
              <a:latin typeface="宋体" panose="02010600030101010101" pitchFamily="2" charset="-122"/>
              <a:cs typeface="Courier New" panose="020703090202050204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additive="base">
                                        <p:cTn id="2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Effect transition="in" filter="randombar(horizontal)">
                                      <p:cBhvr>
                                        <p:cTn id="43" dur="500"/>
                                        <p:tgtEl>
                                          <p:spTgt spid="8">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randombar(horizontal)">
                                      <p:cBhvr>
                                        <p:cTn id="4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p"/>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27450" y="397794"/>
            <a:ext cx="6647778" cy="898089"/>
            <a:chOff x="0" y="-270068"/>
            <a:chExt cx="5595897" cy="1950283"/>
          </a:xfrm>
        </p:grpSpPr>
        <p:pic>
          <p:nvPicPr>
            <p:cNvPr id="10" name="Picture 4"/>
            <p:cNvPicPr>
              <a:picLocks noChangeAspect="1" noChangeArrowheads="1" noCrop="1"/>
            </p:cNvPicPr>
            <p:nvPr/>
          </p:nvPicPr>
          <p:blipFill>
            <a:blip r:embed="rId1"/>
            <a:srcRect/>
            <a:stretch>
              <a:fillRect/>
            </a:stretch>
          </p:blipFill>
          <p:spPr bwMode="auto">
            <a:xfrm>
              <a:off x="0" y="0"/>
              <a:ext cx="2555875" cy="7477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203200" y="-270068"/>
              <a:ext cx="2352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200" b="1" dirty="0">
                  <a:solidFill>
                    <a:srgbClr val="FF0000"/>
                  </a:solidFill>
                  <a:latin typeface="Times New Roman" panose="02020603050405020304" charset="0"/>
                  <a:ea typeface="宋体" panose="02010600030101010101" pitchFamily="2" charset="-122"/>
                </a:rPr>
                <a:t>Skimming</a:t>
              </a:r>
              <a:endParaRPr kumimoji="1" lang="en-US" altLang="zh-CN" sz="3200" b="1" dirty="0">
                <a:solidFill>
                  <a:srgbClr val="FF0000"/>
                </a:solidFill>
                <a:latin typeface="Times New Roman" panose="02020603050405020304" charset="0"/>
                <a:ea typeface="宋体" panose="02010600030101010101" pitchFamily="2" charset="-122"/>
              </a:endParaRPr>
            </a:p>
          </p:txBody>
        </p:sp>
        <p:sp>
          <p:nvSpPr>
            <p:cNvPr id="16" name="Text Box 6"/>
            <p:cNvSpPr txBox="1">
              <a:spLocks noChangeArrowheads="1"/>
            </p:cNvSpPr>
            <p:nvPr/>
          </p:nvSpPr>
          <p:spPr bwMode="auto">
            <a:xfrm>
              <a:off x="2483103" y="677667"/>
              <a:ext cx="3112794" cy="1002548"/>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en-US" altLang="zh-CN" sz="2400" b="1" dirty="0">
                  <a:solidFill>
                    <a:srgbClr val="0000FF"/>
                  </a:solidFill>
                  <a:latin typeface="Times New Roman" panose="02020603050405020304" charset="0"/>
                  <a:ea typeface="宋体" panose="02010600030101010101" pitchFamily="2" charset="-122"/>
                </a:rPr>
                <a:t>Reading Comprehension </a:t>
              </a:r>
              <a:endParaRPr kumimoji="1" lang="en-US" altLang="zh-CN" sz="2400" b="1" dirty="0">
                <a:solidFill>
                  <a:srgbClr val="0000FF"/>
                </a:solidFill>
                <a:latin typeface="Times New Roman" panose="02020603050405020304" charset="0"/>
                <a:ea typeface="宋体" panose="02010600030101010101" pitchFamily="2" charset="-122"/>
              </a:endParaRPr>
            </a:p>
          </p:txBody>
        </p:sp>
      </p:grpSp>
      <p:sp>
        <p:nvSpPr>
          <p:cNvPr id="17" name="对角圆角矩形 5"/>
          <p:cNvSpPr/>
          <p:nvPr>
            <p:custDataLst>
              <p:tags r:id="rId3"/>
            </p:custDataLst>
          </p:nvPr>
        </p:nvSpPr>
        <p:spPr>
          <a:xfrm>
            <a:off x="1966304" y="123474"/>
            <a:ext cx="4232937" cy="464745"/>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文本框 6"/>
          <p:cNvSpPr txBox="1"/>
          <p:nvPr/>
        </p:nvSpPr>
        <p:spPr>
          <a:xfrm>
            <a:off x="363133" y="1380708"/>
            <a:ext cx="11501417" cy="916940"/>
          </a:xfrm>
          <a:prstGeom prst="rect">
            <a:avLst/>
          </a:prstGeom>
          <a:noFill/>
          <a:ln w="9525">
            <a:noFill/>
          </a:ln>
        </p:spPr>
        <p:txBody>
          <a:bodyPr lIns="117202" tIns="58601" rIns="117202" bIns="58601">
            <a:spAutoFit/>
          </a:bodyPr>
          <a:lstStyle/>
          <a:p>
            <a:pPr algn="just" defTabSz="1171575"/>
            <a:r>
              <a:rPr lang="zh-CN" altLang="en-US" sz="2600" b="1" u="sng" dirty="0">
                <a:solidFill>
                  <a:srgbClr val="0000FF"/>
                </a:solidFill>
                <a:latin typeface="Times New Roman" panose="02020603050405020304" charset="0"/>
                <a:ea typeface="宋体" panose="02010600030101010101" pitchFamily="2" charset="-122"/>
                <a:cs typeface="Times New Roman" panose="02020603050405020304" charset="0"/>
              </a:rPr>
              <a:t>　</a:t>
            </a:r>
            <a:r>
              <a:rPr lang="en-US" altLang="zh-CN" sz="2600" b="1" u="sng" dirty="0">
                <a:solidFill>
                  <a:srgbClr val="0000FF"/>
                </a:solidFill>
                <a:latin typeface="Times New Roman" panose="02020603050405020304" charset="0"/>
                <a:ea typeface="宋体" panose="02010600030101010101" pitchFamily="2" charset="-122"/>
                <a:cs typeface="Times New Roman" panose="02020603050405020304" charset="0"/>
              </a:rPr>
              <a:t>Task 1</a:t>
            </a:r>
            <a:r>
              <a:rPr lang="zh-CN" altLang="en-US" sz="2600" b="1" u="sng" dirty="0">
                <a:solidFill>
                  <a:srgbClr val="0000FF"/>
                </a:solidFill>
                <a:latin typeface="Times New Roman" panose="02020603050405020304" charset="0"/>
                <a:ea typeface="宋体" panose="02010600030101010101" pitchFamily="2" charset="-122"/>
                <a:cs typeface="Times New Roman" panose="02020603050405020304" charset="0"/>
              </a:rPr>
              <a:t>　整体理解</a:t>
            </a:r>
            <a:r>
              <a:rPr lang="en-US" altLang="zh-CN" sz="2600" b="1" u="sng" dirty="0">
                <a:solidFill>
                  <a:srgbClr val="0000FF"/>
                </a:solidFill>
                <a:latin typeface="Times New Roman" panose="02020603050405020304" charset="0"/>
                <a:ea typeface="宋体" panose="02010600030101010101" pitchFamily="2" charset="-122"/>
                <a:cs typeface="Times New Roman" panose="02020603050405020304" charset="0"/>
              </a:rPr>
              <a:t> </a:t>
            </a:r>
            <a:endParaRPr lang="en-US" altLang="zh-CN" sz="2600" b="1" dirty="0">
              <a:solidFill>
                <a:srgbClr val="0000FF"/>
              </a:solidFill>
              <a:latin typeface="Times New Roman" panose="02020603050405020304" charset="0"/>
              <a:ea typeface="宋体" panose="02010600030101010101" pitchFamily="2" charset="-122"/>
              <a:cs typeface="Times New Roman" panose="02020603050405020304" charset="0"/>
            </a:endParaRPr>
          </a:p>
          <a:p>
            <a:pPr algn="just" defTabSz="1171575"/>
            <a:r>
              <a:rPr lang="en-US" altLang="zh-CN" sz="2600" b="1" dirty="0">
                <a:solidFill>
                  <a:srgbClr val="0000FF"/>
                </a:solidFill>
                <a:latin typeface="Times New Roman" panose="02020603050405020304" charset="0"/>
                <a:ea typeface="宋体" panose="02010600030101010101" pitchFamily="2" charset="-122"/>
                <a:cs typeface="Times New Roman" panose="02020603050405020304" charset="0"/>
              </a:rPr>
              <a:t>1. Skim the passage and fill in the blanks</a:t>
            </a:r>
            <a:endParaRPr lang="en-US" altLang="zh-CN" sz="2600" b="1" dirty="0">
              <a:solidFill>
                <a:srgbClr val="0000FF"/>
              </a:solidFill>
              <a:latin typeface="Times New Roman" panose="02020603050405020304" charset="0"/>
              <a:ea typeface="宋体" panose="02010600030101010101" pitchFamily="2" charset="-122"/>
              <a:cs typeface="Times New Roman" panose="02020603050405020304" charset="0"/>
            </a:endParaRPr>
          </a:p>
        </p:txBody>
      </p:sp>
      <p:pic>
        <p:nvPicPr>
          <p:cNvPr id="8" name="211yyxzxr24.jpg"/>
          <p:cNvPicPr>
            <a:picLocks noChangeAspect="1"/>
          </p:cNvPicPr>
          <p:nvPr/>
        </p:nvPicPr>
        <p:blipFill>
          <a:blip r:embed="rId4"/>
          <a:stretch>
            <a:fillRect/>
          </a:stretch>
        </p:blipFill>
        <p:spPr>
          <a:xfrm>
            <a:off x="3003908" y="2486210"/>
            <a:ext cx="5399175" cy="3973996"/>
          </a:xfrm>
          <a:prstGeom prst="rect">
            <a:avLst/>
          </a:prstGeom>
          <a:noFill/>
          <a:ln w="9525">
            <a:noFill/>
          </a:ln>
        </p:spPr>
      </p:pic>
      <p:sp>
        <p:nvSpPr>
          <p:cNvPr id="11" name="矩形 10"/>
          <p:cNvSpPr/>
          <p:nvPr/>
        </p:nvSpPr>
        <p:spPr>
          <a:xfrm>
            <a:off x="7148513" y="3307314"/>
            <a:ext cx="705342" cy="424103"/>
          </a:xfrm>
          <a:prstGeom prst="rect">
            <a:avLst/>
          </a:prstGeom>
          <a:solidFill>
            <a:sysClr val="window" lastClr="FFFFFF"/>
          </a:solidFill>
          <a:ln w="19050">
            <a:noFill/>
          </a:ln>
        </p:spPr>
        <p:txBody>
          <a:bodyPr wrap="square" anchor="ctr" anchorCtr="0">
            <a:spAutoFit/>
          </a:bodyPr>
          <a:lstStyle/>
          <a:p>
            <a:pPr marL="0" marR="0" lvl="0" indent="0" algn="ctr" defTabSz="1171575" eaLnBrk="1" fontAlgn="auto" latinLnBrk="0" hangingPunct="1">
              <a:lnSpc>
                <a:spcPct val="100000"/>
              </a:lnSpc>
              <a:spcBef>
                <a:spcPts val="0"/>
              </a:spcBef>
              <a:spcAft>
                <a:spcPts val="0"/>
              </a:spcAft>
              <a:buClrTx/>
              <a:buSzTx/>
              <a:buFontTx/>
              <a:buNone/>
              <a:defRPr/>
            </a:pPr>
            <a:endParaRPr kumimoji="0" sz="2600" b="0" i="0" u="none" strike="noStrike" kern="0" cap="none" spc="0" normalizeH="0" baseline="0" noProof="0">
              <a:ln>
                <a:noFill/>
              </a:ln>
              <a:solidFill>
                <a:prstClr val="black"/>
              </a:solidFill>
              <a:effectLst/>
              <a:uLnTx/>
              <a:uFillTx/>
              <a:latin typeface="Times New Roman" panose="02020603050405020304" charset="0"/>
              <a:ea typeface="Times New Roman" panose="02020603050405020304" charset="0"/>
            </a:endParaRPr>
          </a:p>
        </p:txBody>
      </p:sp>
      <p:sp>
        <p:nvSpPr>
          <p:cNvPr id="12" name="矩形 11"/>
          <p:cNvSpPr/>
          <p:nvPr/>
        </p:nvSpPr>
        <p:spPr>
          <a:xfrm>
            <a:off x="5805068" y="3637871"/>
            <a:ext cx="1379154" cy="491490"/>
          </a:xfrm>
          <a:prstGeom prst="rect">
            <a:avLst/>
          </a:prstGeom>
          <a:solidFill>
            <a:sysClr val="window" lastClr="FFFFFF"/>
          </a:solidFill>
          <a:ln w="19050">
            <a:noFill/>
          </a:ln>
        </p:spPr>
        <p:txBody>
          <a:bodyPr anchor="ctr" anchorCtr="0">
            <a:spAutoFit/>
          </a:bodyPr>
          <a:lstStyle/>
          <a:p>
            <a:pPr marL="0" marR="0" lvl="0" indent="0" algn="ctr" defTabSz="1171575" eaLnBrk="1" fontAlgn="auto" latinLnBrk="0" hangingPunct="1">
              <a:lnSpc>
                <a:spcPct val="100000"/>
              </a:lnSpc>
              <a:spcBef>
                <a:spcPts val="0"/>
              </a:spcBef>
              <a:spcAft>
                <a:spcPts val="0"/>
              </a:spcAft>
              <a:buClrTx/>
              <a:buSzTx/>
              <a:buFontTx/>
              <a:buNone/>
              <a:defRPr/>
            </a:pPr>
            <a:endParaRPr kumimoji="0" sz="2600" b="0" i="0" u="none" strike="noStrike" kern="0" cap="none" spc="0" normalizeH="0" baseline="0" noProof="0">
              <a:ln>
                <a:noFill/>
              </a:ln>
              <a:solidFill>
                <a:prstClr val="black"/>
              </a:solidFill>
              <a:effectLst/>
              <a:uLnTx/>
              <a:uFillTx/>
              <a:latin typeface="Times New Roman" panose="02020603050405020304" charset="0"/>
              <a:ea typeface="Times New Roman" panose="02020603050405020304" charset="0"/>
            </a:endParaRPr>
          </a:p>
        </p:txBody>
      </p:sp>
      <p:sp>
        <p:nvSpPr>
          <p:cNvPr id="13" name="矩形 12"/>
          <p:cNvSpPr/>
          <p:nvPr/>
        </p:nvSpPr>
        <p:spPr>
          <a:xfrm>
            <a:off x="5157548" y="4336177"/>
            <a:ext cx="1379154" cy="491490"/>
          </a:xfrm>
          <a:prstGeom prst="rect">
            <a:avLst/>
          </a:prstGeom>
          <a:solidFill>
            <a:sysClr val="window" lastClr="FFFFFF"/>
          </a:solidFill>
          <a:ln w="19050">
            <a:noFill/>
          </a:ln>
        </p:spPr>
        <p:txBody>
          <a:bodyPr anchor="ctr" anchorCtr="0">
            <a:spAutoFit/>
          </a:bodyPr>
          <a:lstStyle/>
          <a:p>
            <a:pPr marL="0" marR="0" lvl="0" indent="0" algn="ctr" defTabSz="1171575" eaLnBrk="1" fontAlgn="auto" latinLnBrk="0" hangingPunct="1">
              <a:lnSpc>
                <a:spcPct val="100000"/>
              </a:lnSpc>
              <a:spcBef>
                <a:spcPts val="0"/>
              </a:spcBef>
              <a:spcAft>
                <a:spcPts val="0"/>
              </a:spcAft>
              <a:buClrTx/>
              <a:buSzTx/>
              <a:buFontTx/>
              <a:buNone/>
              <a:defRPr/>
            </a:pPr>
            <a:endParaRPr kumimoji="0" sz="2600" b="0" i="0" u="none" strike="noStrike" kern="0" cap="none" spc="0" normalizeH="0" baseline="0" noProof="0">
              <a:ln>
                <a:noFill/>
              </a:ln>
              <a:solidFill>
                <a:srgbClr val="FF0000"/>
              </a:solidFill>
              <a:effectLst/>
              <a:uLnTx/>
              <a:uFillTx/>
              <a:latin typeface="Times New Roman" panose="02020603050405020304" charset="0"/>
              <a:ea typeface="Times New Roman" panose="02020603050405020304" charset="0"/>
            </a:endParaRPr>
          </a:p>
        </p:txBody>
      </p:sp>
      <p:sp>
        <p:nvSpPr>
          <p:cNvPr id="15" name="矩形 14"/>
          <p:cNvSpPr/>
          <p:nvPr/>
        </p:nvSpPr>
        <p:spPr>
          <a:xfrm>
            <a:off x="6389106" y="4882126"/>
            <a:ext cx="922081" cy="491490"/>
          </a:xfrm>
          <a:prstGeom prst="rect">
            <a:avLst/>
          </a:prstGeom>
          <a:solidFill>
            <a:sysClr val="window" lastClr="FFFFFF"/>
          </a:solidFill>
          <a:ln w="19050">
            <a:noFill/>
          </a:ln>
        </p:spPr>
        <p:txBody>
          <a:bodyPr anchor="ctr" anchorCtr="0">
            <a:spAutoFit/>
          </a:bodyPr>
          <a:lstStyle/>
          <a:p>
            <a:pPr marL="0" marR="0" lvl="0" indent="0" algn="ctr" defTabSz="1171575" eaLnBrk="1" fontAlgn="auto" latinLnBrk="0" hangingPunct="1">
              <a:lnSpc>
                <a:spcPct val="100000"/>
              </a:lnSpc>
              <a:spcBef>
                <a:spcPts val="0"/>
              </a:spcBef>
              <a:spcAft>
                <a:spcPts val="0"/>
              </a:spcAft>
              <a:buClrTx/>
              <a:buSzTx/>
              <a:buFontTx/>
              <a:buNone/>
              <a:defRPr/>
            </a:pPr>
            <a:endParaRPr kumimoji="0" sz="2600" b="0" i="0" u="none" strike="noStrike" kern="0" cap="none" spc="0" normalizeH="0" baseline="0" noProof="0">
              <a:ln>
                <a:noFill/>
              </a:ln>
              <a:solidFill>
                <a:prstClr val="black"/>
              </a:solidFill>
              <a:effectLst/>
              <a:uLnTx/>
              <a:uFillTx/>
              <a:latin typeface="Times New Roman" panose="02020603050405020304" charset="0"/>
              <a:ea typeface="Times New Roman" panose="02020603050405020304" charset="0"/>
            </a:endParaRPr>
          </a:p>
        </p:txBody>
      </p:sp>
      <p:sp>
        <p:nvSpPr>
          <p:cNvPr id="18" name="矩形 17"/>
          <p:cNvSpPr/>
          <p:nvPr/>
        </p:nvSpPr>
        <p:spPr>
          <a:xfrm>
            <a:off x="6871572" y="5586780"/>
            <a:ext cx="579276" cy="491490"/>
          </a:xfrm>
          <a:prstGeom prst="rect">
            <a:avLst/>
          </a:prstGeom>
          <a:solidFill>
            <a:sysClr val="window" lastClr="FFFFFF"/>
          </a:solidFill>
          <a:ln w="19050">
            <a:noFill/>
          </a:ln>
        </p:spPr>
        <p:txBody>
          <a:bodyPr anchor="ctr" anchorCtr="0">
            <a:spAutoFit/>
          </a:bodyPr>
          <a:lstStyle/>
          <a:p>
            <a:pPr marL="0" marR="0" lvl="0" indent="0" algn="ctr" defTabSz="1171575" eaLnBrk="1" fontAlgn="auto" latinLnBrk="0" hangingPunct="1">
              <a:lnSpc>
                <a:spcPct val="100000"/>
              </a:lnSpc>
              <a:spcBef>
                <a:spcPts val="0"/>
              </a:spcBef>
              <a:spcAft>
                <a:spcPts val="0"/>
              </a:spcAft>
              <a:buClrTx/>
              <a:buSzTx/>
              <a:buFontTx/>
              <a:buNone/>
              <a:defRPr/>
            </a:pPr>
            <a:endParaRPr kumimoji="0" sz="2600" b="0" i="0" u="none" strike="noStrike" kern="0" cap="none" spc="0" normalizeH="0" baseline="0" noProof="0">
              <a:ln>
                <a:noFill/>
              </a:ln>
              <a:solidFill>
                <a:prstClr val="black"/>
              </a:solidFill>
              <a:effectLst/>
              <a:uLnTx/>
              <a:uFillTx/>
              <a:latin typeface="Times New Roman" panose="02020603050405020304" charset="0"/>
              <a:ea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11" grpId="0" animBg="1"/>
      <p:bldP spid="12" grpId="0" animBg="1"/>
      <p:bldP spid="13" grpId="0" animBg="1"/>
      <p:bldP spid="15"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对角圆角矩形 5"/>
          <p:cNvSpPr/>
          <p:nvPr>
            <p:custDataLst>
              <p:tags r:id="rId1"/>
            </p:custDataLst>
          </p:nvPr>
        </p:nvSpPr>
        <p:spPr>
          <a:xfrm>
            <a:off x="1391248" y="111555"/>
            <a:ext cx="4155673" cy="523800"/>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12" name="组合 11"/>
          <p:cNvGrpSpPr/>
          <p:nvPr/>
        </p:nvGrpSpPr>
        <p:grpSpPr>
          <a:xfrm>
            <a:off x="1242060" y="683895"/>
            <a:ext cx="7757795" cy="583647"/>
            <a:chOff x="0" y="153367"/>
            <a:chExt cx="5743034" cy="1267724"/>
          </a:xfrm>
        </p:grpSpPr>
        <p:pic>
          <p:nvPicPr>
            <p:cNvPr id="13" name="Picture 4"/>
            <p:cNvPicPr>
              <a:picLocks noChangeAspect="1" noChangeArrowheads="1" noCrop="1"/>
            </p:cNvPicPr>
            <p:nvPr/>
          </p:nvPicPr>
          <p:blipFill>
            <a:blip r:embed="rId2"/>
            <a:srcRect/>
            <a:stretch>
              <a:fillRect/>
            </a:stretch>
          </p:blipFill>
          <p:spPr bwMode="auto">
            <a:xfrm>
              <a:off x="0" y="184759"/>
              <a:ext cx="2555875" cy="7477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600892" y="153367"/>
              <a:ext cx="2352675" cy="126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200" b="1" dirty="0">
                  <a:solidFill>
                    <a:srgbClr val="FF0000"/>
                  </a:solidFill>
                  <a:latin typeface="Times New Roman" panose="02020603050405020304" charset="0"/>
                  <a:ea typeface="宋体" panose="02010600030101010101" pitchFamily="2" charset="-122"/>
                </a:rPr>
                <a:t>Skimming</a:t>
              </a:r>
              <a:endParaRPr kumimoji="1" lang="en-US" altLang="zh-CN" sz="3200" b="1" dirty="0">
                <a:solidFill>
                  <a:srgbClr val="FF0000"/>
                </a:solidFill>
                <a:latin typeface="Times New Roman" panose="02020603050405020304" charset="0"/>
                <a:ea typeface="宋体" panose="02010600030101010101" pitchFamily="2" charset="-122"/>
              </a:endParaRPr>
            </a:p>
          </p:txBody>
        </p:sp>
        <p:sp>
          <p:nvSpPr>
            <p:cNvPr id="15" name="Text Box 6"/>
            <p:cNvSpPr txBox="1">
              <a:spLocks noChangeArrowheads="1"/>
            </p:cNvSpPr>
            <p:nvPr/>
          </p:nvSpPr>
          <p:spPr bwMode="auto">
            <a:xfrm>
              <a:off x="2630240" y="421123"/>
              <a:ext cx="3112794" cy="999968"/>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en-US" altLang="zh-CN" sz="2400" b="1" dirty="0">
                  <a:solidFill>
                    <a:srgbClr val="0000FF"/>
                  </a:solidFill>
                  <a:latin typeface="Times New Roman" panose="02020603050405020304" charset="0"/>
                  <a:ea typeface="宋体" panose="02010600030101010101" pitchFamily="2" charset="-122"/>
                </a:rPr>
                <a:t>Reading Comprehension </a:t>
              </a:r>
              <a:endParaRPr kumimoji="1" lang="en-US" altLang="zh-CN" sz="2400" b="1" dirty="0">
                <a:solidFill>
                  <a:srgbClr val="0000FF"/>
                </a:solidFill>
                <a:latin typeface="Times New Roman" panose="02020603050405020304" charset="0"/>
                <a:ea typeface="宋体" panose="02010600030101010101" pitchFamily="2" charset="-122"/>
              </a:endParaRPr>
            </a:p>
          </p:txBody>
        </p:sp>
      </p:grpSp>
      <p:sp>
        <p:nvSpPr>
          <p:cNvPr id="7" name="内容占位符 2"/>
          <p:cNvSpPr txBox="1"/>
          <p:nvPr/>
        </p:nvSpPr>
        <p:spPr>
          <a:xfrm>
            <a:off x="281035" y="1080165"/>
            <a:ext cx="11353016" cy="3672235"/>
          </a:xfrm>
          <a:prstGeom prst="rect">
            <a:avLst/>
          </a:prstGeom>
        </p:spPr>
        <p:txBody>
          <a:bodyPr vert="horz" wrap="square" lIns="108850" tIns="54425" rIns="108850" bIns="54425" rtlCol="0">
            <a:spAutoFit/>
          </a:bodyPr>
          <a:lstStyle>
            <a:defPPr>
              <a:defRPr lang="zh-CN"/>
            </a:defPPr>
            <a:lvl1pPr marR="0" lvl="0" indent="812800" algn="just" defTabSz="1088390" fontAlgn="auto">
              <a:lnSpc>
                <a:spcPct val="140000"/>
              </a:lnSpc>
              <a:spcBef>
                <a:spcPct val="0"/>
              </a:spcBef>
              <a:spcAft>
                <a:spcPts val="0"/>
              </a:spcAft>
              <a:buClrTx/>
              <a:buSzTx/>
              <a:buFont typeface="Arial" panose="020B0604020202020204" pitchFamily="34" charset="0"/>
              <a:buNone/>
              <a:tabLst>
                <a:tab pos="5600700" algn="l"/>
              </a:tabLst>
              <a:defRPr kumimoji="0" sz="3200" b="1" i="0" u="none" strike="noStrike" kern="100" cap="none" spc="0" normalizeH="0" baseline="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defRPr>
            </a:lvl1pPr>
            <a:lvl2pPr marL="544195" indent="720090" defTabSz="1088390">
              <a:lnSpc>
                <a:spcPct val="140000"/>
              </a:lnSpc>
              <a:spcBef>
                <a:spcPct val="20000"/>
              </a:spcBef>
              <a:buFont typeface="Arial" panose="020B0604020202020204" pitchFamily="34" charset="0"/>
              <a:buNone/>
              <a:defRPr sz="2800" b="1"/>
            </a:lvl2pPr>
            <a:lvl3pPr marL="1088390" indent="720090" defTabSz="1088390">
              <a:lnSpc>
                <a:spcPct val="140000"/>
              </a:lnSpc>
              <a:spcBef>
                <a:spcPct val="20000"/>
              </a:spcBef>
              <a:buFont typeface="Arial" panose="020B0604020202020204" pitchFamily="34" charset="0"/>
              <a:buNone/>
              <a:defRPr sz="2800" b="1"/>
            </a:lvl3pPr>
            <a:lvl4pPr marL="1632585" indent="720090" defTabSz="1088390">
              <a:lnSpc>
                <a:spcPct val="140000"/>
              </a:lnSpc>
              <a:spcBef>
                <a:spcPct val="20000"/>
              </a:spcBef>
              <a:buFont typeface="Arial" panose="020B0604020202020204" pitchFamily="34" charset="0"/>
              <a:buNone/>
              <a:defRPr sz="2800" b="1"/>
            </a:lvl4pPr>
            <a:lvl5pPr marL="2176780" indent="720090" defTabSz="1088390">
              <a:lnSpc>
                <a:spcPct val="140000"/>
              </a:lnSpc>
              <a:spcBef>
                <a:spcPct val="20000"/>
              </a:spcBef>
              <a:buFont typeface="Arial" panose="020B0604020202020204" pitchFamily="34" charset="0"/>
              <a:buNone/>
              <a:defRPr sz="2800" b="1"/>
            </a:lvl5pPr>
            <a:lvl6pPr marL="2993390" indent="-272415" defTabSz="1088390">
              <a:spcBef>
                <a:spcPct val="20000"/>
              </a:spcBef>
              <a:buFont typeface="Arial" panose="020B0604020202020204" pitchFamily="34" charset="0"/>
              <a:buChar char="•"/>
              <a:defRPr sz="2400"/>
            </a:lvl6pPr>
            <a:lvl7pPr marL="3537585" indent="-272415" defTabSz="1088390">
              <a:spcBef>
                <a:spcPct val="20000"/>
              </a:spcBef>
              <a:buFont typeface="Arial" panose="020B0604020202020204" pitchFamily="34" charset="0"/>
              <a:buChar char="•"/>
              <a:defRPr sz="2400"/>
            </a:lvl7pPr>
            <a:lvl8pPr marL="4081780" indent="-272415" defTabSz="1088390">
              <a:spcBef>
                <a:spcPct val="20000"/>
              </a:spcBef>
              <a:buFont typeface="Arial" panose="020B0604020202020204" pitchFamily="34" charset="0"/>
              <a:buChar char="•"/>
              <a:defRPr sz="2400"/>
            </a:lvl8pPr>
            <a:lvl9pPr marL="4625975" indent="-272415" defTabSz="1088390">
              <a:spcBef>
                <a:spcPct val="20000"/>
              </a:spcBef>
              <a:buFont typeface="Arial" panose="020B0604020202020204" pitchFamily="34" charset="0"/>
              <a:buChar char="•"/>
              <a:defRPr sz="2400"/>
            </a:lvl9pPr>
          </a:lstStyle>
          <a:p>
            <a:r>
              <a:rPr lang="zh-CN" altLang="zh-CN" sz="2400" dirty="0"/>
              <a:t>Ⅱ</a:t>
            </a:r>
            <a:r>
              <a:rPr lang="en-US" altLang="zh-CN" sz="2400" dirty="0"/>
              <a:t>.</a:t>
            </a:r>
            <a:r>
              <a:rPr lang="zh-CN" altLang="zh-CN" sz="2400" dirty="0"/>
              <a:t>阅读课文，选择正确选项</a:t>
            </a:r>
            <a:endParaRPr lang="zh-CN" altLang="zh-CN" sz="2400" dirty="0"/>
          </a:p>
          <a:p>
            <a:r>
              <a:rPr lang="en-US" altLang="zh-CN" sz="2400" dirty="0"/>
              <a:t>(</a:t>
            </a:r>
            <a:r>
              <a:rPr lang="zh-CN" altLang="zh-CN" sz="2400" dirty="0"/>
              <a:t>　　</a:t>
            </a:r>
            <a:r>
              <a:rPr lang="en-US" altLang="zh-CN" sz="2400" dirty="0"/>
              <a:t>) 1.How can the writer know what makes each student tick?</a:t>
            </a:r>
            <a:endParaRPr lang="zh-CN" altLang="zh-CN" sz="2400" dirty="0"/>
          </a:p>
          <a:p>
            <a:r>
              <a:rPr lang="en-US" altLang="zh-CN" sz="2400" dirty="0"/>
              <a:t>A</a:t>
            </a:r>
            <a:r>
              <a:rPr lang="zh-CN" altLang="zh-CN" sz="2400" dirty="0"/>
              <a:t>．</a:t>
            </a:r>
            <a:r>
              <a:rPr lang="en-US" altLang="zh-CN" sz="2400" dirty="0"/>
              <a:t>By having one-on-one conversations with each person. </a:t>
            </a:r>
            <a:endParaRPr lang="zh-CN" altLang="zh-CN" sz="2400" dirty="0"/>
          </a:p>
          <a:p>
            <a:r>
              <a:rPr lang="en-US" altLang="zh-CN" sz="2400" dirty="0"/>
              <a:t>B</a:t>
            </a:r>
            <a:r>
              <a:rPr lang="zh-CN" altLang="zh-CN" sz="2400" dirty="0"/>
              <a:t>．</a:t>
            </a:r>
            <a:r>
              <a:rPr lang="en-US" altLang="zh-CN" sz="2400" dirty="0"/>
              <a:t>By talking with some students. </a:t>
            </a:r>
            <a:endParaRPr lang="zh-CN" altLang="zh-CN" sz="2400" dirty="0"/>
          </a:p>
          <a:p>
            <a:r>
              <a:rPr lang="en-US" altLang="zh-CN" sz="2400" dirty="0"/>
              <a:t>C</a:t>
            </a:r>
            <a:r>
              <a:rPr lang="zh-CN" altLang="zh-CN" sz="2400" dirty="0"/>
              <a:t>．</a:t>
            </a:r>
            <a:r>
              <a:rPr lang="en-US" altLang="zh-CN" sz="2400" dirty="0"/>
              <a:t>By observing students’ body language. </a:t>
            </a:r>
            <a:endParaRPr lang="zh-CN" altLang="zh-CN" sz="2400" dirty="0"/>
          </a:p>
          <a:p>
            <a:r>
              <a:rPr lang="en-US" altLang="zh-CN" sz="2400" dirty="0"/>
              <a:t>D</a:t>
            </a:r>
            <a:r>
              <a:rPr lang="zh-CN" altLang="zh-CN" sz="2400" dirty="0"/>
              <a:t>．</a:t>
            </a:r>
            <a:r>
              <a:rPr lang="en-US" altLang="zh-CN" sz="2400" dirty="0"/>
              <a:t>By asking them to write a letter to the teacher. </a:t>
            </a:r>
            <a:endParaRPr lang="zh-CN" altLang="zh-CN" sz="2400" dirty="0"/>
          </a:p>
          <a:p>
            <a:endParaRPr lang="zh-CN" altLang="en-US" sz="2400" dirty="0"/>
          </a:p>
        </p:txBody>
      </p:sp>
      <p:sp>
        <p:nvSpPr>
          <p:cNvPr id="8" name="Rectangle 3"/>
          <p:cNvSpPr>
            <a:spLocks noChangeArrowheads="1"/>
          </p:cNvSpPr>
          <p:nvPr/>
        </p:nvSpPr>
        <p:spPr bwMode="auto">
          <a:xfrm>
            <a:off x="1347040" y="1640714"/>
            <a:ext cx="505512" cy="58477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spcAft>
                <a:spcPct val="0"/>
              </a:spcAft>
            </a:pPr>
            <a:r>
              <a:rPr lang="en-US" altLang="zh-CN" sz="3200" kern="100" dirty="0">
                <a:solidFill>
                  <a:srgbClr val="FF0000"/>
                </a:solidFill>
              </a:rPr>
              <a:t>C</a:t>
            </a:r>
            <a:r>
              <a:rPr lang="zh-CN" altLang="zh-CN" sz="3200" kern="100" dirty="0">
                <a:solidFill>
                  <a:srgbClr val="FF0000"/>
                </a:solidFill>
              </a:rPr>
              <a:t>　</a:t>
            </a:r>
            <a:endParaRPr lang="zh-CN" altLang="zh-CN" sz="3200" kern="100" dirty="0"/>
          </a:p>
        </p:txBody>
      </p:sp>
      <p:sp>
        <p:nvSpPr>
          <p:cNvPr id="9" name="内容占位符 2"/>
          <p:cNvSpPr txBox="1"/>
          <p:nvPr/>
        </p:nvSpPr>
        <p:spPr>
          <a:xfrm>
            <a:off x="364163" y="4138921"/>
            <a:ext cx="11353015" cy="3155170"/>
          </a:xfrm>
          <a:prstGeom prst="rect">
            <a:avLst/>
          </a:prstGeom>
        </p:spPr>
        <p:txBody>
          <a:bodyPr vert="horz" wrap="square" lIns="108850" tIns="54425" rIns="108850" bIns="54425" rtlCol="0">
            <a:spAutoFit/>
          </a:bodyPr>
          <a:lstStyle>
            <a:defPPr>
              <a:defRPr lang="zh-CN"/>
            </a:defPPr>
            <a:lvl1pPr marR="0" lvl="0" indent="812800" algn="just" defTabSz="1088390" fontAlgn="auto">
              <a:lnSpc>
                <a:spcPct val="140000"/>
              </a:lnSpc>
              <a:spcBef>
                <a:spcPct val="0"/>
              </a:spcBef>
              <a:spcAft>
                <a:spcPts val="0"/>
              </a:spcAft>
              <a:buClrTx/>
              <a:buSzTx/>
              <a:buFont typeface="Arial" panose="020B0604020202020204" pitchFamily="34" charset="0"/>
              <a:buNone/>
              <a:tabLst>
                <a:tab pos="5600700" algn="l"/>
              </a:tabLst>
              <a:defRPr kumimoji="0" sz="2000" b="1" i="0" u="none" strike="noStrike" kern="100" cap="none" spc="0" normalizeH="0" baseline="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defRPr>
            </a:lvl1pPr>
            <a:lvl2pPr marL="544195" indent="720090" defTabSz="1088390">
              <a:lnSpc>
                <a:spcPct val="140000"/>
              </a:lnSpc>
              <a:spcBef>
                <a:spcPct val="20000"/>
              </a:spcBef>
              <a:buFont typeface="Arial" panose="020B0604020202020204" pitchFamily="34" charset="0"/>
              <a:buNone/>
              <a:defRPr sz="2800" b="1"/>
            </a:lvl2pPr>
            <a:lvl3pPr marL="1088390" indent="720090" defTabSz="1088390">
              <a:lnSpc>
                <a:spcPct val="140000"/>
              </a:lnSpc>
              <a:spcBef>
                <a:spcPct val="20000"/>
              </a:spcBef>
              <a:buFont typeface="Arial" panose="020B0604020202020204" pitchFamily="34" charset="0"/>
              <a:buNone/>
              <a:defRPr sz="2800" b="1"/>
            </a:lvl3pPr>
            <a:lvl4pPr marL="1632585" indent="720090" defTabSz="1088390">
              <a:lnSpc>
                <a:spcPct val="140000"/>
              </a:lnSpc>
              <a:spcBef>
                <a:spcPct val="20000"/>
              </a:spcBef>
              <a:buFont typeface="Arial" panose="020B0604020202020204" pitchFamily="34" charset="0"/>
              <a:buNone/>
              <a:defRPr sz="2800" b="1"/>
            </a:lvl4pPr>
            <a:lvl5pPr marL="2176780" indent="720090" defTabSz="1088390">
              <a:lnSpc>
                <a:spcPct val="140000"/>
              </a:lnSpc>
              <a:spcBef>
                <a:spcPct val="20000"/>
              </a:spcBef>
              <a:buFont typeface="Arial" panose="020B0604020202020204" pitchFamily="34" charset="0"/>
              <a:buNone/>
              <a:defRPr sz="2800" b="1"/>
            </a:lvl5pPr>
            <a:lvl6pPr marL="2993390" indent="-272415" defTabSz="1088390">
              <a:spcBef>
                <a:spcPct val="20000"/>
              </a:spcBef>
              <a:buFont typeface="Arial" panose="020B0604020202020204" pitchFamily="34" charset="0"/>
              <a:buChar char="•"/>
              <a:defRPr sz="2400"/>
            </a:lvl6pPr>
            <a:lvl7pPr marL="3537585" indent="-272415" defTabSz="1088390">
              <a:spcBef>
                <a:spcPct val="20000"/>
              </a:spcBef>
              <a:buFont typeface="Arial" panose="020B0604020202020204" pitchFamily="34" charset="0"/>
              <a:buChar char="•"/>
              <a:defRPr sz="2400"/>
            </a:lvl7pPr>
            <a:lvl8pPr marL="4081780" indent="-272415" defTabSz="1088390">
              <a:spcBef>
                <a:spcPct val="20000"/>
              </a:spcBef>
              <a:buFont typeface="Arial" panose="020B0604020202020204" pitchFamily="34" charset="0"/>
              <a:buChar char="•"/>
              <a:defRPr sz="2400"/>
            </a:lvl8pPr>
            <a:lvl9pPr marL="4625975" indent="-272415" defTabSz="1088390">
              <a:spcBef>
                <a:spcPct val="20000"/>
              </a:spcBef>
              <a:buFont typeface="Arial" panose="020B0604020202020204" pitchFamily="34" charset="0"/>
              <a:buChar char="•"/>
              <a:defRPr sz="2400"/>
            </a:lvl9pPr>
          </a:lstStyle>
          <a:p>
            <a:r>
              <a:rPr lang="en-US" altLang="zh-CN" sz="2400" dirty="0"/>
              <a:t>(</a:t>
            </a:r>
            <a:r>
              <a:rPr lang="zh-CN" altLang="zh-CN" sz="2400" dirty="0"/>
              <a:t>　　</a:t>
            </a:r>
            <a:r>
              <a:rPr lang="en-US" altLang="zh-CN" sz="2400" dirty="0"/>
              <a:t>) 2.When students are not interested in a lesson, they may ________.</a:t>
            </a:r>
            <a:endParaRPr lang="zh-CN" altLang="zh-CN" sz="2400" dirty="0"/>
          </a:p>
          <a:p>
            <a:r>
              <a:rPr lang="en-US" altLang="zh-CN" sz="2400" dirty="0"/>
              <a:t>A</a:t>
            </a:r>
            <a:r>
              <a:rPr lang="zh-CN" altLang="zh-CN" sz="2400" dirty="0"/>
              <a:t>．</a:t>
            </a:r>
            <a:r>
              <a:rPr lang="en-US" altLang="zh-CN" sz="2400" dirty="0"/>
              <a:t>look up and make eye contact</a:t>
            </a:r>
            <a:endParaRPr lang="zh-CN" altLang="zh-CN" sz="2400" dirty="0"/>
          </a:p>
          <a:p>
            <a:r>
              <a:rPr lang="en-US" altLang="zh-CN" sz="2400" dirty="0"/>
              <a:t>B</a:t>
            </a:r>
            <a:r>
              <a:rPr lang="zh-CN" altLang="zh-CN" sz="2400" dirty="0"/>
              <a:t>．</a:t>
            </a:r>
            <a:r>
              <a:rPr lang="en-US" altLang="zh-CN" sz="2400" dirty="0"/>
              <a:t>lean forward and look at the teacher</a:t>
            </a:r>
            <a:endParaRPr lang="zh-CN" altLang="zh-CN" sz="2400" dirty="0"/>
          </a:p>
          <a:p>
            <a:r>
              <a:rPr lang="en-US" altLang="zh-CN" sz="2400" dirty="0"/>
              <a:t>C</a:t>
            </a:r>
            <a:r>
              <a:rPr lang="zh-CN" altLang="zh-CN" sz="2400" dirty="0"/>
              <a:t>．</a:t>
            </a:r>
            <a:r>
              <a:rPr lang="en-US" altLang="zh-CN" sz="2400" dirty="0"/>
              <a:t>lower their heads and look at the watch</a:t>
            </a:r>
            <a:endParaRPr lang="zh-CN" altLang="zh-CN" sz="2400" dirty="0"/>
          </a:p>
          <a:p>
            <a:r>
              <a:rPr lang="en-US" altLang="zh-CN" sz="2400" dirty="0"/>
              <a:t>D</a:t>
            </a:r>
            <a:r>
              <a:rPr lang="zh-CN" altLang="zh-CN" sz="2400" dirty="0"/>
              <a:t>．</a:t>
            </a:r>
            <a:r>
              <a:rPr lang="en-US" altLang="zh-CN" sz="2400" dirty="0"/>
              <a:t>smile when the teacher makes a joke</a:t>
            </a:r>
            <a:endParaRPr lang="zh-CN" altLang="zh-CN" sz="2400" dirty="0"/>
          </a:p>
          <a:p>
            <a:endParaRPr lang="zh-CN" altLang="en-US" sz="2400" dirty="0"/>
          </a:p>
        </p:txBody>
      </p:sp>
      <p:sp>
        <p:nvSpPr>
          <p:cNvPr id="11" name="Rectangle 3"/>
          <p:cNvSpPr>
            <a:spLocks noChangeArrowheads="1"/>
          </p:cNvSpPr>
          <p:nvPr/>
        </p:nvSpPr>
        <p:spPr bwMode="auto">
          <a:xfrm>
            <a:off x="1518536" y="4138921"/>
            <a:ext cx="761986" cy="58477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spcAft>
                <a:spcPct val="0"/>
              </a:spcAft>
            </a:pPr>
            <a:r>
              <a:rPr lang="en-US" altLang="zh-CN" sz="3200" kern="100" dirty="0">
                <a:solidFill>
                  <a:srgbClr val="FF0000"/>
                </a:solidFill>
              </a:rPr>
              <a:t>C</a:t>
            </a:r>
            <a:r>
              <a:rPr lang="zh-CN" altLang="zh-CN" sz="3200" kern="100" dirty="0">
                <a:solidFill>
                  <a:srgbClr val="FF0000"/>
                </a:solidFill>
              </a:rPr>
              <a:t>　</a:t>
            </a:r>
            <a:endParaRPr lang="zh-CN" altLang="zh-CN" sz="3200" kern="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arn(inVertical)">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barn(inVertical)">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barn(inVertical)">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barn(inVertical)">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barn(inVertical)">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barn(inVertical)">
                                      <p:cBhvr>
                                        <p:cTn id="49" dur="500"/>
                                        <p:tgtEl>
                                          <p:spTgt spid="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
                                            <p:txEl>
                                              <p:pRg st="1" end="1"/>
                                            </p:txEl>
                                          </p:spTgt>
                                        </p:tgtEl>
                                        <p:attrNameLst>
                                          <p:attrName>style.visibility</p:attrName>
                                        </p:attrNameLst>
                                      </p:cBhvr>
                                      <p:to>
                                        <p:strVal val="visible"/>
                                      </p:to>
                                    </p:set>
                                    <p:animEffect transition="in" filter="barn(inVertical)">
                                      <p:cBhvr>
                                        <p:cTn id="54" dur="500"/>
                                        <p:tgtEl>
                                          <p:spTgt spid="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
                                            <p:txEl>
                                              <p:pRg st="2" end="2"/>
                                            </p:txEl>
                                          </p:spTgt>
                                        </p:tgtEl>
                                        <p:attrNameLst>
                                          <p:attrName>style.visibility</p:attrName>
                                        </p:attrNameLst>
                                      </p:cBhvr>
                                      <p:to>
                                        <p:strVal val="visible"/>
                                      </p:to>
                                    </p:set>
                                    <p:animEffect transition="in" filter="barn(inVertical)">
                                      <p:cBhvr>
                                        <p:cTn id="59" dur="500"/>
                                        <p:tgtEl>
                                          <p:spTgt spid="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
                                            <p:txEl>
                                              <p:pRg st="3" end="3"/>
                                            </p:txEl>
                                          </p:spTgt>
                                        </p:tgtEl>
                                        <p:attrNameLst>
                                          <p:attrName>style.visibility</p:attrName>
                                        </p:attrNameLst>
                                      </p:cBhvr>
                                      <p:to>
                                        <p:strVal val="visible"/>
                                      </p:to>
                                    </p:set>
                                    <p:animEffect transition="in" filter="barn(inVertical)">
                                      <p:cBhvr>
                                        <p:cTn id="64" dur="500"/>
                                        <p:tgtEl>
                                          <p:spTgt spid="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9">
                                            <p:txEl>
                                              <p:pRg st="4" end="4"/>
                                            </p:txEl>
                                          </p:spTgt>
                                        </p:tgtEl>
                                        <p:attrNameLst>
                                          <p:attrName>style.visibility</p:attrName>
                                        </p:attrNameLst>
                                      </p:cBhvr>
                                      <p:to>
                                        <p:strVal val="visible"/>
                                      </p:to>
                                    </p:set>
                                    <p:animEffect transition="in" filter="barn(inVertical)">
                                      <p:cBhvr>
                                        <p:cTn id="69" dur="500"/>
                                        <p:tgtEl>
                                          <p:spTgt spid="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8">
                                            <p:txEl>
                                              <p:pRg st="0" end="0"/>
                                            </p:txEl>
                                          </p:spTgt>
                                        </p:tgtEl>
                                        <p:attrNameLst>
                                          <p:attrName>style.visibility</p:attrName>
                                        </p:attrNameLst>
                                      </p:cBhvr>
                                      <p:to>
                                        <p:strVal val="visible"/>
                                      </p:to>
                                    </p:set>
                                    <p:animEffect transition="in" filter="blinds(horizontal)">
                                      <p:cBhvr>
                                        <p:cTn id="74" dur="500"/>
                                        <p:tgtEl>
                                          <p:spTgt spid="8">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11">
                                            <p:txEl>
                                              <p:pRg st="0" end="0"/>
                                            </p:txEl>
                                          </p:spTgt>
                                        </p:tgtEl>
                                        <p:attrNameLst>
                                          <p:attrName>style.visibility</p:attrName>
                                        </p:attrNameLst>
                                      </p:cBhvr>
                                      <p:to>
                                        <p:strVal val="visible"/>
                                      </p:to>
                                    </p:set>
                                    <p:animEffect transition="in" filter="blinds(horizontal)">
                                      <p:cBhvr>
                                        <p:cTn id="7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uiExpand="1" build="p"/>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p:nvPr>
            <p:custDataLst>
              <p:tags r:id="rId1"/>
            </p:custDataLst>
          </p:nvPr>
        </p:nvSpPr>
        <p:spPr>
          <a:xfrm>
            <a:off x="1248320" y="32408"/>
            <a:ext cx="4105878" cy="528663"/>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8" name="组合 7"/>
          <p:cNvGrpSpPr/>
          <p:nvPr/>
        </p:nvGrpSpPr>
        <p:grpSpPr>
          <a:xfrm>
            <a:off x="891122" y="442343"/>
            <a:ext cx="6536812" cy="623359"/>
            <a:chOff x="0" y="-270068"/>
            <a:chExt cx="5595897" cy="1950283"/>
          </a:xfrm>
        </p:grpSpPr>
        <p:pic>
          <p:nvPicPr>
            <p:cNvPr id="9" name="Picture 4"/>
            <p:cNvPicPr>
              <a:picLocks noChangeAspect="1" noChangeArrowheads="1" noCrop="1"/>
            </p:cNvPicPr>
            <p:nvPr/>
          </p:nvPicPr>
          <p:blipFill>
            <a:blip r:embed="rId2"/>
            <a:srcRect/>
            <a:stretch>
              <a:fillRect/>
            </a:stretch>
          </p:blipFill>
          <p:spPr bwMode="auto">
            <a:xfrm>
              <a:off x="0" y="0"/>
              <a:ext cx="2555875" cy="7477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203200" y="-270068"/>
              <a:ext cx="2352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200" b="1" dirty="0">
                  <a:solidFill>
                    <a:srgbClr val="FF0000"/>
                  </a:solidFill>
                  <a:latin typeface="Times New Roman" panose="02020603050405020304" charset="0"/>
                  <a:ea typeface="宋体" panose="02010600030101010101" pitchFamily="2" charset="-122"/>
                </a:rPr>
                <a:t>Skimming</a:t>
              </a:r>
              <a:endParaRPr kumimoji="1" lang="en-US" altLang="zh-CN" sz="3200" b="1" dirty="0">
                <a:solidFill>
                  <a:srgbClr val="FF0000"/>
                </a:solidFill>
                <a:latin typeface="Times New Roman" panose="02020603050405020304" charset="0"/>
                <a:ea typeface="宋体" panose="02010600030101010101" pitchFamily="2" charset="-122"/>
              </a:endParaRPr>
            </a:p>
          </p:txBody>
        </p:sp>
        <p:sp>
          <p:nvSpPr>
            <p:cNvPr id="13" name="Text Box 6"/>
            <p:cNvSpPr txBox="1">
              <a:spLocks noChangeArrowheads="1"/>
            </p:cNvSpPr>
            <p:nvPr/>
          </p:nvSpPr>
          <p:spPr bwMode="auto">
            <a:xfrm>
              <a:off x="2483103" y="677667"/>
              <a:ext cx="3112794" cy="1002548"/>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en-US" altLang="zh-CN" sz="2400" b="1" dirty="0">
                  <a:solidFill>
                    <a:srgbClr val="0000FF"/>
                  </a:solidFill>
                  <a:latin typeface="Times New Roman" panose="02020603050405020304" charset="0"/>
                  <a:ea typeface="宋体" panose="02010600030101010101" pitchFamily="2" charset="-122"/>
                </a:rPr>
                <a:t>Reading Comprehension </a:t>
              </a:r>
              <a:endParaRPr kumimoji="1" lang="en-US" altLang="zh-CN" sz="2400" b="1" dirty="0">
                <a:solidFill>
                  <a:srgbClr val="0000FF"/>
                </a:solidFill>
                <a:latin typeface="Times New Roman" panose="02020603050405020304" charset="0"/>
                <a:ea typeface="宋体" panose="02010600030101010101" pitchFamily="2" charset="-122"/>
              </a:endParaRPr>
            </a:p>
          </p:txBody>
        </p:sp>
      </p:grpSp>
      <p:sp>
        <p:nvSpPr>
          <p:cNvPr id="10" name="内容占位符 2"/>
          <p:cNvSpPr txBox="1"/>
          <p:nvPr/>
        </p:nvSpPr>
        <p:spPr>
          <a:xfrm>
            <a:off x="415018" y="1124933"/>
            <a:ext cx="11361964" cy="2117322"/>
          </a:xfrm>
          <a:prstGeom prst="rect">
            <a:avLst/>
          </a:prstGeom>
        </p:spPr>
        <p:txBody>
          <a:bodyPr vert="horz" wrap="square" lIns="108850" tIns="54425" rIns="108850" bIns="54425" rtlCol="0">
            <a:spAutoFit/>
          </a:bodyPr>
          <a:lstStyle>
            <a:lvl1pPr marL="0" indent="809625" algn="l" defTabSz="1088390" rtl="0" eaLnBrk="1" latinLnBrk="0" hangingPunct="1">
              <a:lnSpc>
                <a:spcPct val="140000"/>
              </a:lnSpc>
              <a:spcBef>
                <a:spcPct val="0"/>
              </a:spcBef>
              <a:buFont typeface="Arial" panose="020B0604020202020204" pitchFamily="34" charset="0"/>
              <a:buNone/>
              <a:tabLst>
                <a:tab pos="5559425" algn="l"/>
              </a:tabLst>
              <a:defRPr sz="3200" b="0" kern="1200">
                <a:solidFill>
                  <a:schemeClr val="tx1"/>
                </a:solidFill>
                <a:latin typeface="+mn-lt"/>
                <a:ea typeface="+mn-ea"/>
                <a:cs typeface="+mn-cs"/>
              </a:defRPr>
            </a:lvl1pPr>
            <a:lvl2pPr marL="544195"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2pPr>
            <a:lvl3pPr marL="1088390"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3pPr>
            <a:lvl4pPr marL="1632585"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4pPr>
            <a:lvl5pPr marL="2176780" indent="720090" algn="l" defTabSz="1088390" rtl="0" eaLnBrk="1" latinLnBrk="0" hangingPunct="1">
              <a:lnSpc>
                <a:spcPct val="140000"/>
              </a:lnSpc>
              <a:spcBef>
                <a:spcPct val="20000"/>
              </a:spcBef>
              <a:buFont typeface="Arial" panose="020B0604020202020204" pitchFamily="34" charset="0"/>
              <a:buNone/>
              <a:defRPr sz="2800" b="1"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812800" algn="just" defTabSz="1088390" rtl="0" eaLnBrk="1" fontAlgn="auto" latinLnBrk="0" hangingPunct="1">
              <a:lnSpc>
                <a:spcPct val="140000"/>
              </a:lnSpc>
              <a:spcBef>
                <a:spcPct val="0"/>
              </a:spcBef>
              <a:spcAft>
                <a:spcPts val="0"/>
              </a:spcAft>
              <a:buClrTx/>
              <a:buSzTx/>
              <a:buFont typeface="Arial" panose="020B0604020202020204" pitchFamily="34" charset="0"/>
              <a:buNone/>
              <a:tabLst>
                <a:tab pos="5600700" algn="l"/>
              </a:tabLst>
              <a:defRPr/>
            </a:pP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Times New Roman" panose="02020603050405020304"/>
              </a:rPr>
              <a:t>　　</a:t>
            </a: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)3.When students have their arms crossed in front of their chests and their legs crossed, they may feel ________.</a:t>
            </a:r>
            <a:endParaRPr kumimoji="0" lang="zh-CN" altLang="zh-CN" sz="2400" b="1" i="0" u="none" strike="noStrike" kern="1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Courier New" panose="02070309020205020404"/>
            </a:endParaRPr>
          </a:p>
          <a:p>
            <a:pPr marL="0" marR="0" lvl="0" indent="812800" algn="just" defTabSz="1088390" rtl="0" eaLnBrk="1" fontAlgn="auto" latinLnBrk="0" hangingPunct="1">
              <a:lnSpc>
                <a:spcPct val="140000"/>
              </a:lnSpc>
              <a:spcBef>
                <a:spcPct val="0"/>
              </a:spcBef>
              <a:spcAft>
                <a:spcPts val="0"/>
              </a:spcAft>
              <a:buClrTx/>
              <a:buSzTx/>
              <a:buFont typeface="Arial" panose="020B0604020202020204" pitchFamily="34" charset="0"/>
              <a:buNone/>
              <a:tabLst>
                <a:tab pos="5600700" algn="l"/>
              </a:tabLst>
              <a:defRPr/>
            </a:pP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A</a:t>
            </a:r>
            <a:r>
              <a:rPr kumimoji="0" lang="zh-CN"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happy</a:t>
            </a:r>
            <a:r>
              <a:rPr kumimoji="0" lang="zh-CN"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Times New Roman" panose="02020603050405020304"/>
              </a:rPr>
              <a:t>　　</a:t>
            </a: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	B</a:t>
            </a:r>
            <a:r>
              <a:rPr kumimoji="0" lang="zh-CN"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excited</a:t>
            </a:r>
            <a:endParaRPr kumimoji="0" lang="zh-CN" altLang="zh-CN" sz="2400" b="1" i="0" u="none" strike="noStrike" kern="1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Courier New" panose="02070309020205020404"/>
            </a:endParaRPr>
          </a:p>
          <a:p>
            <a:pPr marL="0" marR="0" lvl="0" indent="812800" algn="just" defTabSz="1088390" rtl="0" eaLnBrk="1" fontAlgn="auto" latinLnBrk="0" hangingPunct="1">
              <a:lnSpc>
                <a:spcPct val="140000"/>
              </a:lnSpc>
              <a:spcBef>
                <a:spcPct val="0"/>
              </a:spcBef>
              <a:spcAft>
                <a:spcPts val="0"/>
              </a:spcAft>
              <a:buClrTx/>
              <a:buSzTx/>
              <a:buFont typeface="Arial" panose="020B0604020202020204" pitchFamily="34" charset="0"/>
              <a:buNone/>
              <a:tabLst>
                <a:tab pos="5600700" algn="l"/>
              </a:tabLst>
              <a:defRPr/>
            </a:pP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C</a:t>
            </a:r>
            <a:r>
              <a:rPr kumimoji="0" lang="zh-CN"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shocked</a:t>
            </a:r>
            <a:r>
              <a:rPr kumimoji="0" lang="zh-CN"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Times New Roman" panose="02020603050405020304"/>
              </a:rPr>
              <a:t>　　</a:t>
            </a: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	D</a:t>
            </a:r>
            <a:r>
              <a:rPr kumimoji="0" lang="zh-CN"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dirty="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rPr>
              <a:t>angry</a:t>
            </a:r>
            <a:endParaRPr kumimoji="0" lang="zh-CN" altLang="zh-CN" sz="2400" b="1" i="0" u="none" strike="noStrike" kern="1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cs typeface="Courier New" panose="02070309020205020404"/>
            </a:endParaRPr>
          </a:p>
        </p:txBody>
      </p:sp>
      <p:sp>
        <p:nvSpPr>
          <p:cNvPr id="11" name="Rectangle 3"/>
          <p:cNvSpPr>
            <a:spLocks noChangeArrowheads="1"/>
          </p:cNvSpPr>
          <p:nvPr/>
        </p:nvSpPr>
        <p:spPr bwMode="auto">
          <a:xfrm>
            <a:off x="1521141" y="1175530"/>
            <a:ext cx="623423" cy="58477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defTabSz="1088390">
              <a:spcAft>
                <a:spcPct val="0"/>
              </a:spcAft>
            </a:pPr>
            <a:r>
              <a:rPr lang="en-US" altLang="zh-CN" sz="3200" b="1" kern="100" dirty="0">
                <a:solidFill>
                  <a:srgbClr val="FF0000"/>
                </a:solidFill>
                <a:latin typeface="Times New Roman" panose="02020603050405020304"/>
                <a:ea typeface="宋体" panose="02010600030101010101" pitchFamily="2" charset="-122"/>
              </a:rPr>
              <a:t>D</a:t>
            </a:r>
            <a:r>
              <a:rPr lang="zh-CN" altLang="zh-CN" sz="3200" b="1" kern="100" dirty="0">
                <a:solidFill>
                  <a:srgbClr val="FF0000"/>
                </a:solidFill>
                <a:latin typeface="Times New Roman" panose="02020603050405020304"/>
                <a:ea typeface="宋体" panose="02010600030101010101" pitchFamily="2" charset="-122"/>
              </a:rPr>
              <a:t>　</a:t>
            </a:r>
            <a:r>
              <a:rPr lang="en-US" altLang="zh-CN" sz="3200" b="1" kern="100" dirty="0">
                <a:solidFill>
                  <a:srgbClr val="FF0000"/>
                </a:solidFill>
                <a:latin typeface="Times New Roman" panose="02020603050405020304"/>
                <a:ea typeface="宋体" panose="02010600030101010101" pitchFamily="2" charset="-122"/>
              </a:rPr>
              <a:t> </a:t>
            </a:r>
            <a:endParaRPr lang="zh-CN" altLang="zh-CN" sz="3200" b="1" kern="100" dirty="0">
              <a:solidFill>
                <a:prstClr val="black"/>
              </a:solidFill>
              <a:latin typeface="Times New Roman" panose="02020603050405020304"/>
              <a:ea typeface="宋体" panose="02010600030101010101" pitchFamily="2" charset="-122"/>
            </a:endParaRPr>
          </a:p>
        </p:txBody>
      </p:sp>
      <p:sp>
        <p:nvSpPr>
          <p:cNvPr id="14" name="内容占位符 2"/>
          <p:cNvSpPr txBox="1"/>
          <p:nvPr/>
        </p:nvSpPr>
        <p:spPr>
          <a:xfrm>
            <a:off x="588774" y="3615746"/>
            <a:ext cx="11353016" cy="2634387"/>
          </a:xfrm>
          <a:prstGeom prst="rect">
            <a:avLst/>
          </a:prstGeom>
        </p:spPr>
        <p:txBody>
          <a:bodyPr vert="horz" wrap="square" lIns="108850" tIns="54425" rIns="108850" bIns="54425" rtlCol="0">
            <a:spAutoFit/>
          </a:bodyPr>
          <a:lstStyle>
            <a:defPPr>
              <a:defRPr lang="zh-CN"/>
            </a:defPPr>
            <a:lvl1pPr marR="0" lvl="0" indent="812800" algn="just" defTabSz="1088390" fontAlgn="auto">
              <a:lnSpc>
                <a:spcPct val="140000"/>
              </a:lnSpc>
              <a:spcBef>
                <a:spcPct val="0"/>
              </a:spcBef>
              <a:spcAft>
                <a:spcPts val="0"/>
              </a:spcAft>
              <a:buClrTx/>
              <a:buSzTx/>
              <a:buFont typeface="Arial" panose="020B0604020202020204" pitchFamily="34" charset="0"/>
              <a:buNone/>
              <a:tabLst>
                <a:tab pos="5600700" algn="l"/>
              </a:tabLst>
              <a:defRPr kumimoji="0" sz="3200" b="1" i="0" u="none" strike="noStrike" kern="100" cap="none" spc="0" normalizeH="0" baseline="0">
                <a:ln>
                  <a:noFill/>
                </a:ln>
                <a:solidFill>
                  <a:sysClr val="windowText" lastClr="000000"/>
                </a:solidFill>
                <a:effectLst/>
                <a:uLnTx/>
                <a:uFillTx/>
                <a:latin typeface="Times New Roman" panose="02020603050405020304"/>
                <a:ea typeface="宋体" panose="02010600030101010101" pitchFamily="2" charset="-122"/>
                <a:cs typeface="Courier New" panose="02070309020205020404"/>
              </a:defRPr>
            </a:lvl1pPr>
            <a:lvl2pPr marL="544195" indent="720090" defTabSz="1088390">
              <a:lnSpc>
                <a:spcPct val="140000"/>
              </a:lnSpc>
              <a:spcBef>
                <a:spcPct val="20000"/>
              </a:spcBef>
              <a:buFont typeface="Arial" panose="020B0604020202020204" pitchFamily="34" charset="0"/>
              <a:buNone/>
              <a:defRPr sz="2800" b="1"/>
            </a:lvl2pPr>
            <a:lvl3pPr marL="1088390" indent="720090" defTabSz="1088390">
              <a:lnSpc>
                <a:spcPct val="140000"/>
              </a:lnSpc>
              <a:spcBef>
                <a:spcPct val="20000"/>
              </a:spcBef>
              <a:buFont typeface="Arial" panose="020B0604020202020204" pitchFamily="34" charset="0"/>
              <a:buNone/>
              <a:defRPr sz="2800" b="1"/>
            </a:lvl3pPr>
            <a:lvl4pPr marL="1632585" indent="720090" defTabSz="1088390">
              <a:lnSpc>
                <a:spcPct val="140000"/>
              </a:lnSpc>
              <a:spcBef>
                <a:spcPct val="20000"/>
              </a:spcBef>
              <a:buFont typeface="Arial" panose="020B0604020202020204" pitchFamily="34" charset="0"/>
              <a:buNone/>
              <a:defRPr sz="2800" b="1"/>
            </a:lvl4pPr>
            <a:lvl5pPr marL="2176780" indent="720090" defTabSz="1088390">
              <a:lnSpc>
                <a:spcPct val="140000"/>
              </a:lnSpc>
              <a:spcBef>
                <a:spcPct val="20000"/>
              </a:spcBef>
              <a:buFont typeface="Arial" panose="020B0604020202020204" pitchFamily="34" charset="0"/>
              <a:buNone/>
              <a:defRPr sz="2800" b="1"/>
            </a:lvl5pPr>
            <a:lvl6pPr marL="2993390" indent="-272415" defTabSz="1088390">
              <a:spcBef>
                <a:spcPct val="20000"/>
              </a:spcBef>
              <a:buFont typeface="Arial" panose="020B0604020202020204" pitchFamily="34" charset="0"/>
              <a:buChar char="•"/>
              <a:defRPr sz="2400"/>
            </a:lvl6pPr>
            <a:lvl7pPr marL="3537585" indent="-272415" defTabSz="1088390">
              <a:spcBef>
                <a:spcPct val="20000"/>
              </a:spcBef>
              <a:buFont typeface="Arial" panose="020B0604020202020204" pitchFamily="34" charset="0"/>
              <a:buChar char="•"/>
              <a:defRPr sz="2400"/>
            </a:lvl7pPr>
            <a:lvl8pPr marL="4081780" indent="-272415" defTabSz="1088390">
              <a:spcBef>
                <a:spcPct val="20000"/>
              </a:spcBef>
              <a:buFont typeface="Arial" panose="020B0604020202020204" pitchFamily="34" charset="0"/>
              <a:buChar char="•"/>
              <a:defRPr sz="2400"/>
            </a:lvl8pPr>
            <a:lvl9pPr marL="4625975" indent="-272415" defTabSz="1088390">
              <a:spcBef>
                <a:spcPct val="20000"/>
              </a:spcBef>
              <a:buFont typeface="Arial" panose="020B0604020202020204" pitchFamily="34" charset="0"/>
              <a:buChar char="•"/>
              <a:defRPr sz="2400"/>
            </a:lvl9pPr>
          </a:lstStyle>
          <a:p>
            <a:r>
              <a:rPr lang="en-US" altLang="zh-CN" sz="2400" dirty="0"/>
              <a:t>(</a:t>
            </a:r>
            <a:r>
              <a:rPr lang="zh-CN" altLang="zh-CN" sz="2400" dirty="0"/>
              <a:t>　　</a:t>
            </a:r>
            <a:r>
              <a:rPr lang="en-US" altLang="zh-CN" sz="2400" dirty="0"/>
              <a:t>) 4.Where is the text likely to be taken from?</a:t>
            </a:r>
            <a:endParaRPr lang="zh-CN" altLang="zh-CN" sz="2400" dirty="0"/>
          </a:p>
          <a:p>
            <a:r>
              <a:rPr lang="fr-FR" altLang="zh-CN" sz="2400" dirty="0"/>
              <a:t>A</a:t>
            </a:r>
            <a:r>
              <a:rPr lang="zh-CN" altLang="zh-CN" sz="2400" dirty="0"/>
              <a:t>．</a:t>
            </a:r>
            <a:r>
              <a:rPr lang="fr-FR" altLang="zh-CN" sz="2400" dirty="0"/>
              <a:t>A social magazine.</a:t>
            </a:r>
            <a:endParaRPr lang="zh-CN" altLang="zh-CN" sz="2400" dirty="0"/>
          </a:p>
          <a:p>
            <a:r>
              <a:rPr lang="en-US" altLang="zh-CN" sz="2400" dirty="0"/>
              <a:t>B</a:t>
            </a:r>
            <a:r>
              <a:rPr lang="zh-CN" altLang="zh-CN" sz="2400" dirty="0"/>
              <a:t>．</a:t>
            </a:r>
            <a:r>
              <a:rPr lang="en-US" altLang="zh-CN" sz="2400" dirty="0"/>
              <a:t>A science book. </a:t>
            </a:r>
            <a:endParaRPr lang="zh-CN" altLang="zh-CN" sz="2400" dirty="0"/>
          </a:p>
          <a:p>
            <a:r>
              <a:rPr lang="en-US" altLang="zh-CN" sz="2400" dirty="0"/>
              <a:t>C</a:t>
            </a:r>
            <a:r>
              <a:rPr lang="zh-CN" altLang="zh-CN" sz="2400" dirty="0"/>
              <a:t>．</a:t>
            </a:r>
            <a:r>
              <a:rPr lang="en-US" altLang="zh-CN" sz="2400" dirty="0"/>
              <a:t>A research report.</a:t>
            </a:r>
            <a:endParaRPr lang="zh-CN" altLang="zh-CN" sz="2400" dirty="0"/>
          </a:p>
          <a:p>
            <a:r>
              <a:rPr lang="en-US" altLang="zh-CN" sz="2400" dirty="0"/>
              <a:t>D</a:t>
            </a:r>
            <a:r>
              <a:rPr lang="zh-CN" altLang="zh-CN" sz="2400" dirty="0"/>
              <a:t>．</a:t>
            </a:r>
            <a:r>
              <a:rPr lang="en-US" altLang="zh-CN" sz="2400" dirty="0"/>
              <a:t>A health magazine.</a:t>
            </a:r>
            <a:endParaRPr lang="zh-CN" altLang="zh-CN" sz="2400" dirty="0"/>
          </a:p>
        </p:txBody>
      </p:sp>
      <p:sp>
        <p:nvSpPr>
          <p:cNvPr id="15" name="Rectangle 3"/>
          <p:cNvSpPr>
            <a:spLocks noChangeArrowheads="1"/>
          </p:cNvSpPr>
          <p:nvPr/>
        </p:nvSpPr>
        <p:spPr bwMode="auto">
          <a:xfrm>
            <a:off x="1698769" y="3599538"/>
            <a:ext cx="891591" cy="58477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defTabSz="1088390">
              <a:spcAft>
                <a:spcPct val="0"/>
              </a:spcAft>
            </a:pPr>
            <a:r>
              <a:rPr lang="en-US" altLang="zh-CN" sz="3200" b="1" kern="100" dirty="0">
                <a:solidFill>
                  <a:srgbClr val="FF0000"/>
                </a:solidFill>
                <a:latin typeface="Times New Roman" panose="02020603050405020304"/>
                <a:ea typeface="宋体" panose="02010600030101010101" pitchFamily="2" charset="-122"/>
              </a:rPr>
              <a:t>A</a:t>
            </a:r>
            <a:r>
              <a:rPr lang="zh-CN" altLang="zh-CN" sz="3200" b="1" kern="100" dirty="0">
                <a:solidFill>
                  <a:srgbClr val="FF0000"/>
                </a:solidFill>
                <a:latin typeface="Times New Roman" panose="02020603050405020304"/>
                <a:ea typeface="宋体" panose="02010600030101010101" pitchFamily="2" charset="-122"/>
              </a:rPr>
              <a:t>　</a:t>
            </a:r>
            <a:endParaRPr lang="zh-CN" altLang="zh-CN" sz="3200" b="1" kern="100" dirty="0">
              <a:solidFill>
                <a:prstClr val="black"/>
              </a:solidFill>
              <a:latin typeface="Times New Roman" panose="02020603050405020304"/>
              <a:ea typeface="宋体" panose="02010600030101010101" pitchFamily="2" charset="-122"/>
            </a:endParaRPr>
          </a:p>
        </p:txBody>
      </p:sp>
      <p:pic>
        <p:nvPicPr>
          <p:cNvPr id="16" name="图片 15"/>
          <p:cNvPicPr>
            <a:picLocks noChangeAspect="1"/>
          </p:cNvPicPr>
          <p:nvPr/>
        </p:nvPicPr>
        <p:blipFill>
          <a:blip r:embed="rId4"/>
          <a:stretch>
            <a:fillRect/>
          </a:stretch>
        </p:blipFill>
        <p:spPr>
          <a:xfrm>
            <a:off x="6731635" y="4555228"/>
            <a:ext cx="2590165" cy="206839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linds(horizont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linds(horizontal)">
                                      <p:cBhvr>
                                        <p:cTn id="3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59149" y="-609654"/>
            <a:ext cx="6191589" cy="1773205"/>
            <a:chOff x="2121449" y="-586069"/>
            <a:chExt cx="5643998" cy="1773205"/>
          </a:xfrm>
        </p:grpSpPr>
        <p:sp>
          <p:nvSpPr>
            <p:cNvPr id="36" name="对角圆角矩形 5"/>
            <p:cNvSpPr/>
            <p:nvPr>
              <p:custDataLst>
                <p:tags r:id="rId1"/>
              </p:custDataLst>
            </p:nvPr>
          </p:nvSpPr>
          <p:spPr>
            <a:xfrm>
              <a:off x="2121449" y="99970"/>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37" name="组合 36"/>
            <p:cNvGrpSpPr/>
            <p:nvPr/>
          </p:nvGrpSpPr>
          <p:grpSpPr>
            <a:xfrm>
              <a:off x="6344401" y="-586069"/>
              <a:ext cx="1421046" cy="1773205"/>
              <a:chOff x="-162838" y="49029"/>
              <a:chExt cx="1421046" cy="1773205"/>
            </a:xfrm>
          </p:grpSpPr>
          <p:pic>
            <p:nvPicPr>
              <p:cNvPr id="38" name="图片 3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62838" y="49029"/>
                <a:ext cx="1421046" cy="1773205"/>
              </a:xfrm>
              <a:prstGeom prst="rect">
                <a:avLst/>
              </a:prstGeom>
            </p:spPr>
          </p:pic>
          <p:sp>
            <p:nvSpPr>
              <p:cNvPr id="39" name="文本框 38"/>
              <p:cNvSpPr txBox="1"/>
              <p:nvPr>
                <p:custDataLst>
                  <p:tags r:id="rId4"/>
                </p:custDataLst>
              </p:nvPr>
            </p:nvSpPr>
            <p:spPr>
              <a:xfrm>
                <a:off x="112248" y="916779"/>
                <a:ext cx="1145960" cy="369332"/>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Para.1-2</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grpSp>
      <p:grpSp>
        <p:nvGrpSpPr>
          <p:cNvPr id="46" name="组合 45"/>
          <p:cNvGrpSpPr/>
          <p:nvPr/>
        </p:nvGrpSpPr>
        <p:grpSpPr>
          <a:xfrm>
            <a:off x="37105" y="703247"/>
            <a:ext cx="5556738" cy="646687"/>
            <a:chOff x="3650486" y="561209"/>
            <a:chExt cx="5556738" cy="646687"/>
          </a:xfrm>
        </p:grpSpPr>
        <p:cxnSp>
          <p:nvCxnSpPr>
            <p:cNvPr id="47" name="直接连接符 46"/>
            <p:cNvCxnSpPr/>
            <p:nvPr>
              <p:custDataLst>
                <p:tags r:id="rId5"/>
              </p:custDataLst>
            </p:nvPr>
          </p:nvCxnSpPr>
          <p:spPr>
            <a:xfrm flipV="1">
              <a:off x="3650486" y="999427"/>
              <a:ext cx="5556738" cy="23447"/>
            </a:xfrm>
            <a:prstGeom prst="line">
              <a:avLst/>
            </a:prstGeom>
            <a:ln w="44450">
              <a:solidFill>
                <a:srgbClr val="014E6A"/>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custDataLst>
                <p:tags r:id="rId6"/>
              </p:custDataLst>
            </p:nvPr>
          </p:nvGrpSpPr>
          <p:grpSpPr>
            <a:xfrm>
              <a:off x="3880784" y="643408"/>
              <a:ext cx="424410" cy="564488"/>
              <a:chOff x="2142944" y="1416713"/>
              <a:chExt cx="424410" cy="564488"/>
            </a:xfrm>
          </p:grpSpPr>
          <p:sp>
            <p:nvSpPr>
              <p:cNvPr id="50" name="矩形 49"/>
              <p:cNvSpPr/>
              <p:nvPr>
                <p:custDataLst>
                  <p:tags r:id="rId7"/>
                </p:custDataLst>
              </p:nvPr>
            </p:nvSpPr>
            <p:spPr>
              <a:xfrm>
                <a:off x="2142944" y="1416713"/>
                <a:ext cx="424410" cy="346736"/>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1" name="矩形 50"/>
              <p:cNvSpPr/>
              <p:nvPr>
                <p:custDataLst>
                  <p:tags r:id="rId8"/>
                </p:custDataLst>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49" name="文本框 48"/>
            <p:cNvSpPr txBox="1"/>
            <p:nvPr>
              <p:custDataLst>
                <p:tags r:id="rId9"/>
              </p:custDataLst>
            </p:nvPr>
          </p:nvSpPr>
          <p:spPr>
            <a:xfrm>
              <a:off x="4043016" y="561209"/>
              <a:ext cx="4771678" cy="461665"/>
            </a:xfrm>
            <a:prstGeom prst="rect">
              <a:avLst/>
            </a:prstGeom>
            <a:noFill/>
          </p:spPr>
          <p:txBody>
            <a:bodyPr wrap="square" rtlCol="0">
              <a:spAutoFit/>
            </a:bodyPr>
            <a:lstStyle/>
            <a:p>
              <a:pPr algn="ctr"/>
              <a:r>
                <a:rPr lang="en-US" altLang="zh-CN" sz="2400" b="1" dirty="0">
                  <a:solidFill>
                    <a:srgbClr val="0000FF"/>
                  </a:solidFill>
                  <a:latin typeface="Times New Roman" panose="02020603050405020304" charset="0"/>
                  <a:ea typeface="黑体" panose="02010609060101010101" pitchFamily="49" charset="-122"/>
                  <a:cs typeface="Times New Roman" panose="02020603050405020304" charset="0"/>
                </a:rPr>
                <a:t>Reading</a:t>
              </a:r>
              <a:r>
                <a:rPr lang="zh-CN" altLang="en-US" sz="24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2400" b="1" dirty="0">
                  <a:solidFill>
                    <a:srgbClr val="0000FF"/>
                  </a:solidFill>
                  <a:latin typeface="Times New Roman" panose="02020603050405020304" charset="0"/>
                  <a:ea typeface="黑体" panose="02010609060101010101" pitchFamily="49" charset="-122"/>
                  <a:cs typeface="Times New Roman" panose="02020603050405020304" charset="0"/>
                </a:rPr>
                <a:t>for</a:t>
              </a:r>
              <a:r>
                <a:rPr lang="zh-CN" altLang="en-US" sz="24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2400" b="1" dirty="0">
                  <a:solidFill>
                    <a:srgbClr val="0000FF"/>
                  </a:solidFill>
                  <a:latin typeface="Times New Roman" panose="02020603050405020304" charset="0"/>
                  <a:ea typeface="黑体" panose="02010609060101010101" pitchFamily="49" charset="-122"/>
                  <a:cs typeface="Times New Roman" panose="02020603050405020304" charset="0"/>
                </a:rPr>
                <a:t>details</a:t>
              </a:r>
              <a:endParaRPr lang="zh-CN" altLang="en-US" sz="2400" b="1" dirty="0">
                <a:solidFill>
                  <a:srgbClr val="0000FF"/>
                </a:solidFill>
                <a:latin typeface="Times New Roman" panose="02020603050405020304" charset="0"/>
                <a:ea typeface="黑体" panose="02010609060101010101" pitchFamily="49" charset="-122"/>
                <a:cs typeface="Times New Roman" panose="02020603050405020304" charset="0"/>
              </a:endParaRPr>
            </a:p>
          </p:txBody>
        </p:sp>
      </p:grpSp>
      <p:sp>
        <p:nvSpPr>
          <p:cNvPr id="15" name="文本框 14"/>
          <p:cNvSpPr txBox="1"/>
          <p:nvPr/>
        </p:nvSpPr>
        <p:spPr>
          <a:xfrm>
            <a:off x="2278645" y="1163225"/>
            <a:ext cx="5965825" cy="521970"/>
          </a:xfrm>
          <a:prstGeom prst="rect">
            <a:avLst/>
          </a:prstGeom>
          <a:noFill/>
        </p:spPr>
        <p:txBody>
          <a:bodyPr wrap="none" rtlCol="0">
            <a:spAutoFit/>
          </a:bodyPr>
          <a:lstStyle/>
          <a:p>
            <a:pPr algn="l"/>
            <a:r>
              <a:rPr lang="zh-CN" altLang="en-US" sz="2800" b="1" dirty="0">
                <a:sym typeface="+mn-ea"/>
              </a:rPr>
              <a:t>HOW DO I KNOW MY STUDENTS?</a:t>
            </a:r>
            <a:endParaRPr lang="zh-CN" altLang="en-US" sz="2800" b="1" dirty="0">
              <a:sym typeface="+mn-ea"/>
            </a:endParaRPr>
          </a:p>
        </p:txBody>
      </p:sp>
      <p:grpSp>
        <p:nvGrpSpPr>
          <p:cNvPr id="16" name="组合 15"/>
          <p:cNvGrpSpPr/>
          <p:nvPr/>
        </p:nvGrpSpPr>
        <p:grpSpPr>
          <a:xfrm>
            <a:off x="261138" y="5470857"/>
            <a:ext cx="11448998" cy="1387143"/>
            <a:chOff x="2222" y="11966"/>
            <a:chExt cx="20621" cy="2761"/>
          </a:xfrm>
        </p:grpSpPr>
        <p:grpSp>
          <p:nvGrpSpPr>
            <p:cNvPr id="17" name="组合 16"/>
            <p:cNvGrpSpPr/>
            <p:nvPr/>
          </p:nvGrpSpPr>
          <p:grpSpPr>
            <a:xfrm rot="360000">
              <a:off x="2222" y="12675"/>
              <a:ext cx="4357" cy="2052"/>
              <a:chOff x="2809" y="14647"/>
              <a:chExt cx="4357" cy="2052"/>
            </a:xfrm>
          </p:grpSpPr>
          <p:sp>
            <p:nvSpPr>
              <p:cNvPr id="20" name="椭圆形标注 6"/>
              <p:cNvSpPr/>
              <p:nvPr/>
            </p:nvSpPr>
            <p:spPr>
              <a:xfrm>
                <a:off x="2809" y="14647"/>
                <a:ext cx="4357" cy="2052"/>
              </a:xfrm>
              <a:prstGeom prst="wedgeEllipseCallout">
                <a:avLst>
                  <a:gd name="adj1" fmla="val 33036"/>
                  <a:gd name="adj2" fmla="val -83728"/>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sz="2400">
                  <a:solidFill>
                    <a:schemeClr val="tx1"/>
                  </a:solidFill>
                </a:endParaRPr>
              </a:p>
            </p:txBody>
          </p:sp>
          <p:sp>
            <p:nvSpPr>
              <p:cNvPr id="21" name="文本框 20"/>
              <p:cNvSpPr txBox="1"/>
              <p:nvPr/>
            </p:nvSpPr>
            <p:spPr>
              <a:xfrm>
                <a:off x="4241" y="14979"/>
                <a:ext cx="2696" cy="1041"/>
              </a:xfrm>
              <a:prstGeom prst="rect">
                <a:avLst/>
              </a:prstGeom>
              <a:noFill/>
            </p:spPr>
            <p:txBody>
              <a:bodyPr wrap="square" rtlCol="0">
                <a:spAutoFit/>
              </a:bodyPr>
              <a:lstStyle/>
              <a:p>
                <a:pPr algn="l"/>
                <a:r>
                  <a:rPr lang="en-US" altLang="zh-CN" sz="2800" b="1" dirty="0">
                    <a:latin typeface="Amasis MT Pro" panose="020B0604020202020204" pitchFamily="18" charset="0"/>
                    <a:cs typeface="Showcard Gothic" panose="04020904020102020604" charset="0"/>
                    <a:sym typeface="+mn-ea"/>
                  </a:rPr>
                  <a:t>I</a:t>
                </a:r>
                <a:r>
                  <a:rPr lang="en-US" altLang="zh-CN" sz="2800" b="1" cap="small" dirty="0">
                    <a:uFillTx/>
                    <a:latin typeface="Amasis MT Pro" panose="020B0604020202020204" pitchFamily="18" charset="0"/>
                    <a:cs typeface="Showcard Gothic" panose="04020904020102020604" charset="0"/>
                    <a:sym typeface="+mn-ea"/>
                  </a:rPr>
                  <a:t>diom</a:t>
                </a:r>
                <a:endParaRPr lang="en-US" altLang="zh-CN" sz="2800" b="1" cap="small" dirty="0">
                  <a:uFillTx/>
                  <a:latin typeface="Amasis MT Pro" panose="020B0604020202020204" pitchFamily="18" charset="0"/>
                  <a:cs typeface="Showcard Gothic" panose="04020904020102020604" charset="0"/>
                  <a:sym typeface="+mn-ea"/>
                </a:endParaRPr>
              </a:p>
            </p:txBody>
          </p:sp>
        </p:grpSp>
        <p:sp>
          <p:nvSpPr>
            <p:cNvPr id="18" name="文本框 17"/>
            <p:cNvSpPr txBox="1"/>
            <p:nvPr/>
          </p:nvSpPr>
          <p:spPr>
            <a:xfrm>
              <a:off x="6869" y="11966"/>
              <a:ext cx="8718" cy="919"/>
            </a:xfrm>
            <a:prstGeom prst="rect">
              <a:avLst/>
            </a:prstGeom>
            <a:solidFill>
              <a:srgbClr val="1D8FA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t">
              <a:spAutoFit/>
            </a:bodyPr>
            <a:lstStyle/>
            <a:p>
              <a:r>
                <a:rPr lang="zh-CN" altLang="en-US" sz="2400" b="1" dirty="0">
                  <a:latin typeface="Times New Roman" panose="02020603050405020304" charset="0"/>
                  <a:cs typeface="Times New Roman" panose="02020603050405020304" charset="0"/>
                  <a:sym typeface="+mn-ea"/>
                </a:rPr>
                <a:t>what makes </a:t>
              </a:r>
              <a:r>
                <a:rPr lang="en-US" altLang="zh-CN" sz="2400" b="1" dirty="0">
                  <a:latin typeface="Times New Roman" panose="02020603050405020304" charset="0"/>
                  <a:cs typeface="Times New Roman" panose="02020603050405020304" charset="0"/>
                  <a:sym typeface="+mn-ea"/>
                </a:rPr>
                <a:t>sb. </a:t>
              </a:r>
              <a:r>
                <a:rPr lang="zh-CN" altLang="en-US" sz="2400" b="1" dirty="0">
                  <a:latin typeface="Times New Roman" panose="02020603050405020304" charset="0"/>
                  <a:cs typeface="Times New Roman" panose="02020603050405020304" charset="0"/>
                  <a:sym typeface="+mn-ea"/>
                </a:rPr>
                <a:t>tick</a:t>
              </a:r>
              <a:endParaRPr lang="zh-CN" altLang="en-US" sz="2400" b="1" dirty="0">
                <a:latin typeface="Times New Roman" panose="02020603050405020304" charset="0"/>
                <a:cs typeface="Times New Roman" panose="02020603050405020304" charset="0"/>
                <a:sym typeface="+mn-ea"/>
              </a:endParaRPr>
            </a:p>
          </p:txBody>
        </p:sp>
        <p:sp>
          <p:nvSpPr>
            <p:cNvPr id="19" name="文本框 18"/>
            <p:cNvSpPr txBox="1"/>
            <p:nvPr/>
          </p:nvSpPr>
          <p:spPr>
            <a:xfrm>
              <a:off x="6549" y="13138"/>
              <a:ext cx="16294" cy="919"/>
            </a:xfrm>
            <a:prstGeom prst="rect">
              <a:avLst/>
            </a:prstGeom>
            <a:noFill/>
          </p:spPr>
          <p:txBody>
            <a:bodyPr wrap="square" rtlCol="0" anchor="t">
              <a:spAutoFit/>
            </a:bodyPr>
            <a:lstStyle/>
            <a:p>
              <a:r>
                <a:rPr lang="zh-CN" altLang="en-US" sz="2400" b="1" i="1" dirty="0">
                  <a:solidFill>
                    <a:srgbClr val="0000FF"/>
                  </a:solidFill>
                  <a:latin typeface="Times New Roman" panose="02020603050405020304" charset="0"/>
                  <a:cs typeface="Times New Roman" panose="02020603050405020304" charset="0"/>
                </a:rPr>
                <a:t>The things that motivate one or make one behave in a certain way.</a:t>
              </a:r>
              <a:endParaRPr lang="zh-CN" altLang="en-US" sz="2400" b="1" i="1" dirty="0">
                <a:solidFill>
                  <a:srgbClr val="0000FF"/>
                </a:solidFill>
                <a:latin typeface="Times New Roman" panose="02020603050405020304" charset="0"/>
                <a:cs typeface="Times New Roman" panose="02020603050405020304" charset="0"/>
              </a:endParaRPr>
            </a:p>
          </p:txBody>
        </p:sp>
      </p:grpSp>
      <p:pic>
        <p:nvPicPr>
          <p:cNvPr id="22" name="图片 21" descr="C:/Users/ADMINI~1/AppData/Local/Temp/kaimatting/20200823232612/output_aiMatting_20200823232711.pngoutput_aiMatting_20200823232711"/>
          <p:cNvPicPr>
            <a:picLocks noChangeAspect="1"/>
          </p:cNvPicPr>
          <p:nvPr/>
        </p:nvPicPr>
        <p:blipFill>
          <a:blip r:embed="rId10"/>
          <a:stretch>
            <a:fillRect/>
          </a:stretch>
        </p:blipFill>
        <p:spPr>
          <a:xfrm>
            <a:off x="213882" y="4292168"/>
            <a:ext cx="2208259" cy="863419"/>
          </a:xfrm>
          <a:prstGeom prst="rect">
            <a:avLst/>
          </a:prstGeom>
        </p:spPr>
      </p:pic>
      <p:grpSp>
        <p:nvGrpSpPr>
          <p:cNvPr id="3" name="组合 2"/>
          <p:cNvGrpSpPr/>
          <p:nvPr/>
        </p:nvGrpSpPr>
        <p:grpSpPr>
          <a:xfrm>
            <a:off x="36705" y="1491514"/>
            <a:ext cx="11649950" cy="2656758"/>
            <a:chOff x="36705" y="1491514"/>
            <a:chExt cx="11649950" cy="2656758"/>
          </a:xfrm>
        </p:grpSpPr>
        <p:sp>
          <p:nvSpPr>
            <p:cNvPr id="14" name="文本框 13"/>
            <p:cNvSpPr txBox="1"/>
            <p:nvPr/>
          </p:nvSpPr>
          <p:spPr>
            <a:xfrm>
              <a:off x="1339739" y="1518402"/>
              <a:ext cx="10346916" cy="2462213"/>
            </a:xfrm>
            <a:prstGeom prst="rect">
              <a:avLst/>
            </a:prstGeom>
            <a:noFill/>
          </p:spPr>
          <p:txBody>
            <a:bodyPr wrap="square" rtlCol="0" anchor="t">
              <a:spAutoFit/>
            </a:bodyPr>
            <a:lstStyle/>
            <a:p>
              <a:pPr algn="just"/>
              <a:r>
                <a:rPr lang="zh-CN" altLang="en-US" sz="2400" dirty="0">
                  <a:latin typeface="Times New Roman" panose="02020603050405020304" charset="0"/>
                  <a:cs typeface="Times New Roman" panose="02020603050405020304" charset="0"/>
                </a:rPr>
                <a:t>As an educator, </a:t>
              </a:r>
              <a:r>
                <a:rPr lang="zh-CN" altLang="en-US" sz="2400" b="1" dirty="0">
                  <a:solidFill>
                    <a:srgbClr val="FF0000"/>
                  </a:solidFill>
                  <a:latin typeface="Times New Roman" panose="02020603050405020304" charset="0"/>
                  <a:cs typeface="Times New Roman" panose="02020603050405020304" charset="0"/>
                </a:rPr>
                <a:t>people often ask me how I know what is going on in the minds of my s</a:t>
              </a:r>
              <a:r>
                <a:rPr lang="en-US" altLang="zh-CN" sz="2400" b="1" dirty="0">
                  <a:solidFill>
                    <a:srgbClr val="FF0000"/>
                  </a:solidFill>
                  <a:latin typeface="Times New Roman" panose="02020603050405020304" charset="0"/>
                  <a:cs typeface="Times New Roman" panose="02020603050405020304" charset="0"/>
                </a:rPr>
                <a:t>t</a:t>
              </a:r>
              <a:r>
                <a:rPr lang="zh-CN" altLang="en-US" sz="2400" b="1" dirty="0">
                  <a:solidFill>
                    <a:srgbClr val="FF0000"/>
                  </a:solidFill>
                  <a:latin typeface="Times New Roman" panose="02020603050405020304" charset="0"/>
                  <a:cs typeface="Times New Roman" panose="02020603050405020304" charset="0"/>
                </a:rPr>
                <a:t>udents. </a:t>
              </a:r>
              <a:r>
                <a:rPr lang="zh-CN" altLang="en-US" sz="2400" dirty="0">
                  <a:latin typeface="Times New Roman" panose="02020603050405020304" charset="0"/>
                  <a:cs typeface="Times New Roman" panose="02020603050405020304" charset="0"/>
                </a:rPr>
                <a:t>Many students are quite shy and don't speak all that much. At the same time, in a classroom of more than forty students, it is hard to have many one-on-one conversations with each person.</a:t>
              </a:r>
              <a:r>
                <a:rPr lang="zh-CN" altLang="en-US" sz="2400" b="1" dirty="0">
                  <a:solidFill>
                    <a:srgbClr val="FF0000"/>
                  </a:solidFill>
                  <a:latin typeface="Times New Roman" panose="02020603050405020304" charset="0"/>
                  <a:cs typeface="Times New Roman" panose="02020603050405020304" charset="0"/>
                </a:rPr>
                <a:t> </a:t>
              </a:r>
              <a:r>
                <a:rPr lang="zh-CN" altLang="en-US" sz="2400" dirty="0">
                  <a:latin typeface="Times New Roman" panose="02020603050405020304" charset="0"/>
                  <a:cs typeface="Times New Roman" panose="02020603050405020304" charset="0"/>
                </a:rPr>
                <a:t>So, how can I really know what makes each student tick?</a:t>
              </a:r>
              <a:endParaRPr lang="zh-CN" altLang="en-US" sz="2400" dirty="0">
                <a:latin typeface="Times New Roman" panose="02020603050405020304" charset="0"/>
                <a:cs typeface="Times New Roman" panose="02020603050405020304" charset="0"/>
              </a:endParaRPr>
            </a:p>
            <a:p>
              <a:pPr>
                <a:spcBef>
                  <a:spcPts val="1200"/>
                </a:spcBef>
              </a:pPr>
              <a:r>
                <a:rPr lang="zh-CN" altLang="en-US" sz="2400" b="1" dirty="0">
                  <a:solidFill>
                    <a:srgbClr val="FF0000"/>
                  </a:solidFill>
                  <a:latin typeface="Times New Roman" panose="02020603050405020304" charset="0"/>
                  <a:cs typeface="Times New Roman" panose="02020603050405020304" charset="0"/>
                </a:rPr>
                <a:t>My answer? I look at their body language.</a:t>
              </a:r>
              <a:endParaRPr lang="zh-CN" altLang="en-US" sz="2400" b="1" dirty="0">
                <a:solidFill>
                  <a:srgbClr val="FF0000"/>
                </a:solidFill>
                <a:latin typeface="Times New Roman" panose="02020603050405020304" charset="0"/>
                <a:cs typeface="Times New Roman" panose="02020603050405020304" charset="0"/>
              </a:endParaRPr>
            </a:p>
          </p:txBody>
        </p:sp>
        <p:grpSp>
          <p:nvGrpSpPr>
            <p:cNvPr id="23" name="组合 22"/>
            <p:cNvGrpSpPr/>
            <p:nvPr/>
          </p:nvGrpSpPr>
          <p:grpSpPr>
            <a:xfrm>
              <a:off x="116993" y="1491514"/>
              <a:ext cx="1205230" cy="1204595"/>
              <a:chOff x="12194" y="13014"/>
              <a:chExt cx="1898" cy="1897"/>
            </a:xfrm>
          </p:grpSpPr>
          <p:sp>
            <p:nvSpPr>
              <p:cNvPr id="24" name="流程图: 离页连接符 23"/>
              <p:cNvSpPr/>
              <p:nvPr/>
            </p:nvSpPr>
            <p:spPr>
              <a:xfrm>
                <a:off x="12194" y="13014"/>
                <a:ext cx="1671" cy="1671"/>
              </a:xfrm>
              <a:prstGeom prst="flowChartOffpage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sp>
            <p:nvSpPr>
              <p:cNvPr id="25" name="流程图: 离页连接符 24"/>
              <p:cNvSpPr/>
              <p:nvPr/>
            </p:nvSpPr>
            <p:spPr>
              <a:xfrm>
                <a:off x="12421" y="13240"/>
                <a:ext cx="1671" cy="1671"/>
              </a:xfrm>
              <a:prstGeom prst="flowChartOffpageConnector">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文本框 25"/>
              <p:cNvSpPr txBox="1"/>
              <p:nvPr/>
            </p:nvSpPr>
            <p:spPr>
              <a:xfrm>
                <a:off x="12673" y="13568"/>
                <a:ext cx="884" cy="727"/>
              </a:xfrm>
              <a:prstGeom prst="rect">
                <a:avLst/>
              </a:prstGeom>
              <a:noFill/>
            </p:spPr>
            <p:txBody>
              <a:bodyPr wrap="none" rtlCol="0">
                <a:spAutoFit/>
              </a:bodyPr>
              <a:lstStyle/>
              <a:p>
                <a:r>
                  <a:rPr lang="en-US" altLang="zh-CN" sz="2400" b="1"/>
                  <a:t>P1</a:t>
                </a:r>
                <a:endParaRPr lang="en-US" altLang="zh-CN" sz="2400" b="1"/>
              </a:p>
            </p:txBody>
          </p:sp>
        </p:grpSp>
        <p:grpSp>
          <p:nvGrpSpPr>
            <p:cNvPr id="27" name="组合 26"/>
            <p:cNvGrpSpPr/>
            <p:nvPr/>
          </p:nvGrpSpPr>
          <p:grpSpPr>
            <a:xfrm>
              <a:off x="36705" y="2943677"/>
              <a:ext cx="1205230" cy="1204595"/>
              <a:chOff x="12194" y="13014"/>
              <a:chExt cx="1898" cy="1897"/>
            </a:xfrm>
          </p:grpSpPr>
          <p:sp>
            <p:nvSpPr>
              <p:cNvPr id="28" name="流程图: 离页连接符 27"/>
              <p:cNvSpPr/>
              <p:nvPr/>
            </p:nvSpPr>
            <p:spPr>
              <a:xfrm>
                <a:off x="12194" y="13014"/>
                <a:ext cx="1671" cy="1671"/>
              </a:xfrm>
              <a:prstGeom prst="flowChartOffpage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400"/>
              </a:p>
            </p:txBody>
          </p:sp>
          <p:sp>
            <p:nvSpPr>
              <p:cNvPr id="29" name="流程图: 离页连接符 28"/>
              <p:cNvSpPr/>
              <p:nvPr/>
            </p:nvSpPr>
            <p:spPr>
              <a:xfrm>
                <a:off x="12421" y="13240"/>
                <a:ext cx="1671" cy="1671"/>
              </a:xfrm>
              <a:prstGeom prst="flowChartOffpageConnector">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文本框 29"/>
              <p:cNvSpPr txBox="1"/>
              <p:nvPr/>
            </p:nvSpPr>
            <p:spPr>
              <a:xfrm>
                <a:off x="12673" y="13568"/>
                <a:ext cx="884" cy="727"/>
              </a:xfrm>
              <a:prstGeom prst="rect">
                <a:avLst/>
              </a:prstGeom>
              <a:noFill/>
            </p:spPr>
            <p:txBody>
              <a:bodyPr wrap="none" rtlCol="0">
                <a:spAutoFit/>
              </a:bodyPr>
              <a:lstStyle/>
              <a:p>
                <a:r>
                  <a:rPr lang="en-US" altLang="zh-CN" sz="2400" b="1"/>
                  <a:t>P2</a:t>
                </a:r>
                <a:endParaRPr lang="en-US" altLang="zh-CN" sz="2400" b="1"/>
              </a:p>
            </p:txBody>
          </p:sp>
        </p:grpSp>
      </p:grpSp>
      <p:sp>
        <p:nvSpPr>
          <p:cNvPr id="32" name="内容占位符 2"/>
          <p:cNvSpPr txBox="1"/>
          <p:nvPr/>
        </p:nvSpPr>
        <p:spPr>
          <a:xfrm>
            <a:off x="2583565" y="3916866"/>
            <a:ext cx="9656445" cy="1524000"/>
          </a:xfrm>
          <a:prstGeom prst="rect">
            <a:avLst/>
          </a:prstGeom>
          <a:solidFill>
            <a:srgbClr val="ED7D31">
              <a:lumMod val="20000"/>
              <a:lumOff val="80000"/>
            </a:srgbClr>
          </a:solidFill>
          <a:ln w="9525">
            <a:noFill/>
          </a:ln>
        </p:spPr>
        <p:txBody>
          <a:bodyPr lIns="91440" tIns="45720" rIns="91440" bIns="45720" anchor="t" anchorCtr="0"/>
          <a:lstStyle/>
          <a:p>
            <a:pPr marL="0" marR="0" lvl="0" indent="0" algn="just" defTabSz="914400" eaLnBrk="1" fontAlgn="auto" latinLnBrk="0" hangingPunct="1">
              <a:lnSpc>
                <a:spcPct val="90000"/>
              </a:lnSpc>
              <a:spcBef>
                <a:spcPts val="600"/>
              </a:spcBef>
              <a:spcAft>
                <a:spcPts val="0"/>
              </a:spcAft>
              <a:buClrTx/>
              <a:buSzTx/>
              <a:buFont typeface="Arial" panose="020B0604020202020204" pitchFamily="34" charset="0"/>
              <a:buNone/>
              <a:defRPr/>
            </a:pPr>
            <a:r>
              <a:rPr kumimoji="0" lang="en-US" altLang="zh-CN" sz="2800" b="0" i="0" u="none" strike="noStrike" kern="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rPr>
              <a:t>1. Who is the author?   </a:t>
            </a:r>
            <a:endParaRPr kumimoji="0" lang="en-US" altLang="zh-CN" sz="2800" b="0" i="0" u="none" strike="noStrike" kern="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endParaRPr>
          </a:p>
          <a:p>
            <a:pPr marL="0" marR="0" lvl="0" indent="0" algn="just" defTabSz="914400" eaLnBrk="1" fontAlgn="auto" latinLnBrk="0" hangingPunct="1">
              <a:lnSpc>
                <a:spcPct val="90000"/>
              </a:lnSpc>
              <a:spcBef>
                <a:spcPts val="600"/>
              </a:spcBef>
              <a:spcAft>
                <a:spcPts val="0"/>
              </a:spcAft>
              <a:buClrTx/>
              <a:buSzTx/>
              <a:buFont typeface="Arial" panose="020B0604020202020204" pitchFamily="34" charset="0"/>
              <a:buNone/>
              <a:defRPr/>
            </a:pPr>
            <a:r>
              <a:rPr kumimoji="0" lang="en-US" altLang="zh-CN" sz="2800" b="0" i="0" u="none" strike="noStrike" kern="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rPr>
              <a:t>2. What kind of students do the author have?</a:t>
            </a:r>
            <a:endParaRPr kumimoji="0" lang="en-US" altLang="zh-CN" sz="2800" b="0" i="0" u="none" strike="noStrike" kern="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endParaRPr>
          </a:p>
          <a:p>
            <a:pPr marL="0" marR="0" lvl="0" indent="0" algn="just" defTabSz="914400" eaLnBrk="1" fontAlgn="auto" latinLnBrk="0" hangingPunct="1">
              <a:lnSpc>
                <a:spcPct val="90000"/>
              </a:lnSpc>
              <a:spcBef>
                <a:spcPts val="600"/>
              </a:spcBef>
              <a:spcAft>
                <a:spcPts val="0"/>
              </a:spcAft>
              <a:buClrTx/>
              <a:buSzTx/>
              <a:buFont typeface="Arial" panose="020B0604020202020204" pitchFamily="34" charset="0"/>
              <a:buNone/>
              <a:defRPr/>
            </a:pPr>
            <a:r>
              <a:rPr kumimoji="0" lang="en-US" altLang="zh-CN" sz="2800" b="0" i="0" u="none" strike="noStrike" kern="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rPr>
              <a:t>3. What does the sentence “what makes each student tick” mean?</a:t>
            </a:r>
            <a:endParaRPr kumimoji="0" lang="en-US" altLang="zh-CN" sz="2800" b="0" i="0" u="none" strike="noStrike" kern="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136871" y="-505224"/>
            <a:ext cx="1421046" cy="1773205"/>
            <a:chOff x="56063" y="117063"/>
            <a:chExt cx="1421046" cy="1773205"/>
          </a:xfrm>
        </p:grpSpPr>
        <p:pic>
          <p:nvPicPr>
            <p:cNvPr id="14" name="图片 1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6063" y="117063"/>
              <a:ext cx="1421046" cy="1773205"/>
            </a:xfrm>
            <a:prstGeom prst="rect">
              <a:avLst/>
            </a:prstGeom>
          </p:spPr>
        </p:pic>
        <p:sp>
          <p:nvSpPr>
            <p:cNvPr id="15" name="文本框 14"/>
            <p:cNvSpPr txBox="1"/>
            <p:nvPr>
              <p:custDataLst>
                <p:tags r:id="rId3"/>
              </p:custDataLst>
            </p:nvPr>
          </p:nvSpPr>
          <p:spPr>
            <a:xfrm>
              <a:off x="331149" y="1044321"/>
              <a:ext cx="870874" cy="369332"/>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Para.3</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grpSp>
        <p:nvGrpSpPr>
          <p:cNvPr id="3" name="组合 2"/>
          <p:cNvGrpSpPr/>
          <p:nvPr/>
        </p:nvGrpSpPr>
        <p:grpSpPr>
          <a:xfrm>
            <a:off x="3484727" y="616694"/>
            <a:ext cx="7812038" cy="963251"/>
            <a:chOff x="3485397" y="602748"/>
            <a:chExt cx="7812038" cy="963251"/>
          </a:xfrm>
        </p:grpSpPr>
        <p:sp>
          <p:nvSpPr>
            <p:cNvPr id="9" name="文本框 8"/>
            <p:cNvSpPr txBox="1"/>
            <p:nvPr>
              <p:custDataLst>
                <p:tags r:id="rId4"/>
              </p:custDataLst>
            </p:nvPr>
          </p:nvSpPr>
          <p:spPr>
            <a:xfrm>
              <a:off x="9344903" y="833828"/>
              <a:ext cx="1952532" cy="504112"/>
            </a:xfrm>
            <a:prstGeom prst="rect">
              <a:avLst/>
            </a:prstGeom>
            <a:noFill/>
          </p:spPr>
          <p:txBody>
            <a:bodyPr wrap="square" rtlCol="0">
              <a:spAutoFit/>
            </a:bodyPr>
            <a:lstStyle/>
            <a:p>
              <a:pPr algn="just">
                <a:lnSpc>
                  <a:spcPts val="3500"/>
                </a:lnSpc>
              </a:pPr>
              <a:r>
                <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rPr>
                <a:t>Paragraph</a:t>
              </a:r>
              <a:r>
                <a:rPr lang="zh-CN" altLang="en-US" sz="2500" b="1" dirty="0">
                  <a:solidFill>
                    <a:srgbClr val="FF0000"/>
                  </a:solidFill>
                  <a:latin typeface="Times New Roman" panose="02020603050405020304" charset="0"/>
                  <a:ea typeface="华文楷体" panose="02010600040101010101" pitchFamily="2" charset="-122"/>
                  <a:cs typeface="Times New Roman" panose="02020603050405020304" charset="0"/>
                </a:rPr>
                <a:t> </a:t>
              </a:r>
              <a:r>
                <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rPr>
                <a:t>3:</a:t>
              </a:r>
              <a:endPar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endParaRPr>
            </a:p>
          </p:txBody>
        </p:sp>
        <p:pic>
          <p:nvPicPr>
            <p:cNvPr id="2" name="图片 1"/>
            <p:cNvPicPr>
              <a:picLocks noChangeAspect="1"/>
            </p:cNvPicPr>
            <p:nvPr/>
          </p:nvPicPr>
          <p:blipFill>
            <a:blip r:embed="rId5"/>
            <a:stretch>
              <a:fillRect/>
            </a:stretch>
          </p:blipFill>
          <p:spPr>
            <a:xfrm>
              <a:off x="3485397" y="602748"/>
              <a:ext cx="5584420" cy="963251"/>
            </a:xfrm>
            <a:prstGeom prst="rect">
              <a:avLst/>
            </a:prstGeom>
          </p:spPr>
        </p:pic>
      </p:grpSp>
      <p:sp>
        <p:nvSpPr>
          <p:cNvPr id="16" name="对角圆角矩形 5"/>
          <p:cNvSpPr/>
          <p:nvPr>
            <p:custDataLst>
              <p:tags r:id="rId6"/>
            </p:custDataLst>
          </p:nvPr>
        </p:nvSpPr>
        <p:spPr>
          <a:xfrm>
            <a:off x="1477109" y="0"/>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10" name="组合 9"/>
          <p:cNvGrpSpPr/>
          <p:nvPr/>
        </p:nvGrpSpPr>
        <p:grpSpPr>
          <a:xfrm>
            <a:off x="32015" y="1346801"/>
            <a:ext cx="1226820" cy="1140460"/>
            <a:chOff x="12232" y="12655"/>
            <a:chExt cx="1932" cy="1796"/>
          </a:xfrm>
        </p:grpSpPr>
        <p:sp>
          <p:nvSpPr>
            <p:cNvPr id="11" name="流程图: 离页连接符 10"/>
            <p:cNvSpPr/>
            <p:nvPr/>
          </p:nvSpPr>
          <p:spPr>
            <a:xfrm>
              <a:off x="12232" y="12655"/>
              <a:ext cx="1671" cy="1671"/>
            </a:xfrm>
            <a:prstGeom prst="flowChartOffpageConnector">
              <a:avLst/>
            </a:prstGeom>
            <a:solidFill>
              <a:srgbClr val="333399"/>
            </a:solidFill>
            <a:ln w="25400" cap="flat" cmpd="sng" algn="ctr">
              <a:solidFill>
                <a:srgbClr val="333399">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12" name="流程图: 离页连接符 11"/>
            <p:cNvSpPr/>
            <p:nvPr/>
          </p:nvSpPr>
          <p:spPr>
            <a:xfrm>
              <a:off x="12493" y="12780"/>
              <a:ext cx="1671" cy="1671"/>
            </a:xfrm>
            <a:prstGeom prst="flowChartOffpageConnector">
              <a:avLst/>
            </a:prstGeom>
            <a:solidFill>
              <a:srgbClr val="BBE0E3"/>
            </a:solidFill>
            <a:ln w="25400" cap="flat" cmpd="sng" algn="ctr">
              <a:solidFill>
                <a:srgbClr val="BBE0E3">
                  <a:shade val="50000"/>
                </a:srgbClr>
              </a:solid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17" name="文本框 16"/>
            <p:cNvSpPr txBox="1"/>
            <p:nvPr/>
          </p:nvSpPr>
          <p:spPr>
            <a:xfrm>
              <a:off x="12788" y="13022"/>
              <a:ext cx="1081" cy="92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srgbClr val="000000"/>
                  </a:solidFill>
                  <a:effectLst/>
                  <a:uLnTx/>
                  <a:uFillTx/>
                  <a:ea typeface="宋体" panose="02010600030101010101" pitchFamily="2" charset="-122"/>
                </a:rPr>
                <a:t>P3</a:t>
              </a:r>
              <a:endParaRPr kumimoji="0" lang="en-US" altLang="zh-CN" sz="3200" b="1" i="0" u="none" strike="noStrike" kern="0" cap="none" spc="0" normalizeH="0" baseline="0" noProof="0" dirty="0">
                <a:ln>
                  <a:noFill/>
                </a:ln>
                <a:solidFill>
                  <a:srgbClr val="000000"/>
                </a:solidFill>
                <a:effectLst/>
                <a:uLnTx/>
                <a:uFillTx/>
                <a:ea typeface="宋体" panose="02010600030101010101" pitchFamily="2" charset="-122"/>
              </a:endParaRPr>
            </a:p>
          </p:txBody>
        </p:sp>
      </p:grpSp>
      <p:sp>
        <p:nvSpPr>
          <p:cNvPr id="18" name="文本框 17"/>
          <p:cNvSpPr txBox="1"/>
          <p:nvPr/>
        </p:nvSpPr>
        <p:spPr>
          <a:xfrm>
            <a:off x="1209975" y="1679138"/>
            <a:ext cx="10982025" cy="573234"/>
          </a:xfrm>
          <a:prstGeom prst="rect">
            <a:avLst/>
          </a:prstGeom>
          <a:noFill/>
        </p:spPr>
        <p:txBody>
          <a:bodyPr wrap="square" rtlCol="0" anchor="t">
            <a:spAutoFit/>
          </a:bodyPr>
          <a:lstStyle/>
          <a:p>
            <a:pPr algn="just" fontAlgn="base">
              <a:lnSpc>
                <a:spcPts val="4000"/>
              </a:lnSpc>
              <a:spcBef>
                <a:spcPct val="0"/>
              </a:spcBef>
              <a:spcAft>
                <a:spcPct val="0"/>
              </a:spcAft>
            </a:pPr>
            <a:r>
              <a:rPr lang="zh-CN" altLang="en-US" sz="3200" b="1" u="sng" dirty="0">
                <a:solidFill>
                  <a:srgbClr val="FF0000"/>
                </a:solidFill>
                <a:latin typeface="Times New Roman" panose="02020603050405020304" charset="0"/>
                <a:ea typeface="宋体" panose="02010600030101010101" pitchFamily="2" charset="-122"/>
                <a:cs typeface="Times New Roman" panose="02020603050405020304" charset="0"/>
              </a:rPr>
              <a:t>It is easy to recognise when students are interested in a lesson.</a:t>
            </a:r>
            <a:endParaRPr lang="zh-CN" altLang="en-US" sz="3200" b="1" u="sng"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19" name="文本框 18"/>
          <p:cNvSpPr txBox="1"/>
          <p:nvPr/>
        </p:nvSpPr>
        <p:spPr>
          <a:xfrm>
            <a:off x="350073" y="2830939"/>
            <a:ext cx="4633576" cy="584775"/>
          </a:xfrm>
          <a:prstGeom prst="rect">
            <a:avLst/>
          </a:prstGeom>
          <a:solidFill>
            <a:srgbClr val="FFFF00"/>
          </a:solidFill>
        </p:spPr>
        <p:txBody>
          <a:bodyPr wrap="none" rtlCol="0">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Body language of interest</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1" name="文本框 20"/>
          <p:cNvSpPr txBox="1"/>
          <p:nvPr/>
        </p:nvSpPr>
        <p:spPr>
          <a:xfrm>
            <a:off x="350073" y="3450207"/>
            <a:ext cx="6002655" cy="584775"/>
          </a:xfrm>
          <a:prstGeom prst="rect">
            <a:avLst/>
          </a:prstGeom>
          <a:noFill/>
        </p:spPr>
        <p:txBody>
          <a:bodyPr wrap="squar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look up and make eye contact </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2" name="文本框 21"/>
          <p:cNvSpPr txBox="1"/>
          <p:nvPr/>
        </p:nvSpPr>
        <p:spPr>
          <a:xfrm>
            <a:off x="478343" y="4034982"/>
            <a:ext cx="1096775" cy="584775"/>
          </a:xfrm>
          <a:prstGeom prst="rect">
            <a:avLst/>
          </a:prstGeom>
          <a:noFill/>
        </p:spPr>
        <p:txBody>
          <a:bodyPr wrap="non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smile</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3" name="文本框 22"/>
          <p:cNvSpPr txBox="1"/>
          <p:nvPr/>
        </p:nvSpPr>
        <p:spPr>
          <a:xfrm>
            <a:off x="473037" y="4533979"/>
            <a:ext cx="2589170" cy="584775"/>
          </a:xfrm>
          <a:prstGeom prst="rect">
            <a:avLst/>
          </a:prstGeom>
          <a:noFill/>
        </p:spPr>
        <p:txBody>
          <a:bodyPr wrap="non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look confused</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24" name="文本框 23"/>
          <p:cNvSpPr txBox="1"/>
          <p:nvPr/>
        </p:nvSpPr>
        <p:spPr>
          <a:xfrm>
            <a:off x="491631" y="5174695"/>
            <a:ext cx="5141151" cy="584775"/>
          </a:xfrm>
          <a:prstGeom prst="rect">
            <a:avLst/>
          </a:prstGeom>
          <a:noFill/>
        </p:spPr>
        <p:txBody>
          <a:bodyPr wrap="none" rtlCol="0">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l</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ean </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for</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ward </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and look at me</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8" name="文本框 27"/>
          <p:cNvSpPr txBox="1"/>
          <p:nvPr/>
        </p:nvSpPr>
        <p:spPr>
          <a:xfrm>
            <a:off x="6152647" y="2809491"/>
            <a:ext cx="5845844"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t">
            <a:spAutoFit/>
          </a:bodyPr>
          <a:lstStyle/>
          <a:p>
            <a:pPr algn="ctr" fontAlgn="base">
              <a:spcBef>
                <a:spcPct val="0"/>
              </a:spcBef>
              <a:spcAft>
                <a:spcPct val="0"/>
              </a:spcAft>
            </a:pPr>
            <a:r>
              <a:rPr lang="en-US" altLang="zh-CN" sz="3200" b="1" dirty="0">
                <a:solidFill>
                  <a:srgbClr val="FFFFFF"/>
                </a:solidFill>
                <a:latin typeface="Times New Roman" panose="02020603050405020304" charset="0"/>
                <a:ea typeface="宋体" panose="02010600030101010101" pitchFamily="2" charset="-122"/>
                <a:cs typeface="Times New Roman" panose="02020603050405020304" charset="0"/>
                <a:sym typeface="+mn-ea"/>
              </a:rPr>
              <a:t>Additional Implications</a:t>
            </a:r>
            <a:endParaRPr lang="en-US" altLang="zh-CN" sz="3200" b="1" dirty="0">
              <a:solidFill>
                <a:srgbClr val="FFFFFF"/>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9" name="文本框 28"/>
          <p:cNvSpPr txBox="1"/>
          <p:nvPr/>
        </p:nvSpPr>
        <p:spPr>
          <a:xfrm>
            <a:off x="8903933" y="4502229"/>
            <a:ext cx="1572866" cy="584775"/>
          </a:xfrm>
          <a:prstGeom prst="rect">
            <a:avLst/>
          </a:prstGeom>
          <a:noFill/>
        </p:spPr>
        <p:txBody>
          <a:bodyPr wrap="none" rtlCol="0" anchor="t">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difficult</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30" name="直接箭头连接符 29"/>
          <p:cNvCxnSpPr>
            <a:stCxn id="23" idx="3"/>
            <a:endCxn id="29" idx="1"/>
          </p:cNvCxnSpPr>
          <p:nvPr/>
        </p:nvCxnSpPr>
        <p:spPr>
          <a:xfrm flipV="1">
            <a:off x="3062207" y="4794617"/>
            <a:ext cx="5841726" cy="31750"/>
          </a:xfrm>
          <a:prstGeom prst="straightConnector1">
            <a:avLst/>
          </a:prstGeom>
          <a:noFill/>
          <a:ln w="57150" cap="flat" cmpd="sng" algn="ctr">
            <a:solidFill>
              <a:srgbClr val="2D2D8A">
                <a:lumMod val="75000"/>
              </a:srgbClr>
            </a:solidFill>
            <a:prstDash val="dashDot"/>
            <a:headEnd type="arrow"/>
            <a:tailEnd type="arrow"/>
          </a:ln>
          <a:effectLst/>
        </p:spPr>
      </p:cxnSp>
      <p:sp>
        <p:nvSpPr>
          <p:cNvPr id="31" name="文本框 30"/>
          <p:cNvSpPr txBox="1"/>
          <p:nvPr/>
        </p:nvSpPr>
        <p:spPr>
          <a:xfrm>
            <a:off x="8922527" y="5174695"/>
            <a:ext cx="3008709" cy="584775"/>
          </a:xfrm>
          <a:prstGeom prst="rect">
            <a:avLst/>
          </a:prstGeom>
          <a:noFill/>
        </p:spPr>
        <p:txBody>
          <a:bodyPr wrap="none" rtlCol="0" anchor="t">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really interested</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32" name="直接箭头连接符 31"/>
          <p:cNvCxnSpPr>
            <a:stCxn id="24" idx="3"/>
            <a:endCxn id="31" idx="1"/>
          </p:cNvCxnSpPr>
          <p:nvPr/>
        </p:nvCxnSpPr>
        <p:spPr>
          <a:xfrm>
            <a:off x="5632782" y="5467083"/>
            <a:ext cx="3289745" cy="0"/>
          </a:xfrm>
          <a:prstGeom prst="straightConnector1">
            <a:avLst/>
          </a:prstGeom>
          <a:noFill/>
          <a:ln w="57150" cap="flat" cmpd="sng" algn="ctr">
            <a:solidFill>
              <a:srgbClr val="2D2D8A">
                <a:lumMod val="75000"/>
              </a:srgbClr>
            </a:solidFill>
            <a:prstDash val="dashDot"/>
            <a:headEnd type="arrow"/>
            <a:tailEnd type="arrow"/>
          </a:ln>
          <a:effectLst/>
        </p:spPr>
      </p:cxnSp>
      <p:pic>
        <p:nvPicPr>
          <p:cNvPr id="25" name="图片 24"/>
          <p:cNvPicPr>
            <a:picLocks noChangeAspect="1"/>
          </p:cNvPicPr>
          <p:nvPr/>
        </p:nvPicPr>
        <p:blipFill>
          <a:blip r:embed="rId7"/>
          <a:stretch>
            <a:fillRect/>
          </a:stretch>
        </p:blipFill>
        <p:spPr>
          <a:xfrm>
            <a:off x="1209975" y="5742126"/>
            <a:ext cx="2152360" cy="1020392"/>
          </a:xfrm>
          <a:prstGeom prst="rect">
            <a:avLst/>
          </a:prstGeom>
        </p:spPr>
      </p:pic>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500"/>
                            </p:stCondLst>
                            <p:childTnLst>
                              <p:par>
                                <p:cTn id="50" presetID="22" presetClass="entr" presetSubtype="8" fill="hold" grpId="0" nodeType="afterEffec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par>
                                <p:cTn id="58" presetID="22" presetClass="entr" presetSubtype="8"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1" grpId="0"/>
      <p:bldP spid="21" grpId="1"/>
      <p:bldP spid="22" grpId="0"/>
      <p:bldP spid="22" grpId="1"/>
      <p:bldP spid="23" grpId="0"/>
      <p:bldP spid="23" grpId="1"/>
      <p:bldP spid="24" grpId="0"/>
      <p:bldP spid="24" grpId="1"/>
      <p:bldP spid="28" grpId="0" animBg="1"/>
      <p:bldP spid="29" grpId="0"/>
      <p:bldP spid="29" grpId="1"/>
      <p:bldP spid="31" grpId="0"/>
      <p:bldP spid="3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136871" y="-505224"/>
            <a:ext cx="1421046" cy="1773205"/>
            <a:chOff x="56063" y="117063"/>
            <a:chExt cx="1421046" cy="1773205"/>
          </a:xfrm>
        </p:grpSpPr>
        <p:pic>
          <p:nvPicPr>
            <p:cNvPr id="14" name="图片 1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6063" y="117063"/>
              <a:ext cx="1421046" cy="1773205"/>
            </a:xfrm>
            <a:prstGeom prst="rect">
              <a:avLst/>
            </a:prstGeom>
          </p:spPr>
        </p:pic>
        <p:sp>
          <p:nvSpPr>
            <p:cNvPr id="15" name="文本框 14"/>
            <p:cNvSpPr txBox="1"/>
            <p:nvPr>
              <p:custDataLst>
                <p:tags r:id="rId3"/>
              </p:custDataLst>
            </p:nvPr>
          </p:nvSpPr>
          <p:spPr>
            <a:xfrm>
              <a:off x="331149" y="1044321"/>
              <a:ext cx="870874" cy="369332"/>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Para.3</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grpSp>
        <p:nvGrpSpPr>
          <p:cNvPr id="3" name="组合 2"/>
          <p:cNvGrpSpPr/>
          <p:nvPr/>
        </p:nvGrpSpPr>
        <p:grpSpPr>
          <a:xfrm>
            <a:off x="3491712" y="328404"/>
            <a:ext cx="7812038" cy="963251"/>
            <a:chOff x="3485397" y="602748"/>
            <a:chExt cx="7812038" cy="963251"/>
          </a:xfrm>
        </p:grpSpPr>
        <p:sp>
          <p:nvSpPr>
            <p:cNvPr id="9" name="文本框 8"/>
            <p:cNvSpPr txBox="1"/>
            <p:nvPr>
              <p:custDataLst>
                <p:tags r:id="rId4"/>
              </p:custDataLst>
            </p:nvPr>
          </p:nvSpPr>
          <p:spPr>
            <a:xfrm>
              <a:off x="9344903" y="833828"/>
              <a:ext cx="1952532" cy="504112"/>
            </a:xfrm>
            <a:prstGeom prst="rect">
              <a:avLst/>
            </a:prstGeom>
            <a:noFill/>
          </p:spPr>
          <p:txBody>
            <a:bodyPr wrap="square" rtlCol="0">
              <a:spAutoFit/>
            </a:bodyPr>
            <a:lstStyle/>
            <a:p>
              <a:pPr algn="just">
                <a:lnSpc>
                  <a:spcPts val="3500"/>
                </a:lnSpc>
              </a:pPr>
              <a:r>
                <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rPr>
                <a:t>Paragraph</a:t>
              </a:r>
              <a:r>
                <a:rPr lang="zh-CN" altLang="en-US" sz="2500" b="1" dirty="0">
                  <a:solidFill>
                    <a:srgbClr val="FF0000"/>
                  </a:solidFill>
                  <a:latin typeface="Times New Roman" panose="02020603050405020304" charset="0"/>
                  <a:ea typeface="华文楷体" panose="02010600040101010101" pitchFamily="2" charset="-122"/>
                  <a:cs typeface="Times New Roman" panose="02020603050405020304" charset="0"/>
                </a:rPr>
                <a:t> </a:t>
              </a:r>
              <a:r>
                <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rPr>
                <a:t>3:</a:t>
              </a:r>
              <a:endPar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endParaRPr>
            </a:p>
          </p:txBody>
        </p:sp>
        <p:pic>
          <p:nvPicPr>
            <p:cNvPr id="2" name="图片 1"/>
            <p:cNvPicPr>
              <a:picLocks noChangeAspect="1"/>
            </p:cNvPicPr>
            <p:nvPr/>
          </p:nvPicPr>
          <p:blipFill>
            <a:blip r:embed="rId5"/>
            <a:stretch>
              <a:fillRect/>
            </a:stretch>
          </p:blipFill>
          <p:spPr>
            <a:xfrm>
              <a:off x="3485397" y="602748"/>
              <a:ext cx="5584420" cy="963251"/>
            </a:xfrm>
            <a:prstGeom prst="rect">
              <a:avLst/>
            </a:prstGeom>
          </p:spPr>
        </p:pic>
      </p:grpSp>
      <p:sp>
        <p:nvSpPr>
          <p:cNvPr id="16" name="对角圆角矩形 5"/>
          <p:cNvSpPr/>
          <p:nvPr>
            <p:custDataLst>
              <p:tags r:id="rId6"/>
            </p:custDataLst>
          </p:nvPr>
        </p:nvSpPr>
        <p:spPr>
          <a:xfrm>
            <a:off x="1477109" y="0"/>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5" name="组合 4"/>
          <p:cNvGrpSpPr/>
          <p:nvPr/>
        </p:nvGrpSpPr>
        <p:grpSpPr>
          <a:xfrm>
            <a:off x="165" y="761314"/>
            <a:ext cx="12168762" cy="1140460"/>
            <a:chOff x="165" y="761314"/>
            <a:chExt cx="12168762" cy="1140460"/>
          </a:xfrm>
        </p:grpSpPr>
        <p:grpSp>
          <p:nvGrpSpPr>
            <p:cNvPr id="10" name="组合 9"/>
            <p:cNvGrpSpPr/>
            <p:nvPr/>
          </p:nvGrpSpPr>
          <p:grpSpPr>
            <a:xfrm>
              <a:off x="165" y="761314"/>
              <a:ext cx="1226820" cy="1140460"/>
              <a:chOff x="12232" y="12655"/>
              <a:chExt cx="1932" cy="1796"/>
            </a:xfrm>
          </p:grpSpPr>
          <p:sp>
            <p:nvSpPr>
              <p:cNvPr id="11" name="流程图: 离页连接符 10"/>
              <p:cNvSpPr/>
              <p:nvPr/>
            </p:nvSpPr>
            <p:spPr>
              <a:xfrm>
                <a:off x="12232" y="12655"/>
                <a:ext cx="1671" cy="1671"/>
              </a:xfrm>
              <a:prstGeom prst="flowChartOffpageConnector">
                <a:avLst/>
              </a:prstGeom>
              <a:solidFill>
                <a:srgbClr val="333399"/>
              </a:solidFill>
              <a:ln w="25400" cap="flat" cmpd="sng" algn="ctr">
                <a:solidFill>
                  <a:srgbClr val="333399">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12" name="流程图: 离页连接符 11"/>
              <p:cNvSpPr/>
              <p:nvPr/>
            </p:nvSpPr>
            <p:spPr>
              <a:xfrm>
                <a:off x="12493" y="12780"/>
                <a:ext cx="1671" cy="1671"/>
              </a:xfrm>
              <a:prstGeom prst="flowChartOffpageConnector">
                <a:avLst/>
              </a:prstGeom>
              <a:solidFill>
                <a:srgbClr val="BBE0E3"/>
              </a:solidFill>
              <a:ln w="25400" cap="flat" cmpd="sng" algn="ctr">
                <a:solidFill>
                  <a:srgbClr val="BBE0E3">
                    <a:shade val="50000"/>
                  </a:srgbClr>
                </a:solid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2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17" name="文本框 16"/>
              <p:cNvSpPr txBox="1"/>
              <p:nvPr/>
            </p:nvSpPr>
            <p:spPr>
              <a:xfrm>
                <a:off x="12788" y="13022"/>
                <a:ext cx="1081" cy="92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srgbClr val="000000"/>
                    </a:solidFill>
                    <a:effectLst/>
                    <a:uLnTx/>
                    <a:uFillTx/>
                    <a:ea typeface="宋体" panose="02010600030101010101" pitchFamily="2" charset="-122"/>
                  </a:rPr>
                  <a:t>P3</a:t>
                </a:r>
                <a:endParaRPr kumimoji="0" lang="en-US" altLang="zh-CN" sz="3200" b="1" i="0" u="none" strike="noStrike" kern="0" cap="none" spc="0" normalizeH="0" baseline="0" noProof="0" dirty="0">
                  <a:ln>
                    <a:noFill/>
                  </a:ln>
                  <a:solidFill>
                    <a:srgbClr val="000000"/>
                  </a:solidFill>
                  <a:effectLst/>
                  <a:uLnTx/>
                  <a:uFillTx/>
                  <a:ea typeface="宋体" panose="02010600030101010101" pitchFamily="2" charset="-122"/>
                </a:endParaRPr>
              </a:p>
            </p:txBody>
          </p:sp>
        </p:grpSp>
        <p:sp>
          <p:nvSpPr>
            <p:cNvPr id="18" name="文本框 17"/>
            <p:cNvSpPr txBox="1"/>
            <p:nvPr/>
          </p:nvSpPr>
          <p:spPr>
            <a:xfrm>
              <a:off x="1186902" y="1190707"/>
              <a:ext cx="10982025" cy="573234"/>
            </a:xfrm>
            <a:prstGeom prst="rect">
              <a:avLst/>
            </a:prstGeom>
            <a:noFill/>
          </p:spPr>
          <p:txBody>
            <a:bodyPr wrap="square" rtlCol="0" anchor="t">
              <a:spAutoFit/>
            </a:bodyPr>
            <a:lstStyle/>
            <a:p>
              <a:pPr algn="just" fontAlgn="base">
                <a:lnSpc>
                  <a:spcPts val="4000"/>
                </a:lnSpc>
                <a:spcBef>
                  <a:spcPct val="0"/>
                </a:spcBef>
                <a:spcAft>
                  <a:spcPct val="0"/>
                </a:spcAft>
              </a:pPr>
              <a:r>
                <a:rPr lang="zh-CN" altLang="en-US" sz="3200" b="1" u="sng" dirty="0">
                  <a:solidFill>
                    <a:srgbClr val="FF0000"/>
                  </a:solidFill>
                  <a:latin typeface="Times New Roman" panose="02020603050405020304" charset="0"/>
                  <a:ea typeface="宋体" panose="02010600030101010101" pitchFamily="2" charset="-122"/>
                  <a:cs typeface="Times New Roman" panose="02020603050405020304" charset="0"/>
                </a:rPr>
                <a:t>It is easy to recognise when students are interested in a lesson.</a:t>
              </a:r>
              <a:endParaRPr lang="zh-CN" altLang="en-US" sz="3200" b="1" u="sng" dirty="0">
                <a:solidFill>
                  <a:srgbClr val="FF0000"/>
                </a:solidFill>
                <a:latin typeface="Times New Roman" panose="02020603050405020304" charset="0"/>
                <a:ea typeface="宋体" panose="02010600030101010101" pitchFamily="2" charset="-122"/>
                <a:cs typeface="Times New Roman" panose="02020603050405020304" charset="0"/>
              </a:endParaRPr>
            </a:p>
          </p:txBody>
        </p:sp>
      </p:grpSp>
      <p:sp>
        <p:nvSpPr>
          <p:cNvPr id="20" name="文本框 19"/>
          <p:cNvSpPr txBox="1"/>
          <p:nvPr/>
        </p:nvSpPr>
        <p:spPr>
          <a:xfrm>
            <a:off x="250156" y="2025402"/>
            <a:ext cx="5407827" cy="587040"/>
          </a:xfrm>
          <a:prstGeom prst="rect">
            <a:avLst/>
          </a:prstGeom>
          <a:solidFill>
            <a:srgbClr val="FFFF00"/>
          </a:solidFill>
        </p:spPr>
        <p:txBody>
          <a:bodyPr wrap="square" rtlCol="0">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Body language of no interest</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5" name="文本框 24"/>
          <p:cNvSpPr txBox="1"/>
          <p:nvPr/>
        </p:nvSpPr>
        <p:spPr>
          <a:xfrm>
            <a:off x="250156" y="2800461"/>
            <a:ext cx="5407827" cy="584775"/>
          </a:xfrm>
          <a:prstGeom prst="rect">
            <a:avLst/>
          </a:prstGeom>
          <a:noFill/>
        </p:spPr>
        <p:txBody>
          <a:bodyPr wrap="non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head lowered to look at watch</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6" name="文本框 25"/>
          <p:cNvSpPr txBox="1"/>
          <p:nvPr/>
        </p:nvSpPr>
        <p:spPr>
          <a:xfrm>
            <a:off x="97235" y="3693235"/>
            <a:ext cx="8054807" cy="584775"/>
          </a:xfrm>
          <a:prstGeom prst="rect">
            <a:avLst/>
          </a:prstGeom>
          <a:noFill/>
        </p:spPr>
        <p:txBody>
          <a:bodyPr wrap="squar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two f</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r</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iends are leaning heads together</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7" name="文本框 26"/>
          <p:cNvSpPr txBox="1"/>
          <p:nvPr/>
        </p:nvSpPr>
        <p:spPr>
          <a:xfrm>
            <a:off x="97235" y="4527026"/>
            <a:ext cx="7256145" cy="1569660"/>
          </a:xfrm>
          <a:prstGeom prst="rect">
            <a:avLst/>
          </a:prstGeom>
          <a:noFill/>
        </p:spPr>
        <p:txBody>
          <a:bodyPr wrap="squar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look up, but there is </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no</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 eye contact. </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eyes barely move, and always have the same distant expression on their faces.</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28" name="文本框 27"/>
          <p:cNvSpPr txBox="1"/>
          <p:nvPr/>
        </p:nvSpPr>
        <p:spPr>
          <a:xfrm>
            <a:off x="6747932" y="1985152"/>
            <a:ext cx="506979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t">
            <a:spAutoFit/>
          </a:bodyPr>
          <a:lstStyle/>
          <a:p>
            <a:pPr fontAlgn="base">
              <a:spcBef>
                <a:spcPct val="0"/>
              </a:spcBef>
              <a:spcAft>
                <a:spcPct val="0"/>
              </a:spcAft>
            </a:pPr>
            <a:r>
              <a:rPr lang="en-US" altLang="zh-CN" sz="3200" b="1" dirty="0">
                <a:solidFill>
                  <a:srgbClr val="FFFFFF"/>
                </a:solidFill>
                <a:latin typeface="Times New Roman" panose="02020603050405020304" charset="0"/>
                <a:ea typeface="宋体" panose="02010600030101010101" pitchFamily="2" charset="-122"/>
                <a:cs typeface="Times New Roman" panose="02020603050405020304" charset="0"/>
                <a:sym typeface="+mn-ea"/>
              </a:rPr>
              <a:t>Additional Implications</a:t>
            </a:r>
            <a:endParaRPr lang="en-US" altLang="zh-CN" sz="3200" b="1" dirty="0">
              <a:solidFill>
                <a:srgbClr val="FFFFFF"/>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3" name="文本框 32"/>
          <p:cNvSpPr txBox="1"/>
          <p:nvPr/>
        </p:nvSpPr>
        <p:spPr>
          <a:xfrm>
            <a:off x="7230709" y="2811279"/>
            <a:ext cx="4654416" cy="584775"/>
          </a:xfrm>
          <a:prstGeom prst="rect">
            <a:avLst/>
          </a:prstGeom>
          <a:noFill/>
        </p:spPr>
        <p:txBody>
          <a:bodyPr wrap="none" rtlCol="0" anchor="t">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bored and counting down</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34" name="直接箭头连接符 33"/>
          <p:cNvCxnSpPr>
            <a:stCxn id="25" idx="3"/>
          </p:cNvCxnSpPr>
          <p:nvPr/>
        </p:nvCxnSpPr>
        <p:spPr>
          <a:xfrm>
            <a:off x="5657983" y="3092849"/>
            <a:ext cx="1345932" cy="24308"/>
          </a:xfrm>
          <a:prstGeom prst="straightConnector1">
            <a:avLst/>
          </a:prstGeom>
          <a:noFill/>
          <a:ln w="69850" cap="flat" cmpd="sng" algn="ctr">
            <a:solidFill>
              <a:srgbClr val="0000FF"/>
            </a:solidFill>
            <a:prstDash val="solid"/>
            <a:headEnd type="arrow"/>
            <a:tailEnd type="arrow"/>
          </a:ln>
          <a:effectLst/>
        </p:spPr>
      </p:cxnSp>
      <p:sp>
        <p:nvSpPr>
          <p:cNvPr id="35" name="文本框 34"/>
          <p:cNvSpPr txBox="1"/>
          <p:nvPr/>
        </p:nvSpPr>
        <p:spPr>
          <a:xfrm>
            <a:off x="7506302" y="3683649"/>
            <a:ext cx="5316920" cy="584775"/>
          </a:xfrm>
          <a:prstGeom prst="rect">
            <a:avLst/>
          </a:prstGeom>
          <a:noFill/>
        </p:spPr>
        <p:txBody>
          <a:bodyPr wrap="square" rtlCol="0" anchor="t">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writing notes to each other</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36" name="直接箭头连接符 35"/>
          <p:cNvCxnSpPr/>
          <p:nvPr/>
        </p:nvCxnSpPr>
        <p:spPr>
          <a:xfrm>
            <a:off x="6747932" y="4043127"/>
            <a:ext cx="997714" cy="0"/>
          </a:xfrm>
          <a:prstGeom prst="straightConnector1">
            <a:avLst/>
          </a:prstGeom>
          <a:noFill/>
          <a:ln w="69850" cap="flat" cmpd="sng" algn="ctr">
            <a:solidFill>
              <a:srgbClr val="0000FF"/>
            </a:solidFill>
            <a:prstDash val="solid"/>
            <a:headEnd type="arrow"/>
            <a:tailEnd type="arrow"/>
          </a:ln>
          <a:effectLst/>
        </p:spPr>
      </p:cxnSp>
      <p:sp>
        <p:nvSpPr>
          <p:cNvPr id="37" name="文本框 36"/>
          <p:cNvSpPr txBox="1"/>
          <p:nvPr/>
        </p:nvSpPr>
        <p:spPr>
          <a:xfrm>
            <a:off x="7918239" y="4805028"/>
            <a:ext cx="3956427" cy="1077218"/>
          </a:xfrm>
          <a:prstGeom prst="rect">
            <a:avLst/>
          </a:prstGeom>
          <a:noFill/>
        </p:spPr>
        <p:txBody>
          <a:bodyPr wrap="square" rtlCol="0" anchor="t">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they are asleep with their eyes open</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38" name="直接箭头连接符 37"/>
          <p:cNvCxnSpPr/>
          <p:nvPr/>
        </p:nvCxnSpPr>
        <p:spPr>
          <a:xfrm flipV="1">
            <a:off x="6876724" y="5301122"/>
            <a:ext cx="953311" cy="42515"/>
          </a:xfrm>
          <a:prstGeom prst="straightConnector1">
            <a:avLst/>
          </a:prstGeom>
          <a:noFill/>
          <a:ln w="69850" cap="flat" cmpd="sng" algn="ctr">
            <a:solidFill>
              <a:srgbClr val="0000FF"/>
            </a:solidFill>
            <a:prstDash val="solid"/>
            <a:headEnd type="arrow"/>
            <a:tailEnd type="arrow"/>
          </a:ln>
          <a:effectLst/>
        </p:spPr>
      </p:cxn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2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par>
                          <p:cTn id="42" fill="hold">
                            <p:stCondLst>
                              <p:cond delay="500"/>
                            </p:stCondLst>
                            <p:childTnLst>
                              <p:par>
                                <p:cTn id="43" presetID="22" presetClass="entr" presetSubtype="8" fill="hold" grpId="0" nodeType="afterEffec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par>
                                <p:cTn id="51" presetID="22" presetClass="entr" presetSubtype="8"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left)">
                                      <p:cBhvr>
                                        <p:cTn id="58" dur="500"/>
                                        <p:tgtEl>
                                          <p:spTgt spid="37"/>
                                        </p:tgtEl>
                                      </p:cBhvr>
                                    </p:animEffect>
                                  </p:childTnLst>
                                </p:cTn>
                              </p:par>
                              <p:par>
                                <p:cTn id="59" presetID="22" presetClass="entr" presetSubtype="8"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left)">
                                      <p:cBhvr>
                                        <p:cTn id="6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5" grpId="0"/>
      <p:bldP spid="25" grpId="1"/>
      <p:bldP spid="26" grpId="0"/>
      <p:bldP spid="26" grpId="1"/>
      <p:bldP spid="27" grpId="0"/>
      <p:bldP spid="27" grpId="1"/>
      <p:bldP spid="28" grpId="0" animBg="1"/>
      <p:bldP spid="33" grpId="0"/>
      <p:bldP spid="33" grpId="1"/>
      <p:bldP spid="35" grpId="0"/>
      <p:bldP spid="35" grpId="1"/>
      <p:bldP spid="37" grpId="0"/>
      <p:bldP spid="3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custDataLst>
              <p:tags r:id="rId1"/>
            </p:custDataLst>
          </p:nvPr>
        </p:nvGrpSpPr>
        <p:grpSpPr>
          <a:xfrm>
            <a:off x="70739" y="-59573"/>
            <a:ext cx="1421046" cy="1773205"/>
            <a:chOff x="99859" y="358526"/>
            <a:chExt cx="2670317" cy="2670317"/>
          </a:xfrm>
        </p:grpSpPr>
        <p:pic>
          <p:nvPicPr>
            <p:cNvPr id="12" name="图片 1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859" y="358526"/>
              <a:ext cx="2670317" cy="2670317"/>
            </a:xfrm>
            <a:prstGeom prst="rect">
              <a:avLst/>
            </a:prstGeom>
          </p:spPr>
        </p:pic>
        <p:sp>
          <p:nvSpPr>
            <p:cNvPr id="15" name="文本框 14"/>
            <p:cNvSpPr txBox="1"/>
            <p:nvPr>
              <p:custDataLst>
                <p:tags r:id="rId4"/>
              </p:custDataLst>
            </p:nvPr>
          </p:nvSpPr>
          <p:spPr>
            <a:xfrm>
              <a:off x="616779" y="1639860"/>
              <a:ext cx="1636477" cy="588527"/>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Para.4</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grpSp>
        <p:nvGrpSpPr>
          <p:cNvPr id="16" name="组合 15"/>
          <p:cNvGrpSpPr/>
          <p:nvPr/>
        </p:nvGrpSpPr>
        <p:grpSpPr>
          <a:xfrm>
            <a:off x="3669224" y="503865"/>
            <a:ext cx="5556738" cy="646331"/>
            <a:chOff x="3583182" y="619308"/>
            <a:chExt cx="5556738" cy="646331"/>
          </a:xfrm>
        </p:grpSpPr>
        <p:cxnSp>
          <p:nvCxnSpPr>
            <p:cNvPr id="17" name="直接连接符 16"/>
            <p:cNvCxnSpPr/>
            <p:nvPr>
              <p:custDataLst>
                <p:tags r:id="rId5"/>
              </p:custDataLst>
            </p:nvPr>
          </p:nvCxnSpPr>
          <p:spPr>
            <a:xfrm flipV="1">
              <a:off x="3583182" y="1232972"/>
              <a:ext cx="5556738" cy="23447"/>
            </a:xfrm>
            <a:prstGeom prst="line">
              <a:avLst/>
            </a:prstGeom>
            <a:ln w="44450">
              <a:solidFill>
                <a:srgbClr val="014E6A"/>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custDataLst>
                <p:tags r:id="rId6"/>
              </p:custDataLst>
            </p:nvPr>
          </p:nvGrpSpPr>
          <p:grpSpPr>
            <a:xfrm>
              <a:off x="3859713" y="738283"/>
              <a:ext cx="445481" cy="469613"/>
              <a:chOff x="2121873" y="1511588"/>
              <a:chExt cx="445481" cy="469613"/>
            </a:xfrm>
          </p:grpSpPr>
          <p:sp>
            <p:nvSpPr>
              <p:cNvPr id="20" name="矩形 19"/>
              <p:cNvSpPr/>
              <p:nvPr>
                <p:custDataLst>
                  <p:tags r:id="rId7"/>
                </p:custDataLst>
              </p:nvPr>
            </p:nvSpPr>
            <p:spPr>
              <a:xfrm>
                <a:off x="2121873" y="1511588"/>
                <a:ext cx="363415"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custDataLst>
                  <p:tags r:id="rId8"/>
                </p:custDataLst>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9" name="文本框 18"/>
            <p:cNvSpPr txBox="1"/>
            <p:nvPr>
              <p:custDataLst>
                <p:tags r:id="rId9"/>
              </p:custDataLst>
            </p:nvPr>
          </p:nvSpPr>
          <p:spPr>
            <a:xfrm>
              <a:off x="4042398" y="619308"/>
              <a:ext cx="4771678" cy="646331"/>
            </a:xfrm>
            <a:prstGeom prst="rect">
              <a:avLst/>
            </a:prstGeom>
            <a:noFill/>
          </p:spPr>
          <p:txBody>
            <a:bodyPr wrap="square" rtlCol="0">
              <a:spAutoFit/>
            </a:bodyPr>
            <a:lstStyle/>
            <a:p>
              <a:pPr algn="ctr"/>
              <a:r>
                <a:rPr lang="en-US" altLang="zh-CN" sz="3600" b="1" dirty="0">
                  <a:solidFill>
                    <a:srgbClr val="0000FF"/>
                  </a:solidFill>
                  <a:latin typeface="Times New Roman" panose="02020603050405020304" charset="0"/>
                  <a:ea typeface="黑体" panose="02010609060101010101" pitchFamily="49" charset="-122"/>
                  <a:cs typeface="Times New Roman" panose="02020603050405020304" charset="0"/>
                </a:rPr>
                <a:t>Reading</a:t>
              </a:r>
              <a:r>
                <a:rPr lang="zh-CN" altLang="en-US" sz="36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3600" b="1" dirty="0">
                  <a:solidFill>
                    <a:srgbClr val="0000FF"/>
                  </a:solidFill>
                  <a:latin typeface="Times New Roman" panose="02020603050405020304" charset="0"/>
                  <a:ea typeface="黑体" panose="02010609060101010101" pitchFamily="49" charset="-122"/>
                  <a:cs typeface="Times New Roman" panose="02020603050405020304" charset="0"/>
                </a:rPr>
                <a:t>for</a:t>
              </a:r>
              <a:r>
                <a:rPr lang="zh-CN" altLang="en-US" sz="36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3600" b="1" dirty="0">
                  <a:solidFill>
                    <a:srgbClr val="0000FF"/>
                  </a:solidFill>
                  <a:latin typeface="Times New Roman" panose="02020603050405020304" charset="0"/>
                  <a:ea typeface="黑体" panose="02010609060101010101" pitchFamily="49" charset="-122"/>
                  <a:cs typeface="Times New Roman" panose="02020603050405020304" charset="0"/>
                </a:rPr>
                <a:t>details</a:t>
              </a:r>
              <a:endParaRPr lang="zh-CN" altLang="en-US" sz="3600" b="1" dirty="0">
                <a:solidFill>
                  <a:srgbClr val="0000FF"/>
                </a:solidFill>
                <a:latin typeface="Times New Roman" panose="02020603050405020304" charset="0"/>
                <a:ea typeface="黑体" panose="02010609060101010101" pitchFamily="49" charset="-122"/>
                <a:cs typeface="Times New Roman" panose="02020603050405020304" charset="0"/>
              </a:endParaRPr>
            </a:p>
          </p:txBody>
        </p:sp>
      </p:grpSp>
      <p:sp>
        <p:nvSpPr>
          <p:cNvPr id="22" name="对角圆角矩形 5"/>
          <p:cNvSpPr/>
          <p:nvPr>
            <p:custDataLst>
              <p:tags r:id="rId10"/>
            </p:custDataLst>
          </p:nvPr>
        </p:nvSpPr>
        <p:spPr>
          <a:xfrm>
            <a:off x="1145960" y="60917"/>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13" name="组合 12"/>
          <p:cNvGrpSpPr/>
          <p:nvPr/>
        </p:nvGrpSpPr>
        <p:grpSpPr>
          <a:xfrm>
            <a:off x="1177655" y="3653733"/>
            <a:ext cx="6263030" cy="2695575"/>
            <a:chOff x="2683" y="11995"/>
            <a:chExt cx="9862" cy="4245"/>
          </a:xfrm>
        </p:grpSpPr>
        <p:sp>
          <p:nvSpPr>
            <p:cNvPr id="14" name="文本框 13"/>
            <p:cNvSpPr txBox="1"/>
            <p:nvPr/>
          </p:nvSpPr>
          <p:spPr>
            <a:xfrm>
              <a:off x="2683" y="11995"/>
              <a:ext cx="9862" cy="630"/>
            </a:xfrm>
            <a:prstGeom prst="rect">
              <a:avLst/>
            </a:prstGeom>
            <a:noFill/>
          </p:spPr>
          <p:txBody>
            <a:bodyPr wrap="square" rtlCol="0">
              <a:spAutoFit/>
            </a:bodyPr>
            <a:lstStyle/>
            <a:p>
              <a:pPr fontAlgn="base">
                <a:spcBef>
                  <a:spcPct val="0"/>
                </a:spcBef>
                <a:spcAft>
                  <a:spcPct val="0"/>
                </a:spcAft>
              </a:pPr>
              <a:r>
                <a:rPr lang="zh-CN" altLang="en-US" sz="20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looking anywhere but at me</a:t>
              </a:r>
              <a:endParaRPr lang="zh-CN" altLang="en-US" sz="2000" b="1" dirty="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3" name="文本框 22"/>
            <p:cNvSpPr txBox="1"/>
            <p:nvPr/>
          </p:nvSpPr>
          <p:spPr>
            <a:xfrm>
              <a:off x="2683" y="13200"/>
              <a:ext cx="8745" cy="630"/>
            </a:xfrm>
            <a:prstGeom prst="rect">
              <a:avLst/>
            </a:prstGeom>
            <a:noFill/>
          </p:spPr>
          <p:txBody>
            <a:bodyPr wrap="square" rtlCol="0">
              <a:spAutoFit/>
            </a:bodyPr>
            <a:lstStyle/>
            <a:p>
              <a:pPr fontAlgn="base">
                <a:spcBef>
                  <a:spcPct val="0"/>
                </a:spcBef>
                <a:spcAft>
                  <a:spcPct val="0"/>
                </a:spcAft>
              </a:pPr>
              <a:r>
                <a:rPr lang="zh-CN" altLang="en-US" sz="20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daydreaming</a:t>
              </a:r>
              <a:endParaRPr lang="zh-CN" altLang="en-US" sz="2000" b="1" dirty="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4" name="文本框 23"/>
            <p:cNvSpPr txBox="1"/>
            <p:nvPr/>
          </p:nvSpPr>
          <p:spPr>
            <a:xfrm>
              <a:off x="2683" y="14405"/>
              <a:ext cx="8746" cy="630"/>
            </a:xfrm>
            <a:prstGeom prst="rect">
              <a:avLst/>
            </a:prstGeom>
            <a:noFill/>
          </p:spPr>
          <p:txBody>
            <a:bodyPr wrap="square" rtlCol="0">
              <a:spAutoFit/>
            </a:bodyPr>
            <a:lstStyle/>
            <a:p>
              <a:pPr fontAlgn="base">
                <a:spcBef>
                  <a:spcPct val="0"/>
                </a:spcBef>
                <a:spcAft>
                  <a:spcPct val="0"/>
                </a:spcAft>
              </a:pPr>
              <a:r>
                <a:rPr lang="zh-CN" altLang="en-US" sz="20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chins on their hands</a:t>
              </a:r>
              <a:endParaRPr lang="zh-CN" altLang="en-US" sz="2000" b="1" dirty="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5" name="文本框 24"/>
            <p:cNvSpPr txBox="1"/>
            <p:nvPr/>
          </p:nvSpPr>
          <p:spPr>
            <a:xfrm>
              <a:off x="2683" y="15610"/>
              <a:ext cx="9098" cy="630"/>
            </a:xfrm>
            <a:prstGeom prst="rect">
              <a:avLst/>
            </a:prstGeom>
            <a:noFill/>
          </p:spPr>
          <p:txBody>
            <a:bodyPr wrap="square" rtlCol="0">
              <a:spAutoFit/>
            </a:bodyPr>
            <a:lstStyle/>
            <a:p>
              <a:pPr fontAlgn="base">
                <a:spcBef>
                  <a:spcPct val="0"/>
                </a:spcBef>
                <a:spcAft>
                  <a:spcPct val="0"/>
                </a:spcAft>
              </a:pPr>
              <a:r>
                <a:rPr lang="zh-CN" altLang="en-US" sz="20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staring out of the window or up at the ceiling</a:t>
              </a:r>
              <a:endParaRPr lang="zh-CN" altLang="en-US" sz="2000" b="1" dirty="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grpSp>
      <p:grpSp>
        <p:nvGrpSpPr>
          <p:cNvPr id="2" name="组合 1"/>
          <p:cNvGrpSpPr/>
          <p:nvPr/>
        </p:nvGrpSpPr>
        <p:grpSpPr>
          <a:xfrm>
            <a:off x="215435" y="1242655"/>
            <a:ext cx="11456965" cy="1785104"/>
            <a:chOff x="215435" y="1242655"/>
            <a:chExt cx="11456965" cy="1785104"/>
          </a:xfrm>
        </p:grpSpPr>
        <p:grpSp>
          <p:nvGrpSpPr>
            <p:cNvPr id="26" name="组合 25"/>
            <p:cNvGrpSpPr/>
            <p:nvPr/>
          </p:nvGrpSpPr>
          <p:grpSpPr>
            <a:xfrm>
              <a:off x="215435" y="1339919"/>
              <a:ext cx="1205230" cy="1204595"/>
              <a:chOff x="12194" y="13014"/>
              <a:chExt cx="1898" cy="1897"/>
            </a:xfrm>
          </p:grpSpPr>
          <p:sp>
            <p:nvSpPr>
              <p:cNvPr id="27" name="流程图: 离页连接符 26"/>
              <p:cNvSpPr/>
              <p:nvPr/>
            </p:nvSpPr>
            <p:spPr>
              <a:xfrm>
                <a:off x="12194" y="13014"/>
                <a:ext cx="1671" cy="1671"/>
              </a:xfrm>
              <a:prstGeom prst="flowChartOffpageConnector">
                <a:avLst/>
              </a:prstGeom>
              <a:solidFill>
                <a:srgbClr val="333399"/>
              </a:solidFill>
              <a:ln w="25400" cap="flat" cmpd="sng" algn="ctr">
                <a:solidFill>
                  <a:srgbClr val="333399">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28" name="流程图: 离页连接符 27"/>
              <p:cNvSpPr/>
              <p:nvPr/>
            </p:nvSpPr>
            <p:spPr>
              <a:xfrm>
                <a:off x="12421" y="13240"/>
                <a:ext cx="1671" cy="1671"/>
              </a:xfrm>
              <a:prstGeom prst="flowChartOffpageConnector">
                <a:avLst/>
              </a:prstGeom>
              <a:solidFill>
                <a:srgbClr val="BBE0E3"/>
              </a:solidFill>
              <a:ln w="25400" cap="flat" cmpd="sng" algn="ctr">
                <a:solidFill>
                  <a:srgbClr val="BBE0E3">
                    <a:shade val="50000"/>
                  </a:srgbClr>
                </a:solid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29" name="文本框 28"/>
              <p:cNvSpPr txBox="1"/>
              <p:nvPr/>
            </p:nvSpPr>
            <p:spPr>
              <a:xfrm>
                <a:off x="12673" y="13568"/>
                <a:ext cx="786" cy="630"/>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srgbClr val="000000"/>
                    </a:solidFill>
                    <a:effectLst/>
                    <a:uLnTx/>
                    <a:uFillTx/>
                    <a:ea typeface="宋体" panose="02010600030101010101" pitchFamily="2" charset="-122"/>
                  </a:rPr>
                  <a:t>P4</a:t>
                </a:r>
                <a:endParaRPr kumimoji="0" lang="en-US" altLang="zh-CN" sz="2000" b="1" i="0" u="none" strike="noStrike" kern="0" cap="none" spc="0" normalizeH="0" baseline="0" noProof="0">
                  <a:ln>
                    <a:noFill/>
                  </a:ln>
                  <a:solidFill>
                    <a:srgbClr val="000000"/>
                  </a:solidFill>
                  <a:effectLst/>
                  <a:uLnTx/>
                  <a:uFillTx/>
                  <a:ea typeface="宋体" panose="02010600030101010101" pitchFamily="2" charset="-122"/>
                </a:endParaRPr>
              </a:p>
            </p:txBody>
          </p:sp>
        </p:grpSp>
        <p:sp>
          <p:nvSpPr>
            <p:cNvPr id="30" name="文本框 29"/>
            <p:cNvSpPr txBox="1"/>
            <p:nvPr/>
          </p:nvSpPr>
          <p:spPr>
            <a:xfrm>
              <a:off x="1564810" y="1242655"/>
              <a:ext cx="10107590" cy="1785104"/>
            </a:xfrm>
            <a:prstGeom prst="rect">
              <a:avLst/>
            </a:prstGeom>
            <a:noFill/>
          </p:spPr>
          <p:txBody>
            <a:bodyPr wrap="square" rtlCol="0" anchor="t">
              <a:spAutoFit/>
            </a:bodyPr>
            <a:lstStyle/>
            <a:p>
              <a:pPr algn="just" fontAlgn="base">
                <a:spcBef>
                  <a:spcPct val="0"/>
                </a:spcBef>
                <a:spcAft>
                  <a:spcPct val="0"/>
                </a:spcAft>
              </a:pPr>
              <a:r>
                <a:rPr lang="zh-CN" altLang="en-US" sz="2200" b="1" dirty="0">
                  <a:solidFill>
                    <a:srgbClr val="FF0000"/>
                  </a:solidFill>
                  <a:latin typeface="Times New Roman" panose="02020603050405020304" charset="0"/>
                  <a:ea typeface="宋体" panose="02010600030101010101" pitchFamily="2" charset="-122"/>
                  <a:cs typeface="Times New Roman" panose="02020603050405020304" charset="0"/>
                  <a:sym typeface="+mn-ea"/>
                </a:rPr>
                <a:t>Some students are </a:t>
              </a:r>
              <a:r>
                <a:rPr lang="zh-CN" altLang="en-US" sz="2200" b="1" u="sng" dirty="0">
                  <a:solidFill>
                    <a:srgbClr val="FF0000"/>
                  </a:solidFill>
                  <a:latin typeface="Times New Roman" panose="02020603050405020304" charset="0"/>
                  <a:ea typeface="宋体" panose="02010600030101010101" pitchFamily="2" charset="-122"/>
                  <a:cs typeface="Times New Roman" panose="02020603050405020304" charset="0"/>
                  <a:sym typeface="+mn-ea"/>
                </a:rPr>
                <a:t>amused by something else</a:t>
              </a:r>
              <a:r>
                <a:rPr lang="zh-CN" altLang="en-US" sz="2200" b="1" dirty="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dirty="0">
                  <a:solidFill>
                    <a:srgbClr val="000000"/>
                  </a:solidFill>
                  <a:latin typeface="Times New Roman" panose="02020603050405020304" charset="0"/>
                  <a:ea typeface="宋体" panose="02010600030101010101" pitchFamily="2" charset="-122"/>
                  <a:cs typeface="Times New Roman" panose="02020603050405020304" charset="0"/>
                  <a:sym typeface="+mn-ea"/>
                </a:rPr>
                <a:t> They spend all their time looking anywhere but at me. Then again, some students' favourite activity is daydreaming. With their chins on their hands, they occupy themselves by staring out of the window or up at the ceiling. They are certainly interested in something, but who knows what. </a:t>
              </a:r>
              <a:r>
                <a:rPr lang="zh-CN" altLang="en-US" sz="2200" b="1" dirty="0">
                  <a:solidFill>
                    <a:srgbClr val="FF0000"/>
                  </a:solidFill>
                  <a:latin typeface="Times New Roman" panose="02020603050405020304" charset="0"/>
                  <a:ea typeface="宋体" panose="02010600030101010101" pitchFamily="2" charset="-122"/>
                  <a:cs typeface="Times New Roman" panose="02020603050405020304" charset="0"/>
                  <a:sym typeface="+mn-ea"/>
                </a:rPr>
                <a:t>The main thing is reminding </a:t>
              </a:r>
              <a:r>
                <a:rPr lang="zh-CN" altLang="en-US" sz="2200" b="1" u="sng" dirty="0">
                  <a:solidFill>
                    <a:srgbClr val="FF0000"/>
                  </a:solidFill>
                  <a:latin typeface="Times New Roman" panose="02020603050405020304" charset="0"/>
                  <a:ea typeface="宋体" panose="02010600030101010101" pitchFamily="2" charset="-122"/>
                  <a:cs typeface="Times New Roman" panose="02020603050405020304" charset="0"/>
                  <a:sym typeface="+mn-ea"/>
                </a:rPr>
                <a:t>distracted</a:t>
              </a:r>
              <a:r>
                <a:rPr lang="zh-CN" altLang="en-US" sz="2200" b="1" dirty="0">
                  <a:solidFill>
                    <a:srgbClr val="FF0000"/>
                  </a:solidFill>
                  <a:latin typeface="Times New Roman" panose="02020603050405020304" charset="0"/>
                  <a:ea typeface="宋体" panose="02010600030101010101" pitchFamily="2" charset="-122"/>
                  <a:cs typeface="Times New Roman" panose="02020603050405020304" charset="0"/>
                  <a:sym typeface="+mn-ea"/>
                </a:rPr>
                <a:t> students that they need to pay attention in class.</a:t>
              </a:r>
              <a:endParaRPr lang="zh-CN" altLang="en-US" sz="2200" b="1" dirty="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grpSp>
      <p:sp>
        <p:nvSpPr>
          <p:cNvPr id="31" name="文本框 30"/>
          <p:cNvSpPr txBox="1"/>
          <p:nvPr/>
        </p:nvSpPr>
        <p:spPr>
          <a:xfrm>
            <a:off x="1221804" y="3253623"/>
            <a:ext cx="3323346" cy="400110"/>
          </a:xfrm>
          <a:prstGeom prst="rect">
            <a:avLst/>
          </a:prstGeom>
          <a:solidFill>
            <a:srgbClr val="FFFF00"/>
          </a:solidFill>
        </p:spPr>
        <p:txBody>
          <a:bodyPr wrap="square" rtlCol="0">
            <a:spAutoFit/>
          </a:bodyPr>
          <a:lstStyle/>
          <a:p>
            <a:pPr fontAlgn="base">
              <a:spcBef>
                <a:spcPct val="0"/>
              </a:spcBef>
              <a:spcAft>
                <a:spcPct val="0"/>
              </a:spcAft>
            </a:pPr>
            <a:r>
              <a:rPr lang="en-US" altLang="zh-CN" sz="20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Body language of distraction</a:t>
            </a:r>
            <a:endParaRPr lang="en-US" altLang="zh-CN" sz="20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2" name="文本框 31"/>
          <p:cNvSpPr txBox="1"/>
          <p:nvPr/>
        </p:nvSpPr>
        <p:spPr>
          <a:xfrm>
            <a:off x="7646852" y="3209950"/>
            <a:ext cx="3323347" cy="400110"/>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t">
            <a:spAutoFit/>
          </a:bodyPr>
          <a:lstStyle/>
          <a:p>
            <a:pPr fontAlgn="base">
              <a:spcBef>
                <a:spcPct val="0"/>
              </a:spcBef>
              <a:spcAft>
                <a:spcPct val="0"/>
              </a:spcAft>
            </a:pPr>
            <a:r>
              <a:rPr lang="en-US" altLang="zh-CN" sz="2000" b="1" dirty="0">
                <a:solidFill>
                  <a:srgbClr val="FFFFFF"/>
                </a:solidFill>
                <a:latin typeface="Times New Roman" panose="02020603050405020304" charset="0"/>
                <a:ea typeface="宋体" panose="02010600030101010101" pitchFamily="2" charset="-122"/>
                <a:cs typeface="Times New Roman" panose="02020603050405020304" charset="0"/>
                <a:sym typeface="+mn-ea"/>
              </a:rPr>
              <a:t>Additional Implications</a:t>
            </a:r>
            <a:endParaRPr lang="en-US" altLang="zh-CN" sz="2000" b="1" dirty="0">
              <a:solidFill>
                <a:srgbClr val="FFFFFF"/>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3" name="文本框 32"/>
          <p:cNvSpPr txBox="1"/>
          <p:nvPr/>
        </p:nvSpPr>
        <p:spPr>
          <a:xfrm>
            <a:off x="7646852" y="4105197"/>
            <a:ext cx="3561888" cy="1569660"/>
          </a:xfrm>
          <a:prstGeom prst="rect">
            <a:avLst/>
          </a:prstGeom>
          <a:noFill/>
        </p:spPr>
        <p:txBody>
          <a:bodyPr wrap="square" rtlCol="0" anchor="t">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interested in or </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amused by something else</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34" name="直接箭头连接符 33"/>
          <p:cNvCxnSpPr/>
          <p:nvPr/>
        </p:nvCxnSpPr>
        <p:spPr>
          <a:xfrm>
            <a:off x="5134485" y="5030020"/>
            <a:ext cx="2330303" cy="0"/>
          </a:xfrm>
          <a:prstGeom prst="straightConnector1">
            <a:avLst/>
          </a:prstGeom>
          <a:noFill/>
          <a:ln w="69850" cap="flat" cmpd="sng" algn="ctr">
            <a:solidFill>
              <a:srgbClr val="0000FF"/>
            </a:solidFill>
            <a:prstDash val="solid"/>
            <a:headEnd type="arrow"/>
            <a:tailEnd type="arrow"/>
          </a:ln>
          <a:effectLst/>
        </p:spPr>
      </p:cxn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down)">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animBg="1"/>
      <p:bldP spid="32" grpId="0" animBg="1"/>
      <p:bldP spid="33" grpId="0"/>
      <p:bldP spid="3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697419" y="-499652"/>
            <a:ext cx="6338492" cy="1773205"/>
            <a:chOff x="1429526" y="-585101"/>
            <a:chExt cx="6338492" cy="1773205"/>
          </a:xfrm>
        </p:grpSpPr>
        <p:grpSp>
          <p:nvGrpSpPr>
            <p:cNvPr id="24" name="组合 23"/>
            <p:cNvGrpSpPr/>
            <p:nvPr>
              <p:custDataLst>
                <p:tags r:id="rId1"/>
              </p:custDataLst>
            </p:nvPr>
          </p:nvGrpSpPr>
          <p:grpSpPr>
            <a:xfrm>
              <a:off x="6346972" y="-585101"/>
              <a:ext cx="1421046" cy="1773205"/>
              <a:chOff x="99859" y="358527"/>
              <a:chExt cx="2670316" cy="2670318"/>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859" y="358527"/>
                <a:ext cx="2670316" cy="2670318"/>
              </a:xfrm>
              <a:prstGeom prst="rect">
                <a:avLst/>
              </a:prstGeom>
            </p:spPr>
          </p:pic>
          <p:sp>
            <p:nvSpPr>
              <p:cNvPr id="27" name="文本框 26"/>
              <p:cNvSpPr txBox="1"/>
              <p:nvPr>
                <p:custDataLst>
                  <p:tags r:id="rId4"/>
                </p:custDataLst>
              </p:nvPr>
            </p:nvSpPr>
            <p:spPr>
              <a:xfrm>
                <a:off x="616779" y="1639860"/>
                <a:ext cx="1636477" cy="556187"/>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Para.5</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pic>
          <p:nvPicPr>
            <p:cNvPr id="25" name="图片 24"/>
            <p:cNvPicPr>
              <a:picLocks noChangeAspect="1"/>
            </p:cNvPicPr>
            <p:nvPr/>
          </p:nvPicPr>
          <p:blipFill>
            <a:blip r:embed="rId5"/>
            <a:stretch>
              <a:fillRect/>
            </a:stretch>
          </p:blipFill>
          <p:spPr>
            <a:xfrm>
              <a:off x="1429526" y="0"/>
              <a:ext cx="4157832" cy="609653"/>
            </a:xfrm>
            <a:prstGeom prst="rect">
              <a:avLst/>
            </a:prstGeom>
          </p:spPr>
        </p:pic>
      </p:grpSp>
      <p:sp>
        <p:nvSpPr>
          <p:cNvPr id="32" name="文本框 31"/>
          <p:cNvSpPr txBox="1"/>
          <p:nvPr>
            <p:custDataLst>
              <p:tags r:id="rId6"/>
            </p:custDataLst>
          </p:nvPr>
        </p:nvSpPr>
        <p:spPr>
          <a:xfrm>
            <a:off x="5176043" y="1583262"/>
            <a:ext cx="2129155" cy="830997"/>
          </a:xfrm>
          <a:prstGeom prst="rect">
            <a:avLst/>
          </a:prstGeom>
          <a:noFill/>
        </p:spPr>
        <p:txBody>
          <a:bodyPr wrap="square" rtlCol="0">
            <a:spAutoFit/>
          </a:bodyPr>
          <a:lstStyle/>
          <a:p>
            <a:r>
              <a:rPr lang="en-US" altLang="zh-CN" sz="2400" b="1">
                <a:solidFill>
                  <a:prstClr val="white"/>
                </a:solidFill>
                <a:latin typeface="Calibri" panose="020F0502020204030204"/>
              </a:rPr>
              <a:t>food/restaurants</a:t>
            </a:r>
            <a:endParaRPr lang="en-US" altLang="zh-CN">
              <a:solidFill>
                <a:prstClr val="black"/>
              </a:solidFill>
              <a:latin typeface="Calibri" panose="020F0502020204030204"/>
            </a:endParaRPr>
          </a:p>
        </p:txBody>
      </p:sp>
      <p:grpSp>
        <p:nvGrpSpPr>
          <p:cNvPr id="2" name="组合 1"/>
          <p:cNvGrpSpPr/>
          <p:nvPr/>
        </p:nvGrpSpPr>
        <p:grpSpPr>
          <a:xfrm>
            <a:off x="3606636" y="54860"/>
            <a:ext cx="8308378" cy="1280484"/>
            <a:chOff x="3293874" y="28628"/>
            <a:chExt cx="8308378" cy="1280484"/>
          </a:xfrm>
        </p:grpSpPr>
        <p:sp>
          <p:nvSpPr>
            <p:cNvPr id="28" name="文本框 27"/>
            <p:cNvSpPr txBox="1"/>
            <p:nvPr>
              <p:custDataLst>
                <p:tags r:id="rId7"/>
              </p:custDataLst>
            </p:nvPr>
          </p:nvSpPr>
          <p:spPr>
            <a:xfrm>
              <a:off x="8475906" y="28628"/>
              <a:ext cx="3126346" cy="645160"/>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(Para5)</a:t>
              </a:r>
              <a:endParaRPr lang="en-US" altLang="zh-CN" sz="3600" b="1" dirty="0">
                <a:solidFill>
                  <a:srgbClr val="FF0000"/>
                </a:solidFill>
                <a:latin typeface="Times New Roman" panose="02020603050405020304" charset="0"/>
                <a:cs typeface="Times New Roman" panose="02020603050405020304" charset="0"/>
              </a:endParaRPr>
            </a:p>
          </p:txBody>
        </p:sp>
        <p:pic>
          <p:nvPicPr>
            <p:cNvPr id="37" name="图片 36"/>
            <p:cNvPicPr>
              <a:picLocks noChangeAspect="1"/>
            </p:cNvPicPr>
            <p:nvPr/>
          </p:nvPicPr>
          <p:blipFill>
            <a:blip r:embed="rId8"/>
            <a:stretch>
              <a:fillRect/>
            </a:stretch>
          </p:blipFill>
          <p:spPr>
            <a:xfrm>
              <a:off x="3293874" y="490551"/>
              <a:ext cx="5584420" cy="818561"/>
            </a:xfrm>
            <a:prstGeom prst="rect">
              <a:avLst/>
            </a:prstGeom>
          </p:spPr>
        </p:pic>
      </p:grpSp>
      <p:grpSp>
        <p:nvGrpSpPr>
          <p:cNvPr id="3" name="组合 2"/>
          <p:cNvGrpSpPr/>
          <p:nvPr/>
        </p:nvGrpSpPr>
        <p:grpSpPr>
          <a:xfrm>
            <a:off x="314002" y="1209664"/>
            <a:ext cx="11601012" cy="1923596"/>
            <a:chOff x="314002" y="1209664"/>
            <a:chExt cx="11601012" cy="1923596"/>
          </a:xfrm>
        </p:grpSpPr>
        <p:sp>
          <p:nvSpPr>
            <p:cNvPr id="11" name="文本框 10"/>
            <p:cNvSpPr txBox="1"/>
            <p:nvPr/>
          </p:nvSpPr>
          <p:spPr>
            <a:xfrm>
              <a:off x="1650808" y="1380025"/>
              <a:ext cx="10264206" cy="1753235"/>
            </a:xfrm>
            <a:prstGeom prst="rect">
              <a:avLst/>
            </a:prstGeom>
            <a:noFill/>
          </p:spPr>
          <p:txBody>
            <a:bodyPr wrap="square" rtlCol="0" anchor="t">
              <a:spAutoFit/>
            </a:bodyPr>
            <a:lstStyle/>
            <a:p>
              <a:pPr algn="just" fontAlgn="base">
                <a:spcBef>
                  <a:spcPct val="0"/>
                </a:spcBef>
                <a:spcAft>
                  <a:spcPct val="0"/>
                </a:spcAft>
              </a:pPr>
              <a:r>
                <a:rPr lang="zh-CN" altLang="en-US" sz="3600" dirty="0">
                  <a:solidFill>
                    <a:srgbClr val="000000"/>
                  </a:solidFill>
                  <a:latin typeface="Times New Roman" panose="02020603050405020304" charset="0"/>
                  <a:ea typeface="宋体" panose="02010600030101010101" pitchFamily="2" charset="-122"/>
                  <a:cs typeface="Times New Roman" panose="02020603050405020304" charset="0"/>
                </a:rPr>
                <a:t>While it is easy to per</a:t>
              </a:r>
              <a:r>
                <a:rPr lang="en-US" altLang="zh-CN" sz="3600" dirty="0">
                  <a:solidFill>
                    <a:srgbClr val="000000"/>
                  </a:solidFill>
                  <a:latin typeface="Times New Roman" panose="02020603050405020304" charset="0"/>
                  <a:ea typeface="宋体" panose="02010600030101010101" pitchFamily="2" charset="-122"/>
                  <a:cs typeface="Times New Roman" panose="02020603050405020304" charset="0"/>
                </a:rPr>
                <a:t>c</a:t>
              </a:r>
              <a:r>
                <a:rPr lang="zh-CN" altLang="en-US" sz="3600" dirty="0">
                  <a:solidFill>
                    <a:srgbClr val="000000"/>
                  </a:solidFill>
                  <a:latin typeface="Times New Roman" panose="02020603050405020304" charset="0"/>
                  <a:ea typeface="宋体" panose="02010600030101010101" pitchFamily="2" charset="-122"/>
                  <a:cs typeface="Times New Roman" panose="02020603050405020304" charset="0"/>
                </a:rPr>
                <a:t>eive when students are interested, bored, or distracted, it is sometimes much harder to distinguish when </a:t>
              </a:r>
              <a:r>
                <a:rPr lang="zh-CN" altLang="en-US" sz="3600" b="1" dirty="0">
                  <a:solidFill>
                    <a:srgbClr val="FF0000"/>
                  </a:solidFill>
                  <a:latin typeface="Times New Roman" panose="02020603050405020304" charset="0"/>
                  <a:ea typeface="宋体" panose="02010600030101010101" pitchFamily="2" charset="-122"/>
                  <a:cs typeface="Times New Roman" panose="02020603050405020304" charset="0"/>
                </a:rPr>
                <a:t>students are troubled</a:t>
              </a:r>
              <a:r>
                <a:rPr lang="zh-CN" altLang="en-US" sz="3600" dirty="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3600" dirty="0">
                  <a:solidFill>
                    <a:srgbClr val="000000"/>
                  </a:solidFill>
                  <a:latin typeface="Times New Roman" panose="02020603050405020304" charset="0"/>
                  <a:ea typeface="宋体" panose="02010600030101010101" pitchFamily="2" charset="-122"/>
                  <a:cs typeface="Times New Roman" panose="02020603050405020304" charset="0"/>
                </a:rPr>
                <a:t>...</a:t>
              </a:r>
              <a:endParaRPr lang="en-US" altLang="zh-CN" sz="3600" dirty="0">
                <a:solidFill>
                  <a:srgbClr val="000000"/>
                </a:solidFill>
                <a:latin typeface="Times New Roman" panose="02020603050405020304" charset="0"/>
                <a:ea typeface="宋体" panose="02010600030101010101" pitchFamily="2" charset="-122"/>
                <a:cs typeface="Times New Roman" panose="02020603050405020304" charset="0"/>
              </a:endParaRPr>
            </a:p>
          </p:txBody>
        </p:sp>
        <p:grpSp>
          <p:nvGrpSpPr>
            <p:cNvPr id="12" name="组合 11"/>
            <p:cNvGrpSpPr/>
            <p:nvPr/>
          </p:nvGrpSpPr>
          <p:grpSpPr>
            <a:xfrm>
              <a:off x="314002" y="1209664"/>
              <a:ext cx="1205230" cy="1204595"/>
              <a:chOff x="12194" y="13014"/>
              <a:chExt cx="1898" cy="1897"/>
            </a:xfrm>
          </p:grpSpPr>
          <p:sp>
            <p:nvSpPr>
              <p:cNvPr id="13" name="流程图: 离页连接符 12"/>
              <p:cNvSpPr/>
              <p:nvPr/>
            </p:nvSpPr>
            <p:spPr>
              <a:xfrm>
                <a:off x="12194" y="13014"/>
                <a:ext cx="1671" cy="1671"/>
              </a:xfrm>
              <a:prstGeom prst="flowChartOffpageConnector">
                <a:avLst/>
              </a:prstGeom>
              <a:solidFill>
                <a:srgbClr val="333399"/>
              </a:solidFill>
              <a:ln w="25400" cap="flat" cmpd="sng" algn="ctr">
                <a:solidFill>
                  <a:srgbClr val="333399">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14" name="流程图: 离页连接符 13"/>
              <p:cNvSpPr/>
              <p:nvPr/>
            </p:nvSpPr>
            <p:spPr>
              <a:xfrm>
                <a:off x="12421" y="13240"/>
                <a:ext cx="1671" cy="1671"/>
              </a:xfrm>
              <a:prstGeom prst="flowChartOffpageConnector">
                <a:avLst/>
              </a:prstGeom>
              <a:solidFill>
                <a:srgbClr val="BBE0E3"/>
              </a:solidFill>
              <a:ln w="25400" cap="flat" cmpd="sng" algn="ctr">
                <a:solidFill>
                  <a:srgbClr val="BBE0E3">
                    <a:shade val="50000"/>
                  </a:srgbClr>
                </a:solid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15" name="文本框 14"/>
              <p:cNvSpPr txBox="1"/>
              <p:nvPr/>
            </p:nvSpPr>
            <p:spPr>
              <a:xfrm>
                <a:off x="12673" y="13568"/>
                <a:ext cx="1168" cy="1016"/>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000000"/>
                    </a:solidFill>
                    <a:effectLst/>
                    <a:uLnTx/>
                    <a:uFillTx/>
                    <a:ea typeface="宋体" panose="02010600030101010101" pitchFamily="2" charset="-122"/>
                  </a:rPr>
                  <a:t>P5</a:t>
                </a:r>
                <a:endParaRPr kumimoji="0" lang="en-US" altLang="zh-CN" sz="3600" b="1" i="0" u="none" strike="noStrike" kern="0" cap="none" spc="0" normalizeH="0" baseline="0" noProof="0">
                  <a:ln>
                    <a:noFill/>
                  </a:ln>
                  <a:solidFill>
                    <a:srgbClr val="000000"/>
                  </a:solidFill>
                  <a:effectLst/>
                  <a:uLnTx/>
                  <a:uFillTx/>
                  <a:ea typeface="宋体" panose="02010600030101010101" pitchFamily="2" charset="-122"/>
                </a:endParaRPr>
              </a:p>
            </p:txBody>
          </p:sp>
        </p:grpSp>
      </p:grpSp>
      <p:sp>
        <p:nvSpPr>
          <p:cNvPr id="16" name="文本框 15"/>
          <p:cNvSpPr txBox="1"/>
          <p:nvPr/>
        </p:nvSpPr>
        <p:spPr>
          <a:xfrm>
            <a:off x="417050" y="3157772"/>
            <a:ext cx="6197815" cy="584775"/>
          </a:xfrm>
          <a:prstGeom prst="rect">
            <a:avLst/>
          </a:prstGeom>
          <a:solidFill>
            <a:srgbClr val="FFFF00"/>
          </a:solidFill>
        </p:spPr>
        <p:txBody>
          <a:bodyPr wrap="square" rtlCol="0">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Body language of being troubled</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7" name="文本框 16"/>
          <p:cNvSpPr txBox="1"/>
          <p:nvPr/>
        </p:nvSpPr>
        <p:spPr>
          <a:xfrm>
            <a:off x="7187428" y="3177941"/>
            <a:ext cx="4727586"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t">
            <a:spAutoFit/>
          </a:bodyPr>
          <a:lstStyle/>
          <a:p>
            <a:pPr fontAlgn="base">
              <a:spcBef>
                <a:spcPct val="0"/>
              </a:spcBef>
              <a:spcAft>
                <a:spcPct val="0"/>
              </a:spcAft>
            </a:pPr>
            <a:r>
              <a:rPr lang="en-US" altLang="zh-CN" sz="3200" b="1" dirty="0">
                <a:solidFill>
                  <a:srgbClr val="FFFFFF"/>
                </a:solidFill>
                <a:latin typeface="Times New Roman" panose="02020603050405020304" charset="0"/>
                <a:ea typeface="宋体" panose="02010600030101010101" pitchFamily="2" charset="-122"/>
                <a:cs typeface="Times New Roman" panose="02020603050405020304" charset="0"/>
                <a:sym typeface="+mn-ea"/>
              </a:rPr>
              <a:t>Additional Implications</a:t>
            </a:r>
            <a:endParaRPr lang="en-US" altLang="zh-CN" sz="3200" b="1" dirty="0">
              <a:solidFill>
                <a:srgbClr val="FFFFFF"/>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8" name="文本框 17"/>
          <p:cNvSpPr txBox="1"/>
          <p:nvPr/>
        </p:nvSpPr>
        <p:spPr>
          <a:xfrm>
            <a:off x="314002" y="4061447"/>
            <a:ext cx="7343140" cy="1077218"/>
          </a:xfrm>
          <a:prstGeom prst="rect">
            <a:avLst/>
          </a:prstGeom>
          <a:noFill/>
        </p:spPr>
        <p:txBody>
          <a:bodyPr wrap="squar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have arms crossed in </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f</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ront of chests and legs closed or crossed</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19" name="文本框 18"/>
          <p:cNvSpPr txBox="1"/>
          <p:nvPr/>
        </p:nvSpPr>
        <p:spPr>
          <a:xfrm>
            <a:off x="8674504" y="3999891"/>
            <a:ext cx="3354674" cy="1200329"/>
          </a:xfrm>
          <a:prstGeom prst="rect">
            <a:avLst/>
          </a:prstGeom>
          <a:noFill/>
        </p:spPr>
        <p:txBody>
          <a:bodyPr wrap="square" rtlCol="0">
            <a:spAutoFit/>
          </a:bodyPr>
          <a:lstStyle/>
          <a:p>
            <a:pPr fontAlgn="base">
              <a:spcBef>
                <a:spcPct val="0"/>
              </a:spcBef>
              <a:spcAft>
                <a:spcPct val="0"/>
              </a:spcAft>
            </a:pPr>
            <a:r>
              <a:rPr lang="zh-CN" altLang="en-US" sz="36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angry, afraid</a:t>
            </a:r>
            <a:r>
              <a:rPr lang="en-US" altLang="zh-CN" sz="36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 or anxious</a:t>
            </a:r>
            <a:endParaRPr lang="en-US" altLang="zh-CN" sz="36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0" name="文本框 19"/>
          <p:cNvSpPr txBox="1"/>
          <p:nvPr/>
        </p:nvSpPr>
        <p:spPr>
          <a:xfrm>
            <a:off x="8390184" y="5586697"/>
            <a:ext cx="3044190" cy="645160"/>
          </a:xfrm>
          <a:prstGeom prst="rect">
            <a:avLst/>
          </a:prstGeom>
          <a:noFill/>
        </p:spPr>
        <p:txBody>
          <a:bodyPr wrap="none" rtlCol="0">
            <a:spAutoFit/>
          </a:bodyPr>
          <a:lstStyle/>
          <a:p>
            <a:pPr fontAlgn="base">
              <a:spcBef>
                <a:spcPct val="0"/>
              </a:spcBef>
              <a:spcAft>
                <a:spcPct val="0"/>
              </a:spcAft>
            </a:pPr>
            <a:r>
              <a:rPr lang="zh-CN" altLang="en-US" sz="36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sad or worried</a:t>
            </a:r>
            <a:endParaRPr lang="zh-CN" altLang="en-US" sz="36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1" name="文本框 20"/>
          <p:cNvSpPr txBox="1"/>
          <p:nvPr/>
        </p:nvSpPr>
        <p:spPr>
          <a:xfrm>
            <a:off x="314002" y="5504826"/>
            <a:ext cx="4199890" cy="645160"/>
          </a:xfrm>
          <a:prstGeom prst="rect">
            <a:avLst/>
          </a:prstGeom>
          <a:noFill/>
        </p:spPr>
        <p:txBody>
          <a:bodyPr wrap="none" rtlCol="0">
            <a:spAutoFit/>
          </a:bodyPr>
          <a:lstStyle/>
          <a:p>
            <a:pPr fontAlgn="base">
              <a:spcBef>
                <a:spcPct val="0"/>
              </a:spcBef>
              <a:spcAft>
                <a:spcPct val="0"/>
              </a:spcAft>
            </a:pPr>
            <a:r>
              <a:rPr lang="zh-CN" altLang="en-US" sz="36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alwa</a:t>
            </a:r>
            <a:r>
              <a:rPr lang="en-US" altLang="zh-CN" sz="36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y</a:t>
            </a:r>
            <a:r>
              <a:rPr lang="zh-CN" altLang="en-US" sz="36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s wear a f</a:t>
            </a:r>
            <a:r>
              <a:rPr lang="en-US" altLang="zh-CN" sz="36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r</a:t>
            </a:r>
            <a:r>
              <a:rPr lang="zh-CN" altLang="en-US" sz="36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own</a:t>
            </a:r>
            <a:endParaRPr lang="zh-CN" altLang="en-US" sz="3600" b="1" dirty="0">
              <a:solidFill>
                <a:srgbClr val="000000"/>
              </a:solidFill>
              <a:latin typeface="Times New Roman" panose="02020603050405020304" charset="0"/>
              <a:ea typeface="宋体" panose="02010600030101010101" pitchFamily="2" charset="-122"/>
              <a:cs typeface="Times New Roman" panose="02020603050405020304" charset="0"/>
            </a:endParaRPr>
          </a:p>
        </p:txBody>
      </p:sp>
      <p:cxnSp>
        <p:nvCxnSpPr>
          <p:cNvPr id="34" name="直接箭头连接符 33"/>
          <p:cNvCxnSpPr/>
          <p:nvPr/>
        </p:nvCxnSpPr>
        <p:spPr>
          <a:xfrm>
            <a:off x="7002569" y="4635299"/>
            <a:ext cx="1557771" cy="55604"/>
          </a:xfrm>
          <a:prstGeom prst="straightConnector1">
            <a:avLst/>
          </a:prstGeom>
          <a:noFill/>
          <a:ln w="57150" cap="flat" cmpd="sng" algn="ctr">
            <a:solidFill>
              <a:srgbClr val="7030A0"/>
            </a:solidFill>
            <a:prstDash val="dashDot"/>
            <a:headEnd type="arrow"/>
            <a:tailEnd type="arrow"/>
          </a:ln>
          <a:effectLst/>
        </p:spPr>
      </p:cxnSp>
      <p:cxnSp>
        <p:nvCxnSpPr>
          <p:cNvPr id="35" name="直接箭头连接符 34"/>
          <p:cNvCxnSpPr>
            <a:stCxn id="21" idx="3"/>
          </p:cNvCxnSpPr>
          <p:nvPr/>
        </p:nvCxnSpPr>
        <p:spPr>
          <a:xfrm>
            <a:off x="4513892" y="5827406"/>
            <a:ext cx="3522019" cy="81871"/>
          </a:xfrm>
          <a:prstGeom prst="straightConnector1">
            <a:avLst/>
          </a:prstGeom>
          <a:noFill/>
          <a:ln w="57150" cap="flat" cmpd="sng" algn="ctr">
            <a:solidFill>
              <a:srgbClr val="7030A0"/>
            </a:solidFill>
            <a:prstDash val="dashDot"/>
            <a:headEnd type="arrow"/>
            <a:tailEnd type="arrow"/>
          </a:ln>
          <a:effectLst/>
        </p:spPr>
      </p:cxn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par>
                                <p:cTn id="51" presetID="22" presetClass="entr" presetSubtype="8" fill="hold" grpId="0" nodeType="withEffec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8" grpId="1"/>
      <p:bldP spid="19" grpId="0"/>
      <p:bldP spid="19" grpId="1"/>
      <p:bldP spid="20" grpId="0"/>
      <p:bldP spid="20" grpId="1"/>
      <p:bldP spid="21" grpId="0"/>
      <p:bldP spid="2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tretch>
            <a:fillRect/>
          </a:stretch>
        </p:blipFill>
        <p:spPr>
          <a:xfrm>
            <a:off x="736600" y="69850"/>
            <a:ext cx="11034123" cy="6718300"/>
          </a:xfrm>
          <a:prstGeom prst="rect">
            <a:avLst/>
          </a:prstGeom>
        </p:spPr>
      </p:pic>
      <p:sp>
        <p:nvSpPr>
          <p:cNvPr id="9" name="内容占位符 4"/>
          <p:cNvSpPr txBox="1"/>
          <p:nvPr>
            <p:custDataLst>
              <p:tags r:id="rId3"/>
            </p:custDataLst>
          </p:nvPr>
        </p:nvSpPr>
        <p:spPr>
          <a:xfrm>
            <a:off x="6880194" y="1493800"/>
            <a:ext cx="4665044" cy="779647"/>
          </a:xfrm>
          <a:prstGeom prst="rect">
            <a:avLst/>
          </a:prstGeom>
          <a:solidFill>
            <a:srgbClr val="FFC000">
              <a:lumMod val="40000"/>
              <a:lumOff val="60000"/>
            </a:srgbClr>
          </a:solidFill>
          <a:ln w="12700" cap="flat" cmpd="sng" algn="ctr">
            <a:solidFill>
              <a:srgbClr val="FFC000"/>
            </a:solidFill>
            <a:prstDash val="solid"/>
            <a:miter lim="800000"/>
          </a:ln>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ysClr val="windowText" lastClr="000000"/>
                </a:solidFill>
                <a:effectLst/>
                <a:uLnTx/>
                <a:uFillTx/>
                <a:latin typeface="Times New Roman" panose="02020603050405020304" charset="0"/>
                <a:ea typeface="微软雅黑" panose="020B0503020204020204" pitchFamily="34" charset="-122"/>
                <a:cs typeface="Times New Roman" panose="02020603050405020304" charset="0"/>
              </a:rPr>
              <a:t>What I hide by my language, my body </a:t>
            </a:r>
            <a:r>
              <a:rPr kumimoji="0" lang="en-US" altLang="zh-CN" sz="1800" b="1" i="0" u="sng" strike="noStrike" kern="1200" cap="none" spc="0" normalizeH="0" baseline="0" noProof="0" dirty="0">
                <a:ln>
                  <a:noFill/>
                </a:ln>
                <a:solidFill>
                  <a:sysClr val="windowText" lastClr="000000"/>
                </a:solidFill>
                <a:effectLst/>
                <a:uLnTx/>
                <a:uFillTx/>
                <a:latin typeface="Times New Roman" panose="02020603050405020304" charset="0"/>
                <a:ea typeface="微软雅黑" panose="020B0503020204020204" pitchFamily="34" charset="-122"/>
                <a:cs typeface="Times New Roman" panose="02020603050405020304" charset="0"/>
              </a:rPr>
              <a:t>utters</a:t>
            </a:r>
            <a:endParaRPr kumimoji="0" lang="en-US" altLang="zh-CN" sz="1800" b="1" i="0" u="none" strike="noStrike" kern="1200" cap="none" spc="0" normalizeH="0" baseline="0" noProof="0" dirty="0">
              <a:ln>
                <a:noFill/>
              </a:ln>
              <a:solidFill>
                <a:sysClr val="windowText" lastClr="000000"/>
              </a:solidFill>
              <a:effectLst/>
              <a:uLnTx/>
              <a:uFillTx/>
              <a:latin typeface="Times New Roman" panose="02020603050405020304" charset="0"/>
              <a:ea typeface="微软雅黑" panose="020B0503020204020204" pitchFamily="34" charset="-122"/>
              <a:cs typeface="Times New Roman" panose="0202060305040502030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ysClr val="windowText" lastClr="000000"/>
                </a:solidFill>
                <a:effectLst/>
                <a:uLnTx/>
                <a:uFillTx/>
                <a:latin typeface="Times New Roman" panose="02020603050405020304" charset="0"/>
                <a:ea typeface="宋体" panose="02010600030101010101" pitchFamily="2" charset="-122"/>
                <a:cs typeface="Times New Roman" panose="02020603050405020304" charset="0"/>
              </a:rPr>
              <a:t>                                            －</a:t>
            </a:r>
            <a:r>
              <a:rPr kumimoji="0" lang="en-US" altLang="zh-CN" sz="1800" b="1" i="0" u="none" strike="noStrike" kern="1200" cap="none" spc="0" normalizeH="0" baseline="0" noProof="0" dirty="0">
                <a:ln>
                  <a:noFill/>
                </a:ln>
                <a:solidFill>
                  <a:sysClr val="windowText" lastClr="000000"/>
                </a:solidFill>
                <a:effectLst/>
                <a:uLnTx/>
                <a:uFillTx/>
                <a:latin typeface="Times New Roman" panose="02020603050405020304" charset="0"/>
                <a:ea typeface="微软雅黑" panose="020B0503020204020204" pitchFamily="34" charset="-122"/>
                <a:cs typeface="Times New Roman" panose="02020603050405020304" charset="0"/>
              </a:rPr>
              <a:t>Roland Barthes</a:t>
            </a:r>
            <a:endParaRPr kumimoji="0" lang="en-US" altLang="zh-CN" sz="1800" b="1" i="0" u="none" strike="noStrike" kern="1200" cap="none" spc="0" normalizeH="0" baseline="0" noProof="0" dirty="0">
              <a:ln>
                <a:noFill/>
              </a:ln>
              <a:solidFill>
                <a:sysClr val="windowText" lastClr="000000"/>
              </a:solidFill>
              <a:effectLst/>
              <a:uLnTx/>
              <a:uFillTx/>
              <a:latin typeface="Times New Roman" panose="02020603050405020304" charset="0"/>
              <a:ea typeface="微软雅黑" panose="020B0503020204020204" pitchFamily="34" charset="-122"/>
              <a:cs typeface="Times New Roman" panose="02020603050405020304" charset="0"/>
            </a:endParaRPr>
          </a:p>
        </p:txBody>
      </p:sp>
      <p:sp>
        <p:nvSpPr>
          <p:cNvPr id="14" name="Rectangle 16"/>
          <p:cNvSpPr>
            <a:spLocks noChangeArrowheads="1"/>
          </p:cNvSpPr>
          <p:nvPr/>
        </p:nvSpPr>
        <p:spPr bwMode="auto">
          <a:xfrm>
            <a:off x="5406994" y="5780642"/>
            <a:ext cx="2057400" cy="423545"/>
          </a:xfrm>
          <a:prstGeom prst="rect">
            <a:avLst/>
          </a:prstGeom>
          <a:solidFill>
            <a:schemeClr val="bg1">
              <a:alpha val="59000"/>
            </a:schemeClr>
          </a:solidFill>
          <a:ln>
            <a:noFill/>
          </a:ln>
          <a:effectLst/>
        </p:spPr>
        <p:txBody>
          <a:bodyPr wrap="square">
            <a:spAutoFit/>
          </a:bodyPr>
          <a:lstStyle>
            <a:lvl1pPr eaLnBrk="0" hangingPunct="0">
              <a:defRPr kumimoji="1" sz="3600">
                <a:solidFill>
                  <a:schemeClr val="tx1"/>
                </a:solidFill>
                <a:latin typeface="Times New Roman" panose="02020603050405020304" charset="0"/>
                <a:ea typeface="宋体" panose="02010600030101010101" pitchFamily="2" charset="-122"/>
              </a:defRPr>
            </a:lvl1pPr>
            <a:lvl2pPr marL="742950" indent="-285750" eaLnBrk="0" hangingPunct="0">
              <a:defRPr kumimoji="1" sz="3600">
                <a:solidFill>
                  <a:schemeClr val="tx1"/>
                </a:solidFill>
                <a:latin typeface="Times New Roman" panose="02020603050405020304" charset="0"/>
                <a:ea typeface="宋体" panose="02010600030101010101" pitchFamily="2" charset="-122"/>
              </a:defRPr>
            </a:lvl2pPr>
            <a:lvl3pPr marL="1143000" indent="-228600" eaLnBrk="0" hangingPunct="0">
              <a:defRPr kumimoji="1" sz="3600">
                <a:solidFill>
                  <a:schemeClr val="tx1"/>
                </a:solidFill>
                <a:latin typeface="Times New Roman" panose="02020603050405020304" charset="0"/>
                <a:ea typeface="宋体" panose="02010600030101010101" pitchFamily="2" charset="-122"/>
              </a:defRPr>
            </a:lvl3pPr>
            <a:lvl4pPr marL="1600200" indent="-228600" eaLnBrk="0" hangingPunct="0">
              <a:defRPr kumimoji="1" sz="3600">
                <a:solidFill>
                  <a:schemeClr val="tx1"/>
                </a:solidFill>
                <a:latin typeface="Times New Roman" panose="02020603050405020304" charset="0"/>
                <a:ea typeface="宋体" panose="02010600030101010101" pitchFamily="2" charset="-122"/>
              </a:defRPr>
            </a:lvl4pPr>
            <a:lvl5pPr marL="2057400" indent="-228600" eaLnBrk="0" hangingPunct="0">
              <a:defRPr kumimoji="1" sz="3600">
                <a:solidFill>
                  <a:schemeClr val="tx1"/>
                </a:solidFill>
                <a:latin typeface="Times New Roman" panose="02020603050405020304" charset="0"/>
                <a:ea typeface="宋体" panose="02010600030101010101" pitchFamily="2" charset="-122"/>
              </a:defRPr>
            </a:lvl5pPr>
            <a:lvl6pPr marL="2514600" indent="-228600" algn="r" eaLnBrk="0" fontAlgn="base" hangingPunct="0">
              <a:spcBef>
                <a:spcPct val="0"/>
              </a:spcBef>
              <a:spcAft>
                <a:spcPct val="0"/>
              </a:spcAft>
              <a:defRPr kumimoji="1" sz="3600">
                <a:solidFill>
                  <a:schemeClr val="tx1"/>
                </a:solidFill>
                <a:latin typeface="Times New Roman" panose="02020603050405020304" charset="0"/>
                <a:ea typeface="宋体" panose="02010600030101010101" pitchFamily="2" charset="-122"/>
              </a:defRPr>
            </a:lvl6pPr>
            <a:lvl7pPr marL="2971800" indent="-228600" algn="r" eaLnBrk="0" fontAlgn="base" hangingPunct="0">
              <a:spcBef>
                <a:spcPct val="0"/>
              </a:spcBef>
              <a:spcAft>
                <a:spcPct val="0"/>
              </a:spcAft>
              <a:defRPr kumimoji="1" sz="3600">
                <a:solidFill>
                  <a:schemeClr val="tx1"/>
                </a:solidFill>
                <a:latin typeface="Times New Roman" panose="02020603050405020304" charset="0"/>
                <a:ea typeface="宋体" panose="02010600030101010101" pitchFamily="2" charset="-122"/>
              </a:defRPr>
            </a:lvl7pPr>
            <a:lvl8pPr marL="3429000" indent="-228600" algn="r" eaLnBrk="0" fontAlgn="base" hangingPunct="0">
              <a:spcBef>
                <a:spcPct val="0"/>
              </a:spcBef>
              <a:spcAft>
                <a:spcPct val="0"/>
              </a:spcAft>
              <a:defRPr kumimoji="1" sz="3600">
                <a:solidFill>
                  <a:schemeClr val="tx1"/>
                </a:solidFill>
                <a:latin typeface="Times New Roman" panose="02020603050405020304" charset="0"/>
                <a:ea typeface="宋体" panose="02010600030101010101" pitchFamily="2" charset="-122"/>
              </a:defRPr>
            </a:lvl8pPr>
            <a:lvl9pPr marL="3886200" indent="-228600" algn="r" eaLnBrk="0" fontAlgn="base" hangingPunct="0">
              <a:spcBef>
                <a:spcPct val="0"/>
              </a:spcBef>
              <a:spcAft>
                <a:spcPct val="0"/>
              </a:spcAft>
              <a:defRPr kumimoji="1" sz="3600">
                <a:solidFill>
                  <a:schemeClr val="tx1"/>
                </a:solidFill>
                <a:latin typeface="Times New Roman" panose="02020603050405020304" charset="0"/>
                <a:ea typeface="宋体" panose="02010600030101010101" pitchFamily="2" charset="-122"/>
              </a:defRPr>
            </a:lvl9pPr>
          </a:lstStyle>
          <a:p>
            <a:pPr algn="ctr" eaLnBrk="1" hangingPunct="1">
              <a:lnSpc>
                <a:spcPct val="120000"/>
              </a:lnSpc>
            </a:pPr>
            <a:r>
              <a:rPr lang="zh-CN" altLang="en-US" sz="1800" b="1" dirty="0">
                <a:solidFill>
                  <a:srgbClr val="3333CC"/>
                </a:solidFill>
                <a:latin typeface="华文行楷" panose="02010800040101010101" pitchFamily="2" charset="-122"/>
                <a:ea typeface="华文行楷" panose="02010800040101010101" pitchFamily="2" charset="-122"/>
              </a:rPr>
              <a:t>杭州二中许丽君</a:t>
            </a:r>
            <a:endParaRPr lang="en-US" altLang="zh-CN" sz="1800" b="1" dirty="0">
              <a:solidFill>
                <a:srgbClr val="3333CC"/>
              </a:solidFill>
              <a:latin typeface="华文行楷" panose="02010800040101010101" pitchFamily="2" charset="-122"/>
              <a:ea typeface="华文行楷" panose="02010800040101010101" pitchFamily="2" charset="-122"/>
            </a:endParaRPr>
          </a:p>
        </p:txBody>
      </p:sp>
      <p:sp>
        <p:nvSpPr>
          <p:cNvPr id="13" name="文本框 3"/>
          <p:cNvSpPr/>
          <p:nvPr>
            <p:custDataLst>
              <p:tags r:id="rId4"/>
            </p:custDataLst>
          </p:nvPr>
        </p:nvSpPr>
        <p:spPr>
          <a:xfrm>
            <a:off x="421277" y="2420282"/>
            <a:ext cx="11349446" cy="2607765"/>
          </a:xfrm>
          <a:prstGeom prst="rect">
            <a:avLst/>
          </a:prstGeom>
          <a:solidFill>
            <a:srgbClr val="FFFFFF">
              <a:alpha val="72941"/>
            </a:srgbClr>
          </a:solidFill>
          <a:ln w="9525">
            <a:noFill/>
          </a:ln>
        </p:spPr>
        <p:txBody>
          <a:bodyPr wrap="square" anchor="t">
            <a:spAutoFit/>
          </a:bodyPr>
          <a:lstStyle/>
          <a:p>
            <a:pPr algn="ctr" fontAlgn="base"/>
            <a:r>
              <a:rPr lang="en-US" sz="6000" b="1" dirty="0">
                <a:solidFill>
                  <a:srgbClr val="0000FF"/>
                </a:solidFill>
                <a:effectLst>
                  <a:outerShdw blurRad="38100" dist="38100" dir="2700000" algn="tl">
                    <a:srgbClr val="000000">
                      <a:alpha val="43137"/>
                    </a:srgbClr>
                  </a:outerShdw>
                </a:effectLst>
                <a:latin typeface="Times New Roman Bold" panose="02020503050405090304" charset="0"/>
                <a:cs typeface="Times New Roman Bold" panose="02020503050405090304" charset="0"/>
                <a:sym typeface="宋体" panose="02010600030101010101" pitchFamily="2" charset="-122"/>
              </a:rPr>
              <a:t>Unit 4 Body Language</a:t>
            </a:r>
            <a:endParaRPr lang="en-US" sz="5400" b="1" dirty="0">
              <a:solidFill>
                <a:srgbClr val="0000FF"/>
              </a:solidFill>
              <a:effectLst>
                <a:outerShdw blurRad="38100" dist="38100" dir="2700000" algn="tl">
                  <a:srgbClr val="000000">
                    <a:alpha val="43137"/>
                  </a:srgbClr>
                </a:outerShdw>
              </a:effectLst>
              <a:latin typeface="Times New Roman Bold" panose="02020503050405090304" charset="0"/>
              <a:cs typeface="Times New Roman Bold" panose="02020503050405090304" charset="0"/>
              <a:sym typeface="宋体" panose="02010600030101010101" pitchFamily="2" charset="-122"/>
            </a:endParaRPr>
          </a:p>
          <a:p>
            <a:pPr algn="ctr"/>
            <a:r>
              <a:rPr lang="en-US" altLang="zh-CN" sz="3200" b="1" dirty="0">
                <a:solidFill>
                  <a:srgbClr val="5F7797"/>
                </a:solidFill>
                <a:latin typeface="Arial" panose="020B0604020202020204" pitchFamily="34" charset="0"/>
              </a:rPr>
              <a:t>Using language (2)</a:t>
            </a:r>
            <a:endParaRPr lang="en-US" altLang="zh-CN" sz="3200" b="1" dirty="0">
              <a:solidFill>
                <a:srgbClr val="5F7797"/>
              </a:solidFill>
              <a:latin typeface="Arial" panose="020B0604020202020204" pitchFamily="34" charset="0"/>
            </a:endParaRPr>
          </a:p>
          <a:p>
            <a:pPr algn="ctr" fontAlgn="auto">
              <a:lnSpc>
                <a:spcPct val="150000"/>
              </a:lnSpc>
              <a:defRPr/>
            </a:pPr>
            <a:r>
              <a:rPr lang="en-US" altLang="zh-CN" sz="5400" b="1" noProof="1">
                <a:solidFill>
                  <a:srgbClr val="FF0000"/>
                </a:solidFill>
                <a:latin typeface="+mn-ea"/>
              </a:rPr>
              <a:t>How do I know my students?</a:t>
            </a:r>
            <a:endParaRPr lang="en-US" altLang="zh-CN" sz="5400" b="1" noProof="1">
              <a:solidFill>
                <a:srgbClr val="FF0000"/>
              </a:solidFill>
              <a:latin typeface="+mn-ea"/>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blinds(horizontal)">
                                      <p:cBhvr>
                                        <p:cTn id="7" dur="500"/>
                                        <p:tgtEl>
                                          <p:spTgt spid="9">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blinds(horizontal)">
                                      <p:cBhvr>
                                        <p:cTn id="13" dur="5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uiExpand="1" build="p"/>
      <p:bldP spid="14" grpId="0" bldLvl="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697419" y="-499652"/>
            <a:ext cx="6338492" cy="1773205"/>
            <a:chOff x="1429526" y="-585101"/>
            <a:chExt cx="6338492" cy="1773205"/>
          </a:xfrm>
        </p:grpSpPr>
        <p:grpSp>
          <p:nvGrpSpPr>
            <p:cNvPr id="24" name="组合 23"/>
            <p:cNvGrpSpPr/>
            <p:nvPr>
              <p:custDataLst>
                <p:tags r:id="rId1"/>
              </p:custDataLst>
            </p:nvPr>
          </p:nvGrpSpPr>
          <p:grpSpPr>
            <a:xfrm>
              <a:off x="6346972" y="-585101"/>
              <a:ext cx="1421046" cy="1773205"/>
              <a:chOff x="99859" y="358527"/>
              <a:chExt cx="2670316" cy="2670318"/>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859" y="358527"/>
                <a:ext cx="2670316" cy="2670318"/>
              </a:xfrm>
              <a:prstGeom prst="rect">
                <a:avLst/>
              </a:prstGeom>
            </p:spPr>
          </p:pic>
          <p:sp>
            <p:nvSpPr>
              <p:cNvPr id="27" name="文本框 26"/>
              <p:cNvSpPr txBox="1"/>
              <p:nvPr>
                <p:custDataLst>
                  <p:tags r:id="rId4"/>
                </p:custDataLst>
              </p:nvPr>
            </p:nvSpPr>
            <p:spPr>
              <a:xfrm>
                <a:off x="616779" y="1639860"/>
                <a:ext cx="1636477" cy="556187"/>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Para.5</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pic>
          <p:nvPicPr>
            <p:cNvPr id="25" name="图片 24"/>
            <p:cNvPicPr>
              <a:picLocks noChangeAspect="1"/>
            </p:cNvPicPr>
            <p:nvPr/>
          </p:nvPicPr>
          <p:blipFill>
            <a:blip r:embed="rId5"/>
            <a:stretch>
              <a:fillRect/>
            </a:stretch>
          </p:blipFill>
          <p:spPr>
            <a:xfrm>
              <a:off x="1429526" y="0"/>
              <a:ext cx="4157832" cy="609653"/>
            </a:xfrm>
            <a:prstGeom prst="rect">
              <a:avLst/>
            </a:prstGeom>
          </p:spPr>
        </p:pic>
      </p:grpSp>
      <p:sp>
        <p:nvSpPr>
          <p:cNvPr id="32" name="文本框 31"/>
          <p:cNvSpPr txBox="1"/>
          <p:nvPr>
            <p:custDataLst>
              <p:tags r:id="rId6"/>
            </p:custDataLst>
          </p:nvPr>
        </p:nvSpPr>
        <p:spPr>
          <a:xfrm>
            <a:off x="4842084" y="1651765"/>
            <a:ext cx="2129155" cy="830997"/>
          </a:xfrm>
          <a:prstGeom prst="rect">
            <a:avLst/>
          </a:prstGeom>
          <a:noFill/>
        </p:spPr>
        <p:txBody>
          <a:bodyPr wrap="square" rtlCol="0">
            <a:spAutoFit/>
          </a:bodyPr>
          <a:lstStyle/>
          <a:p>
            <a:r>
              <a:rPr lang="en-US" altLang="zh-CN" sz="2400" b="1">
                <a:solidFill>
                  <a:prstClr val="white"/>
                </a:solidFill>
                <a:latin typeface="Calibri" panose="020F0502020204030204"/>
              </a:rPr>
              <a:t>food/restaurants</a:t>
            </a:r>
            <a:endParaRPr lang="en-US" altLang="zh-CN">
              <a:solidFill>
                <a:prstClr val="black"/>
              </a:solidFill>
              <a:latin typeface="Calibri" panose="020F0502020204030204"/>
            </a:endParaRPr>
          </a:p>
        </p:txBody>
      </p:sp>
      <p:grpSp>
        <p:nvGrpSpPr>
          <p:cNvPr id="2" name="组合 1"/>
          <p:cNvGrpSpPr/>
          <p:nvPr/>
        </p:nvGrpSpPr>
        <p:grpSpPr>
          <a:xfrm>
            <a:off x="3606636" y="54860"/>
            <a:ext cx="8308378" cy="1280484"/>
            <a:chOff x="3293874" y="28628"/>
            <a:chExt cx="8308378" cy="1280484"/>
          </a:xfrm>
        </p:grpSpPr>
        <p:sp>
          <p:nvSpPr>
            <p:cNvPr id="28" name="文本框 27"/>
            <p:cNvSpPr txBox="1"/>
            <p:nvPr>
              <p:custDataLst>
                <p:tags r:id="rId7"/>
              </p:custDataLst>
            </p:nvPr>
          </p:nvSpPr>
          <p:spPr>
            <a:xfrm>
              <a:off x="8475906" y="28628"/>
              <a:ext cx="3126346" cy="645160"/>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(Para5)</a:t>
              </a:r>
              <a:endParaRPr lang="en-US" altLang="zh-CN" sz="3600" b="1" dirty="0">
                <a:solidFill>
                  <a:srgbClr val="FF0000"/>
                </a:solidFill>
                <a:latin typeface="Times New Roman" panose="02020603050405020304" charset="0"/>
                <a:cs typeface="Times New Roman" panose="02020603050405020304" charset="0"/>
              </a:endParaRPr>
            </a:p>
          </p:txBody>
        </p:sp>
        <p:pic>
          <p:nvPicPr>
            <p:cNvPr id="37" name="图片 36"/>
            <p:cNvPicPr>
              <a:picLocks noChangeAspect="1"/>
            </p:cNvPicPr>
            <p:nvPr/>
          </p:nvPicPr>
          <p:blipFill>
            <a:blip r:embed="rId8"/>
            <a:stretch>
              <a:fillRect/>
            </a:stretch>
          </p:blipFill>
          <p:spPr>
            <a:xfrm>
              <a:off x="3293874" y="490551"/>
              <a:ext cx="5584420" cy="818561"/>
            </a:xfrm>
            <a:prstGeom prst="rect">
              <a:avLst/>
            </a:prstGeom>
          </p:spPr>
        </p:pic>
      </p:grpSp>
      <p:grpSp>
        <p:nvGrpSpPr>
          <p:cNvPr id="12" name="组合 11"/>
          <p:cNvGrpSpPr/>
          <p:nvPr/>
        </p:nvGrpSpPr>
        <p:grpSpPr>
          <a:xfrm>
            <a:off x="112382" y="671255"/>
            <a:ext cx="1205230" cy="1204595"/>
            <a:chOff x="12194" y="13014"/>
            <a:chExt cx="1898" cy="1897"/>
          </a:xfrm>
        </p:grpSpPr>
        <p:sp>
          <p:nvSpPr>
            <p:cNvPr id="13" name="流程图: 离页连接符 12"/>
            <p:cNvSpPr/>
            <p:nvPr/>
          </p:nvSpPr>
          <p:spPr>
            <a:xfrm>
              <a:off x="12194" y="13014"/>
              <a:ext cx="1671" cy="1671"/>
            </a:xfrm>
            <a:prstGeom prst="flowChartOffpageConnector">
              <a:avLst/>
            </a:prstGeom>
            <a:solidFill>
              <a:srgbClr val="333399"/>
            </a:solidFill>
            <a:ln w="25400" cap="flat" cmpd="sng" algn="ctr">
              <a:solidFill>
                <a:srgbClr val="333399">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14" name="流程图: 离页连接符 13"/>
            <p:cNvSpPr/>
            <p:nvPr/>
          </p:nvSpPr>
          <p:spPr>
            <a:xfrm>
              <a:off x="12421" y="13240"/>
              <a:ext cx="1671" cy="1671"/>
            </a:xfrm>
            <a:prstGeom prst="flowChartOffpageConnector">
              <a:avLst/>
            </a:prstGeom>
            <a:solidFill>
              <a:srgbClr val="BBE0E3"/>
            </a:solidFill>
            <a:ln w="25400" cap="flat" cmpd="sng" algn="ctr">
              <a:solidFill>
                <a:srgbClr val="BBE0E3">
                  <a:shade val="50000"/>
                </a:srgbClr>
              </a:solid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15" name="文本框 14"/>
            <p:cNvSpPr txBox="1"/>
            <p:nvPr/>
          </p:nvSpPr>
          <p:spPr>
            <a:xfrm>
              <a:off x="12673" y="13568"/>
              <a:ext cx="1168" cy="1016"/>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000000"/>
                  </a:solidFill>
                  <a:effectLst/>
                  <a:uLnTx/>
                  <a:uFillTx/>
                  <a:ea typeface="宋体" panose="02010600030101010101" pitchFamily="2" charset="-122"/>
                </a:rPr>
                <a:t>P5</a:t>
              </a:r>
              <a:endParaRPr kumimoji="0" lang="en-US" altLang="zh-CN" sz="3600" b="1" i="0" u="none" strike="noStrike" kern="0" cap="none" spc="0" normalizeH="0" baseline="0" noProof="0">
                <a:ln>
                  <a:noFill/>
                </a:ln>
                <a:solidFill>
                  <a:srgbClr val="000000"/>
                </a:solidFill>
                <a:effectLst/>
                <a:uLnTx/>
                <a:uFillTx/>
                <a:ea typeface="宋体" panose="02010600030101010101" pitchFamily="2" charset="-122"/>
              </a:endParaRPr>
            </a:p>
          </p:txBody>
        </p:sp>
      </p:grpSp>
      <p:sp>
        <p:nvSpPr>
          <p:cNvPr id="16" name="文本框 15"/>
          <p:cNvSpPr txBox="1"/>
          <p:nvPr/>
        </p:nvSpPr>
        <p:spPr>
          <a:xfrm>
            <a:off x="351427" y="1827790"/>
            <a:ext cx="6049373" cy="584775"/>
          </a:xfrm>
          <a:prstGeom prst="rect">
            <a:avLst/>
          </a:prstGeom>
          <a:solidFill>
            <a:srgbClr val="FFFF00"/>
          </a:solidFill>
        </p:spPr>
        <p:txBody>
          <a:bodyPr wrap="square" rtlCol="0">
            <a:spAutoFit/>
          </a:bodyPr>
          <a:lstStyle/>
          <a:p>
            <a:pPr fontAlgn="base">
              <a:spcBef>
                <a:spcPct val="0"/>
              </a:spcBef>
              <a:spcAft>
                <a:spcPct val="0"/>
              </a:spcAft>
            </a:pP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Body language of being troubled</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7" name="文本框 16"/>
          <p:cNvSpPr txBox="1"/>
          <p:nvPr/>
        </p:nvSpPr>
        <p:spPr>
          <a:xfrm>
            <a:off x="6714079" y="1797267"/>
            <a:ext cx="5267600"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t">
            <a:spAutoFit/>
          </a:bodyPr>
          <a:lstStyle/>
          <a:p>
            <a:pPr fontAlgn="base">
              <a:spcBef>
                <a:spcPct val="0"/>
              </a:spcBef>
              <a:spcAft>
                <a:spcPct val="0"/>
              </a:spcAft>
            </a:pPr>
            <a:r>
              <a:rPr lang="en-US" altLang="zh-CN" sz="3200" b="1" dirty="0">
                <a:solidFill>
                  <a:srgbClr val="FFFFFF"/>
                </a:solidFill>
                <a:latin typeface="Times New Roman" panose="02020603050405020304" charset="0"/>
                <a:ea typeface="宋体" panose="02010600030101010101" pitchFamily="2" charset="-122"/>
                <a:cs typeface="Times New Roman" panose="02020603050405020304" charset="0"/>
                <a:sym typeface="+mn-ea"/>
              </a:rPr>
              <a:t>Additional Implications</a:t>
            </a:r>
            <a:endParaRPr lang="en-US" altLang="zh-CN" sz="3200" b="1" dirty="0">
              <a:solidFill>
                <a:srgbClr val="FFFFFF"/>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2" name="文本框 21"/>
          <p:cNvSpPr txBox="1"/>
          <p:nvPr/>
        </p:nvSpPr>
        <p:spPr>
          <a:xfrm>
            <a:off x="239373" y="2582605"/>
            <a:ext cx="5377947" cy="584775"/>
          </a:xfrm>
          <a:prstGeom prst="rect">
            <a:avLst/>
          </a:prstGeom>
          <a:noFill/>
        </p:spPr>
        <p:txBody>
          <a:bodyPr wrap="non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hide their faces in their hands</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9" name="文本框 28"/>
          <p:cNvSpPr txBox="1"/>
          <p:nvPr/>
        </p:nvSpPr>
        <p:spPr>
          <a:xfrm>
            <a:off x="7058342" y="2560442"/>
            <a:ext cx="4579074" cy="584775"/>
          </a:xfrm>
          <a:prstGeom prst="rect">
            <a:avLst/>
          </a:prstGeom>
          <a:noFill/>
        </p:spPr>
        <p:txBody>
          <a:bodyPr wrap="non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embarrassed or ashamed</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0" name="文本框 29"/>
          <p:cNvSpPr txBox="1"/>
          <p:nvPr/>
        </p:nvSpPr>
        <p:spPr>
          <a:xfrm>
            <a:off x="7058342" y="3245350"/>
            <a:ext cx="5135245" cy="1116965"/>
          </a:xfrm>
          <a:prstGeom prst="rect">
            <a:avLst/>
          </a:prstGeom>
          <a:noFill/>
        </p:spPr>
        <p:txBody>
          <a:bodyPr wrap="square" rtlCol="0">
            <a:spAutoFit/>
          </a:bodyPr>
          <a:lstStyle/>
          <a:p>
            <a:pPr fontAlgn="base">
              <a:lnSpc>
                <a:spcPts val="4000"/>
              </a:lnSpc>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a</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f</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raid of being called on by the teacher.</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31" name="文本框 30"/>
          <p:cNvSpPr txBox="1"/>
          <p:nvPr/>
        </p:nvSpPr>
        <p:spPr>
          <a:xfrm>
            <a:off x="416547" y="4667626"/>
            <a:ext cx="4641836" cy="1077218"/>
          </a:xfrm>
          <a:prstGeom prst="rect">
            <a:avLst/>
          </a:prstGeom>
          <a:noFill/>
        </p:spPr>
        <p:txBody>
          <a:bodyPr wrap="square" rtlCol="0">
            <a:spAutoFit/>
          </a:bodyPr>
          <a:lstStyle/>
          <a:p>
            <a:pPr fontAlgn="base">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not brush hair and eyes are red f</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r</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om we</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e</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ping</a:t>
            </a:r>
            <a:endPar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33" name="文本框 32"/>
          <p:cNvSpPr txBox="1"/>
          <p:nvPr/>
        </p:nvSpPr>
        <p:spPr>
          <a:xfrm>
            <a:off x="6730409" y="4475959"/>
            <a:ext cx="5234940" cy="1599156"/>
          </a:xfrm>
          <a:prstGeom prst="rect">
            <a:avLst/>
          </a:prstGeom>
          <a:noFill/>
        </p:spPr>
        <p:txBody>
          <a:bodyPr wrap="square" rtlCol="0">
            <a:spAutoFit/>
          </a:bodyPr>
          <a:lstStyle/>
          <a:p>
            <a:pPr fontAlgn="base">
              <a:lnSpc>
                <a:spcPts val="4000"/>
              </a:lnSpc>
              <a:spcBef>
                <a:spcPct val="0"/>
              </a:spcBef>
              <a:spcAft>
                <a:spcPct val="0"/>
              </a:spcAft>
            </a:pP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deeper i</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s</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sues at work</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having serious conflicts with other students or at hom</a:t>
            </a:r>
            <a:r>
              <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e</a:t>
            </a:r>
            <a:endParaRPr lang="en-US" altLang="zh-CN" sz="32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36" name="直接箭头连接符 35"/>
          <p:cNvCxnSpPr>
            <a:stCxn id="22" idx="3"/>
          </p:cNvCxnSpPr>
          <p:nvPr/>
        </p:nvCxnSpPr>
        <p:spPr>
          <a:xfrm>
            <a:off x="5617320" y="2874993"/>
            <a:ext cx="1353919" cy="0"/>
          </a:xfrm>
          <a:prstGeom prst="straightConnector1">
            <a:avLst/>
          </a:prstGeom>
          <a:noFill/>
          <a:ln w="69850" cap="flat" cmpd="sng" algn="ctr">
            <a:solidFill>
              <a:srgbClr val="0000FF"/>
            </a:solidFill>
            <a:prstDash val="solid"/>
            <a:headEnd type="arrow"/>
            <a:tailEnd type="arrow"/>
          </a:ln>
          <a:effectLst/>
        </p:spPr>
      </p:cxnSp>
      <p:cxnSp>
        <p:nvCxnSpPr>
          <p:cNvPr id="38" name="直接箭头连接符 37"/>
          <p:cNvCxnSpPr/>
          <p:nvPr/>
        </p:nvCxnSpPr>
        <p:spPr>
          <a:xfrm>
            <a:off x="4842084" y="5223475"/>
            <a:ext cx="1772781" cy="0"/>
          </a:xfrm>
          <a:prstGeom prst="straightConnector1">
            <a:avLst/>
          </a:prstGeom>
          <a:noFill/>
          <a:ln w="69850" cap="flat" cmpd="sng" algn="ctr">
            <a:solidFill>
              <a:srgbClr val="0000FF"/>
            </a:solidFill>
            <a:prstDash val="solid"/>
            <a:headEnd type="arrow"/>
            <a:tailEnd type="arrow"/>
          </a:ln>
          <a:effectLst/>
        </p:spPr>
      </p:cxnSp>
      <p:cxnSp>
        <p:nvCxnSpPr>
          <p:cNvPr id="39" name="直接箭头连接符 38"/>
          <p:cNvCxnSpPr/>
          <p:nvPr/>
        </p:nvCxnSpPr>
        <p:spPr>
          <a:xfrm>
            <a:off x="5647182" y="3008827"/>
            <a:ext cx="1242769" cy="823871"/>
          </a:xfrm>
          <a:prstGeom prst="straightConnector1">
            <a:avLst/>
          </a:prstGeom>
          <a:noFill/>
          <a:ln w="69850" cap="flat" cmpd="sng" algn="ctr">
            <a:solidFill>
              <a:srgbClr val="0000FF"/>
            </a:solidFill>
            <a:prstDash val="solid"/>
            <a:headEnd type="arrow"/>
            <a:tailEnd type="arrow"/>
          </a:ln>
          <a:effectLst/>
        </p:spPr>
      </p:cxn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2"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childTnLst>
                          </p:cTn>
                        </p:par>
                        <p:par>
                          <p:cTn id="55" fill="hold">
                            <p:stCondLst>
                              <p:cond delay="500"/>
                            </p:stCondLst>
                            <p:childTnLst>
                              <p:par>
                                <p:cTn id="56" presetID="22" presetClass="entr" presetSubtype="8" fill="hold" nodeType="afterEffec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2"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inVertical)">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left)">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left)">
                                      <p:cBhvr>
                                        <p:cTn id="7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6" grpId="0" animBg="1"/>
      <p:bldP spid="17" grpId="0" animBg="1"/>
      <p:bldP spid="22" grpId="1"/>
      <p:bldP spid="22" grpId="2"/>
      <p:bldP spid="29" grpId="0"/>
      <p:bldP spid="29" grpId="1"/>
      <p:bldP spid="30" grpId="0"/>
      <p:bldP spid="30" grpId="1"/>
      <p:bldP spid="31" grpId="1"/>
      <p:bldP spid="31" grpId="2"/>
      <p:bldP spid="33" grpId="0"/>
      <p:bldP spid="3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对角圆角矩形 5"/>
          <p:cNvSpPr/>
          <p:nvPr>
            <p:custDataLst>
              <p:tags r:id="rId1"/>
            </p:custDataLst>
          </p:nvPr>
        </p:nvSpPr>
        <p:spPr>
          <a:xfrm>
            <a:off x="1145960" y="60917"/>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3" name="组合 2"/>
          <p:cNvGrpSpPr/>
          <p:nvPr/>
        </p:nvGrpSpPr>
        <p:grpSpPr>
          <a:xfrm>
            <a:off x="3234511" y="-143435"/>
            <a:ext cx="6805780" cy="1607577"/>
            <a:chOff x="3641727" y="0"/>
            <a:chExt cx="6114032" cy="1773205"/>
          </a:xfrm>
        </p:grpSpPr>
        <p:pic>
          <p:nvPicPr>
            <p:cNvPr id="2" name="图片 1"/>
            <p:cNvPicPr>
              <a:picLocks noChangeAspect="1"/>
            </p:cNvPicPr>
            <p:nvPr/>
          </p:nvPicPr>
          <p:blipFill>
            <a:blip r:embed="rId2"/>
            <a:stretch>
              <a:fillRect/>
            </a:stretch>
          </p:blipFill>
          <p:spPr>
            <a:xfrm>
              <a:off x="3641727" y="617577"/>
              <a:ext cx="5584420" cy="963251"/>
            </a:xfrm>
            <a:prstGeom prst="rect">
              <a:avLst/>
            </a:prstGeom>
          </p:spPr>
        </p:pic>
        <p:grpSp>
          <p:nvGrpSpPr>
            <p:cNvPr id="13" name="组合 12"/>
            <p:cNvGrpSpPr/>
            <p:nvPr>
              <p:custDataLst>
                <p:tags r:id="rId3"/>
              </p:custDataLst>
            </p:nvPr>
          </p:nvGrpSpPr>
          <p:grpSpPr>
            <a:xfrm>
              <a:off x="8334713" y="0"/>
              <a:ext cx="1421046" cy="1773205"/>
              <a:chOff x="99859" y="358526"/>
              <a:chExt cx="2670317" cy="2670317"/>
            </a:xfrm>
          </p:grpSpPr>
          <p:pic>
            <p:nvPicPr>
              <p:cNvPr id="14" name="图片 13"/>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99859" y="358526"/>
                <a:ext cx="2670317" cy="2670317"/>
              </a:xfrm>
              <a:prstGeom prst="rect">
                <a:avLst/>
              </a:prstGeom>
            </p:spPr>
          </p:pic>
          <p:sp>
            <p:nvSpPr>
              <p:cNvPr id="15" name="文本框 14"/>
              <p:cNvSpPr txBox="1"/>
              <p:nvPr>
                <p:custDataLst>
                  <p:tags r:id="rId6"/>
                </p:custDataLst>
              </p:nvPr>
            </p:nvSpPr>
            <p:spPr>
              <a:xfrm>
                <a:off x="616778" y="1639860"/>
                <a:ext cx="2153397" cy="613491"/>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 3-.5</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grpSp>
      <p:pic>
        <p:nvPicPr>
          <p:cNvPr id="16" name="图片 15" descr="C:/Users/ADMINI~1/AppData/Local/Temp/kaimatting/20200819231104/output_aiMatting_20200819231153.pngoutput_aiMatting_20200819231153"/>
          <p:cNvPicPr>
            <a:picLocks noChangeAspect="1"/>
          </p:cNvPicPr>
          <p:nvPr>
            <p:custDataLst>
              <p:tags r:id="rId7"/>
            </p:custDataLst>
          </p:nvPr>
        </p:nvPicPr>
        <p:blipFill>
          <a:blip r:embed="rId8">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9727904" y="5668697"/>
            <a:ext cx="2041592" cy="1257322"/>
          </a:xfrm>
          <a:prstGeom prst="rect">
            <a:avLst/>
          </a:prstGeom>
        </p:spPr>
      </p:pic>
      <p:sp>
        <p:nvSpPr>
          <p:cNvPr id="9" name="圆角矩形 1"/>
          <p:cNvSpPr/>
          <p:nvPr/>
        </p:nvSpPr>
        <p:spPr bwMode="auto">
          <a:xfrm>
            <a:off x="4153941" y="4131967"/>
            <a:ext cx="3384550" cy="653315"/>
          </a:xfrm>
          <a:prstGeom prst="roundRect">
            <a:avLst/>
          </a:prstGeom>
          <a:solidFill>
            <a:srgbClr val="92D050"/>
          </a:solidFill>
          <a:ln w="12700" cap="flat" cmpd="sng" algn="ctr">
            <a:solidFill>
              <a:sysClr val="windowText" lastClr="000000"/>
            </a:solidFill>
            <a:prstDash val="solid"/>
            <a:round/>
            <a:headEnd type="none" w="med" len="med"/>
            <a:tailEnd type="triangle" w="med" len="med"/>
          </a:ln>
          <a:effectLst/>
        </p:spPr>
        <p:txBody>
          <a:bodyPr vert="horz" wrap="square" lIns="90000" tIns="46800" rIns="90000" bIns="46800" numCol="1" rtlCol="0" anchor="t" anchorCtr="0" compatLnSpc="1">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1" i="1" u="none" strike="noStrike" kern="0" cap="none" spc="0" normalizeH="0" baseline="0" noProof="0">
                <a:ln>
                  <a:noFill/>
                </a:ln>
                <a:solidFill>
                  <a:prstClr val="white"/>
                </a:solidFill>
                <a:effectLst/>
                <a:uLnTx/>
                <a:uFillTx/>
                <a:latin typeface="Times New Roman" panose="02020603050405020304" charset="0"/>
                <a:ea typeface="宋体" panose="02010600030101010101" pitchFamily="2" charset="-122"/>
                <a:cs typeface="Times New Roman" panose="02020603050405020304" charset="0"/>
              </a:rPr>
              <a:t>different feelings</a:t>
            </a:r>
            <a:endParaRPr kumimoji="0" lang="zh-CN" altLang="en-US" sz="3200" b="1" i="1" u="none" strike="noStrike" kern="0" cap="none" spc="0" normalizeH="0" baseline="0" noProof="0">
              <a:ln>
                <a:noFill/>
              </a:ln>
              <a:solidFill>
                <a:prstClr val="white"/>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0" name="椭圆 9"/>
          <p:cNvSpPr/>
          <p:nvPr/>
        </p:nvSpPr>
        <p:spPr bwMode="auto">
          <a:xfrm>
            <a:off x="1093688" y="3691148"/>
            <a:ext cx="2736304" cy="825372"/>
          </a:xfrm>
          <a:prstGeom prst="ellipse">
            <a:avLst/>
          </a:prstGeom>
          <a:solidFill>
            <a:srgbClr val="FFFFCC"/>
          </a:solidFill>
          <a:ln w="19050" cap="flat" cmpd="sng" algn="ctr">
            <a:solidFill>
              <a:srgbClr val="ED7D31">
                <a:lumMod val="20000"/>
                <a:lumOff val="80000"/>
              </a:srgbClr>
            </a:solidFill>
            <a:prstDash val="solid"/>
            <a:round/>
            <a:headEnd type="none" w="med" len="med"/>
            <a:tailEnd type="triangle" w="med" len="med"/>
          </a:ln>
          <a:effectLst/>
        </p:spPr>
        <p:txBody>
          <a:bodyPr vert="horz" wrap="square" lIns="90000" tIns="46800" rIns="90000" bIns="46800" numCol="1" rtlCol="0" anchor="t" anchorCtr="0" compatLnSpc="1">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interested</a:t>
            </a:r>
            <a:endParaRPr kumimoji="0" lang="zh-CN" altLang="en-US" sz="3200" b="1"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2" name="椭圆 11"/>
          <p:cNvSpPr/>
          <p:nvPr/>
        </p:nvSpPr>
        <p:spPr bwMode="auto">
          <a:xfrm>
            <a:off x="1741760" y="5059300"/>
            <a:ext cx="1728192" cy="825372"/>
          </a:xfrm>
          <a:prstGeom prst="ellipse">
            <a:avLst/>
          </a:prstGeom>
          <a:solidFill>
            <a:srgbClr val="FFFFCC"/>
          </a:solidFill>
          <a:ln w="19050" cap="flat" cmpd="sng" algn="ctr">
            <a:solidFill>
              <a:srgbClr val="ED7D31">
                <a:lumMod val="20000"/>
                <a:lumOff val="80000"/>
              </a:srgbClr>
            </a:solidFill>
            <a:prstDash val="solid"/>
            <a:round/>
            <a:headEnd type="none" w="med" len="med"/>
            <a:tailEnd type="triangle" w="med" len="med"/>
          </a:ln>
          <a:effectLst/>
        </p:spPr>
        <p:txBody>
          <a:bodyPr vert="horz" wrap="square" lIns="90000" tIns="46800" rIns="90000" bIns="46800" numCol="1" rtlCol="0" anchor="t" anchorCtr="0" compatLnSpc="1">
            <a:spAutoFit/>
          </a:bodyPr>
          <a:lstStyle/>
          <a:p>
            <a:pPr marL="0" marR="0" lvl="0" indent="0" defTabSz="914400" eaLnBrk="1" fontAlgn="base" latinLnBrk="0" hangingPunct="1">
              <a:lnSpc>
                <a:spcPct val="100000"/>
              </a:lnSpc>
              <a:spcBef>
                <a:spcPct val="0"/>
              </a:spcBef>
              <a:spcAft>
                <a:spcPct val="0"/>
              </a:spcAft>
              <a:buClrTx/>
              <a:buSzTx/>
              <a:buFontTx/>
              <a:buNone/>
              <a:defRPr/>
            </a:pPr>
            <a:r>
              <a:rPr lang="en-US" altLang="zh-CN" sz="3200" b="1" kern="0" dirty="0">
                <a:solidFill>
                  <a:prstClr val="black"/>
                </a:solidFill>
                <a:latin typeface="Times New Roman" panose="02020603050405020304" charset="0"/>
                <a:ea typeface="宋体" panose="02010600030101010101" pitchFamily="2" charset="-122"/>
                <a:cs typeface="Times New Roman" panose="02020603050405020304" charset="0"/>
              </a:rPr>
              <a:t>bored</a:t>
            </a:r>
            <a:endParaRPr lang="zh-CN" altLang="en-US" sz="3200" b="1" kern="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17" name="椭圆 16"/>
          <p:cNvSpPr/>
          <p:nvPr/>
        </p:nvSpPr>
        <p:spPr bwMode="auto">
          <a:xfrm>
            <a:off x="3629579" y="5884672"/>
            <a:ext cx="2151856" cy="825372"/>
          </a:xfrm>
          <a:prstGeom prst="ellipse">
            <a:avLst/>
          </a:prstGeom>
          <a:solidFill>
            <a:srgbClr val="FFFFCC"/>
          </a:solidFill>
          <a:ln w="19050" cap="flat" cmpd="sng" algn="ctr">
            <a:solidFill>
              <a:srgbClr val="ED7D31">
                <a:lumMod val="20000"/>
                <a:lumOff val="80000"/>
              </a:srgbClr>
            </a:solidFill>
            <a:prstDash val="solid"/>
            <a:round/>
            <a:headEnd type="none" w="med" len="med"/>
            <a:tailEnd type="triangle" w="med" len="med"/>
          </a:ln>
          <a:effectLst/>
        </p:spPr>
        <p:txBody>
          <a:bodyPr vert="horz" wrap="square" lIns="90000" tIns="46800" rIns="90000" bIns="46800" numCol="1" rtlCol="0" anchor="t" anchorCtr="0" compatLnSpc="1">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amused</a:t>
            </a:r>
            <a:endParaRPr kumimoji="0" lang="zh-CN" altLang="en-US" sz="3200" b="1" i="0" u="none" strike="noStrike" kern="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8" name="椭圆 17"/>
          <p:cNvSpPr/>
          <p:nvPr/>
        </p:nvSpPr>
        <p:spPr bwMode="auto">
          <a:xfrm>
            <a:off x="6638304" y="5602167"/>
            <a:ext cx="2784317" cy="825372"/>
          </a:xfrm>
          <a:prstGeom prst="ellipse">
            <a:avLst/>
          </a:prstGeom>
          <a:solidFill>
            <a:srgbClr val="FFFFCC"/>
          </a:solidFill>
          <a:ln w="19050" cap="flat" cmpd="sng" algn="ctr">
            <a:solidFill>
              <a:srgbClr val="ED7D31">
                <a:lumMod val="20000"/>
                <a:lumOff val="80000"/>
              </a:srgbClr>
            </a:solidFill>
            <a:prstDash val="solid"/>
            <a:round/>
            <a:headEnd type="none" w="med" len="med"/>
            <a:tailEnd type="triangle" w="med" len="med"/>
          </a:ln>
          <a:effectLst/>
        </p:spPr>
        <p:txBody>
          <a:bodyPr vert="horz" wrap="square" lIns="90000" tIns="46800" rIns="90000" bIns="46800" numCol="1" rtlCol="0" anchor="t" anchorCtr="0" compatLnSpc="1">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distracted</a:t>
            </a:r>
            <a:endParaRPr kumimoji="0" lang="zh-CN" altLang="en-US" sz="3200" b="1"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9" name="椭圆 18"/>
          <p:cNvSpPr/>
          <p:nvPr/>
        </p:nvSpPr>
        <p:spPr bwMode="auto">
          <a:xfrm>
            <a:off x="8496706" y="4459627"/>
            <a:ext cx="3272790" cy="826945"/>
          </a:xfrm>
          <a:prstGeom prst="ellipse">
            <a:avLst/>
          </a:prstGeom>
          <a:solidFill>
            <a:srgbClr val="FFFFCC"/>
          </a:solidFill>
          <a:ln w="19050" cap="flat" cmpd="sng" algn="ctr">
            <a:solidFill>
              <a:srgbClr val="ED7D31">
                <a:lumMod val="20000"/>
                <a:lumOff val="80000"/>
              </a:srgbClr>
            </a:solidFill>
            <a:prstDash val="solid"/>
            <a:round/>
            <a:headEnd type="none" w="med" len="med"/>
            <a:tailEnd type="triangle" w="med" len="med"/>
          </a:ln>
          <a:effectLst/>
        </p:spPr>
        <p:txBody>
          <a:bodyPr vert="horz" wrap="square" lIns="90000" tIns="46800" rIns="90000" bIns="46800" numCol="1" rtlCol="0" anchor="t" anchorCtr="0" compatLnSpc="1">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troubled</a:t>
            </a:r>
            <a:endParaRPr kumimoji="0" lang="zh-CN" altLang="en-US" sz="3200" b="1" i="0" u="none" strike="noStrike" kern="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20" name="椭圆 19"/>
          <p:cNvSpPr/>
          <p:nvPr/>
        </p:nvSpPr>
        <p:spPr bwMode="auto">
          <a:xfrm>
            <a:off x="7430392" y="3421457"/>
            <a:ext cx="2173264" cy="825372"/>
          </a:xfrm>
          <a:prstGeom prst="ellipse">
            <a:avLst/>
          </a:prstGeom>
          <a:solidFill>
            <a:srgbClr val="FFFFCC"/>
          </a:solidFill>
          <a:ln w="19050" cap="flat" cmpd="sng" algn="ctr">
            <a:solidFill>
              <a:srgbClr val="ED7D31">
                <a:lumMod val="20000"/>
                <a:lumOff val="80000"/>
              </a:srgbClr>
            </a:solidFill>
            <a:prstDash val="solid"/>
            <a:round/>
            <a:headEnd type="none" w="med" len="med"/>
            <a:tailEnd type="triangle" w="med" len="med"/>
          </a:ln>
          <a:effectLst/>
        </p:spPr>
        <p:txBody>
          <a:bodyPr vert="horz" wrap="square" lIns="90000" tIns="46800" rIns="90000" bIns="46800" numCol="1" rtlCol="0" anchor="t" anchorCtr="0" compatLnSpc="1">
            <a:spAutoFit/>
          </a:bodyPr>
          <a:lstStyle/>
          <a:p>
            <a:pPr fontAlgn="base">
              <a:spcBef>
                <a:spcPct val="0"/>
              </a:spcBef>
              <a:spcAft>
                <a:spcPct val="0"/>
              </a:spcAft>
            </a:pPr>
            <a:r>
              <a:rPr lang="en-US" altLang="zh-CN" sz="3200" b="1" kern="0" dirty="0">
                <a:solidFill>
                  <a:prstClr val="black"/>
                </a:solidFill>
                <a:latin typeface="Times New Roman" panose="02020603050405020304" charset="0"/>
                <a:ea typeface="宋体" panose="02010600030101010101" pitchFamily="2" charset="-122"/>
                <a:cs typeface="Times New Roman" panose="02020603050405020304" charset="0"/>
              </a:rPr>
              <a:t>anxious</a:t>
            </a:r>
            <a:endParaRPr lang="zh-CN" altLang="en-US" sz="3200" b="1" kern="0" dirty="0">
              <a:solidFill>
                <a:prstClr val="black"/>
              </a:solidFill>
              <a:latin typeface="Times New Roman" panose="02020603050405020304" charset="0"/>
              <a:ea typeface="宋体" panose="02010600030101010101" pitchFamily="2" charset="-122"/>
              <a:cs typeface="Times New Roman" panose="02020603050405020304" charset="0"/>
            </a:endParaRPr>
          </a:p>
        </p:txBody>
      </p:sp>
      <p:sp>
        <p:nvSpPr>
          <p:cNvPr id="21" name="椭圆 20"/>
          <p:cNvSpPr/>
          <p:nvPr/>
        </p:nvSpPr>
        <p:spPr bwMode="auto">
          <a:xfrm>
            <a:off x="5360119" y="2657887"/>
            <a:ext cx="864096" cy="826579"/>
          </a:xfrm>
          <a:prstGeom prst="ellipse">
            <a:avLst/>
          </a:prstGeom>
          <a:solidFill>
            <a:srgbClr val="FFFFCC"/>
          </a:solidFill>
          <a:ln w="19050" cap="flat" cmpd="sng" algn="ctr">
            <a:solidFill>
              <a:srgbClr val="ED7D31">
                <a:lumMod val="20000"/>
                <a:lumOff val="80000"/>
              </a:srgbClr>
            </a:solidFill>
            <a:prstDash val="solid"/>
            <a:round/>
            <a:headEnd type="none" w="med" len="med"/>
            <a:tailEnd type="triangle" w="med" len="med"/>
          </a:ln>
          <a:effectLst/>
        </p:spPr>
        <p:txBody>
          <a:bodyPr vert="horz" wrap="square" lIns="90000" tIns="46800" rIns="90000" bIns="46800" numCol="1" rtlCol="0" anchor="t" anchorCtr="0" compatLnSpc="1">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a:t>
            </a:r>
            <a:endParaRPr kumimoji="0" lang="zh-CN" altLang="en-US" sz="3200" b="1" i="0" u="none" strike="noStrike" kern="0" cap="none" spc="0" normalizeH="0" baseline="0" noProof="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p:txBody>
      </p:sp>
      <p:grpSp>
        <p:nvGrpSpPr>
          <p:cNvPr id="22" name="组合 21"/>
          <p:cNvGrpSpPr/>
          <p:nvPr/>
        </p:nvGrpSpPr>
        <p:grpSpPr>
          <a:xfrm>
            <a:off x="488977" y="1257322"/>
            <a:ext cx="2074671" cy="1236980"/>
            <a:chOff x="12194" y="13014"/>
            <a:chExt cx="1935" cy="3898"/>
          </a:xfrm>
        </p:grpSpPr>
        <p:sp>
          <p:nvSpPr>
            <p:cNvPr id="23" name="流程图: 离页连接符 22"/>
            <p:cNvSpPr/>
            <p:nvPr/>
          </p:nvSpPr>
          <p:spPr>
            <a:xfrm>
              <a:off x="12194" y="13014"/>
              <a:ext cx="1663" cy="3898"/>
            </a:xfrm>
            <a:prstGeom prst="flowChartOffpageConnector">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000" b="0" i="0" u="none" strike="noStrike" kern="0" cap="none" spc="0" normalizeH="0" baseline="0" noProof="0">
                <a:ln>
                  <a:noFill/>
                </a:ln>
                <a:solidFill>
                  <a:prstClr val="white"/>
                </a:solidFill>
                <a:effectLst/>
                <a:uLnTx/>
                <a:uFillTx/>
                <a:latin typeface="Times New Roman Regular" panose="02020503050405090304" charset="0"/>
                <a:ea typeface="宋体" panose="02010600030101010101" pitchFamily="2" charset="-122"/>
                <a:cs typeface="Times New Roman Regular" panose="02020503050405090304" charset="0"/>
              </a:endParaRPr>
            </a:p>
          </p:txBody>
        </p:sp>
        <p:sp>
          <p:nvSpPr>
            <p:cNvPr id="24" name="流程图: 离页连接符 23"/>
            <p:cNvSpPr/>
            <p:nvPr/>
          </p:nvSpPr>
          <p:spPr>
            <a:xfrm>
              <a:off x="12421" y="13240"/>
              <a:ext cx="1671" cy="2872"/>
            </a:xfrm>
            <a:prstGeom prst="flowChartOffpageConnector">
              <a:avLst/>
            </a:prstGeom>
            <a:solidFill>
              <a:srgbClr val="5B9BD5"/>
            </a:solidFill>
            <a:ln w="12700" cap="flat" cmpd="sng" algn="ctr">
              <a:solidFill>
                <a:srgbClr val="5B9BD5">
                  <a:shade val="50000"/>
                </a:srgbClr>
              </a:solid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000" b="0" i="0" u="none" strike="noStrike" kern="0" cap="none" spc="0" normalizeH="0" baseline="0" noProof="0">
                <a:ln>
                  <a:noFill/>
                </a:ln>
                <a:solidFill>
                  <a:prstClr val="white"/>
                </a:solidFill>
                <a:effectLst/>
                <a:uLnTx/>
                <a:uFillTx/>
                <a:latin typeface="Times New Roman Regular" panose="02020503050405090304" charset="0"/>
                <a:ea typeface="宋体" panose="02010600030101010101" pitchFamily="2" charset="-122"/>
                <a:cs typeface="Times New Roman Regular" panose="02020503050405090304" charset="0"/>
              </a:endParaRPr>
            </a:p>
          </p:txBody>
        </p:sp>
        <p:sp>
          <p:nvSpPr>
            <p:cNvPr id="25" name="文本框 24"/>
            <p:cNvSpPr txBox="1"/>
            <p:nvPr/>
          </p:nvSpPr>
          <p:spPr>
            <a:xfrm>
              <a:off x="12673" y="13568"/>
              <a:ext cx="1456" cy="222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a:ln>
                    <a:noFill/>
                  </a:ln>
                  <a:solidFill>
                    <a:prstClr val="black"/>
                  </a:solidFill>
                  <a:effectLst/>
                  <a:uLnTx/>
                  <a:uFillTx/>
                  <a:latin typeface="Times New Roman Regular" panose="02020503050405090304" charset="0"/>
                  <a:ea typeface="宋体" panose="02010600030101010101" pitchFamily="2" charset="-122"/>
                  <a:cs typeface="Times New Roman Regular" panose="02020503050405090304" charset="0"/>
                </a:rPr>
                <a:t>P3-P5</a:t>
              </a:r>
              <a:endParaRPr kumimoji="0" lang="en-US" altLang="zh-CN" sz="4000" b="1" i="0" u="none" strike="noStrike" kern="0" cap="none" spc="0" normalizeH="0" baseline="0" noProof="0">
                <a:ln>
                  <a:noFill/>
                </a:ln>
                <a:solidFill>
                  <a:prstClr val="black"/>
                </a:solidFill>
                <a:effectLst/>
                <a:uLnTx/>
                <a:uFillTx/>
                <a:latin typeface="Times New Roman Regular" panose="02020503050405090304" charset="0"/>
                <a:ea typeface="宋体" panose="02010600030101010101" pitchFamily="2" charset="-122"/>
                <a:cs typeface="Times New Roman Regular" panose="02020503050405090304" charset="0"/>
              </a:endParaRPr>
            </a:p>
          </p:txBody>
        </p:sp>
      </p:grpSp>
      <p:sp>
        <p:nvSpPr>
          <p:cNvPr id="26" name="内容占位符 2"/>
          <p:cNvSpPr txBox="1"/>
          <p:nvPr/>
        </p:nvSpPr>
        <p:spPr>
          <a:xfrm>
            <a:off x="3202879" y="1431739"/>
            <a:ext cx="8455025" cy="1152525"/>
          </a:xfrm>
          <a:prstGeom prst="rect">
            <a:avLst/>
          </a:prstGeom>
          <a:solidFill>
            <a:srgbClr val="ED7D31">
              <a:lumMod val="20000"/>
              <a:lumOff val="80000"/>
            </a:srgbClr>
          </a:solidFill>
          <a:ln w="9525">
            <a:noFill/>
          </a:ln>
        </p:spPr>
        <p:txBody>
          <a:bodyPr lIns="91440" tIns="45720" rIns="91440" bIns="45720" anchor="t" anchorCtr="0"/>
          <a:lstStyle/>
          <a:p>
            <a:pPr marL="0" marR="0" lvl="0" indent="0" algn="just" defTabSz="914400" eaLnBrk="1" fontAlgn="auto" latinLnBrk="0" hangingPunct="1">
              <a:lnSpc>
                <a:spcPct val="90000"/>
              </a:lnSpc>
              <a:spcBef>
                <a:spcPts val="600"/>
              </a:spcBef>
              <a:spcAft>
                <a:spcPts val="0"/>
              </a:spcAft>
              <a:buClrTx/>
              <a:buSzTx/>
              <a:buFont typeface="Arial" panose="020B0604020202020204" pitchFamily="34" charset="0"/>
              <a:buNone/>
              <a:defRPr/>
            </a:pPr>
            <a:r>
              <a:rPr kumimoji="0" lang="en-US" altLang="zh-CN" sz="3600" b="0" i="0" u="none" strike="noStrike" kern="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rPr>
              <a:t>How many feelings are mentioned in this part? What are they?</a:t>
            </a:r>
            <a:endParaRPr kumimoji="0" lang="en-US" altLang="zh-CN" sz="3600" b="0" i="0" u="none" strike="noStrike" kern="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linds(horizont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randombar(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randombar(horizontal)">
                                      <p:cBhvr>
                                        <p:cTn id="62" dur="500"/>
                                        <p:tgtEl>
                                          <p:spTgt spid="20"/>
                                        </p:tgtEl>
                                      </p:cBhvr>
                                    </p:animEffect>
                                  </p:childTnLst>
                                </p:cTn>
                              </p:par>
                            </p:childTnLst>
                          </p:cTn>
                        </p:par>
                        <p:par>
                          <p:cTn id="63" fill="hold">
                            <p:stCondLst>
                              <p:cond delay="500"/>
                            </p:stCondLst>
                            <p:childTnLst>
                              <p:par>
                                <p:cTn id="64" presetID="14" presetClass="entr" presetSubtype="1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randombar(horizontal)">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12" grpId="0" animBg="1"/>
      <p:bldP spid="17" grpId="0" animBg="1"/>
      <p:bldP spid="18" grpId="0" animBg="1"/>
      <p:bldP spid="19" grpId="0" animBg="1"/>
      <p:bldP spid="20" grpId="0" animBg="1"/>
      <p:bldP spid="21"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783448" y="-436279"/>
            <a:ext cx="6285806" cy="1572182"/>
            <a:chOff x="1470372" y="-533992"/>
            <a:chExt cx="6374291" cy="1773205"/>
          </a:xfrm>
        </p:grpSpPr>
        <p:pic>
          <p:nvPicPr>
            <p:cNvPr id="14" name="图片 13"/>
            <p:cNvPicPr>
              <a:picLocks noChangeAspect="1"/>
            </p:cNvPicPr>
            <p:nvPr/>
          </p:nvPicPr>
          <p:blipFill>
            <a:blip r:embed="rId1"/>
            <a:stretch>
              <a:fillRect/>
            </a:stretch>
          </p:blipFill>
          <p:spPr>
            <a:xfrm>
              <a:off x="1470372" y="38027"/>
              <a:ext cx="4157832" cy="609652"/>
            </a:xfrm>
            <a:prstGeom prst="rect">
              <a:avLst/>
            </a:prstGeom>
          </p:spPr>
        </p:pic>
        <p:grpSp>
          <p:nvGrpSpPr>
            <p:cNvPr id="15" name="组合 14"/>
            <p:cNvGrpSpPr/>
            <p:nvPr>
              <p:custDataLst>
                <p:tags r:id="rId2"/>
              </p:custDataLst>
            </p:nvPr>
          </p:nvGrpSpPr>
          <p:grpSpPr>
            <a:xfrm>
              <a:off x="6423617" y="-533992"/>
              <a:ext cx="1421046" cy="1773205"/>
              <a:chOff x="99859" y="358526"/>
              <a:chExt cx="2670317" cy="2670317"/>
            </a:xfrm>
          </p:grpSpPr>
          <p:pic>
            <p:nvPicPr>
              <p:cNvPr id="16" name="图片 15"/>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99859" y="358526"/>
                <a:ext cx="2670317" cy="2670317"/>
              </a:xfrm>
              <a:prstGeom prst="rect">
                <a:avLst/>
              </a:prstGeom>
            </p:spPr>
          </p:pic>
          <p:sp>
            <p:nvSpPr>
              <p:cNvPr id="17" name="文本框 16"/>
              <p:cNvSpPr txBox="1"/>
              <p:nvPr>
                <p:custDataLst>
                  <p:tags r:id="rId5"/>
                </p:custDataLst>
              </p:nvPr>
            </p:nvSpPr>
            <p:spPr>
              <a:xfrm>
                <a:off x="616780" y="1639860"/>
                <a:ext cx="1705453" cy="522753"/>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Para.3-5</a:t>
                </a:r>
                <a:endParaRPr kumimoji="0" lang="zh-CN" altLang="en-US" sz="1400"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grpSp>
      <p:sp>
        <p:nvSpPr>
          <p:cNvPr id="18" name="文本框 17"/>
          <p:cNvSpPr txBox="1"/>
          <p:nvPr>
            <p:custDataLst>
              <p:tags r:id="rId6"/>
            </p:custDataLst>
          </p:nvPr>
        </p:nvSpPr>
        <p:spPr>
          <a:xfrm>
            <a:off x="8427600" y="51653"/>
            <a:ext cx="2702589" cy="513089"/>
          </a:xfrm>
          <a:prstGeom prst="rect">
            <a:avLst/>
          </a:prstGeom>
          <a:noFill/>
        </p:spPr>
        <p:txBody>
          <a:bodyPr wrap="square" rtlCol="0">
            <a:spAutoFit/>
          </a:bodyPr>
          <a:lstStyle/>
          <a:p>
            <a:pPr algn="just">
              <a:lnSpc>
                <a:spcPts val="3500"/>
              </a:lnSpc>
            </a:pPr>
            <a:r>
              <a:rPr lang="en-US" altLang="zh-CN" sz="2800" b="1" dirty="0">
                <a:solidFill>
                  <a:srgbClr val="FF0000"/>
                </a:solidFill>
                <a:latin typeface="Times New Roman" panose="02020603050405020304" charset="0"/>
                <a:ea typeface="华文楷体" panose="02010600040101010101" pitchFamily="2" charset="-122"/>
                <a:cs typeface="Times New Roman" panose="02020603050405020304" charset="0"/>
              </a:rPr>
              <a:t>Paragraph</a:t>
            </a:r>
            <a:r>
              <a:rPr lang="zh-CN" altLang="en-US" sz="2800" b="1" dirty="0">
                <a:solidFill>
                  <a:srgbClr val="FF0000"/>
                </a:solidFill>
                <a:latin typeface="Times New Roman" panose="02020603050405020304" charset="0"/>
                <a:ea typeface="华文楷体" panose="02010600040101010101" pitchFamily="2" charset="-122"/>
                <a:cs typeface="Times New Roman" panose="02020603050405020304" charset="0"/>
              </a:rPr>
              <a:t> </a:t>
            </a:r>
            <a:r>
              <a:rPr lang="en-US" altLang="zh-CN" sz="2800" b="1" dirty="0">
                <a:solidFill>
                  <a:srgbClr val="FF0000"/>
                </a:solidFill>
                <a:latin typeface="Times New Roman" panose="02020603050405020304" charset="0"/>
                <a:ea typeface="华文楷体" panose="02010600040101010101" pitchFamily="2" charset="-122"/>
                <a:cs typeface="Times New Roman" panose="02020603050405020304" charset="0"/>
              </a:rPr>
              <a:t>3-5</a:t>
            </a:r>
            <a:endParaRPr lang="en-US" altLang="zh-CN" sz="2800" b="1" dirty="0">
              <a:solidFill>
                <a:srgbClr val="FF0000"/>
              </a:solidFill>
              <a:latin typeface="Times New Roman" panose="02020603050405020304" charset="0"/>
              <a:ea typeface="华文楷体" panose="02010600040101010101" pitchFamily="2" charset="-122"/>
              <a:cs typeface="Times New Roman" panose="02020603050405020304" charset="0"/>
            </a:endParaRPr>
          </a:p>
        </p:txBody>
      </p:sp>
      <p:sp>
        <p:nvSpPr>
          <p:cNvPr id="8" name="标题 1"/>
          <p:cNvSpPr txBox="1"/>
          <p:nvPr/>
        </p:nvSpPr>
        <p:spPr>
          <a:xfrm>
            <a:off x="903025" y="783201"/>
            <a:ext cx="9023985" cy="442595"/>
          </a:xfrm>
          <a:prstGeom prst="rect">
            <a:avLst/>
          </a:prstGeom>
          <a:solidFill>
            <a:srgbClr val="FFC000"/>
          </a:solidFill>
          <a:ln w="12700" cap="flat" cmpd="sng" algn="ctr">
            <a:solidFill>
              <a:srgbClr val="E4C58C">
                <a:shade val="50000"/>
              </a:srgbClr>
            </a:solidFill>
            <a:prstDash val="solid"/>
            <a:miter lim="800000"/>
          </a:ln>
          <a:effectLst/>
        </p:spPr>
        <p:txBody>
          <a:bodyPr vert="horz" lIns="101600" tIns="38100" rIns="76200" bIns="38100" rtlCol="0" anchor="t" anchorCtr="0">
            <a:noAutofit/>
          </a:bodyPr>
          <a:lstStyle>
            <a:lvl1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kern="1200" cap="none" spc="200" normalizeH="0" baseline="0" noProof="1">
                <a:solidFill>
                  <a:srgbClr val="262626"/>
                </a:solidFill>
                <a:uFillTx/>
                <a:latin typeface="Arial" panose="020B0604020202020204" pitchFamily="34" charset="0"/>
                <a:ea typeface="微软雅黑" panose="020B0503020204020204" pitchFamily="34" charset="-122"/>
                <a:cs typeface="+mj-cs"/>
                <a:sym typeface="+mn-ea"/>
              </a:defRPr>
            </a:lvl1pPr>
            <a:lvl2pPr>
              <a:defRPr lang="zh-CN" altLang="en-US">
                <a:solidFill>
                  <a:schemeClr val="lt1"/>
                </a:solidFill>
                <a:latin typeface="+mn-lt"/>
                <a:ea typeface="+mn-ea"/>
                <a:cs typeface="+mn-cs"/>
              </a:defRPr>
            </a:lvl2pPr>
            <a:lvl3pPr>
              <a:defRPr lang="zh-CN" altLang="en-US">
                <a:solidFill>
                  <a:schemeClr val="lt1"/>
                </a:solidFill>
                <a:latin typeface="+mn-lt"/>
                <a:ea typeface="+mn-ea"/>
                <a:cs typeface="+mn-cs"/>
              </a:defRPr>
            </a:lvl3pPr>
            <a:lvl4pPr>
              <a:defRPr lang="zh-CN" altLang="en-US">
                <a:solidFill>
                  <a:schemeClr val="lt1"/>
                </a:solidFill>
                <a:latin typeface="+mn-lt"/>
                <a:ea typeface="+mn-ea"/>
                <a:cs typeface="+mn-cs"/>
              </a:defRPr>
            </a:lvl4pPr>
            <a:lvl5pPr>
              <a:defRPr lang="zh-CN" altLang="en-US">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200" normalizeH="0" baseline="0" noProof="1">
                <a:ln>
                  <a:noFill/>
                </a:ln>
                <a:solidFill>
                  <a:srgbClr val="262626"/>
                </a:solidFill>
                <a:effectLst/>
                <a:uLnTx/>
                <a:uFillTx/>
                <a:latin typeface="Arial" panose="020B0604020202020204" pitchFamily="34" charset="0"/>
                <a:ea typeface="微软雅黑" panose="020B0503020204020204" pitchFamily="34" charset="-122"/>
                <a:cs typeface="Arial" panose="020B0604020202020204"/>
                <a:sym typeface="微软雅黑" panose="020B0503020204020204" pitchFamily="34" charset="-122"/>
              </a:rPr>
              <a:t>Part 2 --Para3-5  Read and fill in the blanks</a:t>
            </a:r>
            <a:endParaRPr kumimoji="0" lang="en-US" altLang="zh-CN" sz="2400" b="1" i="0" u="none" strike="noStrike" kern="1200" cap="none" spc="200" normalizeH="0" baseline="0" noProof="1">
              <a:ln>
                <a:noFill/>
              </a:ln>
              <a:solidFill>
                <a:srgbClr val="262626"/>
              </a:solidFill>
              <a:effectLst/>
              <a:uLnTx/>
              <a:uFillTx/>
              <a:latin typeface="Arial" panose="020B0604020202020204" pitchFamily="34" charset="0"/>
              <a:ea typeface="微软雅黑" panose="020B0503020204020204" pitchFamily="34" charset="-122"/>
              <a:cs typeface="Arial" panose="020B0604020202020204"/>
              <a:sym typeface="微软雅黑" panose="020B0503020204020204" pitchFamily="34" charset="-122"/>
            </a:endParaRPr>
          </a:p>
        </p:txBody>
      </p:sp>
      <p:graphicFrame>
        <p:nvGraphicFramePr>
          <p:cNvPr id="9" name="内容占位符 1"/>
          <p:cNvGraphicFramePr/>
          <p:nvPr>
            <p:custDataLst>
              <p:tags r:id="rId7"/>
            </p:custDataLst>
          </p:nvPr>
        </p:nvGraphicFramePr>
        <p:xfrm>
          <a:off x="903025" y="1224846"/>
          <a:ext cx="9633800" cy="5742514"/>
        </p:xfrm>
        <a:graphic>
          <a:graphicData uri="http://schemas.openxmlformats.org/drawingml/2006/table">
            <a:tbl>
              <a:tblPr/>
              <a:tblGrid>
                <a:gridCol w="5902628"/>
                <a:gridCol w="3731172"/>
              </a:tblGrid>
              <a:tr h="474713">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b="1" dirty="0">
                          <a:solidFill>
                            <a:srgbClr val="FFFFFF"/>
                          </a:solidFill>
                          <a:latin typeface="Times New Roman" panose="02020603050405020304" charset="0"/>
                          <a:ea typeface="微软雅黑" panose="020B0503020204020204" pitchFamily="34" charset="-122"/>
                        </a:rPr>
                        <a:t>Students' body language</a:t>
                      </a:r>
                      <a:endParaRPr lang="en-US" altLang="zh-CN" sz="2400" b="1" dirty="0">
                        <a:solidFill>
                          <a:srgbClr val="FFFFFF"/>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38100">
                      <a:solidFill>
                        <a:srgbClr val="FFFFFF"/>
                      </a:solidFill>
                      <a:miter lim="800000"/>
                    </a:lnB>
                    <a:lnTlToBr w="12700" cmpd="sng">
                      <a:noFill/>
                      <a:prstDash val="solid"/>
                    </a:lnTlToBr>
                    <a:lnBlToTr w="12700" cmpd="sng">
                      <a:noFill/>
                      <a:prstDash val="solid"/>
                    </a:lnBlToTr>
                    <a:solidFill>
                      <a:srgbClr val="FF9900"/>
                    </a:solidFill>
                  </a:tcPr>
                </a:tc>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b="1" dirty="0">
                          <a:solidFill>
                            <a:srgbClr val="FFFFFF"/>
                          </a:solidFill>
                          <a:latin typeface="Times New Roman" panose="02020603050405020304" charset="0"/>
                          <a:ea typeface="微软雅黑" panose="020B0503020204020204" pitchFamily="34" charset="-122"/>
                        </a:rPr>
                        <a:t>Meaning</a:t>
                      </a:r>
                      <a:endParaRPr lang="en-US" altLang="zh-CN" sz="2400" b="1" dirty="0">
                        <a:solidFill>
                          <a:srgbClr val="FFFFFF"/>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38100">
                      <a:solidFill>
                        <a:srgbClr val="FFFFFF"/>
                      </a:solidFill>
                      <a:miter lim="800000"/>
                    </a:lnB>
                    <a:lnTlToBr w="12700" cmpd="sng">
                      <a:noFill/>
                      <a:prstDash val="solid"/>
                    </a:lnTlToBr>
                    <a:lnBlToTr w="12700" cmpd="sng">
                      <a:noFill/>
                      <a:prstDash val="solid"/>
                    </a:lnBlToTr>
                    <a:solidFill>
                      <a:srgbClr val="FF9900"/>
                    </a:solidFill>
                  </a:tcPr>
                </a:tc>
              </a:tr>
              <a:tr h="476178">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a:solidFill>
                            <a:srgbClr val="000000"/>
                          </a:solidFill>
                          <a:latin typeface="Times New Roman" panose="02020603050405020304" charset="0"/>
                          <a:ea typeface="微软雅黑" panose="020B0503020204020204" pitchFamily="34" charset="-122"/>
                        </a:rPr>
                        <a:t>looking up and making eye contact</a:t>
                      </a:r>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381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CFE1E3"/>
                    </a:solidFill>
                  </a:tcPr>
                </a:tc>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381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CFE1E3"/>
                    </a:solidFill>
                  </a:tcPr>
                </a:tc>
              </a:tr>
              <a:tr h="786792">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a:solidFill>
                            <a:srgbClr val="000000"/>
                          </a:solidFill>
                          <a:latin typeface="Times New Roman" panose="02020603050405020304" charset="0"/>
                          <a:ea typeface="微软雅黑" panose="020B0503020204020204" pitchFamily="34" charset="-122"/>
                        </a:rPr>
                        <a:t>lowering his head to look at his or her watch</a:t>
                      </a:r>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E9F0F2"/>
                    </a:solidFill>
                  </a:tcPr>
                </a:tc>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E9F0F2"/>
                    </a:solidFill>
                  </a:tcPr>
                </a:tc>
              </a:tr>
              <a:tr h="785327">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dirty="0">
                          <a:solidFill>
                            <a:srgbClr val="000000"/>
                          </a:solidFill>
                          <a:latin typeface="Times New Roman" panose="02020603050405020304" charset="0"/>
                          <a:ea typeface="微软雅黑" panose="020B0503020204020204" pitchFamily="34" charset="-122"/>
                        </a:rPr>
                        <a:t>two friends leaning heads together  </a:t>
                      </a:r>
                      <a:endParaRPr lang="en-US" altLang="zh-CN" sz="2400" dirty="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CFE1E3"/>
                    </a:solidFill>
                  </a:tcPr>
                </a:tc>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CFE1E3"/>
                    </a:solidFill>
                  </a:tcPr>
                </a:tc>
              </a:tr>
              <a:tr h="791733">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a:solidFill>
                            <a:srgbClr val="000000"/>
                          </a:solidFill>
                          <a:latin typeface="Times New Roman" panose="02020603050405020304" charset="0"/>
                          <a:ea typeface="微软雅黑" panose="020B0503020204020204" pitchFamily="34" charset="-122"/>
                        </a:rPr>
                        <a:t>looking up without eye contact, their eyes barely moving</a:t>
                      </a:r>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E9F0F2"/>
                    </a:solidFill>
                  </a:tcPr>
                </a:tc>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E9F0F2"/>
                    </a:solidFill>
                  </a:tcPr>
                </a:tc>
              </a:tr>
              <a:tr h="786792">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a:solidFill>
                            <a:srgbClr val="000000"/>
                          </a:solidFill>
                          <a:latin typeface="Times New Roman" panose="02020603050405020304" charset="0"/>
                          <a:ea typeface="微软雅黑" panose="020B0503020204020204" pitchFamily="34" charset="-122"/>
                        </a:rPr>
                        <a:t>looking anywhere but the teacher</a:t>
                      </a:r>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CFE1E3"/>
                    </a:solidFill>
                  </a:tcPr>
                </a:tc>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CFE1E3"/>
                    </a:solidFill>
                  </a:tcPr>
                </a:tc>
              </a:tr>
              <a:tr h="791733">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a:solidFill>
                            <a:srgbClr val="000000"/>
                          </a:solidFill>
                          <a:latin typeface="Times New Roman" panose="02020603050405020304" charset="0"/>
                          <a:ea typeface="微软雅黑" panose="020B0503020204020204" pitchFamily="34" charset="-122"/>
                        </a:rPr>
                        <a:t>with their chins on their hands, staring out of the window</a:t>
                      </a:r>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E9F0F2"/>
                    </a:solidFill>
                  </a:tcPr>
                </a:tc>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endParaRPr lang="en-US" altLang="zh-CN" sz="240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E9F0F2"/>
                    </a:solidFill>
                  </a:tcPr>
                </a:tc>
              </a:tr>
              <a:tr h="786792">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r>
                        <a:rPr lang="en-US" altLang="zh-CN" sz="2400" dirty="0">
                          <a:solidFill>
                            <a:srgbClr val="000000"/>
                          </a:solidFill>
                          <a:latin typeface="Times New Roman" panose="02020603050405020304" charset="0"/>
                          <a:ea typeface="微软雅黑" panose="020B0503020204020204" pitchFamily="34" charset="-122"/>
                        </a:rPr>
                        <a:t>looking at the ceiling  </a:t>
                      </a:r>
                      <a:endParaRPr lang="en-US" altLang="zh-CN" sz="2400" dirty="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CFE1E3"/>
                    </a:solidFill>
                  </a:tcPr>
                </a:tc>
                <a:tc>
                  <a:txBody>
                    <a:bodyPr/>
                    <a:lstStyle>
                      <a:lvl1pPr mar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lvl="0"/>
                      <a:endParaRPr lang="en-US" altLang="zh-CN" sz="2400" dirty="0">
                        <a:solidFill>
                          <a:srgbClr val="000000"/>
                        </a:solidFill>
                        <a:latin typeface="Times New Roman" panose="02020603050405020304" charset="0"/>
                        <a:ea typeface="微软雅黑" panose="020B0503020204020204" pitchFamily="34" charset="-122"/>
                      </a:endParaRPr>
                    </a:p>
                  </a:txBody>
                  <a:tcPr>
                    <a:lnL w="12700">
                      <a:solidFill>
                        <a:srgbClr val="FFFFFF"/>
                      </a:solidFill>
                      <a:miter lim="800000"/>
                    </a:lnL>
                    <a:lnR w="12700">
                      <a:solidFill>
                        <a:srgbClr val="FFFFFF"/>
                      </a:solidFill>
                      <a:miter lim="800000"/>
                    </a:lnR>
                    <a:lnT w="12700">
                      <a:solidFill>
                        <a:srgbClr val="FFFFFF"/>
                      </a:solidFill>
                      <a:miter lim="800000"/>
                    </a:lnT>
                    <a:lnB w="12700">
                      <a:solidFill>
                        <a:srgbClr val="FFFFFF"/>
                      </a:solidFill>
                      <a:miter lim="800000"/>
                    </a:lnB>
                    <a:lnTlToBr w="12700" cmpd="sng">
                      <a:noFill/>
                      <a:prstDash val="solid"/>
                    </a:lnTlToBr>
                    <a:lnBlToTr w="12700" cmpd="sng">
                      <a:noFill/>
                      <a:prstDash val="solid"/>
                    </a:lnBlToTr>
                    <a:solidFill>
                      <a:srgbClr val="CFE1E3"/>
                    </a:solidFill>
                  </a:tcPr>
                </a:tc>
              </a:tr>
            </a:tbl>
          </a:graphicData>
        </a:graphic>
      </p:graphicFrame>
      <p:sp>
        <p:nvSpPr>
          <p:cNvPr id="10" name="文本框 4"/>
          <p:cNvSpPr/>
          <p:nvPr/>
        </p:nvSpPr>
        <p:spPr>
          <a:xfrm>
            <a:off x="6884849" y="1735665"/>
            <a:ext cx="2824162" cy="40011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kern="0" dirty="0">
                <a:solidFill>
                  <a:srgbClr val="000000"/>
                </a:solidFill>
                <a:latin typeface="Times New Roman" panose="02020603050405020304" charset="0"/>
              </a:rPr>
              <a:t>interested in a lesson</a:t>
            </a:r>
            <a:endParaRPr lang="en-US" altLang="zh-CN" sz="2000" kern="0" dirty="0">
              <a:solidFill>
                <a:srgbClr val="000000"/>
              </a:solidFill>
              <a:latin typeface="Times New Roman" panose="02020603050405020304" charset="0"/>
            </a:endParaRPr>
          </a:p>
        </p:txBody>
      </p:sp>
      <p:sp>
        <p:nvSpPr>
          <p:cNvPr id="11" name="文本框 5"/>
          <p:cNvSpPr/>
          <p:nvPr/>
        </p:nvSpPr>
        <p:spPr>
          <a:xfrm>
            <a:off x="6856274" y="2298883"/>
            <a:ext cx="2824162" cy="40011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kern="0" dirty="0">
                <a:solidFill>
                  <a:srgbClr val="000000"/>
                </a:solidFill>
                <a:latin typeface="Times New Roman" panose="02020603050405020304" charset="0"/>
              </a:rPr>
              <a:t>bored and counting down</a:t>
            </a:r>
            <a:endParaRPr lang="en-US" altLang="zh-CN" sz="2000" kern="0" dirty="0">
              <a:solidFill>
                <a:srgbClr val="000000"/>
              </a:solidFill>
              <a:latin typeface="Times New Roman" panose="02020603050405020304" charset="0"/>
              <a:sym typeface="微软雅黑" panose="020B0503020204020204" pitchFamily="34" charset="-122"/>
            </a:endParaRPr>
          </a:p>
        </p:txBody>
      </p:sp>
      <p:sp>
        <p:nvSpPr>
          <p:cNvPr id="12" name="文本框 6"/>
          <p:cNvSpPr/>
          <p:nvPr/>
        </p:nvSpPr>
        <p:spPr>
          <a:xfrm>
            <a:off x="6856095" y="3111500"/>
            <a:ext cx="3411220" cy="39878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kern="0">
                <a:solidFill>
                  <a:srgbClr val="000000"/>
                </a:solidFill>
                <a:latin typeface="Times New Roman" panose="02020603050405020304" charset="0"/>
              </a:rPr>
              <a:t>writing notes to each other</a:t>
            </a:r>
            <a:endParaRPr lang="en-US" altLang="zh-CN" sz="2000" kern="0" dirty="0">
              <a:solidFill>
                <a:srgbClr val="000000"/>
              </a:solidFill>
              <a:latin typeface="Times New Roman" panose="02020603050405020304" charset="0"/>
            </a:endParaRPr>
          </a:p>
        </p:txBody>
      </p:sp>
      <p:sp>
        <p:nvSpPr>
          <p:cNvPr id="19" name="文本框 7"/>
          <p:cNvSpPr/>
          <p:nvPr/>
        </p:nvSpPr>
        <p:spPr>
          <a:xfrm>
            <a:off x="6870561" y="3985417"/>
            <a:ext cx="2852738" cy="40011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kern="0" dirty="0">
                <a:solidFill>
                  <a:srgbClr val="000000"/>
                </a:solidFill>
                <a:latin typeface="Times New Roman" panose="02020603050405020304" charset="0"/>
              </a:rPr>
              <a:t>daydreaming</a:t>
            </a:r>
            <a:endParaRPr lang="en-US" altLang="zh-CN" sz="2000" kern="0" dirty="0">
              <a:solidFill>
                <a:srgbClr val="000000"/>
              </a:solidFill>
              <a:latin typeface="Times New Roman" panose="02020603050405020304" charset="0"/>
              <a:sym typeface="微软雅黑" panose="020B0503020204020204" pitchFamily="34" charset="-122"/>
            </a:endParaRPr>
          </a:p>
        </p:txBody>
      </p:sp>
      <p:sp>
        <p:nvSpPr>
          <p:cNvPr id="20" name="文本框 8"/>
          <p:cNvSpPr/>
          <p:nvPr/>
        </p:nvSpPr>
        <p:spPr>
          <a:xfrm>
            <a:off x="6884849" y="4860129"/>
            <a:ext cx="2851150" cy="40011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kern="0">
                <a:solidFill>
                  <a:srgbClr val="000000"/>
                </a:solidFill>
                <a:latin typeface="Times New Roman" panose="02020603050405020304" charset="0"/>
                <a:sym typeface="微软雅黑" panose="020B0503020204020204" pitchFamily="34" charset="-122"/>
              </a:rPr>
              <a:t>daydreaming</a:t>
            </a:r>
            <a:endParaRPr lang="en-US" altLang="zh-CN" sz="2000" kern="0">
              <a:solidFill>
                <a:srgbClr val="000000"/>
              </a:solidFill>
              <a:latin typeface="Times New Roman" panose="02020603050405020304" charset="0"/>
              <a:sym typeface="微软雅黑" panose="020B0503020204020204" pitchFamily="34" charset="-122"/>
            </a:endParaRPr>
          </a:p>
        </p:txBody>
      </p:sp>
      <p:sp>
        <p:nvSpPr>
          <p:cNvPr id="21" name="文本框 9"/>
          <p:cNvSpPr/>
          <p:nvPr/>
        </p:nvSpPr>
        <p:spPr>
          <a:xfrm>
            <a:off x="6884849" y="5533167"/>
            <a:ext cx="2852738" cy="40011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kern="0" dirty="0">
                <a:solidFill>
                  <a:srgbClr val="000000"/>
                </a:solidFill>
                <a:latin typeface="Times New Roman" panose="02020603050405020304" charset="0"/>
              </a:rPr>
              <a:t>distracted</a:t>
            </a:r>
            <a:endParaRPr lang="en-US" altLang="zh-CN" sz="2000" kern="0" dirty="0">
              <a:solidFill>
                <a:srgbClr val="000000"/>
              </a:solidFill>
              <a:latin typeface="Times New Roman" panose="02020603050405020304" charset="0"/>
              <a:sym typeface="微软雅黑" panose="020B0503020204020204" pitchFamily="34" charset="-122"/>
            </a:endParaRPr>
          </a:p>
        </p:txBody>
      </p:sp>
      <p:sp>
        <p:nvSpPr>
          <p:cNvPr id="22" name="文本框 10"/>
          <p:cNvSpPr/>
          <p:nvPr/>
        </p:nvSpPr>
        <p:spPr>
          <a:xfrm>
            <a:off x="6856274" y="6406237"/>
            <a:ext cx="2852738" cy="400110"/>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kern="0" dirty="0">
                <a:solidFill>
                  <a:srgbClr val="000000"/>
                </a:solidFill>
                <a:latin typeface="Times New Roman" panose="02020603050405020304" charset="0"/>
                <a:sym typeface="微软雅黑" panose="020B0503020204020204" pitchFamily="34" charset="-122"/>
              </a:rPr>
              <a:t>distracted</a:t>
            </a:r>
            <a:endParaRPr lang="en-US" altLang="zh-CN" sz="2000" kern="0" dirty="0">
              <a:solidFill>
                <a:srgbClr val="000000"/>
              </a:solidFill>
              <a:latin typeface="Times New Roman" panose="02020603050405020304" charset="0"/>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additive="base">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additive="base">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additive="base">
                                        <p:cTn id="34" dur="1" fill="hold">
                                          <p:stCondLst>
                                            <p:cond delay="0"/>
                                          </p:stCondLst>
                                        </p:cTn>
                                        <p:tgtEl>
                                          <p:spTgt spid="11">
                                            <p:txEl>
                                              <p:pRg st="0" end="0"/>
                                            </p:txEl>
                                          </p:spTgt>
                                        </p:tgtEl>
                                        <p:attrNameLst>
                                          <p:attrName>style.visibility</p:attrName>
                                        </p:attrNameLst>
                                      </p:cBhvr>
                                      <p:to>
                                        <p:strVal val="visible"/>
                                      </p:to>
                                    </p:set>
                                    <p:anim calcmode="lin" valueType="num">
                                      <p:cBhvr additive="base">
                                        <p:cTn id="3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additive="base">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additive="base">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additive="base">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additive="base">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additive="base">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animBg="1"/>
      <p:bldP spid="12"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custDataLst>
              <p:tags r:id="rId1"/>
            </p:custDataLst>
          </p:nvPr>
        </p:nvGrpSpPr>
        <p:grpSpPr>
          <a:xfrm>
            <a:off x="6579878" y="-503693"/>
            <a:ext cx="1421046" cy="1773205"/>
            <a:chOff x="99859" y="358526"/>
            <a:chExt cx="2670317" cy="2670317"/>
          </a:xfrm>
        </p:grpSpPr>
        <p:pic>
          <p:nvPicPr>
            <p:cNvPr id="20" name="图片 19"/>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859" y="358526"/>
              <a:ext cx="2670317" cy="2670317"/>
            </a:xfrm>
            <a:prstGeom prst="rect">
              <a:avLst/>
            </a:prstGeom>
          </p:spPr>
        </p:pic>
        <p:sp>
          <p:nvSpPr>
            <p:cNvPr id="21" name="文本框 20"/>
            <p:cNvSpPr txBox="1"/>
            <p:nvPr>
              <p:custDataLst>
                <p:tags r:id="rId4"/>
              </p:custDataLst>
            </p:nvPr>
          </p:nvSpPr>
          <p:spPr>
            <a:xfrm>
              <a:off x="616779" y="1639860"/>
              <a:ext cx="1636477" cy="556187"/>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Para.6</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sp>
        <p:nvSpPr>
          <p:cNvPr id="22" name="对角圆角矩形 5"/>
          <p:cNvSpPr/>
          <p:nvPr>
            <p:custDataLst>
              <p:tags r:id="rId5"/>
            </p:custDataLst>
          </p:nvPr>
        </p:nvSpPr>
        <p:spPr>
          <a:xfrm>
            <a:off x="1516325" y="83192"/>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2" name="组合 1"/>
          <p:cNvGrpSpPr/>
          <p:nvPr/>
        </p:nvGrpSpPr>
        <p:grpSpPr>
          <a:xfrm>
            <a:off x="3317631" y="664590"/>
            <a:ext cx="5694705" cy="745525"/>
            <a:chOff x="3317631" y="664590"/>
            <a:chExt cx="5694705" cy="745525"/>
          </a:xfrm>
        </p:grpSpPr>
        <p:grpSp>
          <p:nvGrpSpPr>
            <p:cNvPr id="13" name="组合 12"/>
            <p:cNvGrpSpPr/>
            <p:nvPr/>
          </p:nvGrpSpPr>
          <p:grpSpPr>
            <a:xfrm>
              <a:off x="3317631" y="773004"/>
              <a:ext cx="5556738" cy="637111"/>
              <a:chOff x="3583182" y="619308"/>
              <a:chExt cx="5556738" cy="637111"/>
            </a:xfrm>
          </p:grpSpPr>
          <p:cxnSp>
            <p:nvCxnSpPr>
              <p:cNvPr id="14" name="直接连接符 13"/>
              <p:cNvCxnSpPr/>
              <p:nvPr>
                <p:custDataLst>
                  <p:tags r:id="rId6"/>
                </p:custDataLst>
              </p:nvPr>
            </p:nvCxnSpPr>
            <p:spPr>
              <a:xfrm flipV="1">
                <a:off x="3583182" y="1232972"/>
                <a:ext cx="5556738" cy="23447"/>
              </a:xfrm>
              <a:prstGeom prst="line">
                <a:avLst/>
              </a:prstGeom>
              <a:ln w="44450">
                <a:solidFill>
                  <a:srgbClr val="014E6A"/>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custDataLst>
                  <p:tags r:id="rId7"/>
                </p:custDataLst>
              </p:nvPr>
            </p:nvGrpSpPr>
            <p:grpSpPr>
              <a:xfrm>
                <a:off x="3859713" y="738283"/>
                <a:ext cx="445481" cy="469613"/>
                <a:chOff x="2121873" y="1511588"/>
                <a:chExt cx="445481" cy="469613"/>
              </a:xfrm>
            </p:grpSpPr>
            <p:sp>
              <p:nvSpPr>
                <p:cNvPr id="17" name="矩形 16"/>
                <p:cNvSpPr/>
                <p:nvPr>
                  <p:custDataLst>
                    <p:tags r:id="rId8"/>
                  </p:custDataLst>
                </p:nvPr>
              </p:nvSpPr>
              <p:spPr>
                <a:xfrm>
                  <a:off x="2121873" y="1511588"/>
                  <a:ext cx="363415"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custDataLst>
                    <p:tags r:id="rId9"/>
                  </p:custDataLst>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文本框 15"/>
              <p:cNvSpPr txBox="1"/>
              <p:nvPr>
                <p:custDataLst>
                  <p:tags r:id="rId10"/>
                </p:custDataLst>
              </p:nvPr>
            </p:nvSpPr>
            <p:spPr>
              <a:xfrm>
                <a:off x="4042398" y="619308"/>
                <a:ext cx="4771678" cy="584775"/>
              </a:xfrm>
              <a:prstGeom prst="rect">
                <a:avLst/>
              </a:prstGeom>
              <a:noFill/>
            </p:spPr>
            <p:txBody>
              <a:bodyPr wrap="square" rtlCol="0">
                <a:spAutoFit/>
              </a:bodyPr>
              <a:lstStyle/>
              <a:p>
                <a:pPr algn="ctr"/>
                <a:r>
                  <a:rPr lang="en-US" altLang="zh-CN" sz="3200" b="1" dirty="0">
                    <a:solidFill>
                      <a:srgbClr val="0000FF"/>
                    </a:solidFill>
                    <a:latin typeface="Times New Roman" panose="02020603050405020304" charset="0"/>
                    <a:ea typeface="黑体" panose="02010609060101010101" pitchFamily="49" charset="-122"/>
                    <a:cs typeface="Times New Roman" panose="02020603050405020304" charset="0"/>
                  </a:rPr>
                  <a:t>Reading</a:t>
                </a:r>
                <a:r>
                  <a:rPr lang="zh-CN" altLang="en-US" sz="32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3200" b="1" dirty="0">
                    <a:solidFill>
                      <a:srgbClr val="0000FF"/>
                    </a:solidFill>
                    <a:latin typeface="Times New Roman" panose="02020603050405020304" charset="0"/>
                    <a:ea typeface="黑体" panose="02010609060101010101" pitchFamily="49" charset="-122"/>
                    <a:cs typeface="Times New Roman" panose="02020603050405020304" charset="0"/>
                  </a:rPr>
                  <a:t>for</a:t>
                </a:r>
                <a:r>
                  <a:rPr lang="zh-CN" altLang="en-US" sz="3200" b="1" dirty="0">
                    <a:solidFill>
                      <a:srgbClr val="0000FF"/>
                    </a:solidFill>
                    <a:latin typeface="Times New Roman" panose="02020603050405020304" charset="0"/>
                    <a:ea typeface="黑体" panose="02010609060101010101" pitchFamily="49" charset="-122"/>
                    <a:cs typeface="Times New Roman" panose="02020603050405020304" charset="0"/>
                  </a:rPr>
                  <a:t> </a:t>
                </a:r>
                <a:r>
                  <a:rPr lang="en-US" altLang="zh-CN" sz="3200" b="1" dirty="0">
                    <a:solidFill>
                      <a:srgbClr val="0000FF"/>
                    </a:solidFill>
                    <a:latin typeface="Times New Roman" panose="02020603050405020304" charset="0"/>
                    <a:ea typeface="黑体" panose="02010609060101010101" pitchFamily="49" charset="-122"/>
                    <a:cs typeface="Times New Roman" panose="02020603050405020304" charset="0"/>
                  </a:rPr>
                  <a:t>details</a:t>
                </a:r>
                <a:endParaRPr lang="zh-CN" altLang="en-US" sz="3200" b="1" dirty="0">
                  <a:solidFill>
                    <a:srgbClr val="0000FF"/>
                  </a:solidFill>
                  <a:latin typeface="Times New Roman" panose="02020603050405020304" charset="0"/>
                  <a:ea typeface="黑体" panose="02010609060101010101" pitchFamily="49" charset="-122"/>
                  <a:cs typeface="Times New Roman" panose="02020603050405020304" charset="0"/>
                </a:endParaRPr>
              </a:p>
            </p:txBody>
          </p:sp>
        </p:grpSp>
        <p:pic>
          <p:nvPicPr>
            <p:cNvPr id="23" name="Picture 4" descr="http://pic19.nipic.com/20120328/5304880_152355292000_2.jpg">
              <a:hlinkClick r:id="rId11" action="ppaction://hlinkfile"/>
            </p:cNvPr>
            <p:cNvPicPr>
              <a:picLocks noChangeAspect="1" noChangeArrowheads="1"/>
            </p:cNvPicPr>
            <p:nvPr/>
          </p:nvPicPr>
          <p:blipFill>
            <a:blip r:embed="rId12"/>
            <a:stretch>
              <a:fillRect/>
            </a:stretch>
          </p:blipFill>
          <p:spPr bwMode="auto">
            <a:xfrm>
              <a:off x="8152359" y="664590"/>
              <a:ext cx="859977" cy="646331"/>
            </a:xfrm>
            <a:prstGeom prst="rect">
              <a:avLst/>
            </a:prstGeom>
            <a:noFill/>
          </p:spPr>
        </p:pic>
      </p:grpSp>
      <p:grpSp>
        <p:nvGrpSpPr>
          <p:cNvPr id="3" name="组合 2"/>
          <p:cNvGrpSpPr/>
          <p:nvPr/>
        </p:nvGrpSpPr>
        <p:grpSpPr>
          <a:xfrm>
            <a:off x="99640" y="1693697"/>
            <a:ext cx="11218708" cy="3416320"/>
            <a:chOff x="99640" y="1693697"/>
            <a:chExt cx="11218708" cy="3416320"/>
          </a:xfrm>
        </p:grpSpPr>
        <p:sp>
          <p:nvSpPr>
            <p:cNvPr id="24" name="文本框 23"/>
            <p:cNvSpPr txBox="1"/>
            <p:nvPr/>
          </p:nvSpPr>
          <p:spPr>
            <a:xfrm>
              <a:off x="1336579" y="1693697"/>
              <a:ext cx="9981769" cy="3416320"/>
            </a:xfrm>
            <a:prstGeom prst="rect">
              <a:avLst/>
            </a:prstGeom>
            <a:noFill/>
          </p:spPr>
          <p:txBody>
            <a:bodyPr wrap="square" rtlCol="0" anchor="t">
              <a:spAutoFit/>
            </a:bodyPr>
            <a:lstStyle/>
            <a:p>
              <a:pPr algn="just" fontAlgn="base">
                <a:spcBef>
                  <a:spcPct val="0"/>
                </a:spcBef>
                <a:spcAft>
                  <a:spcPct val="0"/>
                </a:spcAft>
              </a:pPr>
              <a:r>
                <a:rPr lang="zh-CN" altLang="en-US" sz="3600" dirty="0">
                  <a:solidFill>
                    <a:srgbClr val="000000"/>
                  </a:solidFill>
                  <a:latin typeface="Times New Roman" panose="02020603050405020304" charset="0"/>
                  <a:ea typeface="宋体" panose="02010600030101010101" pitchFamily="2" charset="-122"/>
                  <a:cs typeface="Times New Roman" panose="02020603050405020304" charset="0"/>
                </a:rPr>
                <a:t>U</a:t>
              </a:r>
              <a:r>
                <a:rPr lang="en-US" altLang="zh-CN" sz="3600" dirty="0">
                  <a:solidFill>
                    <a:srgbClr val="000000"/>
                  </a:solidFill>
                  <a:latin typeface="Times New Roman" panose="02020603050405020304" charset="0"/>
                  <a:ea typeface="宋体" panose="02010600030101010101" pitchFamily="2" charset="-122"/>
                  <a:cs typeface="Times New Roman" panose="02020603050405020304" charset="0"/>
                </a:rPr>
                <a:t>l</a:t>
              </a:r>
              <a:r>
                <a:rPr lang="zh-CN" altLang="en-US" sz="3600" dirty="0">
                  <a:solidFill>
                    <a:srgbClr val="000000"/>
                  </a:solidFill>
                  <a:latin typeface="Times New Roman" panose="02020603050405020304" charset="0"/>
                  <a:ea typeface="宋体" panose="02010600030101010101" pitchFamily="2" charset="-122"/>
                  <a:cs typeface="Times New Roman" panose="02020603050405020304" charset="0"/>
                </a:rPr>
                <a:t>timately, my duty is helping every student learn. Their body language lets me know when to adjust class activities, when to intervene, and when to talk to students individually, so they can all get the most out of school. </a:t>
              </a:r>
              <a:r>
                <a:rPr lang="zh-CN" altLang="en-US" sz="3600" b="1" dirty="0">
                  <a:solidFill>
                    <a:srgbClr val="FF0000"/>
                  </a:solidFill>
                  <a:latin typeface="Times New Roman" panose="02020603050405020304" charset="0"/>
                  <a:ea typeface="宋体" panose="02010600030101010101" pitchFamily="2" charset="-122"/>
                  <a:cs typeface="Times New Roman" panose="02020603050405020304" charset="0"/>
                </a:rPr>
                <a:t>Reacting to body language is an important component of being </a:t>
              </a:r>
              <a:r>
                <a:rPr lang="en-US" altLang="zh-CN" sz="3600" b="1" dirty="0">
                  <a:solidFill>
                    <a:srgbClr val="FF0000"/>
                  </a:solidFill>
                  <a:latin typeface="Times New Roman" panose="02020603050405020304" charset="0"/>
                  <a:ea typeface="宋体" panose="02010600030101010101" pitchFamily="2" charset="-122"/>
                  <a:cs typeface="Times New Roman" panose="02020603050405020304" charset="0"/>
                </a:rPr>
                <a:t>a </a:t>
              </a:r>
              <a:r>
                <a:rPr lang="zh-CN" altLang="en-US" sz="3600" b="1" dirty="0">
                  <a:solidFill>
                    <a:srgbClr val="FF0000"/>
                  </a:solidFill>
                  <a:latin typeface="Times New Roman" panose="02020603050405020304" charset="0"/>
                  <a:ea typeface="宋体" panose="02010600030101010101" pitchFamily="2" charset="-122"/>
                  <a:cs typeface="Times New Roman" panose="02020603050405020304" charset="0"/>
                </a:rPr>
                <a:t>teacher.</a:t>
              </a:r>
              <a:endParaRPr lang="zh-CN" altLang="en-US" sz="36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grpSp>
          <p:nvGrpSpPr>
            <p:cNvPr id="25" name="组合 24"/>
            <p:cNvGrpSpPr/>
            <p:nvPr/>
          </p:nvGrpSpPr>
          <p:grpSpPr>
            <a:xfrm>
              <a:off x="99640" y="1870002"/>
              <a:ext cx="1013394" cy="1204595"/>
              <a:chOff x="12194" y="13014"/>
              <a:chExt cx="1898" cy="1897"/>
            </a:xfrm>
          </p:grpSpPr>
          <p:sp>
            <p:nvSpPr>
              <p:cNvPr id="26" name="流程图: 离页连接符 25"/>
              <p:cNvSpPr/>
              <p:nvPr/>
            </p:nvSpPr>
            <p:spPr>
              <a:xfrm>
                <a:off x="12194" y="13014"/>
                <a:ext cx="1671" cy="1671"/>
              </a:xfrm>
              <a:prstGeom prst="flowChartOffpageConnector">
                <a:avLst/>
              </a:prstGeom>
              <a:solidFill>
                <a:srgbClr val="333399"/>
              </a:solidFill>
              <a:ln w="25400" cap="flat" cmpd="sng" algn="ctr">
                <a:solidFill>
                  <a:srgbClr val="333399">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27" name="流程图: 离页连接符 26"/>
              <p:cNvSpPr/>
              <p:nvPr/>
            </p:nvSpPr>
            <p:spPr>
              <a:xfrm>
                <a:off x="12421" y="13240"/>
                <a:ext cx="1671" cy="1671"/>
              </a:xfrm>
              <a:prstGeom prst="flowChartOffpageConnector">
                <a:avLst/>
              </a:prstGeom>
              <a:solidFill>
                <a:srgbClr val="BBE0E3"/>
              </a:solidFill>
              <a:ln w="25400" cap="flat" cmpd="sng" algn="ctr">
                <a:solidFill>
                  <a:srgbClr val="BBE0E3">
                    <a:shade val="50000"/>
                  </a:srgbClr>
                </a:solid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Arial" panose="020B0604020202020204"/>
                </a:endParaRPr>
              </a:p>
            </p:txBody>
          </p:sp>
          <p:sp>
            <p:nvSpPr>
              <p:cNvPr id="28" name="文本框 27"/>
              <p:cNvSpPr txBox="1"/>
              <p:nvPr/>
            </p:nvSpPr>
            <p:spPr>
              <a:xfrm>
                <a:off x="12673" y="13568"/>
                <a:ext cx="1168" cy="1016"/>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000000"/>
                    </a:solidFill>
                    <a:effectLst/>
                    <a:uLnTx/>
                    <a:uFillTx/>
                    <a:ea typeface="宋体" panose="02010600030101010101" pitchFamily="2" charset="-122"/>
                  </a:rPr>
                  <a:t>P6</a:t>
                </a:r>
                <a:endParaRPr kumimoji="0" lang="en-US" altLang="zh-CN" sz="3600" b="1" i="0" u="none" strike="noStrike" kern="0" cap="none" spc="0" normalizeH="0" baseline="0" noProof="0">
                  <a:ln>
                    <a:noFill/>
                  </a:ln>
                  <a:solidFill>
                    <a:srgbClr val="000000"/>
                  </a:solidFill>
                  <a:effectLst/>
                  <a:uLnTx/>
                  <a:uFillTx/>
                  <a:ea typeface="宋体" panose="02010600030101010101" pitchFamily="2" charset="-122"/>
                </a:endParaRPr>
              </a:p>
            </p:txBody>
          </p:sp>
        </p:grpSp>
      </p:grpSp>
      <p:sp>
        <p:nvSpPr>
          <p:cNvPr id="29" name="文本框 28"/>
          <p:cNvSpPr txBox="1"/>
          <p:nvPr>
            <p:custDataLst>
              <p:tags r:id="rId13"/>
            </p:custDataLst>
          </p:nvPr>
        </p:nvSpPr>
        <p:spPr>
          <a:xfrm>
            <a:off x="8000924" y="168929"/>
            <a:ext cx="1892376" cy="504112"/>
          </a:xfrm>
          <a:prstGeom prst="rect">
            <a:avLst/>
          </a:prstGeom>
          <a:noFill/>
        </p:spPr>
        <p:txBody>
          <a:bodyPr wrap="square" rtlCol="0">
            <a:spAutoFit/>
          </a:bodyPr>
          <a:lstStyle/>
          <a:p>
            <a:pPr algn="just">
              <a:lnSpc>
                <a:spcPts val="3500"/>
              </a:lnSpc>
            </a:pPr>
            <a:r>
              <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rPr>
              <a:t>Paragraph</a:t>
            </a:r>
            <a:r>
              <a:rPr lang="zh-CN" altLang="en-US" sz="2500" b="1" dirty="0">
                <a:solidFill>
                  <a:srgbClr val="FF0000"/>
                </a:solidFill>
                <a:latin typeface="Times New Roman" panose="02020603050405020304" charset="0"/>
                <a:ea typeface="华文楷体" panose="02010600040101010101" pitchFamily="2" charset="-122"/>
                <a:cs typeface="Times New Roman" panose="02020603050405020304" charset="0"/>
              </a:rPr>
              <a:t> </a:t>
            </a:r>
            <a:r>
              <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rPr>
              <a:t>6</a:t>
            </a:r>
            <a:endPar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endParaRPr>
          </a:p>
        </p:txBody>
      </p:sp>
      <p:pic>
        <p:nvPicPr>
          <p:cNvPr id="30" name="图片 29" descr="C:/Users/ADMINI~1/AppData/Local/Temp/kaimatting/20200818150424/output_aiMatting_20200818150426.pngoutput_aiMatting_20200818150426"/>
          <p:cNvPicPr>
            <a:picLocks noChangeAspect="1"/>
          </p:cNvPicPr>
          <p:nvPr>
            <p:custDataLst>
              <p:tags r:id="rId14"/>
            </p:custDataLst>
          </p:nvPr>
        </p:nvPicPr>
        <p:blipFill>
          <a:blip r:embed="rId15"/>
          <a:srcRect t="644" b="-1442"/>
          <a:stretch>
            <a:fillRect/>
          </a:stretch>
        </p:blipFill>
        <p:spPr>
          <a:xfrm>
            <a:off x="3431739" y="5777712"/>
            <a:ext cx="1051676" cy="976546"/>
          </a:xfrm>
          <a:prstGeom prst="rect">
            <a:avLst/>
          </a:prstGeom>
        </p:spPr>
      </p:pic>
      <p:pic>
        <p:nvPicPr>
          <p:cNvPr id="31" name="图片 30"/>
          <p:cNvPicPr>
            <a:picLocks noChangeAspect="1"/>
          </p:cNvPicPr>
          <p:nvPr>
            <p:custDataLst>
              <p:tags r:id="rId16"/>
            </p:custDataLst>
          </p:nvPr>
        </p:nvPicPr>
        <p:blipFill>
          <a:blip r:embed="rId17"/>
          <a:srcRect l="32820" r="32737"/>
          <a:stretch>
            <a:fillRect/>
          </a:stretch>
        </p:blipFill>
        <p:spPr>
          <a:xfrm>
            <a:off x="5412534" y="5780509"/>
            <a:ext cx="504960" cy="978790"/>
          </a:xfrm>
          <a:prstGeom prst="rect">
            <a:avLst/>
          </a:prstGeom>
        </p:spPr>
      </p:pic>
      <p:pic>
        <p:nvPicPr>
          <p:cNvPr id="32" name="图片 31" descr="C:/Users/ADMINI~1/AppData/Local/Temp/kaimatting/20200818150933/output_aiMatting_20200818150950.pngoutput_aiMatting_20200818150950"/>
          <p:cNvPicPr>
            <a:picLocks noChangeAspect="1"/>
          </p:cNvPicPr>
          <p:nvPr>
            <p:custDataLst>
              <p:tags r:id="rId18"/>
            </p:custDataLst>
          </p:nvPr>
        </p:nvPicPr>
        <p:blipFill>
          <a:blip r:embed="rId19">
            <a:clrChange>
              <a:clrFrom>
                <a:srgbClr val="908F94">
                  <a:alpha val="100000"/>
                </a:srgbClr>
              </a:clrFrom>
              <a:clrTo>
                <a:srgbClr val="908F94">
                  <a:alpha val="100000"/>
                  <a:alpha val="0"/>
                </a:srgbClr>
              </a:clrTo>
            </a:clrChange>
          </a:blip>
          <a:srcRect l="20844" r="60661"/>
          <a:stretch>
            <a:fillRect/>
          </a:stretch>
        </p:blipFill>
        <p:spPr>
          <a:xfrm>
            <a:off x="6757752" y="5846598"/>
            <a:ext cx="370564" cy="978791"/>
          </a:xfrm>
          <a:prstGeom prst="rect">
            <a:avLst/>
          </a:prstGeom>
        </p:spPr>
      </p:pic>
      <p:pic>
        <p:nvPicPr>
          <p:cNvPr id="33" name="图片 32" descr="C:/Users/ADMINI~1/AppData/Local/Temp/picturescale_20200818152424/output_20200818152430.pngoutput_20200818152430"/>
          <p:cNvPicPr>
            <a:picLocks noChangeAspect="1"/>
          </p:cNvPicPr>
          <p:nvPr>
            <p:custDataLst>
              <p:tags r:id="rId20"/>
            </p:custDataLst>
          </p:nvPr>
        </p:nvPicPr>
        <p:blipFill>
          <a:blip r:embed="rId21">
            <a:clrChange>
              <a:clrFrom>
                <a:srgbClr val="FFFFFF">
                  <a:alpha val="100000"/>
                </a:srgbClr>
              </a:clrFrom>
              <a:clrTo>
                <a:srgbClr val="FFFFFF">
                  <a:alpha val="100000"/>
                  <a:alpha val="0"/>
                </a:srgbClr>
              </a:clrTo>
            </a:clrChange>
          </a:blip>
          <a:srcRect l="4853" t="1587" r="7724" b="286"/>
          <a:stretch>
            <a:fillRect/>
          </a:stretch>
        </p:blipFill>
        <p:spPr>
          <a:xfrm>
            <a:off x="7889143" y="5802722"/>
            <a:ext cx="830775" cy="969212"/>
          </a:xfrm>
          <a:prstGeom prst="rect">
            <a:avLst/>
          </a:prstGeom>
        </p:spPr>
      </p:pic>
    </p:spTree>
    <p:custDataLst>
      <p:tags r:id="rId2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custDataLst>
              <p:tags r:id="rId1"/>
            </p:custDataLst>
          </p:nvPr>
        </p:nvGrpSpPr>
        <p:grpSpPr>
          <a:xfrm>
            <a:off x="6359703" y="-503693"/>
            <a:ext cx="1742897" cy="1773205"/>
            <a:chOff x="99859" y="358526"/>
            <a:chExt cx="2670317" cy="2670317"/>
          </a:xfrm>
        </p:grpSpPr>
        <p:pic>
          <p:nvPicPr>
            <p:cNvPr id="20" name="图片 19"/>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859" y="358526"/>
              <a:ext cx="2670317" cy="2670317"/>
            </a:xfrm>
            <a:prstGeom prst="rect">
              <a:avLst/>
            </a:prstGeom>
          </p:spPr>
        </p:pic>
        <p:sp>
          <p:nvSpPr>
            <p:cNvPr id="21" name="文本框 20"/>
            <p:cNvSpPr txBox="1"/>
            <p:nvPr>
              <p:custDataLst>
                <p:tags r:id="rId4"/>
              </p:custDataLst>
            </p:nvPr>
          </p:nvSpPr>
          <p:spPr>
            <a:xfrm>
              <a:off x="616779" y="1639860"/>
              <a:ext cx="1636477" cy="973327"/>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1" i="0" u="none" strike="noStrike" kern="1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Para.3-6</a:t>
              </a:r>
              <a:endParaRPr kumimoji="0" lang="zh-CN" altLang="en-US" b="1" i="0" u="none" strike="noStrike" kern="0" cap="none" spc="0" normalizeH="0" baseline="0" noProof="0" dirty="0">
                <a:ln>
                  <a:noFill/>
                </a:ln>
                <a:solidFill>
                  <a:srgbClr val="FF0000"/>
                </a:solidFill>
                <a:effectLst/>
                <a:uLnTx/>
                <a:uFillTx/>
                <a:latin typeface="Times New Roman" panose="02020603050405020304" charset="0"/>
                <a:ea typeface="楷体" panose="02010609060101010101" pitchFamily="49" charset="-122"/>
                <a:cs typeface="Times New Roman" panose="02020603050405020304" charset="0"/>
              </a:endParaRPr>
            </a:p>
          </p:txBody>
        </p:sp>
      </p:grpSp>
      <p:sp>
        <p:nvSpPr>
          <p:cNvPr id="22" name="对角圆角矩形 5"/>
          <p:cNvSpPr/>
          <p:nvPr>
            <p:custDataLst>
              <p:tags r:id="rId5"/>
            </p:custDataLst>
          </p:nvPr>
        </p:nvSpPr>
        <p:spPr>
          <a:xfrm>
            <a:off x="1516325" y="83192"/>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dirty="0">
                <a:ln w="22225">
                  <a:solidFill>
                    <a:srgbClr val="ED7D31"/>
                  </a:solidFill>
                  <a:prstDash val="solid"/>
                </a:ln>
                <a:solidFill>
                  <a:srgbClr val="ED7D31">
                    <a:lumMod val="40000"/>
                    <a:lumOff val="60000"/>
                  </a:srgbClr>
                </a:solidFill>
                <a:latin typeface="Arial" panose="020B0604020202020204" pitchFamily="34" charset="0"/>
                <a:ea typeface="宋体" panose="02010600030101010101" pitchFamily="2" charset="-122"/>
                <a:cs typeface="Arial" panose="020B0604020202020204"/>
              </a:rPr>
              <a:t>While</a:t>
            </a: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a:t>
            </a:r>
            <a:r>
              <a:rPr lang="en-US" altLang="zh-CN" sz="2000" b="1" dirty="0">
                <a:solidFill>
                  <a:prstClr val="white"/>
                </a:solidFill>
                <a:latin typeface="微软雅黑" panose="020B0503020204020204" pitchFamily="34" charset="-122"/>
                <a:ea typeface="微软雅黑" panose="020B0503020204020204" pitchFamily="34" charset="-122"/>
                <a:sym typeface="+mn-ea"/>
              </a:rPr>
              <a:t>details</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9" name="文本框 28"/>
          <p:cNvSpPr txBox="1"/>
          <p:nvPr/>
        </p:nvSpPr>
        <p:spPr>
          <a:xfrm>
            <a:off x="723265" y="1102578"/>
            <a:ext cx="12097790" cy="5755422"/>
          </a:xfrm>
          <a:prstGeom prst="rect">
            <a:avLst/>
          </a:prstGeom>
          <a:noFill/>
        </p:spPr>
        <p:txBody>
          <a:bodyPr wrap="square" rtlCol="0" anchor="t">
            <a:spAutoFit/>
          </a:bodyPr>
          <a:lstStyle/>
          <a:p>
            <a:pPr fontAlgn="base">
              <a:lnSpc>
                <a:spcPct val="150000"/>
              </a:lnSpc>
              <a:spcBef>
                <a:spcPct val="0"/>
              </a:spcBef>
              <a:spcAft>
                <a:spcPct val="0"/>
              </a:spcAft>
            </a:pP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1</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Looking up and making eye contact</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A</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very interested</a:t>
            </a:r>
            <a:endPar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3</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Two friends leaning heads together</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C</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interested</a:t>
            </a:r>
            <a:endPar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4</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Leaning forward and looking at the teacher</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F</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  writing notes</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endPar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5</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Lookng up, but no eye contact, no expression</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G</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  serious problems</a:t>
            </a:r>
            <a:endPar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7</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Chin on hand, lo</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o</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king out  the window</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H</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    like they are asleep </a:t>
            </a:r>
            <a:endPar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8</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Looking down, arms or legs crossed</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I</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    d</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sym typeface="+mn-ea"/>
              </a:rPr>
              <a:t>aydreaming</a:t>
            </a:r>
            <a:endPar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10</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Hair not brushed, red eyes </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200" b="1" spc="-100" dirty="0">
                <a:solidFill>
                  <a:srgbClr val="000000"/>
                </a:solidFill>
                <a:latin typeface="Times New Roman" panose="02020603050405020304" charset="0"/>
                <a:ea typeface="宋体" panose="02010600030101010101" pitchFamily="2" charset="-122"/>
                <a:cs typeface="Times New Roman" panose="02020603050405020304" charset="0"/>
              </a:rPr>
              <a:t>J  </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angry, afraid, or </a:t>
            </a:r>
            <a:endPar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endParaRPr>
          </a:p>
          <a:p>
            <a:pPr fontAlgn="base">
              <a:spcBef>
                <a:spcPct val="0"/>
              </a:spcBef>
              <a:spcAft>
                <a:spcPct val="0"/>
              </a:spcAft>
            </a:pP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3200" spc="-100" dirty="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rPr>
              <a:t>experiencing anxiety</a:t>
            </a:r>
            <a:endParaRPr lang="zh-CN" altLang="en-US" sz="3200" spc="-100" dirty="0">
              <a:solidFill>
                <a:srgbClr val="000000"/>
              </a:solidFill>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8036484" y="1271299"/>
            <a:ext cx="948199" cy="4349781"/>
            <a:chOff x="8419488" y="1279467"/>
            <a:chExt cx="948199" cy="4349781"/>
          </a:xfrm>
        </p:grpSpPr>
        <p:sp>
          <p:nvSpPr>
            <p:cNvPr id="30" name="椭圆 29"/>
            <p:cNvSpPr/>
            <p:nvPr/>
          </p:nvSpPr>
          <p:spPr>
            <a:xfrm>
              <a:off x="8419488" y="1279467"/>
              <a:ext cx="868045" cy="699135"/>
            </a:xfrm>
            <a:prstGeom prst="ellipse">
              <a:avLst/>
            </a:prstGeom>
            <a:noFill/>
            <a:ln w="25400" cap="flat" cmpd="sng" algn="ctr">
              <a:solidFill>
                <a:srgbClr val="FFFFFF"/>
              </a:solidFill>
              <a:prstDash val="soli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bg1"/>
                  </a:solidFill>
                </a14:hiddenFill>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31" name="椭圆 30"/>
            <p:cNvSpPr/>
            <p:nvPr/>
          </p:nvSpPr>
          <p:spPr>
            <a:xfrm>
              <a:off x="8499642" y="2026207"/>
              <a:ext cx="868045" cy="699135"/>
            </a:xfrm>
            <a:prstGeom prst="ellipse">
              <a:avLst/>
            </a:prstGeom>
            <a:noFill/>
            <a:ln w="25400" cap="flat" cmpd="sng" algn="ctr">
              <a:solidFill>
                <a:srgbClr val="FFFFFF"/>
              </a:solidFill>
              <a:prstDash val="soli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bg1"/>
                  </a:solidFill>
                </a14:hiddenFill>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32" name="椭圆 31"/>
            <p:cNvSpPr/>
            <p:nvPr/>
          </p:nvSpPr>
          <p:spPr>
            <a:xfrm>
              <a:off x="8499642" y="4194468"/>
              <a:ext cx="868045" cy="699135"/>
            </a:xfrm>
            <a:prstGeom prst="ellipse">
              <a:avLst/>
            </a:prstGeom>
            <a:noFill/>
            <a:ln w="25400" cap="flat" cmpd="sng" algn="ctr">
              <a:solidFill>
                <a:srgbClr val="2D2D8A">
                  <a:lumMod val="75000"/>
                </a:srgbClr>
              </a:solidFill>
              <a:prstDash val="soli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bg1"/>
                  </a:solidFill>
                </a14:hiddenFill>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33" name="椭圆 32"/>
            <p:cNvSpPr/>
            <p:nvPr/>
          </p:nvSpPr>
          <p:spPr>
            <a:xfrm>
              <a:off x="8499641" y="4930113"/>
              <a:ext cx="868045" cy="699135"/>
            </a:xfrm>
            <a:prstGeom prst="ellipse">
              <a:avLst/>
            </a:prstGeom>
            <a:noFill/>
            <a:ln w="25400" cap="flat" cmpd="sng" algn="ctr">
              <a:solidFill>
                <a:srgbClr val="2D2D8A">
                  <a:lumMod val="75000"/>
                </a:srgbClr>
              </a:solidFill>
              <a:prstDash val="soli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bg1"/>
                  </a:solidFill>
                </a14:hiddenFill>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grpSp>
      <p:sp>
        <p:nvSpPr>
          <p:cNvPr id="34" name="椭圆 33"/>
          <p:cNvSpPr/>
          <p:nvPr/>
        </p:nvSpPr>
        <p:spPr>
          <a:xfrm>
            <a:off x="35560" y="2781524"/>
            <a:ext cx="687705" cy="495300"/>
          </a:xfrm>
          <a:prstGeom prst="ellipse">
            <a:avLst/>
          </a:prstGeom>
          <a:solidFill>
            <a:srgbClr val="FFFFFF"/>
          </a:solidFill>
          <a:ln w="25400" cap="flat" cmpd="sng" algn="ctr">
            <a:no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A</a:t>
            </a:r>
            <a:endParaRPr kumimoji="0" lang="en-US" altLang="zh-CN" sz="36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35" name="椭圆 34"/>
          <p:cNvSpPr/>
          <p:nvPr/>
        </p:nvSpPr>
        <p:spPr>
          <a:xfrm>
            <a:off x="0" y="1324972"/>
            <a:ext cx="687705" cy="495300"/>
          </a:xfrm>
          <a:prstGeom prst="ellipse">
            <a:avLst/>
          </a:prstGeom>
          <a:solidFill>
            <a:srgbClr val="FFFFFF"/>
          </a:solidFill>
          <a:ln w="25400" cap="flat" cmpd="sng" algn="ctr">
            <a:no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C</a:t>
            </a: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36" name="椭圆 35"/>
          <p:cNvSpPr/>
          <p:nvPr/>
        </p:nvSpPr>
        <p:spPr>
          <a:xfrm>
            <a:off x="35560" y="2053248"/>
            <a:ext cx="687705" cy="495300"/>
          </a:xfrm>
          <a:prstGeom prst="ellipse">
            <a:avLst/>
          </a:prstGeom>
          <a:solidFill>
            <a:srgbClr val="FFFFFF"/>
          </a:solidFill>
          <a:ln w="25400" cap="flat" cmpd="sng" algn="ctr">
            <a:no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F</a:t>
            </a:r>
            <a:endParaRPr kumimoji="0" lang="en-US" altLang="zh-CN" sz="36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37" name="椭圆 36"/>
          <p:cNvSpPr/>
          <p:nvPr/>
        </p:nvSpPr>
        <p:spPr>
          <a:xfrm>
            <a:off x="17780" y="5677317"/>
            <a:ext cx="687705" cy="495300"/>
          </a:xfrm>
          <a:prstGeom prst="ellipse">
            <a:avLst/>
          </a:prstGeom>
          <a:solidFill>
            <a:srgbClr val="FFFFFF"/>
          </a:solidFill>
          <a:ln w="25400" cap="flat" cmpd="sng" algn="ctr">
            <a:no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G</a:t>
            </a: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38" name="椭圆 37"/>
          <p:cNvSpPr/>
          <p:nvPr/>
        </p:nvSpPr>
        <p:spPr>
          <a:xfrm>
            <a:off x="51665" y="3484989"/>
            <a:ext cx="687705" cy="495300"/>
          </a:xfrm>
          <a:prstGeom prst="ellipse">
            <a:avLst/>
          </a:prstGeom>
          <a:solidFill>
            <a:srgbClr val="FFFFFF"/>
          </a:solidFill>
          <a:ln w="25400" cap="flat" cmpd="sng" algn="ctr">
            <a:no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H</a:t>
            </a: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39" name="椭圆 38"/>
          <p:cNvSpPr/>
          <p:nvPr/>
        </p:nvSpPr>
        <p:spPr>
          <a:xfrm>
            <a:off x="51665" y="4211054"/>
            <a:ext cx="687705" cy="495300"/>
          </a:xfrm>
          <a:prstGeom prst="ellipse">
            <a:avLst/>
          </a:prstGeom>
          <a:solidFill>
            <a:srgbClr val="FFFFFF"/>
          </a:solidFill>
          <a:ln w="25400" cap="flat" cmpd="sng" algn="ctr">
            <a:no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I</a:t>
            </a: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40" name="椭圆 39"/>
          <p:cNvSpPr/>
          <p:nvPr/>
        </p:nvSpPr>
        <p:spPr>
          <a:xfrm>
            <a:off x="51665" y="4943780"/>
            <a:ext cx="687705" cy="495300"/>
          </a:xfrm>
          <a:prstGeom prst="ellipse">
            <a:avLst/>
          </a:prstGeom>
          <a:solidFill>
            <a:srgbClr val="FFFFFF"/>
          </a:solidFill>
          <a:ln w="25400" cap="flat" cmpd="sng" algn="ctr">
            <a:noFill/>
            <a:prstDash val="solid"/>
          </a:ln>
          <a:effectLst>
            <a:outerShdw blurRad="50800" dist="38100" dir="13500000" algn="b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J</a:t>
            </a:r>
            <a:endParaRPr kumimoji="0" lang="en-US" altLang="zh-CN" sz="3600" b="1" i="0" u="none" strike="noStrike" kern="0" cap="none" spc="0" normalizeH="0" baseline="0" noProof="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41" name="文本框 40"/>
          <p:cNvSpPr txBox="1"/>
          <p:nvPr/>
        </p:nvSpPr>
        <p:spPr>
          <a:xfrm>
            <a:off x="1951971" y="575759"/>
            <a:ext cx="8012130" cy="584775"/>
          </a:xfrm>
          <a:prstGeom prst="rect">
            <a:avLst/>
          </a:prstGeom>
          <a:noFill/>
        </p:spPr>
        <p:txBody>
          <a:bodyPr wrap="none" rtlCol="0">
            <a:spAutoFit/>
          </a:bodyPr>
          <a:lstStyle/>
          <a:p>
            <a:pPr fontAlgn="base">
              <a:spcBef>
                <a:spcPct val="0"/>
              </a:spcBef>
              <a:spcAft>
                <a:spcPct val="0"/>
              </a:spcAft>
            </a:pPr>
            <a:r>
              <a:rPr lang="zh-CN" altLang="en-US" sz="3200" b="1" dirty="0">
                <a:solidFill>
                  <a:srgbClr val="0000FF"/>
                </a:solidFill>
                <a:latin typeface="Times New Roman" panose="02020603050405020304" charset="0"/>
                <a:ea typeface="宋体" panose="02010600030101010101" pitchFamily="2" charset="-122"/>
                <a:cs typeface="Times New Roman" panose="02020603050405020304" charset="0"/>
                <a:sym typeface="+mn-ea"/>
              </a:rPr>
              <a:t>Match the body language with the meanings.</a:t>
            </a:r>
            <a:endParaRPr lang="zh-CN" altLang="en-US" sz="3200" b="1" dirty="0">
              <a:solidFill>
                <a:srgbClr val="0000FF"/>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3" name="文本框 22"/>
          <p:cNvSpPr txBox="1"/>
          <p:nvPr>
            <p:custDataLst>
              <p:tags r:id="rId6"/>
            </p:custDataLst>
          </p:nvPr>
        </p:nvSpPr>
        <p:spPr>
          <a:xfrm>
            <a:off x="7978494" y="245073"/>
            <a:ext cx="3263660" cy="504112"/>
          </a:xfrm>
          <a:prstGeom prst="rect">
            <a:avLst/>
          </a:prstGeom>
          <a:noFill/>
        </p:spPr>
        <p:txBody>
          <a:bodyPr wrap="square" rtlCol="0">
            <a:spAutoFit/>
          </a:bodyPr>
          <a:lstStyle/>
          <a:p>
            <a:pPr algn="just">
              <a:lnSpc>
                <a:spcPts val="3500"/>
              </a:lnSpc>
            </a:pPr>
            <a:r>
              <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rPr>
              <a:t>Paragraph 3-6</a:t>
            </a:r>
            <a:endParaRPr lang="en-US" altLang="zh-CN" sz="2500" b="1" dirty="0">
              <a:solidFill>
                <a:srgbClr val="FF0000"/>
              </a:solidFill>
              <a:latin typeface="Times New Roman" panose="02020603050405020304" charset="0"/>
              <a:ea typeface="华文楷体" panose="02010600040101010101" pitchFamily="2" charset="-122"/>
              <a:cs typeface="Times New Roman" panose="02020603050405020304" charset="0"/>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2"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p:bldP spid="34" grpId="0" animBg="1"/>
      <p:bldP spid="34" grpId="1"/>
      <p:bldP spid="35" grpId="1"/>
      <p:bldP spid="35" grpId="2" animBg="1"/>
      <p:bldP spid="36" grpId="0" animBg="1"/>
      <p:bldP spid="36" grpId="1"/>
      <p:bldP spid="37" grpId="0" animBg="1"/>
      <p:bldP spid="37" grpId="1"/>
      <p:bldP spid="38" grpId="0" animBg="1"/>
      <p:bldP spid="38" grpId="1"/>
      <p:bldP spid="39" grpId="0" animBg="1"/>
      <p:bldP spid="39" grpId="1"/>
      <p:bldP spid="40" grpId="0" animBg="1"/>
      <p:bldP spid="41"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47714" y="378370"/>
            <a:ext cx="5556738" cy="646331"/>
            <a:chOff x="3623714" y="584734"/>
            <a:chExt cx="5556738" cy="646331"/>
          </a:xfrm>
        </p:grpSpPr>
        <p:cxnSp>
          <p:nvCxnSpPr>
            <p:cNvPr id="4" name="直接连接符 3"/>
            <p:cNvCxnSpPr/>
            <p:nvPr>
              <p:custDataLst>
                <p:tags r:id="rId1"/>
              </p:custDataLst>
            </p:nvPr>
          </p:nvCxnSpPr>
          <p:spPr>
            <a:xfrm flipV="1">
              <a:off x="3623714" y="1196116"/>
              <a:ext cx="5556738" cy="23447"/>
            </a:xfrm>
            <a:prstGeom prst="line">
              <a:avLst/>
            </a:prstGeom>
            <a:ln w="60325">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custDataLst>
                <p:tags r:id="rId2"/>
              </p:custDataLst>
            </p:nvPr>
          </p:nvGrpSpPr>
          <p:grpSpPr>
            <a:xfrm>
              <a:off x="4026203" y="759433"/>
              <a:ext cx="445481" cy="469613"/>
              <a:chOff x="2121873" y="1511588"/>
              <a:chExt cx="445481" cy="469613"/>
            </a:xfrm>
          </p:grpSpPr>
          <p:sp>
            <p:nvSpPr>
              <p:cNvPr id="7" name="矩形 6"/>
              <p:cNvSpPr/>
              <p:nvPr>
                <p:custDataLst>
                  <p:tags r:id="rId3"/>
                </p:custDataLst>
              </p:nvPr>
            </p:nvSpPr>
            <p:spPr>
              <a:xfrm>
                <a:off x="2121873" y="1511588"/>
                <a:ext cx="363415"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4"/>
                </p:custDataLst>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custDataLst>
                <p:tags r:id="rId5"/>
              </p:custDataLst>
            </p:nvPr>
          </p:nvSpPr>
          <p:spPr>
            <a:xfrm>
              <a:off x="4471684" y="584734"/>
              <a:ext cx="4351890" cy="646331"/>
            </a:xfrm>
            <a:prstGeom prst="rect">
              <a:avLst/>
            </a:prstGeom>
            <a:noFill/>
          </p:spPr>
          <p:txBody>
            <a:bodyPr wrap="square" rtlCol="0">
              <a:spAutoFit/>
            </a:bodyPr>
            <a:lstStyle/>
            <a:p>
              <a:pPr algn="ctr"/>
              <a:r>
                <a:rPr lang="en-US" altLang="zh-CN" sz="3600" b="1" dirty="0">
                  <a:solidFill>
                    <a:srgbClr val="FF0000"/>
                  </a:solidFill>
                  <a:latin typeface="Times New Roman" panose="02020603050405020304" charset="0"/>
                  <a:ea typeface="黑体" panose="02010609060101010101" pitchFamily="49" charset="-122"/>
                  <a:cs typeface="Times New Roman" panose="02020603050405020304" charset="0"/>
                </a:rPr>
                <a:t>Further</a:t>
              </a:r>
              <a:r>
                <a:rPr lang="zh-CN" altLang="en-US" sz="3600" b="1" dirty="0">
                  <a:solidFill>
                    <a:srgbClr val="FF0000"/>
                  </a:solidFill>
                  <a:latin typeface="Times New Roman" panose="02020603050405020304" charset="0"/>
                  <a:ea typeface="黑体" panose="02010609060101010101" pitchFamily="49" charset="-122"/>
                  <a:cs typeface="Times New Roman" panose="02020603050405020304" charset="0"/>
                </a:rPr>
                <a:t> </a:t>
              </a:r>
              <a:r>
                <a:rPr lang="en-US" altLang="zh-CN" sz="3600" b="1" dirty="0">
                  <a:solidFill>
                    <a:srgbClr val="FF0000"/>
                  </a:solidFill>
                  <a:latin typeface="Times New Roman" panose="02020603050405020304" charset="0"/>
                  <a:ea typeface="黑体" panose="02010609060101010101" pitchFamily="49" charset="-122"/>
                  <a:cs typeface="Times New Roman" panose="02020603050405020304" charset="0"/>
                </a:rPr>
                <a:t>thinking</a:t>
              </a:r>
              <a:endParaRPr lang="zh-CN" altLang="en-US" sz="3600" b="1" dirty="0">
                <a:solidFill>
                  <a:srgbClr val="FF0000"/>
                </a:solidFill>
                <a:latin typeface="Times New Roman" panose="02020603050405020304" charset="0"/>
                <a:ea typeface="黑体" panose="02010609060101010101" pitchFamily="49" charset="-122"/>
                <a:cs typeface="Times New Roman" panose="02020603050405020304" charset="0"/>
              </a:endParaRPr>
            </a:p>
          </p:txBody>
        </p:sp>
      </p:grpSp>
      <p:sp>
        <p:nvSpPr>
          <p:cNvPr id="14" name="对角圆角矩形 5"/>
          <p:cNvSpPr/>
          <p:nvPr>
            <p:custDataLst>
              <p:tags r:id="rId6"/>
            </p:custDataLst>
          </p:nvPr>
        </p:nvSpPr>
        <p:spPr>
          <a:xfrm>
            <a:off x="1271438" y="102098"/>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Post-reading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Further thinking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601237" y="2263407"/>
            <a:ext cx="11424285" cy="3415030"/>
          </a:xfrm>
          <a:prstGeom prst="rect">
            <a:avLst/>
          </a:prstGeom>
          <a:noFill/>
        </p:spPr>
        <p:txBody>
          <a:bodyPr wrap="square" rtlCol="0">
            <a:spAutoFit/>
          </a:bodyPr>
          <a:lstStyle/>
          <a:p>
            <a:pPr>
              <a:lnSpc>
                <a:spcPct val="150000"/>
              </a:lnSpc>
            </a:pPr>
            <a:r>
              <a:rPr lang="en-US" altLang="zh-CN" sz="3200" dirty="0">
                <a:latin typeface="Times New Roman" panose="02020603050405020304" charset="0"/>
                <a:cs typeface="Times New Roman" panose="02020603050405020304" charset="0"/>
              </a:rPr>
              <a:t>What different verbs does the teacher use to talk about students’ body language?</a:t>
            </a:r>
            <a:endParaRPr lang="en-US" altLang="zh-CN" sz="3200" dirty="0">
              <a:latin typeface="Times New Roman" panose="02020603050405020304" charset="0"/>
              <a:cs typeface="Times New Roman" panose="02020603050405020304" charset="0"/>
            </a:endParaRPr>
          </a:p>
          <a:p>
            <a:pPr>
              <a:lnSpc>
                <a:spcPct val="150000"/>
              </a:lnSpc>
            </a:pPr>
            <a:r>
              <a:rPr lang="en-US" altLang="zh-CN" sz="4000" b="1" dirty="0">
                <a:solidFill>
                  <a:srgbClr val="FF0000"/>
                </a:solidFill>
                <a:latin typeface="Times New Roman Bold" panose="02020503050405090304" charset="0"/>
                <a:cs typeface="Times New Roman Bold" panose="02020503050405090304" charset="0"/>
              </a:rPr>
              <a:t>know, recognize, perceive, distinguish, </a:t>
            </a:r>
            <a:endParaRPr lang="en-US" altLang="zh-CN" sz="4000" b="1" dirty="0">
              <a:solidFill>
                <a:srgbClr val="FF0000"/>
              </a:solidFill>
              <a:latin typeface="Times New Roman Bold" panose="02020503050405090304" charset="0"/>
              <a:cs typeface="Times New Roman Bold" panose="02020503050405090304" charset="0"/>
            </a:endParaRPr>
          </a:p>
          <a:p>
            <a:pPr>
              <a:lnSpc>
                <a:spcPct val="150000"/>
              </a:lnSpc>
            </a:pPr>
            <a:r>
              <a:rPr lang="en-US" altLang="zh-CN" sz="4000" b="1" dirty="0">
                <a:solidFill>
                  <a:srgbClr val="FF0000"/>
                </a:solidFill>
                <a:latin typeface="Times New Roman Bold" panose="02020503050405090304" charset="0"/>
                <a:cs typeface="Times New Roman Bold" panose="02020503050405090304" charset="0"/>
              </a:rPr>
              <a:t>infer, inquire, assess</a:t>
            </a:r>
            <a:endParaRPr lang="en-US" altLang="zh-CN" sz="4000" b="1" dirty="0">
              <a:solidFill>
                <a:srgbClr val="FF0000"/>
              </a:solidFill>
              <a:latin typeface="Times New Roman Bold" panose="02020503050405090304" charset="0"/>
              <a:cs typeface="Times New Roman Bold" panose="02020503050405090304" charset="0"/>
            </a:endParaRPr>
          </a:p>
        </p:txBody>
      </p:sp>
      <p:sp>
        <p:nvSpPr>
          <p:cNvPr id="11" name="文本框 10"/>
          <p:cNvSpPr txBox="1"/>
          <p:nvPr/>
        </p:nvSpPr>
        <p:spPr>
          <a:xfrm>
            <a:off x="685692" y="1616748"/>
            <a:ext cx="10018760" cy="535531"/>
          </a:xfrm>
          <a:prstGeom prst="rect">
            <a:avLst/>
          </a:prstGeom>
          <a:noFill/>
        </p:spPr>
        <p:txBody>
          <a:bodyPr wrap="square" rtlCol="0">
            <a:spAutoFit/>
          </a:bodyPr>
          <a:lstStyle/>
          <a:p>
            <a:pPr>
              <a:lnSpc>
                <a:spcPct val="80000"/>
              </a:lnSpc>
            </a:pPr>
            <a:r>
              <a:rPr lang="en-US" altLang="zh-CN" sz="3600" b="1" dirty="0">
                <a:solidFill>
                  <a:srgbClr val="0000FF"/>
                </a:solidFill>
                <a:latin typeface="Times New Roman" panose="02020603050405020304" charset="0"/>
                <a:cs typeface="Times New Roman" panose="02020603050405020304" charset="0"/>
              </a:rPr>
              <a:t>Read again and answer the following question.</a:t>
            </a:r>
            <a:endParaRPr lang="zh-CN" altLang="en-US" sz="3600" b="1" dirty="0">
              <a:solidFill>
                <a:srgbClr val="0000FF"/>
              </a:solidFill>
              <a:latin typeface="Times New Roman" panose="02020603050405020304" charset="0"/>
              <a:cs typeface="Times New Roman" panose="02020603050405020304" charset="0"/>
            </a:endParaRPr>
          </a:p>
        </p:txBody>
      </p:sp>
      <p:pic>
        <p:nvPicPr>
          <p:cNvPr id="12" name="图片 11"/>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9629000" y="3527754"/>
            <a:ext cx="2150903" cy="23404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横卷形 3"/>
          <p:cNvSpPr/>
          <p:nvPr>
            <p:custDataLst>
              <p:tags r:id="rId9"/>
            </p:custDataLst>
          </p:nvPr>
        </p:nvSpPr>
        <p:spPr>
          <a:xfrm>
            <a:off x="795824" y="855938"/>
            <a:ext cx="3765365" cy="606407"/>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3600" dirty="0">
                <a:solidFill>
                  <a:srgbClr val="FF0000"/>
                </a:solidFill>
                <a:latin typeface="Times New Roman" panose="02020603050405020304" charset="0"/>
                <a:cs typeface="Times New Roman" panose="02020603050405020304" charset="0"/>
              </a:rPr>
              <a:t>Read </a:t>
            </a:r>
            <a:r>
              <a:rPr lang="en-US" altLang="zh-CN" sz="3600" dirty="0">
                <a:solidFill>
                  <a:srgbClr val="FF0000"/>
                </a:solidFill>
              </a:rPr>
              <a:t> </a:t>
            </a:r>
            <a:r>
              <a:rPr lang="en-US" altLang="zh-CN" sz="3600" dirty="0">
                <a:solidFill>
                  <a:srgbClr val="FF0000"/>
                </a:solidFill>
                <a:latin typeface="Times New Roman" panose="02020603050405020304" charset="0"/>
                <a:cs typeface="Times New Roman" panose="02020603050405020304" charset="0"/>
              </a:rPr>
              <a:t>for thinking</a:t>
            </a:r>
            <a:endParaRPr lang="en-US" altLang="zh-CN" sz="3600" dirty="0">
              <a:solidFill>
                <a:srgbClr val="FF0000"/>
              </a:solidFill>
              <a:latin typeface="Times New Roman" panose="02020603050405020304" charset="0"/>
              <a:cs typeface="Times New Roman" panose="02020603050405020304" charset="0"/>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blinds(horizontal)">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blinds(horizontal)">
                                      <p:cBhvr>
                                        <p:cTn id="34" dur="500"/>
                                        <p:tgtEl>
                                          <p:spTgt spid="9">
                                            <p:txEl>
                                              <p:pRg st="1" end="1"/>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blinds(horizontal)">
                                      <p:cBhvr>
                                        <p:cTn id="3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对角圆角矩形 5"/>
          <p:cNvSpPr/>
          <p:nvPr>
            <p:custDataLst>
              <p:tags r:id="rId1"/>
            </p:custDataLst>
          </p:nvPr>
        </p:nvSpPr>
        <p:spPr>
          <a:xfrm>
            <a:off x="1227417" y="63538"/>
            <a:ext cx="4155673"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Post-reading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Further thinking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6" name="文本框 15"/>
          <p:cNvSpPr txBox="1"/>
          <p:nvPr/>
        </p:nvSpPr>
        <p:spPr>
          <a:xfrm>
            <a:off x="354612" y="1492990"/>
            <a:ext cx="11379796" cy="1617345"/>
          </a:xfrm>
          <a:prstGeom prst="rect">
            <a:avLst/>
          </a:prstGeom>
          <a:noFill/>
        </p:spPr>
        <p:txBody>
          <a:bodyPr wrap="square" rtlCol="0">
            <a:spAutoFit/>
          </a:bodyPr>
          <a:lstStyle/>
          <a:p>
            <a:pPr fontAlgn="auto">
              <a:lnSpc>
                <a:spcPts val="2380"/>
              </a:lnSpc>
            </a:pPr>
            <a:r>
              <a:rPr lang="en-US" altLang="zh-CN" sz="2400" b="1" dirty="0">
                <a:solidFill>
                  <a:srgbClr val="FF0000"/>
                </a:solidFill>
                <a:latin typeface="Times New Roman" panose="02020603050405020304" charset="0"/>
                <a:cs typeface="Times New Roman" panose="02020603050405020304" charset="0"/>
              </a:rPr>
              <a:t>know—</a:t>
            </a:r>
            <a:endParaRPr lang="en-US" altLang="zh-CN" sz="2400" b="1" dirty="0">
              <a:solidFill>
                <a:srgbClr val="FF0000"/>
              </a:solidFill>
              <a:latin typeface="Times New Roman" panose="02020603050405020304" charset="0"/>
              <a:cs typeface="Times New Roman" panose="02020603050405020304" charset="0"/>
            </a:endParaRPr>
          </a:p>
          <a:p>
            <a:pPr fontAlgn="auto">
              <a:lnSpc>
                <a:spcPts val="2380"/>
              </a:lnSpc>
            </a:pPr>
            <a:r>
              <a:rPr lang="en-US" altLang="zh-CN" sz="2400" dirty="0">
                <a:latin typeface="Times New Roman" panose="02020603050405020304" charset="0"/>
                <a:cs typeface="Times New Roman" panose="02020603050405020304" charset="0"/>
              </a:rPr>
              <a:t>to have information about something</a:t>
            </a:r>
            <a:endParaRPr lang="en-US" altLang="zh-CN" sz="2400" dirty="0">
              <a:latin typeface="Times New Roman" panose="02020603050405020304" charset="0"/>
              <a:cs typeface="Times New Roman" panose="02020603050405020304" charset="0"/>
            </a:endParaRPr>
          </a:p>
          <a:p>
            <a:pPr fontAlgn="auto">
              <a:lnSpc>
                <a:spcPts val="2380"/>
              </a:lnSpc>
            </a:pPr>
            <a:r>
              <a:rPr lang="en-US" altLang="zh-CN" sz="2400" b="1" dirty="0">
                <a:solidFill>
                  <a:srgbClr val="FF0000"/>
                </a:solidFill>
                <a:latin typeface="Times New Roman" panose="02020603050405020304" charset="0"/>
                <a:cs typeface="Times New Roman" panose="02020603050405020304" charset="0"/>
              </a:rPr>
              <a:t>recognize</a:t>
            </a:r>
            <a:r>
              <a:rPr lang="en-US" altLang="zh-CN" sz="2400" dirty="0">
                <a:solidFill>
                  <a:srgbClr val="FF0000"/>
                </a:solidFill>
                <a:latin typeface="Times New Roman" panose="02020603050405020304" charset="0"/>
                <a:cs typeface="Times New Roman" panose="02020603050405020304" charset="0"/>
              </a:rPr>
              <a:t>—</a:t>
            </a:r>
            <a:endParaRPr lang="en-US" altLang="zh-CN" sz="2400" dirty="0">
              <a:solidFill>
                <a:srgbClr val="FF0000"/>
              </a:solidFill>
              <a:latin typeface="Times New Roman" panose="02020603050405020304" charset="0"/>
              <a:cs typeface="Times New Roman" panose="02020603050405020304" charset="0"/>
            </a:endParaRPr>
          </a:p>
          <a:p>
            <a:pPr fontAlgn="auto">
              <a:lnSpc>
                <a:spcPts val="2380"/>
              </a:lnSpc>
            </a:pPr>
            <a:r>
              <a:rPr lang="en-US" altLang="zh-CN" sz="2400" dirty="0">
                <a:latin typeface="Times New Roman" panose="02020603050405020304" charset="0"/>
                <a:cs typeface="Times New Roman" panose="02020603050405020304" charset="0"/>
              </a:rPr>
              <a:t>to know who someone is or what something is, because you have seen, heard, experienced, or learned about them in the past</a:t>
            </a:r>
            <a:endParaRPr lang="en-US" altLang="zh-CN" sz="2400" dirty="0">
              <a:latin typeface="Times New Roman" panose="02020603050405020304" charset="0"/>
              <a:cs typeface="Times New Roman" panose="02020603050405020304" charset="0"/>
            </a:endParaRPr>
          </a:p>
        </p:txBody>
      </p:sp>
      <p:grpSp>
        <p:nvGrpSpPr>
          <p:cNvPr id="2" name="组合 1"/>
          <p:cNvGrpSpPr/>
          <p:nvPr/>
        </p:nvGrpSpPr>
        <p:grpSpPr>
          <a:xfrm>
            <a:off x="1740298" y="626346"/>
            <a:ext cx="11481246" cy="734115"/>
            <a:chOff x="1630443" y="362821"/>
            <a:chExt cx="11481246" cy="734115"/>
          </a:xfrm>
        </p:grpSpPr>
        <p:grpSp>
          <p:nvGrpSpPr>
            <p:cNvPr id="17" name="组合 16"/>
            <p:cNvGrpSpPr/>
            <p:nvPr/>
          </p:nvGrpSpPr>
          <p:grpSpPr>
            <a:xfrm>
              <a:off x="1630443" y="362821"/>
              <a:ext cx="11481246" cy="733857"/>
              <a:chOff x="1024650" y="3427652"/>
              <a:chExt cx="4908175" cy="505616"/>
            </a:xfrm>
          </p:grpSpPr>
          <p:sp>
            <p:nvSpPr>
              <p:cNvPr id="18" name="文本框 17"/>
              <p:cNvSpPr txBox="1"/>
              <p:nvPr/>
            </p:nvSpPr>
            <p:spPr>
              <a:xfrm>
                <a:off x="1217704" y="3427652"/>
                <a:ext cx="4715121" cy="402068"/>
              </a:xfrm>
              <a:prstGeom prst="rect">
                <a:avLst/>
              </a:prstGeom>
              <a:noFill/>
            </p:spPr>
            <p:txBody>
              <a:bodyPr wrap="square" rtlCol="0">
                <a:spAutoFit/>
              </a:bodyPr>
              <a:lstStyle/>
              <a:p>
                <a:endParaRPr lang="zh-CN" altLang="en-US" sz="3200">
                  <a:solidFill>
                    <a:prstClr val="white"/>
                  </a:solidFill>
                  <a:latin typeface="华文楷体" panose="02010600040101010101" pitchFamily="2" charset="-122"/>
                  <a:ea typeface="华文楷体" panose="02010600040101010101" pitchFamily="2" charset="-122"/>
                </a:endParaRPr>
              </a:p>
            </p:txBody>
          </p:sp>
          <p:grpSp>
            <p:nvGrpSpPr>
              <p:cNvPr id="19" name="组合 18"/>
              <p:cNvGrpSpPr/>
              <p:nvPr/>
            </p:nvGrpSpPr>
            <p:grpSpPr>
              <a:xfrm>
                <a:off x="1024650" y="3490835"/>
                <a:ext cx="3259411" cy="442433"/>
                <a:chOff x="1667685" y="1670318"/>
                <a:chExt cx="3631245" cy="492905"/>
              </a:xfrm>
            </p:grpSpPr>
            <p:sp>
              <p:nvSpPr>
                <p:cNvPr id="20" name="圆角矩形 7"/>
                <p:cNvSpPr/>
                <p:nvPr/>
              </p:nvSpPr>
              <p:spPr>
                <a:xfrm>
                  <a:off x="1852467" y="1729911"/>
                  <a:ext cx="3446463" cy="433312"/>
                </a:xfrm>
                <a:prstGeom prst="roundRect">
                  <a:avLst/>
                </a:prstGeom>
                <a:solidFill>
                  <a:srgbClr val="014E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21" name="矩形 20"/>
                <p:cNvSpPr/>
                <p:nvPr/>
              </p:nvSpPr>
              <p:spPr>
                <a:xfrm rot="18614180">
                  <a:off x="1703966" y="1634036"/>
                  <a:ext cx="324420" cy="396983"/>
                </a:xfrm>
                <a:prstGeom prst="rect">
                  <a:avLst/>
                </a:prstGeom>
                <a:solidFill>
                  <a:srgbClr val="1784A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grpSp>
        </p:grpSp>
        <p:sp>
          <p:nvSpPr>
            <p:cNvPr id="22" name="文本框 21"/>
            <p:cNvSpPr txBox="1"/>
            <p:nvPr/>
          </p:nvSpPr>
          <p:spPr>
            <a:xfrm>
              <a:off x="3016643" y="513371"/>
              <a:ext cx="5485176" cy="583565"/>
            </a:xfrm>
            <a:prstGeom prst="rect">
              <a:avLst/>
            </a:prstGeom>
            <a:noFill/>
          </p:spPr>
          <p:txBody>
            <a:bodyPr wrap="square">
              <a:spAutoFit/>
            </a:bodyPr>
            <a:lstStyle/>
            <a:p>
              <a:r>
                <a:rPr lang="en-US" altLang="zh-CN" sz="3200" b="1" dirty="0">
                  <a:solidFill>
                    <a:schemeClr val="bg1"/>
                  </a:solidFill>
                  <a:latin typeface="Times New Roman" panose="02020603050405020304" charset="0"/>
                  <a:cs typeface="Times New Roman" panose="02020603050405020304" charset="0"/>
                </a:rPr>
                <a:t>How are the verbs different?</a:t>
              </a:r>
              <a:endParaRPr lang="en-US" altLang="zh-CN" sz="3200" b="1" dirty="0">
                <a:solidFill>
                  <a:schemeClr val="bg1"/>
                </a:solidFill>
                <a:latin typeface="Times New Roman" panose="02020603050405020304" charset="0"/>
                <a:cs typeface="Times New Roman" panose="02020603050405020304" charset="0"/>
              </a:endParaRPr>
            </a:p>
          </p:txBody>
        </p:sp>
      </p:grpSp>
      <p:sp>
        <p:nvSpPr>
          <p:cNvPr id="23" name="文本框 22"/>
          <p:cNvSpPr txBox="1"/>
          <p:nvPr/>
        </p:nvSpPr>
        <p:spPr>
          <a:xfrm>
            <a:off x="406064" y="3109986"/>
            <a:ext cx="11381031" cy="1311910"/>
          </a:xfrm>
          <a:prstGeom prst="rect">
            <a:avLst/>
          </a:prstGeom>
          <a:noFill/>
        </p:spPr>
        <p:txBody>
          <a:bodyPr wrap="square" rtlCol="0" anchor="t">
            <a:spAutoFit/>
          </a:bodyPr>
          <a:lstStyle/>
          <a:p>
            <a:pPr fontAlgn="auto">
              <a:lnSpc>
                <a:spcPts val="2380"/>
              </a:lnSpc>
            </a:pPr>
            <a:r>
              <a:rPr lang="en-US" altLang="zh-CN" sz="2400" b="1" dirty="0">
                <a:solidFill>
                  <a:srgbClr val="FF0000"/>
                </a:solidFill>
                <a:latin typeface="Times New Roman" panose="02020603050405020304" charset="0"/>
                <a:cs typeface="Times New Roman" panose="02020603050405020304" charset="0"/>
                <a:sym typeface="+mn-ea"/>
              </a:rPr>
              <a:t>perceive</a:t>
            </a:r>
            <a:r>
              <a:rPr lang="en-US" altLang="zh-CN" sz="2400" dirty="0">
                <a:solidFill>
                  <a:srgbClr val="FF0000"/>
                </a:solidFill>
                <a:latin typeface="Times New Roman" panose="02020603050405020304" charset="0"/>
                <a:cs typeface="Times New Roman" panose="02020603050405020304" charset="0"/>
                <a:sym typeface="+mn-ea"/>
              </a:rPr>
              <a:t>— </a:t>
            </a:r>
            <a:endParaRPr lang="en-US" altLang="zh-CN" sz="2400" dirty="0">
              <a:solidFill>
                <a:srgbClr val="FF0000"/>
              </a:solidFill>
              <a:latin typeface="Times New Roman" panose="02020603050405020304" charset="0"/>
              <a:cs typeface="Times New Roman" panose="02020603050405020304" charset="0"/>
            </a:endParaRPr>
          </a:p>
          <a:p>
            <a:pPr fontAlgn="auto">
              <a:lnSpc>
                <a:spcPts val="2380"/>
              </a:lnSpc>
            </a:pPr>
            <a:r>
              <a:rPr lang="en-US" altLang="zh-CN" sz="2400" dirty="0">
                <a:latin typeface="Times New Roman" panose="02020603050405020304" charset="0"/>
                <a:cs typeface="Times New Roman" panose="02020603050405020304" charset="0"/>
                <a:sym typeface="+mn-ea"/>
              </a:rPr>
              <a:t>to notice or become aware of something </a:t>
            </a:r>
            <a:endParaRPr lang="en-US" altLang="zh-CN" sz="2400" b="1" dirty="0">
              <a:latin typeface="Times New Roman" panose="02020603050405020304" charset="0"/>
              <a:cs typeface="Times New Roman" panose="02020603050405020304" charset="0"/>
            </a:endParaRPr>
          </a:p>
          <a:p>
            <a:pPr fontAlgn="auto">
              <a:lnSpc>
                <a:spcPts val="2380"/>
              </a:lnSpc>
            </a:pPr>
            <a:r>
              <a:rPr lang="en-US" altLang="zh-CN" sz="2400" b="1" dirty="0">
                <a:solidFill>
                  <a:srgbClr val="FF0000"/>
                </a:solidFill>
                <a:latin typeface="Times New Roman" panose="02020603050405020304" charset="0"/>
                <a:cs typeface="Times New Roman" panose="02020603050405020304" charset="0"/>
                <a:sym typeface="+mn-ea"/>
              </a:rPr>
              <a:t>distinguish</a:t>
            </a:r>
            <a:r>
              <a:rPr lang="en-US" altLang="zh-CN" sz="2400" dirty="0">
                <a:solidFill>
                  <a:srgbClr val="FF0000"/>
                </a:solidFill>
                <a:latin typeface="Times New Roman" panose="02020603050405020304" charset="0"/>
                <a:cs typeface="Times New Roman" panose="02020603050405020304" charset="0"/>
                <a:sym typeface="+mn-ea"/>
              </a:rPr>
              <a:t>—</a:t>
            </a:r>
            <a:r>
              <a:rPr lang="en-US" altLang="zh-CN" sz="2400" dirty="0">
                <a:latin typeface="Times New Roman" panose="02020603050405020304" charset="0"/>
                <a:cs typeface="Times New Roman" panose="02020603050405020304" charset="0"/>
                <a:sym typeface="+mn-ea"/>
              </a:rPr>
              <a:t> </a:t>
            </a:r>
            <a:endParaRPr lang="en-US" altLang="zh-CN" sz="2400" dirty="0">
              <a:latin typeface="Times New Roman" panose="02020603050405020304" charset="0"/>
              <a:cs typeface="Times New Roman" panose="02020603050405020304" charset="0"/>
            </a:endParaRPr>
          </a:p>
          <a:p>
            <a:pPr fontAlgn="auto">
              <a:lnSpc>
                <a:spcPts val="2380"/>
              </a:lnSpc>
            </a:pPr>
            <a:r>
              <a:rPr lang="en-US" altLang="zh-CN" sz="2400" dirty="0">
                <a:latin typeface="Times New Roman" panose="02020603050405020304" charset="0"/>
                <a:cs typeface="Times New Roman" panose="02020603050405020304" charset="0"/>
                <a:sym typeface="+mn-ea"/>
              </a:rPr>
              <a:t>to see or understand how one thing is different from another</a:t>
            </a:r>
            <a:endParaRPr lang="zh-CN" altLang="en-US" sz="2400" dirty="0"/>
          </a:p>
        </p:txBody>
      </p:sp>
      <p:sp>
        <p:nvSpPr>
          <p:cNvPr id="24" name="文本框 23"/>
          <p:cNvSpPr txBox="1"/>
          <p:nvPr/>
        </p:nvSpPr>
        <p:spPr>
          <a:xfrm>
            <a:off x="465121" y="4483636"/>
            <a:ext cx="11726865" cy="1922145"/>
          </a:xfrm>
          <a:prstGeom prst="rect">
            <a:avLst/>
          </a:prstGeom>
          <a:noFill/>
        </p:spPr>
        <p:txBody>
          <a:bodyPr wrap="square" rtlCol="0">
            <a:spAutoFit/>
          </a:bodyPr>
          <a:lstStyle/>
          <a:p>
            <a:pPr fontAlgn="auto">
              <a:lnSpc>
                <a:spcPts val="2380"/>
              </a:lnSpc>
            </a:pPr>
            <a:r>
              <a:rPr lang="en-US" altLang="zh-CN" sz="2400" b="1" dirty="0">
                <a:solidFill>
                  <a:srgbClr val="FF0000"/>
                </a:solidFill>
                <a:latin typeface="Times New Roman" panose="02020603050405020304" charset="0"/>
                <a:cs typeface="Times New Roman" panose="02020603050405020304" charset="0"/>
                <a:sym typeface="+mn-ea"/>
              </a:rPr>
              <a:t>infer</a:t>
            </a:r>
            <a:r>
              <a:rPr lang="en-US" altLang="zh-CN" sz="2400" dirty="0">
                <a:solidFill>
                  <a:srgbClr val="FF0000"/>
                </a:solidFill>
                <a:latin typeface="Times New Roman" panose="02020603050405020304" charset="0"/>
                <a:cs typeface="Times New Roman" panose="02020603050405020304" charset="0"/>
                <a:sym typeface="+mn-ea"/>
              </a:rPr>
              <a:t>—</a:t>
            </a:r>
            <a:endParaRPr lang="en-US" altLang="zh-CN" sz="2400" dirty="0">
              <a:solidFill>
                <a:srgbClr val="FF0000"/>
              </a:solidFill>
              <a:latin typeface="Times New Roman" panose="02020603050405020304" charset="0"/>
              <a:cs typeface="Times New Roman" panose="02020603050405020304" charset="0"/>
            </a:endParaRPr>
          </a:p>
          <a:p>
            <a:pPr fontAlgn="auto">
              <a:lnSpc>
                <a:spcPts val="2380"/>
              </a:lnSpc>
            </a:pPr>
            <a:r>
              <a:rPr lang="en-US" altLang="zh-CN" sz="2400" dirty="0">
                <a:latin typeface="Times New Roman" panose="02020603050405020304" charset="0"/>
                <a:cs typeface="Times New Roman" panose="02020603050405020304" charset="0"/>
                <a:sym typeface="+mn-ea"/>
              </a:rPr>
              <a:t>to form an opinion that something is probably true because of information that you have</a:t>
            </a:r>
            <a:endParaRPr lang="en-US" altLang="zh-CN" sz="2400" b="1" dirty="0">
              <a:latin typeface="Times New Roman" panose="02020603050405020304" charset="0"/>
              <a:cs typeface="Times New Roman" panose="02020603050405020304" charset="0"/>
            </a:endParaRPr>
          </a:p>
          <a:p>
            <a:pPr fontAlgn="auto">
              <a:lnSpc>
                <a:spcPts val="2380"/>
              </a:lnSpc>
            </a:pPr>
            <a:r>
              <a:rPr lang="en-US" altLang="zh-CN" sz="2400" b="1" dirty="0">
                <a:solidFill>
                  <a:srgbClr val="FF0000"/>
                </a:solidFill>
                <a:latin typeface="Times New Roman" panose="02020603050405020304" charset="0"/>
                <a:cs typeface="Times New Roman" panose="02020603050405020304" charset="0"/>
              </a:rPr>
              <a:t>inquire</a:t>
            </a:r>
            <a:r>
              <a:rPr lang="en-US" altLang="zh-CN" sz="2400" dirty="0">
                <a:solidFill>
                  <a:srgbClr val="FF0000"/>
                </a:solidFill>
                <a:latin typeface="Times New Roman" panose="02020603050405020304" charset="0"/>
                <a:cs typeface="Times New Roman" panose="02020603050405020304" charset="0"/>
              </a:rPr>
              <a:t>—</a:t>
            </a:r>
            <a:endParaRPr lang="en-US" altLang="zh-CN" sz="2400" dirty="0">
              <a:solidFill>
                <a:srgbClr val="FF0000"/>
              </a:solidFill>
              <a:latin typeface="Times New Roman" panose="02020603050405020304" charset="0"/>
              <a:cs typeface="Times New Roman" panose="02020603050405020304" charset="0"/>
            </a:endParaRPr>
          </a:p>
          <a:p>
            <a:pPr fontAlgn="auto">
              <a:lnSpc>
                <a:spcPts val="2380"/>
              </a:lnSpc>
            </a:pPr>
            <a:r>
              <a:rPr lang="en-US" altLang="zh-CN" sz="2400" dirty="0">
                <a:latin typeface="Times New Roman" panose="02020603050405020304" charset="0"/>
                <a:cs typeface="Times New Roman" panose="02020603050405020304" charset="0"/>
              </a:rPr>
              <a:t>to ask someone for information </a:t>
            </a:r>
            <a:endParaRPr lang="en-US" altLang="zh-CN" sz="2400" dirty="0">
              <a:latin typeface="Times New Roman" panose="02020603050405020304" charset="0"/>
              <a:cs typeface="Times New Roman" panose="02020603050405020304" charset="0"/>
            </a:endParaRPr>
          </a:p>
          <a:p>
            <a:pPr fontAlgn="auto">
              <a:lnSpc>
                <a:spcPts val="2380"/>
              </a:lnSpc>
            </a:pPr>
            <a:r>
              <a:rPr lang="en-US" altLang="zh-CN" sz="2400" b="1" dirty="0">
                <a:solidFill>
                  <a:srgbClr val="FF0000"/>
                </a:solidFill>
                <a:latin typeface="Times New Roman" panose="02020603050405020304" charset="0"/>
                <a:cs typeface="Times New Roman" panose="02020603050405020304" charset="0"/>
              </a:rPr>
              <a:t>assess</a:t>
            </a:r>
            <a:r>
              <a:rPr lang="en-US" altLang="zh-CN" sz="2400" dirty="0">
                <a:solidFill>
                  <a:srgbClr val="FF0000"/>
                </a:solidFill>
                <a:latin typeface="Times New Roman" panose="02020603050405020304" charset="0"/>
                <a:cs typeface="Times New Roman" panose="02020603050405020304" charset="0"/>
              </a:rPr>
              <a:t>—</a:t>
            </a:r>
            <a:endParaRPr lang="en-US" altLang="zh-CN" sz="2400" dirty="0">
              <a:solidFill>
                <a:srgbClr val="FF0000"/>
              </a:solidFill>
              <a:latin typeface="Times New Roman" panose="02020603050405020304" charset="0"/>
              <a:cs typeface="Times New Roman" panose="02020603050405020304" charset="0"/>
            </a:endParaRPr>
          </a:p>
          <a:p>
            <a:pPr fontAlgn="auto">
              <a:lnSpc>
                <a:spcPts val="2380"/>
              </a:lnSpc>
            </a:pPr>
            <a:r>
              <a:rPr lang="en-US" altLang="zh-CN" sz="2400" dirty="0">
                <a:latin typeface="Times New Roman" panose="02020603050405020304" charset="0"/>
                <a:cs typeface="Times New Roman" panose="02020603050405020304" charset="0"/>
              </a:rPr>
              <a:t>to make a judgment about a person or situation after thinking carefully about it</a:t>
            </a:r>
            <a:endParaRPr lang="en-US" altLang="zh-CN" sz="2400" dirty="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blinds(horizontal)">
                                      <p:cBhvr>
                                        <p:cTn id="36" dur="500"/>
                                        <p:tgtEl>
                                          <p:spTgt spid="2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3">
                                            <p:txEl>
                                              <p:pRg st="1" end="1"/>
                                            </p:txEl>
                                          </p:spTgt>
                                        </p:tgtEl>
                                        <p:attrNameLst>
                                          <p:attrName>style.visibility</p:attrName>
                                        </p:attrNameLst>
                                      </p:cBhvr>
                                      <p:to>
                                        <p:strVal val="visible"/>
                                      </p:to>
                                    </p:set>
                                    <p:animEffect transition="in" filter="blinds(horizontal)">
                                      <p:cBhvr>
                                        <p:cTn id="41" dur="500"/>
                                        <p:tgtEl>
                                          <p:spTgt spid="2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3">
                                            <p:txEl>
                                              <p:pRg st="2" end="2"/>
                                            </p:txEl>
                                          </p:spTgt>
                                        </p:tgtEl>
                                        <p:attrNameLst>
                                          <p:attrName>style.visibility</p:attrName>
                                        </p:attrNameLst>
                                      </p:cBhvr>
                                      <p:to>
                                        <p:strVal val="visible"/>
                                      </p:to>
                                    </p:set>
                                    <p:animEffect transition="in" filter="blinds(horizontal)">
                                      <p:cBhvr>
                                        <p:cTn id="46" dur="500"/>
                                        <p:tgtEl>
                                          <p:spTgt spid="2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3">
                                            <p:txEl>
                                              <p:pRg st="3" end="3"/>
                                            </p:txEl>
                                          </p:spTgt>
                                        </p:tgtEl>
                                        <p:attrNameLst>
                                          <p:attrName>style.visibility</p:attrName>
                                        </p:attrNameLst>
                                      </p:cBhvr>
                                      <p:to>
                                        <p:strVal val="visible"/>
                                      </p:to>
                                    </p:set>
                                    <p:animEffect transition="in" filter="blinds(horizontal)">
                                      <p:cBhvr>
                                        <p:cTn id="51" dur="500"/>
                                        <p:tgtEl>
                                          <p:spTgt spid="2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8870" y="-113234"/>
            <a:ext cx="4457177" cy="964554"/>
            <a:chOff x="854169" y="18831"/>
            <a:chExt cx="4457177" cy="964554"/>
          </a:xfrm>
        </p:grpSpPr>
        <p:pic>
          <p:nvPicPr>
            <p:cNvPr id="6" name="Picture 12" descr="BAN_109"/>
            <p:cNvPicPr>
              <a:picLocks noChangeAspect="1" noChangeArrowheads="1"/>
            </p:cNvPicPr>
            <p:nvPr/>
          </p:nvPicPr>
          <p:blipFill>
            <a:blip r:embed="rId1" cstate="print"/>
            <a:srcRect/>
            <a:stretch>
              <a:fillRect/>
            </a:stretch>
          </p:blipFill>
          <p:spPr bwMode="auto">
            <a:xfrm>
              <a:off x="854169" y="18831"/>
              <a:ext cx="4457177" cy="964554"/>
            </a:xfrm>
            <a:prstGeom prst="rect">
              <a:avLst/>
            </a:prstGeom>
            <a:noFill/>
            <a:ln w="9525">
              <a:noFill/>
              <a:miter lim="800000"/>
              <a:headEnd/>
              <a:tailEnd/>
            </a:ln>
          </p:spPr>
        </p:pic>
        <p:sp>
          <p:nvSpPr>
            <p:cNvPr id="7" name="Text Box 12"/>
            <p:cNvSpPr txBox="1">
              <a:spLocks noChangeArrowheads="1"/>
            </p:cNvSpPr>
            <p:nvPr/>
          </p:nvSpPr>
          <p:spPr bwMode="auto">
            <a:xfrm>
              <a:off x="1124679" y="109636"/>
              <a:ext cx="2930525" cy="737235"/>
            </a:xfrm>
            <a:prstGeom prst="rect">
              <a:avLst/>
            </a:prstGeom>
            <a:noFill/>
            <a:ln w="9525">
              <a:noFill/>
              <a:miter lim="800000"/>
            </a:ln>
            <a:effectLst/>
          </p:spPr>
          <p:txBody>
            <a:bodyPr wrap="square">
              <a:spAutoFit/>
            </a:bodyPr>
            <a:lstStyle/>
            <a:p>
              <a:pPr algn="l">
                <a:lnSpc>
                  <a:spcPct val="100000"/>
                </a:lnSpc>
                <a:spcBef>
                  <a:spcPct val="50000"/>
                </a:spcBef>
              </a:pPr>
              <a:r>
                <a:rPr lang="en-US" altLang="zh-CN" sz="4200" b="1" dirty="0">
                  <a:solidFill>
                    <a:srgbClr val="A50021"/>
                  </a:solidFill>
                  <a:latin typeface="Arial Narrow" panose="020B0606020202030204" pitchFamily="34" charset="0"/>
                </a:rPr>
                <a:t>summary</a:t>
              </a:r>
              <a:endParaRPr lang="en-US" altLang="zh-CN" sz="4200" b="1" dirty="0">
                <a:solidFill>
                  <a:srgbClr val="A50021"/>
                </a:solidFill>
                <a:latin typeface="Arial Narrow" panose="020B0606020202030204" pitchFamily="34" charset="0"/>
              </a:endParaRPr>
            </a:p>
          </p:txBody>
        </p:sp>
      </p:grpSp>
      <p:graphicFrame>
        <p:nvGraphicFramePr>
          <p:cNvPr id="19" name="Object 2"/>
          <p:cNvGraphicFramePr>
            <a:graphicFrameLocks noChangeAspect="1"/>
          </p:cNvGraphicFramePr>
          <p:nvPr/>
        </p:nvGraphicFramePr>
        <p:xfrm>
          <a:off x="575468" y="751000"/>
          <a:ext cx="11041063" cy="6210300"/>
        </p:xfrm>
        <a:graphic>
          <a:graphicData uri="http://schemas.openxmlformats.org/presentationml/2006/ole">
            <mc:AlternateContent xmlns:mc="http://schemas.openxmlformats.org/markup-compatibility/2006">
              <mc:Choice xmlns:v="urn:schemas-microsoft-com:vml" Requires="v">
                <p:oleObj spid="_x0000_s1029" name="Document" r:id="rId2" imgW="10942320" imgH="6160135" progId="Word.Document.8">
                  <p:embed/>
                </p:oleObj>
              </mc:Choice>
              <mc:Fallback>
                <p:oleObj name="Document" r:id="rId2" imgW="10942320" imgH="6160135" progId="Word.Document.8">
                  <p:embed/>
                  <p:pic>
                    <p:nvPicPr>
                      <p:cNvPr id="0" name="Object 2"/>
                      <p:cNvPicPr>
                        <a:picLocks noChangeAspect="1" noChangeArrowheads="1"/>
                      </p:cNvPicPr>
                      <p:nvPr/>
                    </p:nvPicPr>
                    <p:blipFill>
                      <a:blip r:embed="rId3"/>
                      <a:srcRect/>
                      <a:stretch>
                        <a:fillRect/>
                      </a:stretch>
                    </p:blipFill>
                    <p:spPr bwMode="auto">
                      <a:xfrm>
                        <a:off x="575468" y="751000"/>
                        <a:ext cx="11041063" cy="6210300"/>
                      </a:xfrm>
                      <a:prstGeom prst="rect">
                        <a:avLst/>
                      </a:prstGeom>
                      <a:noFill/>
                      <a:ln>
                        <a:noFill/>
                      </a:ln>
                      <a:effectLst/>
                    </p:spPr>
                  </p:pic>
                </p:oleObj>
              </mc:Fallback>
            </mc:AlternateContent>
          </a:graphicData>
        </a:graphic>
      </p:graphicFrame>
      <p:sp>
        <p:nvSpPr>
          <p:cNvPr id="20" name="Rectangle 3"/>
          <p:cNvSpPr/>
          <p:nvPr/>
        </p:nvSpPr>
        <p:spPr>
          <a:xfrm>
            <a:off x="1873913" y="1115762"/>
            <a:ext cx="683772" cy="400110"/>
          </a:xfrm>
          <a:prstGeom prst="rect">
            <a:avLst/>
          </a:prstGeom>
          <a:noFill/>
          <a:ln>
            <a:noFill/>
            <a:miter lim="800000"/>
          </a:ln>
          <a:effectLst>
            <a:outerShdw dist="17961" dir="2700000" algn="ctr">
              <a:schemeClr val="bg2"/>
            </a:outerShdw>
          </a:effectLst>
        </p:spPr>
        <p:txBody>
          <a:bodyPr wrap="square" anchor="ct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5pPr>
          </a:lstStyle>
          <a:p>
            <a:r>
              <a:rPr lang="en-US" altLang="zh-CN" sz="2000" dirty="0">
                <a:ln w="9525" cap="flat" cmpd="sng" algn="ctr">
                  <a:noFill/>
                  <a:prstDash val="solid"/>
                  <a:round/>
                  <a:headEnd type="none" w="med" len="med"/>
                  <a:tailEnd type="none" w="med" len="med"/>
                </a:ln>
                <a:solidFill>
                  <a:srgbClr val="DF0303"/>
                </a:solidFill>
                <a:sym typeface="Wingdings" panose="05000000000000000000"/>
              </a:rPr>
              <a:t>an </a:t>
            </a:r>
            <a:endParaRPr lang="en-US" altLang="zh-CN" sz="2000" dirty="0">
              <a:solidFill>
                <a:srgbClr val="DF0303"/>
              </a:solidFill>
            </a:endParaRPr>
          </a:p>
        </p:txBody>
      </p:sp>
      <p:sp>
        <p:nvSpPr>
          <p:cNvPr id="21" name="Rectangle 4"/>
          <p:cNvSpPr/>
          <p:nvPr/>
        </p:nvSpPr>
        <p:spPr>
          <a:xfrm>
            <a:off x="3293448" y="1515872"/>
            <a:ext cx="2016696" cy="400110"/>
          </a:xfrm>
          <a:prstGeom prst="rect">
            <a:avLst/>
          </a:prstGeom>
          <a:noFill/>
          <a:ln>
            <a:noFill/>
            <a:miter lim="800000"/>
          </a:ln>
          <a:effectLst>
            <a:outerShdw dist="17961" dir="2700000" algn="ctr">
              <a:schemeClr val="bg2"/>
            </a:outerShdw>
          </a:effectLst>
        </p:spPr>
        <p:txBody>
          <a:bodyPr wrap="square" anchor="ct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5pPr>
          </a:lstStyle>
          <a:p>
            <a:r>
              <a:rPr lang="en-US" altLang="zh-CN" sz="2000" dirty="0">
                <a:ln w="9525" cap="flat" cmpd="sng" algn="ctr">
                  <a:noFill/>
                  <a:prstDash val="solid"/>
                  <a:round/>
                  <a:headEnd type="none" w="med" len="med"/>
                  <a:tailEnd type="none" w="med" len="med"/>
                </a:ln>
                <a:solidFill>
                  <a:srgbClr val="DF0303"/>
                </a:solidFill>
                <a:sym typeface="Wingdings" panose="05000000000000000000"/>
              </a:rPr>
              <a:t>adjustments </a:t>
            </a:r>
            <a:endParaRPr lang="en-US" altLang="zh-CN" sz="2000" dirty="0">
              <a:ln w="9525" cap="flat" cmpd="sng" algn="ctr">
                <a:noFill/>
                <a:prstDash val="solid"/>
                <a:round/>
                <a:headEnd type="none" w="med" len="med"/>
                <a:tailEnd type="none" w="med" len="med"/>
              </a:ln>
              <a:solidFill>
                <a:srgbClr val="DF0303"/>
              </a:solidFill>
            </a:endParaRPr>
          </a:p>
        </p:txBody>
      </p:sp>
      <p:sp>
        <p:nvSpPr>
          <p:cNvPr id="22" name="Rectangle 5"/>
          <p:cNvSpPr/>
          <p:nvPr/>
        </p:nvSpPr>
        <p:spPr>
          <a:xfrm>
            <a:off x="9462053" y="2279473"/>
            <a:ext cx="950951" cy="400110"/>
          </a:xfrm>
          <a:prstGeom prst="rect">
            <a:avLst/>
          </a:prstGeom>
          <a:noFill/>
          <a:ln>
            <a:noFill/>
            <a:miter lim="800000"/>
          </a:ln>
          <a:effectLst>
            <a:outerShdw dist="17961" dir="2700000" algn="ctr">
              <a:schemeClr val="bg2"/>
            </a:outerShdw>
          </a:effectLst>
        </p:spPr>
        <p:txBody>
          <a:bodyPr wrap="square" anchor="ct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5pPr>
          </a:lstStyle>
          <a:p>
            <a:r>
              <a:rPr lang="en-US" altLang="zh-CN" sz="2000" dirty="0">
                <a:ln w="9525" cap="flat" cmpd="sng" algn="ctr">
                  <a:noFill/>
                  <a:prstDash val="solid"/>
                  <a:round/>
                  <a:headEnd type="none" w="med" len="med"/>
                  <a:tailEnd type="none" w="med" len="med"/>
                </a:ln>
                <a:solidFill>
                  <a:srgbClr val="DF0303"/>
                </a:solidFill>
                <a:sym typeface="Wingdings" panose="05000000000000000000"/>
              </a:rPr>
              <a:t>their </a:t>
            </a:r>
            <a:endParaRPr lang="en-US" altLang="zh-CN" sz="2000" dirty="0">
              <a:solidFill>
                <a:srgbClr val="DF0303"/>
              </a:solidFill>
            </a:endParaRPr>
          </a:p>
        </p:txBody>
      </p:sp>
      <p:sp>
        <p:nvSpPr>
          <p:cNvPr id="23" name="Rectangle 6"/>
          <p:cNvSpPr/>
          <p:nvPr/>
        </p:nvSpPr>
        <p:spPr>
          <a:xfrm>
            <a:off x="3273853" y="2679583"/>
            <a:ext cx="2002686" cy="400110"/>
          </a:xfrm>
          <a:prstGeom prst="rect">
            <a:avLst/>
          </a:prstGeom>
          <a:noFill/>
          <a:ln>
            <a:noFill/>
            <a:miter lim="800000"/>
          </a:ln>
          <a:effectLst>
            <a:outerShdw dist="17961" dir="2700000" algn="ctr">
              <a:schemeClr val="bg2"/>
            </a:outerShdw>
          </a:effectLst>
        </p:spPr>
        <p:txBody>
          <a:bodyPr wrap="square" anchor="ct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5pPr>
          </a:lstStyle>
          <a:p>
            <a:r>
              <a:rPr lang="en-US" altLang="zh-CN" sz="2000" dirty="0">
                <a:ln w="9525" cap="flat" cmpd="sng" algn="ctr">
                  <a:noFill/>
                  <a:prstDash val="solid"/>
                  <a:round/>
                  <a:headEnd type="none" w="med" len="med"/>
                  <a:tailEnd type="none" w="med" len="med"/>
                </a:ln>
                <a:solidFill>
                  <a:srgbClr val="DF0303"/>
                </a:solidFill>
                <a:sym typeface="Wingdings" panose="05000000000000000000"/>
              </a:rPr>
              <a:t>are writing </a:t>
            </a:r>
            <a:endParaRPr lang="en-US" altLang="zh-CN" sz="2000" dirty="0">
              <a:solidFill>
                <a:srgbClr val="DF0303"/>
              </a:solidFill>
            </a:endParaRPr>
          </a:p>
        </p:txBody>
      </p:sp>
      <p:sp>
        <p:nvSpPr>
          <p:cNvPr id="24" name="Rectangle 3"/>
          <p:cNvSpPr/>
          <p:nvPr/>
        </p:nvSpPr>
        <p:spPr>
          <a:xfrm>
            <a:off x="10588937" y="5526301"/>
            <a:ext cx="1467068" cy="400110"/>
          </a:xfrm>
          <a:prstGeom prst="rect">
            <a:avLst/>
          </a:prstGeom>
          <a:noFill/>
          <a:ln>
            <a:noFill/>
            <a:miter lim="800000"/>
          </a:ln>
          <a:effectLst>
            <a:outerShdw dist="17961" dir="2700000" algn="ctr">
              <a:srgbClr val="CFCFCF"/>
            </a:outerShdw>
          </a:effectLst>
        </p:spPr>
        <p:txBody>
          <a:bodyPr wrap="none" anchor="ct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5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i="0" u="none" strike="noStrike" kern="0" cap="none" spc="0" normalizeH="0" baseline="0" noProof="0" dirty="0">
                <a:ln w="9525" cap="flat" cmpd="sng" algn="ctr">
                  <a:noFill/>
                  <a:prstDash val="solid"/>
                  <a:round/>
                  <a:headEnd type="none" w="med" len="med"/>
                  <a:tailEnd type="none" w="med" len="med"/>
                </a:ln>
                <a:solidFill>
                  <a:srgbClr val="DF0303"/>
                </a:solidFill>
                <a:effectLst/>
                <a:uLnTx/>
                <a:uFillTx/>
                <a:latin typeface="Arial" panose="020B0604020202020204" pitchFamily="34" charset="0"/>
                <a:ea typeface="宋体" panose="02010600030101010101" pitchFamily="2" charset="-122"/>
                <a:sym typeface="Wingdings" panose="05000000000000000000"/>
              </a:rPr>
              <a:t>to change </a:t>
            </a:r>
            <a:endParaRPr kumimoji="0" lang="en-US" altLang="zh-CN" sz="2000" i="0" u="none" strike="noStrike" kern="0" cap="none" spc="0" normalizeH="0" baseline="0" noProof="0" dirty="0">
              <a:ln>
                <a:noFill/>
              </a:ln>
              <a:solidFill>
                <a:srgbClr val="DF0303"/>
              </a:solidFill>
              <a:effectLst/>
              <a:uLnTx/>
              <a:uFillTx/>
              <a:latin typeface="Arial" panose="020B0604020202020204" pitchFamily="34" charset="0"/>
              <a:ea typeface="宋体" panose="02010600030101010101" pitchFamily="2" charset="-122"/>
            </a:endParaRPr>
          </a:p>
        </p:txBody>
      </p:sp>
      <p:sp>
        <p:nvSpPr>
          <p:cNvPr id="25" name="Rectangle 4"/>
          <p:cNvSpPr/>
          <p:nvPr/>
        </p:nvSpPr>
        <p:spPr>
          <a:xfrm>
            <a:off x="7966715" y="5911022"/>
            <a:ext cx="1664238" cy="400110"/>
          </a:xfrm>
          <a:prstGeom prst="rect">
            <a:avLst/>
          </a:prstGeom>
          <a:noFill/>
          <a:ln>
            <a:noFill/>
            <a:miter lim="800000"/>
          </a:ln>
          <a:effectLst>
            <a:outerShdw dist="17961" dir="2700000" algn="ctr">
              <a:srgbClr val="CFCFCF"/>
            </a:outerShdw>
          </a:effectLst>
        </p:spPr>
        <p:txBody>
          <a:bodyPr wrap="none" anchor="ct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1" i="0" u="none" baseline="0">
                <a:solidFill>
                  <a:schemeClr val="tx1"/>
                </a:solidFill>
                <a:effectLst/>
                <a:latin typeface="Arial" panose="020B0604020202020204" pitchFamily="34" charset="0"/>
                <a:ea typeface="宋体" panose="02010600030101010101" pitchFamily="2" charset="-122"/>
              </a:defRPr>
            </a:lvl5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i="0" u="none" strike="noStrike" kern="0" cap="none" spc="0" normalizeH="0" baseline="0" noProof="0" dirty="0">
                <a:ln w="9525" cap="flat" cmpd="sng" algn="ctr">
                  <a:noFill/>
                  <a:prstDash val="solid"/>
                  <a:round/>
                  <a:headEnd type="none" w="med" len="med"/>
                  <a:tailEnd type="none" w="med" len="med"/>
                </a:ln>
                <a:solidFill>
                  <a:srgbClr val="DF0303"/>
                </a:solidFill>
                <a:effectLst/>
                <a:uLnTx/>
                <a:uFillTx/>
                <a:latin typeface="Arial" panose="020B0604020202020204" pitchFamily="34" charset="0"/>
                <a:ea typeface="宋体" panose="02010600030101010101" pitchFamily="2" charset="-122"/>
                <a:sym typeface="Wingdings" panose="05000000000000000000"/>
              </a:rPr>
              <a:t>individually </a:t>
            </a:r>
            <a:endParaRPr kumimoji="0" lang="en-US" altLang="zh-CN" sz="2000" i="0" u="none" strike="noStrike" kern="0" cap="none" spc="0" normalizeH="0" baseline="0" noProof="0" dirty="0">
              <a:ln>
                <a:noFill/>
              </a:ln>
              <a:solidFill>
                <a:srgbClr val="DF0303"/>
              </a:solidFill>
              <a:effectLst/>
              <a:uLnTx/>
              <a:uFillTx/>
              <a:latin typeface="Arial" panose="020B0604020202020204" pitchFamily="34" charset="0"/>
              <a:ea typeface="宋体" panose="02010600030101010101" pitchFamily="2" charset="-122"/>
            </a:endParaRPr>
          </a:p>
        </p:txBody>
      </p:sp>
      <p:sp>
        <p:nvSpPr>
          <p:cNvPr id="3" name="文本框 2"/>
          <p:cNvSpPr txBox="1"/>
          <p:nvPr/>
        </p:nvSpPr>
        <p:spPr>
          <a:xfrm>
            <a:off x="3140766" y="3570025"/>
            <a:ext cx="1643270" cy="400110"/>
          </a:xfrm>
          <a:prstGeom prst="rect">
            <a:avLst/>
          </a:prstGeom>
          <a:noFill/>
        </p:spPr>
        <p:txBody>
          <a:bodyPr wrap="square" rtlCol="0">
            <a:spAutoFit/>
          </a:bodyPr>
          <a:lstStyle/>
          <a:p>
            <a:r>
              <a:rPr lang="en-US" altLang="zh-CN" sz="2000" b="1" dirty="0">
                <a:solidFill>
                  <a:srgbClr val="FF0000"/>
                </a:solidFill>
              </a:rPr>
              <a:t>distracted</a:t>
            </a:r>
            <a:endParaRPr lang="zh-CN" altLang="en-US" sz="2000" b="1" dirty="0">
              <a:solidFill>
                <a:srgbClr val="FF0000"/>
              </a:solidFill>
            </a:endParaRPr>
          </a:p>
        </p:txBody>
      </p:sp>
      <p:sp>
        <p:nvSpPr>
          <p:cNvPr id="9" name="文本框 8"/>
          <p:cNvSpPr txBox="1"/>
          <p:nvPr/>
        </p:nvSpPr>
        <p:spPr>
          <a:xfrm>
            <a:off x="10239041" y="3478695"/>
            <a:ext cx="950951" cy="400110"/>
          </a:xfrm>
          <a:prstGeom prst="rect">
            <a:avLst/>
          </a:prstGeom>
          <a:noFill/>
        </p:spPr>
        <p:txBody>
          <a:bodyPr wrap="square" rtlCol="0">
            <a:spAutoFit/>
          </a:bodyPr>
          <a:lstStyle/>
          <a:p>
            <a:r>
              <a:rPr lang="en-US" altLang="zh-CN" sz="2000" b="1" dirty="0">
                <a:solidFill>
                  <a:srgbClr val="FF0000"/>
                </a:solidFill>
              </a:rPr>
              <a:t>who</a:t>
            </a:r>
            <a:endParaRPr lang="zh-CN" altLang="en-US" sz="2000" b="1" dirty="0">
              <a:solidFill>
                <a:srgbClr val="FF0000"/>
              </a:solidFill>
            </a:endParaRPr>
          </a:p>
        </p:txBody>
      </p:sp>
      <p:sp>
        <p:nvSpPr>
          <p:cNvPr id="10" name="文本框 9"/>
          <p:cNvSpPr txBox="1"/>
          <p:nvPr/>
        </p:nvSpPr>
        <p:spPr>
          <a:xfrm>
            <a:off x="6546574" y="3935895"/>
            <a:ext cx="1285460" cy="400110"/>
          </a:xfrm>
          <a:prstGeom prst="rect">
            <a:avLst/>
          </a:prstGeom>
          <a:noFill/>
        </p:spPr>
        <p:txBody>
          <a:bodyPr wrap="square" rtlCol="0">
            <a:spAutoFit/>
          </a:bodyPr>
          <a:lstStyle/>
          <a:p>
            <a:r>
              <a:rPr lang="en-US" altLang="zh-CN" sz="2000" b="1" dirty="0">
                <a:solidFill>
                  <a:srgbClr val="FF0000"/>
                </a:solidFill>
              </a:rPr>
              <a:t>crossed</a:t>
            </a:r>
            <a:endParaRPr lang="zh-CN" altLang="en-US" sz="2000" b="1" dirty="0">
              <a:solidFill>
                <a:srgbClr val="FF0000"/>
              </a:solidFill>
            </a:endParaRPr>
          </a:p>
        </p:txBody>
      </p:sp>
      <p:sp>
        <p:nvSpPr>
          <p:cNvPr id="11" name="文本框 10"/>
          <p:cNvSpPr txBox="1"/>
          <p:nvPr/>
        </p:nvSpPr>
        <p:spPr>
          <a:xfrm>
            <a:off x="6546574" y="4704522"/>
            <a:ext cx="1152939" cy="400110"/>
          </a:xfrm>
          <a:prstGeom prst="rect">
            <a:avLst/>
          </a:prstGeom>
          <a:noFill/>
        </p:spPr>
        <p:txBody>
          <a:bodyPr wrap="square" rtlCol="0">
            <a:spAutoFit/>
          </a:bodyPr>
          <a:lstStyle/>
          <a:p>
            <a:r>
              <a:rPr lang="en-US" altLang="zh-CN" sz="2000" b="1" dirty="0">
                <a:solidFill>
                  <a:srgbClr val="FF0000"/>
                </a:solidFill>
              </a:rPr>
              <a:t>from</a:t>
            </a:r>
            <a:endParaRPr lang="zh-CN" altLang="en-US" sz="20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ox(in)">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3"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68773" y="0"/>
            <a:ext cx="2938527" cy="646232"/>
          </a:xfrm>
          <a:prstGeom prst="rect">
            <a:avLst/>
          </a:prstGeom>
        </p:spPr>
      </p:pic>
      <p:sp>
        <p:nvSpPr>
          <p:cNvPr id="2" name="文本框 1"/>
          <p:cNvSpPr txBox="1"/>
          <p:nvPr/>
        </p:nvSpPr>
        <p:spPr>
          <a:xfrm>
            <a:off x="299903" y="745868"/>
            <a:ext cx="10225450" cy="461665"/>
          </a:xfrm>
          <a:prstGeom prst="rect">
            <a:avLst/>
          </a:prstGeom>
          <a:noFill/>
        </p:spPr>
        <p:txBody>
          <a:bodyPr wrap="square" rtlCol="0">
            <a:spAutoFit/>
          </a:bodyPr>
          <a:lstStyle/>
          <a:p>
            <a:r>
              <a:rPr lang="en-US" altLang="zh-CN" sz="2400" b="1" dirty="0">
                <a:solidFill>
                  <a:srgbClr val="0000FF"/>
                </a:solidFill>
              </a:rPr>
              <a:t>Activity: Reread the passage and fill in the blanks. </a:t>
            </a:r>
            <a:endParaRPr lang="en-US" altLang="zh-CN" sz="2400" b="1" dirty="0">
              <a:solidFill>
                <a:srgbClr val="0000FF"/>
              </a:solidFill>
            </a:endParaRPr>
          </a:p>
        </p:txBody>
      </p:sp>
      <p:sp>
        <p:nvSpPr>
          <p:cNvPr id="4" name="文本框 3"/>
          <p:cNvSpPr txBox="1"/>
          <p:nvPr/>
        </p:nvSpPr>
        <p:spPr>
          <a:xfrm>
            <a:off x="0" y="1307169"/>
            <a:ext cx="12390170" cy="4847783"/>
          </a:xfrm>
          <a:prstGeom prst="rect">
            <a:avLst/>
          </a:prstGeom>
          <a:noFill/>
          <a:ln w="9525">
            <a:noFill/>
          </a:ln>
        </p:spPr>
        <p:txBody>
          <a:bodyPr lIns="117202" tIns="58601" rIns="117202" bIns="58601">
            <a:spAutoFit/>
          </a:bodyPr>
          <a:lstStyle/>
          <a:p>
            <a:pPr algn="just" defTabSz="1171575">
              <a:lnSpc>
                <a:spcPct val="150000"/>
              </a:lnSpc>
            </a:pPr>
            <a:r>
              <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(1) ________at students’ body language makes me know what makes each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lnSpc>
                <a:spcPct val="150000"/>
              </a:lnSpc>
            </a:pP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student (2) ____. It is easy to (3) ________(</a:t>
            </a:r>
            <a:r>
              <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rPr>
              <a:t>识别</a:t>
            </a: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)when students are interested in a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lnSpc>
                <a:spcPct val="150000"/>
              </a:lnSpc>
            </a:pP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lesson through their body language. If I find students are (4) _______by something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lnSpc>
                <a:spcPct val="150000"/>
              </a:lnSpc>
            </a:pP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else, I will (5) _______them to pay attention in class. It is hard to (6) __________(</a:t>
            </a:r>
            <a:r>
              <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rPr>
              <a:t>辨</a:t>
            </a:r>
            <a:endPar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lnSpc>
                <a:spcPct val="150000"/>
              </a:lnSpc>
            </a:pPr>
            <a:r>
              <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rPr>
              <a:t>别</a:t>
            </a: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)when students are troubled. If they have (7) ________with other students or at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lnSpc>
                <a:spcPct val="150000"/>
              </a:lnSpc>
            </a:pP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home, I will (8) _______and assess what is going on. Their body language makes me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lnSpc>
                <a:spcPct val="150000"/>
              </a:lnSpc>
            </a:pP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know when to (9) ______class activities, when to (10) ________,  and when to talk to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lnSpc>
                <a:spcPct val="150000"/>
              </a:lnSpc>
            </a:pP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students individually.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738365" y="1460283"/>
            <a:ext cx="2459942" cy="516890"/>
          </a:xfrm>
          <a:prstGeom prst="rect">
            <a:avLst/>
          </a:prstGeom>
          <a:noFill/>
          <a:ln w="9525">
            <a:noFill/>
          </a:ln>
        </p:spPr>
        <p:txBody>
          <a:bodyPr lIns="117202" tIns="58601" rIns="117202" bIns="58601" anchor="b" anchorCtr="1">
            <a:spAutoFit/>
          </a:bodyPr>
          <a:lstStyle/>
          <a:p>
            <a:pPr defTabSz="1171575"/>
            <a:r>
              <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rPr>
              <a:t>Looking</a:t>
            </a:r>
            <a:endPar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1450955" y="2034020"/>
            <a:ext cx="1336304" cy="516890"/>
          </a:xfrm>
          <a:prstGeom prst="rect">
            <a:avLst/>
          </a:prstGeom>
          <a:noFill/>
          <a:ln w="9525">
            <a:noFill/>
          </a:ln>
        </p:spPr>
        <p:txBody>
          <a:bodyPr lIns="117202" tIns="58601" rIns="117202" bIns="58601" anchor="b" anchorCtr="1">
            <a:spAutoFit/>
          </a:bodyPr>
          <a:lstStyle/>
          <a:p>
            <a:pPr defTabSz="1171575"/>
            <a:r>
              <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rPr>
              <a:t>tick</a:t>
            </a:r>
            <a:endPar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nvSpPr>
        <p:spPr>
          <a:xfrm>
            <a:off x="3977553" y="2034020"/>
            <a:ext cx="2707523" cy="516890"/>
          </a:xfrm>
          <a:prstGeom prst="rect">
            <a:avLst/>
          </a:prstGeom>
          <a:noFill/>
          <a:ln w="9525">
            <a:noFill/>
          </a:ln>
        </p:spPr>
        <p:txBody>
          <a:bodyPr lIns="117202" tIns="58601" rIns="117202" bIns="58601" anchor="b" anchorCtr="1">
            <a:spAutoFit/>
          </a:bodyPr>
          <a:lstStyle>
            <a:defPPr>
              <a:defRPr lang="zh-CN"/>
            </a:defPPr>
            <a:lvl1pPr defTabSz="1171575">
              <a:defRPr sz="2600" b="1">
                <a:solidFill>
                  <a:srgbClr val="FF0000"/>
                </a:solidFill>
                <a:latin typeface="Times New Roman" panose="02020603050405020304" charset="0"/>
                <a:ea typeface="宋体" panose="02010600030101010101" pitchFamily="2" charset="-122"/>
                <a:cs typeface="Times New Roman" panose="02020603050405020304" charset="0"/>
              </a:defRPr>
            </a:lvl1pPr>
          </a:lstStyle>
          <a:p>
            <a:r>
              <a:rPr lang="en-US" altLang="zh-CN" dirty="0" err="1"/>
              <a:t>recognise</a:t>
            </a:r>
            <a:endParaRPr lang="en-US" altLang="zh-CN" dirty="0"/>
          </a:p>
        </p:txBody>
      </p:sp>
      <p:sp>
        <p:nvSpPr>
          <p:cNvPr id="8" name="文本框 7"/>
          <p:cNvSpPr txBox="1"/>
          <p:nvPr/>
        </p:nvSpPr>
        <p:spPr>
          <a:xfrm>
            <a:off x="8088132" y="2630754"/>
            <a:ext cx="2294888" cy="516890"/>
          </a:xfrm>
          <a:prstGeom prst="rect">
            <a:avLst/>
          </a:prstGeom>
          <a:noFill/>
          <a:ln w="9525">
            <a:noFill/>
          </a:ln>
        </p:spPr>
        <p:txBody>
          <a:bodyPr lIns="117202" tIns="58601" rIns="117202" bIns="58601" anchor="b" anchorCtr="1">
            <a:spAutoFit/>
          </a:bodyPr>
          <a:lstStyle/>
          <a:p>
            <a:pPr defTabSz="1171575"/>
            <a:r>
              <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rPr>
              <a:t>amused</a:t>
            </a:r>
            <a:endPar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nvSpPr>
        <p:spPr>
          <a:xfrm>
            <a:off x="1469936" y="3227488"/>
            <a:ext cx="2199664" cy="516890"/>
          </a:xfrm>
          <a:prstGeom prst="rect">
            <a:avLst/>
          </a:prstGeom>
          <a:noFill/>
          <a:ln w="9525">
            <a:noFill/>
          </a:ln>
        </p:spPr>
        <p:txBody>
          <a:bodyPr lIns="117202" tIns="58601" rIns="117202" bIns="58601" anchor="b" anchorCtr="1">
            <a:spAutoFit/>
          </a:bodyPr>
          <a:lstStyle>
            <a:defPPr>
              <a:defRPr lang="zh-CN"/>
            </a:defPPr>
            <a:lvl1pPr defTabSz="1171575">
              <a:defRPr sz="2600" b="1">
                <a:solidFill>
                  <a:srgbClr val="FF0000"/>
                </a:solidFill>
                <a:latin typeface="Times New Roman" panose="02020603050405020304" charset="0"/>
                <a:ea typeface="宋体" panose="02010600030101010101" pitchFamily="2" charset="-122"/>
                <a:cs typeface="Times New Roman" panose="02020603050405020304" charset="0"/>
              </a:defRPr>
            </a:lvl1pPr>
          </a:lstStyle>
          <a:p>
            <a:r>
              <a:rPr lang="en-US" altLang="zh-CN" dirty="0"/>
              <a:t>remind</a:t>
            </a:r>
            <a:endParaRPr lang="en-US" altLang="zh-CN" dirty="0"/>
          </a:p>
        </p:txBody>
      </p:sp>
      <p:sp>
        <p:nvSpPr>
          <p:cNvPr id="10" name="文本框 9"/>
          <p:cNvSpPr txBox="1"/>
          <p:nvPr/>
        </p:nvSpPr>
        <p:spPr>
          <a:xfrm>
            <a:off x="8985782" y="3214171"/>
            <a:ext cx="3101114" cy="516890"/>
          </a:xfrm>
          <a:prstGeom prst="rect">
            <a:avLst/>
          </a:prstGeom>
          <a:noFill/>
          <a:ln w="9525">
            <a:noFill/>
          </a:ln>
        </p:spPr>
        <p:txBody>
          <a:bodyPr lIns="117202" tIns="58601" rIns="117202" bIns="58601" anchor="b" anchorCtr="1">
            <a:spAutoFit/>
          </a:bodyPr>
          <a:lstStyle/>
          <a:p>
            <a:pPr defTabSz="1171575"/>
            <a:r>
              <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rPr>
              <a:t>distinguish</a:t>
            </a:r>
            <a:endPar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11" name="文本框 10"/>
          <p:cNvSpPr txBox="1"/>
          <p:nvPr/>
        </p:nvSpPr>
        <p:spPr>
          <a:xfrm>
            <a:off x="6097893" y="3797588"/>
            <a:ext cx="2453593" cy="516890"/>
          </a:xfrm>
          <a:prstGeom prst="rect">
            <a:avLst/>
          </a:prstGeom>
          <a:noFill/>
          <a:ln w="9525">
            <a:noFill/>
          </a:ln>
        </p:spPr>
        <p:txBody>
          <a:bodyPr lIns="117202" tIns="58601" rIns="117202" bIns="58601" anchor="b" anchorCtr="1">
            <a:spAutoFit/>
          </a:bodyPr>
          <a:lstStyle/>
          <a:p>
            <a:pPr defTabSz="1171575"/>
            <a:r>
              <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rPr>
              <a:t>conflicts</a:t>
            </a:r>
            <a:endPar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1914376" y="4420957"/>
            <a:ext cx="2199664" cy="516890"/>
          </a:xfrm>
          <a:prstGeom prst="rect">
            <a:avLst/>
          </a:prstGeom>
          <a:noFill/>
          <a:ln w="9525">
            <a:noFill/>
          </a:ln>
        </p:spPr>
        <p:txBody>
          <a:bodyPr lIns="117202" tIns="58601" rIns="117202" bIns="58601" anchor="b" anchorCtr="1">
            <a:spAutoFit/>
          </a:bodyPr>
          <a:lstStyle>
            <a:defPPr>
              <a:defRPr lang="zh-CN"/>
            </a:defPPr>
            <a:lvl1pPr defTabSz="1171575">
              <a:defRPr sz="2600" b="1">
                <a:solidFill>
                  <a:srgbClr val="FF0000"/>
                </a:solidFill>
                <a:latin typeface="Times New Roman" panose="02020603050405020304" charset="0"/>
                <a:ea typeface="宋体" panose="02010600030101010101" pitchFamily="2" charset="-122"/>
                <a:cs typeface="Times New Roman" panose="02020603050405020304" charset="0"/>
              </a:defRPr>
            </a:lvl1pPr>
          </a:lstStyle>
          <a:p>
            <a:r>
              <a:rPr lang="en-US" altLang="zh-CN" dirty="0"/>
              <a:t>inquire</a:t>
            </a:r>
            <a:endParaRPr lang="en-US" altLang="zh-CN" dirty="0"/>
          </a:p>
        </p:txBody>
      </p:sp>
      <p:sp>
        <p:nvSpPr>
          <p:cNvPr id="13" name="文本框 12"/>
          <p:cNvSpPr txBox="1"/>
          <p:nvPr/>
        </p:nvSpPr>
        <p:spPr>
          <a:xfrm>
            <a:off x="2225440" y="5017691"/>
            <a:ext cx="1945735" cy="516890"/>
          </a:xfrm>
          <a:prstGeom prst="rect">
            <a:avLst/>
          </a:prstGeom>
          <a:noFill/>
          <a:ln w="9525">
            <a:noFill/>
          </a:ln>
        </p:spPr>
        <p:txBody>
          <a:bodyPr lIns="117202" tIns="58601" rIns="117202" bIns="58601" anchor="b" anchorCtr="1">
            <a:spAutoFit/>
          </a:bodyPr>
          <a:lstStyle/>
          <a:p>
            <a:pPr defTabSz="1171575"/>
            <a:r>
              <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rPr>
              <a:t>adjust</a:t>
            </a:r>
            <a:endPar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6935856" y="5017691"/>
            <a:ext cx="2707523" cy="516890"/>
          </a:xfrm>
          <a:prstGeom prst="rect">
            <a:avLst/>
          </a:prstGeom>
          <a:noFill/>
          <a:ln w="9525">
            <a:noFill/>
          </a:ln>
        </p:spPr>
        <p:txBody>
          <a:bodyPr lIns="117202" tIns="58601" rIns="117202" bIns="58601" anchor="b" anchorCtr="1">
            <a:spAutoFit/>
          </a:bodyPr>
          <a:lstStyle/>
          <a:p>
            <a:pPr defTabSz="1171575"/>
            <a:r>
              <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rPr>
              <a:t>intervene</a:t>
            </a:r>
            <a:endParaRPr lang="en-US" altLang="zh-CN" sz="26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linds(horizontal)">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linds(horizontal)">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linds(horizontal)">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8039735" y="2567306"/>
            <a:ext cx="1008380" cy="313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b="1">
              <a:solidFill>
                <a:schemeClr val="accent6"/>
              </a:solidFill>
              <a:latin typeface="Times New Roman" panose="02020603050405020304" charset="0"/>
              <a:cs typeface="Times New Roman" panose="02020603050405020304" charset="0"/>
            </a:endParaRPr>
          </a:p>
        </p:txBody>
      </p:sp>
      <p:sp>
        <p:nvSpPr>
          <p:cNvPr id="30" name="矩形 29"/>
          <p:cNvSpPr/>
          <p:nvPr/>
        </p:nvSpPr>
        <p:spPr>
          <a:xfrm>
            <a:off x="6816080" y="1511836"/>
            <a:ext cx="72008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b="1">
              <a:solidFill>
                <a:schemeClr val="accent6"/>
              </a:solidFill>
              <a:latin typeface="Times New Roman" panose="02020603050405020304" charset="0"/>
              <a:cs typeface="Times New Roman" panose="02020603050405020304" charset="0"/>
            </a:endParaRPr>
          </a:p>
        </p:txBody>
      </p:sp>
      <p:sp>
        <p:nvSpPr>
          <p:cNvPr id="31" name="矩形 30"/>
          <p:cNvSpPr/>
          <p:nvPr/>
        </p:nvSpPr>
        <p:spPr>
          <a:xfrm>
            <a:off x="6528048" y="1799868"/>
            <a:ext cx="108012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400" b="1">
              <a:solidFill>
                <a:schemeClr val="accent6"/>
              </a:solidFill>
              <a:latin typeface="Times New Roman" panose="02020603050405020304" charset="0"/>
              <a:cs typeface="Times New Roman" panose="02020603050405020304" charset="0"/>
            </a:endParaRPr>
          </a:p>
        </p:txBody>
      </p:sp>
      <p:pic>
        <p:nvPicPr>
          <p:cNvPr id="32" name="图片 31"/>
          <p:cNvPicPr>
            <a:picLocks noChangeAspect="1"/>
          </p:cNvPicPr>
          <p:nvPr/>
        </p:nvPicPr>
        <p:blipFill>
          <a:blip r:embed="rId1"/>
          <a:stretch>
            <a:fillRect/>
          </a:stretch>
        </p:blipFill>
        <p:spPr>
          <a:xfrm>
            <a:off x="1812290" y="1511935"/>
            <a:ext cx="4715510" cy="3303270"/>
          </a:xfrm>
          <a:prstGeom prst="rect">
            <a:avLst/>
          </a:prstGeom>
          <a:ln>
            <a:solidFill>
              <a:schemeClr val="accent1">
                <a:lumMod val="90000"/>
              </a:schemeClr>
            </a:solidFill>
          </a:ln>
        </p:spPr>
      </p:pic>
      <p:pic>
        <p:nvPicPr>
          <p:cNvPr id="33" name="图片 32"/>
          <p:cNvPicPr>
            <a:picLocks noChangeAspect="1"/>
          </p:cNvPicPr>
          <p:nvPr/>
        </p:nvPicPr>
        <p:blipFill>
          <a:blip r:embed="rId2"/>
          <a:stretch>
            <a:fillRect/>
          </a:stretch>
        </p:blipFill>
        <p:spPr>
          <a:xfrm>
            <a:off x="6456045" y="780415"/>
            <a:ext cx="3897630" cy="3303270"/>
          </a:xfrm>
          <a:prstGeom prst="rect">
            <a:avLst/>
          </a:prstGeom>
          <a:ln>
            <a:solidFill>
              <a:schemeClr val="accent1">
                <a:lumMod val="90000"/>
              </a:schemeClr>
            </a:solidFill>
          </a:ln>
        </p:spPr>
      </p:pic>
      <p:grpSp>
        <p:nvGrpSpPr>
          <p:cNvPr id="34" name="组合 33"/>
          <p:cNvGrpSpPr/>
          <p:nvPr/>
        </p:nvGrpSpPr>
        <p:grpSpPr>
          <a:xfrm>
            <a:off x="1941196" y="4442460"/>
            <a:ext cx="8226425" cy="2340610"/>
            <a:chOff x="489" y="306"/>
            <a:chExt cx="11939" cy="3686"/>
          </a:xfrm>
        </p:grpSpPr>
        <p:sp>
          <p:nvSpPr>
            <p:cNvPr id="35" name="云形 34"/>
            <p:cNvSpPr/>
            <p:nvPr/>
          </p:nvSpPr>
          <p:spPr>
            <a:xfrm>
              <a:off x="489" y="306"/>
              <a:ext cx="11939" cy="3686"/>
            </a:xfrm>
            <a:prstGeom prst="cloud">
              <a:avLst/>
            </a:prstGeom>
            <a:solidFill>
              <a:srgbClr val="D9E9A8"/>
            </a:solidFill>
            <a:ln w="28575" cmpd="sng">
              <a:solidFill>
                <a:srgbClr val="9FC4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1527" y="1105"/>
              <a:ext cx="10590" cy="2569"/>
            </a:xfrm>
            <a:prstGeom prst="rect">
              <a:avLst/>
            </a:prstGeom>
            <a:noFill/>
          </p:spPr>
          <p:txBody>
            <a:bodyPr wrap="square" rtlCol="0" anchor="t">
              <a:spAutoFit/>
            </a:bodyPr>
            <a:lstStyle/>
            <a:p>
              <a:pPr>
                <a:lnSpc>
                  <a:spcPts val="4000"/>
                </a:lnSpc>
              </a:pPr>
              <a:r>
                <a:rPr lang="en-US" altLang="en-US" sz="3600" b="1" dirty="0">
                  <a:solidFill>
                    <a:srgbClr val="C00000"/>
                  </a:solidFill>
                  <a:effectLst>
                    <a:outerShdw blurRad="38100" dist="38100" dir="2700000" algn="tl">
                      <a:srgbClr val="000000">
                        <a:alpha val="43137"/>
                      </a:srgbClr>
                    </a:outerShdw>
                  </a:effectLst>
                  <a:latin typeface="Comic Sans MS" panose="030F0702030302020204" pitchFamily="66" charset="0"/>
                  <a:ea typeface="微软雅黑" panose="020B0503020204020204" pitchFamily="34" charset="-122"/>
                  <a:sym typeface="+mn-ea"/>
                </a:rPr>
                <a:t>What are these people doing</a:t>
              </a:r>
              <a:r>
                <a:rPr lang="zh-CN" altLang="en-US" sz="3600" b="1" dirty="0">
                  <a:solidFill>
                    <a:srgbClr val="C00000"/>
                  </a:solidFill>
                  <a:effectLst>
                    <a:outerShdw blurRad="38100" dist="38100" dir="2700000" algn="tl">
                      <a:srgbClr val="000000">
                        <a:alpha val="43137"/>
                      </a:srgbClr>
                    </a:outerShdw>
                  </a:effectLst>
                  <a:latin typeface="Comic Sans MS" panose="030F0702030302020204" pitchFamily="66" charset="0"/>
                  <a:ea typeface="微软雅黑" panose="020B0503020204020204" pitchFamily="34" charset="-122"/>
                  <a:sym typeface="+mn-ea"/>
                </a:rPr>
                <a:t>？</a:t>
              </a:r>
              <a:r>
                <a:rPr lang="en-US" altLang="en-US" sz="3600" b="1" dirty="0">
                  <a:solidFill>
                    <a:srgbClr val="C00000"/>
                  </a:solidFill>
                  <a:effectLst>
                    <a:outerShdw blurRad="38100" dist="38100" dir="2700000" algn="tl">
                      <a:srgbClr val="000000">
                        <a:alpha val="43137"/>
                      </a:srgbClr>
                    </a:outerShdw>
                  </a:effectLst>
                  <a:latin typeface="Comic Sans MS" panose="030F0702030302020204" pitchFamily="66" charset="0"/>
                  <a:ea typeface="微软雅黑" panose="020B0503020204020204" pitchFamily="34" charset="-122"/>
                  <a:sym typeface="+mn-ea"/>
                </a:rPr>
                <a:t>What is their body language telling you?</a:t>
              </a:r>
              <a:endParaRPr lang="en-US" altLang="en-US" sz="3600" b="1" dirty="0">
                <a:solidFill>
                  <a:srgbClr val="C00000"/>
                </a:solidFill>
                <a:effectLst>
                  <a:outerShdw blurRad="38100" dist="38100" dir="2700000" algn="tl">
                    <a:srgbClr val="000000">
                      <a:alpha val="43137"/>
                    </a:srgbClr>
                  </a:outerShdw>
                </a:effectLst>
                <a:latin typeface="Comic Sans MS" panose="030F0702030302020204" pitchFamily="66" charset="0"/>
                <a:ea typeface="微软雅黑" panose="020B0503020204020204" pitchFamily="34" charset="-122"/>
                <a:sym typeface="+mn-ea"/>
              </a:endParaRPr>
            </a:p>
          </p:txBody>
        </p:sp>
      </p:grpSp>
      <p:sp>
        <p:nvSpPr>
          <p:cNvPr id="37" name="文本框 36"/>
          <p:cNvSpPr txBox="1"/>
          <p:nvPr/>
        </p:nvSpPr>
        <p:spPr>
          <a:xfrm>
            <a:off x="1663701" y="848996"/>
            <a:ext cx="3600345" cy="646331"/>
          </a:xfrm>
          <a:prstGeom prst="rect">
            <a:avLst/>
          </a:prstGeom>
          <a:noFill/>
        </p:spPr>
        <p:txBody>
          <a:bodyPr wrap="none" rtlCol="0" anchor="t">
            <a:spAutoFit/>
          </a:bodyPr>
          <a:lstStyle/>
          <a:p>
            <a:r>
              <a:rPr lang="en-US" altLang="zh-CN" sz="3600" b="1" dirty="0">
                <a:solidFill>
                  <a:schemeClr val="accent2"/>
                </a:solidFill>
                <a:latin typeface="Times New Roman" panose="02020603050405020304" charset="0"/>
                <a:cs typeface="Times New Roman" panose="02020603050405020304" charset="0"/>
                <a:sym typeface="+mn-ea"/>
              </a:rPr>
              <a:t>Group discussion</a:t>
            </a:r>
            <a:endParaRPr lang="en-US" altLang="zh-CN" sz="3600" b="1" dirty="0">
              <a:solidFill>
                <a:schemeClr val="accent2"/>
              </a:solidFill>
              <a:latin typeface="Times New Roman" panose="02020603050405020304" charset="0"/>
              <a:cs typeface="Times New Roman" panose="02020603050405020304" charset="0"/>
              <a:sym typeface="+mn-ea"/>
            </a:endParaRPr>
          </a:p>
        </p:txBody>
      </p:sp>
      <p:pic>
        <p:nvPicPr>
          <p:cNvPr id="38" name="图片 37"/>
          <p:cNvPicPr>
            <a:picLocks noChangeAspect="1"/>
          </p:cNvPicPr>
          <p:nvPr/>
        </p:nvPicPr>
        <p:blipFill>
          <a:blip r:embed="rId3"/>
          <a:srcRect t="1827" r="1671"/>
          <a:stretch>
            <a:fillRect/>
          </a:stretch>
        </p:blipFill>
        <p:spPr>
          <a:xfrm>
            <a:off x="3820118" y="2920366"/>
            <a:ext cx="4969510" cy="3681730"/>
          </a:xfrm>
          <a:prstGeom prst="rect">
            <a:avLst/>
          </a:prstGeom>
          <a:ln>
            <a:solidFill>
              <a:schemeClr val="accent1">
                <a:lumMod val="90000"/>
              </a:schemeClr>
            </a:solidFill>
          </a:ln>
        </p:spPr>
      </p:pic>
      <p:pic>
        <p:nvPicPr>
          <p:cNvPr id="39" name="图片 34" descr="图片6"/>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bwMode="auto">
          <a:xfrm>
            <a:off x="1368470" y="-66325"/>
            <a:ext cx="3143892" cy="73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par>
                                <p:cTn id="16" presetID="3" presetClass="entr" presetSubtype="1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linds(horizont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linds(horizontal)">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84213" y="0"/>
            <a:ext cx="4153036" cy="690973"/>
            <a:chOff x="1850475" y="-71671"/>
            <a:chExt cx="4211402" cy="690973"/>
          </a:xfrm>
        </p:grpSpPr>
        <p:cxnSp>
          <p:nvCxnSpPr>
            <p:cNvPr id="4" name="直接连接符 3"/>
            <p:cNvCxnSpPr/>
            <p:nvPr>
              <p:custDataLst>
                <p:tags r:id="rId1"/>
              </p:custDataLst>
            </p:nvPr>
          </p:nvCxnSpPr>
          <p:spPr>
            <a:xfrm flipV="1">
              <a:off x="2462662" y="513104"/>
              <a:ext cx="3502628" cy="1"/>
            </a:xfrm>
            <a:prstGeom prst="line">
              <a:avLst/>
            </a:prstGeom>
            <a:ln w="79375">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custDataLst>
                <p:tags r:id="rId2"/>
              </p:custDataLst>
            </p:nvPr>
          </p:nvGrpSpPr>
          <p:grpSpPr>
            <a:xfrm>
              <a:off x="1850475" y="149689"/>
              <a:ext cx="492806" cy="469613"/>
              <a:chOff x="2321171" y="1511588"/>
              <a:chExt cx="492806" cy="469613"/>
            </a:xfrm>
          </p:grpSpPr>
          <p:sp>
            <p:nvSpPr>
              <p:cNvPr id="7" name="矩形 6"/>
              <p:cNvSpPr/>
              <p:nvPr>
                <p:custDataLst>
                  <p:tags r:id="rId3"/>
                </p:custDataLst>
              </p:nvPr>
            </p:nvSpPr>
            <p:spPr>
              <a:xfrm>
                <a:off x="2443656" y="1511588"/>
                <a:ext cx="370321"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4"/>
                </p:custDataLst>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custDataLst>
                <p:tags r:id="rId5"/>
              </p:custDataLst>
            </p:nvPr>
          </p:nvSpPr>
          <p:spPr>
            <a:xfrm>
              <a:off x="2366074" y="-71671"/>
              <a:ext cx="3695803" cy="584775"/>
            </a:xfrm>
            <a:prstGeom prst="rect">
              <a:avLst/>
            </a:prstGeom>
            <a:noFill/>
          </p:spPr>
          <p:txBody>
            <a:bodyPr wrap="square" rtlCol="0">
              <a:spAutoFit/>
            </a:bodyPr>
            <a:lstStyle/>
            <a:p>
              <a:r>
                <a:rPr lang="en-US" altLang="zh-CN" sz="3200" b="1" dirty="0">
                  <a:solidFill>
                    <a:srgbClr val="FF0000"/>
                  </a:solidFill>
                  <a:latin typeface="Times New Roman" panose="02020603050405020304" charset="0"/>
                  <a:ea typeface="黑体" panose="02010609060101010101" pitchFamily="49" charset="-122"/>
                  <a:cs typeface="Times New Roman" panose="02020603050405020304" charset="0"/>
                </a:rPr>
                <a:t>Learning</a:t>
              </a:r>
              <a:r>
                <a:rPr lang="zh-CN" altLang="en-US" sz="3200" b="1" dirty="0">
                  <a:solidFill>
                    <a:srgbClr val="FF0000"/>
                  </a:solidFill>
                  <a:latin typeface="Times New Roman" panose="02020603050405020304" charset="0"/>
                  <a:ea typeface="黑体" panose="02010609060101010101" pitchFamily="49" charset="-122"/>
                  <a:cs typeface="Times New Roman" panose="02020603050405020304" charset="0"/>
                </a:rPr>
                <a:t> </a:t>
              </a:r>
              <a:r>
                <a:rPr lang="en-US" altLang="zh-CN" sz="3200" b="1" dirty="0">
                  <a:solidFill>
                    <a:srgbClr val="FF0000"/>
                  </a:solidFill>
                  <a:latin typeface="Times New Roman" panose="02020603050405020304" charset="0"/>
                  <a:ea typeface="黑体" panose="02010609060101010101" pitchFamily="49" charset="-122"/>
                  <a:cs typeface="Times New Roman" panose="02020603050405020304" charset="0"/>
                </a:rPr>
                <a:t>objectives</a:t>
              </a:r>
              <a:endParaRPr lang="zh-CN" altLang="en-US" sz="3200" b="1" dirty="0">
                <a:solidFill>
                  <a:srgbClr val="FF0000"/>
                </a:solidFill>
                <a:latin typeface="Times New Roman" panose="02020603050405020304" charset="0"/>
                <a:ea typeface="黑体" panose="02010609060101010101" pitchFamily="49" charset="-122"/>
                <a:cs typeface="Times New Roman" panose="02020603050405020304" charset="0"/>
              </a:endParaRPr>
            </a:p>
          </p:txBody>
        </p:sp>
      </p:grpSp>
      <p:sp>
        <p:nvSpPr>
          <p:cNvPr id="11" name="文本框 8"/>
          <p:cNvSpPr txBox="1"/>
          <p:nvPr>
            <p:custDataLst>
              <p:tags r:id="rId6"/>
            </p:custDataLst>
          </p:nvPr>
        </p:nvSpPr>
        <p:spPr>
          <a:xfrm>
            <a:off x="146685" y="1054100"/>
            <a:ext cx="11898630" cy="4615815"/>
          </a:xfrm>
          <a:prstGeom prst="rect">
            <a:avLst/>
          </a:prstGeom>
          <a:noFill/>
        </p:spPr>
        <p:txBody>
          <a:bodyPr wrap="square" rtlCol="0">
            <a:spAutoFit/>
          </a:bodyPr>
          <a:lstStyle/>
          <a:p>
            <a:pPr>
              <a:lnSpc>
                <a:spcPct val="150000"/>
              </a:lnSpc>
            </a:pP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In</a:t>
            </a:r>
            <a:r>
              <a:rPr lang="zh-CN" altLang="en-US" sz="2800" b="1" dirty="0">
                <a:solidFill>
                  <a:prstClr val="black"/>
                </a:solidFill>
                <a:latin typeface="Times New Roman" panose="02020603050405020304" charset="0"/>
                <a:ea typeface="华文楷体" panose="02010600040101010101" pitchFamily="2" charset="-122"/>
                <a:cs typeface="Times New Roman" panose="02020603050405020304" charset="0"/>
              </a:rPr>
              <a:t> </a:t>
            </a: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this class, you will</a:t>
            </a:r>
            <a:endPar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endParaRPr>
          </a:p>
          <a:p>
            <a:pPr lvl="0">
              <a:lnSpc>
                <a:spcPct val="150000"/>
              </a:lnSpc>
            </a:pP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1.</a:t>
            </a:r>
            <a:r>
              <a:rPr lang="zh-CN" altLang="en-US" sz="2800" b="1" dirty="0">
                <a:solidFill>
                  <a:prstClr val="black"/>
                </a:solidFill>
                <a:latin typeface="Times New Roman" panose="02020603050405020304" charset="0"/>
                <a:ea typeface="华文楷体" panose="02010600040101010101" pitchFamily="2" charset="-122"/>
                <a:cs typeface="Times New Roman" panose="02020603050405020304" charset="0"/>
              </a:rPr>
              <a:t> </a:t>
            </a: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U</a:t>
            </a: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nderstand some facial expressions and talk about body language; </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lvl="0">
              <a:lnSpc>
                <a:spcPct val="150000"/>
              </a:lnSpc>
            </a:pP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2. Figure out the basic structure of the text;</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lvl="0">
              <a:lnSpc>
                <a:spcPct val="150000"/>
              </a:lnSpc>
            </a:pP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3. </a:t>
            </a:r>
            <a:r>
              <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rPr>
              <a:t>Use</a:t>
            </a:r>
            <a:r>
              <a:rPr lang="en-US" altLang="zh-CN" sz="2800" b="1" dirty="0">
                <a:solidFill>
                  <a:prstClr val="black"/>
                </a:solidFill>
                <a:latin typeface="Times New Roman" panose="02020603050405020304" charset="0"/>
                <a:ea typeface="微软雅黑" panose="020B0503020204020204" pitchFamily="34" charset="-122"/>
                <a:cs typeface="Times New Roman" panose="02020603050405020304" charset="0"/>
              </a:rPr>
              <a:t> body language to express yourselves;</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marL="344805" indent="-335280">
              <a:lnSpc>
                <a:spcPct val="150000"/>
              </a:lnSpc>
            </a:pP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4. Recognize the meanings of different classroom body language;</a:t>
            </a:r>
            <a:endPar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endParaRPr>
          </a:p>
          <a:p>
            <a:pPr lvl="0">
              <a:lnSpc>
                <a:spcPct val="150000"/>
              </a:lnSpc>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5. </a:t>
            </a:r>
            <a:r>
              <a:rPr lang="en-US" altLang="zh-CN" sz="2800" b="1" dirty="0">
                <a:solidFill>
                  <a:srgbClr val="FF0000"/>
                </a:solidFill>
                <a:latin typeface="Times New Roman" panose="02020603050405020304" charset="0"/>
                <a:cs typeface="Times New Roman" panose="02020603050405020304" charset="0"/>
              </a:rPr>
              <a:t>Have a good understanding </a:t>
            </a:r>
            <a:r>
              <a:rPr lang="en-US" altLang="zh-CN" sz="2800" b="1" dirty="0">
                <a:latin typeface="Times New Roman" panose="02020603050405020304" charset="0"/>
                <a:cs typeface="Times New Roman" panose="02020603050405020304" charset="0"/>
              </a:rPr>
              <a:t>of the body language in classroom</a:t>
            </a:r>
            <a:r>
              <a:rPr lang="en-US" altLang="zh-CN" sz="2800" b="1" dirty="0">
                <a:solidFill>
                  <a:prstClr val="black"/>
                </a:solidFill>
                <a:latin typeface="Times New Roman" panose="02020603050405020304" charset="0"/>
                <a:ea typeface="微软雅黑" panose="020B0503020204020204" pitchFamily="34" charset="-122"/>
                <a:cs typeface="Times New Roman" panose="02020603050405020304" charset="0"/>
              </a:rPr>
              <a:t>;</a:t>
            </a:r>
            <a:endParaRPr lang="en-US" altLang="zh-CN" sz="2800" b="1" dirty="0">
              <a:solidFill>
                <a:prstClr val="black"/>
              </a:solidFill>
              <a:latin typeface="Times New Roman" panose="02020603050405020304" charset="0"/>
              <a:ea typeface="微软雅黑" panose="020B0503020204020204" pitchFamily="34" charset="-122"/>
              <a:cs typeface="Times New Roman" panose="02020603050405020304" charset="0"/>
            </a:endParaRPr>
          </a:p>
          <a:p>
            <a:pPr lvl="0">
              <a:lnSpc>
                <a:spcPct val="150000"/>
              </a:lnSpc>
            </a:pPr>
            <a:r>
              <a:rPr lang="en-US" altLang="zh-CN" sz="2800" b="1" dirty="0">
                <a:solidFill>
                  <a:prstClr val="black"/>
                </a:solidFill>
                <a:latin typeface="Times New Roman" panose="02020603050405020304" charset="0"/>
                <a:ea typeface="微软雅黑" panose="020B0503020204020204" pitchFamily="34" charset="-122"/>
                <a:cs typeface="Times New Roman" panose="02020603050405020304" charset="0"/>
              </a:rPr>
              <a:t>6</a:t>
            </a: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 Write a passage to describe the body language of the person in the drawing</a:t>
            </a:r>
            <a:r>
              <a:rPr lang="en-US" altLang="zh-CN" sz="2800" b="1" dirty="0">
                <a:latin typeface="Times New Roman" panose="02020603050405020304" charset="0"/>
                <a:cs typeface="Times New Roman" panose="02020603050405020304" charset="0"/>
              </a:rPr>
              <a:t>.</a:t>
            </a:r>
            <a:endPar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down)">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down)">
                                      <p:cBhvr>
                                        <p:cTn id="19" dur="500"/>
                                        <p:tgtEl>
                                          <p:spTgt spid="1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wipe(down)">
                                      <p:cBhvr>
                                        <p:cTn id="24" dur="500"/>
                                        <p:tgtEl>
                                          <p:spTgt spid="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wipe(down)">
                                      <p:cBhvr>
                                        <p:cTn id="29" dur="500"/>
                                        <p:tgtEl>
                                          <p:spTgt spid="1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wipe(down)">
                                      <p:cBhvr>
                                        <p:cTn id="34" dur="500"/>
                                        <p:tgtEl>
                                          <p:spTgt spid="1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animEffect transition="in" filter="wipe(down)">
                                      <p:cBhvr>
                                        <p:cTn id="39" dur="500"/>
                                        <p:tgtEl>
                                          <p:spTgt spid="1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xEl>
                                              <p:pRg st="6" end="6"/>
                                            </p:txEl>
                                          </p:spTgt>
                                        </p:tgtEl>
                                        <p:attrNameLst>
                                          <p:attrName>style.visibility</p:attrName>
                                        </p:attrNameLst>
                                      </p:cBhvr>
                                      <p:to>
                                        <p:strVal val="visible"/>
                                      </p:to>
                                    </p:set>
                                    <p:animEffect transition="in" filter="wipe(down)">
                                      <p:cBhvr>
                                        <p:cTn id="44"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34" descr="图片6"/>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667703" y="-89637"/>
            <a:ext cx="3143892" cy="73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7" descr="44"/>
          <p:cNvPicPr>
            <a:picLocks noChangeAspect="1"/>
          </p:cNvPicPr>
          <p:nvPr>
            <p:custDataLst>
              <p:tags r:id="rId3"/>
            </p:custDataLst>
          </p:nvPr>
        </p:nvPicPr>
        <p:blipFill>
          <a:blip r:embed="rId4"/>
          <a:stretch>
            <a:fillRect/>
          </a:stretch>
        </p:blipFill>
        <p:spPr>
          <a:xfrm>
            <a:off x="10264623" y="4832235"/>
            <a:ext cx="1927377" cy="1346221"/>
          </a:xfrm>
          <a:prstGeom prst="rect">
            <a:avLst/>
          </a:prstGeom>
          <a:noFill/>
          <a:ln w="9525">
            <a:noFill/>
          </a:ln>
        </p:spPr>
      </p:pic>
      <p:grpSp>
        <p:nvGrpSpPr>
          <p:cNvPr id="2" name="组合 1"/>
          <p:cNvGrpSpPr/>
          <p:nvPr/>
        </p:nvGrpSpPr>
        <p:grpSpPr>
          <a:xfrm>
            <a:off x="628208" y="679544"/>
            <a:ext cx="13773150" cy="697865"/>
            <a:chOff x="628208" y="679544"/>
            <a:chExt cx="13773150" cy="697865"/>
          </a:xfrm>
        </p:grpSpPr>
        <p:grpSp>
          <p:nvGrpSpPr>
            <p:cNvPr id="4" name="组合 3"/>
            <p:cNvGrpSpPr/>
            <p:nvPr/>
          </p:nvGrpSpPr>
          <p:grpSpPr>
            <a:xfrm>
              <a:off x="628208" y="679544"/>
              <a:ext cx="13773150" cy="697865"/>
              <a:chOff x="1101238" y="4640862"/>
              <a:chExt cx="4744595" cy="506095"/>
            </a:xfrm>
          </p:grpSpPr>
          <p:grpSp>
            <p:nvGrpSpPr>
              <p:cNvPr id="5" name="组合 4"/>
              <p:cNvGrpSpPr/>
              <p:nvPr/>
            </p:nvGrpSpPr>
            <p:grpSpPr>
              <a:xfrm>
                <a:off x="1101238" y="4666831"/>
                <a:ext cx="3182727" cy="480126"/>
                <a:chOff x="1753017" y="1723119"/>
                <a:chExt cx="3545814" cy="534897"/>
              </a:xfrm>
            </p:grpSpPr>
            <p:sp>
              <p:nvSpPr>
                <p:cNvPr id="8" name="圆角矩形 15"/>
                <p:cNvSpPr/>
                <p:nvPr/>
              </p:nvSpPr>
              <p:spPr>
                <a:xfrm>
                  <a:off x="1852333" y="1729911"/>
                  <a:ext cx="3446498" cy="528105"/>
                </a:xfrm>
                <a:prstGeom prst="roundRect">
                  <a:avLst/>
                </a:prstGeom>
                <a:solidFill>
                  <a:srgbClr val="711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panose="020B0604020202020204"/>
                  </a:endParaRPr>
                </a:p>
              </p:txBody>
            </p:sp>
            <p:sp>
              <p:nvSpPr>
                <p:cNvPr id="9" name="矩形 8"/>
                <p:cNvSpPr/>
                <p:nvPr/>
              </p:nvSpPr>
              <p:spPr>
                <a:xfrm rot="18614180">
                  <a:off x="1660483" y="1815653"/>
                  <a:ext cx="521989" cy="336921"/>
                </a:xfrm>
                <a:prstGeom prst="rect">
                  <a:avLst/>
                </a:prstGeom>
                <a:solidFill>
                  <a:srgbClr val="AF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panose="020B0604020202020204"/>
                  </a:endParaRPr>
                </a:p>
              </p:txBody>
            </p:sp>
          </p:grpSp>
          <p:sp>
            <p:nvSpPr>
              <p:cNvPr id="6" name="文本框 5"/>
              <p:cNvSpPr txBox="1"/>
              <p:nvPr/>
            </p:nvSpPr>
            <p:spPr>
              <a:xfrm>
                <a:off x="1130712" y="4640862"/>
                <a:ext cx="4715121" cy="3348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endParaRPr>
              </a:p>
            </p:txBody>
          </p:sp>
        </p:grpSp>
        <p:sp>
          <p:nvSpPr>
            <p:cNvPr id="11" name="文本框 10"/>
            <p:cNvSpPr txBox="1"/>
            <p:nvPr/>
          </p:nvSpPr>
          <p:spPr>
            <a:xfrm>
              <a:off x="1667703" y="811275"/>
              <a:ext cx="9090660" cy="485140"/>
            </a:xfrm>
            <a:prstGeom prst="rect">
              <a:avLst/>
            </a:prstGeom>
            <a:noFill/>
          </p:spPr>
          <p:txBody>
            <a:bodyPr wrap="square" rtlCol="0">
              <a:spAutoFit/>
            </a:bodyPr>
            <a:lstStyle/>
            <a:p>
              <a:pPr>
                <a:lnSpc>
                  <a:spcPct val="80000"/>
                </a:lnSpc>
              </a:pPr>
              <a:r>
                <a:rPr lang="en-US" altLang="zh-CN" sz="3200" b="1" dirty="0">
                  <a:solidFill>
                    <a:prstClr val="white"/>
                  </a:solidFill>
                  <a:latin typeface="Times New Roman" panose="02020603050405020304" charset="0"/>
                  <a:ea typeface="黑体" panose="02010609060101010101" pitchFamily="49" charset="-122"/>
                  <a:cs typeface="Times New Roman" panose="02020603050405020304" charset="0"/>
                </a:rPr>
                <a:t>Practice describing classroom body language.</a:t>
              </a:r>
              <a:endParaRPr lang="zh-CN" altLang="en-US" sz="3200" b="1" dirty="0">
                <a:solidFill>
                  <a:prstClr val="white"/>
                </a:solidFill>
                <a:latin typeface="Times New Roman" panose="02020603050405020304" charset="0"/>
                <a:ea typeface="黑体" panose="02010609060101010101" pitchFamily="49" charset="-122"/>
                <a:cs typeface="Times New Roman" panose="02020603050405020304" charset="0"/>
              </a:endParaRPr>
            </a:p>
          </p:txBody>
        </p:sp>
      </p:grpSp>
      <p:pic>
        <p:nvPicPr>
          <p:cNvPr id="12" name="图片 1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762192" y="1753515"/>
            <a:ext cx="2690913" cy="4073389"/>
          </a:xfrm>
          <a:prstGeom prst="rect">
            <a:avLst/>
          </a:prstGeom>
        </p:spPr>
      </p:pic>
      <p:sp>
        <p:nvSpPr>
          <p:cNvPr id="13" name="文本框 12"/>
          <p:cNvSpPr txBox="1"/>
          <p:nvPr/>
        </p:nvSpPr>
        <p:spPr>
          <a:xfrm>
            <a:off x="3822142" y="1575106"/>
            <a:ext cx="7470842" cy="4524315"/>
          </a:xfrm>
          <a:prstGeom prst="rect">
            <a:avLst/>
          </a:prstGeom>
          <a:noFill/>
        </p:spPr>
        <p:txBody>
          <a:bodyPr wrap="square" rtlCol="0">
            <a:spAutoFit/>
          </a:bodyPr>
          <a:lstStyle/>
          <a:p>
            <a:r>
              <a:rPr lang="en-US" altLang="zh-CN" sz="3200" b="1" dirty="0">
                <a:solidFill>
                  <a:prstClr val="black"/>
                </a:solidFill>
                <a:latin typeface="Times New Roman" panose="02020603050405020304" charset="0"/>
                <a:ea typeface="宋体" panose="02010600030101010101" pitchFamily="2" charset="-122"/>
                <a:cs typeface="Times New Roman" panose="02020603050405020304" charset="0"/>
              </a:rPr>
              <a:t>It looks like the teacher is </a:t>
            </a:r>
            <a:r>
              <a:rPr lang="en-US" altLang="zh-CN" sz="3200" b="1" dirty="0">
                <a:solidFill>
                  <a:srgbClr val="FF0000"/>
                </a:solidFill>
                <a:latin typeface="Times New Roman" panose="02020603050405020304" charset="0"/>
                <a:ea typeface="宋体" panose="02010600030101010101" pitchFamily="2" charset="-122"/>
                <a:cs typeface="Times New Roman" panose="02020603050405020304" charset="0"/>
              </a:rPr>
              <a:t>pointing at</a:t>
            </a:r>
            <a:r>
              <a:rPr lang="en-US" altLang="zh-CN" sz="3200" b="1" dirty="0">
                <a:solidFill>
                  <a:prstClr val="black"/>
                </a:solidFill>
                <a:latin typeface="Times New Roman" panose="02020603050405020304" charset="0"/>
                <a:ea typeface="宋体" panose="02010600030101010101" pitchFamily="2" charset="-122"/>
                <a:cs typeface="Times New Roman" panose="02020603050405020304" charset="0"/>
              </a:rPr>
              <a:t> a male student, who is </a:t>
            </a:r>
            <a:r>
              <a:rPr lang="en-US" altLang="zh-CN" sz="3200" b="1" dirty="0">
                <a:solidFill>
                  <a:srgbClr val="FF0000"/>
                </a:solidFill>
                <a:latin typeface="Times New Roman" panose="02020603050405020304" charset="0"/>
                <a:ea typeface="宋体" panose="02010600030101010101" pitchFamily="2" charset="-122"/>
                <a:cs typeface="Times New Roman" panose="02020603050405020304" charset="0"/>
              </a:rPr>
              <a:t>looking up with a serious expression on his face.</a:t>
            </a:r>
            <a:r>
              <a:rPr lang="en-US" altLang="zh-CN" sz="3200" b="1" dirty="0">
                <a:solidFill>
                  <a:prstClr val="black"/>
                </a:solidFill>
                <a:latin typeface="Times New Roman" panose="02020603050405020304" charset="0"/>
                <a:ea typeface="宋体" panose="02010600030101010101" pitchFamily="2" charset="-122"/>
                <a:cs typeface="Times New Roman" panose="02020603050405020304" charset="0"/>
              </a:rPr>
              <a:t> I think the teacher is scolding him for something. Meanwhile, the girl in the back of the photo is </a:t>
            </a:r>
            <a:r>
              <a:rPr lang="en-US" altLang="zh-CN" sz="3200" b="1" dirty="0">
                <a:solidFill>
                  <a:srgbClr val="FF0000"/>
                </a:solidFill>
                <a:latin typeface="Times New Roman" panose="02020603050405020304" charset="0"/>
                <a:ea typeface="宋体" panose="02010600030101010101" pitchFamily="2" charset="-122"/>
                <a:cs typeface="Times New Roman" panose="02020603050405020304" charset="0"/>
              </a:rPr>
              <a:t>hiding her mouth with her hand</a:t>
            </a:r>
            <a:r>
              <a:rPr lang="en-US" altLang="zh-CN" sz="3200" b="1" dirty="0">
                <a:solidFill>
                  <a:prstClr val="black"/>
                </a:solidFill>
                <a:latin typeface="Times New Roman" panose="02020603050405020304" charset="0"/>
                <a:ea typeface="宋体" panose="02010600030101010101" pitchFamily="2" charset="-122"/>
                <a:cs typeface="Times New Roman" panose="02020603050405020304" charset="0"/>
              </a:rPr>
              <a:t>, and from her eyes it looks like she is smiling. Perhaps she is happy that the other student is being scolded. </a:t>
            </a:r>
            <a:endParaRPr lang="en-US" altLang="zh-CN" sz="3200" b="1" dirty="0">
              <a:solidFill>
                <a:prstClr val="black"/>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blinds(horizontal)">
                                      <p:cBhvr>
                                        <p:cTn id="1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idoessay.com/img/man-faq.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25356" y="4375861"/>
            <a:ext cx="1677121" cy="2482139"/>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34" descr="图片6"/>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1320039" y="0"/>
            <a:ext cx="3143892" cy="73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628208" y="679544"/>
            <a:ext cx="13773150" cy="697865"/>
            <a:chOff x="628208" y="679544"/>
            <a:chExt cx="13773150" cy="697865"/>
          </a:xfrm>
        </p:grpSpPr>
        <p:grpSp>
          <p:nvGrpSpPr>
            <p:cNvPr id="6" name="组合 5"/>
            <p:cNvGrpSpPr/>
            <p:nvPr/>
          </p:nvGrpSpPr>
          <p:grpSpPr>
            <a:xfrm>
              <a:off x="628208" y="679544"/>
              <a:ext cx="13773150" cy="697865"/>
              <a:chOff x="1101238" y="4640862"/>
              <a:chExt cx="4744595" cy="506095"/>
            </a:xfrm>
          </p:grpSpPr>
          <p:grpSp>
            <p:nvGrpSpPr>
              <p:cNvPr id="9" name="组合 8"/>
              <p:cNvGrpSpPr/>
              <p:nvPr/>
            </p:nvGrpSpPr>
            <p:grpSpPr>
              <a:xfrm>
                <a:off x="1101238" y="4666831"/>
                <a:ext cx="3182727" cy="480126"/>
                <a:chOff x="1753017" y="1723119"/>
                <a:chExt cx="3545814" cy="534897"/>
              </a:xfrm>
            </p:grpSpPr>
            <p:sp>
              <p:nvSpPr>
                <p:cNvPr id="11" name="圆角矩形 15"/>
                <p:cNvSpPr/>
                <p:nvPr/>
              </p:nvSpPr>
              <p:spPr>
                <a:xfrm>
                  <a:off x="1852333" y="1729911"/>
                  <a:ext cx="3446498" cy="528105"/>
                </a:xfrm>
                <a:prstGeom prst="roundRect">
                  <a:avLst/>
                </a:prstGeom>
                <a:solidFill>
                  <a:srgbClr val="711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panose="020B0604020202020204"/>
                  </a:endParaRPr>
                </a:p>
              </p:txBody>
            </p:sp>
            <p:sp>
              <p:nvSpPr>
                <p:cNvPr id="12" name="矩形 11"/>
                <p:cNvSpPr/>
                <p:nvPr/>
              </p:nvSpPr>
              <p:spPr>
                <a:xfrm rot="18614180">
                  <a:off x="1660483" y="1815653"/>
                  <a:ext cx="521989" cy="336921"/>
                </a:xfrm>
                <a:prstGeom prst="rect">
                  <a:avLst/>
                </a:prstGeom>
                <a:solidFill>
                  <a:srgbClr val="AF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panose="020B0604020202020204"/>
                  </a:endParaRPr>
                </a:p>
              </p:txBody>
            </p:sp>
          </p:grpSp>
          <p:sp>
            <p:nvSpPr>
              <p:cNvPr id="10" name="文本框 9"/>
              <p:cNvSpPr txBox="1"/>
              <p:nvPr/>
            </p:nvSpPr>
            <p:spPr>
              <a:xfrm>
                <a:off x="1130712" y="4640862"/>
                <a:ext cx="4715121" cy="3348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endParaRPr>
              </a:p>
            </p:txBody>
          </p:sp>
        </p:grpSp>
        <p:sp>
          <p:nvSpPr>
            <p:cNvPr id="8" name="文本框 7"/>
            <p:cNvSpPr txBox="1"/>
            <p:nvPr/>
          </p:nvSpPr>
          <p:spPr>
            <a:xfrm>
              <a:off x="1667703" y="811275"/>
              <a:ext cx="9090660" cy="485140"/>
            </a:xfrm>
            <a:prstGeom prst="rect">
              <a:avLst/>
            </a:prstGeom>
            <a:noFill/>
          </p:spPr>
          <p:txBody>
            <a:bodyPr wrap="square" rtlCol="0">
              <a:spAutoFit/>
            </a:bodyPr>
            <a:lstStyle/>
            <a:p>
              <a:pPr>
                <a:lnSpc>
                  <a:spcPct val="80000"/>
                </a:lnSpc>
              </a:pPr>
              <a:r>
                <a:rPr lang="en-US" altLang="zh-CN" sz="3200" b="1" dirty="0">
                  <a:solidFill>
                    <a:prstClr val="white"/>
                  </a:solidFill>
                  <a:latin typeface="Times New Roman" panose="02020603050405020304" charset="0"/>
                  <a:ea typeface="黑体" panose="02010609060101010101" pitchFamily="49" charset="-122"/>
                  <a:cs typeface="Times New Roman" panose="02020603050405020304" charset="0"/>
                </a:rPr>
                <a:t>Practice describing classroom body language.</a:t>
              </a:r>
              <a:endParaRPr lang="zh-CN" altLang="en-US" sz="3200" b="1" dirty="0">
                <a:solidFill>
                  <a:prstClr val="white"/>
                </a:solidFill>
                <a:latin typeface="Times New Roman" panose="02020603050405020304" charset="0"/>
                <a:ea typeface="黑体" panose="02010609060101010101" pitchFamily="49" charset="-122"/>
                <a:cs typeface="Times New Roman" panose="02020603050405020304" charset="0"/>
              </a:endParaRPr>
            </a:p>
          </p:txBody>
        </p:sp>
      </p:grpSp>
      <p:sp>
        <p:nvSpPr>
          <p:cNvPr id="13" name="文本框 12"/>
          <p:cNvSpPr txBox="1"/>
          <p:nvPr/>
        </p:nvSpPr>
        <p:spPr>
          <a:xfrm>
            <a:off x="4707476" y="1509140"/>
            <a:ext cx="5474335" cy="3784600"/>
          </a:xfrm>
          <a:prstGeom prst="rect">
            <a:avLst/>
          </a:prstGeom>
          <a:noFill/>
        </p:spPr>
        <p:txBody>
          <a:bodyPr wrap="square" rtlCol="0">
            <a:spAutoFit/>
          </a:bodyPr>
          <a:lstStyle/>
          <a:p>
            <a:pPr fontAlgn="auto">
              <a:lnSpc>
                <a:spcPct val="150000"/>
              </a:lnSpc>
            </a:pPr>
            <a:r>
              <a:rPr lang="en-US" altLang="zh-CN" sz="3200" b="1" dirty="0">
                <a:latin typeface="Times New Roman" panose="02020603050405020304" charset="0"/>
                <a:cs typeface="Times New Roman" panose="02020603050405020304" charset="0"/>
              </a:rPr>
              <a:t>The boy is </a:t>
            </a:r>
            <a:r>
              <a:rPr lang="en-US" altLang="zh-CN" sz="3200" b="1" dirty="0">
                <a:solidFill>
                  <a:srgbClr val="FF0000"/>
                </a:solidFill>
                <a:latin typeface="Times New Roman" panose="02020603050405020304" charset="0"/>
                <a:cs typeface="Times New Roman" panose="02020603050405020304" charset="0"/>
              </a:rPr>
              <a:t>giving a fist pump </a:t>
            </a:r>
            <a:r>
              <a:rPr lang="en-US" altLang="zh-CN" sz="3200" b="1" dirty="0">
                <a:latin typeface="Times New Roman" panose="02020603050405020304" charset="0"/>
                <a:cs typeface="Times New Roman" panose="02020603050405020304" charset="0"/>
              </a:rPr>
              <a:t>and smiling. This is normally done when someone has just </a:t>
            </a:r>
            <a:r>
              <a:rPr lang="en-US" altLang="zh-CN" sz="3200" b="1" dirty="0">
                <a:solidFill>
                  <a:srgbClr val="FF0000"/>
                </a:solidFill>
                <a:latin typeface="Times New Roman" panose="02020603050405020304" charset="0"/>
                <a:cs typeface="Times New Roman" panose="02020603050405020304" charset="0"/>
              </a:rPr>
              <a:t>accomplished something good </a:t>
            </a:r>
            <a:r>
              <a:rPr lang="en-US" altLang="zh-CN" sz="3200" b="1" dirty="0">
                <a:latin typeface="Times New Roman" panose="02020603050405020304" charset="0"/>
                <a:cs typeface="Times New Roman" panose="02020603050405020304" charset="0"/>
              </a:rPr>
              <a:t>and wants to celebrate.</a:t>
            </a:r>
            <a:endParaRPr lang="en-US" altLang="zh-CN" sz="3200" b="1" dirty="0">
              <a:latin typeface="Times New Roman" panose="02020603050405020304" charset="0"/>
              <a:cs typeface="Times New Roman" panose="02020603050405020304" charset="0"/>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04" y="1869426"/>
            <a:ext cx="3574727" cy="3182815"/>
          </a:xfrm>
          <a:prstGeom prst="rect">
            <a:avLst/>
          </a:prstGeom>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idoessay.com/img/man-faq.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76529" y="3429000"/>
            <a:ext cx="1677121" cy="2482139"/>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34" descr="图片6"/>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1320039" y="0"/>
            <a:ext cx="3143892" cy="73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628208" y="679544"/>
            <a:ext cx="13773150" cy="697865"/>
            <a:chOff x="628208" y="679544"/>
            <a:chExt cx="13773150" cy="697865"/>
          </a:xfrm>
        </p:grpSpPr>
        <p:grpSp>
          <p:nvGrpSpPr>
            <p:cNvPr id="6" name="组合 5"/>
            <p:cNvGrpSpPr/>
            <p:nvPr/>
          </p:nvGrpSpPr>
          <p:grpSpPr>
            <a:xfrm>
              <a:off x="628208" y="679544"/>
              <a:ext cx="13773150" cy="697865"/>
              <a:chOff x="1101238" y="4640862"/>
              <a:chExt cx="4744595" cy="506095"/>
            </a:xfrm>
          </p:grpSpPr>
          <p:grpSp>
            <p:nvGrpSpPr>
              <p:cNvPr id="9" name="组合 8"/>
              <p:cNvGrpSpPr/>
              <p:nvPr/>
            </p:nvGrpSpPr>
            <p:grpSpPr>
              <a:xfrm>
                <a:off x="1101238" y="4666831"/>
                <a:ext cx="3182727" cy="480126"/>
                <a:chOff x="1753017" y="1723119"/>
                <a:chExt cx="3545814" cy="534897"/>
              </a:xfrm>
            </p:grpSpPr>
            <p:sp>
              <p:nvSpPr>
                <p:cNvPr id="11" name="圆角矩形 15"/>
                <p:cNvSpPr/>
                <p:nvPr/>
              </p:nvSpPr>
              <p:spPr>
                <a:xfrm>
                  <a:off x="1852333" y="1729911"/>
                  <a:ext cx="3446498" cy="528105"/>
                </a:xfrm>
                <a:prstGeom prst="roundRect">
                  <a:avLst/>
                </a:prstGeom>
                <a:solidFill>
                  <a:srgbClr val="711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panose="020B0604020202020204"/>
                  </a:endParaRPr>
                </a:p>
              </p:txBody>
            </p:sp>
            <p:sp>
              <p:nvSpPr>
                <p:cNvPr id="12" name="矩形 11"/>
                <p:cNvSpPr/>
                <p:nvPr/>
              </p:nvSpPr>
              <p:spPr>
                <a:xfrm rot="18614180">
                  <a:off x="1660483" y="1815653"/>
                  <a:ext cx="521989" cy="336921"/>
                </a:xfrm>
                <a:prstGeom prst="rect">
                  <a:avLst/>
                </a:prstGeom>
                <a:solidFill>
                  <a:srgbClr val="AF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panose="020B0604020202020204"/>
                  </a:endParaRPr>
                </a:p>
              </p:txBody>
            </p:sp>
          </p:grpSp>
          <p:sp>
            <p:nvSpPr>
              <p:cNvPr id="10" name="文本框 9"/>
              <p:cNvSpPr txBox="1"/>
              <p:nvPr/>
            </p:nvSpPr>
            <p:spPr>
              <a:xfrm>
                <a:off x="1130712" y="4640862"/>
                <a:ext cx="4715121" cy="3348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endParaRPr>
              </a:p>
            </p:txBody>
          </p:sp>
        </p:grpSp>
        <p:sp>
          <p:nvSpPr>
            <p:cNvPr id="8" name="文本框 7"/>
            <p:cNvSpPr txBox="1"/>
            <p:nvPr/>
          </p:nvSpPr>
          <p:spPr>
            <a:xfrm>
              <a:off x="1667703" y="811275"/>
              <a:ext cx="9090660" cy="485140"/>
            </a:xfrm>
            <a:prstGeom prst="rect">
              <a:avLst/>
            </a:prstGeom>
            <a:noFill/>
          </p:spPr>
          <p:txBody>
            <a:bodyPr wrap="square" rtlCol="0">
              <a:spAutoFit/>
            </a:bodyPr>
            <a:lstStyle/>
            <a:p>
              <a:pPr>
                <a:lnSpc>
                  <a:spcPct val="80000"/>
                </a:lnSpc>
              </a:pPr>
              <a:r>
                <a:rPr lang="en-US" altLang="zh-CN" sz="3200" b="1" dirty="0">
                  <a:solidFill>
                    <a:prstClr val="white"/>
                  </a:solidFill>
                  <a:latin typeface="Times New Roman" panose="02020603050405020304" charset="0"/>
                  <a:ea typeface="黑体" panose="02010609060101010101" pitchFamily="49" charset="-122"/>
                  <a:cs typeface="Times New Roman" panose="02020603050405020304" charset="0"/>
                </a:rPr>
                <a:t>Practice describing classroom body language.</a:t>
              </a:r>
              <a:endParaRPr lang="zh-CN" altLang="en-US" sz="3200" b="1" dirty="0">
                <a:solidFill>
                  <a:prstClr val="white"/>
                </a:solidFill>
                <a:latin typeface="Times New Roman" panose="02020603050405020304" charset="0"/>
                <a:ea typeface="黑体" panose="02010609060101010101" pitchFamily="49" charset="-122"/>
                <a:cs typeface="Times New Roman" panose="02020603050405020304" charset="0"/>
              </a:endParaRPr>
            </a:p>
          </p:txBody>
        </p:sp>
      </p:grpSp>
      <p:sp>
        <p:nvSpPr>
          <p:cNvPr id="13" name="文本框 12"/>
          <p:cNvSpPr txBox="1"/>
          <p:nvPr/>
        </p:nvSpPr>
        <p:spPr>
          <a:xfrm>
            <a:off x="5189855" y="2274838"/>
            <a:ext cx="5946356" cy="2308324"/>
          </a:xfrm>
          <a:prstGeom prst="rect">
            <a:avLst/>
          </a:prstGeom>
          <a:noFill/>
        </p:spPr>
        <p:txBody>
          <a:bodyPr wrap="square" rtlCol="0">
            <a:spAutoFit/>
          </a:bodyPr>
          <a:lstStyle/>
          <a:p>
            <a:pPr fontAlgn="base"/>
            <a:r>
              <a:rPr lang="en-US" altLang="zh-CN" sz="3600" b="1" noProof="1">
                <a:latin typeface="Times New Roman" panose="02020603050405020304" charset="0"/>
                <a:cs typeface="Times New Roman" panose="02020603050405020304" charset="0"/>
                <a:sym typeface="+mn-ea"/>
              </a:rPr>
              <a:t>The boy is </a:t>
            </a:r>
            <a:r>
              <a:rPr lang="en-US" altLang="zh-CN" sz="3600" b="1" noProof="1">
                <a:solidFill>
                  <a:srgbClr val="3E2DDC"/>
                </a:solidFill>
                <a:latin typeface="Times New Roman" panose="02020603050405020304" charset="0"/>
                <a:cs typeface="Times New Roman" panose="02020603050405020304" charset="0"/>
                <a:sym typeface="+mn-ea"/>
              </a:rPr>
              <a:t>telling a joke </a:t>
            </a:r>
            <a:r>
              <a:rPr lang="en-US" altLang="zh-CN" sz="3600" b="1" noProof="1">
                <a:latin typeface="Times New Roman" panose="02020603050405020304" charset="0"/>
                <a:cs typeface="Times New Roman" panose="02020603050405020304" charset="0"/>
                <a:sym typeface="+mn-ea"/>
              </a:rPr>
              <a:t>to </a:t>
            </a:r>
            <a:endParaRPr lang="en-US" altLang="zh-CN" sz="3600" b="1" noProof="1">
              <a:latin typeface="Times New Roman" panose="02020603050405020304" charset="0"/>
              <a:cs typeface="Times New Roman" panose="02020603050405020304" charset="0"/>
            </a:endParaRPr>
          </a:p>
          <a:p>
            <a:pPr fontAlgn="base"/>
            <a:r>
              <a:rPr lang="en-US" altLang="zh-CN" sz="3600" b="1" noProof="1">
                <a:latin typeface="Times New Roman" panose="02020603050405020304" charset="0"/>
                <a:cs typeface="Times New Roman" panose="02020603050405020304" charset="0"/>
                <a:sym typeface="+mn-ea"/>
              </a:rPr>
              <a:t>    the girl in secret, and she is </a:t>
            </a:r>
            <a:endParaRPr lang="en-US" altLang="zh-CN" sz="3600" b="1" noProof="1">
              <a:latin typeface="Times New Roman" panose="02020603050405020304" charset="0"/>
              <a:cs typeface="Times New Roman" panose="02020603050405020304" charset="0"/>
            </a:endParaRPr>
          </a:p>
          <a:p>
            <a:pPr fontAlgn="base"/>
            <a:r>
              <a:rPr lang="en-US" altLang="zh-CN" sz="3600" b="1" noProof="1">
                <a:latin typeface="Times New Roman" panose="02020603050405020304" charset="0"/>
                <a:cs typeface="Times New Roman" panose="02020603050405020304" charset="0"/>
                <a:sym typeface="+mn-ea"/>
              </a:rPr>
              <a:t>    </a:t>
            </a:r>
            <a:r>
              <a:rPr lang="en-US" altLang="zh-CN" sz="3600" b="1" noProof="1">
                <a:solidFill>
                  <a:srgbClr val="3E2DDC"/>
                </a:solidFill>
                <a:latin typeface="Times New Roman" panose="02020603050405020304" charset="0"/>
                <a:cs typeface="Times New Roman" panose="02020603050405020304" charset="0"/>
                <a:sym typeface="+mn-ea"/>
              </a:rPr>
              <a:t>hiding her face </a:t>
            </a:r>
            <a:r>
              <a:rPr lang="en-US" altLang="zh-CN" sz="3600" b="1" noProof="1">
                <a:latin typeface="Times New Roman" panose="02020603050405020304" charset="0"/>
                <a:cs typeface="Times New Roman" panose="02020603050405020304" charset="0"/>
                <a:sym typeface="+mn-ea"/>
              </a:rPr>
              <a:t>because</a:t>
            </a:r>
            <a:endParaRPr lang="en-US" altLang="zh-CN" sz="3600" b="1" noProof="1">
              <a:latin typeface="Times New Roman" panose="02020603050405020304" charset="0"/>
              <a:cs typeface="Times New Roman" panose="02020603050405020304" charset="0"/>
            </a:endParaRPr>
          </a:p>
          <a:p>
            <a:pPr fontAlgn="base"/>
            <a:r>
              <a:rPr lang="en-US" altLang="zh-CN" sz="3600" b="1" noProof="1">
                <a:latin typeface="Times New Roman" panose="02020603050405020304" charset="0"/>
                <a:cs typeface="Times New Roman" panose="02020603050405020304" charset="0"/>
                <a:sym typeface="+mn-ea"/>
              </a:rPr>
              <a:t>    she is laughing.</a:t>
            </a:r>
            <a:endParaRPr lang="en-US" altLang="zh-CN" sz="3600" dirty="0">
              <a:latin typeface="Times New Roman" panose="02020603050405020304" charset="0"/>
              <a:cs typeface="Times New Roman" panose="02020603050405020304" charset="0"/>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744" y="2076785"/>
            <a:ext cx="3882390" cy="3209290"/>
          </a:xfrm>
          <a:prstGeom prst="rect">
            <a:avLst/>
          </a:prstGeom>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265772" y="-196107"/>
            <a:ext cx="4457177" cy="964554"/>
            <a:chOff x="854169" y="18831"/>
            <a:chExt cx="4457177" cy="964554"/>
          </a:xfrm>
        </p:grpSpPr>
        <p:pic>
          <p:nvPicPr>
            <p:cNvPr id="16" name="Picture 12" descr="BAN_109"/>
            <p:cNvPicPr>
              <a:picLocks noChangeAspect="1" noChangeArrowheads="1"/>
            </p:cNvPicPr>
            <p:nvPr/>
          </p:nvPicPr>
          <p:blipFill>
            <a:blip r:embed="rId1" cstate="print"/>
            <a:srcRect/>
            <a:stretch>
              <a:fillRect/>
            </a:stretch>
          </p:blipFill>
          <p:spPr bwMode="auto">
            <a:xfrm>
              <a:off x="854169" y="18831"/>
              <a:ext cx="4457177" cy="964554"/>
            </a:xfrm>
            <a:prstGeom prst="rect">
              <a:avLst/>
            </a:prstGeom>
            <a:noFill/>
            <a:ln w="9525">
              <a:noFill/>
              <a:miter lim="800000"/>
              <a:headEnd/>
              <a:tailEnd/>
            </a:ln>
          </p:spPr>
        </p:pic>
        <p:sp>
          <p:nvSpPr>
            <p:cNvPr id="17" name="Text Box 12"/>
            <p:cNvSpPr txBox="1">
              <a:spLocks noChangeArrowheads="1"/>
            </p:cNvSpPr>
            <p:nvPr/>
          </p:nvSpPr>
          <p:spPr bwMode="auto">
            <a:xfrm>
              <a:off x="1419383" y="94720"/>
              <a:ext cx="2158532" cy="738664"/>
            </a:xfrm>
            <a:prstGeom prst="rect">
              <a:avLst/>
            </a:prstGeom>
            <a:noFill/>
            <a:ln w="9525">
              <a:noFill/>
              <a:miter lim="800000"/>
            </a:ln>
            <a:effectLst/>
          </p:spPr>
          <p:txBody>
            <a:bodyPr wrap="square">
              <a:spAutoFit/>
            </a:bodyPr>
            <a:lstStyle/>
            <a:p>
              <a:pPr algn="l">
                <a:lnSpc>
                  <a:spcPct val="100000"/>
                </a:lnSpc>
                <a:spcBef>
                  <a:spcPct val="50000"/>
                </a:spcBef>
              </a:pPr>
              <a:r>
                <a:rPr lang="en-US" altLang="zh-CN" sz="4200" b="1" dirty="0">
                  <a:solidFill>
                    <a:srgbClr val="A50021"/>
                  </a:solidFill>
                  <a:latin typeface="Arial Narrow" panose="020B0606020202030204" pitchFamily="34" charset="0"/>
                </a:rPr>
                <a:t>Writing:</a:t>
              </a:r>
              <a:endParaRPr lang="en-US" altLang="zh-CN" sz="4200" b="1" dirty="0">
                <a:solidFill>
                  <a:srgbClr val="A50021"/>
                </a:solidFill>
                <a:latin typeface="Arial Narrow" panose="020B0606020202030204" pitchFamily="34" charset="0"/>
              </a:endParaRPr>
            </a:p>
          </p:txBody>
        </p:sp>
      </p:grpSp>
      <p:sp>
        <p:nvSpPr>
          <p:cNvPr id="5" name="矩形 1"/>
          <p:cNvSpPr>
            <a:spLocks noChangeAspect="1"/>
          </p:cNvSpPr>
          <p:nvPr/>
        </p:nvSpPr>
        <p:spPr>
          <a:xfrm>
            <a:off x="163512" y="768560"/>
            <a:ext cx="11864975" cy="5862320"/>
          </a:xfrm>
          <a:prstGeom prst="rect">
            <a:avLst/>
          </a:prstGeom>
          <a:noFill/>
          <a:ln w="9525">
            <a:noFill/>
          </a:ln>
        </p:spPr>
        <p:txBody>
          <a:bodyPr wrap="square" anchor="t" anchorCtr="0">
            <a:spAutoFit/>
          </a:bodyPr>
          <a:lstStyle/>
          <a:p>
            <a:pPr indent="266700" algn="just" defTabSz="914400" fontAlgn="auto">
              <a:lnSpc>
                <a:spcPts val="3000"/>
              </a:lnSpc>
              <a:buClrTx/>
              <a:buFontTx/>
              <a:tabLst>
                <a:tab pos="1028700" algn="l"/>
                <a:tab pos="1851025" algn="l"/>
                <a:tab pos="2538730" algn="l"/>
                <a:tab pos="3222625" algn="l"/>
              </a:tabLst>
            </a:pPr>
            <a:r>
              <a:rPr lang="en-US" altLang="zh-CN" sz="2400" baseline="0" dirty="0">
                <a:solidFill>
                  <a:srgbClr val="000000"/>
                </a:solidFill>
                <a:latin typeface="Times New Roman" panose="02020603050405020304" charset="0"/>
                <a:ea typeface="宋体" panose="02010600030101010101" pitchFamily="2" charset="-122"/>
              </a:rPr>
              <a:t>As a teacher, I try to know </a:t>
            </a:r>
            <a:r>
              <a:rPr lang="en-US" altLang="zh-CN" sz="2400" baseline="0" dirty="0">
                <a:solidFill>
                  <a:srgbClr val="3E2DDC"/>
                </a:solidFill>
                <a:latin typeface="Times New Roman" panose="02020603050405020304" charset="0"/>
                <a:ea typeface="宋体" panose="02010600030101010101" pitchFamily="2" charset="-122"/>
              </a:rPr>
              <a:t>1</a:t>
            </a:r>
            <a:r>
              <a:rPr lang="en-US" altLang="zh-CN" sz="2400" baseline="0" dirty="0">
                <a:solidFill>
                  <a:srgbClr val="000000"/>
                </a:solidFill>
                <a:latin typeface="Times New Roman" panose="02020603050405020304" charset="0"/>
                <a:ea typeface="宋体" panose="02010600030101010101" pitchFamily="2" charset="-122"/>
              </a:rPr>
              <a:t>.</a:t>
            </a:r>
            <a:r>
              <a:rPr lang="zh-CN" altLang="zh-CN" sz="2400" u="sng" baseline="0" dirty="0">
                <a:solidFill>
                  <a:srgbClr val="000000"/>
                </a:solidFill>
                <a:latin typeface="Times New Roman" panose="02020603050405020304" charset="0"/>
                <a:ea typeface="宋体" panose="02010600030101010101" pitchFamily="2" charset="-122"/>
              </a:rPr>
              <a:t>　　</a:t>
            </a:r>
            <a:r>
              <a:rPr lang="en-US" altLang="zh-CN" sz="2400" baseline="0" dirty="0">
                <a:solidFill>
                  <a:srgbClr val="000000"/>
                </a:solidFill>
                <a:latin typeface="Times New Roman" panose="02020603050405020304" charset="0"/>
                <a:ea typeface="宋体" panose="02010600030101010101" pitchFamily="2" charset="-122"/>
              </a:rPr>
              <a:t> each student is thinking by watching their body language. Recognizing whether students are </a:t>
            </a:r>
            <a:r>
              <a:rPr lang="en-US" altLang="zh-CN" sz="2400" baseline="0" dirty="0">
                <a:solidFill>
                  <a:srgbClr val="3E2DDC"/>
                </a:solidFill>
                <a:latin typeface="Times New Roman" panose="02020603050405020304" charset="0"/>
                <a:ea typeface="宋体" panose="02010600030101010101" pitchFamily="2" charset="-122"/>
              </a:rPr>
              <a:t>2.</a:t>
            </a:r>
            <a:r>
              <a:rPr lang="en-US" altLang="zh-CN" sz="2400" baseline="0" dirty="0">
                <a:solidFill>
                  <a:srgbClr val="000000"/>
                </a:solidFill>
                <a:latin typeface="Times New Roman" panose="02020603050405020304" charset="0"/>
                <a:ea typeface="宋体" panose="02010600030101010101" pitchFamily="2" charset="-122"/>
              </a:rPr>
              <a:t>_____</a:t>
            </a:r>
            <a:r>
              <a:rPr lang="en-US" altLang="zh-CN" sz="2400" dirty="0">
                <a:solidFill>
                  <a:srgbClr val="000000"/>
                </a:solidFill>
                <a:latin typeface="Times New Roman" panose="02020603050405020304" charset="0"/>
                <a:ea typeface="宋体" panose="02010600030101010101" pitchFamily="2" charset="-122"/>
              </a:rPr>
              <a:t>___</a:t>
            </a:r>
            <a:r>
              <a:rPr lang="en-US" altLang="zh-CN" sz="2400" baseline="0" dirty="0">
                <a:solidFill>
                  <a:srgbClr val="000000"/>
                </a:solidFill>
                <a:latin typeface="Times New Roman" panose="02020603050405020304" charset="0"/>
                <a:ea typeface="宋体" panose="02010600030101010101" pitchFamily="2" charset="-122"/>
              </a:rPr>
              <a:t>__(</a:t>
            </a:r>
            <a:r>
              <a:rPr lang="en-US" altLang="zh-CN" sz="2400" baseline="0" dirty="0">
                <a:solidFill>
                  <a:srgbClr val="3E2DDC"/>
                </a:solidFill>
                <a:latin typeface="Times New Roman" panose="02020603050405020304" charset="0"/>
                <a:ea typeface="宋体" panose="02010600030101010101" pitchFamily="2" charset="-122"/>
              </a:rPr>
              <a:t>interest</a:t>
            </a:r>
            <a:r>
              <a:rPr lang="en-US" altLang="zh-CN" sz="2400" baseline="0" dirty="0">
                <a:solidFill>
                  <a:srgbClr val="000000"/>
                </a:solidFill>
                <a:latin typeface="Times New Roman" panose="02020603050405020304" charset="0"/>
                <a:ea typeface="宋体" panose="02010600030101010101" pitchFamily="2" charset="-122"/>
              </a:rPr>
              <a:t>) in a lesson is easy. Most students tend to look up and make eye contact and sometimes they lean forward and look at me. If a student looks </a:t>
            </a:r>
            <a:r>
              <a:rPr lang="en-US" altLang="zh-CN" sz="2400" baseline="0" dirty="0">
                <a:solidFill>
                  <a:srgbClr val="3E2DDC"/>
                </a:solidFill>
                <a:latin typeface="Times New Roman" panose="02020603050405020304" charset="0"/>
                <a:ea typeface="宋体" panose="02010600030101010101" pitchFamily="2" charset="-122"/>
              </a:rPr>
              <a:t>3.</a:t>
            </a:r>
            <a:r>
              <a:rPr lang="zh-CN" altLang="zh-CN" sz="2400" u="sng" baseline="0" dirty="0">
                <a:solidFill>
                  <a:srgbClr val="000000"/>
                </a:solidFill>
                <a:latin typeface="Times New Roman" panose="02020603050405020304" charset="0"/>
                <a:ea typeface="宋体" panose="02010600030101010101" pitchFamily="2" charset="-122"/>
              </a:rPr>
              <a:t>　　　　</a:t>
            </a:r>
            <a:r>
              <a:rPr lang="en-US" altLang="zh-CN" sz="2400" baseline="0" dirty="0">
                <a:solidFill>
                  <a:srgbClr val="000000"/>
                </a:solidFill>
                <a:latin typeface="Times New Roman" panose="02020603050405020304" charset="0"/>
                <a:ea typeface="宋体" panose="02010600030101010101" pitchFamily="2" charset="-122"/>
              </a:rPr>
              <a:t> at his watch, it implies he is bored. If two friends are leaning their heads together, they are </a:t>
            </a:r>
            <a:r>
              <a:rPr lang="en-US" altLang="zh-CN" sz="2400" baseline="0" dirty="0">
                <a:solidFill>
                  <a:srgbClr val="3E2DDC"/>
                </a:solidFill>
                <a:latin typeface="Times New Roman" panose="02020603050405020304" charset="0"/>
                <a:ea typeface="宋体" panose="02010600030101010101" pitchFamily="2" charset="-122"/>
              </a:rPr>
              <a:t>4</a:t>
            </a:r>
            <a:r>
              <a:rPr lang="en-US" altLang="zh-CN" sz="2400" baseline="0" dirty="0">
                <a:solidFill>
                  <a:srgbClr val="000000"/>
                </a:solidFill>
                <a:latin typeface="Times New Roman" panose="02020603050405020304" charset="0"/>
                <a:ea typeface="宋体" panose="02010600030101010101" pitchFamily="2" charset="-122"/>
              </a:rPr>
              <a:t>. _________ (probable) writing notes to each other.</a:t>
            </a:r>
            <a:r>
              <a:rPr lang="en-US" altLang="zh-CN" sz="2400" baseline="0" dirty="0">
                <a:solidFill>
                  <a:srgbClr val="000000"/>
                </a:solidFill>
                <a:latin typeface="Times New Roman" panose="02020603050405020304" charset="0"/>
                <a:ea typeface="方正书宋_GBK" panose="02000000000000000000" pitchFamily="2" charset="-122"/>
              </a:rPr>
              <a:t>  </a:t>
            </a:r>
            <a:r>
              <a:rPr lang="en-US" altLang="zh-CN" sz="2400" baseline="0" dirty="0">
                <a:solidFill>
                  <a:srgbClr val="000000"/>
                </a:solidFill>
                <a:latin typeface="Times New Roman" panose="02020603050405020304" charset="0"/>
                <a:ea typeface="宋体" panose="02010600030101010101" pitchFamily="2" charset="-122"/>
              </a:rPr>
              <a:t>Some students are easy to be </a:t>
            </a:r>
            <a:r>
              <a:rPr lang="en-US" altLang="zh-CN" sz="2400" baseline="0" dirty="0">
                <a:solidFill>
                  <a:srgbClr val="3E2DDC"/>
                </a:solidFill>
                <a:latin typeface="Times New Roman" panose="02020603050405020304" charset="0"/>
                <a:ea typeface="宋体" panose="02010600030101010101" pitchFamily="2" charset="-122"/>
              </a:rPr>
              <a:t>5</a:t>
            </a:r>
            <a:r>
              <a:rPr lang="en-US" altLang="zh-CN" sz="2400" baseline="0" dirty="0">
                <a:solidFill>
                  <a:srgbClr val="000000"/>
                </a:solidFill>
                <a:latin typeface="Times New Roman" panose="02020603050405020304" charset="0"/>
                <a:ea typeface="宋体" panose="02010600030101010101" pitchFamily="2" charset="-122"/>
              </a:rPr>
              <a:t>.__________</a:t>
            </a:r>
            <a:r>
              <a:rPr lang="en-US" altLang="zh-CN" sz="2400" dirty="0">
                <a:solidFill>
                  <a:srgbClr val="000000"/>
                </a:solidFill>
                <a:latin typeface="Times New Roman" panose="02020603050405020304" charset="0"/>
                <a:ea typeface="宋体" panose="02010600030101010101" pitchFamily="2" charset="-122"/>
              </a:rPr>
              <a:t> </a:t>
            </a:r>
            <a:r>
              <a:rPr lang="en-US" altLang="zh-CN" sz="2400" baseline="0" dirty="0">
                <a:solidFill>
                  <a:srgbClr val="000000"/>
                </a:solidFill>
                <a:latin typeface="Times New Roman" panose="02020603050405020304" charset="0"/>
                <a:ea typeface="宋体" panose="02010600030101010101" pitchFamily="2" charset="-122"/>
              </a:rPr>
              <a:t>(</a:t>
            </a:r>
            <a:r>
              <a:rPr lang="en-US" altLang="zh-CN" sz="2400" baseline="0" dirty="0">
                <a:solidFill>
                  <a:srgbClr val="3E2DDC"/>
                </a:solidFill>
                <a:latin typeface="Times New Roman" panose="02020603050405020304" charset="0"/>
                <a:ea typeface="宋体" panose="02010600030101010101" pitchFamily="2" charset="-122"/>
              </a:rPr>
              <a:t>distract</a:t>
            </a:r>
            <a:r>
              <a:rPr lang="en-US" altLang="zh-CN" sz="2400" baseline="0" dirty="0">
                <a:solidFill>
                  <a:srgbClr val="000000"/>
                </a:solidFill>
                <a:latin typeface="Times New Roman" panose="02020603050405020304" charset="0"/>
                <a:ea typeface="宋体" panose="02010600030101010101" pitchFamily="2" charset="-122"/>
              </a:rPr>
              <a:t>).Instead of looking at me, they spend all their time looking anywhere. Then again, some students prefer daydreaming. </a:t>
            </a:r>
            <a:r>
              <a:rPr lang="en-US" altLang="zh-CN" sz="2400" baseline="0" dirty="0">
                <a:solidFill>
                  <a:srgbClr val="3E2DDC"/>
                </a:solidFill>
                <a:latin typeface="Times New Roman" panose="02020603050405020304" charset="0"/>
                <a:ea typeface="宋体" panose="02010600030101010101" pitchFamily="2" charset="-122"/>
              </a:rPr>
              <a:t>6</a:t>
            </a:r>
            <a:r>
              <a:rPr lang="en-US" altLang="zh-CN" sz="2400" baseline="0" dirty="0">
                <a:solidFill>
                  <a:srgbClr val="000000"/>
                </a:solidFill>
                <a:latin typeface="Times New Roman" panose="02020603050405020304" charset="0"/>
                <a:ea typeface="宋体" panose="02010600030101010101" pitchFamily="2" charset="-122"/>
              </a:rPr>
              <a:t>.</a:t>
            </a:r>
            <a:r>
              <a:rPr lang="zh-CN" altLang="zh-CN" sz="2400" u="sng" baseline="0" dirty="0">
                <a:solidFill>
                  <a:srgbClr val="000000"/>
                </a:solidFill>
                <a:latin typeface="Times New Roman" panose="02020603050405020304" charset="0"/>
                <a:ea typeface="宋体" panose="02010600030101010101" pitchFamily="2" charset="-122"/>
              </a:rPr>
              <a:t>　　　</a:t>
            </a:r>
            <a:r>
              <a:rPr lang="en-US" altLang="zh-CN" sz="2400" baseline="0" dirty="0">
                <a:solidFill>
                  <a:srgbClr val="000000"/>
                </a:solidFill>
                <a:latin typeface="Times New Roman" panose="02020603050405020304" charset="0"/>
                <a:ea typeface="宋体" panose="02010600030101010101" pitchFamily="2" charset="-122"/>
              </a:rPr>
              <a:t> their chins on their hands, they occupy </a:t>
            </a:r>
            <a:r>
              <a:rPr lang="en-US" altLang="zh-CN" sz="2400" baseline="0" dirty="0">
                <a:solidFill>
                  <a:srgbClr val="3E2DDC"/>
                </a:solidFill>
                <a:latin typeface="Times New Roman" panose="02020603050405020304" charset="0"/>
                <a:ea typeface="宋体" panose="02010600030101010101" pitchFamily="2" charset="-122"/>
              </a:rPr>
              <a:t>7</a:t>
            </a:r>
            <a:r>
              <a:rPr lang="en-US" altLang="zh-CN" sz="2400" baseline="0" dirty="0">
                <a:solidFill>
                  <a:srgbClr val="000000"/>
                </a:solidFill>
                <a:latin typeface="Times New Roman" panose="02020603050405020304" charset="0"/>
                <a:ea typeface="宋体" panose="02010600030101010101" pitchFamily="2" charset="-122"/>
              </a:rPr>
              <a:t>.</a:t>
            </a:r>
            <a:r>
              <a:rPr lang="en-US" altLang="zh-CN" sz="2400" u="sng" dirty="0">
                <a:solidFill>
                  <a:srgbClr val="000000"/>
                </a:solidFill>
                <a:latin typeface="Times New Roman" panose="02020603050405020304" charset="0"/>
                <a:ea typeface="宋体" panose="02010600030101010101" pitchFamily="2" charset="-122"/>
              </a:rPr>
              <a:t>              </a:t>
            </a:r>
            <a:r>
              <a:rPr lang="zh-CN" altLang="zh-CN" sz="2400" u="sng" baseline="0" dirty="0">
                <a:solidFill>
                  <a:srgbClr val="000000"/>
                </a:solidFill>
                <a:latin typeface="Times New Roman" panose="02020603050405020304" charset="0"/>
                <a:ea typeface="宋体" panose="02010600030101010101" pitchFamily="2" charset="-122"/>
              </a:rPr>
              <a:t>　　</a:t>
            </a:r>
            <a:r>
              <a:rPr lang="en-US" altLang="zh-CN" sz="2400" baseline="0" dirty="0">
                <a:solidFill>
                  <a:srgbClr val="3E2DDC"/>
                </a:solidFill>
                <a:latin typeface="Times New Roman" panose="02020603050405020304" charset="0"/>
                <a:ea typeface="宋体" panose="02010600030101010101" pitchFamily="2" charset="-122"/>
              </a:rPr>
              <a:t>(them</a:t>
            </a:r>
            <a:r>
              <a:rPr lang="en-US" altLang="zh-CN" sz="2400" baseline="0" dirty="0">
                <a:solidFill>
                  <a:srgbClr val="000000"/>
                </a:solidFill>
                <a:latin typeface="Times New Roman" panose="02020603050405020304" charset="0"/>
                <a:ea typeface="宋体" panose="02010600030101010101" pitchFamily="2" charset="-122"/>
              </a:rPr>
              <a:t>) by staring out of the window or up at the ceiling. In these cases, they should be reminded to concentrate.</a:t>
            </a:r>
            <a:endParaRPr lang="en-US" altLang="zh-CN" sz="2400" baseline="0" dirty="0">
              <a:solidFill>
                <a:srgbClr val="000000"/>
              </a:solidFill>
              <a:latin typeface="Times New Roman" panose="02020603050405020304" charset="0"/>
              <a:ea typeface="宋体" panose="02010600030101010101" pitchFamily="2" charset="-122"/>
            </a:endParaRPr>
          </a:p>
          <a:p>
            <a:pPr indent="266700" algn="just" defTabSz="914400" fontAlgn="auto">
              <a:lnSpc>
                <a:spcPts val="3000"/>
              </a:lnSpc>
              <a:buClrTx/>
              <a:buFontTx/>
              <a:tabLst>
                <a:tab pos="1028700" algn="l"/>
                <a:tab pos="1851025" algn="l"/>
                <a:tab pos="2538730" algn="l"/>
                <a:tab pos="3222625" algn="l"/>
              </a:tabLst>
            </a:pPr>
            <a:r>
              <a:rPr lang="en-US" altLang="zh-CN" sz="2400" baseline="0" dirty="0">
                <a:solidFill>
                  <a:srgbClr val="000000"/>
                </a:solidFill>
                <a:latin typeface="Times New Roman" panose="02020603050405020304" charset="0"/>
                <a:ea typeface="宋体" panose="02010600030101010101" pitchFamily="2" charset="-122"/>
              </a:rPr>
              <a:t>Distinguishing when students are troubled is much </a:t>
            </a:r>
            <a:r>
              <a:rPr lang="en-US" altLang="zh-CN" sz="2400" baseline="0" dirty="0">
                <a:solidFill>
                  <a:srgbClr val="3E2DDC"/>
                </a:solidFill>
                <a:latin typeface="Times New Roman" panose="02020603050405020304" charset="0"/>
                <a:ea typeface="宋体" panose="02010600030101010101" pitchFamily="2" charset="-122"/>
              </a:rPr>
              <a:t>8</a:t>
            </a:r>
            <a:r>
              <a:rPr lang="en-US" altLang="zh-CN" sz="2400" baseline="0" dirty="0">
                <a:solidFill>
                  <a:srgbClr val="000000"/>
                </a:solidFill>
                <a:latin typeface="Times New Roman" panose="02020603050405020304" charset="0"/>
                <a:ea typeface="宋体" panose="02010600030101010101" pitchFamily="2" charset="-122"/>
              </a:rPr>
              <a:t>.__________(</a:t>
            </a:r>
            <a:r>
              <a:rPr lang="en-US" altLang="zh-CN" sz="2400" baseline="0" dirty="0">
                <a:solidFill>
                  <a:srgbClr val="3E2DDC"/>
                </a:solidFill>
                <a:latin typeface="Times New Roman" panose="02020603050405020304" charset="0"/>
                <a:ea typeface="宋体" panose="02010600030101010101" pitchFamily="2" charset="-122"/>
              </a:rPr>
              <a:t>hard</a:t>
            </a:r>
            <a:r>
              <a:rPr lang="en-US" altLang="zh-CN" sz="2400" baseline="0" dirty="0">
                <a:solidFill>
                  <a:srgbClr val="000000"/>
                </a:solidFill>
                <a:latin typeface="Times New Roman" panose="02020603050405020304" charset="0"/>
                <a:ea typeface="宋体" panose="02010600030101010101" pitchFamily="2" charset="-122"/>
              </a:rPr>
              <a:t>).If students have their arms crossed in front of their chests and their legs </a:t>
            </a:r>
            <a:r>
              <a:rPr lang="en-US" altLang="zh-CN" sz="2400" baseline="0" dirty="0">
                <a:solidFill>
                  <a:srgbClr val="3E2DDC"/>
                </a:solidFill>
                <a:latin typeface="Times New Roman" panose="02020603050405020304" charset="0"/>
                <a:ea typeface="宋体" panose="02010600030101010101" pitchFamily="2" charset="-122"/>
              </a:rPr>
              <a:t>9</a:t>
            </a:r>
            <a:r>
              <a:rPr lang="en-US" altLang="zh-CN" sz="2400" baseline="0" dirty="0">
                <a:solidFill>
                  <a:srgbClr val="000000"/>
                </a:solidFill>
                <a:latin typeface="Times New Roman" panose="02020603050405020304" charset="0"/>
                <a:ea typeface="宋体" panose="02010600030101010101" pitchFamily="2" charset="-122"/>
              </a:rPr>
              <a:t>.</a:t>
            </a:r>
            <a:r>
              <a:rPr lang="en-US" altLang="zh-CN" sz="2400" u="sng" baseline="0" dirty="0">
                <a:solidFill>
                  <a:srgbClr val="000000"/>
                </a:solidFill>
                <a:latin typeface="Times New Roman" panose="02020603050405020304" charset="0"/>
                <a:ea typeface="宋体" panose="02010600030101010101" pitchFamily="2" charset="-122"/>
              </a:rPr>
              <a:t>            </a:t>
            </a:r>
            <a:r>
              <a:rPr lang="zh-CN" altLang="zh-CN" sz="2400" u="sng" baseline="0" dirty="0">
                <a:solidFill>
                  <a:srgbClr val="000000"/>
                </a:solidFill>
                <a:latin typeface="Times New Roman" panose="02020603050405020304" charset="0"/>
                <a:ea typeface="宋体" panose="02010600030101010101" pitchFamily="2" charset="-122"/>
              </a:rPr>
              <a:t>　</a:t>
            </a:r>
            <a:r>
              <a:rPr lang="en-US" altLang="zh-CN" sz="2400" baseline="0" dirty="0">
                <a:solidFill>
                  <a:srgbClr val="000000"/>
                </a:solidFill>
                <a:latin typeface="Times New Roman" panose="02020603050405020304" charset="0"/>
                <a:ea typeface="宋体" panose="02010600030101010101" pitchFamily="2" charset="-122"/>
              </a:rPr>
              <a:t> (</a:t>
            </a:r>
            <a:r>
              <a:rPr lang="en-US" altLang="zh-CN" sz="2400" baseline="0" dirty="0">
                <a:solidFill>
                  <a:srgbClr val="3E2DDC"/>
                </a:solidFill>
                <a:latin typeface="Times New Roman" panose="02020603050405020304" charset="0"/>
                <a:ea typeface="宋体" panose="02010600030101010101" pitchFamily="2" charset="-122"/>
              </a:rPr>
              <a:t>close</a:t>
            </a:r>
            <a:r>
              <a:rPr lang="en-US" altLang="zh-CN" sz="2400" baseline="0" dirty="0">
                <a:solidFill>
                  <a:srgbClr val="000000"/>
                </a:solidFill>
                <a:latin typeface="Times New Roman" panose="02020603050405020304" charset="0"/>
                <a:ea typeface="宋体" panose="02010600030101010101" pitchFamily="2" charset="-122"/>
              </a:rPr>
              <a:t>) or crossed, it shows they are angry, afraid, or experiencing anxiety.</a:t>
            </a:r>
            <a:r>
              <a:rPr lang="en-US" altLang="zh-CN" sz="2400" baseline="0" dirty="0">
                <a:solidFill>
                  <a:srgbClr val="000000"/>
                </a:solidFill>
                <a:latin typeface="Times New Roman" panose="02020603050405020304" charset="0"/>
                <a:ea typeface="方正书宋_GBK" panose="02000000000000000000" pitchFamily="2" charset="-122"/>
              </a:rPr>
              <a:t> </a:t>
            </a:r>
            <a:endParaRPr lang="zh-CN" altLang="zh-CN" sz="2400" baseline="0" dirty="0">
              <a:solidFill>
                <a:srgbClr val="000000"/>
              </a:solidFill>
              <a:latin typeface="Times New Roman" panose="02020603050405020304" charset="0"/>
              <a:ea typeface="方正书宋_GBK" panose="02000000000000000000" pitchFamily="2" charset="-122"/>
            </a:endParaRPr>
          </a:p>
          <a:p>
            <a:pPr indent="266700" algn="just" defTabSz="914400" fontAlgn="auto">
              <a:lnSpc>
                <a:spcPts val="3000"/>
              </a:lnSpc>
              <a:buClrTx/>
              <a:buFontTx/>
              <a:tabLst>
                <a:tab pos="1028700" algn="l"/>
                <a:tab pos="1851025" algn="l"/>
                <a:tab pos="2538730" algn="l"/>
                <a:tab pos="3222625" algn="l"/>
              </a:tabLst>
            </a:pPr>
            <a:r>
              <a:rPr lang="en-US" altLang="zh-CN" sz="2400" baseline="0" dirty="0">
                <a:solidFill>
                  <a:srgbClr val="000000"/>
                </a:solidFill>
                <a:latin typeface="Times New Roman" panose="02020603050405020304" charset="0"/>
                <a:ea typeface="宋体" panose="02010600030101010101" pitchFamily="2" charset="-122"/>
              </a:rPr>
              <a:t>Finally, it is my duty to help every student to learn and I adjust class </a:t>
            </a:r>
            <a:r>
              <a:rPr lang="en-US" altLang="zh-CN" sz="2400" baseline="0" dirty="0">
                <a:solidFill>
                  <a:srgbClr val="3E2DDC"/>
                </a:solidFill>
                <a:latin typeface="Times New Roman" panose="02020603050405020304" charset="0"/>
                <a:ea typeface="宋体" panose="02010600030101010101" pitchFamily="2" charset="-122"/>
              </a:rPr>
              <a:t>10</a:t>
            </a:r>
            <a:r>
              <a:rPr lang="en-US" altLang="zh-CN" sz="2400" baseline="0" dirty="0">
                <a:solidFill>
                  <a:srgbClr val="000000"/>
                </a:solidFill>
                <a:latin typeface="Times New Roman" panose="02020603050405020304" charset="0"/>
                <a:ea typeface="宋体" panose="02010600030101010101" pitchFamily="2" charset="-122"/>
              </a:rPr>
              <a:t>._____</a:t>
            </a:r>
            <a:r>
              <a:rPr lang="zh-CN" altLang="zh-CN" sz="2400" u="sng" baseline="0" dirty="0">
                <a:solidFill>
                  <a:srgbClr val="000000"/>
                </a:solidFill>
                <a:latin typeface="Times New Roman" panose="02020603050405020304" charset="0"/>
                <a:ea typeface="宋体" panose="02010600030101010101" pitchFamily="2" charset="-122"/>
              </a:rPr>
              <a:t>　　</a:t>
            </a:r>
            <a:r>
              <a:rPr lang="en-US" altLang="zh-CN" sz="2400" baseline="0" dirty="0">
                <a:solidFill>
                  <a:srgbClr val="000000"/>
                </a:solidFill>
                <a:latin typeface="Times New Roman" panose="02020603050405020304" charset="0"/>
                <a:ea typeface="宋体" panose="02010600030101010101" pitchFamily="2" charset="-122"/>
              </a:rPr>
              <a:t>(</a:t>
            </a:r>
            <a:r>
              <a:rPr lang="en-US" altLang="zh-CN" sz="2400" baseline="0" dirty="0">
                <a:solidFill>
                  <a:srgbClr val="3E2DDC"/>
                </a:solidFill>
                <a:latin typeface="Times New Roman" panose="02020603050405020304" charset="0"/>
                <a:ea typeface="宋体" panose="02010600030101010101" pitchFamily="2" charset="-122"/>
              </a:rPr>
              <a:t>activity</a:t>
            </a:r>
            <a:r>
              <a:rPr lang="en-US" altLang="zh-CN" sz="2400" baseline="0" dirty="0">
                <a:solidFill>
                  <a:srgbClr val="000000"/>
                </a:solidFill>
                <a:latin typeface="Times New Roman" panose="02020603050405020304" charset="0"/>
                <a:ea typeface="宋体" panose="02010600030101010101" pitchFamily="2" charset="-122"/>
              </a:rPr>
              <a:t>) according to their body language. In my opinion, reacting to body language is an important component of being a teacher.</a:t>
            </a:r>
            <a:r>
              <a:rPr lang="en-US" altLang="zh-CN" sz="2400" baseline="0" dirty="0">
                <a:solidFill>
                  <a:srgbClr val="000000"/>
                </a:solidFill>
                <a:latin typeface="Times New Roman" panose="02020603050405020304" charset="0"/>
                <a:ea typeface="方正书宋_GBK" panose="02000000000000000000" pitchFamily="2" charset="-122"/>
              </a:rPr>
              <a:t> </a:t>
            </a:r>
            <a:endParaRPr lang="en-US" altLang="zh-CN" sz="2400" baseline="0" dirty="0">
              <a:solidFill>
                <a:srgbClr val="000000"/>
              </a:solidFill>
              <a:latin typeface="Times New Roman" panose="02020603050405020304" charset="0"/>
              <a:ea typeface="宋体" panose="02010600030101010101" pitchFamily="2" charset="-122"/>
            </a:endParaRPr>
          </a:p>
        </p:txBody>
      </p:sp>
      <p:sp>
        <p:nvSpPr>
          <p:cNvPr id="6" name="矩形 2"/>
          <p:cNvSpPr/>
          <p:nvPr/>
        </p:nvSpPr>
        <p:spPr>
          <a:xfrm>
            <a:off x="3989611" y="618295"/>
            <a:ext cx="971741" cy="530594"/>
          </a:xfrm>
          <a:prstGeom prst="rect">
            <a:avLst/>
          </a:prstGeom>
          <a:noFill/>
          <a:ln w="9525">
            <a:noFill/>
          </a:ln>
        </p:spPr>
        <p:txBody>
          <a:bodyPr wrap="non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what </a:t>
            </a:r>
            <a:endParaRPr lang="en-US" altLang="zh-CN" sz="2600" b="1" baseline="0" dirty="0">
              <a:solidFill>
                <a:srgbClr val="FF0000"/>
              </a:solidFill>
              <a:latin typeface="Times New Roman" panose="02020603050405020304" charset="0"/>
              <a:ea typeface="宋体" panose="02010600030101010101" pitchFamily="2" charset="-122"/>
            </a:endParaRPr>
          </a:p>
        </p:txBody>
      </p:sp>
      <p:sp>
        <p:nvSpPr>
          <p:cNvPr id="7" name="矩形 7"/>
          <p:cNvSpPr/>
          <p:nvPr/>
        </p:nvSpPr>
        <p:spPr>
          <a:xfrm>
            <a:off x="4837661" y="1007473"/>
            <a:ext cx="2244535" cy="530594"/>
          </a:xfrm>
          <a:prstGeom prst="rect">
            <a:avLst/>
          </a:prstGeom>
          <a:noFill/>
          <a:ln w="9525">
            <a:noFill/>
          </a:ln>
        </p:spPr>
        <p:txBody>
          <a:bodyPr wrap="squar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interested</a:t>
            </a:r>
            <a:endParaRPr lang="en-US" altLang="zh-CN" sz="2600" b="1" baseline="0" dirty="0">
              <a:solidFill>
                <a:srgbClr val="FF0000"/>
              </a:solidFill>
              <a:latin typeface="Times New Roman" panose="02020603050405020304" charset="0"/>
              <a:ea typeface="宋体" panose="02010600030101010101" pitchFamily="2" charset="-122"/>
            </a:endParaRPr>
          </a:p>
        </p:txBody>
      </p:sp>
      <p:sp>
        <p:nvSpPr>
          <p:cNvPr id="8" name="矩形 11"/>
          <p:cNvSpPr/>
          <p:nvPr/>
        </p:nvSpPr>
        <p:spPr>
          <a:xfrm>
            <a:off x="2371505" y="1767474"/>
            <a:ext cx="963725" cy="530594"/>
          </a:xfrm>
          <a:prstGeom prst="rect">
            <a:avLst/>
          </a:prstGeom>
          <a:noFill/>
          <a:ln w="9525">
            <a:noFill/>
          </a:ln>
        </p:spPr>
        <p:txBody>
          <a:bodyPr wrap="non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down</a:t>
            </a:r>
            <a:endParaRPr lang="en-US" altLang="zh-CN" sz="2600" b="1" baseline="0" dirty="0">
              <a:solidFill>
                <a:srgbClr val="FF0000"/>
              </a:solidFill>
              <a:latin typeface="Times New Roman" panose="02020603050405020304" charset="0"/>
              <a:ea typeface="宋体" panose="02010600030101010101" pitchFamily="2" charset="-122"/>
            </a:endParaRPr>
          </a:p>
        </p:txBody>
      </p:sp>
      <p:sp>
        <p:nvSpPr>
          <p:cNvPr id="9" name="矩形 12"/>
          <p:cNvSpPr/>
          <p:nvPr/>
        </p:nvSpPr>
        <p:spPr>
          <a:xfrm>
            <a:off x="3683296" y="2137476"/>
            <a:ext cx="1477071" cy="530594"/>
          </a:xfrm>
          <a:prstGeom prst="rect">
            <a:avLst/>
          </a:prstGeom>
          <a:noFill/>
          <a:ln w="9525">
            <a:noFill/>
          </a:ln>
        </p:spPr>
        <p:txBody>
          <a:bodyPr wrap="non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probably</a:t>
            </a:r>
            <a:endParaRPr lang="en-US" altLang="zh-CN" sz="2600" b="1" baseline="0" dirty="0">
              <a:solidFill>
                <a:srgbClr val="FF0000"/>
              </a:solidFill>
              <a:latin typeface="Times New Roman" panose="02020603050405020304" charset="0"/>
              <a:ea typeface="宋体" panose="02010600030101010101" pitchFamily="2" charset="-122"/>
            </a:endParaRPr>
          </a:p>
        </p:txBody>
      </p:sp>
      <p:sp>
        <p:nvSpPr>
          <p:cNvPr id="10" name="矩形 13"/>
          <p:cNvSpPr/>
          <p:nvPr/>
        </p:nvSpPr>
        <p:spPr>
          <a:xfrm>
            <a:off x="2371725" y="2611120"/>
            <a:ext cx="1696720" cy="570865"/>
          </a:xfrm>
          <a:prstGeom prst="rect">
            <a:avLst/>
          </a:prstGeom>
          <a:noFill/>
          <a:ln w="9525">
            <a:noFill/>
          </a:ln>
        </p:spPr>
        <p:txBody>
          <a:bodyPr wrap="squar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distracted</a:t>
            </a:r>
            <a:endParaRPr lang="en-US" altLang="zh-CN" sz="2600" b="1" baseline="0" dirty="0">
              <a:solidFill>
                <a:srgbClr val="FF0000"/>
              </a:solidFill>
              <a:latin typeface="Times New Roman" panose="02020603050405020304" charset="0"/>
              <a:ea typeface="宋体" panose="02010600030101010101" pitchFamily="2" charset="-122"/>
            </a:endParaRPr>
          </a:p>
        </p:txBody>
      </p:sp>
      <p:sp>
        <p:nvSpPr>
          <p:cNvPr id="11" name="矩形 15"/>
          <p:cNvSpPr/>
          <p:nvPr/>
        </p:nvSpPr>
        <p:spPr>
          <a:xfrm>
            <a:off x="9089489" y="2952336"/>
            <a:ext cx="901593" cy="530594"/>
          </a:xfrm>
          <a:prstGeom prst="rect">
            <a:avLst/>
          </a:prstGeom>
          <a:noFill/>
          <a:ln w="9525">
            <a:noFill/>
          </a:ln>
        </p:spPr>
        <p:txBody>
          <a:bodyPr wrap="non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With</a:t>
            </a:r>
            <a:endParaRPr lang="en-US" altLang="zh-CN" sz="2600" b="1" baseline="0" dirty="0">
              <a:solidFill>
                <a:srgbClr val="FF0000"/>
              </a:solidFill>
              <a:latin typeface="Times New Roman" panose="02020603050405020304" charset="0"/>
              <a:ea typeface="宋体" panose="02010600030101010101" pitchFamily="2" charset="-122"/>
            </a:endParaRPr>
          </a:p>
        </p:txBody>
      </p:sp>
      <p:sp>
        <p:nvSpPr>
          <p:cNvPr id="12" name="矩形 16"/>
          <p:cNvSpPr/>
          <p:nvPr/>
        </p:nvSpPr>
        <p:spPr>
          <a:xfrm>
            <a:off x="3898900" y="3330800"/>
            <a:ext cx="7013243" cy="530594"/>
          </a:xfrm>
          <a:prstGeom prst="rect">
            <a:avLst/>
          </a:prstGeom>
          <a:noFill/>
          <a:ln w="9525">
            <a:noFill/>
          </a:ln>
        </p:spPr>
        <p:txBody>
          <a:bodyPr wrap="squar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themselves</a:t>
            </a:r>
            <a:r>
              <a:rPr lang="zh-CN" altLang="en-US" sz="2600" b="1" baseline="0" dirty="0">
                <a:solidFill>
                  <a:srgbClr val="FF0000"/>
                </a:solidFill>
                <a:latin typeface="Times New Roman" panose="02020603050405020304" charset="0"/>
                <a:ea typeface="宋体" panose="02010600030101010101" pitchFamily="2" charset="-122"/>
              </a:rPr>
              <a:t>　</a:t>
            </a:r>
            <a:endParaRPr lang="zh-CN" altLang="en-US" sz="2600" b="1" baseline="0" dirty="0">
              <a:solidFill>
                <a:srgbClr val="FF0000"/>
              </a:solidFill>
              <a:latin typeface="Times New Roman" panose="02020603050405020304" charset="0"/>
              <a:ea typeface="宋体" panose="02010600030101010101" pitchFamily="2" charset="-122"/>
            </a:endParaRPr>
          </a:p>
        </p:txBody>
      </p:sp>
      <p:sp>
        <p:nvSpPr>
          <p:cNvPr id="13" name="矩形 4"/>
          <p:cNvSpPr/>
          <p:nvPr/>
        </p:nvSpPr>
        <p:spPr>
          <a:xfrm>
            <a:off x="7207291" y="4154877"/>
            <a:ext cx="1165704" cy="530594"/>
          </a:xfrm>
          <a:prstGeom prst="rect">
            <a:avLst/>
          </a:prstGeom>
          <a:noFill/>
          <a:ln w="9525">
            <a:noFill/>
          </a:ln>
        </p:spPr>
        <p:txBody>
          <a:bodyPr wrap="non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harder</a:t>
            </a:r>
            <a:endParaRPr lang="en-US" altLang="zh-CN" sz="2600" b="1" baseline="0" dirty="0">
              <a:solidFill>
                <a:srgbClr val="FF0000"/>
              </a:solidFill>
              <a:latin typeface="Times New Roman" panose="02020603050405020304" charset="0"/>
              <a:ea typeface="宋体" panose="02010600030101010101" pitchFamily="2" charset="-122"/>
            </a:endParaRPr>
          </a:p>
        </p:txBody>
      </p:sp>
      <p:sp>
        <p:nvSpPr>
          <p:cNvPr id="14" name="矩形 5"/>
          <p:cNvSpPr/>
          <p:nvPr/>
        </p:nvSpPr>
        <p:spPr>
          <a:xfrm>
            <a:off x="6819900" y="4573270"/>
            <a:ext cx="1104568" cy="530594"/>
          </a:xfrm>
          <a:prstGeom prst="rect">
            <a:avLst/>
          </a:prstGeom>
          <a:noFill/>
          <a:ln w="9525">
            <a:noFill/>
          </a:ln>
        </p:spPr>
        <p:txBody>
          <a:bodyPr wrap="square" anchor="t" anchorCtr="0">
            <a:spAutoFit/>
          </a:bodyPr>
          <a:lstStyle/>
          <a:p>
            <a:pPr>
              <a:lnSpc>
                <a:spcPct val="120000"/>
              </a:lnSpc>
              <a:buClrTx/>
              <a:buFontTx/>
            </a:pPr>
            <a:r>
              <a:rPr lang="en-US" altLang="zh-CN" sz="2600" b="1" baseline="0" dirty="0">
                <a:solidFill>
                  <a:srgbClr val="FF0000"/>
                </a:solidFill>
                <a:latin typeface="Times New Roman" panose="02020603050405020304" charset="0"/>
                <a:ea typeface="宋体" panose="02010600030101010101" pitchFamily="2" charset="-122"/>
              </a:rPr>
              <a:t>closed</a:t>
            </a:r>
            <a:endParaRPr lang="en-US" altLang="zh-CN" sz="2600" b="1" baseline="0" dirty="0">
              <a:solidFill>
                <a:srgbClr val="FF0000"/>
              </a:solidFill>
              <a:latin typeface="Times New Roman" panose="02020603050405020304" charset="0"/>
              <a:ea typeface="宋体" panose="02010600030101010101" pitchFamily="2" charset="-122"/>
            </a:endParaRPr>
          </a:p>
        </p:txBody>
      </p:sp>
      <p:sp>
        <p:nvSpPr>
          <p:cNvPr id="18" name="矩形 6"/>
          <p:cNvSpPr>
            <a:spLocks noChangeAspect="1"/>
          </p:cNvSpPr>
          <p:nvPr/>
        </p:nvSpPr>
        <p:spPr>
          <a:xfrm>
            <a:off x="9336917" y="5171037"/>
            <a:ext cx="1443024" cy="530594"/>
          </a:xfrm>
          <a:prstGeom prst="rect">
            <a:avLst/>
          </a:prstGeom>
          <a:ln>
            <a:noFill/>
          </a:ln>
        </p:spPr>
        <p:style>
          <a:lnRef idx="2">
            <a:schemeClr val="dk1"/>
          </a:lnRef>
          <a:fillRef idx="1">
            <a:schemeClr val="lt1"/>
          </a:fillRef>
          <a:effectRef idx="0">
            <a:schemeClr val="dk1"/>
          </a:effectRef>
          <a:fontRef idx="minor">
            <a:schemeClr val="dk1"/>
          </a:fontRef>
        </p:style>
        <p:txBody>
          <a:bodyPr wrap="non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fontAlgn="base">
              <a:lnSpc>
                <a:spcPct val="120000"/>
              </a:lnSpc>
            </a:pPr>
            <a:r>
              <a:rPr lang="en-US" altLang="zh-CN" sz="2600" b="1" strike="noStrike" noProof="1">
                <a:solidFill>
                  <a:srgbClr val="FF0000"/>
                </a:solidFill>
                <a:latin typeface="Times New Roman" panose="02020603050405020304" charset="0"/>
              </a:rPr>
              <a:t>activities</a:t>
            </a:r>
            <a:endParaRPr lang="en-US" altLang="zh-CN" sz="2600" b="1" strike="noStrike" noProof="1">
              <a:solidFill>
                <a:srgbClr val="FF0000"/>
              </a:solidFill>
              <a:latin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fill="hold"/>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fill="hold"/>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fill="hold"/>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fill="hold"/>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fill="hold"/>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fill="hold"/>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fill="hold"/>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fill="hold"/>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fill="hold"/>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fill="hold"/>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9914" y="1261745"/>
            <a:ext cx="3054946" cy="3727757"/>
            <a:chOff x="559914" y="1261745"/>
            <a:chExt cx="3054946" cy="3727757"/>
          </a:xfrm>
        </p:grpSpPr>
        <p:pic>
          <p:nvPicPr>
            <p:cNvPr id="22" name="图片 21" descr="C:/Users/ADMINI~1/AppData/Local/Temp/kaimatting/20200824110918/output_aiMatting_20200824111032.pngoutput_aiMatting_20200824111032"/>
            <p:cNvPicPr>
              <a:picLocks noChangeAspect="1"/>
            </p:cNvPicPr>
            <p:nvPr/>
          </p:nvPicPr>
          <p:blipFill>
            <a:blip r:embed="rId1"/>
            <a:stretch>
              <a:fillRect/>
            </a:stretch>
          </p:blipFill>
          <p:spPr>
            <a:xfrm>
              <a:off x="664982" y="1261745"/>
              <a:ext cx="2949878" cy="3727757"/>
            </a:xfrm>
            <a:prstGeom prst="rect">
              <a:avLst/>
            </a:prstGeom>
          </p:spPr>
        </p:pic>
        <p:sp>
          <p:nvSpPr>
            <p:cNvPr id="35" name="文本框 34"/>
            <p:cNvSpPr txBox="1"/>
            <p:nvPr/>
          </p:nvSpPr>
          <p:spPr>
            <a:xfrm>
              <a:off x="559914" y="1915378"/>
              <a:ext cx="981359" cy="523220"/>
            </a:xfrm>
            <a:prstGeom prst="rect">
              <a:avLst/>
            </a:prstGeom>
            <a:noFill/>
          </p:spPr>
          <p:txBody>
            <a:bodyPr wrap="none" rtlCol="0" anchor="t">
              <a:spAutoFit/>
            </a:bodyPr>
            <a:lstStyle/>
            <a:p>
              <a:pPr fontAlgn="base">
                <a:spcBef>
                  <a:spcPct val="0"/>
                </a:spcBef>
                <a:spcAft>
                  <a:spcPct val="0"/>
                </a:spcAft>
              </a:pPr>
              <a:r>
                <a:rPr lang="en-US" sz="28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Jessy</a:t>
              </a:r>
              <a:endParaRPr lang="en-US" sz="28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grpSp>
      <p:sp>
        <p:nvSpPr>
          <p:cNvPr id="21" name="文本框 20"/>
          <p:cNvSpPr txBox="1"/>
          <p:nvPr/>
        </p:nvSpPr>
        <p:spPr>
          <a:xfrm>
            <a:off x="196059" y="684857"/>
            <a:ext cx="11799882" cy="830997"/>
          </a:xfrm>
          <a:prstGeom prst="rect">
            <a:avLst/>
          </a:prstGeom>
          <a:noFill/>
        </p:spPr>
        <p:txBody>
          <a:bodyPr wrap="square" rtlCol="0">
            <a:spAutoFit/>
          </a:bodyPr>
          <a:lstStyle/>
          <a:p>
            <a:pPr algn="just" fontAlgn="base">
              <a:spcBef>
                <a:spcPct val="0"/>
              </a:spcBef>
              <a:spcAft>
                <a:spcPct val="0"/>
              </a:spcAft>
            </a:pPr>
            <a:r>
              <a:rPr lang="zh-CN" altLang="en-US" sz="24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Write a passage to describe the body language of </a:t>
            </a:r>
            <a:r>
              <a:rPr lang="en-US" altLang="zh-CN" sz="24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a </a:t>
            </a:r>
            <a:r>
              <a:rPr lang="zh-CN" altLang="en-US" sz="2400" b="1" dirty="0">
                <a:solidFill>
                  <a:srgbClr val="000000"/>
                </a:solidFill>
                <a:latin typeface="Times New Roman" panose="02020603050405020304" charset="0"/>
                <a:ea typeface="宋体" panose="02010600030101010101" pitchFamily="2" charset="-122"/>
                <a:cs typeface="Times New Roman" panose="02020603050405020304" charset="0"/>
                <a:sym typeface="+mn-ea"/>
              </a:rPr>
              <a:t>person, and explain what his/her body language tells us.</a:t>
            </a:r>
            <a:endParaRPr lang="zh-CN" altLang="en-US" sz="2400" b="1" dirty="0">
              <a:solidFill>
                <a:srgbClr val="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3" name="TextBox 5"/>
          <p:cNvSpPr txBox="1"/>
          <p:nvPr/>
        </p:nvSpPr>
        <p:spPr>
          <a:xfrm>
            <a:off x="4964280" y="1401663"/>
            <a:ext cx="1579278" cy="461665"/>
          </a:xfrm>
          <a:prstGeom prst="rect">
            <a:avLst/>
          </a:prstGeom>
          <a:noFill/>
          <a:ln w="9525">
            <a:noFill/>
          </a:ln>
        </p:spPr>
        <p:txBody>
          <a:bodyPr wrap="none" anchor="t">
            <a:spAutoFit/>
          </a:bodyPr>
          <a:lstStyle/>
          <a:p>
            <a:pPr fontAlgn="base">
              <a:spcBef>
                <a:spcPct val="0"/>
              </a:spcBef>
              <a:spcAft>
                <a:spcPct val="0"/>
              </a:spcAft>
            </a:pPr>
            <a:r>
              <a:rPr lang="en-US" sz="2400" b="1" dirty="0">
                <a:solidFill>
                  <a:srgbClr val="002060"/>
                </a:solidFill>
                <a:latin typeface="Times New Roman" panose="02020603050405020304" charset="0"/>
              </a:rPr>
              <a:t>looking up</a:t>
            </a:r>
            <a:endParaRPr lang="en-US" sz="2400" b="1" dirty="0">
              <a:solidFill>
                <a:srgbClr val="002060"/>
              </a:solidFill>
              <a:latin typeface="Times New Roman" panose="02020603050405020304" charset="0"/>
            </a:endParaRPr>
          </a:p>
        </p:txBody>
      </p:sp>
      <p:sp>
        <p:nvSpPr>
          <p:cNvPr id="24" name="TextBox 5"/>
          <p:cNvSpPr txBox="1"/>
          <p:nvPr/>
        </p:nvSpPr>
        <p:spPr>
          <a:xfrm>
            <a:off x="4964280" y="2916049"/>
            <a:ext cx="4549707" cy="461665"/>
          </a:xfrm>
          <a:prstGeom prst="rect">
            <a:avLst/>
          </a:prstGeom>
          <a:noFill/>
          <a:ln w="9525">
            <a:noFill/>
          </a:ln>
        </p:spPr>
        <p:txBody>
          <a:bodyPr wrap="none" anchor="t">
            <a:spAutoFit/>
          </a:bodyPr>
          <a:lstStyle/>
          <a:p>
            <a:pPr fontAlgn="base">
              <a:spcBef>
                <a:spcPct val="0"/>
              </a:spcBef>
              <a:spcAft>
                <a:spcPct val="0"/>
              </a:spcAft>
            </a:pPr>
            <a:r>
              <a:rPr lang="en-US" sz="2400" b="1" dirty="0">
                <a:solidFill>
                  <a:srgbClr val="002060"/>
                </a:solidFill>
                <a:latin typeface="Times New Roman" panose="02020603050405020304" charset="0"/>
              </a:rPr>
              <a:t>her left mouth corner moving up </a:t>
            </a:r>
            <a:endParaRPr lang="en-US" sz="2400" b="1" dirty="0">
              <a:solidFill>
                <a:srgbClr val="002060"/>
              </a:solidFill>
              <a:latin typeface="Times New Roman" panose="02020603050405020304" charset="0"/>
            </a:endParaRPr>
          </a:p>
        </p:txBody>
      </p:sp>
      <p:sp>
        <p:nvSpPr>
          <p:cNvPr id="25" name="TextBox 5"/>
          <p:cNvSpPr txBox="1"/>
          <p:nvPr/>
        </p:nvSpPr>
        <p:spPr>
          <a:xfrm>
            <a:off x="5106114" y="3480287"/>
            <a:ext cx="4407873" cy="461665"/>
          </a:xfrm>
          <a:prstGeom prst="rect">
            <a:avLst/>
          </a:prstGeom>
          <a:noFill/>
          <a:ln w="9525">
            <a:noFill/>
          </a:ln>
        </p:spPr>
        <p:txBody>
          <a:bodyPr wrap="none" anchor="t">
            <a:spAutoFit/>
          </a:bodyPr>
          <a:lstStyle/>
          <a:p>
            <a:pPr fontAlgn="base">
              <a:spcBef>
                <a:spcPct val="0"/>
              </a:spcBef>
              <a:spcAft>
                <a:spcPct val="0"/>
              </a:spcAft>
            </a:pPr>
            <a:r>
              <a:rPr lang="en-US" sz="2400" b="1" dirty="0">
                <a:solidFill>
                  <a:srgbClr val="002060"/>
                </a:solidFill>
                <a:latin typeface="Times New Roman" panose="02020603050405020304" charset="0"/>
              </a:rPr>
              <a:t>her chin resting on her left hand</a:t>
            </a:r>
            <a:endParaRPr lang="en-US" sz="2400" b="1" dirty="0">
              <a:solidFill>
                <a:srgbClr val="002060"/>
              </a:solidFill>
              <a:latin typeface="Times New Roman" panose="02020603050405020304" charset="0"/>
            </a:endParaRPr>
          </a:p>
        </p:txBody>
      </p:sp>
      <p:sp>
        <p:nvSpPr>
          <p:cNvPr id="26" name="TextBox 5"/>
          <p:cNvSpPr txBox="1"/>
          <p:nvPr/>
        </p:nvSpPr>
        <p:spPr>
          <a:xfrm>
            <a:off x="5114201" y="4016509"/>
            <a:ext cx="4284378" cy="461665"/>
          </a:xfrm>
          <a:prstGeom prst="rect">
            <a:avLst/>
          </a:prstGeom>
          <a:noFill/>
          <a:ln w="9525">
            <a:noFill/>
          </a:ln>
        </p:spPr>
        <p:txBody>
          <a:bodyPr wrap="none" anchor="t">
            <a:spAutoFit/>
          </a:bodyPr>
          <a:lstStyle/>
          <a:p>
            <a:pPr fontAlgn="base">
              <a:spcBef>
                <a:spcPct val="0"/>
              </a:spcBef>
              <a:spcAft>
                <a:spcPct val="0"/>
              </a:spcAft>
            </a:pPr>
            <a:r>
              <a:rPr lang="en-US" sz="2400" b="1" dirty="0">
                <a:solidFill>
                  <a:srgbClr val="002060"/>
                </a:solidFill>
                <a:latin typeface="Times New Roman" panose="02020603050405020304" charset="0"/>
              </a:rPr>
              <a:t>holding a pen in her right hand</a:t>
            </a:r>
            <a:endParaRPr lang="en-US" sz="2400" b="1" dirty="0">
              <a:solidFill>
                <a:srgbClr val="002060"/>
              </a:solidFill>
              <a:latin typeface="Times New Roman" panose="02020603050405020304" charset="0"/>
            </a:endParaRPr>
          </a:p>
        </p:txBody>
      </p:sp>
      <p:sp>
        <p:nvSpPr>
          <p:cNvPr id="27" name="TextBox 5"/>
          <p:cNvSpPr txBox="1"/>
          <p:nvPr/>
        </p:nvSpPr>
        <p:spPr>
          <a:xfrm>
            <a:off x="5119885" y="4452026"/>
            <a:ext cx="6490491" cy="830997"/>
          </a:xfrm>
          <a:prstGeom prst="rect">
            <a:avLst/>
          </a:prstGeom>
          <a:noFill/>
          <a:ln w="9525">
            <a:noFill/>
          </a:ln>
        </p:spPr>
        <p:txBody>
          <a:bodyPr wrap="square" anchor="t">
            <a:spAutoFit/>
          </a:bodyPr>
          <a:lstStyle/>
          <a:p>
            <a:pPr fontAlgn="base">
              <a:spcBef>
                <a:spcPct val="0"/>
              </a:spcBef>
              <a:spcAft>
                <a:spcPct val="0"/>
              </a:spcAft>
            </a:pPr>
            <a:r>
              <a:rPr lang="en-US" sz="2400" b="1" dirty="0">
                <a:solidFill>
                  <a:srgbClr val="002060"/>
                </a:solidFill>
                <a:latin typeface="Times New Roman" panose="02020603050405020304" charset="0"/>
              </a:rPr>
              <a:t>sitting with her legs </a:t>
            </a:r>
            <a:r>
              <a:rPr lang="en-US" sz="2400" b="1" dirty="0">
                <a:solidFill>
                  <a:srgbClr val="002060"/>
                </a:solidFill>
                <a:latin typeface="Times New Roman" panose="02020603050405020304" charset="0"/>
                <a:sym typeface="+mn-ea"/>
              </a:rPr>
              <a:t>casually </a:t>
            </a:r>
            <a:r>
              <a:rPr lang="en-US" sz="2400" b="1" dirty="0">
                <a:solidFill>
                  <a:srgbClr val="002060"/>
                </a:solidFill>
                <a:latin typeface="Times New Roman" panose="02020603050405020304" charset="0"/>
              </a:rPr>
              <a:t>crossed under the table, barefooted</a:t>
            </a:r>
            <a:endParaRPr lang="en-US" sz="2400" b="1" dirty="0">
              <a:solidFill>
                <a:srgbClr val="002060"/>
              </a:solidFill>
              <a:latin typeface="Times New Roman" panose="02020603050405020304" charset="0"/>
            </a:endParaRPr>
          </a:p>
        </p:txBody>
      </p:sp>
      <p:sp>
        <p:nvSpPr>
          <p:cNvPr id="28" name="TextBox 5"/>
          <p:cNvSpPr txBox="1"/>
          <p:nvPr/>
        </p:nvSpPr>
        <p:spPr>
          <a:xfrm>
            <a:off x="5079209" y="2179836"/>
            <a:ext cx="5791835" cy="461665"/>
          </a:xfrm>
          <a:prstGeom prst="rect">
            <a:avLst/>
          </a:prstGeom>
          <a:noFill/>
          <a:ln w="9525">
            <a:noFill/>
          </a:ln>
        </p:spPr>
        <p:txBody>
          <a:bodyPr wrap="square" anchor="t">
            <a:spAutoFit/>
          </a:bodyPr>
          <a:lstStyle/>
          <a:p>
            <a:pPr fontAlgn="base">
              <a:spcBef>
                <a:spcPct val="0"/>
              </a:spcBef>
              <a:spcAft>
                <a:spcPct val="0"/>
              </a:spcAft>
            </a:pPr>
            <a:r>
              <a:rPr lang="en-US" sz="2400" b="1" dirty="0">
                <a:solidFill>
                  <a:srgbClr val="002060"/>
                </a:solidFill>
                <a:latin typeface="Times New Roman" panose="02020603050405020304" charset="0"/>
              </a:rPr>
              <a:t>her eyes sparkling</a:t>
            </a:r>
            <a:endParaRPr lang="en-US" sz="2400" b="1" dirty="0">
              <a:solidFill>
                <a:srgbClr val="002060"/>
              </a:solidFill>
              <a:latin typeface="Times New Roman" panose="02020603050405020304" charset="0"/>
            </a:endParaRPr>
          </a:p>
        </p:txBody>
      </p:sp>
      <p:cxnSp>
        <p:nvCxnSpPr>
          <p:cNvPr id="29" name="直接箭头连接符 28"/>
          <p:cNvCxnSpPr/>
          <p:nvPr/>
        </p:nvCxnSpPr>
        <p:spPr>
          <a:xfrm flipV="1">
            <a:off x="2539798" y="1633066"/>
            <a:ext cx="2571115" cy="140008"/>
          </a:xfrm>
          <a:prstGeom prst="straightConnector1">
            <a:avLst/>
          </a:prstGeom>
          <a:noFill/>
          <a:ln w="57150" cap="flat" cmpd="sng" algn="ctr">
            <a:solidFill>
              <a:srgbClr val="FF0000"/>
            </a:solidFill>
            <a:prstDash val="dashDot"/>
            <a:headEnd type="arrow"/>
            <a:tailEnd type="arrow"/>
          </a:ln>
          <a:effectLst/>
        </p:spPr>
      </p:cxnSp>
      <p:cxnSp>
        <p:nvCxnSpPr>
          <p:cNvPr id="30" name="直接箭头连接符 29"/>
          <p:cNvCxnSpPr/>
          <p:nvPr/>
        </p:nvCxnSpPr>
        <p:spPr>
          <a:xfrm>
            <a:off x="2387574" y="1831706"/>
            <a:ext cx="2772410" cy="618183"/>
          </a:xfrm>
          <a:prstGeom prst="straightConnector1">
            <a:avLst/>
          </a:prstGeom>
          <a:noFill/>
          <a:ln w="50800" cap="flat" cmpd="sng" algn="ctr">
            <a:solidFill>
              <a:srgbClr val="FF0000"/>
            </a:solidFill>
            <a:prstDash val="dashDot"/>
            <a:headEnd type="arrow"/>
            <a:tailEnd type="arrow"/>
          </a:ln>
          <a:effectLst/>
        </p:spPr>
      </p:cxnSp>
      <p:cxnSp>
        <p:nvCxnSpPr>
          <p:cNvPr id="31" name="直接箭头连接符 30"/>
          <p:cNvCxnSpPr/>
          <p:nvPr/>
        </p:nvCxnSpPr>
        <p:spPr>
          <a:xfrm>
            <a:off x="2544598" y="2271115"/>
            <a:ext cx="2419682" cy="1348540"/>
          </a:xfrm>
          <a:prstGeom prst="straightConnector1">
            <a:avLst/>
          </a:prstGeom>
          <a:noFill/>
          <a:ln w="57150" cap="flat" cmpd="sng" algn="ctr">
            <a:solidFill>
              <a:srgbClr val="FF0000"/>
            </a:solidFill>
            <a:prstDash val="dashDot"/>
            <a:headEnd type="arrow"/>
            <a:tailEnd type="arrow"/>
          </a:ln>
          <a:effectLst/>
        </p:spPr>
      </p:cxnSp>
      <p:cxnSp>
        <p:nvCxnSpPr>
          <p:cNvPr id="32" name="直接箭头连接符 31"/>
          <p:cNvCxnSpPr/>
          <p:nvPr/>
        </p:nvCxnSpPr>
        <p:spPr>
          <a:xfrm>
            <a:off x="2437114" y="1997762"/>
            <a:ext cx="2669540" cy="1096338"/>
          </a:xfrm>
          <a:prstGeom prst="straightConnector1">
            <a:avLst/>
          </a:prstGeom>
          <a:noFill/>
          <a:ln w="57150" cap="flat" cmpd="sng" algn="ctr">
            <a:solidFill>
              <a:srgbClr val="FF0000"/>
            </a:solidFill>
            <a:prstDash val="dashDot"/>
            <a:headEnd type="arrow"/>
            <a:tailEnd type="arrow"/>
          </a:ln>
          <a:effectLst/>
        </p:spPr>
      </p:cxnSp>
      <p:cxnSp>
        <p:nvCxnSpPr>
          <p:cNvPr id="33" name="直接箭头连接符 32"/>
          <p:cNvCxnSpPr/>
          <p:nvPr/>
        </p:nvCxnSpPr>
        <p:spPr>
          <a:xfrm>
            <a:off x="2001291" y="2889614"/>
            <a:ext cx="3227137" cy="1344653"/>
          </a:xfrm>
          <a:prstGeom prst="straightConnector1">
            <a:avLst/>
          </a:prstGeom>
          <a:noFill/>
          <a:ln w="57150" cap="flat" cmpd="sng" algn="ctr">
            <a:solidFill>
              <a:srgbClr val="FF0000"/>
            </a:solidFill>
            <a:prstDash val="dashDot"/>
            <a:headEnd type="arrow"/>
            <a:tailEnd type="arrow"/>
          </a:ln>
          <a:effectLst/>
        </p:spPr>
      </p:cxnSp>
      <p:cxnSp>
        <p:nvCxnSpPr>
          <p:cNvPr id="34" name="直接箭头连接符 33"/>
          <p:cNvCxnSpPr/>
          <p:nvPr/>
        </p:nvCxnSpPr>
        <p:spPr>
          <a:xfrm>
            <a:off x="2073226" y="4247341"/>
            <a:ext cx="3086758" cy="726709"/>
          </a:xfrm>
          <a:prstGeom prst="straightConnector1">
            <a:avLst/>
          </a:prstGeom>
          <a:noFill/>
          <a:ln w="57150" cap="flat" cmpd="sng" algn="ctr">
            <a:solidFill>
              <a:srgbClr val="FF0000"/>
            </a:solidFill>
            <a:prstDash val="dashDot"/>
            <a:headEnd type="arrow"/>
            <a:tailEnd type="arrow"/>
          </a:ln>
          <a:effectLst/>
        </p:spPr>
      </p:cxnSp>
      <p:sp>
        <p:nvSpPr>
          <p:cNvPr id="37" name="文本框 36"/>
          <p:cNvSpPr txBox="1"/>
          <p:nvPr/>
        </p:nvSpPr>
        <p:spPr>
          <a:xfrm>
            <a:off x="883764" y="5841400"/>
            <a:ext cx="1871980" cy="46164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t">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FFFFFF"/>
                </a:solidFill>
                <a:effectLst/>
                <a:uLnTx/>
                <a:uFillTx/>
                <a:latin typeface="Times New Roman" panose="02020603050405020304" charset="0"/>
                <a:ea typeface="宋体" panose="02010600030101010101" pitchFamily="2" charset="-122"/>
                <a:cs typeface="Times New Roman" panose="02020603050405020304" charset="0"/>
                <a:sym typeface="+mn-ea"/>
              </a:rPr>
              <a:t>Implications</a:t>
            </a:r>
            <a:endParaRPr kumimoji="0" lang="en-US" altLang="zh-CN" sz="2400" b="1" i="0" u="none" strike="noStrike" kern="0" cap="none" spc="0" normalizeH="0" baseline="0" noProof="0">
              <a:ln>
                <a:noFill/>
              </a:ln>
              <a:solidFill>
                <a:srgbClr val="FFFFFF"/>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38" name="文本框 37"/>
          <p:cNvSpPr txBox="1"/>
          <p:nvPr/>
        </p:nvSpPr>
        <p:spPr>
          <a:xfrm>
            <a:off x="3614899" y="5297205"/>
            <a:ext cx="5152390" cy="1569720"/>
          </a:xfrm>
          <a:prstGeom prst="rect">
            <a:avLst/>
          </a:prstGeom>
          <a:noFill/>
        </p:spPr>
        <p:txBody>
          <a:bodyPr wrap="none" rtlCol="0" anchor="t">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Times New Roman" panose="02020603050405020304" charset="0"/>
                <a:sym typeface="+mn-ea"/>
              </a:rPr>
              <a:t>She is thinking.</a:t>
            </a:r>
            <a:endParaRPr kumimoji="0" lang="en-US" sz="24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Times New Roman" panose="02020603050405020304" charset="0"/>
              <a:sym typeface="+mn-ea"/>
            </a:endParaRPr>
          </a:p>
          <a:p>
            <a:pPr marL="0" marR="0" lvl="0" indent="0" defTabSz="91440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Times New Roman" panose="02020603050405020304" charset="0"/>
                <a:sym typeface="+mn-ea"/>
              </a:rPr>
              <a:t>She must have got an interesting idea.</a:t>
            </a:r>
            <a:endParaRPr kumimoji="0" lang="en-US" sz="24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Times New Roman" panose="02020603050405020304" charset="0"/>
              <a:sym typeface="+mn-ea"/>
            </a:endParaRPr>
          </a:p>
          <a:p>
            <a:pPr marL="0" marR="0" lvl="0" indent="0" defTabSz="91440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Times New Roman" panose="02020603050405020304" charset="0"/>
                <a:sym typeface="+mn-ea"/>
              </a:rPr>
              <a:t>She is relaxed. </a:t>
            </a:r>
            <a:endParaRPr kumimoji="0" lang="en-US" sz="24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Times New Roman" panose="02020603050405020304" charset="0"/>
              <a:sym typeface="+mn-ea"/>
            </a:endParaRPr>
          </a:p>
          <a:p>
            <a:pPr marL="0" marR="0" lvl="0" indent="0" defTabSz="914400" eaLnBrk="1" fontAlgn="base" latinLnBrk="0" hangingPunct="1">
              <a:lnSpc>
                <a:spcPct val="100000"/>
              </a:lnSpc>
              <a:spcBef>
                <a:spcPct val="0"/>
              </a:spcBef>
              <a:spcAft>
                <a:spcPct val="0"/>
              </a:spcAft>
              <a:buClrTx/>
              <a:buSzTx/>
              <a:buFontTx/>
              <a:buNone/>
              <a:defRPr/>
            </a:pPr>
            <a:r>
              <a:rPr kumimoji="0" lang="en-US" sz="24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Times New Roman" panose="02020603050405020304" charset="0"/>
                <a:sym typeface="+mn-ea"/>
              </a:rPr>
              <a:t>She enjoys writing and creating.</a:t>
            </a:r>
            <a:endParaRPr kumimoji="0" lang="en-US" sz="24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Times New Roman" panose="02020603050405020304" charset="0"/>
              <a:sym typeface="+mn-ea"/>
            </a:endParaRPr>
          </a:p>
        </p:txBody>
      </p:sp>
      <p:sp>
        <p:nvSpPr>
          <p:cNvPr id="39" name="左大括号 38"/>
          <p:cNvSpPr/>
          <p:nvPr/>
        </p:nvSpPr>
        <p:spPr>
          <a:xfrm>
            <a:off x="3178654" y="5441350"/>
            <a:ext cx="249555" cy="1379220"/>
          </a:xfrm>
          <a:prstGeom prst="leftBrace">
            <a:avLst>
              <a:gd name="adj1" fmla="val 78101"/>
              <a:gd name="adj2" fmla="val 50000"/>
            </a:avLst>
          </a:prstGeom>
          <a:noFill/>
          <a:ln w="76200" cap="flat" cmpd="sng" algn="ctr">
            <a:solidFill>
              <a:srgbClr val="7030A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000000"/>
              </a:solidFill>
              <a:effectLst/>
              <a:uLnTx/>
              <a:uFillTx/>
              <a:latin typeface="Arial" panose="020B0604020202020204"/>
              <a:ea typeface="宋体" panose="02010600030101010101" pitchFamily="2" charset="-122"/>
              <a:cs typeface="Arial" panose="020B0604020202020204"/>
            </a:endParaRPr>
          </a:p>
        </p:txBody>
      </p:sp>
      <p:sp>
        <p:nvSpPr>
          <p:cNvPr id="40" name="对角圆角矩形 5"/>
          <p:cNvSpPr/>
          <p:nvPr>
            <p:custDataLst>
              <p:tags r:id="rId2"/>
            </p:custDataLst>
          </p:nvPr>
        </p:nvSpPr>
        <p:spPr>
          <a:xfrm>
            <a:off x="1227417" y="63538"/>
            <a:ext cx="4394879" cy="599437"/>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Writing Practice:</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par>
                          <p:cTn id="27" fill="hold">
                            <p:stCondLst>
                              <p:cond delay="500"/>
                            </p:stCondLst>
                            <p:childTnLst>
                              <p:par>
                                <p:cTn id="28" presetID="22" presetClass="entr" presetSubtype="8" fill="hold" grpId="0" nodeType="afterEffec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par>
                          <p:cTn id="36" fill="hold">
                            <p:stCondLst>
                              <p:cond delay="500"/>
                            </p:stCondLst>
                            <p:childTnLst>
                              <p:par>
                                <p:cTn id="37" presetID="22" presetClass="entr" presetSubtype="8" fill="hold" grpId="0" nodeType="afterEffec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500"/>
                            </p:stCondLst>
                            <p:childTnLst>
                              <p:par>
                                <p:cTn id="46" presetID="22" presetClass="entr" presetSubtype="8" fill="hold" grpId="0" nodeType="afterEffec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par>
                          <p:cTn id="54" fill="hold">
                            <p:stCondLst>
                              <p:cond delay="500"/>
                            </p:stCondLst>
                            <p:childTnLst>
                              <p:par>
                                <p:cTn id="55" presetID="22" presetClass="entr" presetSubtype="8" fill="hold" grpId="0" nodeType="afterEffec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par>
                          <p:cTn id="63" fill="hold">
                            <p:stCondLst>
                              <p:cond delay="500"/>
                            </p:stCondLst>
                            <p:childTnLst>
                              <p:par>
                                <p:cTn id="64" presetID="22" presetClass="entr" presetSubtype="8" fill="hold" grpId="0" nodeType="afterEffect">
                                  <p:childTnLst>
                                    <p:set>
                                      <p:cBhvr>
                                        <p:cTn id="65" dur="1" fill="hold">
                                          <p:stCondLst>
                                            <p:cond delay="0"/>
                                          </p:stCondLst>
                                        </p:cTn>
                                        <p:tgtEl>
                                          <p:spTgt spid="26"/>
                                        </p:tgtEl>
                                        <p:attrNameLst>
                                          <p:attrName>style.visibility</p:attrName>
                                        </p:attrNameLst>
                                      </p:cBhvr>
                                      <p:to>
                                        <p:strVal val="visible"/>
                                      </p:to>
                                    </p:set>
                                    <p:animEffect transition="in" filter="wipe(left)">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500"/>
                            </p:stCondLst>
                            <p:childTnLst>
                              <p:par>
                                <p:cTn id="73" presetID="22" presetClass="entr" presetSubtype="8" fill="hold" grpId="0" nodeType="afterEffec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barn(inVertical)">
                                      <p:cBhvr>
                                        <p:cTn id="87" dur="500"/>
                                        <p:tgtEl>
                                          <p:spTgt spid="3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8">
                                            <p:txEl>
                                              <p:pRg st="0" end="0"/>
                                            </p:txEl>
                                          </p:spTgt>
                                        </p:tgtEl>
                                        <p:attrNameLst>
                                          <p:attrName>style.visibility</p:attrName>
                                        </p:attrNameLst>
                                      </p:cBhvr>
                                      <p:to>
                                        <p:strVal val="visible"/>
                                      </p:to>
                                    </p:set>
                                    <p:animEffect transition="in" filter="wipe(down)">
                                      <p:cBhvr>
                                        <p:cTn id="92" dur="500"/>
                                        <p:tgtEl>
                                          <p:spTgt spid="38">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8">
                                            <p:txEl>
                                              <p:pRg st="1" end="1"/>
                                            </p:txEl>
                                          </p:spTgt>
                                        </p:tgtEl>
                                        <p:attrNameLst>
                                          <p:attrName>style.visibility</p:attrName>
                                        </p:attrNameLst>
                                      </p:cBhvr>
                                      <p:to>
                                        <p:strVal val="visible"/>
                                      </p:to>
                                    </p:set>
                                    <p:animEffect transition="in" filter="wipe(down)">
                                      <p:cBhvr>
                                        <p:cTn id="97" dur="500"/>
                                        <p:tgtEl>
                                          <p:spTgt spid="38">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8">
                                            <p:txEl>
                                              <p:pRg st="2" end="2"/>
                                            </p:txEl>
                                          </p:spTgt>
                                        </p:tgtEl>
                                        <p:attrNameLst>
                                          <p:attrName>style.visibility</p:attrName>
                                        </p:attrNameLst>
                                      </p:cBhvr>
                                      <p:to>
                                        <p:strVal val="visible"/>
                                      </p:to>
                                    </p:set>
                                    <p:animEffect transition="in" filter="wipe(down)">
                                      <p:cBhvr>
                                        <p:cTn id="102" dur="500"/>
                                        <p:tgtEl>
                                          <p:spTgt spid="38">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8">
                                            <p:txEl>
                                              <p:pRg st="3" end="3"/>
                                            </p:txEl>
                                          </p:spTgt>
                                        </p:tgtEl>
                                        <p:attrNameLst>
                                          <p:attrName>style.visibility</p:attrName>
                                        </p:attrNameLst>
                                      </p:cBhvr>
                                      <p:to>
                                        <p:strVal val="visible"/>
                                      </p:to>
                                    </p:set>
                                    <p:animEffect transition="in" filter="wipe(down)">
                                      <p:cBhvr>
                                        <p:cTn id="107" dur="500"/>
                                        <p:tgtEl>
                                          <p:spTgt spid="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7" grpId="0"/>
      <p:bldP spid="28" grpId="0"/>
      <p:bldP spid="37" grpId="0" animBg="1"/>
      <p:bldP spid="38" grpId="0" build="p"/>
      <p:bldP spid="39" grpId="0" animBg="1"/>
      <p:bldP spid="4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3"/>
          <p:cNvCxnSpPr/>
          <p:nvPr>
            <p:custDataLst>
              <p:tags r:id="rId1"/>
            </p:custDataLst>
          </p:nvPr>
        </p:nvCxnSpPr>
        <p:spPr>
          <a:xfrm flipV="1">
            <a:off x="1106144" y="574261"/>
            <a:ext cx="3804496" cy="1"/>
          </a:xfrm>
          <a:prstGeom prst="line">
            <a:avLst/>
          </a:prstGeom>
          <a:ln w="12700">
            <a:solidFill>
              <a:srgbClr val="014E6A"/>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80624" y="-22822"/>
            <a:ext cx="4145301" cy="639073"/>
            <a:chOff x="1080624" y="-22822"/>
            <a:chExt cx="4145301" cy="639073"/>
          </a:xfrm>
        </p:grpSpPr>
        <p:grpSp>
          <p:nvGrpSpPr>
            <p:cNvPr id="10" name="组合 5"/>
            <p:cNvGrpSpPr/>
            <p:nvPr>
              <p:custDataLst>
                <p:tags r:id="rId2"/>
              </p:custDataLst>
            </p:nvPr>
          </p:nvGrpSpPr>
          <p:grpSpPr>
            <a:xfrm>
              <a:off x="1080624" y="82597"/>
              <a:ext cx="445481" cy="469613"/>
              <a:chOff x="2121873" y="1511588"/>
              <a:chExt cx="445481" cy="469613"/>
            </a:xfrm>
          </p:grpSpPr>
          <p:sp>
            <p:nvSpPr>
              <p:cNvPr id="11" name="矩形 6"/>
              <p:cNvSpPr/>
              <p:nvPr>
                <p:custDataLst>
                  <p:tags r:id="rId3"/>
                </p:custDataLst>
              </p:nvPr>
            </p:nvSpPr>
            <p:spPr>
              <a:xfrm>
                <a:off x="2121873" y="1511588"/>
                <a:ext cx="363415"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7"/>
              <p:cNvSpPr/>
              <p:nvPr>
                <p:custDataLst>
                  <p:tags r:id="rId4"/>
                </p:custDataLst>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 name="图片 1"/>
            <p:cNvPicPr>
              <a:picLocks noChangeAspect="1"/>
            </p:cNvPicPr>
            <p:nvPr/>
          </p:nvPicPr>
          <p:blipFill>
            <a:blip r:embed="rId5"/>
            <a:stretch>
              <a:fillRect/>
            </a:stretch>
          </p:blipFill>
          <p:spPr>
            <a:xfrm>
              <a:off x="1500585" y="-22822"/>
              <a:ext cx="3725340" cy="639073"/>
            </a:xfrm>
            <a:prstGeom prst="rect">
              <a:avLst/>
            </a:prstGeom>
          </p:spPr>
        </p:pic>
      </p:grpSp>
      <p:sp>
        <p:nvSpPr>
          <p:cNvPr id="16" name="折角形 3"/>
          <p:cNvSpPr/>
          <p:nvPr/>
        </p:nvSpPr>
        <p:spPr>
          <a:xfrm>
            <a:off x="817087" y="1803352"/>
            <a:ext cx="10892313" cy="3723021"/>
          </a:xfrm>
          <a:prstGeom prst="foldedCorner">
            <a:avLst>
              <a:gd name="adj" fmla="val 16667"/>
            </a:avLst>
          </a:prstGeom>
          <a:solidFill>
            <a:srgbClr val="E6E0EC"/>
          </a:solidFill>
          <a:ln w="25400">
            <a:solidFill>
              <a:srgbClr val="385D8A"/>
            </a:solidFill>
            <a:roun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indent="0" fontAlgn="base">
              <a:lnSpc>
                <a:spcPct val="120000"/>
              </a:lnSpc>
              <a:spcBef>
                <a:spcPct val="0"/>
              </a:spcBef>
              <a:spcAft>
                <a:spcPct val="0"/>
              </a:spcAft>
            </a:pPr>
            <a:endParaRPr lang="en-US" altLang="zh-CN" sz="2800" b="1" dirty="0">
              <a:latin typeface="Times New Roman" panose="02020603050405020304" charset="0"/>
            </a:endParaRPr>
          </a:p>
          <a:p>
            <a:pPr marL="0" indent="0" fontAlgn="base">
              <a:lnSpc>
                <a:spcPct val="120000"/>
              </a:lnSpc>
              <a:spcBef>
                <a:spcPct val="0"/>
              </a:spcBef>
              <a:spcAft>
                <a:spcPct val="0"/>
              </a:spcAft>
            </a:pPr>
            <a:endParaRPr lang="en-US" altLang="zh-CN" sz="2800" b="1" dirty="0">
              <a:latin typeface="Times New Roman" panose="02020603050405020304" charset="0"/>
            </a:endParaRPr>
          </a:p>
          <a:p>
            <a:pPr marL="0" indent="0" fontAlgn="base">
              <a:lnSpc>
                <a:spcPct val="120000"/>
              </a:lnSpc>
              <a:spcBef>
                <a:spcPct val="0"/>
              </a:spcBef>
              <a:spcAft>
                <a:spcPct val="0"/>
              </a:spcAft>
            </a:pPr>
            <a:r>
              <a:rPr lang="en-US" altLang="zh-CN" sz="2800" b="1" dirty="0">
                <a:latin typeface="Times New Roman" panose="02020603050405020304" charset="0"/>
              </a:rPr>
              <a:t>1. Think about some classroom body language and write down their meanings.</a:t>
            </a:r>
            <a:endParaRPr lang="en-US" altLang="zh-CN" sz="2800" b="1" dirty="0">
              <a:latin typeface="Times New Roman" panose="0202060305040502030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cs typeface="Times New Roman" panose="02020603050405020304" charset="0"/>
              </a:rPr>
              <a:t>2. </a:t>
            </a:r>
            <a:r>
              <a:rPr lang="en-US" altLang="zh-CN" sz="2800" b="1" noProof="0" dirty="0">
                <a:latin typeface="Times New Roman" panose="02020603050405020304" charset="0"/>
              </a:rPr>
              <a:t>D</a:t>
            </a:r>
            <a:r>
              <a:rPr lang="en-US" altLang="zh-CN" sz="2800" b="1" dirty="0">
                <a:latin typeface="Times New Roman" panose="02020603050405020304" charset="0"/>
              </a:rPr>
              <a:t>escribe classroom body language through writing.</a:t>
            </a:r>
            <a:endParaRPr lang="zh-CN" altLang="en-US" sz="2800" b="1" dirty="0">
              <a:latin typeface="Times New Roman" panose="02020603050405020304" charset="0"/>
            </a:endParaRPr>
          </a:p>
          <a:p>
            <a:pPr lvl="0" fontAlgn="auto">
              <a:spcBef>
                <a:spcPts val="0"/>
              </a:spcBef>
              <a:spcAft>
                <a:spcPts val="0"/>
              </a:spcAft>
              <a:defRPr/>
            </a:pPr>
            <a:r>
              <a:rPr lang="en-US" altLang="zh-CN" sz="2800" b="1" dirty="0">
                <a:latin typeface="Times New Roman" panose="02020603050405020304" charset="0"/>
              </a:rPr>
              <a:t>3. Write a passage to describe the body language of the person in your drawing.</a:t>
            </a:r>
            <a:endParaRPr lang="en-US" altLang="zh-CN" sz="2800" b="1" dirty="0">
              <a:latin typeface="Times New Roman" panose="02020603050405020304" charset="0"/>
            </a:endParaRPr>
          </a:p>
          <a:p>
            <a:pPr>
              <a:lnSpc>
                <a:spcPct val="120000"/>
              </a:lnSpc>
            </a:pPr>
            <a:endParaRPr lang="en-US" altLang="zh-CN" sz="2800" b="1" dirty="0">
              <a:latin typeface="Times New Roman" panose="02020603050405020304" charset="0"/>
            </a:endParaRPr>
          </a:p>
          <a:p>
            <a:pPr marL="0" indent="0" fontAlgn="base">
              <a:lnSpc>
                <a:spcPct val="120000"/>
              </a:lnSpc>
              <a:spcBef>
                <a:spcPct val="0"/>
              </a:spcBef>
              <a:spcAft>
                <a:spcPct val="0"/>
              </a:spcAft>
            </a:pPr>
            <a:endParaRPr lang="en-US" altLang="zh-CN" sz="2400" b="1" dirty="0">
              <a:latin typeface="Times New Roman" panose="02020603050405020304" charset="0"/>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bg/>
                                          </p:spTgt>
                                        </p:tgtEl>
                                        <p:attrNameLst>
                                          <p:attrName>style.visibility</p:attrName>
                                        </p:attrNameLst>
                                      </p:cBhvr>
                                      <p:to>
                                        <p:strVal val="visible"/>
                                      </p:to>
                                    </p:set>
                                    <p:animEffect transition="in" filter="fade">
                                      <p:cBhvr>
                                        <p:cTn id="14" dur="1000"/>
                                        <p:tgtEl>
                                          <p:spTgt spid="16">
                                            <p:bg/>
                                          </p:spTgt>
                                        </p:tgtEl>
                                      </p:cBhvr>
                                    </p:animEffect>
                                    <p:anim calcmode="lin" valueType="num">
                                      <p:cBhvr>
                                        <p:cTn id="15" dur="1000" fill="hold"/>
                                        <p:tgtEl>
                                          <p:spTgt spid="16">
                                            <p:bg/>
                                          </p:spTgt>
                                        </p:tgtEl>
                                        <p:attrNameLst>
                                          <p:attrName>ppt_x</p:attrName>
                                        </p:attrNameLst>
                                      </p:cBhvr>
                                      <p:tavLst>
                                        <p:tav tm="0">
                                          <p:val>
                                            <p:strVal val="#ppt_x"/>
                                          </p:val>
                                        </p:tav>
                                        <p:tav tm="100000">
                                          <p:val>
                                            <p:strVal val="#ppt_x"/>
                                          </p:val>
                                        </p:tav>
                                      </p:tavLst>
                                    </p:anim>
                                    <p:anim calcmode="lin" valueType="num">
                                      <p:cBhvr>
                                        <p:cTn id="16" dur="1000" fill="hold"/>
                                        <p:tgtEl>
                                          <p:spTgt spid="1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1000"/>
                                        <p:tgtEl>
                                          <p:spTgt spid="16">
                                            <p:txEl>
                                              <p:pRg st="2" end="2"/>
                                            </p:txEl>
                                          </p:spTgt>
                                        </p:tgtEl>
                                      </p:cBhvr>
                                    </p:animEffect>
                                    <p:anim calcmode="lin" valueType="num">
                                      <p:cBhvr>
                                        <p:cTn id="2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fade">
                                      <p:cBhvr>
                                        <p:cTn id="28" dur="1000"/>
                                        <p:tgtEl>
                                          <p:spTgt spid="16">
                                            <p:txEl>
                                              <p:pRg st="3" end="3"/>
                                            </p:txEl>
                                          </p:spTgt>
                                        </p:tgtEl>
                                      </p:cBhvr>
                                    </p:animEffect>
                                    <p:anim calcmode="lin" valueType="num">
                                      <p:cBhvr>
                                        <p:cTn id="29"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1000"/>
                                        <p:tgtEl>
                                          <p:spTgt spid="16">
                                            <p:txEl>
                                              <p:pRg st="4" end="4"/>
                                            </p:txEl>
                                          </p:spTgt>
                                        </p:tgtEl>
                                      </p:cBhvr>
                                    </p:animEffect>
                                    <p:anim calcmode="lin" valueType="num">
                                      <p:cBhvr>
                                        <p:cTn id="36"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New picture"/>
          <p:cNvPicPr/>
          <p:nvPr>
            <p:custDataLst>
              <p:tags r:id="rId1"/>
            </p:custDataLst>
          </p:nvPr>
        </p:nvPicPr>
        <p:blipFill>
          <a:blip r:embed="rId2"/>
          <a:stretch>
            <a:fillRect/>
          </a:stretch>
        </p:blipFill>
        <p:spPr>
          <a:xfrm>
            <a:off x="11861800" y="11785600"/>
            <a:ext cx="304800" cy="215900"/>
          </a:xfrm>
          <a:prstGeom prst="cube">
            <a:avLst/>
          </a:prstGeom>
        </p:spPr>
      </p:pic>
      <p:pic>
        <p:nvPicPr>
          <p:cNvPr id="4" name="图片 3"/>
          <p:cNvPicPr>
            <a:picLocks noChangeAspect="1"/>
          </p:cNvPicPr>
          <p:nvPr/>
        </p:nvPicPr>
        <p:blipFill>
          <a:blip r:embed="rId3"/>
          <a:stretch>
            <a:fillRect/>
          </a:stretch>
        </p:blipFill>
        <p:spPr>
          <a:xfrm>
            <a:off x="1882193" y="1477407"/>
            <a:ext cx="8353168" cy="3298480"/>
          </a:xfrm>
          <a:prstGeom prst="rect">
            <a:avLst/>
          </a:prstGeom>
        </p:spPr>
      </p:pic>
      <p:sp>
        <p:nvSpPr>
          <p:cNvPr id="14" name="文本框 8"/>
          <p:cNvSpPr txBox="1"/>
          <p:nvPr>
            <p:custDataLst>
              <p:tags r:id="rId4"/>
            </p:custDataLst>
          </p:nvPr>
        </p:nvSpPr>
        <p:spPr>
          <a:xfrm>
            <a:off x="2100845" y="4775887"/>
            <a:ext cx="8208962" cy="541174"/>
          </a:xfrm>
          <a:prstGeom prst="rect">
            <a:avLst/>
          </a:prstGeom>
          <a:noFill/>
        </p:spPr>
        <p:txBody>
          <a:bodyPr wrap="square" rtlCol="0">
            <a:spAutoFit/>
          </a:bodyPr>
          <a:lstStyle/>
          <a:p>
            <a:pPr algn="ctr">
              <a:lnSpc>
                <a:spcPts val="3500"/>
              </a:lnSpc>
            </a:pPr>
            <a:r>
              <a:rPr lang="en-US" altLang="zh-CN" sz="3600" b="1" dirty="0">
                <a:solidFill>
                  <a:prstClr val="black"/>
                </a:solidFill>
                <a:latin typeface="Times New Roman" panose="02020603050405020304" charset="0"/>
                <a:ea typeface="华文楷体" panose="02010600040101010101" pitchFamily="2" charset="-122"/>
                <a:cs typeface="Times New Roman" panose="02020603050405020304" charset="0"/>
              </a:rPr>
              <a:t>Thank</a:t>
            </a:r>
            <a:r>
              <a:rPr lang="zh-CN" altLang="en-US" sz="3600" b="1" dirty="0">
                <a:solidFill>
                  <a:prstClr val="black"/>
                </a:solidFill>
                <a:latin typeface="Times New Roman" panose="02020603050405020304" charset="0"/>
                <a:ea typeface="华文楷体" panose="02010600040101010101" pitchFamily="2" charset="-122"/>
                <a:cs typeface="Times New Roman" panose="02020603050405020304" charset="0"/>
              </a:rPr>
              <a:t> </a:t>
            </a:r>
            <a:r>
              <a:rPr lang="en-US" altLang="zh-CN" sz="3600" b="1" dirty="0">
                <a:solidFill>
                  <a:prstClr val="black"/>
                </a:solidFill>
                <a:latin typeface="Times New Roman" panose="02020603050405020304" charset="0"/>
                <a:ea typeface="华文楷体" panose="02010600040101010101" pitchFamily="2" charset="-122"/>
                <a:cs typeface="Times New Roman" panose="02020603050405020304" charset="0"/>
              </a:rPr>
              <a:t>You</a:t>
            </a:r>
            <a:endParaRPr lang="en-US" altLang="zh-CN" sz="3600" b="1" dirty="0">
              <a:solidFill>
                <a:prstClr val="black"/>
              </a:solidFill>
              <a:latin typeface="Times New Roman" panose="02020603050405020304" charset="0"/>
              <a:ea typeface="华文楷体" panose="02010600040101010101" pitchFamily="2" charset="-122"/>
              <a:cs typeface="Times New Roman" panose="02020603050405020304" charset="0"/>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41435" y="46200"/>
            <a:ext cx="5819665" cy="697779"/>
            <a:chOff x="3137021" y="-377761"/>
            <a:chExt cx="5123497" cy="697779"/>
          </a:xfrm>
        </p:grpSpPr>
        <p:grpSp>
          <p:nvGrpSpPr>
            <p:cNvPr id="8" name="组合 7"/>
            <p:cNvGrpSpPr/>
            <p:nvPr/>
          </p:nvGrpSpPr>
          <p:grpSpPr>
            <a:xfrm>
              <a:off x="3137021" y="-368301"/>
              <a:ext cx="2425580" cy="688319"/>
              <a:chOff x="102318" y="0"/>
              <a:chExt cx="2425580" cy="736601"/>
            </a:xfrm>
          </p:grpSpPr>
          <p:sp>
            <p:nvSpPr>
              <p:cNvPr id="17" name="Freeform 2" descr="0x786"/>
              <p:cNvSpPr/>
              <p:nvPr/>
            </p:nvSpPr>
            <p:spPr bwMode="auto">
              <a:xfrm>
                <a:off x="102318" y="0"/>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18" name="矩形 17"/>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a:t>
                </a:r>
                <a:r>
                  <a:rPr lang="en-US" altLang="zh-CN" sz="2400" b="1" dirty="0">
                    <a:ln w="12700" cmpd="sng">
                      <a:solidFill>
                        <a:schemeClr val="accent4"/>
                      </a:solidFill>
                      <a:prstDash val="solid"/>
                    </a:ln>
                    <a:solidFill>
                      <a:srgbClr val="00B050"/>
                    </a:solidFill>
                    <a:latin typeface="Times New Roman" panose="02020603050405020304" charset="0"/>
                    <a:cs typeface="Times New Roman" panose="02020603050405020304" charset="0"/>
                  </a:rPr>
                  <a:t>1</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grpSp>
          <p:nvGrpSpPr>
            <p:cNvPr id="14" name="组合 13"/>
            <p:cNvGrpSpPr/>
            <p:nvPr/>
          </p:nvGrpSpPr>
          <p:grpSpPr>
            <a:xfrm>
              <a:off x="4868158" y="-377761"/>
              <a:ext cx="3392360" cy="575776"/>
              <a:chOff x="-529463" y="-10124"/>
              <a:chExt cx="3392360" cy="616164"/>
            </a:xfrm>
          </p:grpSpPr>
          <p:sp>
            <p:nvSpPr>
              <p:cNvPr id="15" name="对角圆角矩形 7"/>
              <p:cNvSpPr/>
              <p:nvPr>
                <p:custDataLst>
                  <p:tags r:id="rId2"/>
                </p:custDataLst>
              </p:nvPr>
            </p:nvSpPr>
            <p:spPr>
              <a:xfrm>
                <a:off x="-529463" y="-10124"/>
                <a:ext cx="3392360" cy="616164"/>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p>
            </p:txBody>
          </p:sp>
          <p:sp>
            <p:nvSpPr>
              <p:cNvPr id="16" name="TextBox 6"/>
              <p:cNvSpPr txBox="1">
                <a:spLocks noChangeArrowheads="1"/>
              </p:cNvSpPr>
              <p:nvPr>
                <p:custDataLst>
                  <p:tags r:id="rId3"/>
                </p:custDataLst>
              </p:nvPr>
            </p:nvSpPr>
            <p:spPr bwMode="auto">
              <a:xfrm>
                <a:off x="-448010" y="73712"/>
                <a:ext cx="3052666" cy="494049"/>
              </a:xfrm>
              <a:prstGeom prst="rect">
                <a:avLst/>
              </a:prstGeom>
              <a:solidFill>
                <a:srgbClr val="FFC000"/>
              </a:solidFill>
              <a:ln w="9525">
                <a:noFill/>
                <a:miter lim="800000"/>
              </a:ln>
            </p:spPr>
            <p:txBody>
              <a:bodyPr wrap="square">
                <a:spAutoFit/>
              </a:bodyPr>
              <a:lstStyle/>
              <a:p>
                <a:pPr>
                  <a:buFont typeface="Arial" panose="020B0604020202020204" pitchFamily="34" charset="0"/>
                  <a:buNone/>
                  <a:defRPr/>
                </a:pPr>
                <a:r>
                  <a:rPr lang="en-US" altLang="zh-CN" sz="2400" b="1" dirty="0">
                    <a:solidFill>
                      <a:srgbClr val="FF0000"/>
                    </a:solidFill>
                    <a:latin typeface="Times New Roman" panose="02020603050405020304" charset="0"/>
                    <a:cs typeface="Times New Roman" panose="02020603050405020304" charset="0"/>
                  </a:rPr>
                  <a:t>Pre-reading</a:t>
                </a:r>
                <a:r>
                  <a:rPr lang="zh-CN" altLang="en-US" sz="2400" b="1" dirty="0">
                    <a:solidFill>
                      <a:srgbClr val="FF0000"/>
                    </a:solidFill>
                    <a:latin typeface="Times New Roman" panose="02020603050405020304" charset="0"/>
                    <a:cs typeface="Times New Roman" panose="02020603050405020304" charset="0"/>
                  </a:rPr>
                  <a:t> ：</a:t>
                </a:r>
                <a:r>
                  <a:rPr lang="en-US" altLang="zh-CN" sz="2400" b="1" dirty="0">
                    <a:solidFill>
                      <a:srgbClr val="FF0000"/>
                    </a:solidFill>
                    <a:latin typeface="Times New Roman" panose="02020603050405020304" charset="0"/>
                    <a:cs typeface="Times New Roman" panose="02020603050405020304" charset="0"/>
                  </a:rPr>
                  <a:t>Prediction</a:t>
                </a:r>
                <a:endParaRPr lang="zh-CN" altLang="en-US" sz="2400" b="1" dirty="0">
                  <a:solidFill>
                    <a:srgbClr val="FF0000"/>
                  </a:solidFill>
                  <a:latin typeface="Times New Roman" panose="02020603050405020304" charset="0"/>
                  <a:cs typeface="Times New Roman" panose="02020603050405020304" charset="0"/>
                </a:endParaRPr>
              </a:p>
            </p:txBody>
          </p:sp>
        </p:grpSp>
      </p:grpSp>
      <p:pic>
        <p:nvPicPr>
          <p:cNvPr id="11" name="图片 10"/>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28057" y="2519576"/>
            <a:ext cx="4869443" cy="3533140"/>
          </a:xfrm>
          <a:prstGeom prst="rect">
            <a:avLst/>
          </a:prstGeom>
        </p:spPr>
      </p:pic>
      <p:sp>
        <p:nvSpPr>
          <p:cNvPr id="12" name="文本框 11"/>
          <p:cNvSpPr txBox="1"/>
          <p:nvPr/>
        </p:nvSpPr>
        <p:spPr>
          <a:xfrm>
            <a:off x="3196597" y="1810846"/>
            <a:ext cx="5638500" cy="584775"/>
          </a:xfrm>
          <a:prstGeom prst="rect">
            <a:avLst/>
          </a:prstGeom>
          <a:noFill/>
        </p:spPr>
        <p:txBody>
          <a:bodyPr wrap="square" rtlCol="0">
            <a:spAutoFit/>
          </a:bodyPr>
          <a:lstStyle/>
          <a:p>
            <a:r>
              <a:rPr lang="en-US" altLang="zh-CN" sz="3200" b="1" dirty="0">
                <a:solidFill>
                  <a:srgbClr val="FF0000"/>
                </a:solidFill>
                <a:latin typeface="Times New Roman" panose="02020603050405020304" charset="0"/>
                <a:ea typeface="宋体" panose="02010600030101010101" pitchFamily="2" charset="-122"/>
                <a:cs typeface="Times New Roman" panose="02020603050405020304" charset="0"/>
              </a:rPr>
              <a:t>How Do I Know My Students?</a:t>
            </a:r>
            <a:endParaRPr lang="zh-CN" altLang="en-US" sz="32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grpSp>
        <p:nvGrpSpPr>
          <p:cNvPr id="13" name="组合 12"/>
          <p:cNvGrpSpPr/>
          <p:nvPr/>
        </p:nvGrpSpPr>
        <p:grpSpPr>
          <a:xfrm>
            <a:off x="256122" y="575257"/>
            <a:ext cx="11679755" cy="1164590"/>
            <a:chOff x="1027906" y="3427652"/>
            <a:chExt cx="4991392" cy="590703"/>
          </a:xfrm>
        </p:grpSpPr>
        <p:sp>
          <p:nvSpPr>
            <p:cNvPr id="20" name="文本框 19"/>
            <p:cNvSpPr txBox="1"/>
            <p:nvPr/>
          </p:nvSpPr>
          <p:spPr>
            <a:xfrm>
              <a:off x="1217704" y="3427652"/>
              <a:ext cx="471512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endParaRPr>
            </a:p>
          </p:txBody>
        </p:sp>
        <p:grpSp>
          <p:nvGrpSpPr>
            <p:cNvPr id="21" name="组合 20"/>
            <p:cNvGrpSpPr/>
            <p:nvPr/>
          </p:nvGrpSpPr>
          <p:grpSpPr>
            <a:xfrm>
              <a:off x="1027906" y="3544326"/>
              <a:ext cx="4991392" cy="474029"/>
              <a:chOff x="1671318" y="1729911"/>
              <a:chExt cx="5560811" cy="528105"/>
            </a:xfrm>
          </p:grpSpPr>
          <p:sp>
            <p:nvSpPr>
              <p:cNvPr id="22" name="圆角矩形 7"/>
              <p:cNvSpPr/>
              <p:nvPr/>
            </p:nvSpPr>
            <p:spPr>
              <a:xfrm>
                <a:off x="1852333" y="1729911"/>
                <a:ext cx="5379796" cy="528105"/>
              </a:xfrm>
              <a:prstGeom prst="roundRect">
                <a:avLst/>
              </a:prstGeom>
              <a:solidFill>
                <a:srgbClr val="014E6A"/>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Arial" panose="020B0604020202020204"/>
                </a:endParaRPr>
              </a:p>
            </p:txBody>
          </p:sp>
          <p:sp>
            <p:nvSpPr>
              <p:cNvPr id="23" name="矩形 22"/>
              <p:cNvSpPr/>
              <p:nvPr/>
            </p:nvSpPr>
            <p:spPr>
              <a:xfrm rot="18614180">
                <a:off x="1707600" y="1823641"/>
                <a:ext cx="324420" cy="396983"/>
              </a:xfrm>
              <a:prstGeom prst="rect">
                <a:avLst/>
              </a:prstGeom>
              <a:solidFill>
                <a:srgbClr val="1784AD"/>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Arial" panose="020B0604020202020204"/>
                </a:endParaRPr>
              </a:p>
            </p:txBody>
          </p:sp>
        </p:grpSp>
      </p:grpSp>
      <p:sp>
        <p:nvSpPr>
          <p:cNvPr id="24" name="文本框 23"/>
          <p:cNvSpPr txBox="1"/>
          <p:nvPr/>
        </p:nvSpPr>
        <p:spPr>
          <a:xfrm>
            <a:off x="1005773" y="1010612"/>
            <a:ext cx="10871087" cy="534035"/>
          </a:xfrm>
          <a:prstGeom prst="rect">
            <a:avLst/>
          </a:prstGeom>
          <a:noFill/>
        </p:spPr>
        <p:txBody>
          <a:bodyPr wrap="square" rtlCol="0">
            <a:spAutoFit/>
          </a:bodyPr>
          <a:lstStyle/>
          <a:p>
            <a:pPr>
              <a:lnSpc>
                <a:spcPct val="90000"/>
              </a:lnSpc>
            </a:pPr>
            <a:r>
              <a:rPr lang="en-US" altLang="zh-CN" sz="3200" b="1" kern="100" dirty="0">
                <a:solidFill>
                  <a:prstClr val="white"/>
                </a:solidFill>
                <a:latin typeface="Times New Roman" panose="02020603050405020304" charset="0"/>
                <a:ea typeface="宋体" panose="02010600030101010101" pitchFamily="2" charset="-122"/>
                <a:cs typeface="Times New Roman" panose="02020603050405020304" charset="0"/>
              </a:rPr>
              <a:t>Predict what the text talks about  from the photo and the title.</a:t>
            </a:r>
            <a:endParaRPr lang="en-US" altLang="zh-CN" sz="3200" b="1" kern="100" dirty="0">
              <a:solidFill>
                <a:prstClr val="white"/>
              </a:solidFill>
              <a:latin typeface="Times New Roman" panose="02020603050405020304" charset="0"/>
              <a:ea typeface="宋体" panose="02010600030101010101" pitchFamily="2" charset="-122"/>
              <a:cs typeface="Times New Roman" panose="02020603050405020304" charset="0"/>
            </a:endParaRPr>
          </a:p>
        </p:txBody>
      </p:sp>
      <p:sp>
        <p:nvSpPr>
          <p:cNvPr id="19" name="文本框 18"/>
          <p:cNvSpPr txBox="1"/>
          <p:nvPr/>
        </p:nvSpPr>
        <p:spPr>
          <a:xfrm>
            <a:off x="6045256" y="2519576"/>
            <a:ext cx="6146744" cy="3539430"/>
          </a:xfrm>
          <a:prstGeom prst="rect">
            <a:avLst/>
          </a:prstGeom>
          <a:noFill/>
        </p:spPr>
        <p:txBody>
          <a:bodyPr wrap="square">
            <a:spAutoFit/>
          </a:bodyPr>
          <a:lstStyle/>
          <a:p>
            <a:r>
              <a:rPr lang="en-US" altLang="zh-CN" sz="2800" b="1" dirty="0">
                <a:solidFill>
                  <a:srgbClr val="0000FF"/>
                </a:solidFill>
                <a:latin typeface="Times New Roman" panose="02020603050405020304" charset="0"/>
                <a:ea typeface="Microsoft YaHei UI" panose="020B0503020204020204" pitchFamily="34" charset="-122"/>
                <a:cs typeface="Times New Roman" panose="02020603050405020304" charset="0"/>
              </a:rPr>
              <a:t>From the photo:</a:t>
            </a:r>
            <a:endParaRPr lang="en-US" altLang="zh-CN" sz="2800" b="1" dirty="0">
              <a:solidFill>
                <a:srgbClr val="0000FF"/>
              </a:solidFill>
              <a:latin typeface="Times New Roman" panose="02020603050405020304" charset="0"/>
              <a:ea typeface="Microsoft YaHei UI" panose="020B0503020204020204" pitchFamily="34" charset="-122"/>
              <a:cs typeface="Times New Roman" panose="02020603050405020304" charset="0"/>
            </a:endParaRPr>
          </a:p>
          <a:p>
            <a:r>
              <a:rPr lang="en-US" altLang="zh-CN" sz="2800" dirty="0">
                <a:latin typeface="Times New Roman" panose="02020603050405020304" charset="0"/>
                <a:ea typeface="Microsoft YaHei UI" panose="020B0503020204020204" pitchFamily="34" charset="-122"/>
                <a:cs typeface="Times New Roman" panose="02020603050405020304" charset="0"/>
              </a:rPr>
              <a:t>It may be about stories between the teacher and the students in a classroom. </a:t>
            </a:r>
            <a:endParaRPr lang="en-US" altLang="zh-CN" sz="2800" dirty="0">
              <a:latin typeface="Times New Roman" panose="02020603050405020304" charset="0"/>
              <a:ea typeface="Microsoft YaHei UI" panose="020B0503020204020204" pitchFamily="34" charset="-122"/>
              <a:cs typeface="Times New Roman" panose="02020603050405020304" charset="0"/>
            </a:endParaRPr>
          </a:p>
          <a:p>
            <a:endParaRPr lang="en-US" altLang="zh-CN" sz="2800" dirty="0">
              <a:latin typeface="Times New Roman" panose="02020603050405020304" charset="0"/>
              <a:ea typeface="Microsoft YaHei UI" panose="020B0503020204020204" pitchFamily="34" charset="-122"/>
              <a:cs typeface="Times New Roman" panose="02020603050405020304" charset="0"/>
            </a:endParaRPr>
          </a:p>
          <a:p>
            <a:r>
              <a:rPr lang="en-US" altLang="zh-CN" sz="2800" b="1" dirty="0">
                <a:solidFill>
                  <a:srgbClr val="0000FF"/>
                </a:solidFill>
                <a:latin typeface="Times New Roman" panose="02020603050405020304" charset="0"/>
                <a:ea typeface="Microsoft YaHei UI" panose="020B0503020204020204" pitchFamily="34" charset="-122"/>
                <a:cs typeface="Times New Roman" panose="02020603050405020304" charset="0"/>
              </a:rPr>
              <a:t>From the title: </a:t>
            </a:r>
            <a:endParaRPr lang="en-US" altLang="zh-CN" sz="2800" b="1" dirty="0">
              <a:solidFill>
                <a:srgbClr val="0000FF"/>
              </a:solidFill>
              <a:latin typeface="Times New Roman" panose="02020603050405020304" charset="0"/>
              <a:ea typeface="Microsoft YaHei UI" panose="020B0503020204020204" pitchFamily="34" charset="-122"/>
              <a:cs typeface="Times New Roman" panose="02020603050405020304" charset="0"/>
            </a:endParaRPr>
          </a:p>
          <a:p>
            <a:r>
              <a:rPr lang="en-US" altLang="zh-CN" sz="2800" dirty="0">
                <a:latin typeface="Times New Roman" panose="02020603050405020304" charset="0"/>
                <a:ea typeface="Microsoft YaHei UI" panose="020B0503020204020204" pitchFamily="34" charset="-122"/>
                <a:cs typeface="Times New Roman" panose="02020603050405020304" charset="0"/>
              </a:rPr>
              <a:t>It may answer the question asked in the title by introducing some good ways for the teachers to know the students.</a:t>
            </a:r>
            <a:endParaRPr lang="en-US" altLang="zh-CN" sz="2800" b="1" dirty="0">
              <a:latin typeface="Times New Roman" panose="02020603050405020304" charset="0"/>
              <a:ea typeface="Microsoft YaHei UI" panose="020B0503020204020204" pitchFamily="34"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barn(inVertical)">
                                      <p:cBhvr>
                                        <p:cTn id="29" dur="500"/>
                                        <p:tgtEl>
                                          <p:spTgt spid="19">
                                            <p:txEl>
                                              <p:pRg st="0" end="0"/>
                                            </p:txEl>
                                          </p:spTgt>
                                        </p:tgtEl>
                                      </p:cBhvr>
                                    </p:animEffect>
                                  </p:childTnLst>
                                </p:cTn>
                              </p:par>
                            </p:childTnLst>
                          </p:cTn>
                        </p:par>
                        <p:par>
                          <p:cTn id="30" fill="hold">
                            <p:stCondLst>
                              <p:cond delay="500"/>
                            </p:stCondLst>
                            <p:childTnLst>
                              <p:par>
                                <p:cTn id="31" presetID="16" presetClass="entr" presetSubtype="21" fill="hold" nodeType="after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animEffect transition="in" filter="barn(inVertical)">
                                      <p:cBhvr>
                                        <p:cTn id="33" dur="500"/>
                                        <p:tgtEl>
                                          <p:spTgt spid="1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3048688" y="644865"/>
            <a:ext cx="5465974" cy="432326"/>
            <a:chOff x="2807899" y="650425"/>
            <a:chExt cx="5677780" cy="484720"/>
          </a:xfrm>
        </p:grpSpPr>
        <p:sp>
          <p:nvSpPr>
            <p:cNvPr id="8" name="矩形 7"/>
            <p:cNvSpPr/>
            <p:nvPr>
              <p:custDataLst>
                <p:tags r:id="rId1"/>
              </p:custDataLst>
            </p:nvPr>
          </p:nvSpPr>
          <p:spPr>
            <a:xfrm>
              <a:off x="3237012" y="839672"/>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组合 27"/>
            <p:cNvGrpSpPr/>
            <p:nvPr/>
          </p:nvGrpSpPr>
          <p:grpSpPr>
            <a:xfrm>
              <a:off x="2807899" y="650425"/>
              <a:ext cx="5677780" cy="484720"/>
              <a:chOff x="4506865" y="726102"/>
              <a:chExt cx="5677780" cy="484720"/>
            </a:xfrm>
          </p:grpSpPr>
          <p:sp>
            <p:nvSpPr>
              <p:cNvPr id="7" name="矩形 6"/>
              <p:cNvSpPr/>
              <p:nvPr>
                <p:custDataLst>
                  <p:tags r:id="rId2"/>
                </p:custDataLst>
              </p:nvPr>
            </p:nvSpPr>
            <p:spPr>
              <a:xfrm>
                <a:off x="4631463" y="771509"/>
                <a:ext cx="363415"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7" name="组合 26"/>
              <p:cNvGrpSpPr/>
              <p:nvPr/>
            </p:nvGrpSpPr>
            <p:grpSpPr>
              <a:xfrm>
                <a:off x="4506865" y="726102"/>
                <a:ext cx="5677780" cy="484720"/>
                <a:chOff x="3393128" y="626445"/>
                <a:chExt cx="5677780" cy="484720"/>
              </a:xfrm>
            </p:grpSpPr>
            <p:cxnSp>
              <p:nvCxnSpPr>
                <p:cNvPr id="4" name="直接连接符 3"/>
                <p:cNvCxnSpPr/>
                <p:nvPr>
                  <p:custDataLst>
                    <p:tags r:id="rId3"/>
                  </p:custDataLst>
                </p:nvPr>
              </p:nvCxnSpPr>
              <p:spPr>
                <a:xfrm flipV="1">
                  <a:off x="3393128" y="1087718"/>
                  <a:ext cx="5556738" cy="23447"/>
                </a:xfrm>
                <a:prstGeom prst="line">
                  <a:avLst/>
                </a:prstGeom>
                <a:ln w="635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文本框 9"/>
                <p:cNvSpPr txBox="1"/>
                <p:nvPr>
                  <p:custDataLst>
                    <p:tags r:id="rId4"/>
                  </p:custDataLst>
                </p:nvPr>
              </p:nvSpPr>
              <p:spPr>
                <a:xfrm>
                  <a:off x="4115937" y="626445"/>
                  <a:ext cx="4954971" cy="414092"/>
                </a:xfrm>
                <a:prstGeom prst="rect">
                  <a:avLst/>
                </a:prstGeom>
                <a:noFill/>
              </p:spPr>
              <p:txBody>
                <a:bodyPr wrap="square" rtlCol="0">
                  <a:spAutoFit/>
                </a:bodyPr>
                <a:lstStyle/>
                <a:p>
                  <a:pPr algn="ctr"/>
                  <a:r>
                    <a:rPr lang="en-US" altLang="zh-CN" b="1" dirty="0">
                      <a:solidFill>
                        <a:srgbClr val="FF0000"/>
                      </a:solidFill>
                      <a:latin typeface="Times New Roman" panose="02020603050405020304" charset="0"/>
                      <a:ea typeface="黑体" panose="02010609060101010101" pitchFamily="49" charset="-122"/>
                      <a:cs typeface="Times New Roman" panose="02020603050405020304" charset="0"/>
                    </a:rPr>
                    <a:t>Warm-up- Describe classroom body language</a:t>
                  </a:r>
                  <a:endParaRPr lang="zh-CN" altLang="en-US" b="1" dirty="0">
                    <a:solidFill>
                      <a:srgbClr val="FF0000"/>
                    </a:solidFill>
                    <a:latin typeface="Times New Roman" panose="02020603050405020304" charset="0"/>
                    <a:ea typeface="黑体" panose="02010609060101010101" pitchFamily="49" charset="-122"/>
                    <a:cs typeface="Times New Roman" panose="02020603050405020304" charset="0"/>
                  </a:endParaRPr>
                </a:p>
              </p:txBody>
            </p:sp>
          </p:grpSp>
        </p:grpSp>
      </p:grpSp>
      <p:grpSp>
        <p:nvGrpSpPr>
          <p:cNvPr id="20" name="组合 19"/>
          <p:cNvGrpSpPr/>
          <p:nvPr/>
        </p:nvGrpSpPr>
        <p:grpSpPr>
          <a:xfrm>
            <a:off x="779790" y="33032"/>
            <a:ext cx="6088468" cy="763492"/>
            <a:chOff x="998682" y="900855"/>
            <a:chExt cx="8045041" cy="823791"/>
          </a:xfrm>
        </p:grpSpPr>
        <p:grpSp>
          <p:nvGrpSpPr>
            <p:cNvPr id="21" name="组合 20"/>
            <p:cNvGrpSpPr/>
            <p:nvPr/>
          </p:nvGrpSpPr>
          <p:grpSpPr>
            <a:xfrm>
              <a:off x="998682" y="900855"/>
              <a:ext cx="8045041" cy="823791"/>
              <a:chOff x="-1151029" y="755809"/>
              <a:chExt cx="8045041" cy="823791"/>
            </a:xfrm>
          </p:grpSpPr>
          <p:sp>
            <p:nvSpPr>
              <p:cNvPr id="23" name="对角圆角矩形 5"/>
              <p:cNvSpPr/>
              <p:nvPr>
                <p:custDataLst>
                  <p:tags r:id="rId5"/>
                </p:custDataLst>
              </p:nvPr>
            </p:nvSpPr>
            <p:spPr>
              <a:xfrm>
                <a:off x="1384446" y="755809"/>
                <a:ext cx="5509566" cy="674930"/>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pre-reading </a:t>
                </a: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r>
                  <a:rPr lang="en-US" altLang="zh-CN" sz="2400" b="1" dirty="0">
                    <a:solidFill>
                      <a:prstClr val="white"/>
                    </a:solidFill>
                    <a:latin typeface="微软雅黑" panose="020B0503020204020204" pitchFamily="34" charset="-122"/>
                    <a:ea typeface="微软雅黑" panose="020B0503020204020204" pitchFamily="34" charset="-122"/>
                    <a:sym typeface="+mn-ea"/>
                  </a:rPr>
                  <a:t>Warming up</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4" name="Freeform 2" descr="0x786"/>
              <p:cNvSpPr/>
              <p:nvPr/>
            </p:nvSpPr>
            <p:spPr bwMode="auto">
              <a:xfrm>
                <a:off x="-1151029" y="891281"/>
                <a:ext cx="2535475" cy="688319"/>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6"/>
                <a:stretch>
                  <a:fillRect/>
                </a:stretch>
              </a:blipFill>
              <a:ln w="9525" cmpd="sng">
                <a:solidFill>
                  <a:srgbClr val="68B54B"/>
                </a:solidFill>
                <a:round/>
              </a:ln>
            </p:spPr>
            <p:txBody>
              <a:bodyPr/>
              <a:lstStyle/>
              <a:p>
                <a:endParaRPr lang="zh-CN" altLang="en-US" sz="2400" dirty="0"/>
              </a:p>
            </p:txBody>
          </p:sp>
        </p:grpSp>
        <p:sp>
          <p:nvSpPr>
            <p:cNvPr id="22" name="文本框 21"/>
            <p:cNvSpPr txBox="1"/>
            <p:nvPr/>
          </p:nvSpPr>
          <p:spPr>
            <a:xfrm>
              <a:off x="1665962" y="1093947"/>
              <a:ext cx="131523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rPr>
                <a:t>Part 1</a:t>
              </a:r>
              <a:endParaRPr kumimoji="0" lang="zh-CN" altLang="en-US"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grpSp>
        <p:nvGrpSpPr>
          <p:cNvPr id="5" name="组合 4"/>
          <p:cNvGrpSpPr/>
          <p:nvPr/>
        </p:nvGrpSpPr>
        <p:grpSpPr>
          <a:xfrm>
            <a:off x="241300" y="1090149"/>
            <a:ext cx="11895138" cy="434154"/>
            <a:chOff x="241300" y="1090149"/>
            <a:chExt cx="11895138" cy="434154"/>
          </a:xfrm>
        </p:grpSpPr>
        <p:sp>
          <p:nvSpPr>
            <p:cNvPr id="14" name="Freeform 544"/>
            <p:cNvSpPr>
              <a:spLocks noEditPoints="1"/>
            </p:cNvSpPr>
            <p:nvPr/>
          </p:nvSpPr>
          <p:spPr>
            <a:xfrm>
              <a:off x="4972050" y="1440166"/>
              <a:ext cx="2451100" cy="84137"/>
            </a:xfrm>
            <a:custGeom>
              <a:avLst/>
              <a:gdLst/>
              <a:ahLst/>
              <a:cxnLst>
                <a:cxn ang="0">
                  <a:pos x="89130" y="44115"/>
                </a:cxn>
                <a:cxn ang="0">
                  <a:pos x="147408" y="59115"/>
                </a:cxn>
                <a:cxn ang="0">
                  <a:pos x="222827" y="67056"/>
                </a:cxn>
                <a:cxn ang="0">
                  <a:pos x="490220" y="71467"/>
                </a:cxn>
                <a:cxn ang="0">
                  <a:pos x="747328" y="70585"/>
                </a:cxn>
                <a:cxn ang="0">
                  <a:pos x="1031861" y="69702"/>
                </a:cxn>
                <a:cxn ang="0">
                  <a:pos x="1388385" y="77643"/>
                </a:cxn>
                <a:cxn ang="0">
                  <a:pos x="1683202" y="82055"/>
                </a:cxn>
                <a:cxn ang="0">
                  <a:pos x="2159710" y="56468"/>
                </a:cxn>
                <a:cxn ang="0">
                  <a:pos x="2324259" y="51174"/>
                </a:cxn>
                <a:cxn ang="0">
                  <a:pos x="2276266" y="45880"/>
                </a:cxn>
                <a:cxn ang="0">
                  <a:pos x="2269410" y="26469"/>
                </a:cxn>
                <a:cxn ang="0">
                  <a:pos x="2050010" y="32645"/>
                </a:cxn>
                <a:cxn ang="0">
                  <a:pos x="1933455" y="22057"/>
                </a:cxn>
                <a:cxn ang="0">
                  <a:pos x="1714055" y="14999"/>
                </a:cxn>
                <a:cxn ang="0">
                  <a:pos x="1518653" y="22940"/>
                </a:cxn>
                <a:cxn ang="0">
                  <a:pos x="1275257" y="17646"/>
                </a:cxn>
                <a:cxn ang="0">
                  <a:pos x="901593" y="11470"/>
                </a:cxn>
                <a:cxn ang="0">
                  <a:pos x="661625" y="7940"/>
                </a:cxn>
                <a:cxn ang="0">
                  <a:pos x="335954" y="18528"/>
                </a:cxn>
                <a:cxn ang="0">
                  <a:pos x="1381529" y="67938"/>
                </a:cxn>
                <a:cxn ang="0">
                  <a:pos x="1439806" y="74114"/>
                </a:cxn>
                <a:cxn ang="0">
                  <a:pos x="1570075" y="71467"/>
                </a:cxn>
                <a:cxn ang="0">
                  <a:pos x="1724340" y="56468"/>
                </a:cxn>
                <a:cxn ang="0">
                  <a:pos x="1727768" y="67056"/>
                </a:cxn>
                <a:cxn ang="0">
                  <a:pos x="1943739" y="37939"/>
                </a:cxn>
                <a:cxn ang="0">
                  <a:pos x="1919742" y="54703"/>
                </a:cxn>
                <a:cxn ang="0">
                  <a:pos x="1998589" y="49409"/>
                </a:cxn>
                <a:cxn ang="0">
                  <a:pos x="2108288" y="51174"/>
                </a:cxn>
                <a:cxn ang="0">
                  <a:pos x="2190563" y="39704"/>
                </a:cxn>
                <a:cxn ang="0">
                  <a:pos x="2070579" y="51174"/>
                </a:cxn>
                <a:cxn ang="0">
                  <a:pos x="1971164" y="44998"/>
                </a:cxn>
                <a:cxn ang="0">
                  <a:pos x="1926598" y="29998"/>
                </a:cxn>
                <a:cxn ang="0">
                  <a:pos x="1854608" y="39704"/>
                </a:cxn>
                <a:cxn ang="0">
                  <a:pos x="1686631" y="47645"/>
                </a:cxn>
                <a:cxn ang="0">
                  <a:pos x="1607784" y="25587"/>
                </a:cxn>
                <a:cxn ang="0">
                  <a:pos x="1491228" y="25587"/>
                </a:cxn>
                <a:cxn ang="0">
                  <a:pos x="1240976" y="70585"/>
                </a:cxn>
                <a:cxn ang="0">
                  <a:pos x="1182698" y="63526"/>
                </a:cxn>
                <a:cxn ang="0">
                  <a:pos x="829603" y="71467"/>
                </a:cxn>
                <a:cxn ang="0">
                  <a:pos x="1011293" y="37057"/>
                </a:cxn>
                <a:cxn ang="0">
                  <a:pos x="1124420" y="31763"/>
                </a:cxn>
                <a:cxn ang="0">
                  <a:pos x="1014721" y="67056"/>
                </a:cxn>
                <a:cxn ang="0">
                  <a:pos x="1127848" y="38821"/>
                </a:cxn>
                <a:cxn ang="0">
                  <a:pos x="1086711" y="23822"/>
                </a:cxn>
                <a:cxn ang="0">
                  <a:pos x="1021577" y="22057"/>
                </a:cxn>
                <a:cxn ang="0">
                  <a:pos x="788465" y="66173"/>
                </a:cxn>
                <a:cxn ang="0">
                  <a:pos x="911877" y="28234"/>
                </a:cxn>
                <a:cxn ang="0">
                  <a:pos x="737044" y="46762"/>
                </a:cxn>
                <a:cxn ang="0">
                  <a:pos x="695906" y="47645"/>
                </a:cxn>
                <a:cxn ang="0">
                  <a:pos x="517644" y="37939"/>
                </a:cxn>
                <a:cxn ang="0">
                  <a:pos x="545069" y="55585"/>
                </a:cxn>
                <a:cxn ang="0">
                  <a:pos x="726759" y="21175"/>
                </a:cxn>
                <a:cxn ang="0">
                  <a:pos x="665053" y="15881"/>
                </a:cxn>
                <a:cxn ang="0">
                  <a:pos x="524501" y="29998"/>
                </a:cxn>
                <a:cxn ang="0">
                  <a:pos x="370236" y="44998"/>
                </a:cxn>
                <a:cxn ang="0">
                  <a:pos x="383948" y="22940"/>
                </a:cxn>
                <a:cxn ang="0">
                  <a:pos x="222827" y="47645"/>
                </a:cxn>
                <a:cxn ang="0">
                  <a:pos x="298245" y="19410"/>
                </a:cxn>
                <a:cxn ang="0">
                  <a:pos x="181689" y="31763"/>
                </a:cxn>
              </a:cxnLst>
              <a:rect l="l" t="t"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w="9525">
              <a:noFill/>
            </a:ln>
          </p:spPr>
          <p:txBody>
            <a:bodyPr/>
            <a:lstStyle/>
            <a:p>
              <a:endParaRPr lang="zh-CN" altLang="en-US" sz="2000"/>
            </a:p>
          </p:txBody>
        </p:sp>
        <p:sp>
          <p:nvSpPr>
            <p:cNvPr id="18" name="文本框 2"/>
            <p:cNvSpPr txBox="1"/>
            <p:nvPr/>
          </p:nvSpPr>
          <p:spPr>
            <a:xfrm>
              <a:off x="241300" y="1090149"/>
              <a:ext cx="11895138" cy="400110"/>
            </a:xfrm>
            <a:prstGeom prst="rect">
              <a:avLst/>
            </a:prstGeom>
            <a:noFill/>
            <a:ln w="9525">
              <a:noFill/>
            </a:ln>
          </p:spPr>
          <p:txBody>
            <a:bodyPr wrap="square" anchor="t" anchorCtr="0">
              <a:spAutoFit/>
            </a:bodyPr>
            <a:lstStyle/>
            <a:p>
              <a:r>
                <a:rPr lang="en-US" altLang="zh-CN" sz="2000" b="1" dirty="0">
                  <a:solidFill>
                    <a:srgbClr val="3E2DDC"/>
                  </a:solidFill>
                  <a:latin typeface="Arial" panose="020B0604020202020204" pitchFamily="34" charset="0"/>
                  <a:ea typeface="微软雅黑" panose="020B0503020204020204" pitchFamily="34" charset="-122"/>
                </a:rPr>
                <a:t>1. Look at the questions. Then read the text on page 44 and try to answer them</a:t>
              </a:r>
              <a:endParaRPr lang="en-US" altLang="zh-CN" sz="2000" b="1" dirty="0">
                <a:solidFill>
                  <a:srgbClr val="3E2DDC"/>
                </a:solidFill>
                <a:latin typeface="Arial" panose="020B0604020202020204" pitchFamily="34" charset="0"/>
                <a:ea typeface="微软雅黑" panose="020B0503020204020204" pitchFamily="34" charset="-122"/>
              </a:endParaRPr>
            </a:p>
          </p:txBody>
        </p:sp>
      </p:grpSp>
      <p:grpSp>
        <p:nvGrpSpPr>
          <p:cNvPr id="6" name="组合 5"/>
          <p:cNvGrpSpPr/>
          <p:nvPr/>
        </p:nvGrpSpPr>
        <p:grpSpPr>
          <a:xfrm>
            <a:off x="288925" y="1530653"/>
            <a:ext cx="11114088" cy="603250"/>
            <a:chOff x="288925" y="1530653"/>
            <a:chExt cx="11114088" cy="603250"/>
          </a:xfrm>
        </p:grpSpPr>
        <p:sp>
          <p:nvSpPr>
            <p:cNvPr id="15" name="Freeform 544"/>
            <p:cNvSpPr>
              <a:spLocks noEditPoints="1"/>
            </p:cNvSpPr>
            <p:nvPr/>
          </p:nvSpPr>
          <p:spPr>
            <a:xfrm>
              <a:off x="641350" y="2057703"/>
              <a:ext cx="6454775" cy="76200"/>
            </a:xfrm>
            <a:custGeom>
              <a:avLst/>
              <a:gdLst/>
              <a:ahLst/>
              <a:cxnLst>
                <a:cxn ang="0">
                  <a:pos x="234765" y="40105"/>
                </a:cxn>
                <a:cxn ang="0">
                  <a:pos x="388265" y="53741"/>
                </a:cxn>
                <a:cxn ang="0">
                  <a:pos x="586913" y="60960"/>
                </a:cxn>
                <a:cxn ang="0">
                  <a:pos x="1291209" y="64970"/>
                </a:cxn>
                <a:cxn ang="0">
                  <a:pos x="1968416" y="64168"/>
                </a:cxn>
                <a:cxn ang="0">
                  <a:pos x="2717859" y="63366"/>
                </a:cxn>
                <a:cxn ang="0">
                  <a:pos x="3656920" y="70585"/>
                </a:cxn>
                <a:cxn ang="0">
                  <a:pos x="4433451" y="74595"/>
                </a:cxn>
                <a:cxn ang="0">
                  <a:pos x="5688543" y="51334"/>
                </a:cxn>
                <a:cxn ang="0">
                  <a:pos x="6121955" y="46522"/>
                </a:cxn>
                <a:cxn ang="0">
                  <a:pos x="5995543" y="41709"/>
                </a:cxn>
                <a:cxn ang="0">
                  <a:pos x="5977485" y="24063"/>
                </a:cxn>
                <a:cxn ang="0">
                  <a:pos x="5399601" y="29677"/>
                </a:cxn>
                <a:cxn ang="0">
                  <a:pos x="5092600" y="20052"/>
                </a:cxn>
                <a:cxn ang="0">
                  <a:pos x="4514716" y="13635"/>
                </a:cxn>
                <a:cxn ang="0">
                  <a:pos x="4000039" y="20854"/>
                </a:cxn>
                <a:cxn ang="0">
                  <a:pos x="3358949" y="16042"/>
                </a:cxn>
                <a:cxn ang="0">
                  <a:pos x="2374741" y="10427"/>
                </a:cxn>
                <a:cxn ang="0">
                  <a:pos x="1742680" y="7218"/>
                </a:cxn>
                <a:cxn ang="0">
                  <a:pos x="884884" y="16844"/>
                </a:cxn>
                <a:cxn ang="0">
                  <a:pos x="3638861" y="61762"/>
                </a:cxn>
                <a:cxn ang="0">
                  <a:pos x="3792362" y="67376"/>
                </a:cxn>
                <a:cxn ang="0">
                  <a:pos x="4135480" y="64970"/>
                </a:cxn>
                <a:cxn ang="0">
                  <a:pos x="4541805" y="51334"/>
                </a:cxn>
                <a:cxn ang="0">
                  <a:pos x="4550834" y="60960"/>
                </a:cxn>
                <a:cxn ang="0">
                  <a:pos x="5119688" y="34490"/>
                </a:cxn>
                <a:cxn ang="0">
                  <a:pos x="5056482" y="49730"/>
                </a:cxn>
                <a:cxn ang="0">
                  <a:pos x="5264159" y="44917"/>
                </a:cxn>
                <a:cxn ang="0">
                  <a:pos x="5553101" y="46522"/>
                </a:cxn>
                <a:cxn ang="0">
                  <a:pos x="5769808" y="36094"/>
                </a:cxn>
                <a:cxn ang="0">
                  <a:pos x="5453777" y="46522"/>
                </a:cxn>
                <a:cxn ang="0">
                  <a:pos x="5191924" y="40907"/>
                </a:cxn>
                <a:cxn ang="0">
                  <a:pos x="5074541" y="27271"/>
                </a:cxn>
                <a:cxn ang="0">
                  <a:pos x="4884923" y="36094"/>
                </a:cxn>
                <a:cxn ang="0">
                  <a:pos x="4442481" y="43313"/>
                </a:cxn>
                <a:cxn ang="0">
                  <a:pos x="4234804" y="23261"/>
                </a:cxn>
                <a:cxn ang="0">
                  <a:pos x="3927803" y="23261"/>
                </a:cxn>
                <a:cxn ang="0">
                  <a:pos x="3268654" y="64168"/>
                </a:cxn>
                <a:cxn ang="0">
                  <a:pos x="3115154" y="57751"/>
                </a:cxn>
                <a:cxn ang="0">
                  <a:pos x="2185122" y="64970"/>
                </a:cxn>
                <a:cxn ang="0">
                  <a:pos x="2663682" y="33688"/>
                </a:cxn>
                <a:cxn ang="0">
                  <a:pos x="2961654" y="28875"/>
                </a:cxn>
                <a:cxn ang="0">
                  <a:pos x="2672712" y="60960"/>
                </a:cxn>
                <a:cxn ang="0">
                  <a:pos x="2970683" y="35292"/>
                </a:cxn>
                <a:cxn ang="0">
                  <a:pos x="2862330" y="21656"/>
                </a:cxn>
                <a:cxn ang="0">
                  <a:pos x="2690771" y="20052"/>
                </a:cxn>
                <a:cxn ang="0">
                  <a:pos x="2076769" y="60157"/>
                </a:cxn>
                <a:cxn ang="0">
                  <a:pos x="2401829" y="25667"/>
                </a:cxn>
                <a:cxn ang="0">
                  <a:pos x="1941328" y="42511"/>
                </a:cxn>
                <a:cxn ang="0">
                  <a:pos x="1832975" y="43313"/>
                </a:cxn>
                <a:cxn ang="0">
                  <a:pos x="1363444" y="34490"/>
                </a:cxn>
                <a:cxn ang="0">
                  <a:pos x="1435679" y="50532"/>
                </a:cxn>
                <a:cxn ang="0">
                  <a:pos x="1914239" y="19250"/>
                </a:cxn>
                <a:cxn ang="0">
                  <a:pos x="1751710" y="14437"/>
                </a:cxn>
                <a:cxn ang="0">
                  <a:pos x="1381503" y="27271"/>
                </a:cxn>
                <a:cxn ang="0">
                  <a:pos x="975178" y="40907"/>
                </a:cxn>
                <a:cxn ang="0">
                  <a:pos x="1011296" y="20854"/>
                </a:cxn>
                <a:cxn ang="0">
                  <a:pos x="586913" y="43313"/>
                </a:cxn>
                <a:cxn ang="0">
                  <a:pos x="785560" y="17646"/>
                </a:cxn>
                <a:cxn ang="0">
                  <a:pos x="478559" y="28875"/>
                </a:cxn>
              </a:cxnLst>
              <a:rect l="l" t="t"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w="9525">
              <a:noFill/>
            </a:ln>
          </p:spPr>
          <p:txBody>
            <a:bodyPr/>
            <a:lstStyle/>
            <a:p>
              <a:endParaRPr lang="zh-CN" altLang="en-US" sz="2000"/>
            </a:p>
          </p:txBody>
        </p:sp>
        <p:sp>
          <p:nvSpPr>
            <p:cNvPr id="26" name="文本框 5"/>
            <p:cNvSpPr txBox="1"/>
            <p:nvPr/>
          </p:nvSpPr>
          <p:spPr>
            <a:xfrm>
              <a:off x="288925" y="1530653"/>
              <a:ext cx="11114088" cy="400110"/>
            </a:xfrm>
            <a:prstGeom prst="rect">
              <a:avLst/>
            </a:prstGeom>
            <a:noFill/>
            <a:ln w="9525">
              <a:noFill/>
            </a:ln>
          </p:spPr>
          <p:txBody>
            <a:bodyPr wrap="square" anchor="t" anchorCtr="0">
              <a:spAutoFit/>
            </a:bodyPr>
            <a:lstStyle/>
            <a:p>
              <a:r>
                <a:rPr lang="zh-CN" altLang="en-US" sz="2000" b="1" dirty="0">
                  <a:latin typeface="Times New Roman" panose="02020603050405020304" charset="0"/>
                  <a:ea typeface="微软雅黑" panose="020B0503020204020204" pitchFamily="34" charset="-122"/>
                </a:rPr>
                <a:t>1</a:t>
              </a:r>
              <a:r>
                <a:rPr lang="en-US" altLang="zh-CN" sz="2000" b="1" dirty="0">
                  <a:latin typeface="Times New Roman" panose="02020603050405020304" charset="0"/>
                  <a:ea typeface="微软雅黑" panose="020B0503020204020204" pitchFamily="34" charset="-122"/>
                </a:rPr>
                <a:t>.</a:t>
              </a:r>
              <a:r>
                <a:rPr lang="zh-CN" altLang="en-US" sz="2000" b="1" dirty="0">
                  <a:latin typeface="Times New Roman" panose="02020603050405020304" charset="0"/>
                  <a:ea typeface="微软雅黑" panose="020B0503020204020204" pitchFamily="34" charset="-122"/>
                </a:rPr>
                <a:t>  How does the teacher know what students are thinking</a:t>
              </a:r>
              <a:r>
                <a:rPr lang="en-US" altLang="zh-CN" sz="2000" b="1" dirty="0">
                  <a:latin typeface="Times New Roman" panose="02020603050405020304" charset="0"/>
                  <a:ea typeface="微软雅黑" panose="020B0503020204020204" pitchFamily="34" charset="-122"/>
                </a:rPr>
                <a:t>?</a:t>
              </a:r>
              <a:endParaRPr lang="zh-CN" altLang="en-US" sz="2000" b="1" dirty="0">
                <a:latin typeface="Times New Roman" panose="02020603050405020304" charset="0"/>
                <a:ea typeface="微软雅黑" panose="020B0503020204020204" pitchFamily="34" charset="-122"/>
              </a:endParaRPr>
            </a:p>
          </p:txBody>
        </p:sp>
      </p:grpSp>
      <p:sp>
        <p:nvSpPr>
          <p:cNvPr id="29" name="文本框 6"/>
          <p:cNvSpPr txBox="1"/>
          <p:nvPr/>
        </p:nvSpPr>
        <p:spPr>
          <a:xfrm>
            <a:off x="781050" y="2106916"/>
            <a:ext cx="7269163" cy="400110"/>
          </a:xfrm>
          <a:prstGeom prst="rect">
            <a:avLst/>
          </a:prstGeom>
          <a:noFill/>
          <a:ln w="9525">
            <a:noFill/>
          </a:ln>
        </p:spPr>
        <p:txBody>
          <a:bodyPr wrap="square" anchor="t" anchorCtr="0">
            <a:spAutoFit/>
          </a:bodyPr>
          <a:lstStyle/>
          <a:p>
            <a:r>
              <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By lo</a:t>
            </a:r>
            <a:r>
              <a:rPr lang="en-US" altLang="zh-CN"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o</a:t>
            </a:r>
            <a:r>
              <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king at their body la</a:t>
            </a:r>
            <a:r>
              <a:rPr lang="en-US" altLang="zh-CN"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n</a:t>
            </a:r>
            <a:r>
              <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g</a:t>
            </a:r>
            <a:r>
              <a:rPr lang="en-US" altLang="zh-CN"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u</a:t>
            </a:r>
            <a:r>
              <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age.</a:t>
            </a:r>
            <a:endPar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endParaRPr>
          </a:p>
        </p:txBody>
      </p:sp>
      <p:grpSp>
        <p:nvGrpSpPr>
          <p:cNvPr id="9" name="组合 8"/>
          <p:cNvGrpSpPr/>
          <p:nvPr/>
        </p:nvGrpSpPr>
        <p:grpSpPr>
          <a:xfrm>
            <a:off x="320675" y="2630791"/>
            <a:ext cx="11082338" cy="657225"/>
            <a:chOff x="320675" y="2630791"/>
            <a:chExt cx="11082338" cy="657225"/>
          </a:xfrm>
        </p:grpSpPr>
        <p:sp>
          <p:nvSpPr>
            <p:cNvPr id="25" name="Freeform 544"/>
            <p:cNvSpPr>
              <a:spLocks noEditPoints="1"/>
            </p:cNvSpPr>
            <p:nvPr/>
          </p:nvSpPr>
          <p:spPr>
            <a:xfrm>
              <a:off x="641350" y="3211816"/>
              <a:ext cx="6454775" cy="76200"/>
            </a:xfrm>
            <a:custGeom>
              <a:avLst/>
              <a:gdLst/>
              <a:ahLst/>
              <a:cxnLst>
                <a:cxn ang="0">
                  <a:pos x="234765" y="40105"/>
                </a:cxn>
                <a:cxn ang="0">
                  <a:pos x="388265" y="53741"/>
                </a:cxn>
                <a:cxn ang="0">
                  <a:pos x="586913" y="60960"/>
                </a:cxn>
                <a:cxn ang="0">
                  <a:pos x="1291209" y="64970"/>
                </a:cxn>
                <a:cxn ang="0">
                  <a:pos x="1968416" y="64168"/>
                </a:cxn>
                <a:cxn ang="0">
                  <a:pos x="2717859" y="63366"/>
                </a:cxn>
                <a:cxn ang="0">
                  <a:pos x="3656920" y="70585"/>
                </a:cxn>
                <a:cxn ang="0">
                  <a:pos x="4433451" y="74595"/>
                </a:cxn>
                <a:cxn ang="0">
                  <a:pos x="5688543" y="51334"/>
                </a:cxn>
                <a:cxn ang="0">
                  <a:pos x="6121955" y="46522"/>
                </a:cxn>
                <a:cxn ang="0">
                  <a:pos x="5995543" y="41709"/>
                </a:cxn>
                <a:cxn ang="0">
                  <a:pos x="5977485" y="24063"/>
                </a:cxn>
                <a:cxn ang="0">
                  <a:pos x="5399601" y="29677"/>
                </a:cxn>
                <a:cxn ang="0">
                  <a:pos x="5092600" y="20052"/>
                </a:cxn>
                <a:cxn ang="0">
                  <a:pos x="4514716" y="13635"/>
                </a:cxn>
                <a:cxn ang="0">
                  <a:pos x="4000039" y="20854"/>
                </a:cxn>
                <a:cxn ang="0">
                  <a:pos x="3358949" y="16042"/>
                </a:cxn>
                <a:cxn ang="0">
                  <a:pos x="2374741" y="10427"/>
                </a:cxn>
                <a:cxn ang="0">
                  <a:pos x="1742680" y="7218"/>
                </a:cxn>
                <a:cxn ang="0">
                  <a:pos x="884884" y="16844"/>
                </a:cxn>
                <a:cxn ang="0">
                  <a:pos x="3638861" y="61762"/>
                </a:cxn>
                <a:cxn ang="0">
                  <a:pos x="3792362" y="67376"/>
                </a:cxn>
                <a:cxn ang="0">
                  <a:pos x="4135480" y="64970"/>
                </a:cxn>
                <a:cxn ang="0">
                  <a:pos x="4541805" y="51334"/>
                </a:cxn>
                <a:cxn ang="0">
                  <a:pos x="4550834" y="60960"/>
                </a:cxn>
                <a:cxn ang="0">
                  <a:pos x="5119688" y="34490"/>
                </a:cxn>
                <a:cxn ang="0">
                  <a:pos x="5056482" y="49730"/>
                </a:cxn>
                <a:cxn ang="0">
                  <a:pos x="5264159" y="44917"/>
                </a:cxn>
                <a:cxn ang="0">
                  <a:pos x="5553101" y="46522"/>
                </a:cxn>
                <a:cxn ang="0">
                  <a:pos x="5769808" y="36094"/>
                </a:cxn>
                <a:cxn ang="0">
                  <a:pos x="5453777" y="46522"/>
                </a:cxn>
                <a:cxn ang="0">
                  <a:pos x="5191924" y="40907"/>
                </a:cxn>
                <a:cxn ang="0">
                  <a:pos x="5074541" y="27271"/>
                </a:cxn>
                <a:cxn ang="0">
                  <a:pos x="4884923" y="36094"/>
                </a:cxn>
                <a:cxn ang="0">
                  <a:pos x="4442481" y="43313"/>
                </a:cxn>
                <a:cxn ang="0">
                  <a:pos x="4234804" y="23261"/>
                </a:cxn>
                <a:cxn ang="0">
                  <a:pos x="3927803" y="23261"/>
                </a:cxn>
                <a:cxn ang="0">
                  <a:pos x="3268654" y="64168"/>
                </a:cxn>
                <a:cxn ang="0">
                  <a:pos x="3115154" y="57751"/>
                </a:cxn>
                <a:cxn ang="0">
                  <a:pos x="2185122" y="64970"/>
                </a:cxn>
                <a:cxn ang="0">
                  <a:pos x="2663682" y="33688"/>
                </a:cxn>
                <a:cxn ang="0">
                  <a:pos x="2961654" y="28875"/>
                </a:cxn>
                <a:cxn ang="0">
                  <a:pos x="2672712" y="60960"/>
                </a:cxn>
                <a:cxn ang="0">
                  <a:pos x="2970683" y="35292"/>
                </a:cxn>
                <a:cxn ang="0">
                  <a:pos x="2862330" y="21656"/>
                </a:cxn>
                <a:cxn ang="0">
                  <a:pos x="2690771" y="20052"/>
                </a:cxn>
                <a:cxn ang="0">
                  <a:pos x="2076769" y="60157"/>
                </a:cxn>
                <a:cxn ang="0">
                  <a:pos x="2401829" y="25667"/>
                </a:cxn>
                <a:cxn ang="0">
                  <a:pos x="1941328" y="42511"/>
                </a:cxn>
                <a:cxn ang="0">
                  <a:pos x="1832975" y="43313"/>
                </a:cxn>
                <a:cxn ang="0">
                  <a:pos x="1363444" y="34490"/>
                </a:cxn>
                <a:cxn ang="0">
                  <a:pos x="1435679" y="50532"/>
                </a:cxn>
                <a:cxn ang="0">
                  <a:pos x="1914239" y="19250"/>
                </a:cxn>
                <a:cxn ang="0">
                  <a:pos x="1751710" y="14437"/>
                </a:cxn>
                <a:cxn ang="0">
                  <a:pos x="1381503" y="27271"/>
                </a:cxn>
                <a:cxn ang="0">
                  <a:pos x="975178" y="40907"/>
                </a:cxn>
                <a:cxn ang="0">
                  <a:pos x="1011296" y="20854"/>
                </a:cxn>
                <a:cxn ang="0">
                  <a:pos x="586913" y="43313"/>
                </a:cxn>
                <a:cxn ang="0">
                  <a:pos x="785560" y="17646"/>
                </a:cxn>
                <a:cxn ang="0">
                  <a:pos x="478559" y="28875"/>
                </a:cxn>
              </a:cxnLst>
              <a:rect l="l" t="t"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00B0F0"/>
            </a:solidFill>
            <a:ln w="9525">
              <a:noFill/>
            </a:ln>
          </p:spPr>
          <p:txBody>
            <a:bodyPr/>
            <a:lstStyle/>
            <a:p>
              <a:endParaRPr lang="zh-CN" altLang="en-US" sz="2000"/>
            </a:p>
          </p:txBody>
        </p:sp>
        <p:sp>
          <p:nvSpPr>
            <p:cNvPr id="31" name="文本框 7"/>
            <p:cNvSpPr txBox="1"/>
            <p:nvPr/>
          </p:nvSpPr>
          <p:spPr>
            <a:xfrm>
              <a:off x="320675" y="2630791"/>
              <a:ext cx="11082338" cy="459869"/>
            </a:xfrm>
            <a:prstGeom prst="rect">
              <a:avLst/>
            </a:prstGeom>
            <a:noFill/>
            <a:ln w="9525">
              <a:noFill/>
            </a:ln>
          </p:spPr>
          <p:txBody>
            <a:bodyPr wrap="square" anchor="t" anchorCtr="0">
              <a:spAutoFit/>
            </a:bodyPr>
            <a:lstStyle/>
            <a:p>
              <a:pPr>
                <a:lnSpc>
                  <a:spcPts val="3200"/>
                </a:lnSpc>
              </a:pPr>
              <a:r>
                <a:rPr lang="zh-CN" altLang="en-US" sz="2000" b="1" dirty="0">
                  <a:latin typeface="Times New Roman" panose="02020603050405020304" charset="0"/>
                  <a:ea typeface="微软雅黑" panose="020B0503020204020204" pitchFamily="34" charset="-122"/>
                </a:rPr>
                <a:t>2</a:t>
              </a:r>
              <a:r>
                <a:rPr lang="en-US" altLang="zh-CN" sz="2000" b="1" dirty="0">
                  <a:latin typeface="Times New Roman" panose="02020603050405020304" charset="0"/>
                  <a:ea typeface="微软雅黑" panose="020B0503020204020204" pitchFamily="34" charset="-122"/>
                </a:rPr>
                <a:t>.</a:t>
              </a:r>
              <a:r>
                <a:rPr lang="zh-CN" altLang="en-US" sz="2000" b="1" dirty="0">
                  <a:latin typeface="Times New Roman" panose="02020603050405020304" charset="0"/>
                  <a:ea typeface="微软雅黑" panose="020B0503020204020204" pitchFamily="34" charset="-122"/>
                </a:rPr>
                <a:t>  According to the teacher, what is some students</a:t>
              </a:r>
              <a:r>
                <a:rPr lang="en-US" altLang="zh-CN" sz="2000" b="1" dirty="0">
                  <a:latin typeface="Times New Roman" panose="02020603050405020304" charset="0"/>
                  <a:ea typeface="微软雅黑" panose="020B0503020204020204" pitchFamily="34" charset="-122"/>
                </a:rPr>
                <a:t>' </a:t>
              </a:r>
              <a:r>
                <a:rPr lang="zh-CN" altLang="en-US" sz="2000" b="1" dirty="0">
                  <a:latin typeface="Times New Roman" panose="02020603050405020304" charset="0"/>
                  <a:ea typeface="微软雅黑" panose="020B0503020204020204" pitchFamily="34" charset="-122"/>
                </a:rPr>
                <a:t>favourite activity?</a:t>
              </a:r>
              <a:endParaRPr lang="zh-CN" altLang="en-US" sz="2000" b="1" dirty="0">
                <a:latin typeface="Arial" panose="020B0604020202020204" pitchFamily="34" charset="0"/>
                <a:ea typeface="微软雅黑" panose="020B0503020204020204" pitchFamily="34" charset="-122"/>
              </a:endParaRPr>
            </a:p>
          </p:txBody>
        </p:sp>
      </p:grpSp>
      <p:sp>
        <p:nvSpPr>
          <p:cNvPr id="32" name="文本框 8"/>
          <p:cNvSpPr txBox="1"/>
          <p:nvPr/>
        </p:nvSpPr>
        <p:spPr>
          <a:xfrm>
            <a:off x="781050" y="3392791"/>
            <a:ext cx="5000625" cy="460191"/>
          </a:xfrm>
          <a:prstGeom prst="rect">
            <a:avLst/>
          </a:prstGeom>
          <a:noFill/>
          <a:ln w="9525">
            <a:noFill/>
          </a:ln>
        </p:spPr>
        <p:txBody>
          <a:bodyPr wrap="square" anchor="t" anchorCtr="0">
            <a:spAutoFit/>
          </a:bodyPr>
          <a:lstStyle/>
          <a:p>
            <a:pPr>
              <a:lnSpc>
                <a:spcPts val="3200"/>
              </a:lnSpc>
            </a:pPr>
            <a:r>
              <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Daydreaming.</a:t>
            </a:r>
            <a:endPar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endParaRPr>
          </a:p>
        </p:txBody>
      </p:sp>
      <p:grpSp>
        <p:nvGrpSpPr>
          <p:cNvPr id="3" name="组合 2"/>
          <p:cNvGrpSpPr/>
          <p:nvPr/>
        </p:nvGrpSpPr>
        <p:grpSpPr>
          <a:xfrm>
            <a:off x="320675" y="3881741"/>
            <a:ext cx="9112250" cy="638175"/>
            <a:chOff x="320675" y="3881741"/>
            <a:chExt cx="9112250" cy="638175"/>
          </a:xfrm>
        </p:grpSpPr>
        <p:sp>
          <p:nvSpPr>
            <p:cNvPr id="17" name="Freeform 544"/>
            <p:cNvSpPr>
              <a:spLocks noEditPoints="1"/>
            </p:cNvSpPr>
            <p:nvPr/>
          </p:nvSpPr>
          <p:spPr>
            <a:xfrm rot="10800000">
              <a:off x="641350" y="4456416"/>
              <a:ext cx="6075363" cy="63500"/>
            </a:xfrm>
            <a:custGeom>
              <a:avLst/>
              <a:gdLst/>
              <a:ahLst/>
              <a:cxnLst>
                <a:cxn ang="0">
                  <a:pos x="220933" y="33086"/>
                </a:cxn>
                <a:cxn ang="0">
                  <a:pos x="365390" y="44336"/>
                </a:cxn>
                <a:cxn ang="0">
                  <a:pos x="552334" y="50292"/>
                </a:cxn>
                <a:cxn ang="0">
                  <a:pos x="1215136" y="53600"/>
                </a:cxn>
                <a:cxn ang="0">
                  <a:pos x="1852445" y="52938"/>
                </a:cxn>
                <a:cxn ang="0">
                  <a:pos x="2557733" y="52277"/>
                </a:cxn>
                <a:cxn ang="0">
                  <a:pos x="3441469" y="58232"/>
                </a:cxn>
                <a:cxn ang="0">
                  <a:pos x="4172250" y="61541"/>
                </a:cxn>
                <a:cxn ang="0">
                  <a:pos x="5353396" y="42351"/>
                </a:cxn>
                <a:cxn ang="0">
                  <a:pos x="5761274" y="38380"/>
                </a:cxn>
                <a:cxn ang="0">
                  <a:pos x="5642309" y="34410"/>
                </a:cxn>
                <a:cxn ang="0">
                  <a:pos x="5625314" y="19852"/>
                </a:cxn>
                <a:cxn ang="0">
                  <a:pos x="5081477" y="24484"/>
                </a:cxn>
                <a:cxn ang="0">
                  <a:pos x="4792564" y="16543"/>
                </a:cxn>
                <a:cxn ang="0">
                  <a:pos x="4248727" y="11249"/>
                </a:cxn>
                <a:cxn ang="0">
                  <a:pos x="3764372" y="17205"/>
                </a:cxn>
                <a:cxn ang="0">
                  <a:pos x="3161053" y="13234"/>
                </a:cxn>
                <a:cxn ang="0">
                  <a:pos x="2234830" y="8602"/>
                </a:cxn>
                <a:cxn ang="0">
                  <a:pos x="1640008" y="5955"/>
                </a:cxn>
                <a:cxn ang="0">
                  <a:pos x="832750" y="13896"/>
                </a:cxn>
                <a:cxn ang="0">
                  <a:pos x="3424474" y="50953"/>
                </a:cxn>
                <a:cxn ang="0">
                  <a:pos x="3568930" y="55585"/>
                </a:cxn>
                <a:cxn ang="0">
                  <a:pos x="3891834" y="53600"/>
                </a:cxn>
                <a:cxn ang="0">
                  <a:pos x="4274219" y="42351"/>
                </a:cxn>
                <a:cxn ang="0">
                  <a:pos x="4282717" y="50292"/>
                </a:cxn>
                <a:cxn ang="0">
                  <a:pos x="4818056" y="28454"/>
                </a:cxn>
                <a:cxn ang="0">
                  <a:pos x="4758574" y="41027"/>
                </a:cxn>
                <a:cxn ang="0">
                  <a:pos x="4954016" y="37057"/>
                </a:cxn>
                <a:cxn ang="0">
                  <a:pos x="5225934" y="38380"/>
                </a:cxn>
                <a:cxn ang="0">
                  <a:pos x="5429873" y="29778"/>
                </a:cxn>
                <a:cxn ang="0">
                  <a:pos x="5132462" y="38380"/>
                </a:cxn>
                <a:cxn ang="0">
                  <a:pos x="4886036" y="33748"/>
                </a:cxn>
                <a:cxn ang="0">
                  <a:pos x="4775569" y="22499"/>
                </a:cxn>
                <a:cxn ang="0">
                  <a:pos x="4597122" y="29778"/>
                </a:cxn>
                <a:cxn ang="0">
                  <a:pos x="4180747" y="35733"/>
                </a:cxn>
                <a:cxn ang="0">
                  <a:pos x="3985306" y="19190"/>
                </a:cxn>
                <a:cxn ang="0">
                  <a:pos x="3696392" y="19190"/>
                </a:cxn>
                <a:cxn ang="0">
                  <a:pos x="3076078" y="52938"/>
                </a:cxn>
                <a:cxn ang="0">
                  <a:pos x="2931621" y="47645"/>
                </a:cxn>
                <a:cxn ang="0">
                  <a:pos x="2056384" y="53600"/>
                </a:cxn>
                <a:cxn ang="0">
                  <a:pos x="2506749" y="27792"/>
                </a:cxn>
                <a:cxn ang="0">
                  <a:pos x="2787165" y="23822"/>
                </a:cxn>
                <a:cxn ang="0">
                  <a:pos x="2515246" y="50292"/>
                </a:cxn>
                <a:cxn ang="0">
                  <a:pos x="2795662" y="29116"/>
                </a:cxn>
                <a:cxn ang="0">
                  <a:pos x="2693693" y="17866"/>
                </a:cxn>
                <a:cxn ang="0">
                  <a:pos x="2532241" y="16543"/>
                </a:cxn>
                <a:cxn ang="0">
                  <a:pos x="1954414" y="49630"/>
                </a:cxn>
                <a:cxn ang="0">
                  <a:pos x="2260322" y="21175"/>
                </a:cxn>
                <a:cxn ang="0">
                  <a:pos x="1826952" y="35072"/>
                </a:cxn>
                <a:cxn ang="0">
                  <a:pos x="1724983" y="35733"/>
                </a:cxn>
                <a:cxn ang="0">
                  <a:pos x="1283115" y="28454"/>
                </a:cxn>
                <a:cxn ang="0">
                  <a:pos x="1351095" y="41689"/>
                </a:cxn>
                <a:cxn ang="0">
                  <a:pos x="1801460" y="15881"/>
                </a:cxn>
                <a:cxn ang="0">
                  <a:pos x="1648506" y="11911"/>
                </a:cxn>
                <a:cxn ang="0">
                  <a:pos x="1300110" y="22499"/>
                </a:cxn>
                <a:cxn ang="0">
                  <a:pos x="917725" y="33748"/>
                </a:cxn>
                <a:cxn ang="0">
                  <a:pos x="951714" y="17205"/>
                </a:cxn>
                <a:cxn ang="0">
                  <a:pos x="552334" y="35733"/>
                </a:cxn>
                <a:cxn ang="0">
                  <a:pos x="739278" y="14558"/>
                </a:cxn>
                <a:cxn ang="0">
                  <a:pos x="450365" y="23822"/>
                </a:cxn>
              </a:cxnLst>
              <a:rect l="l" t="t"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F26F61"/>
            </a:solidFill>
            <a:ln w="9525">
              <a:noFill/>
            </a:ln>
          </p:spPr>
          <p:txBody>
            <a:bodyPr/>
            <a:lstStyle/>
            <a:p>
              <a:endParaRPr lang="zh-CN" altLang="en-US" sz="2000"/>
            </a:p>
          </p:txBody>
        </p:sp>
        <p:sp>
          <p:nvSpPr>
            <p:cNvPr id="33" name="文本框 9"/>
            <p:cNvSpPr txBox="1"/>
            <p:nvPr/>
          </p:nvSpPr>
          <p:spPr>
            <a:xfrm>
              <a:off x="320675" y="3881741"/>
              <a:ext cx="9112250" cy="459869"/>
            </a:xfrm>
            <a:prstGeom prst="rect">
              <a:avLst/>
            </a:prstGeom>
            <a:noFill/>
            <a:ln w="9525">
              <a:noFill/>
            </a:ln>
          </p:spPr>
          <p:txBody>
            <a:bodyPr wrap="square" anchor="t" anchorCtr="0">
              <a:spAutoFit/>
            </a:bodyPr>
            <a:lstStyle/>
            <a:p>
              <a:pPr>
                <a:lnSpc>
                  <a:spcPts val="3200"/>
                </a:lnSpc>
              </a:pPr>
              <a:r>
                <a:rPr lang="zh-CN" altLang="en-US" sz="2000" b="1" dirty="0">
                  <a:latin typeface="Times New Roman" panose="02020603050405020304" charset="0"/>
                  <a:ea typeface="微软雅黑" panose="020B0503020204020204" pitchFamily="34" charset="-122"/>
                </a:rPr>
                <a:t>3</a:t>
              </a:r>
              <a:r>
                <a:rPr lang="en-US" altLang="zh-CN" sz="2000" b="1" dirty="0">
                  <a:latin typeface="Times New Roman" panose="02020603050405020304" charset="0"/>
                  <a:ea typeface="微软雅黑" panose="020B0503020204020204" pitchFamily="34" charset="-122"/>
                </a:rPr>
                <a:t>.</a:t>
              </a:r>
              <a:r>
                <a:rPr lang="zh-CN" altLang="en-US" sz="2000" b="1" dirty="0">
                  <a:latin typeface="Times New Roman" panose="02020603050405020304" charset="0"/>
                  <a:ea typeface="微软雅黑" panose="020B0503020204020204" pitchFamily="34" charset="-122"/>
                </a:rPr>
                <a:t> What does the phrase </a:t>
              </a:r>
              <a:r>
                <a:rPr lang="en-US" altLang="zh-CN" sz="2000" b="1" dirty="0">
                  <a:latin typeface="Times New Roman" panose="02020603050405020304" charset="0"/>
                  <a:ea typeface="微软雅黑" panose="020B0503020204020204" pitchFamily="34" charset="-122"/>
                </a:rPr>
                <a:t>“</a:t>
              </a:r>
              <a:r>
                <a:rPr lang="zh-CN" altLang="en-US" sz="2000" b="1" dirty="0">
                  <a:latin typeface="Times New Roman" panose="02020603050405020304" charset="0"/>
                  <a:ea typeface="微软雅黑" panose="020B0503020204020204" pitchFamily="34" charset="-122"/>
                </a:rPr>
                <a:t>who knows what</a:t>
              </a:r>
              <a:r>
                <a:rPr lang="en-US" altLang="zh-CN" sz="2000" b="1" dirty="0">
                  <a:latin typeface="Times New Roman" panose="02020603050405020304" charset="0"/>
                  <a:ea typeface="微软雅黑" panose="020B0503020204020204" pitchFamily="34" charset="-122"/>
                </a:rPr>
                <a:t>” </a:t>
              </a:r>
              <a:r>
                <a:rPr lang="zh-CN" altLang="en-US" sz="2000" b="1" dirty="0">
                  <a:latin typeface="Times New Roman" panose="02020603050405020304" charset="0"/>
                  <a:ea typeface="微软雅黑" panose="020B0503020204020204" pitchFamily="34" charset="-122"/>
                </a:rPr>
                <a:t>mean?</a:t>
              </a:r>
              <a:endParaRPr lang="zh-CN" altLang="en-US" sz="2000" b="1" dirty="0">
                <a:latin typeface="Arial" panose="020B0604020202020204" pitchFamily="34" charset="0"/>
                <a:ea typeface="微软雅黑" panose="020B0503020204020204" pitchFamily="34" charset="-122"/>
              </a:endParaRPr>
            </a:p>
          </p:txBody>
        </p:sp>
      </p:grpSp>
      <p:sp>
        <p:nvSpPr>
          <p:cNvPr id="34" name="文本框 10"/>
          <p:cNvSpPr txBox="1"/>
          <p:nvPr/>
        </p:nvSpPr>
        <p:spPr>
          <a:xfrm>
            <a:off x="781050" y="4658028"/>
            <a:ext cx="10815638" cy="400110"/>
          </a:xfrm>
          <a:prstGeom prst="rect">
            <a:avLst/>
          </a:prstGeom>
          <a:noFill/>
          <a:ln w="9525">
            <a:noFill/>
          </a:ln>
        </p:spPr>
        <p:txBody>
          <a:bodyPr wrap="square" anchor="t" anchorCtr="0">
            <a:spAutoFit/>
          </a:bodyPr>
          <a:lstStyle/>
          <a:p>
            <a:r>
              <a:rPr lang="zh-CN" altLang="en-US" sz="2000" b="1" dirty="0">
                <a:solidFill>
                  <a:srgbClr val="FF0000"/>
                </a:solidFill>
                <a:latin typeface="Times New Roman" panose="02020603050405020304" charset="0"/>
                <a:ea typeface="微软雅黑" panose="020B0503020204020204" pitchFamily="34" charset="-122"/>
              </a:rPr>
              <a:t> </a:t>
            </a:r>
            <a:r>
              <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It is impossible to tell what they are interested in</a:t>
            </a:r>
            <a:r>
              <a:rPr lang="en-US" altLang="zh-CN"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a:t>
            </a:r>
            <a:endPar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endParaRPr>
          </a:p>
        </p:txBody>
      </p:sp>
      <p:grpSp>
        <p:nvGrpSpPr>
          <p:cNvPr id="2" name="组合 1"/>
          <p:cNvGrpSpPr/>
          <p:nvPr/>
        </p:nvGrpSpPr>
        <p:grpSpPr>
          <a:xfrm>
            <a:off x="475457" y="5130931"/>
            <a:ext cx="11253787" cy="708197"/>
            <a:chOff x="475457" y="5130931"/>
            <a:chExt cx="11253787" cy="708197"/>
          </a:xfrm>
        </p:grpSpPr>
        <p:sp>
          <p:nvSpPr>
            <p:cNvPr id="16" name="Freeform 544"/>
            <p:cNvSpPr>
              <a:spLocks noEditPoints="1"/>
            </p:cNvSpPr>
            <p:nvPr/>
          </p:nvSpPr>
          <p:spPr>
            <a:xfrm rot="10800000">
              <a:off x="641350" y="5762928"/>
              <a:ext cx="6283325" cy="76200"/>
            </a:xfrm>
            <a:custGeom>
              <a:avLst/>
              <a:gdLst/>
              <a:ahLst/>
              <a:cxnLst>
                <a:cxn ang="0">
                  <a:pos x="228484" y="40105"/>
                </a:cxn>
                <a:cxn ang="0">
                  <a:pos x="377878" y="53741"/>
                </a:cxn>
                <a:cxn ang="0">
                  <a:pos x="571211" y="60960"/>
                </a:cxn>
                <a:cxn ang="0">
                  <a:pos x="1256665" y="64970"/>
                </a:cxn>
                <a:cxn ang="0">
                  <a:pos x="1915755" y="64168"/>
                </a:cxn>
                <a:cxn ang="0">
                  <a:pos x="2645148" y="63366"/>
                </a:cxn>
                <a:cxn ang="0">
                  <a:pos x="3559086" y="70585"/>
                </a:cxn>
                <a:cxn ang="0">
                  <a:pos x="4314842" y="74595"/>
                </a:cxn>
                <a:cxn ang="0">
                  <a:pos x="5536356" y="51334"/>
                </a:cxn>
                <a:cxn ang="0">
                  <a:pos x="5958173" y="46522"/>
                </a:cxn>
                <a:cxn ang="0">
                  <a:pos x="5835143" y="41709"/>
                </a:cxn>
                <a:cxn ang="0">
                  <a:pos x="5817568" y="24063"/>
                </a:cxn>
                <a:cxn ang="0">
                  <a:pos x="5255144" y="29677"/>
                </a:cxn>
                <a:cxn ang="0">
                  <a:pos x="4956357" y="20052"/>
                </a:cxn>
                <a:cxn ang="0">
                  <a:pos x="4393933" y="13635"/>
                </a:cxn>
                <a:cxn ang="0">
                  <a:pos x="3893025" y="20854"/>
                </a:cxn>
                <a:cxn ang="0">
                  <a:pos x="3269086" y="16042"/>
                </a:cxn>
                <a:cxn ang="0">
                  <a:pos x="2311209" y="10427"/>
                </a:cxn>
                <a:cxn ang="0">
                  <a:pos x="1696058" y="7218"/>
                </a:cxn>
                <a:cxn ang="0">
                  <a:pos x="861210" y="16844"/>
                </a:cxn>
                <a:cxn ang="0">
                  <a:pos x="3541510" y="61762"/>
                </a:cxn>
                <a:cxn ang="0">
                  <a:pos x="3690904" y="67376"/>
                </a:cxn>
                <a:cxn ang="0">
                  <a:pos x="4024843" y="64970"/>
                </a:cxn>
                <a:cxn ang="0">
                  <a:pos x="4420297" y="51334"/>
                </a:cxn>
                <a:cxn ang="0">
                  <a:pos x="4429085" y="60960"/>
                </a:cxn>
                <a:cxn ang="0">
                  <a:pos x="4982720" y="34490"/>
                </a:cxn>
                <a:cxn ang="0">
                  <a:pos x="4921205" y="49730"/>
                </a:cxn>
                <a:cxn ang="0">
                  <a:pos x="5123326" y="44917"/>
                </a:cxn>
                <a:cxn ang="0">
                  <a:pos x="5404538" y="46522"/>
                </a:cxn>
                <a:cxn ang="0">
                  <a:pos x="5615447" y="36094"/>
                </a:cxn>
                <a:cxn ang="0">
                  <a:pos x="5307871" y="46522"/>
                </a:cxn>
                <a:cxn ang="0">
                  <a:pos x="5053023" y="40907"/>
                </a:cxn>
                <a:cxn ang="0">
                  <a:pos x="4938781" y="27271"/>
                </a:cxn>
                <a:cxn ang="0">
                  <a:pos x="4754236" y="36094"/>
                </a:cxn>
                <a:cxn ang="0">
                  <a:pos x="4323630" y="43313"/>
                </a:cxn>
                <a:cxn ang="0">
                  <a:pos x="4121509" y="23261"/>
                </a:cxn>
                <a:cxn ang="0">
                  <a:pos x="3822722" y="23261"/>
                </a:cxn>
                <a:cxn ang="0">
                  <a:pos x="3181207" y="64168"/>
                </a:cxn>
                <a:cxn ang="0">
                  <a:pos x="3031814" y="57751"/>
                </a:cxn>
                <a:cxn ang="0">
                  <a:pos x="2126663" y="64970"/>
                </a:cxn>
                <a:cxn ang="0">
                  <a:pos x="2592420" y="33688"/>
                </a:cxn>
                <a:cxn ang="0">
                  <a:pos x="2882420" y="28875"/>
                </a:cxn>
                <a:cxn ang="0">
                  <a:pos x="2601208" y="60960"/>
                </a:cxn>
                <a:cxn ang="0">
                  <a:pos x="2891208" y="35292"/>
                </a:cxn>
                <a:cxn ang="0">
                  <a:pos x="2785753" y="21656"/>
                </a:cxn>
                <a:cxn ang="0">
                  <a:pos x="2618784" y="20052"/>
                </a:cxn>
                <a:cxn ang="0">
                  <a:pos x="2021209" y="60157"/>
                </a:cxn>
                <a:cxn ang="0">
                  <a:pos x="2337572" y="25667"/>
                </a:cxn>
                <a:cxn ang="0">
                  <a:pos x="1889391" y="42511"/>
                </a:cxn>
                <a:cxn ang="0">
                  <a:pos x="1783937" y="43313"/>
                </a:cxn>
                <a:cxn ang="0">
                  <a:pos x="1326967" y="34490"/>
                </a:cxn>
                <a:cxn ang="0">
                  <a:pos x="1397270" y="50532"/>
                </a:cxn>
                <a:cxn ang="0">
                  <a:pos x="1863027" y="19250"/>
                </a:cxn>
                <a:cxn ang="0">
                  <a:pos x="1704846" y="14437"/>
                </a:cxn>
                <a:cxn ang="0">
                  <a:pos x="1344543" y="27271"/>
                </a:cxn>
                <a:cxn ang="0">
                  <a:pos x="949089" y="40907"/>
                </a:cxn>
                <a:cxn ang="0">
                  <a:pos x="984241" y="20854"/>
                </a:cxn>
                <a:cxn ang="0">
                  <a:pos x="571211" y="43313"/>
                </a:cxn>
                <a:cxn ang="0">
                  <a:pos x="764544" y="17646"/>
                </a:cxn>
                <a:cxn ang="0">
                  <a:pos x="465756" y="28875"/>
                </a:cxn>
              </a:cxnLst>
              <a:rect l="l" t="t"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FDBE00"/>
            </a:solidFill>
            <a:ln w="9525">
              <a:noFill/>
            </a:ln>
          </p:spPr>
          <p:txBody>
            <a:bodyPr/>
            <a:lstStyle/>
            <a:p>
              <a:endParaRPr lang="zh-CN" altLang="en-US" sz="2000"/>
            </a:p>
          </p:txBody>
        </p:sp>
        <p:sp>
          <p:nvSpPr>
            <p:cNvPr id="35" name="文本框 11"/>
            <p:cNvSpPr txBox="1"/>
            <p:nvPr/>
          </p:nvSpPr>
          <p:spPr>
            <a:xfrm>
              <a:off x="475457" y="5130931"/>
              <a:ext cx="11253787" cy="459869"/>
            </a:xfrm>
            <a:prstGeom prst="rect">
              <a:avLst/>
            </a:prstGeom>
            <a:noFill/>
            <a:ln w="9525">
              <a:noFill/>
            </a:ln>
          </p:spPr>
          <p:txBody>
            <a:bodyPr wrap="square" anchor="t" anchorCtr="0">
              <a:spAutoFit/>
            </a:bodyPr>
            <a:lstStyle/>
            <a:p>
              <a:pPr>
                <a:lnSpc>
                  <a:spcPts val="3200"/>
                </a:lnSpc>
              </a:pPr>
              <a:r>
                <a:rPr lang="zh-CN" altLang="en-US" sz="2000" b="1" dirty="0">
                  <a:latin typeface="Times New Roman" panose="02020603050405020304" charset="0"/>
                  <a:ea typeface="微软雅黑" panose="020B0503020204020204" pitchFamily="34" charset="-122"/>
                </a:rPr>
                <a:t>4</a:t>
              </a:r>
              <a:r>
                <a:rPr lang="en-US" altLang="zh-CN" sz="2000" b="1" dirty="0">
                  <a:latin typeface="Times New Roman" panose="02020603050405020304" charset="0"/>
                  <a:ea typeface="微软雅黑" panose="020B0503020204020204" pitchFamily="34" charset="-122"/>
                </a:rPr>
                <a:t>.</a:t>
              </a:r>
              <a:r>
                <a:rPr lang="zh-CN" altLang="en-US" sz="2000" b="1" dirty="0">
                  <a:latin typeface="Times New Roman" panose="02020603050405020304" charset="0"/>
                  <a:ea typeface="微软雅黑" panose="020B0503020204020204" pitchFamily="34" charset="-122"/>
                </a:rPr>
                <a:t>  Why does the teacher think body language is important?</a:t>
              </a:r>
              <a:endParaRPr lang="zh-CN" altLang="en-US" sz="2000" b="1" dirty="0">
                <a:latin typeface="Arial" panose="020B0604020202020204" pitchFamily="34" charset="0"/>
                <a:ea typeface="微软雅黑" panose="020B0503020204020204" pitchFamily="34" charset="-122"/>
              </a:endParaRPr>
            </a:p>
          </p:txBody>
        </p:sp>
      </p:grpSp>
      <p:sp>
        <p:nvSpPr>
          <p:cNvPr id="36" name="文本框 12"/>
          <p:cNvSpPr txBox="1"/>
          <p:nvPr/>
        </p:nvSpPr>
        <p:spPr>
          <a:xfrm>
            <a:off x="525516" y="5810878"/>
            <a:ext cx="11614150" cy="870559"/>
          </a:xfrm>
          <a:prstGeom prst="rect">
            <a:avLst/>
          </a:prstGeom>
          <a:noFill/>
          <a:ln w="9525">
            <a:noFill/>
          </a:ln>
        </p:spPr>
        <p:txBody>
          <a:bodyPr wrap="square" anchor="t" anchorCtr="0">
            <a:spAutoFit/>
          </a:bodyPr>
          <a:lstStyle/>
          <a:p>
            <a:pPr>
              <a:lnSpc>
                <a:spcPts val="3200"/>
              </a:lnSpc>
            </a:pPr>
            <a:r>
              <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 Students</a:t>
            </a:r>
            <a:r>
              <a:rPr lang="en-US" altLang="zh-CN"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a:t>
            </a:r>
            <a:r>
              <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rPr>
              <a:t>body language lets the teacher know when to  adjust class activities, when to intervene, and when to  talk to students individually, so they can all get the  most out of school.</a:t>
            </a:r>
            <a:endParaRPr lang="zh-CN" altLang="en-US" sz="2000" b="1" dirty="0">
              <a:solidFill>
                <a:srgbClr val="FF0000"/>
              </a:solidFill>
              <a:latin typeface="Times New Roman" panose="02020603050405020304" charset="0"/>
              <a:ea typeface="微软雅黑" panose="020B0503020204020204" pitchFamily="34" charset="-122"/>
              <a:sym typeface="微软雅黑" panose="020B0503020204020204" pitchFamily="34" charset="-122"/>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arn(inVertical)">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barn(inVertical)">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arn(inVertical)">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4"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890593" y="4360196"/>
            <a:ext cx="5914302" cy="2677656"/>
            <a:chOff x="1517366" y="4090046"/>
            <a:chExt cx="5914302" cy="2677656"/>
          </a:xfrm>
        </p:grpSpPr>
        <p:sp>
          <p:nvSpPr>
            <p:cNvPr id="2" name="文本框 1"/>
            <p:cNvSpPr txBox="1"/>
            <p:nvPr/>
          </p:nvSpPr>
          <p:spPr>
            <a:xfrm>
              <a:off x="1517366" y="5089669"/>
              <a:ext cx="2295960"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rPr>
                <a:t>body language</a:t>
              </a:r>
              <a:endParaRPr lang="zh-CN" altLang="en-US" sz="2800" dirty="0">
                <a:solidFill>
                  <a:srgbClr val="FF0000"/>
                </a:solidFill>
                <a:latin typeface="Times New Roman" panose="02020603050405020304" charset="0"/>
                <a:cs typeface="Times New Roman" panose="02020603050405020304" charset="0"/>
              </a:endParaRPr>
            </a:p>
          </p:txBody>
        </p:sp>
        <p:sp>
          <p:nvSpPr>
            <p:cNvPr id="3" name="文本框 2"/>
            <p:cNvSpPr txBox="1"/>
            <p:nvPr/>
          </p:nvSpPr>
          <p:spPr>
            <a:xfrm>
              <a:off x="4551122" y="4090046"/>
              <a:ext cx="2880546" cy="2677656"/>
            </a:xfrm>
            <a:prstGeom prst="rect">
              <a:avLst/>
            </a:prstGeom>
            <a:noFill/>
          </p:spPr>
          <p:txBody>
            <a:bodyPr wrap="square" rtlCol="0">
              <a:spAutoFit/>
            </a:bodyPr>
            <a:lstStyle/>
            <a:p>
              <a:r>
                <a:rPr lang="en-US" altLang="zh-CN" sz="2800" b="1" dirty="0">
                  <a:solidFill>
                    <a:srgbClr val="0000FF"/>
                  </a:solidFill>
                  <a:latin typeface="Times New Roman" panose="02020603050405020304" charset="0"/>
                  <a:cs typeface="Times New Roman" panose="02020603050405020304" charset="0"/>
                </a:rPr>
                <a:t>frown</a:t>
              </a:r>
              <a:endParaRPr lang="en-US" altLang="zh-CN" sz="2800" b="1" dirty="0">
                <a:solidFill>
                  <a:srgbClr val="0000FF"/>
                </a:solidFill>
                <a:latin typeface="Times New Roman" panose="02020603050405020304" charset="0"/>
                <a:cs typeface="Times New Roman" panose="02020603050405020304" charset="0"/>
              </a:endParaRPr>
            </a:p>
            <a:p>
              <a:r>
                <a:rPr lang="en-US" altLang="zh-CN" sz="2800" b="1" dirty="0">
                  <a:solidFill>
                    <a:srgbClr val="0000FF"/>
                  </a:solidFill>
                  <a:latin typeface="Times New Roman" panose="02020603050405020304" charset="0"/>
                  <a:cs typeface="Times New Roman" panose="02020603050405020304" charset="0"/>
                </a:rPr>
                <a:t>daydream</a:t>
              </a:r>
              <a:endParaRPr lang="zh-CN" altLang="en-US" sz="2800" b="1" dirty="0">
                <a:solidFill>
                  <a:srgbClr val="0000FF"/>
                </a:solidFill>
                <a:latin typeface="Times New Roman" panose="02020603050405020304" charset="0"/>
                <a:cs typeface="Times New Roman" panose="02020603050405020304" charset="0"/>
              </a:endParaRPr>
            </a:p>
            <a:p>
              <a:r>
                <a:rPr lang="en-US" altLang="zh-CN" sz="2800" b="1" dirty="0">
                  <a:solidFill>
                    <a:srgbClr val="0000FF"/>
                  </a:solidFill>
                  <a:latin typeface="Times New Roman" panose="02020603050405020304" charset="0"/>
                  <a:cs typeface="Times New Roman" panose="02020603050405020304" charset="0"/>
                </a:rPr>
                <a:t>lean forward</a:t>
              </a:r>
              <a:endParaRPr lang="en-US" altLang="zh-CN" sz="2800" b="1" dirty="0">
                <a:solidFill>
                  <a:srgbClr val="0000FF"/>
                </a:solidFill>
                <a:latin typeface="Times New Roman" panose="02020603050405020304" charset="0"/>
                <a:cs typeface="Times New Roman" panose="02020603050405020304" charset="0"/>
              </a:endParaRPr>
            </a:p>
            <a:p>
              <a:r>
                <a:rPr lang="en-US" altLang="zh-CN" sz="2800" b="1" dirty="0">
                  <a:solidFill>
                    <a:srgbClr val="0000FF"/>
                  </a:solidFill>
                  <a:latin typeface="Times New Roman" panose="02020603050405020304" charset="0"/>
                  <a:cs typeface="Times New Roman" panose="02020603050405020304" charset="0"/>
                </a:rPr>
                <a:t>lower one’s head</a:t>
              </a:r>
              <a:endParaRPr lang="en-US" altLang="zh-CN" sz="2800" b="1" dirty="0">
                <a:solidFill>
                  <a:srgbClr val="0000FF"/>
                </a:solidFill>
                <a:latin typeface="Times New Roman" panose="02020603050405020304" charset="0"/>
                <a:cs typeface="Times New Roman" panose="02020603050405020304" charset="0"/>
              </a:endParaRPr>
            </a:p>
            <a:p>
              <a:r>
                <a:rPr lang="en-US" altLang="zh-CN" sz="2800" b="1" dirty="0">
                  <a:solidFill>
                    <a:srgbClr val="0000FF"/>
                  </a:solidFill>
                  <a:latin typeface="Times New Roman" panose="02020603050405020304" charset="0"/>
                  <a:cs typeface="Times New Roman" panose="02020603050405020304" charset="0"/>
                </a:rPr>
                <a:t>look up and smile</a:t>
              </a:r>
              <a:endParaRPr lang="en-US" altLang="zh-CN" sz="2800" b="1" dirty="0">
                <a:solidFill>
                  <a:srgbClr val="0000FF"/>
                </a:solidFill>
                <a:latin typeface="Times New Roman" panose="02020603050405020304" charset="0"/>
                <a:cs typeface="Times New Roman" panose="02020603050405020304" charset="0"/>
              </a:endParaRPr>
            </a:p>
            <a:p>
              <a:r>
                <a:rPr lang="en-US" altLang="zh-CN" sz="2800" b="1" kern="1200" dirty="0">
                  <a:solidFill>
                    <a:srgbClr val="0000FF"/>
                  </a:solidFill>
                  <a:effectLst/>
                  <a:latin typeface="+mn-lt"/>
                  <a:ea typeface="+mn-ea"/>
                  <a:cs typeface="+mn-cs"/>
                </a:rPr>
                <a:t>…</a:t>
              </a:r>
              <a:endParaRPr lang="en-US" altLang="zh-CN" sz="2800" b="1" dirty="0">
                <a:solidFill>
                  <a:srgbClr val="0000FF"/>
                </a:solidFill>
                <a:latin typeface="Times New Roman" panose="02020603050405020304" charset="0"/>
                <a:cs typeface="Times New Roman" panose="02020603050405020304" charset="0"/>
              </a:endParaRPr>
            </a:p>
          </p:txBody>
        </p:sp>
        <p:sp>
          <p:nvSpPr>
            <p:cNvPr id="4" name="右大括号 3"/>
            <p:cNvSpPr/>
            <p:nvPr/>
          </p:nvSpPr>
          <p:spPr>
            <a:xfrm flipH="1">
              <a:off x="3813326" y="4204783"/>
              <a:ext cx="328290" cy="2292992"/>
            </a:xfrm>
            <a:prstGeom prst="rightBrace">
              <a:avLst>
                <a:gd name="adj1" fmla="val 8333"/>
                <a:gd name="adj2" fmla="val 53355"/>
              </a:avLst>
            </a:prstGeom>
            <a:ln w="63500" cap="rnd">
              <a:solidFill>
                <a:srgbClr val="0000FF"/>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800"/>
            </a:p>
          </p:txBody>
        </p:sp>
      </p:grpSp>
      <p:sp>
        <p:nvSpPr>
          <p:cNvPr id="5" name="文本框 4"/>
          <p:cNvSpPr txBox="1"/>
          <p:nvPr/>
        </p:nvSpPr>
        <p:spPr>
          <a:xfrm>
            <a:off x="941624" y="3624100"/>
            <a:ext cx="10041706" cy="523220"/>
          </a:xfrm>
          <a:prstGeom prst="rect">
            <a:avLst/>
          </a:prstGeom>
          <a:noFill/>
        </p:spPr>
        <p:txBody>
          <a:bodyPr wrap="square" rtlCol="0">
            <a:spAutoFit/>
          </a:bodyPr>
          <a:lstStyle/>
          <a:p>
            <a:pPr algn="just"/>
            <a:r>
              <a:rPr lang="en-US" altLang="zh-CN" sz="2800" b="1" kern="100" dirty="0">
                <a:effectLst/>
                <a:latin typeface="Times New Roman" panose="02020603050405020304" charset="0"/>
                <a:ea typeface="宋体" panose="02010600030101010101" pitchFamily="2" charset="-122"/>
                <a:cs typeface="Times New Roman" panose="02020603050405020304" charset="0"/>
              </a:rPr>
              <a:t>Q2: What kind of body language are you aware of?</a:t>
            </a:r>
            <a:endParaRPr lang="en-US" altLang="zh-CN" sz="2800" b="1" kern="100" dirty="0">
              <a:effectLst/>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3953187" y="2768144"/>
            <a:ext cx="1155508" cy="52322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bored</a:t>
            </a:r>
            <a:endParaRPr lang="zh-CN" altLang="en-US" sz="2800" b="1" dirty="0">
              <a:latin typeface="Times New Roman" panose="02020603050405020304" charset="0"/>
              <a:cs typeface="Times New Roman" panose="02020603050405020304" charset="0"/>
            </a:endParaRPr>
          </a:p>
        </p:txBody>
      </p:sp>
      <p:sp>
        <p:nvSpPr>
          <p:cNvPr id="7" name="文本框 6"/>
          <p:cNvSpPr txBox="1"/>
          <p:nvPr/>
        </p:nvSpPr>
        <p:spPr>
          <a:xfrm>
            <a:off x="2660399" y="2731089"/>
            <a:ext cx="1446497" cy="52322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amused</a:t>
            </a:r>
            <a:endParaRPr lang="zh-CN" altLang="en-US" sz="2800" b="1" dirty="0">
              <a:latin typeface="Times New Roman" panose="02020603050405020304" charset="0"/>
              <a:cs typeface="Times New Roman" panose="02020603050405020304" charset="0"/>
            </a:endParaRPr>
          </a:p>
        </p:txBody>
      </p:sp>
      <p:sp>
        <p:nvSpPr>
          <p:cNvPr id="8" name="文本框 7"/>
          <p:cNvSpPr txBox="1"/>
          <p:nvPr/>
        </p:nvSpPr>
        <p:spPr>
          <a:xfrm>
            <a:off x="4939165" y="2768144"/>
            <a:ext cx="1804535" cy="52322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distracted</a:t>
            </a:r>
            <a:endParaRPr lang="zh-CN" altLang="en-US" sz="2800" b="1" dirty="0">
              <a:latin typeface="Times New Roman" panose="02020603050405020304" charset="0"/>
              <a:cs typeface="Times New Roman" panose="02020603050405020304" charset="0"/>
            </a:endParaRPr>
          </a:p>
        </p:txBody>
      </p:sp>
      <p:sp>
        <p:nvSpPr>
          <p:cNvPr id="9" name="文本框 8"/>
          <p:cNvSpPr txBox="1"/>
          <p:nvPr/>
        </p:nvSpPr>
        <p:spPr>
          <a:xfrm>
            <a:off x="6563716" y="2757848"/>
            <a:ext cx="1661974" cy="52322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troubled</a:t>
            </a:r>
            <a:endParaRPr lang="zh-CN" altLang="en-US" sz="2800" b="1" dirty="0">
              <a:latin typeface="Times New Roman" panose="02020603050405020304" charset="0"/>
              <a:cs typeface="Times New Roman" panose="02020603050405020304" charset="0"/>
            </a:endParaRPr>
          </a:p>
        </p:txBody>
      </p:sp>
      <p:sp>
        <p:nvSpPr>
          <p:cNvPr id="10" name="文本框 9"/>
          <p:cNvSpPr txBox="1"/>
          <p:nvPr/>
        </p:nvSpPr>
        <p:spPr>
          <a:xfrm>
            <a:off x="7958201" y="2760517"/>
            <a:ext cx="1521795" cy="52322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anxious</a:t>
            </a:r>
            <a:endParaRPr lang="zh-CN" altLang="en-US" sz="2800" b="1">
              <a:latin typeface="Times New Roman" panose="02020603050405020304" charset="0"/>
              <a:cs typeface="Times New Roman" panose="02020603050405020304" charset="0"/>
            </a:endParaRPr>
          </a:p>
        </p:txBody>
      </p:sp>
      <p:sp>
        <p:nvSpPr>
          <p:cNvPr id="11" name="右大括号 10"/>
          <p:cNvSpPr/>
          <p:nvPr/>
        </p:nvSpPr>
        <p:spPr>
          <a:xfrm rot="5400000" flipH="1">
            <a:off x="5279785" y="-872504"/>
            <a:ext cx="235863" cy="6930506"/>
          </a:xfrm>
          <a:prstGeom prst="rightBrace">
            <a:avLst>
              <a:gd name="adj1" fmla="val 8333"/>
              <a:gd name="adj2" fmla="val 53355"/>
            </a:avLst>
          </a:prstGeom>
          <a:ln w="63500" cap="rnd" cmpd="sng">
            <a:solidFill>
              <a:srgbClr val="0000FF"/>
            </a:solidFill>
            <a:headEnd type="triangle"/>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800" b="1" dirty="0"/>
          </a:p>
        </p:txBody>
      </p:sp>
      <p:sp>
        <p:nvSpPr>
          <p:cNvPr id="12" name="文本框 11"/>
          <p:cNvSpPr txBox="1"/>
          <p:nvPr/>
        </p:nvSpPr>
        <p:spPr>
          <a:xfrm>
            <a:off x="941624" y="2757428"/>
            <a:ext cx="1897939" cy="52322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interested</a:t>
            </a:r>
            <a:endParaRPr lang="zh-CN" altLang="en-US" sz="2800" b="1" dirty="0">
              <a:latin typeface="Times New Roman" panose="02020603050405020304" charset="0"/>
              <a:cs typeface="Times New Roman" panose="02020603050405020304" charset="0"/>
            </a:endParaRPr>
          </a:p>
        </p:txBody>
      </p:sp>
      <p:sp>
        <p:nvSpPr>
          <p:cNvPr id="13" name="文本框 12"/>
          <p:cNvSpPr txBox="1"/>
          <p:nvPr/>
        </p:nvSpPr>
        <p:spPr>
          <a:xfrm>
            <a:off x="3335723" y="1867506"/>
            <a:ext cx="5219308" cy="52322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different feelings (meanings)</a:t>
            </a:r>
            <a:endParaRPr lang="zh-CN" altLang="en-US" sz="2800" b="1" dirty="0">
              <a:latin typeface="Times New Roman" panose="02020603050405020304" charset="0"/>
              <a:cs typeface="Times New Roman" panose="02020603050405020304" charset="0"/>
            </a:endParaRPr>
          </a:p>
        </p:txBody>
      </p:sp>
      <p:sp>
        <p:nvSpPr>
          <p:cNvPr id="14" name="文本框 13"/>
          <p:cNvSpPr txBox="1"/>
          <p:nvPr/>
        </p:nvSpPr>
        <p:spPr>
          <a:xfrm>
            <a:off x="941624" y="1020478"/>
            <a:ext cx="9896193" cy="954107"/>
          </a:xfrm>
          <a:prstGeom prst="rect">
            <a:avLst/>
          </a:prstGeom>
          <a:noFill/>
        </p:spPr>
        <p:txBody>
          <a:bodyPr wrap="square" rtlCol="0">
            <a:spAutoFit/>
          </a:bodyPr>
          <a:lstStyle/>
          <a:p>
            <a:pPr algn="just"/>
            <a:r>
              <a:rPr lang="en-US" altLang="zh-CN" sz="2800" b="1" kern="100" dirty="0">
                <a:effectLst/>
                <a:latin typeface="Times New Roman" panose="02020603050405020304" charset="0"/>
                <a:ea typeface="宋体" panose="02010600030101010101" pitchFamily="2" charset="-122"/>
                <a:cs typeface="Times New Roman" panose="02020603050405020304" charset="0"/>
              </a:rPr>
              <a:t>Q1: A</a:t>
            </a:r>
            <a:r>
              <a:rPr lang="en-US" altLang="zh-CN" sz="2800" b="1" dirty="0">
                <a:latin typeface="Times New Roman" panose="02020603050405020304" charset="0"/>
                <a:cs typeface="Times New Roman" panose="02020603050405020304" charset="0"/>
              </a:rPr>
              <a:t>s a student, </a:t>
            </a:r>
            <a:r>
              <a:rPr lang="en-US" altLang="zh-CN" sz="2800" b="1" kern="100" dirty="0">
                <a:effectLst/>
                <a:latin typeface="Times New Roman" panose="02020603050405020304" charset="0"/>
                <a:ea typeface="宋体" panose="02010600030101010101" pitchFamily="2" charset="-122"/>
                <a:cs typeface="Times New Roman" panose="02020603050405020304" charset="0"/>
              </a:rPr>
              <a:t>what different feelings have you ever experienced in class? </a:t>
            </a:r>
            <a:endParaRPr lang="en-US" altLang="zh-CN" sz="2800" b="1" kern="100" dirty="0">
              <a:effectLst/>
              <a:latin typeface="Times New Roman" panose="02020603050405020304" charset="0"/>
              <a:ea typeface="宋体" panose="02010600030101010101" pitchFamily="2" charset="-122"/>
              <a:cs typeface="Times New Roman" panose="02020603050405020304" charset="0"/>
            </a:endParaRPr>
          </a:p>
        </p:txBody>
      </p:sp>
      <p:grpSp>
        <p:nvGrpSpPr>
          <p:cNvPr id="15" name="组合 14"/>
          <p:cNvGrpSpPr/>
          <p:nvPr/>
        </p:nvGrpSpPr>
        <p:grpSpPr>
          <a:xfrm>
            <a:off x="670721" y="24013"/>
            <a:ext cx="6072979" cy="763492"/>
            <a:chOff x="998682" y="900855"/>
            <a:chExt cx="8045041" cy="823791"/>
          </a:xfrm>
        </p:grpSpPr>
        <p:grpSp>
          <p:nvGrpSpPr>
            <p:cNvPr id="16" name="组合 15"/>
            <p:cNvGrpSpPr/>
            <p:nvPr/>
          </p:nvGrpSpPr>
          <p:grpSpPr>
            <a:xfrm>
              <a:off x="998682" y="900855"/>
              <a:ext cx="8045041" cy="823791"/>
              <a:chOff x="-1151029" y="755809"/>
              <a:chExt cx="8045041" cy="823791"/>
            </a:xfrm>
          </p:grpSpPr>
          <p:sp>
            <p:nvSpPr>
              <p:cNvPr id="18" name="对角圆角矩形 5"/>
              <p:cNvSpPr/>
              <p:nvPr>
                <p:custDataLst>
                  <p:tags r:id="rId1"/>
                </p:custDataLst>
              </p:nvPr>
            </p:nvSpPr>
            <p:spPr>
              <a:xfrm>
                <a:off x="1384446" y="755809"/>
                <a:ext cx="5509566" cy="674930"/>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pre-reading </a:t>
                </a: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a:t>
                </a:r>
                <a:r>
                  <a:rPr lang="en-US" altLang="zh-CN" sz="2400" b="1" dirty="0">
                    <a:solidFill>
                      <a:prstClr val="white"/>
                    </a:solidFill>
                    <a:latin typeface="微软雅黑" panose="020B0503020204020204" pitchFamily="34" charset="-122"/>
                    <a:ea typeface="微软雅黑" panose="020B0503020204020204" pitchFamily="34" charset="-122"/>
                    <a:sym typeface="+mn-ea"/>
                  </a:rPr>
                  <a:t>Warming up</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9" name="Freeform 2" descr="0x786"/>
              <p:cNvSpPr/>
              <p:nvPr/>
            </p:nvSpPr>
            <p:spPr bwMode="auto">
              <a:xfrm>
                <a:off x="-1151029" y="891281"/>
                <a:ext cx="2535475" cy="688319"/>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2"/>
                <a:stretch>
                  <a:fillRect/>
                </a:stretch>
              </a:blipFill>
              <a:ln w="9525" cmpd="sng">
                <a:solidFill>
                  <a:srgbClr val="68B54B"/>
                </a:solidFill>
                <a:round/>
              </a:ln>
            </p:spPr>
            <p:txBody>
              <a:bodyPr/>
              <a:lstStyle/>
              <a:p>
                <a:endParaRPr lang="zh-CN" altLang="en-US" sz="2400" dirty="0"/>
              </a:p>
            </p:txBody>
          </p:sp>
        </p:grpSp>
        <p:sp>
          <p:nvSpPr>
            <p:cNvPr id="17" name="文本框 16"/>
            <p:cNvSpPr txBox="1"/>
            <p:nvPr/>
          </p:nvSpPr>
          <p:spPr>
            <a:xfrm>
              <a:off x="1665962" y="1093947"/>
              <a:ext cx="131523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rPr>
                <a:t>Part 1</a:t>
              </a:r>
              <a:endParaRPr kumimoji="0" lang="zh-CN" altLang="en-US" sz="24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02368" y="150835"/>
            <a:ext cx="5910790" cy="533664"/>
            <a:chOff x="1113000" y="900855"/>
            <a:chExt cx="7930723" cy="771564"/>
          </a:xfrm>
        </p:grpSpPr>
        <p:grpSp>
          <p:nvGrpSpPr>
            <p:cNvPr id="13" name="组合 12"/>
            <p:cNvGrpSpPr/>
            <p:nvPr/>
          </p:nvGrpSpPr>
          <p:grpSpPr>
            <a:xfrm>
              <a:off x="1113000" y="900855"/>
              <a:ext cx="7930723" cy="756466"/>
              <a:chOff x="-1036711" y="755809"/>
              <a:chExt cx="7930723" cy="756466"/>
            </a:xfrm>
          </p:grpSpPr>
          <p:sp>
            <p:nvSpPr>
              <p:cNvPr id="4" name="对角圆角矩形 5"/>
              <p:cNvSpPr/>
              <p:nvPr>
                <p:custDataLst>
                  <p:tags r:id="rId1"/>
                </p:custDataLst>
              </p:nvPr>
            </p:nvSpPr>
            <p:spPr>
              <a:xfrm>
                <a:off x="1384446" y="755809"/>
                <a:ext cx="5509566" cy="674930"/>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宋体" panose="02010600030101010101" pitchFamily="2" charset="-122"/>
                    <a:cs typeface="Arial" panose="020B0604020202020204"/>
                  </a:rPr>
                  <a:t>pre-reading </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 read for structure </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2" name="Freeform 2" descr="0x786"/>
              <p:cNvSpPr/>
              <p:nvPr/>
            </p:nvSpPr>
            <p:spPr bwMode="auto">
              <a:xfrm>
                <a:off x="-1036711" y="823956"/>
                <a:ext cx="2535475" cy="688319"/>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2"/>
                <a:stretch>
                  <a:fillRect/>
                </a:stretch>
              </a:blipFill>
              <a:ln w="9525" cmpd="sng">
                <a:solidFill>
                  <a:srgbClr val="68B54B"/>
                </a:solidFill>
                <a:round/>
              </a:ln>
            </p:spPr>
            <p:txBody>
              <a:bodyPr/>
              <a:lstStyle/>
              <a:p>
                <a:endParaRPr lang="zh-CN" altLang="en-US" sz="2000" dirty="0"/>
              </a:p>
            </p:txBody>
          </p:sp>
        </p:grpSp>
        <p:sp>
          <p:nvSpPr>
            <p:cNvPr id="15" name="文本框 14"/>
            <p:cNvSpPr txBox="1"/>
            <p:nvPr/>
          </p:nvSpPr>
          <p:spPr>
            <a:xfrm>
              <a:off x="1665962" y="1093946"/>
              <a:ext cx="2221531" cy="5784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rPr>
                <a:t>Part 1</a:t>
              </a:r>
              <a:endParaRPr kumimoji="0" lang="zh-CN" altLang="en-US" sz="2000" b="1" i="0" u="none" strike="noStrike" kern="1200" cap="none" spc="0" normalizeH="0" baseline="0" noProof="0" dirty="0">
                <a:ln w="12700" cmpd="sng">
                  <a:solidFill>
                    <a:srgbClr val="4A8D79"/>
                  </a:solidFill>
                  <a:prstDash val="solid"/>
                </a:ln>
                <a:solidFill>
                  <a:srgbClr val="00B05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17" name="矩形 16"/>
          <p:cNvSpPr/>
          <p:nvPr/>
        </p:nvSpPr>
        <p:spPr>
          <a:xfrm>
            <a:off x="2833535" y="843565"/>
            <a:ext cx="6747352" cy="461665"/>
          </a:xfrm>
          <a:prstGeom prst="rect">
            <a:avLst/>
          </a:prstGeom>
          <a:solidFill>
            <a:srgbClr val="FFC000"/>
          </a:solidFill>
        </p:spPr>
        <p:txBody>
          <a:bodyPr wrap="square">
            <a:spAutoFit/>
          </a:bodyPr>
          <a:lstStyle/>
          <a:p>
            <a:r>
              <a:rPr lang="en-US" altLang="zh-CN" sz="2400" b="1" kern="100" dirty="0">
                <a:latin typeface="Times New Roman" panose="02020603050405020304" charset="0"/>
                <a:ea typeface="等线" panose="02010600030101010101" pitchFamily="2" charset="-122"/>
                <a:cs typeface="Times New Roman" panose="02020603050405020304" charset="0"/>
              </a:rPr>
              <a:t>Scanning for </a:t>
            </a:r>
            <a:r>
              <a:rPr lang="en-US" altLang="zh-CN" sz="2400" b="1" kern="100" dirty="0">
                <a:latin typeface="等线" panose="02010600030101010101" pitchFamily="2" charset="-122"/>
                <a:ea typeface="等线" panose="02010600030101010101" pitchFamily="2" charset="-122"/>
                <a:cs typeface="Times New Roman" panose="02020603050405020304" charset="0"/>
              </a:rPr>
              <a:t>the structure of the text.</a:t>
            </a:r>
            <a:endParaRPr lang="en-US" altLang="zh-CN" sz="2400" kern="100" dirty="0">
              <a:latin typeface="等线" panose="02010600030101010101" pitchFamily="2" charset="-122"/>
              <a:ea typeface="等线" panose="02010600030101010101" pitchFamily="2" charset="-122"/>
              <a:cs typeface="Times New Roman" panose="02020603050405020304" charset="0"/>
            </a:endParaRPr>
          </a:p>
        </p:txBody>
      </p:sp>
      <p:sp>
        <p:nvSpPr>
          <p:cNvPr id="8" name="矩形 7"/>
          <p:cNvSpPr/>
          <p:nvPr/>
        </p:nvSpPr>
        <p:spPr>
          <a:xfrm>
            <a:off x="1755709" y="1182210"/>
            <a:ext cx="8680581" cy="916982"/>
          </a:xfrm>
          <a:prstGeom prst="rect">
            <a:avLst/>
          </a:prstGeom>
        </p:spPr>
        <p:txBody>
          <a:bodyPr wrap="none">
            <a:spAutoFit/>
          </a:bodyPr>
          <a:lstStyle/>
          <a:p>
            <a:pPr>
              <a:lnSpc>
                <a:spcPct val="150000"/>
              </a:lnSpc>
              <a:tabLst>
                <a:tab pos="198120" algn="l"/>
              </a:tabLst>
            </a:pPr>
            <a:r>
              <a:rPr lang="en-US" altLang="zh-CN" sz="4000" kern="100" dirty="0">
                <a:solidFill>
                  <a:srgbClr val="FF0000"/>
                </a:solidFill>
                <a:latin typeface="Times New Roman" panose="02020603050405020304" charset="0"/>
                <a:ea typeface="宋体" panose="02010600030101010101" pitchFamily="2" charset="-122"/>
                <a:cs typeface="Times New Roman" panose="02020603050405020304" charset="0"/>
              </a:rPr>
              <a:t>Draw the mind map to show its structure.</a:t>
            </a:r>
            <a:endParaRPr lang="zh-CN" altLang="zh-CN" sz="4000" kern="100" dirty="0">
              <a:solidFill>
                <a:srgbClr val="FF0000"/>
              </a:solidFill>
              <a:latin typeface="Calibri" panose="020F0502020204030204"/>
              <a:ea typeface="宋体" panose="02010600030101010101" pitchFamily="2" charset="-122"/>
              <a:cs typeface="Times New Roman" panose="02020603050405020304" charset="0"/>
            </a:endParaRPr>
          </a:p>
        </p:txBody>
      </p:sp>
      <p:pic>
        <p:nvPicPr>
          <p:cNvPr id="9" name="D110.eps" descr="id:2147491784;FounderCES"/>
          <p:cNvPicPr/>
          <p:nvPr/>
        </p:nvPicPr>
        <p:blipFill>
          <a:blip r:embed="rId3"/>
          <a:stretch>
            <a:fillRect/>
          </a:stretch>
        </p:blipFill>
        <p:spPr>
          <a:xfrm>
            <a:off x="2061006" y="2437837"/>
            <a:ext cx="6333957" cy="288112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62667" y="-43809"/>
            <a:ext cx="5943091" cy="651642"/>
            <a:chOff x="436687" y="50695"/>
            <a:chExt cx="8451849" cy="773850"/>
          </a:xfrm>
        </p:grpSpPr>
        <p:sp>
          <p:nvSpPr>
            <p:cNvPr id="8" name="对角圆角矩形 5"/>
            <p:cNvSpPr/>
            <p:nvPr>
              <p:custDataLst>
                <p:tags r:id="rId1"/>
              </p:custDataLst>
            </p:nvPr>
          </p:nvSpPr>
          <p:spPr>
            <a:xfrm>
              <a:off x="436687" y="149615"/>
              <a:ext cx="8451849" cy="674930"/>
            </a:xfrm>
            <a:prstGeom prst="round2DiagRect">
              <a:avLst>
                <a:gd name="adj1" fmla="val 426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9" name="组合 8"/>
            <p:cNvGrpSpPr/>
            <p:nvPr/>
          </p:nvGrpSpPr>
          <p:grpSpPr>
            <a:xfrm>
              <a:off x="996774" y="50696"/>
              <a:ext cx="7346645" cy="674931"/>
              <a:chOff x="3030089" y="-89778"/>
              <a:chExt cx="4781359" cy="692150"/>
            </a:xfrm>
          </p:grpSpPr>
          <p:sp>
            <p:nvSpPr>
              <p:cNvPr id="10" name="WordArt 20"/>
              <p:cNvSpPr>
                <a:spLocks noChangeArrowheads="1" noChangeShapeType="1"/>
              </p:cNvSpPr>
              <p:nvPr/>
            </p:nvSpPr>
            <p:spPr bwMode="auto">
              <a:xfrm>
                <a:off x="3030089" y="141839"/>
                <a:ext cx="1837702" cy="431800"/>
              </a:xfrm>
              <a:prstGeom prst="rect">
                <a:avLst/>
              </a:prstGeom>
            </p:spPr>
            <p:txBody>
              <a:bodyPr wrap="none" fromWordArt="1">
                <a:prstTxWarp prst="textPlain">
                  <a:avLst>
                    <a:gd name="adj" fmla="val 50000"/>
                  </a:avLst>
                </a:prstTxWarp>
              </a:bodyPr>
              <a:lstStyle/>
              <a:p>
                <a:pPr algn="ctr"/>
                <a:r>
                  <a:rPr lang="en-US" altLang="zh-CN" sz="4800" b="1" kern="10" dirty="0">
                    <a:ln w="22225" cmpd="sng">
                      <a:solidFill>
                        <a:srgbClr val="800080"/>
                      </a:solidFill>
                      <a:round/>
                    </a:ln>
                    <a:solidFill>
                      <a:srgbClr val="FFFFFF"/>
                    </a:solidFill>
                    <a:effectLst>
                      <a:outerShdw dist="53882" dir="2700000" algn="ctr" rotWithShape="0">
                        <a:srgbClr val="9999FF">
                          <a:alpha val="75000"/>
                        </a:srgbClr>
                      </a:outerShdw>
                    </a:effectLst>
                    <a:latin typeface="Garamond" panose="02020404030301010803" pitchFamily="18" charset="0"/>
                  </a:rPr>
                  <a:t>Read for </a:t>
                </a:r>
                <a:endParaRPr lang="zh-CN" altLang="en-US" sz="4800" b="1" kern="10" dirty="0">
                  <a:ln w="22225" cmpd="sng">
                    <a:solidFill>
                      <a:srgbClr val="800080"/>
                    </a:solidFill>
                    <a:round/>
                  </a:ln>
                  <a:solidFill>
                    <a:srgbClr val="FFFFFF"/>
                  </a:solidFill>
                  <a:effectLst>
                    <a:outerShdw dist="53882" dir="2700000" algn="ctr" rotWithShape="0">
                      <a:srgbClr val="9999FF">
                        <a:alpha val="75000"/>
                      </a:srgbClr>
                    </a:outerShdw>
                  </a:effectLst>
                  <a:latin typeface="Garamond" panose="02020404030301010803" pitchFamily="18" charset="0"/>
                </a:endParaRPr>
              </a:p>
            </p:txBody>
          </p:sp>
          <p:sp>
            <p:nvSpPr>
              <p:cNvPr id="11" name="WordArt 21"/>
              <p:cNvSpPr>
                <a:spLocks noChangeArrowheads="1" noChangeShapeType="1"/>
              </p:cNvSpPr>
              <p:nvPr/>
            </p:nvSpPr>
            <p:spPr bwMode="auto">
              <a:xfrm>
                <a:off x="5074598" y="-89778"/>
                <a:ext cx="2736850" cy="692150"/>
              </a:xfrm>
              <a:prstGeom prst="rect">
                <a:avLst/>
              </a:prstGeom>
            </p:spPr>
            <p:txBody>
              <a:bodyPr wrap="none" fromWordArt="1">
                <a:prstTxWarp prst="textCurveUp">
                  <a:avLst>
                    <a:gd name="adj" fmla="val 40356"/>
                  </a:avLst>
                </a:prstTxWarp>
              </a:bodyPr>
              <a:lstStyle/>
              <a:p>
                <a:pPr algn="ctr"/>
                <a:r>
                  <a:rPr lang="en-US" altLang="zh-CN" sz="3600" kern="10" dirty="0">
                    <a:ln w="12700" cmpd="sng">
                      <a:solidFill>
                        <a:srgbClr val="000000"/>
                      </a:solidFill>
                      <a:round/>
                    </a:ln>
                    <a:solidFill>
                      <a:srgbClr val="FFFF00"/>
                    </a:solidFill>
                    <a:effectLst>
                      <a:outerShdw dist="45791" dir="2021404" algn="ctr" rotWithShape="0">
                        <a:srgbClr val="808080">
                          <a:alpha val="75000"/>
                        </a:srgbClr>
                      </a:outerShdw>
                    </a:effectLst>
                    <a:latin typeface="Comic Sans MS" panose="030F0702030302020204" pitchFamily="66" charset="0"/>
                  </a:rPr>
                  <a:t>General Idea and its type::</a:t>
                </a:r>
                <a:endParaRPr lang="zh-CN" altLang="en-US" sz="3600" kern="10" dirty="0">
                  <a:ln w="12700" cmpd="sng">
                    <a:solidFill>
                      <a:srgbClr val="000000"/>
                    </a:solidFill>
                    <a:round/>
                  </a:ln>
                  <a:solidFill>
                    <a:srgbClr val="FFFF00"/>
                  </a:solidFill>
                  <a:effectLst>
                    <a:outerShdw dist="45791" dir="2021404" algn="ctr" rotWithShape="0">
                      <a:srgbClr val="808080">
                        <a:alpha val="75000"/>
                      </a:srgbClr>
                    </a:outerShdw>
                  </a:effectLst>
                  <a:latin typeface="Comic Sans MS" panose="030F0702030302020204" pitchFamily="66" charset="0"/>
                </a:endParaRPr>
              </a:p>
            </p:txBody>
          </p:sp>
        </p:grpSp>
      </p:grpSp>
      <p:sp>
        <p:nvSpPr>
          <p:cNvPr id="12" name="文本框 11"/>
          <p:cNvSpPr txBox="1"/>
          <p:nvPr/>
        </p:nvSpPr>
        <p:spPr>
          <a:xfrm>
            <a:off x="422612" y="3253293"/>
            <a:ext cx="6782272" cy="2517140"/>
          </a:xfrm>
          <a:prstGeom prst="rect">
            <a:avLst/>
          </a:prstGeom>
          <a:noFill/>
          <a:ln w="9525">
            <a:noFill/>
          </a:ln>
        </p:spPr>
        <p:txBody>
          <a:bodyPr wrap="square" lIns="117202" tIns="58601" rIns="117202" bIns="58601">
            <a:spAutoFit/>
          </a:bodyPr>
          <a:lstStyle/>
          <a:p>
            <a:pPr algn="just" defTabSz="1171575"/>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2. What is the text type of the passage?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A. Narration(</a:t>
            </a:r>
            <a:r>
              <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rPr>
              <a:t>记叙文</a:t>
            </a: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B. Argumentative Essay(</a:t>
            </a:r>
            <a:r>
              <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rPr>
              <a:t>议论文</a:t>
            </a: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C. Expository Writing(</a:t>
            </a:r>
            <a:r>
              <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rPr>
              <a:t>说明文</a:t>
            </a: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defTabSz="1171575"/>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D. Practical Writing(</a:t>
            </a:r>
            <a:r>
              <a:rPr lang="zh-CN" altLang="en-US" sz="2600" b="1" dirty="0">
                <a:solidFill>
                  <a:srgbClr val="000000"/>
                </a:solidFill>
                <a:latin typeface="Times New Roman" panose="02020603050405020304" charset="0"/>
                <a:ea typeface="宋体" panose="02010600030101010101" pitchFamily="2" charset="-122"/>
                <a:cs typeface="Times New Roman" panose="02020603050405020304" charset="0"/>
              </a:rPr>
              <a:t>应用文</a:t>
            </a:r>
            <a:r>
              <a:rPr lang="en-US" altLang="zh-CN" sz="2600" b="1" dirty="0">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zh-CN" sz="2600" b="1" dirty="0">
              <a:solidFill>
                <a:srgbClr val="0000FF"/>
              </a:solidFill>
              <a:latin typeface="Times New Roman" panose="02020603050405020304" charset="0"/>
              <a:ea typeface="楷体_GB2312" pitchFamily="49" charset="-122"/>
            </a:endParaRPr>
          </a:p>
          <a:p>
            <a:pPr algn="just" defTabSz="1171575"/>
            <a:r>
              <a:rPr lang="zh-CN" altLang="en-US" sz="2600" b="1" dirty="0">
                <a:solidFill>
                  <a:srgbClr val="0000FF"/>
                </a:solidFill>
                <a:latin typeface="Times New Roman" panose="02020603050405020304" charset="0"/>
                <a:ea typeface="楷体_GB2312" pitchFamily="49" charset="-122"/>
              </a:rPr>
              <a:t>答案</a:t>
            </a:r>
            <a:r>
              <a:rPr lang="en-US" altLang="zh-CN" sz="2600" b="1" dirty="0">
                <a:solidFill>
                  <a:srgbClr val="0000FF"/>
                </a:solidFill>
                <a:latin typeface="Times New Roman" panose="02020603050405020304" charset="0"/>
                <a:ea typeface="楷体_GB2312" pitchFamily="49" charset="-122"/>
              </a:rPr>
              <a:t>: </a:t>
            </a:r>
            <a:r>
              <a:rPr lang="en-US" altLang="zh-CN" sz="2600" b="1" dirty="0">
                <a:solidFill>
                  <a:srgbClr val="000000"/>
                </a:solidFill>
                <a:latin typeface="Times New Roman" panose="02020603050405020304" charset="0"/>
                <a:ea typeface="楷体_GB2312" pitchFamily="49" charset="-122"/>
              </a:rPr>
              <a:t>A</a:t>
            </a:r>
            <a:endParaRPr lang="en-US" altLang="zh-CN" sz="2600" b="1" dirty="0">
              <a:solidFill>
                <a:srgbClr val="000000"/>
              </a:solidFill>
              <a:latin typeface="Times New Roman" panose="02020603050405020304" charset="0"/>
              <a:ea typeface="楷体_GB2312" pitchFamily="49" charset="-122"/>
            </a:endParaRPr>
          </a:p>
        </p:txBody>
      </p:sp>
      <p:sp>
        <p:nvSpPr>
          <p:cNvPr id="13" name="矩形 12"/>
          <p:cNvSpPr/>
          <p:nvPr/>
        </p:nvSpPr>
        <p:spPr>
          <a:xfrm>
            <a:off x="268724" y="1087567"/>
            <a:ext cx="7829387" cy="461665"/>
          </a:xfrm>
          <a:prstGeom prst="rect">
            <a:avLst/>
          </a:prstGeom>
        </p:spPr>
        <p:txBody>
          <a:bodyPr wrap="none">
            <a:spAutoFit/>
          </a:bodyPr>
          <a:lstStyle/>
          <a:p>
            <a:pPr algn="just"/>
            <a:r>
              <a:rPr lang="en-US" altLang="zh-CN" sz="2400" b="1" kern="100" dirty="0">
                <a:solidFill>
                  <a:prstClr val="black"/>
                </a:solidFill>
                <a:latin typeface="Times New Roman" panose="02020603050405020304" charset="0"/>
                <a:ea typeface="南宋书局体"/>
                <a:cs typeface="Times New Roman" panose="02020603050405020304" charset="0"/>
              </a:rPr>
              <a:t>1. Read the </a:t>
            </a:r>
            <a:r>
              <a:rPr lang="en-US" altLang="zh-CN" sz="2400" b="1" kern="100" dirty="0">
                <a:solidFill>
                  <a:prstClr val="black"/>
                </a:solidFill>
                <a:latin typeface="南宋书局体"/>
                <a:ea typeface="宋体" panose="02010600030101010101" pitchFamily="2" charset="-122"/>
                <a:cs typeface="Times New Roman" panose="02020603050405020304" charset="0"/>
              </a:rPr>
              <a:t>pa</a:t>
            </a:r>
            <a:r>
              <a:rPr lang="en-US" altLang="zh-CN" sz="2400" b="1" kern="100" dirty="0">
                <a:solidFill>
                  <a:prstClr val="black"/>
                </a:solidFill>
                <a:latin typeface="Times New Roman" panose="02020603050405020304" charset="0"/>
                <a:ea typeface="南宋书局体"/>
                <a:cs typeface="Times New Roman" panose="02020603050405020304" charset="0"/>
              </a:rPr>
              <a:t>ssage quickly and summarize the main idea.</a:t>
            </a:r>
            <a:endParaRPr lang="en-US" altLang="zh-CN" sz="2400" b="1" kern="100" dirty="0">
              <a:solidFill>
                <a:prstClr val="black"/>
              </a:solidFill>
              <a:latin typeface="Calibri" panose="020F0502020204030204" pitchFamily="34" charset="0"/>
              <a:ea typeface="宋体" panose="02010600030101010101" pitchFamily="2" charset="-122"/>
              <a:cs typeface="Times New Roman" panose="02020603050405020304" charset="0"/>
            </a:endParaRPr>
          </a:p>
        </p:txBody>
      </p:sp>
      <p:sp>
        <p:nvSpPr>
          <p:cNvPr id="14" name="矩形 13"/>
          <p:cNvSpPr/>
          <p:nvPr/>
        </p:nvSpPr>
        <p:spPr>
          <a:xfrm>
            <a:off x="562667" y="1653957"/>
            <a:ext cx="10752069" cy="1315873"/>
          </a:xfrm>
          <a:prstGeom prst="rect">
            <a:avLst/>
          </a:prstGeom>
        </p:spPr>
        <p:txBody>
          <a:bodyPr wrap="square">
            <a:spAutoFit/>
          </a:bodyPr>
          <a:lstStyle/>
          <a:p>
            <a:pPr algn="just">
              <a:lnSpc>
                <a:spcPct val="150000"/>
              </a:lnSpc>
            </a:pPr>
            <a:r>
              <a:rPr lang="en-US" altLang="zh-CN" sz="2800" b="1" kern="100" dirty="0">
                <a:solidFill>
                  <a:srgbClr val="FF0000"/>
                </a:solidFill>
                <a:latin typeface="Times New Roman" panose="02020603050405020304" charset="0"/>
                <a:ea typeface="宋体" panose="02010600030101010101" pitchFamily="2" charset="-122"/>
                <a:cs typeface="Times New Roman" panose="02020603050405020304" charset="0"/>
              </a:rPr>
              <a:t>The passage mainly tells us that teachers can observe </a:t>
            </a:r>
            <a:endParaRPr lang="en-US" altLang="zh-CN" sz="2800" b="1" kern="100" dirty="0">
              <a:solidFill>
                <a:srgbClr val="FF0000"/>
              </a:solidFill>
              <a:latin typeface="Times New Roman" panose="02020603050405020304" charset="0"/>
              <a:ea typeface="宋体" panose="02010600030101010101" pitchFamily="2" charset="-122"/>
              <a:cs typeface="Times New Roman" panose="02020603050405020304" charset="0"/>
            </a:endParaRPr>
          </a:p>
          <a:p>
            <a:pPr algn="just">
              <a:lnSpc>
                <a:spcPct val="150000"/>
              </a:lnSpc>
            </a:pPr>
            <a:r>
              <a:rPr lang="en-US" altLang="zh-CN" sz="2800" b="1" kern="100" dirty="0">
                <a:solidFill>
                  <a:srgbClr val="FF0000"/>
                </a:solidFill>
                <a:latin typeface="Times New Roman" panose="02020603050405020304" charset="0"/>
                <a:ea typeface="宋体" panose="02010600030101010101" pitchFamily="2" charset="-122"/>
                <a:cs typeface="Times New Roman" panose="02020603050405020304" charset="0"/>
              </a:rPr>
              <a:t>students’ body language to adjust their teaching activities.</a:t>
            </a:r>
            <a:endParaRPr lang="en-US" altLang="zh-CN" sz="2800" b="1" kern="100" dirty="0">
              <a:solidFill>
                <a:srgbClr val="FF0000"/>
              </a:solidFill>
              <a:latin typeface="Calibri" panose="020F0502020204030204" pitchFamily="3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1000"/>
                                        <p:tgtEl>
                                          <p:spTgt spid="12">
                                            <p:txEl>
                                              <p:pRg st="0" end="0"/>
                                            </p:txEl>
                                          </p:spTgt>
                                        </p:tgtEl>
                                      </p:cBhvr>
                                    </p:animEffect>
                                    <p:anim calcmode="lin" valueType="num">
                                      <p:cBhvr>
                                        <p:cTn id="2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fade">
                                      <p:cBhvr>
                                        <p:cTn id="28" dur="1000"/>
                                        <p:tgtEl>
                                          <p:spTgt spid="12">
                                            <p:txEl>
                                              <p:pRg st="1" end="1"/>
                                            </p:txEl>
                                          </p:spTgt>
                                        </p:tgtEl>
                                      </p:cBhvr>
                                    </p:animEffect>
                                    <p:anim calcmode="lin" valueType="num">
                                      <p:cBhvr>
                                        <p:cTn id="2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fade">
                                      <p:cBhvr>
                                        <p:cTn id="33" dur="1000"/>
                                        <p:tgtEl>
                                          <p:spTgt spid="12">
                                            <p:txEl>
                                              <p:pRg st="2" end="2"/>
                                            </p:txEl>
                                          </p:spTgt>
                                        </p:tgtEl>
                                      </p:cBhvr>
                                    </p:animEffect>
                                    <p:anim calcmode="lin" valueType="num">
                                      <p:cBhvr>
                                        <p:cTn id="34"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Effect transition="in" filter="fade">
                                      <p:cBhvr>
                                        <p:cTn id="38" dur="1000"/>
                                        <p:tgtEl>
                                          <p:spTgt spid="12">
                                            <p:txEl>
                                              <p:pRg st="3" end="3"/>
                                            </p:txEl>
                                          </p:spTgt>
                                        </p:tgtEl>
                                      </p:cBhvr>
                                    </p:animEffect>
                                    <p:anim calcmode="lin" valueType="num">
                                      <p:cBhvr>
                                        <p:cTn id="3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Effect transition="in" filter="fade">
                                      <p:cBhvr>
                                        <p:cTn id="43" dur="1000"/>
                                        <p:tgtEl>
                                          <p:spTgt spid="12">
                                            <p:txEl>
                                              <p:pRg st="4" end="4"/>
                                            </p:txEl>
                                          </p:spTgt>
                                        </p:tgtEl>
                                      </p:cBhvr>
                                    </p:animEffect>
                                    <p:anim calcmode="lin" valueType="num">
                                      <p:cBhvr>
                                        <p:cTn id="44"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2">
                                            <p:txEl>
                                              <p:pRg st="5" end="5"/>
                                            </p:txEl>
                                          </p:spTgt>
                                        </p:tgtEl>
                                        <p:attrNameLst>
                                          <p:attrName>style.visibility</p:attrName>
                                        </p:attrNameLst>
                                      </p:cBhvr>
                                      <p:to>
                                        <p:strVal val="visible"/>
                                      </p:to>
                                    </p:set>
                                    <p:animEffect transition="in" filter="wipe(down)">
                                      <p:cBhvr>
                                        <p:cTn id="50"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59117" y="-74557"/>
            <a:ext cx="7105373" cy="743776"/>
          </a:xfrm>
          <a:prstGeom prst="rect">
            <a:avLst/>
          </a:prstGeom>
        </p:spPr>
      </p:pic>
      <p:sp>
        <p:nvSpPr>
          <p:cNvPr id="3" name="文本框 2"/>
          <p:cNvSpPr txBox="1"/>
          <p:nvPr>
            <p:custDataLst>
              <p:tags r:id="rId2"/>
            </p:custDataLst>
          </p:nvPr>
        </p:nvSpPr>
        <p:spPr>
          <a:xfrm>
            <a:off x="145732" y="906440"/>
            <a:ext cx="11900535" cy="584775"/>
          </a:xfrm>
          <a:prstGeom prst="rect">
            <a:avLst/>
          </a:prstGeom>
          <a:noFill/>
        </p:spPr>
        <p:txBody>
          <a:bodyPr wrap="square" rtlCol="0">
            <a:spAutoFit/>
          </a:bodyPr>
          <a:lstStyle/>
          <a:p>
            <a:r>
              <a:rPr lang="en-US" altLang="zh-CN" sz="3200" b="1" dirty="0">
                <a:solidFill>
                  <a:srgbClr val="FF0000"/>
                </a:solidFill>
                <a:latin typeface="Calibri" panose="020F0502020204030204"/>
                <a:cs typeface="Calibri" panose="020F0502020204030204" pitchFamily="34" charset="0"/>
              </a:rPr>
              <a:t>Q: How is the whole passage and each paragraph is developed? </a:t>
            </a:r>
            <a:endParaRPr lang="en-US" altLang="zh-CN" sz="3200" b="1" dirty="0">
              <a:solidFill>
                <a:srgbClr val="FF0000"/>
              </a:solidFill>
              <a:latin typeface="Calibri" panose="020F0502020204030204"/>
              <a:cs typeface="Calibri" panose="020F0502020204030204" pitchFamily="34" charset="0"/>
            </a:endParaRPr>
          </a:p>
        </p:txBody>
      </p:sp>
      <p:grpSp>
        <p:nvGrpSpPr>
          <p:cNvPr id="34" name="组合 33"/>
          <p:cNvGrpSpPr/>
          <p:nvPr/>
        </p:nvGrpSpPr>
        <p:grpSpPr>
          <a:xfrm>
            <a:off x="325931" y="1619132"/>
            <a:ext cx="4842318" cy="975637"/>
            <a:chOff x="5238" y="7999"/>
            <a:chExt cx="13801" cy="3753"/>
          </a:xfrm>
        </p:grpSpPr>
        <p:pic>
          <p:nvPicPr>
            <p:cNvPr id="35" name="图片 34" descr="C:/Users/ADMINI~1/AppData/Local/Temp/kaimatting/20200824100854/output_aiMatting_20200824100938.pngoutput_aiMatting_20200824100938"/>
            <p:cNvPicPr>
              <a:picLocks noChangeAspect="1"/>
            </p:cNvPicPr>
            <p:nvPr/>
          </p:nvPicPr>
          <p:blipFill>
            <a:blip r:embed="rId3"/>
            <a:srcRect l="11882" t="12354"/>
            <a:stretch>
              <a:fillRect/>
            </a:stretch>
          </p:blipFill>
          <p:spPr>
            <a:xfrm>
              <a:off x="5238" y="7999"/>
              <a:ext cx="13801" cy="3753"/>
            </a:xfrm>
            <a:prstGeom prst="rect">
              <a:avLst/>
            </a:prstGeom>
          </p:spPr>
        </p:pic>
        <p:sp>
          <p:nvSpPr>
            <p:cNvPr id="36" name="TextBox 5"/>
            <p:cNvSpPr txBox="1"/>
            <p:nvPr/>
          </p:nvSpPr>
          <p:spPr>
            <a:xfrm rot="21420000">
              <a:off x="7274" y="9543"/>
              <a:ext cx="10446" cy="630"/>
            </a:xfrm>
            <a:prstGeom prst="rect">
              <a:avLst/>
            </a:prstGeom>
            <a:noFill/>
            <a:ln w="9525">
              <a:noFill/>
            </a:ln>
          </p:spPr>
          <p:txBody>
            <a:bodyPr wrap="square" anchor="t">
              <a:spAutoFit/>
            </a:bodyPr>
            <a:lstStyle/>
            <a:p>
              <a:pPr fontAlgn="base">
                <a:spcBef>
                  <a:spcPct val="0"/>
                </a:spcBef>
                <a:spcAft>
                  <a:spcPct val="0"/>
                </a:spcAft>
              </a:pPr>
              <a:r>
                <a:rPr lang="en-US" sz="2000" b="1">
                  <a:solidFill>
                    <a:srgbClr val="FFFFFF"/>
                  </a:solidFill>
                  <a:latin typeface="Times New Roman" panose="02020603050405020304" charset="0"/>
                </a:rPr>
                <a:t>The Outline of the Passage</a:t>
              </a:r>
              <a:endParaRPr lang="en-US" altLang="zh-CN" sz="2000" b="1">
                <a:solidFill>
                  <a:srgbClr val="FFFFFF"/>
                </a:solidFill>
                <a:latin typeface="Times New Roman" panose="02020603050405020304" charset="0"/>
              </a:endParaRPr>
            </a:p>
          </p:txBody>
        </p:sp>
      </p:grpSp>
      <p:grpSp>
        <p:nvGrpSpPr>
          <p:cNvPr id="37" name="组合 36"/>
          <p:cNvGrpSpPr/>
          <p:nvPr/>
        </p:nvGrpSpPr>
        <p:grpSpPr>
          <a:xfrm>
            <a:off x="632167" y="3260461"/>
            <a:ext cx="10910561" cy="2263159"/>
            <a:chOff x="1979" y="9041"/>
            <a:chExt cx="21733" cy="5326"/>
          </a:xfrm>
        </p:grpSpPr>
        <p:sp>
          <p:nvSpPr>
            <p:cNvPr id="38" name="文本框 37"/>
            <p:cNvSpPr txBox="1"/>
            <p:nvPr/>
          </p:nvSpPr>
          <p:spPr>
            <a:xfrm>
              <a:off x="3567" y="9283"/>
              <a:ext cx="3061" cy="63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sz="2000" b="1" i="0" u="none" strike="noStrike" kern="0" cap="none" spc="0" normalizeH="0" baseline="0" noProof="0">
                  <a:ln>
                    <a:noFill/>
                  </a:ln>
                  <a:solidFill>
                    <a:srgbClr val="0070C0"/>
                  </a:solidFill>
                  <a:effectLst/>
                  <a:uLnTx/>
                  <a:uFillTx/>
                  <a:latin typeface="Times New Roman" panose="02020603050405020304" charset="0"/>
                </a:rPr>
                <a:t>P 1 &amp; 2</a:t>
              </a:r>
              <a:endParaRPr kumimoji="0" lang="en-US" sz="2000" b="1" i="0" u="none" strike="noStrike" kern="0" cap="none" spc="0" normalizeH="0" baseline="0" noProof="0">
                <a:ln>
                  <a:noFill/>
                </a:ln>
                <a:solidFill>
                  <a:srgbClr val="0070C0"/>
                </a:solidFill>
                <a:effectLst/>
                <a:uLnTx/>
                <a:uFillTx/>
                <a:latin typeface="Times New Roman" panose="02020603050405020304" charset="0"/>
              </a:endParaRPr>
            </a:p>
          </p:txBody>
        </p:sp>
        <p:sp>
          <p:nvSpPr>
            <p:cNvPr id="39" name="文本框 38"/>
            <p:cNvSpPr txBox="1"/>
            <p:nvPr/>
          </p:nvSpPr>
          <p:spPr>
            <a:xfrm>
              <a:off x="2829" y="11320"/>
              <a:ext cx="4641" cy="63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sz="2000" b="1" i="0" u="none" strike="noStrike" kern="0" cap="none" spc="0" normalizeH="0" baseline="0" noProof="0" dirty="0">
                  <a:ln>
                    <a:noFill/>
                  </a:ln>
                  <a:solidFill>
                    <a:srgbClr val="7030A0"/>
                  </a:solidFill>
                  <a:effectLst/>
                  <a:uLnTx/>
                  <a:uFillTx/>
                  <a:latin typeface="Times New Roman" panose="02020603050405020304" charset="0"/>
                </a:rPr>
                <a:t>P 3 &amp; 4 &amp; 5</a:t>
              </a:r>
              <a:endParaRPr kumimoji="0" lang="en-US" sz="2000" b="1" i="0" u="none" strike="noStrike" kern="0" cap="none" spc="0" normalizeH="0" baseline="0" noProof="0" dirty="0">
                <a:ln>
                  <a:noFill/>
                </a:ln>
                <a:solidFill>
                  <a:srgbClr val="7030A0"/>
                </a:solidFill>
                <a:effectLst/>
                <a:uLnTx/>
                <a:uFillTx/>
                <a:latin typeface="Times New Roman" panose="02020603050405020304" charset="0"/>
              </a:endParaRPr>
            </a:p>
          </p:txBody>
        </p:sp>
        <p:sp>
          <p:nvSpPr>
            <p:cNvPr id="40" name="文本框 39"/>
            <p:cNvSpPr txBox="1"/>
            <p:nvPr/>
          </p:nvSpPr>
          <p:spPr>
            <a:xfrm>
              <a:off x="4066" y="13292"/>
              <a:ext cx="1595" cy="63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sz="2000" b="1" i="0" u="none" strike="noStrike" kern="0" cap="none" spc="0" normalizeH="0" baseline="0" noProof="0">
                  <a:ln>
                    <a:noFill/>
                  </a:ln>
                  <a:solidFill>
                    <a:srgbClr val="2D2D8A">
                      <a:lumMod val="50000"/>
                    </a:srgbClr>
                  </a:solidFill>
                  <a:effectLst/>
                  <a:uLnTx/>
                  <a:uFillTx/>
                  <a:latin typeface="Times New Roman" panose="02020603050405020304" charset="0"/>
                </a:rPr>
                <a:t>P 6</a:t>
              </a:r>
              <a:endParaRPr kumimoji="0" lang="en-US" sz="2000" b="1" i="0" u="none" strike="noStrike" kern="0" cap="none" spc="0" normalizeH="0" baseline="0" noProof="0">
                <a:ln>
                  <a:noFill/>
                </a:ln>
                <a:solidFill>
                  <a:srgbClr val="2D2D8A">
                    <a:lumMod val="50000"/>
                  </a:srgbClr>
                </a:solidFill>
                <a:effectLst/>
                <a:uLnTx/>
                <a:uFillTx/>
                <a:latin typeface="Times New Roman" panose="02020603050405020304" charset="0"/>
              </a:endParaRPr>
            </a:p>
          </p:txBody>
        </p:sp>
        <p:sp>
          <p:nvSpPr>
            <p:cNvPr id="41" name="TextBox 5"/>
            <p:cNvSpPr txBox="1"/>
            <p:nvPr/>
          </p:nvSpPr>
          <p:spPr>
            <a:xfrm>
              <a:off x="7213" y="9283"/>
              <a:ext cx="7907" cy="630"/>
            </a:xfrm>
            <a:prstGeom prst="rect">
              <a:avLst/>
            </a:prstGeom>
            <a:noFill/>
            <a:ln w="9525">
              <a:noFill/>
            </a:ln>
          </p:spPr>
          <p:txBody>
            <a:bodyPr wrap="none" anchor="t">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sz="2000" b="1" i="0" u="none" strike="noStrike" kern="0" cap="none" spc="0" normalizeH="0" baseline="0" noProof="0" dirty="0">
                  <a:ln>
                    <a:noFill/>
                  </a:ln>
                  <a:solidFill>
                    <a:srgbClr val="0070C0"/>
                  </a:solidFill>
                  <a:effectLst/>
                  <a:uLnTx/>
                  <a:uFillTx/>
                  <a:latin typeface="Times New Roman" panose="02020603050405020304" charset="0"/>
                </a:rPr>
                <a:t>Lead in the topic: Body Language by Q &amp; A</a:t>
              </a:r>
              <a:endParaRPr kumimoji="0" lang="en-US" sz="2000" b="1" i="0" u="none" strike="noStrike" kern="0" cap="none" spc="0" normalizeH="0" baseline="0" noProof="0" dirty="0">
                <a:ln>
                  <a:noFill/>
                </a:ln>
                <a:solidFill>
                  <a:srgbClr val="0070C0"/>
                </a:solidFill>
                <a:effectLst/>
                <a:uLnTx/>
                <a:uFillTx/>
                <a:latin typeface="Times New Roman" panose="02020603050405020304" charset="0"/>
              </a:endParaRPr>
            </a:p>
          </p:txBody>
        </p:sp>
        <p:sp>
          <p:nvSpPr>
            <p:cNvPr id="42" name="TextBox 5"/>
            <p:cNvSpPr txBox="1"/>
            <p:nvPr/>
          </p:nvSpPr>
          <p:spPr>
            <a:xfrm>
              <a:off x="7213" y="11389"/>
              <a:ext cx="8329" cy="630"/>
            </a:xfrm>
            <a:prstGeom prst="rect">
              <a:avLst/>
            </a:prstGeom>
            <a:noFill/>
            <a:ln w="9525">
              <a:noFill/>
            </a:ln>
          </p:spPr>
          <p:txBody>
            <a:bodyPr wrap="none" anchor="t">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sz="2000" b="1" i="0" u="none" strike="noStrike" kern="0" cap="none" spc="0" normalizeH="0" baseline="0" noProof="0" dirty="0">
                  <a:ln>
                    <a:noFill/>
                  </a:ln>
                  <a:solidFill>
                    <a:srgbClr val="7030A0"/>
                  </a:solidFill>
                  <a:effectLst/>
                  <a:uLnTx/>
                  <a:uFillTx/>
                  <a:latin typeface="Times New Roman" panose="02020603050405020304" charset="0"/>
                </a:rPr>
                <a:t>Examples of body language &amp; what they imply</a:t>
              </a:r>
              <a:endParaRPr kumimoji="0" lang="en-US" sz="2000" b="1" i="0" u="none" strike="noStrike" kern="0" cap="none" spc="0" normalizeH="0" baseline="0" noProof="0" dirty="0">
                <a:ln>
                  <a:noFill/>
                </a:ln>
                <a:solidFill>
                  <a:srgbClr val="7030A0"/>
                </a:solidFill>
                <a:effectLst/>
                <a:uLnTx/>
                <a:uFillTx/>
                <a:latin typeface="Times New Roman" panose="02020603050405020304" charset="0"/>
              </a:endParaRPr>
            </a:p>
          </p:txBody>
        </p:sp>
        <p:sp>
          <p:nvSpPr>
            <p:cNvPr id="43" name="TextBox 5"/>
            <p:cNvSpPr txBox="1"/>
            <p:nvPr/>
          </p:nvSpPr>
          <p:spPr>
            <a:xfrm>
              <a:off x="7267" y="13191"/>
              <a:ext cx="7879" cy="630"/>
            </a:xfrm>
            <a:prstGeom prst="rect">
              <a:avLst/>
            </a:prstGeom>
            <a:noFill/>
            <a:ln w="9525">
              <a:noFill/>
            </a:ln>
          </p:spPr>
          <p:txBody>
            <a:bodyPr wrap="none" anchor="t">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sz="2000" b="1" i="0" u="none" strike="noStrike" kern="0" cap="none" spc="0" normalizeH="0" baseline="0" noProof="0" dirty="0">
                  <a:ln>
                    <a:noFill/>
                  </a:ln>
                  <a:solidFill>
                    <a:srgbClr val="2D2D8A">
                      <a:lumMod val="50000"/>
                    </a:srgbClr>
                  </a:solidFill>
                  <a:effectLst/>
                  <a:uLnTx/>
                  <a:uFillTx/>
                  <a:latin typeface="Times New Roman" panose="02020603050405020304" charset="0"/>
                </a:rPr>
                <a:t>Reconfirm the importance of body language</a:t>
              </a:r>
              <a:endParaRPr kumimoji="0" lang="en-US" sz="2000" b="1" i="0" u="none" strike="noStrike" kern="0" cap="none" spc="0" normalizeH="0" baseline="0" noProof="0" dirty="0">
                <a:ln>
                  <a:noFill/>
                </a:ln>
                <a:solidFill>
                  <a:srgbClr val="2D2D8A">
                    <a:lumMod val="50000"/>
                  </a:srgbClr>
                </a:solidFill>
                <a:effectLst/>
                <a:uLnTx/>
                <a:uFillTx/>
                <a:latin typeface="Times New Roman" panose="02020603050405020304" charset="0"/>
              </a:endParaRPr>
            </a:p>
          </p:txBody>
        </p:sp>
        <p:cxnSp>
          <p:nvCxnSpPr>
            <p:cNvPr id="44" name="直接连接符 43"/>
            <p:cNvCxnSpPr/>
            <p:nvPr/>
          </p:nvCxnSpPr>
          <p:spPr>
            <a:xfrm>
              <a:off x="1979" y="10778"/>
              <a:ext cx="21727" cy="25"/>
            </a:xfrm>
            <a:prstGeom prst="line">
              <a:avLst/>
            </a:prstGeom>
            <a:noFill/>
            <a:ln w="9525" cap="flat" cmpd="sng" algn="ctr">
              <a:solidFill>
                <a:srgbClr val="CE5A63"/>
              </a:solidFill>
              <a:prstDash val="solid"/>
            </a:ln>
            <a:effectLst/>
          </p:spPr>
        </p:cxnSp>
        <p:cxnSp>
          <p:nvCxnSpPr>
            <p:cNvPr id="45" name="直接连接符 44"/>
            <p:cNvCxnSpPr/>
            <p:nvPr/>
          </p:nvCxnSpPr>
          <p:spPr>
            <a:xfrm>
              <a:off x="1985" y="12830"/>
              <a:ext cx="21727" cy="25"/>
            </a:xfrm>
            <a:prstGeom prst="line">
              <a:avLst/>
            </a:prstGeom>
            <a:noFill/>
            <a:ln w="9525" cap="flat" cmpd="sng" algn="ctr">
              <a:solidFill>
                <a:srgbClr val="CE5A63"/>
              </a:solidFill>
              <a:prstDash val="solid"/>
            </a:ln>
            <a:effectLst/>
          </p:spPr>
        </p:cxnSp>
        <p:cxnSp>
          <p:nvCxnSpPr>
            <p:cNvPr id="46" name="直接连接符 45"/>
            <p:cNvCxnSpPr/>
            <p:nvPr/>
          </p:nvCxnSpPr>
          <p:spPr>
            <a:xfrm>
              <a:off x="6899" y="9041"/>
              <a:ext cx="24" cy="5326"/>
            </a:xfrm>
            <a:prstGeom prst="line">
              <a:avLst/>
            </a:prstGeom>
            <a:noFill/>
            <a:ln w="9525" cap="flat" cmpd="sng" algn="ctr">
              <a:solidFill>
                <a:srgbClr val="CE5A63"/>
              </a:solidFill>
              <a:prstDash val="solid"/>
            </a:ln>
            <a:effectLst/>
          </p:spPr>
        </p:cxnSp>
      </p:grpSp>
      <p:sp>
        <p:nvSpPr>
          <p:cNvPr id="47" name="图文框 46"/>
          <p:cNvSpPr/>
          <p:nvPr/>
        </p:nvSpPr>
        <p:spPr>
          <a:xfrm>
            <a:off x="280679" y="1566389"/>
            <a:ext cx="11098521" cy="4233193"/>
          </a:xfrm>
          <a:prstGeom prst="frame">
            <a:avLst>
              <a:gd name="adj1" fmla="val 3003"/>
            </a:avLst>
          </a:prstGeom>
          <a:blipFill>
            <a:blip r:embed="rId4"/>
            <a:tile tx="0" ty="0" sx="100000" sy="100000" flip="none" algn="tl"/>
          </a:blip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000000"/>
              </a:solidFill>
              <a:effectLst/>
              <a:uLnTx/>
              <a:uFillTx/>
              <a:latin typeface="Arial" panose="020B0604020202020204"/>
              <a:ea typeface="宋体" panose="02010600030101010101" pitchFamily="2" charset="-122"/>
              <a:cs typeface="Arial" panose="020B0604020202020204"/>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AS_UNIQUEID" val="58"/>
</p:tagLst>
</file>

<file path=ppt/tags/tag10.xml><?xml version="1.0" encoding="utf-8"?>
<p:tagLst xmlns:p="http://schemas.openxmlformats.org/presentationml/2006/main">
  <p:tag name="AS_UNIQUEID" val="70"/>
</p:tagLst>
</file>

<file path=ppt/tags/tag100.xml><?xml version="1.0" encoding="utf-8"?>
<p:tagLst xmlns:p="http://schemas.openxmlformats.org/presentationml/2006/main">
  <p:tag name="AS_UNIQUEID" val="21"/>
</p:tagLst>
</file>

<file path=ppt/tags/tag101.xml><?xml version="1.0" encoding="utf-8"?>
<p:tagLst xmlns:p="http://schemas.openxmlformats.org/presentationml/2006/main">
  <p:tag name="AS_UNIQUEID" val="21"/>
</p:tagLst>
</file>

<file path=ppt/tags/tag102.xml><?xml version="1.0" encoding="utf-8"?>
<p:tagLst xmlns:p="http://schemas.openxmlformats.org/presentationml/2006/main">
  <p:tag name="AS_UNIQUEID" val="21"/>
</p:tagLst>
</file>

<file path=ppt/tags/tag103.xml><?xml version="1.0" encoding="utf-8"?>
<p:tagLst xmlns:p="http://schemas.openxmlformats.org/presentationml/2006/main">
  <p:tag name="AS_UNIQUEID" val="21"/>
</p:tagLst>
</file>

<file path=ppt/tags/tag104.xml><?xml version="1.0" encoding="utf-8"?>
<p:tagLst xmlns:p="http://schemas.openxmlformats.org/presentationml/2006/main">
  <p:tag name="AS_UNIQUEID" val="97"/>
</p:tagLst>
</file>

<file path=ppt/tags/tag105.xml><?xml version="1.0" encoding="utf-8"?>
<p:tagLst xmlns:p="http://schemas.openxmlformats.org/presentationml/2006/main">
  <p:tag name="AS_UNIQUEID" val="98"/>
</p:tagLst>
</file>

<file path=ppt/tags/tag106.xml><?xml version="1.0" encoding="utf-8"?>
<p:tagLst xmlns:p="http://schemas.openxmlformats.org/presentationml/2006/main">
  <p:tag name="AS_UNIQUEID" val="496"/>
</p:tagLst>
</file>

<file path=ppt/tags/tag107.xml><?xml version="1.0" encoding="utf-8"?>
<p:tagLst xmlns:p="http://schemas.openxmlformats.org/presentationml/2006/main">
  <p:tag name="AS_UNIQUEID" val="497"/>
</p:tagLst>
</file>

<file path=ppt/tags/tag108.xml><?xml version="1.0" encoding="utf-8"?>
<p:tagLst xmlns:p="http://schemas.openxmlformats.org/presentationml/2006/main">
  <p:tag name="AS_UNIQUEID" val="498"/>
</p:tagLst>
</file>

<file path=ppt/tags/tag109.xml><?xml version="1.0" encoding="utf-8"?>
<p:tagLst xmlns:p="http://schemas.openxmlformats.org/presentationml/2006/main">
  <p:tag name="AS_UNIQUEID" val="499"/>
</p:tagLst>
</file>

<file path=ppt/tags/tag11.xml><?xml version="1.0" encoding="utf-8"?>
<p:tagLst xmlns:p="http://schemas.openxmlformats.org/presentationml/2006/main">
  <p:tag name="AS_UNIQUEID" val="73"/>
  <p:tag name="KSO_WM_ASSEMBLE_CHIP_INDEX" val="8da15b3f4ce2483da3539565a25eaafa"/>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TAG_VERSION" val="1.0"/>
  <p:tag name="KSO_WM_TEMPLATE_CATEGORY" val="chip"/>
  <p:tag name="KSO_WM_TEMPLATE_INDEX" val="20201293"/>
  <p:tag name="KSO_WM_UNIT_COMPATIBLE" val="0"/>
  <p:tag name="KSO_WM_UNIT_DEC_AREA_ID" val="34f37ec0980f47a1af3b7d3af8ed1ab9"/>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110.xml><?xml version="1.0" encoding="utf-8"?>
<p:tagLst xmlns:p="http://schemas.openxmlformats.org/presentationml/2006/main">
  <p:tag name="AS_UNIQUEID" val="501"/>
</p:tagLst>
</file>

<file path=ppt/tags/tag111.xml><?xml version="1.0" encoding="utf-8"?>
<p:tagLst xmlns:p="http://schemas.openxmlformats.org/presentationml/2006/main">
  <p:tag name="KSO_WM_TEMPLATE_CATEGORY" val="custom"/>
  <p:tag name="KSO_WM_TEMPLATE_INDEX" val="20201293"/>
</p:tagLst>
</file>

<file path=ppt/tags/tag112.xml><?xml version="1.0" encoding="utf-8"?>
<p:tagLst xmlns:p="http://schemas.openxmlformats.org/presentationml/2006/main">
  <p:tag name="AS_UNIQUEID" val="376"/>
</p:tagLst>
</file>

<file path=ppt/tags/tag113.xml><?xml version="1.0" encoding="utf-8"?>
<p:tagLst xmlns:p="http://schemas.openxmlformats.org/presentationml/2006/main">
  <p:tag name="AS_UNIQUEID" val="377"/>
</p:tagLst>
</file>

<file path=ppt/tags/tag114.xml><?xml version="1.0" encoding="utf-8"?>
<p:tagLst xmlns:p="http://schemas.openxmlformats.org/presentationml/2006/main">
  <p:tag name="AS_UNIQUEID" val="378"/>
</p:tagLst>
</file>

<file path=ppt/tags/tag115.xml><?xml version="1.0" encoding="utf-8"?>
<p:tagLst xmlns:p="http://schemas.openxmlformats.org/presentationml/2006/main">
  <p:tag name="AS_UNIQUEID" val="97"/>
</p:tagLst>
</file>

<file path=ppt/tags/tag116.xml><?xml version="1.0" encoding="utf-8"?>
<p:tagLst xmlns:p="http://schemas.openxmlformats.org/presentationml/2006/main">
  <p:tag name="AS_UNIQUEID" val="98"/>
</p:tagLst>
</file>

<file path=ppt/tags/tag117.xml><?xml version="1.0" encoding="utf-8"?>
<p:tagLst xmlns:p="http://schemas.openxmlformats.org/presentationml/2006/main">
  <p:tag name="AS_UNIQUEID" val="395"/>
</p:tagLst>
</file>

<file path=ppt/tags/tag118.xml><?xml version="1.0" encoding="utf-8"?>
<p:tagLst xmlns:p="http://schemas.openxmlformats.org/presentationml/2006/main">
  <p:tag name="AS_UNIQUEID" val="21"/>
</p:tagLst>
</file>

<file path=ppt/tags/tag119.xml><?xml version="1.0" encoding="utf-8"?>
<p:tagLst xmlns:p="http://schemas.openxmlformats.org/presentationml/2006/main">
  <p:tag name="KSO_WM_TEMPLATE_CATEGORY" val="custom"/>
  <p:tag name="KSO_WM_TEMPLATE_INDEX" val="20201293"/>
</p:tagLst>
</file>

<file path=ppt/tags/tag12.xml><?xml version="1.0" encoding="utf-8"?>
<p:tagLst xmlns:p="http://schemas.openxmlformats.org/presentationml/2006/main">
  <p:tag name="AS_UNIQUEID" val="74"/>
  <p:tag name="KSO_WM_ASSEMBLE_CHIP_INDEX" val="362f32f05c4a4f00ab00d35837cf7c7a"/>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TAG_VERSION" val="1.0"/>
  <p:tag name="KSO_WM_TEMPLATE_CATEGORY" val="chip"/>
  <p:tag name="KSO_WM_TEMPLATE_INDEX" val="20201293"/>
  <p:tag name="KSO_WM_UNIT_COMPATIBLE" val="0"/>
  <p:tag name="KSO_WM_UNIT_DEC_AREA_ID" val="b886f1253c3b428282adae0639e94fbb"/>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120.xml><?xml version="1.0" encoding="utf-8"?>
<p:tagLst xmlns:p="http://schemas.openxmlformats.org/presentationml/2006/main">
  <p:tag name="AS_UNIQUEID" val="387"/>
</p:tagLst>
</file>

<file path=ppt/tags/tag121.xml><?xml version="1.0" encoding="utf-8"?>
<p:tagLst xmlns:p="http://schemas.openxmlformats.org/presentationml/2006/main">
  <p:tag name="AS_UNIQUEID" val="388"/>
</p:tagLst>
</file>

<file path=ppt/tags/tag122.xml><?xml version="1.0" encoding="utf-8"?>
<p:tagLst xmlns:p="http://schemas.openxmlformats.org/presentationml/2006/main">
  <p:tag name="AS_UNIQUEID" val="389"/>
</p:tagLst>
</file>

<file path=ppt/tags/tag123.xml><?xml version="1.0" encoding="utf-8"?>
<p:tagLst xmlns:p="http://schemas.openxmlformats.org/presentationml/2006/main">
  <p:tag name="AS_UNIQUEID" val="97"/>
</p:tagLst>
</file>

<file path=ppt/tags/tag124.xml><?xml version="1.0" encoding="utf-8"?>
<p:tagLst xmlns:p="http://schemas.openxmlformats.org/presentationml/2006/main">
  <p:tag name="AS_UNIQUEID" val="98"/>
</p:tagLst>
</file>

<file path=ppt/tags/tag125.xml><?xml version="1.0" encoding="utf-8"?>
<p:tagLst xmlns:p="http://schemas.openxmlformats.org/presentationml/2006/main">
  <p:tag name="AS_UNIQUEID" val="395"/>
</p:tagLst>
</file>

<file path=ppt/tags/tag126.xml><?xml version="1.0" encoding="utf-8"?>
<p:tagLst xmlns:p="http://schemas.openxmlformats.org/presentationml/2006/main">
  <p:tag name="AS_UNIQUEID" val="21"/>
</p:tagLst>
</file>

<file path=ppt/tags/tag127.xml><?xml version="1.0" encoding="utf-8"?>
<p:tagLst xmlns:p="http://schemas.openxmlformats.org/presentationml/2006/main">
  <p:tag name="KSO_WM_TEMPLATE_CATEGORY" val="custom"/>
  <p:tag name="KSO_WM_TEMPLATE_INDEX" val="20201293"/>
</p:tagLst>
</file>

<file path=ppt/tags/tag128.xml><?xml version="1.0" encoding="utf-8"?>
<p:tagLst xmlns:p="http://schemas.openxmlformats.org/presentationml/2006/main">
  <p:tag name="AS_UNIQUEID" val="387"/>
</p:tagLst>
</file>

<file path=ppt/tags/tag129.xml><?xml version="1.0" encoding="utf-8"?>
<p:tagLst xmlns:p="http://schemas.openxmlformats.org/presentationml/2006/main">
  <p:tag name="AS_UNIQUEID" val="388"/>
</p:tagLst>
</file>

<file path=ppt/tags/tag13.xml><?xml version="1.0" encoding="utf-8"?>
<p:tagLst xmlns:p="http://schemas.openxmlformats.org/presentationml/2006/main">
  <p:tag name="AS_UNIQUEID" val="75"/>
</p:tagLst>
</file>

<file path=ppt/tags/tag130.xml><?xml version="1.0" encoding="utf-8"?>
<p:tagLst xmlns:p="http://schemas.openxmlformats.org/presentationml/2006/main">
  <p:tag name="AS_UNIQUEID" val="389"/>
</p:tagLst>
</file>

<file path=ppt/tags/tag131.xml><?xml version="1.0" encoding="utf-8"?>
<p:tagLst xmlns:p="http://schemas.openxmlformats.org/presentationml/2006/main">
  <p:tag name="AS_UNIQUEID" val="96"/>
</p:tagLst>
</file>

<file path=ppt/tags/tag132.xml><?xml version="1.0" encoding="utf-8"?>
<p:tagLst xmlns:p="http://schemas.openxmlformats.org/presentationml/2006/main">
  <p:tag name="AS_UNIQUEID" val="97"/>
</p:tagLst>
</file>

<file path=ppt/tags/tag133.xml><?xml version="1.0" encoding="utf-8"?>
<p:tagLst xmlns:p="http://schemas.openxmlformats.org/presentationml/2006/main">
  <p:tag name="AS_UNIQUEID" val="98"/>
</p:tagLst>
</file>

<file path=ppt/tags/tag134.xml><?xml version="1.0" encoding="utf-8"?>
<p:tagLst xmlns:p="http://schemas.openxmlformats.org/presentationml/2006/main">
  <p:tag name="AS_UNIQUEID" val="496"/>
</p:tagLst>
</file>

<file path=ppt/tags/tag135.xml><?xml version="1.0" encoding="utf-8"?>
<p:tagLst xmlns:p="http://schemas.openxmlformats.org/presentationml/2006/main">
  <p:tag name="AS_UNIQUEID" val="497"/>
</p:tagLst>
</file>

<file path=ppt/tags/tag136.xml><?xml version="1.0" encoding="utf-8"?>
<p:tagLst xmlns:p="http://schemas.openxmlformats.org/presentationml/2006/main">
  <p:tag name="AS_UNIQUEID" val="498"/>
</p:tagLst>
</file>

<file path=ppt/tags/tag137.xml><?xml version="1.0" encoding="utf-8"?>
<p:tagLst xmlns:p="http://schemas.openxmlformats.org/presentationml/2006/main">
  <p:tag name="AS_UNIQUEID" val="499"/>
</p:tagLst>
</file>

<file path=ppt/tags/tag138.xml><?xml version="1.0" encoding="utf-8"?>
<p:tagLst xmlns:p="http://schemas.openxmlformats.org/presentationml/2006/main">
  <p:tag name="AS_UNIQUEID" val="501"/>
</p:tagLst>
</file>

<file path=ppt/tags/tag139.xml><?xml version="1.0" encoding="utf-8"?>
<p:tagLst xmlns:p="http://schemas.openxmlformats.org/presentationml/2006/main">
  <p:tag name="AS_UNIQUEID" val="21"/>
</p:tagLst>
</file>

<file path=ppt/tags/tag14.xml><?xml version="1.0" encoding="utf-8"?>
<p:tagLst xmlns:p="http://schemas.openxmlformats.org/presentationml/2006/main">
  <p:tag name="AS_UNIQUEID" val="76"/>
</p:tagLst>
</file>

<file path=ppt/tags/tag140.xml><?xml version="1.0" encoding="utf-8"?>
<p:tagLst xmlns:p="http://schemas.openxmlformats.org/presentationml/2006/main">
  <p:tag name="KSO_WM_TEMPLATE_CATEGORY" val="custom"/>
  <p:tag name="KSO_WM_TEMPLATE_INDEX" val="20201293"/>
</p:tagLst>
</file>

<file path=ppt/tags/tag141.xml><?xml version="1.0" encoding="utf-8"?>
<p:tagLst xmlns:p="http://schemas.openxmlformats.org/presentationml/2006/main">
  <p:tag name="AS_UNIQUEID" val="400"/>
</p:tagLst>
</file>

<file path=ppt/tags/tag142.xml><?xml version="1.0" encoding="utf-8"?>
<p:tagLst xmlns:p="http://schemas.openxmlformats.org/presentationml/2006/main">
  <p:tag name="AS_UNIQUEID" val="401"/>
</p:tagLst>
</file>

<file path=ppt/tags/tag143.xml><?xml version="1.0" encoding="utf-8"?>
<p:tagLst xmlns:p="http://schemas.openxmlformats.org/presentationml/2006/main">
  <p:tag name="AS_UNIQUEID" val="402"/>
</p:tagLst>
</file>

<file path=ppt/tags/tag144.xml><?xml version="1.0" encoding="utf-8"?>
<p:tagLst xmlns:p="http://schemas.openxmlformats.org/presentationml/2006/main">
  <p:tag name="AS_UNIQUEID" val="96"/>
</p:tagLst>
</file>

<file path=ppt/tags/tag145.xml><?xml version="1.0" encoding="utf-8"?>
<p:tagLst xmlns:p="http://schemas.openxmlformats.org/presentationml/2006/main">
  <p:tag name="AS_UNIQUEID" val="97"/>
</p:tagLst>
</file>

<file path=ppt/tags/tag146.xml><?xml version="1.0" encoding="utf-8"?>
<p:tagLst xmlns:p="http://schemas.openxmlformats.org/presentationml/2006/main">
  <p:tag name="AS_UNIQUEID" val="98"/>
</p:tagLst>
</file>

<file path=ppt/tags/tag147.xml><?xml version="1.0" encoding="utf-8"?>
<p:tagLst xmlns:p="http://schemas.openxmlformats.org/presentationml/2006/main">
  <p:tag name="AS_UNIQUEID" val="121"/>
</p:tagLst>
</file>

<file path=ppt/tags/tag148.xml><?xml version="1.0" encoding="utf-8"?>
<p:tagLst xmlns:p="http://schemas.openxmlformats.org/presentationml/2006/main">
  <p:tag name="AS_UNIQUEID" val="852"/>
</p:tagLst>
</file>

<file path=ppt/tags/tag149.xml><?xml version="1.0" encoding="utf-8"?>
<p:tagLst xmlns:p="http://schemas.openxmlformats.org/presentationml/2006/main">
  <p:tag name="KSO_WM_TEMPLATE_CATEGORY" val="custom"/>
  <p:tag name="KSO_WM_TEMPLATE_INDEX" val="20201293"/>
</p:tagLst>
</file>

<file path=ppt/tags/tag15.xml><?xml version="1.0" encoding="utf-8"?>
<p:tagLst xmlns:p="http://schemas.openxmlformats.org/presentationml/2006/main">
  <p:tag name="AS_UNIQUEID" val="77"/>
</p:tagLst>
</file>

<file path=ppt/tags/tag150.xml><?xml version="1.0" encoding="utf-8"?>
<p:tagLst xmlns:p="http://schemas.openxmlformats.org/presentationml/2006/main">
  <p:tag name="AS_UNIQUEID" val="626"/>
</p:tagLst>
</file>

<file path=ppt/tags/tag151.xml><?xml version="1.0" encoding="utf-8"?>
<p:tagLst xmlns:p="http://schemas.openxmlformats.org/presentationml/2006/main">
  <p:tag name="AS_UNIQUEID" val="627"/>
</p:tagLst>
</file>

<file path=ppt/tags/tag152.xml><?xml version="1.0" encoding="utf-8"?>
<p:tagLst xmlns:p="http://schemas.openxmlformats.org/presentationml/2006/main">
  <p:tag name="AS_UNIQUEID" val="628"/>
</p:tagLst>
</file>

<file path=ppt/tags/tag153.xml><?xml version="1.0" encoding="utf-8"?>
<p:tagLst xmlns:p="http://schemas.openxmlformats.org/presentationml/2006/main">
  <p:tag name="AS_UNIQUEID" val="96"/>
</p:tagLst>
</file>

<file path=ppt/tags/tag154.xml><?xml version="1.0" encoding="utf-8"?>
<p:tagLst xmlns:p="http://schemas.openxmlformats.org/presentationml/2006/main">
  <p:tag name="AS_UNIQUEID" val="97"/>
</p:tagLst>
</file>

<file path=ppt/tags/tag155.xml><?xml version="1.0" encoding="utf-8"?>
<p:tagLst xmlns:p="http://schemas.openxmlformats.org/presentationml/2006/main">
  <p:tag name="AS_UNIQUEID" val="98"/>
</p:tagLst>
</file>

<file path=ppt/tags/tag156.xml><?xml version="1.0" encoding="utf-8"?>
<p:tagLst xmlns:p="http://schemas.openxmlformats.org/presentationml/2006/main">
  <p:tag name="AS_UNIQUEID" val="121"/>
</p:tagLst>
</file>

<file path=ppt/tags/tag157.xml><?xml version="1.0" encoding="utf-8"?>
<p:tagLst xmlns:p="http://schemas.openxmlformats.org/presentationml/2006/main">
  <p:tag name="AS_UNIQUEID" val="852"/>
</p:tagLst>
</file>

<file path=ppt/tags/tag158.xml><?xml version="1.0" encoding="utf-8"?>
<p:tagLst xmlns:p="http://schemas.openxmlformats.org/presentationml/2006/main">
  <p:tag name="KSO_WM_TEMPLATE_CATEGORY" val="custom"/>
  <p:tag name="KSO_WM_TEMPLATE_INDEX" val="20201293"/>
</p:tagLst>
</file>

<file path=ppt/tags/tag159.xml><?xml version="1.0" encoding="utf-8"?>
<p:tagLst xmlns:p="http://schemas.openxmlformats.org/presentationml/2006/main">
  <p:tag name="AS_UNIQUEID" val="626"/>
</p:tagLst>
</file>

<file path=ppt/tags/tag16.xml><?xml version="1.0" encoding="utf-8"?>
<p:tagLst xmlns:p="http://schemas.openxmlformats.org/presentationml/2006/main">
  <p:tag name="AS_UNIQUEID" val="78"/>
  <p:tag name="KSO_WM_ASSEMBLE_CHIP_INDEX" val="82df27532dd14e25b7f604e27735c25a"/>
  <p:tag name="KSO_WM_BEAUTIFY_FLAG" val="#wm#"/>
  <p:tag name="KSO_WM_CHIP_FILLAREA_FILL_RULE" val="{&quot;fill_align&quot;:&quot;cm&quot;,&quot;fill_mode&quot;:&quot;adaptive&quot;,&quot;sacle_strategy&quot;:&quot;smart&quot;}"/>
  <p:tag name="KSO_WM_CHIP_GROUPID" val="5ebe41950ac41c4a0a525618"/>
  <p:tag name="KSO_WM_CHIP_XID" val="5ebe41950ac41c4a0a525619"/>
  <p:tag name="KSO_WM_TAG_VERSION" val="1.0"/>
  <p:tag name="KSO_WM_TEMPLATE_ASSEMBLE_GROUPID" val="5fa0fd07a8fc48be8080e791"/>
  <p:tag name="KSO_WM_TEMPLATE_ASSEMBLE_XID" val="5fa10962a8fc48be8080f8a9"/>
  <p:tag name="KSO_WM_TEMPLATE_CATEGORY" val="custom"/>
  <p:tag name="KSO_WM_TEMPLATE_INDEX" val="20201293"/>
  <p:tag name="KSO_WM_UNIT_BLOCK" val="0"/>
  <p:tag name="KSO_WM_UNIT_COMPATIBLE" val="0"/>
  <p:tag name="KSO_WM_UNIT_DEC_AREA_ID" val="babe2e0cd4c342568048a050fb317af6"/>
  <p:tag name="KSO_WM_UNIT_DEFAULT_FONT" val="24;32;2"/>
  <p:tag name="KSO_WM_UNIT_DIAGRAM_ISNUMVISUAL" val="0"/>
  <p:tag name="KSO_WM_UNIT_DIAGRAM_ISREFERUNIT" val="0"/>
  <p:tag name="KSO_WM_UNIT_HIGHLIGHT" val="0"/>
  <p:tag name="KSO_WM_UNIT_ID" val="custom20201293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TEXT_FILL_FORE_SCHEMECOLOR_INDEX" val="13"/>
  <p:tag name="KSO_WM_UNIT_TEXT_FILL_FORE_SCHEMECOLOR_INDEX_BRIGHTNESS" val="0.15"/>
  <p:tag name="KSO_WM_UNIT_TEXT_FILL_TYPE" val="1"/>
  <p:tag name="KSO_WM_UNIT_TYPE" val="a"/>
  <p:tag name="KSO_WM_UNIT_VALUE" val="19"/>
</p:tagLst>
</file>

<file path=ppt/tags/tag160.xml><?xml version="1.0" encoding="utf-8"?>
<p:tagLst xmlns:p="http://schemas.openxmlformats.org/presentationml/2006/main">
  <p:tag name="AS_UNIQUEID" val="627"/>
</p:tagLst>
</file>

<file path=ppt/tags/tag161.xml><?xml version="1.0" encoding="utf-8"?>
<p:tagLst xmlns:p="http://schemas.openxmlformats.org/presentationml/2006/main">
  <p:tag name="AS_UNIQUEID" val="628"/>
</p:tagLst>
</file>

<file path=ppt/tags/tag162.xml><?xml version="1.0" encoding="utf-8"?>
<p:tagLst xmlns:p="http://schemas.openxmlformats.org/presentationml/2006/main">
  <p:tag name="AS_UNIQUEID" val="21"/>
</p:tagLst>
</file>

<file path=ppt/tags/tag163.xml><?xml version="1.0" encoding="utf-8"?>
<p:tagLst xmlns:p="http://schemas.openxmlformats.org/presentationml/2006/main">
  <p:tag name="AS_UNIQUEID" val="96"/>
</p:tagLst>
</file>

<file path=ppt/tags/tag164.xml><?xml version="1.0" encoding="utf-8"?>
<p:tagLst xmlns:p="http://schemas.openxmlformats.org/presentationml/2006/main">
  <p:tag name="AS_UNIQUEID" val="97"/>
</p:tagLst>
</file>

<file path=ppt/tags/tag165.xml><?xml version="1.0" encoding="utf-8"?>
<p:tagLst xmlns:p="http://schemas.openxmlformats.org/presentationml/2006/main">
  <p:tag name="AS_UNIQUEID" val="98"/>
</p:tagLst>
</file>

<file path=ppt/tags/tag166.xml><?xml version="1.0" encoding="utf-8"?>
<p:tagLst xmlns:p="http://schemas.openxmlformats.org/presentationml/2006/main">
  <p:tag name="AS_UNIQUEID" val="774"/>
</p:tagLst>
</file>

<file path=ppt/tags/tag167.xml><?xml version="1.0" encoding="utf-8"?>
<p:tagLst xmlns:p="http://schemas.openxmlformats.org/presentationml/2006/main">
  <p:tag name="KSO_WM_TEMPLATE_CATEGORY" val="custom"/>
  <p:tag name="KSO_WM_TEMPLATE_INDEX" val="20201293"/>
</p:tagLst>
</file>

<file path=ppt/tags/tag168.xml><?xml version="1.0" encoding="utf-8"?>
<p:tagLst xmlns:p="http://schemas.openxmlformats.org/presentationml/2006/main">
  <p:tag name="AS_UNIQUEID" val="424"/>
</p:tagLst>
</file>

<file path=ppt/tags/tag169.xml><?xml version="1.0" encoding="utf-8"?>
<p:tagLst xmlns:p="http://schemas.openxmlformats.org/presentationml/2006/main">
  <p:tag name="AS_UNIQUEID" val="425"/>
</p:tagLst>
</file>

<file path=ppt/tags/tag17.xml><?xml version="1.0" encoding="utf-8"?>
<p:tagLst xmlns:p="http://schemas.openxmlformats.org/presentationml/2006/main">
  <p:tag name="AS_UNIQUEID" val="79"/>
  <p:tag name="KSO_WM_ASSEMBLE_CHIP_INDEX" val="82df27532dd14e25b7f604e27735c25a"/>
  <p:tag name="KSO_WM_BEAUTIFY_FLAG" val="#wm#"/>
  <p:tag name="KSO_WM_CHIP_FILLAREA_FILL_RULE" val="{&quot;fill_align&quot;:&quot;cm&quot;,&quot;fill_mode&quot;:&quot;adaptive&quot;,&quot;sacle_strategy&quot;:&quot;smart&quot;}"/>
  <p:tag name="KSO_WM_CHIP_GROUPID" val="5ebe41950ac41c4a0a525618"/>
  <p:tag name="KSO_WM_CHIP_XID" val="5ebe41950ac41c4a0a525619"/>
  <p:tag name="KSO_WM_TAG_VERSION" val="1.0"/>
  <p:tag name="KSO_WM_TEMPLATE_ASSEMBLE_GROUPID" val="5fa0fd07a8fc48be8080e791"/>
  <p:tag name="KSO_WM_TEMPLATE_ASSEMBLE_XID" val="5fa10962a8fc48be8080f8a9"/>
  <p:tag name="KSO_WM_TEMPLATE_CATEGORY" val="custom"/>
  <p:tag name="KSO_WM_TEMPLATE_INDEX" val="20201293"/>
  <p:tag name="KSO_WM_UNIT_BLOCK" val="0"/>
  <p:tag name="KSO_WM_UNIT_COMPATIBLE" val="0"/>
  <p:tag name="KSO_WM_UNIT_DEC_AREA_ID" val="7a8c00639c474901b56d9777ab95a400"/>
  <p:tag name="KSO_WM_UNIT_DEFAULT_FONT" val="14;16;2"/>
  <p:tag name="KSO_WM_UNIT_DIAGRAM_ISNUMVISUAL" val="0"/>
  <p:tag name="KSO_WM_UNIT_DIAGRAM_ISREFERUNIT" val="0"/>
  <p:tag name="KSO_WM_UNIT_HIGHLIGHT" val="0"/>
  <p:tag name="KSO_WM_UNIT_ID" val="custom20201293_1*b*1"/>
  <p:tag name="KSO_WM_UNIT_INDEX" val="1"/>
  <p:tag name="KSO_WM_UNIT_ISCONTENTSTITLE" val="0"/>
  <p:tag name="KSO_WM_UNIT_ISNUMDGMTITLE" val="0"/>
  <p:tag name="KSO_WM_UNIT_LAYERLEVEL" val="1"/>
  <p:tag name="KSO_WM_UNIT_NOCLEAR" val="0"/>
  <p:tag name="KSO_WM_UNIT_PRESET_TEXT" val="单击此处输入你的正文，文字是您思想的提炼，为了最终演示发布的良好效果。"/>
  <p:tag name="KSO_WM_UNIT_TEXT_FILL_FORE_SCHEMECOLOR_INDEX" val="13"/>
  <p:tag name="KSO_WM_UNIT_TEXT_FILL_FORE_SCHEMECOLOR_INDEX_BRIGHTNESS" val="0.35"/>
  <p:tag name="KSO_WM_UNIT_TEXT_FILL_TYPE" val="1"/>
  <p:tag name="KSO_WM_UNIT_TYPE" val="b"/>
  <p:tag name="KSO_WM_UNIT_VALUE" val="165"/>
</p:tagLst>
</file>

<file path=ppt/tags/tag170.xml><?xml version="1.0" encoding="utf-8"?>
<p:tagLst xmlns:p="http://schemas.openxmlformats.org/presentationml/2006/main">
  <p:tag name="AS_UNIQUEID" val="426"/>
</p:tagLst>
</file>

<file path=ppt/tags/tag171.xml><?xml version="1.0" encoding="utf-8"?>
<p:tagLst xmlns:p="http://schemas.openxmlformats.org/presentationml/2006/main">
  <p:tag name="AS_UNIQUEID" val="96"/>
</p:tagLst>
</file>

<file path=ppt/tags/tag172.xml><?xml version="1.0" encoding="utf-8"?>
<p:tagLst xmlns:p="http://schemas.openxmlformats.org/presentationml/2006/main">
  <p:tag name="AS_UNIQUEID" val="97"/>
</p:tagLst>
</file>

<file path=ppt/tags/tag173.xml><?xml version="1.0" encoding="utf-8"?>
<p:tagLst xmlns:p="http://schemas.openxmlformats.org/presentationml/2006/main">
  <p:tag name="AS_UNIQUEID" val="98"/>
</p:tagLst>
</file>

<file path=ppt/tags/tag174.xml><?xml version="1.0" encoding="utf-8"?>
<p:tagLst xmlns:p="http://schemas.openxmlformats.org/presentationml/2006/main">
  <p:tag name="AS_UNIQUEID" val="457"/>
</p:tagLst>
</file>

<file path=ppt/tags/tag175.xml><?xml version="1.0" encoding="utf-8"?>
<p:tagLst xmlns:p="http://schemas.openxmlformats.org/presentationml/2006/main">
  <p:tag name="KSO_WM_UNIT_TABLE_BEAUTIFY" val="smartTable{63eed6d5-c360-49cb-b92a-6f744e049161}"/>
  <p:tag name="TABLE_ENDDRAG_ORIGIN_RECT" val="706*483"/>
  <p:tag name="TABLE_ENDDRAG_RECT" val="6*49*706*483"/>
</p:tagLst>
</file>

<file path=ppt/tags/tag176.xml><?xml version="1.0" encoding="utf-8"?>
<p:tagLst xmlns:p="http://schemas.openxmlformats.org/presentationml/2006/main">
  <p:tag name="AS_UNIQUEID" val="96"/>
</p:tagLst>
</file>

<file path=ppt/tags/tag177.xml><?xml version="1.0" encoding="utf-8"?>
<p:tagLst xmlns:p="http://schemas.openxmlformats.org/presentationml/2006/main">
  <p:tag name="AS_UNIQUEID" val="97"/>
</p:tagLst>
</file>

<file path=ppt/tags/tag178.xml><?xml version="1.0" encoding="utf-8"?>
<p:tagLst xmlns:p="http://schemas.openxmlformats.org/presentationml/2006/main">
  <p:tag name="AS_UNIQUEID" val="98"/>
</p:tagLst>
</file>

<file path=ppt/tags/tag179.xml><?xml version="1.0" encoding="utf-8"?>
<p:tagLst xmlns:p="http://schemas.openxmlformats.org/presentationml/2006/main">
  <p:tag name="AS_UNIQUEID" val="21"/>
</p:tagLst>
</file>

<file path=ppt/tags/tag18.xml><?xml version="1.0" encoding="utf-8"?>
<p:tagLst xmlns:p="http://schemas.openxmlformats.org/presentationml/2006/main">
  <p:tag name="AS_UNIQUEID" val="108"/>
</p:tagLst>
</file>

<file path=ppt/tags/tag180.xml><?xml version="1.0" encoding="utf-8"?>
<p:tagLst xmlns:p="http://schemas.openxmlformats.org/presentationml/2006/main">
  <p:tag name="AS_UNIQUEID" val="496"/>
</p:tagLst>
</file>

<file path=ppt/tags/tag181.xml><?xml version="1.0" encoding="utf-8"?>
<p:tagLst xmlns:p="http://schemas.openxmlformats.org/presentationml/2006/main">
  <p:tag name="AS_UNIQUEID" val="497"/>
</p:tagLst>
</file>

<file path=ppt/tags/tag182.xml><?xml version="1.0" encoding="utf-8"?>
<p:tagLst xmlns:p="http://schemas.openxmlformats.org/presentationml/2006/main">
  <p:tag name="AS_UNIQUEID" val="498"/>
</p:tagLst>
</file>

<file path=ppt/tags/tag183.xml><?xml version="1.0" encoding="utf-8"?>
<p:tagLst xmlns:p="http://schemas.openxmlformats.org/presentationml/2006/main">
  <p:tag name="AS_UNIQUEID" val="499"/>
</p:tagLst>
</file>

<file path=ppt/tags/tag184.xml><?xml version="1.0" encoding="utf-8"?>
<p:tagLst xmlns:p="http://schemas.openxmlformats.org/presentationml/2006/main">
  <p:tag name="AS_UNIQUEID" val="501"/>
</p:tagLst>
</file>

<file path=ppt/tags/tag185.xml><?xml version="1.0" encoding="utf-8"?>
<p:tagLst xmlns:p="http://schemas.openxmlformats.org/presentationml/2006/main">
  <p:tag name="AS_UNIQUEID" val="421"/>
</p:tagLst>
</file>

<file path=ppt/tags/tag186.xml><?xml version="1.0" encoding="utf-8"?>
<p:tagLst xmlns:p="http://schemas.openxmlformats.org/presentationml/2006/main">
  <p:tag name="AS_UNIQUEID" val="800"/>
  <p:tag name="KSO_WM_BEAUTIFY_FLAG" val=""/>
  <p:tag name="KSO_WM_UNIT_ID" val=""/>
  <p:tag name="KSO_WM_UNIT_INDEX" val=""/>
  <p:tag name="KSO_WM_UNIT_PLACING_PICTURE" val="152845.694"/>
  <p:tag name="KSO_WM_UNIT_PLACING_PICTURE_COLLAGE_RELATIVERECTANGLE" val="{&quot;bottom&quot;:0.19829701358278001,&quot;left&quot;:0,&quot;right&quot;:0,&quot;top&quot;:0.19829701358278001}"/>
  <p:tag name="KSO_WM_UNIT_PLACING_PICTURE_COLLAGE_VIEWPORT" val="{&quot;height&quot;:3905.7766516095826,&quot;width&quot;:7026.936269528147}"/>
  <p:tag name="KSO_WM_UNIT_PLACING_PICTURE_INFO" val="{&quot;code&quot;:&quot;bAb[5]&quot;,&quot;full_picture&quot;:false,&quot;last_crop_picture&quot;:&quot;bAb[5]&quot;,&quot;scheme&quot;:&quot;4-7&quot;,&quot;spacing&quot;:5}"/>
  <p:tag name="KSO_WM_UNIT_PLACING_PICTURE_USER_RELATIVERECTANGLE" val="{&quot;bottom&quot;:0,&quot;left&quot;:0,&quot;right&quot;:0,&quot;top&quot;:0}"/>
  <p:tag name="KSO_WM_UNIT_PLACING_PICTURE_USER_VIEWPORT" val="{&quot;height&quot;:6525,&quot;width&quot;:7027}"/>
  <p:tag name="KSO_WM_UNIT_TYPE" val=""/>
</p:tagLst>
</file>

<file path=ppt/tags/tag187.xml><?xml version="1.0" encoding="utf-8"?>
<p:tagLst xmlns:p="http://schemas.openxmlformats.org/presentationml/2006/main">
  <p:tag name="AS_UNIQUEID" val="801"/>
  <p:tag name="KSO_WM_BEAUTIFY_FLAG" val=""/>
  <p:tag name="KSO_WM_UNIT_ID" val=""/>
  <p:tag name="KSO_WM_UNIT_INDEX" val=""/>
  <p:tag name="KSO_WM_UNIT_PLACING_PICTURE" val="152845.694"/>
  <p:tag name="KSO_WM_UNIT_PLACING_PICTURE_COLLAGE_RELATIVERECTANGLE" val="{&quot;bottom&quot;:0,&quot;left&quot;:0.20862694468296775,&quot;right&quot;:0.20385771391373692,&quot;top&quot;:0}"/>
  <p:tag name="KSO_WM_UNIT_PLACING_PICTURE_COLLAGE_VIEWPORT" val="{&quot;height&quot;:3905.7766516095826,&quot;width&quot;:3438.4681347640735}"/>
  <p:tag name="KSO_WM_UNIT_PLACING_PICTURE_INFO" val="{&quot;code&quot;:&quot;bAb[5]&quot;,&quot;full_picture&quot;:false,&quot;last_crop_picture&quot;:&quot;bAb[5]&quot;,&quot;scheme&quot;:&quot;4-7&quot;,&quot;spacing&quot;:5}"/>
  <p:tag name="KSO_WM_UNIT_PLACING_PICTURE_USER_RELATIVERECTANGLE" val="{&quot;bottom&quot;:0,&quot;left&quot;:0.3270769230769231,&quot;right&quot;:0.3223076923076923,&quot;top&quot;:0}"/>
  <p:tag name="KSO_WM_UNIT_PLACING_PICTURE_USER_VIEWPORT" val="{&quot;height&quot;:3906,&quot;width&quot;:2015}"/>
  <p:tag name="KSO_WM_UNIT_TYPE" val=""/>
</p:tagLst>
</file>

<file path=ppt/tags/tag188.xml><?xml version="1.0" encoding="utf-8"?>
<p:tagLst xmlns:p="http://schemas.openxmlformats.org/presentationml/2006/main">
  <p:tag name="AS_UNIQUEID" val="802"/>
  <p:tag name="KSO_WM_BEAUTIFY_FLAG" val=""/>
  <p:tag name="KSO_WM_UNIT_ID" val=""/>
  <p:tag name="KSO_WM_UNIT_INDEX" val=""/>
  <p:tag name="KSO_WM_UNIT_PLACING_PICTURE" val="152845.694"/>
  <p:tag name="KSO_WM_UNIT_PLACING_PICTURE_COLLAGE_RELATIVERECTANGLE" val="{&quot;bottom&quot;:0,&quot;left&quot;:0.087263335774317954,&quot;right&quot;:0.48277434952604281,&quot;top&quot;:0}"/>
  <p:tag name="KSO_WM_UNIT_PLACING_PICTURE_COLLAGE_VIEWPORT" val="{&quot;height&quot;:3905.7766516095826,&quot;width&quot;:3438.4681347640735}"/>
  <p:tag name="KSO_WM_UNIT_PLACING_PICTURE_INFO" val="{&quot;code&quot;:&quot;bAb[5]&quot;,&quot;full_picture&quot;:false,&quot;last_crop_picture&quot;:&quot;bAb[5]&quot;,&quot;scheme&quot;:&quot;4-7&quot;,&quot;spacing&quot;:5}"/>
  <p:tag name="KSO_WM_UNIT_PLACING_PICTURE_USER_RELATIVERECTANGLE" val="{&quot;bottom&quot;:0,&quot;left&quot;:0.20888476601690714,&quot;right&quot;:0.60439577976863201,&quot;top&quot;:0}"/>
  <p:tag name="KSO_WM_UNIT_PLACING_PICTURE_USER_VIEWPORT" val="{&quot;height&quot;:8652,&quot;width&quot;:3276}"/>
  <p:tag name="KSO_WM_UNIT_TYPE" val=""/>
</p:tagLst>
</file>

<file path=ppt/tags/tag189.xml><?xml version="1.0" encoding="utf-8"?>
<p:tagLst xmlns:p="http://schemas.openxmlformats.org/presentationml/2006/main">
  <p:tag name="AS_UNIQUEID" val="803"/>
  <p:tag name="KSO_WM_BEAUTIFY_FLAG" val=""/>
  <p:tag name="KSO_WM_UNIT_ID" val=""/>
  <p:tag name="KSO_WM_UNIT_INDEX" val=""/>
  <p:tag name="KSO_WM_UNIT_PLACING_PICTURE" val="152845.694"/>
  <p:tag name="KSO_WM_UNIT_PLACING_PICTURE_COLLAGE_RELATIVERECTANGLE" val="{&quot;bottom&quot;:0.23252809215325038,&quot;left&quot;:0,&quot;right&quot;:0,&quot;top&quot;:0.23252809215325038}"/>
  <p:tag name="KSO_WM_UNIT_PLACING_PICTURE_COLLAGE_VIEWPORT" val="{&quot;height&quot;:3905.7766516095826,&quot;width&quot;:7026.936269528147}"/>
  <p:tag name="KSO_WM_UNIT_PLACING_PICTURE_INFO" val="{&quot;code&quot;:&quot;bAb[5]&quot;,&quot;full_picture&quot;:false,&quot;last_crop_picture&quot;:&quot;bAb[5]&quot;,&quot;scheme&quot;:&quot;4-7&quot;,&quot;spacing&quot;:5}"/>
  <p:tag name="KSO_WM_UNIT_PLACING_PICTURE_USER_RELATIVERECTANGLE" val="{&quot;bottom&quot;:0,&quot;left&quot;:0,&quot;right&quot;:0,&quot;top&quot;:0}"/>
  <p:tag name="KSO_WM_UNIT_PLACING_PICTURE_USER_VIEWPORT" val="{&quot;height&quot;:7165,&quot;width&quot;:6143}"/>
  <p:tag name="KSO_WM_UNIT_TYPE" val=""/>
</p:tagLst>
</file>

<file path=ppt/tags/tag19.xml><?xml version="1.0" encoding="utf-8"?>
<p:tagLst xmlns:p="http://schemas.openxmlformats.org/presentationml/2006/main">
  <p:tag name="AS_UNIQUEID" val="109"/>
</p:tagLst>
</file>

<file path=ppt/tags/tag190.xml><?xml version="1.0" encoding="utf-8"?>
<p:tagLst xmlns:p="http://schemas.openxmlformats.org/presentationml/2006/main">
  <p:tag name="KSO_WM_TEMPLATE_CATEGORY" val="custom"/>
  <p:tag name="KSO_WM_TEMPLATE_INDEX" val="20201293"/>
</p:tagLst>
</file>

<file path=ppt/tags/tag191.xml><?xml version="1.0" encoding="utf-8"?>
<p:tagLst xmlns:p="http://schemas.openxmlformats.org/presentationml/2006/main">
  <p:tag name="AS_UNIQUEID" val="436"/>
</p:tagLst>
</file>

<file path=ppt/tags/tag192.xml><?xml version="1.0" encoding="utf-8"?>
<p:tagLst xmlns:p="http://schemas.openxmlformats.org/presentationml/2006/main">
  <p:tag name="AS_UNIQUEID" val="437"/>
</p:tagLst>
</file>

<file path=ppt/tags/tag193.xml><?xml version="1.0" encoding="utf-8"?>
<p:tagLst xmlns:p="http://schemas.openxmlformats.org/presentationml/2006/main">
  <p:tag name="AS_UNIQUEID" val="438"/>
</p:tagLst>
</file>

<file path=ppt/tags/tag194.xml><?xml version="1.0" encoding="utf-8"?>
<p:tagLst xmlns:p="http://schemas.openxmlformats.org/presentationml/2006/main">
  <p:tag name="AS_UNIQUEID" val="96"/>
</p:tagLst>
</file>

<file path=ppt/tags/tag195.xml><?xml version="1.0" encoding="utf-8"?>
<p:tagLst xmlns:p="http://schemas.openxmlformats.org/presentationml/2006/main">
  <p:tag name="AS_UNIQUEID" val="97"/>
</p:tagLst>
</file>

<file path=ppt/tags/tag196.xml><?xml version="1.0" encoding="utf-8"?>
<p:tagLst xmlns:p="http://schemas.openxmlformats.org/presentationml/2006/main">
  <p:tag name="AS_UNIQUEID" val="98"/>
</p:tagLst>
</file>

<file path=ppt/tags/tag197.xml><?xml version="1.0" encoding="utf-8"?>
<p:tagLst xmlns:p="http://schemas.openxmlformats.org/presentationml/2006/main">
  <p:tag name="AS_UNIQUEID" val="21"/>
</p:tagLst>
</file>

<file path=ppt/tags/tag198.xml><?xml version="1.0" encoding="utf-8"?>
<p:tagLst xmlns:p="http://schemas.openxmlformats.org/presentationml/2006/main">
  <p:tag name="AS_UNIQUEID" val="421"/>
</p:tagLst>
</file>

<file path=ppt/tags/tag199.xml><?xml version="1.0" encoding="utf-8"?>
<p:tagLst xmlns:p="http://schemas.openxmlformats.org/presentationml/2006/main">
  <p:tag name="KSO_WM_TEMPLATE_CATEGORY" val="custom"/>
  <p:tag name="KSO_WM_TEMPLATE_INDEX" val="20201293"/>
</p:tagLst>
</file>

<file path=ppt/tags/tag2.xml><?xml version="1.0" encoding="utf-8"?>
<p:tagLst xmlns:p="http://schemas.openxmlformats.org/presentationml/2006/main">
  <p:tag name="AS_UNIQUEID" val="59"/>
</p:tagLst>
</file>

<file path=ppt/tags/tag20.xml><?xml version="1.0" encoding="utf-8"?>
<p:tagLst xmlns:p="http://schemas.openxmlformats.org/presentationml/2006/main">
  <p:tag name="AS_UNIQUEID" val="110"/>
</p:tagLst>
</file>

<file path=ppt/tags/tag200.xml><?xml version="1.0" encoding="utf-8"?>
<p:tagLst xmlns:p="http://schemas.openxmlformats.org/presentationml/2006/main">
  <p:tag name="AS_UNIQUEID" val="436"/>
</p:tagLst>
</file>

<file path=ppt/tags/tag201.xml><?xml version="1.0" encoding="utf-8"?>
<p:tagLst xmlns:p="http://schemas.openxmlformats.org/presentationml/2006/main">
  <p:tag name="AS_UNIQUEID" val="437"/>
</p:tagLst>
</file>

<file path=ppt/tags/tag202.xml><?xml version="1.0" encoding="utf-8"?>
<p:tagLst xmlns:p="http://schemas.openxmlformats.org/presentationml/2006/main">
  <p:tag name="AS_UNIQUEID" val="438"/>
</p:tagLst>
</file>

<file path=ppt/tags/tag203.xml><?xml version="1.0" encoding="utf-8"?>
<p:tagLst xmlns:p="http://schemas.openxmlformats.org/presentationml/2006/main">
  <p:tag name="AS_UNIQUEID" val="688"/>
</p:tagLst>
</file>

<file path=ppt/tags/tag204.xml><?xml version="1.0" encoding="utf-8"?>
<p:tagLst xmlns:p="http://schemas.openxmlformats.org/presentationml/2006/main">
  <p:tag name="AS_UNIQUEID" val="689"/>
</p:tagLst>
</file>

<file path=ppt/tags/tag205.xml><?xml version="1.0" encoding="utf-8"?>
<p:tagLst xmlns:p="http://schemas.openxmlformats.org/presentationml/2006/main">
  <p:tag name="AS_UNIQUEID" val="690"/>
</p:tagLst>
</file>

<file path=ppt/tags/tag206.xml><?xml version="1.0" encoding="utf-8"?>
<p:tagLst xmlns:p="http://schemas.openxmlformats.org/presentationml/2006/main">
  <p:tag name="AS_UNIQUEID" val="691"/>
</p:tagLst>
</file>

<file path=ppt/tags/tag207.xml><?xml version="1.0" encoding="utf-8"?>
<p:tagLst xmlns:p="http://schemas.openxmlformats.org/presentationml/2006/main">
  <p:tag name="AS_UNIQUEID" val="693"/>
</p:tagLst>
</file>

<file path=ppt/tags/tag208.xml><?xml version="1.0" encoding="utf-8"?>
<p:tagLst xmlns:p="http://schemas.openxmlformats.org/presentationml/2006/main">
  <p:tag name="AS_UNIQUEID" val="21"/>
</p:tagLst>
</file>

<file path=ppt/tags/tag209.xml><?xml version="1.0" encoding="utf-8"?>
<p:tagLst xmlns:p="http://schemas.openxmlformats.org/presentationml/2006/main">
  <p:tag name="AS_UNIQUEID" val="895"/>
</p:tagLst>
</file>

<file path=ppt/tags/tag21.xml><?xml version="1.0" encoding="utf-8"?>
<p:tagLst xmlns:p="http://schemas.openxmlformats.org/presentationml/2006/main">
  <p:tag name="AS_UNIQUEID" val="112"/>
  <p:tag name="KSO_WM_ASSEMBLE_CHIP_INDEX" val="a065b8a75fb4407c87e632bbc8e4014b"/>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TAG_VERSION" val="1.0"/>
  <p:tag name="KSO_WM_TEMPLATE_CATEGORY" val="chip"/>
  <p:tag name="KSO_WM_TEMPLATE_INDEX" val="20201293"/>
  <p:tag name="KSO_WM_UNIT_COMPATIBLE" val="0"/>
  <p:tag name="KSO_WM_UNIT_DEC_AREA_ID" val="7b966c19b8754f9f93cb9042a7a4208f"/>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210.xml><?xml version="1.0" encoding="utf-8"?>
<p:tagLst xmlns:p="http://schemas.openxmlformats.org/presentationml/2006/main">
  <p:tag name="AS_UNIQUEID" val="891"/>
</p:tagLst>
</file>

<file path=ppt/tags/tag211.xml><?xml version="1.0" encoding="utf-8"?>
<p:tagLst xmlns:p="http://schemas.openxmlformats.org/presentationml/2006/main">
  <p:tag name="KSO_WM_TEMPLATE_CATEGORY" val="custom"/>
  <p:tag name="KSO_WM_TEMPLATE_INDEX" val="20201293"/>
</p:tagLst>
</file>

<file path=ppt/tags/tag212.xml><?xml version="1.0" encoding="utf-8"?>
<p:tagLst xmlns:p="http://schemas.openxmlformats.org/presentationml/2006/main">
  <p:tag name="AS_UNIQUEID" val="684"/>
</p:tagLst>
</file>

<file path=ppt/tags/tag213.xml><?xml version="1.0" encoding="utf-8"?>
<p:tagLst xmlns:p="http://schemas.openxmlformats.org/presentationml/2006/main">
  <p:tag name="AS_UNIQUEID" val="685"/>
</p:tagLst>
</file>

<file path=ppt/tags/tag214.xml><?xml version="1.0" encoding="utf-8"?>
<p:tagLst xmlns:p="http://schemas.openxmlformats.org/presentationml/2006/main">
  <p:tag name="AS_UNIQUEID" val="686"/>
</p:tagLst>
</file>

<file path=ppt/tags/tag215.xml><?xml version="1.0" encoding="utf-8"?>
<p:tagLst xmlns:p="http://schemas.openxmlformats.org/presentationml/2006/main">
  <p:tag name="AS_UNIQUEID" val="21"/>
</p:tagLst>
</file>

<file path=ppt/tags/tag216.xml><?xml version="1.0" encoding="utf-8"?>
<p:tagLst xmlns:p="http://schemas.openxmlformats.org/presentationml/2006/main">
  <p:tag name="KSO_WM_TEMPLATE_CATEGORY" val="custom"/>
  <p:tag name="KSO_WM_TEMPLATE_INDEX" val="20201293"/>
</p:tagLst>
</file>

<file path=ppt/tags/tag217.xml><?xml version="1.0" encoding="utf-8"?>
<p:tagLst xmlns:p="http://schemas.openxmlformats.org/presentationml/2006/main">
  <p:tag name="AS_UNIQUEID" val="657"/>
</p:tagLst>
</file>

<file path=ppt/tags/tag218.xml><?xml version="1.0" encoding="utf-8"?>
<p:tagLst xmlns:p="http://schemas.openxmlformats.org/presentationml/2006/main">
  <p:tag name="AS_UNIQUEID" val="658"/>
</p:tagLst>
</file>

<file path=ppt/tags/tag219.xml><?xml version="1.0" encoding="utf-8"?>
<p:tagLst xmlns:p="http://schemas.openxmlformats.org/presentationml/2006/main">
  <p:tag name="AS_UNIQUEID" val="659"/>
</p:tagLst>
</file>

<file path=ppt/tags/tag22.xml><?xml version="1.0" encoding="utf-8"?>
<p:tagLst xmlns:p="http://schemas.openxmlformats.org/presentationml/2006/main">
  <p:tag name="AS_UNIQUEID" val="113"/>
  <p:tag name="KSO_WM_ASSEMBLE_CHIP_INDEX" val="17c9b494148b40e39254004b50a66bf2"/>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TAG_VERSION" val="1.0"/>
  <p:tag name="KSO_WM_TEMPLATE_CATEGORY" val="chip"/>
  <p:tag name="KSO_WM_TEMPLATE_INDEX" val="20201293"/>
  <p:tag name="KSO_WM_UNIT_COMPATIBLE" val="0"/>
  <p:tag name="KSO_WM_UNIT_DEC_AREA_ID" val="c2735642b92e4964ba5ebc667497bbe4"/>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220.xml><?xml version="1.0" encoding="utf-8"?>
<p:tagLst xmlns:p="http://schemas.openxmlformats.org/presentationml/2006/main">
  <p:tag name="AS_UNIQUEID" val="289"/>
</p:tagLst>
</file>

<file path=ppt/tags/tag221.xml><?xml version="1.0" encoding="utf-8"?>
<p:tagLst xmlns:p="http://schemas.openxmlformats.org/presentationml/2006/main">
  <p:tag name="KSO_WM_TEMPLATE_CATEGORY" val="custom"/>
  <p:tag name="KSO_WM_TEMPLATE_INDEX" val="20201293"/>
</p:tagLst>
</file>

<file path=ppt/tags/tag222.xml><?xml version="1.0" encoding="utf-8"?>
<p:tagLst xmlns:p="http://schemas.openxmlformats.org/presentationml/2006/main">
  <p:tag name="AS_UNIQUEID" val="607"/>
</p:tagLst>
</file>

<file path=ppt/tags/tag223.xml><?xml version="1.0" encoding="utf-8"?>
<p:tagLst xmlns:p="http://schemas.openxmlformats.org/presentationml/2006/main">
  <p:tag name="AS_UNIQUEID" val="608"/>
</p:tagLst>
</file>

<file path=ppt/tags/tag224.xml><?xml version="1.0" encoding="utf-8"?>
<p:tagLst xmlns:p="http://schemas.openxmlformats.org/presentationml/2006/main">
  <p:tag name="AS_UNIQUEID" val="609"/>
</p:tagLst>
</file>

<file path=ppt/tags/tag225.xml><?xml version="1.0" encoding="utf-8"?>
<p:tagLst xmlns:p="http://schemas.openxmlformats.org/presentationml/2006/main">
  <p:tag name="AS_UNIQUEID" val="289"/>
</p:tagLst>
</file>

<file path=ppt/tags/tag226.xml><?xml version="1.0" encoding="utf-8"?>
<p:tagLst xmlns:p="http://schemas.openxmlformats.org/presentationml/2006/main">
  <p:tag name="AS_UNIQUEID" val="879"/>
  <p:tag name="KSO_WM_UNIT_PLACING_PICTURE_USER_VIEWPORT" val="{&quot;height&quot;:2745.0015748031497,&quot;width&quot;:3691.6015748031496}"/>
  <p:tag name="REFSHAPE" val="119487060"/>
</p:tagLst>
</file>

<file path=ppt/tags/tag227.xml><?xml version="1.0" encoding="utf-8"?>
<p:tagLst xmlns:p="http://schemas.openxmlformats.org/presentationml/2006/main">
  <p:tag name="AS_UNIQUEID" val="289"/>
</p:tagLst>
</file>

<file path=ppt/tags/tag228.xml><?xml version="1.0" encoding="utf-8"?>
<p:tagLst xmlns:p="http://schemas.openxmlformats.org/presentationml/2006/main">
  <p:tag name="KSO_WM_TEMPLATE_CATEGORY" val="custom"/>
  <p:tag name="KSO_WM_TEMPLATE_INDEX" val="20201293"/>
</p:tagLst>
</file>

<file path=ppt/tags/tag229.xml><?xml version="1.0" encoding="utf-8"?>
<p:tagLst xmlns:p="http://schemas.openxmlformats.org/presentationml/2006/main">
  <p:tag name="AS_UNIQUEID" val="571"/>
</p:tagLst>
</file>

<file path=ppt/tags/tag23.xml><?xml version="1.0" encoding="utf-8"?>
<p:tagLst xmlns:p="http://schemas.openxmlformats.org/presentationml/2006/main">
  <p:tag name="AS_UNIQUEID" val="114"/>
</p:tagLst>
</file>

<file path=ppt/tags/tag230.xml><?xml version="1.0" encoding="utf-8"?>
<p:tagLst xmlns:p="http://schemas.openxmlformats.org/presentationml/2006/main">
  <p:tag name="AS_UNIQUEID" val="572"/>
</p:tagLst>
</file>

<file path=ppt/tags/tag231.xml><?xml version="1.0" encoding="utf-8"?>
<p:tagLst xmlns:p="http://schemas.openxmlformats.org/presentationml/2006/main">
  <p:tag name="AS_UNIQUEID" val="573"/>
</p:tagLst>
</file>

<file path=ppt/tags/tag232.xml><?xml version="1.0" encoding="utf-8"?>
<p:tagLst xmlns:p="http://schemas.openxmlformats.org/presentationml/2006/main">
  <p:tag name="AS_UNIQUEID" val="289"/>
</p:tagLst>
</file>

<file path=ppt/tags/tag233.xml><?xml version="1.0" encoding="utf-8"?>
<p:tagLst xmlns:p="http://schemas.openxmlformats.org/presentationml/2006/main">
  <p:tag name="KSO_WM_TEMPLATE_CATEGORY" val="custom"/>
  <p:tag name="KSO_WM_TEMPLATE_INDEX" val="20201293"/>
</p:tagLst>
</file>

<file path=ppt/tags/tag234.xml><?xml version="1.0" encoding="utf-8"?>
<p:tagLst xmlns:p="http://schemas.openxmlformats.org/presentationml/2006/main">
  <p:tag name="AS_UNIQUEID" val="571"/>
</p:tagLst>
</file>

<file path=ppt/tags/tag235.xml><?xml version="1.0" encoding="utf-8"?>
<p:tagLst xmlns:p="http://schemas.openxmlformats.org/presentationml/2006/main">
  <p:tag name="AS_UNIQUEID" val="572"/>
</p:tagLst>
</file>

<file path=ppt/tags/tag236.xml><?xml version="1.0" encoding="utf-8"?>
<p:tagLst xmlns:p="http://schemas.openxmlformats.org/presentationml/2006/main">
  <p:tag name="AS_UNIQUEID" val="573"/>
</p:tagLst>
</file>

<file path=ppt/tags/tag237.xml><?xml version="1.0" encoding="utf-8"?>
<p:tagLst xmlns:p="http://schemas.openxmlformats.org/presentationml/2006/main">
  <p:tag name="AS_UNIQUEID" val="21"/>
</p:tagLst>
</file>

<file path=ppt/tags/tag238.xml><?xml version="1.0" encoding="utf-8"?>
<p:tagLst xmlns:p="http://schemas.openxmlformats.org/presentationml/2006/main">
  <p:tag name="AS_UNIQUEID" val="750"/>
</p:tagLst>
</file>

<file path=ppt/tags/tag239.xml><?xml version="1.0" encoding="utf-8"?>
<p:tagLst xmlns:p="http://schemas.openxmlformats.org/presentationml/2006/main">
  <p:tag name="AS_UNIQUEID" val="751"/>
</p:tagLst>
</file>

<file path=ppt/tags/tag24.xml><?xml version="1.0" encoding="utf-8"?>
<p:tagLst xmlns:p="http://schemas.openxmlformats.org/presentationml/2006/main">
  <p:tag name="AS_UNIQUEID" val="115"/>
</p:tagLst>
</file>

<file path=ppt/tags/tag240.xml><?xml version="1.0" encoding="utf-8"?>
<p:tagLst xmlns:p="http://schemas.openxmlformats.org/presentationml/2006/main">
  <p:tag name="AS_UNIQUEID" val="752"/>
</p:tagLst>
</file>

<file path=ppt/tags/tag241.xml><?xml version="1.0" encoding="utf-8"?>
<p:tagLst xmlns:p="http://schemas.openxmlformats.org/presentationml/2006/main">
  <p:tag name="AS_UNIQUEID" val="753"/>
</p:tagLst>
</file>

<file path=ppt/tags/tag242.xml><?xml version="1.0" encoding="utf-8"?>
<p:tagLst xmlns:p="http://schemas.openxmlformats.org/presentationml/2006/main">
  <p:tag name="KSO_WM_TEMPLATE_CATEGORY" val="custom"/>
  <p:tag name="KSO_WM_TEMPLATE_INDEX" val="20201293"/>
</p:tagLst>
</file>

<file path=ppt/tags/tag243.xml><?xml version="1.0" encoding="utf-8"?>
<p:tagLst xmlns:p="http://schemas.openxmlformats.org/presentationml/2006/main">
  <p:tag name="AS_UNIQUEID" val="746"/>
</p:tagLst>
</file>

<file path=ppt/tags/tag244.xml><?xml version="1.0" encoding="utf-8"?>
<p:tagLst xmlns:p="http://schemas.openxmlformats.org/presentationml/2006/main">
  <p:tag name="AS_UNIQUEID" val="747"/>
</p:tagLst>
</file>

<file path=ppt/tags/tag245.xml><?xml version="1.0" encoding="utf-8"?>
<p:tagLst xmlns:p="http://schemas.openxmlformats.org/presentationml/2006/main">
  <p:tag name="AS_UNIQUEID" val="748"/>
</p:tagLst>
</file>

<file path=ppt/tags/tag246.xml><?xml version="1.0" encoding="utf-8"?>
<p:tagLst xmlns:p="http://schemas.openxmlformats.org/presentationml/2006/main">
  <p:tag name="AS_UNIQUEID" val="19"/>
</p:tagLst>
</file>

<file path=ppt/tags/tag247.xml><?xml version="1.0" encoding="utf-8"?>
<p:tagLst xmlns:p="http://schemas.openxmlformats.org/presentationml/2006/main">
  <p:tag name="AS_UNIQUEID" val="18"/>
</p:tagLst>
</file>

<file path=ppt/tags/tag248.xml><?xml version="1.0" encoding="utf-8"?>
<p:tagLst xmlns:p="http://schemas.openxmlformats.org/presentationml/2006/main">
  <p:tag name="KSO_WM_TEMPLATE_CATEGORY" val="custom"/>
  <p:tag name="KSO_WM_TEMPLATE_INDEX" val="20201293"/>
</p:tagLst>
</file>

<file path=ppt/tags/tag249.xml><?xml version="1.0" encoding="utf-8"?>
<p:tagLst xmlns:p="http://schemas.openxmlformats.org/presentationml/2006/main">
  <p:tag name="AS_UNIQUEID" val="14"/>
</p:tagLst>
</file>

<file path=ppt/tags/tag25.xml><?xml version="1.0" encoding="utf-8"?>
<p:tagLst xmlns:p="http://schemas.openxmlformats.org/presentationml/2006/main">
  <p:tag name="AS_UNIQUEID" val="116"/>
</p:tagLst>
</file>

<file path=ppt/tags/tag250.xml><?xml version="1.0" encoding="utf-8"?>
<p:tagLst xmlns:p="http://schemas.openxmlformats.org/presentationml/2006/main">
  <p:tag name="AS_UNIQUEID" val="15"/>
</p:tagLst>
</file>

<file path=ppt/tags/tag251.xml><?xml version="1.0" encoding="utf-8"?>
<p:tagLst xmlns:p="http://schemas.openxmlformats.org/presentationml/2006/main">
  <p:tag name="AS_UNIQUEID" val="16"/>
</p:tagLst>
</file>

<file path=ppt/tags/tag252.xml><?xml version="1.0" encoding="utf-8"?>
<p:tagLst xmlns:p="http://schemas.openxmlformats.org/presentationml/2006/main">
  <p:tag name="AS_UNIQUEID" val="217"/>
</p:tagLst>
</file>

<file path=ppt/tags/tag253.xml><?xml version="1.0" encoding="utf-8"?>
<p:tagLst xmlns:p="http://schemas.openxmlformats.org/presentationml/2006/main">
  <p:tag name="AS_UNIQUEID" val="218"/>
</p:tagLst>
</file>

<file path=ppt/tags/tag254.xml><?xml version="1.0" encoding="utf-8"?>
<p:tagLst xmlns:p="http://schemas.openxmlformats.org/presentationml/2006/main">
  <p:tag name="AS_UNIQUEID" val="219"/>
</p:tagLst>
</file>

<file path=ppt/tags/tag255.xml><?xml version="1.0" encoding="utf-8"?>
<p:tagLst xmlns:p="http://schemas.openxmlformats.org/presentationml/2006/main">
  <p:tag name="AS_UNIQUEID" val="220"/>
</p:tagLst>
</file>

<file path=ppt/tags/tag256.xml><?xml version="1.0" encoding="utf-8"?>
<p:tagLst xmlns:p="http://schemas.openxmlformats.org/presentationml/2006/main">
  <p:tag name="AS_UNIQUEID" val="221"/>
</p:tagLst>
</file>

<file path=ppt/tags/tag257.xml><?xml version="1.0" encoding="utf-8"?>
<p:tagLst xmlns:p="http://schemas.openxmlformats.org/presentationml/2006/main">
  <p:tag name="AS_UNIQUEID" val="222"/>
</p:tagLst>
</file>

<file path=ppt/tags/tag258.xml><?xml version="1.0" encoding="utf-8"?>
<p:tagLst xmlns:p="http://schemas.openxmlformats.org/presentationml/2006/main">
  <p:tag name="AS_UNIQUEID" val="224"/>
</p:tagLst>
</file>

<file path=ppt/tags/tag259.xml><?xml version="1.0" encoding="utf-8"?>
<p:tagLst xmlns:p="http://schemas.openxmlformats.org/presentationml/2006/main">
  <p:tag name="AS_UNIQUEID" val="225"/>
</p:tagLst>
</file>

<file path=ppt/tags/tag26.xml><?xml version="1.0" encoding="utf-8"?>
<p:tagLst xmlns:p="http://schemas.openxmlformats.org/presentationml/2006/main">
  <p:tag name="AS_UNIQUEID" val="117"/>
</p:tagLst>
</file>

<file path=ppt/tags/tag260.xml><?xml version="1.0" encoding="utf-8"?>
<p:tagLst xmlns:p="http://schemas.openxmlformats.org/presentationml/2006/main">
  <p:tag name="AS_UNIQUEID" val="226"/>
</p:tagLst>
</file>

<file path=ppt/tags/tag261.xml><?xml version="1.0" encoding="utf-8"?>
<p:tagLst xmlns:p="http://schemas.openxmlformats.org/presentationml/2006/main">
  <p:tag name="AS_UNIQUEID" val="227"/>
</p:tagLst>
</file>

<file path=ppt/tags/tag27.xml><?xml version="1.0" encoding="utf-8"?>
<p:tagLst xmlns:p="http://schemas.openxmlformats.org/presentationml/2006/main">
  <p:tag name="AS_UNIQUEID" val="118"/>
</p:tagLst>
</file>

<file path=ppt/tags/tag28.xml><?xml version="1.0" encoding="utf-8"?>
<p:tagLst xmlns:p="http://schemas.openxmlformats.org/presentationml/2006/main">
  <p:tag name="AS_UNIQUEID" val="119"/>
</p:tagLst>
</file>

<file path=ppt/tags/tag29.xml><?xml version="1.0" encoding="utf-8"?>
<p:tagLst xmlns:p="http://schemas.openxmlformats.org/presentationml/2006/main">
  <p:tag name="AS_UNIQUEID" val="121"/>
  <p:tag name="KSO_WM_ASSEMBLE_CHIP_INDEX" val="a065b8a75fb4407c87e632bbc8e4014b"/>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TAG_VERSION" val="1.0"/>
  <p:tag name="KSO_WM_TEMPLATE_CATEGORY" val="chip"/>
  <p:tag name="KSO_WM_TEMPLATE_INDEX" val="20201293"/>
  <p:tag name="KSO_WM_UNIT_COMPATIBLE" val="0"/>
  <p:tag name="KSO_WM_UNIT_DEC_AREA_ID" val="7b966c19b8754f9f93cb9042a7a4208f"/>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3.xml><?xml version="1.0" encoding="utf-8"?>
<p:tagLst xmlns:p="http://schemas.openxmlformats.org/presentationml/2006/main">
  <p:tag name="AS_UNIQUEID" val="60"/>
</p:tagLst>
</file>

<file path=ppt/tags/tag30.xml><?xml version="1.0" encoding="utf-8"?>
<p:tagLst xmlns:p="http://schemas.openxmlformats.org/presentationml/2006/main">
  <p:tag name="AS_UNIQUEID" val="122"/>
  <p:tag name="KSO_WM_ASSEMBLE_CHIP_INDEX" val="17c9b494148b40e39254004b50a66bf2"/>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TAG_VERSION" val="1.0"/>
  <p:tag name="KSO_WM_TEMPLATE_CATEGORY" val="chip"/>
  <p:tag name="KSO_WM_TEMPLATE_INDEX" val="20201293"/>
  <p:tag name="KSO_WM_UNIT_COMPATIBLE" val="0"/>
  <p:tag name="KSO_WM_UNIT_DEC_AREA_ID" val="c2735642b92e4964ba5ebc667497bbe4"/>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31.xml><?xml version="1.0" encoding="utf-8"?>
<p:tagLst xmlns:p="http://schemas.openxmlformats.org/presentationml/2006/main">
  <p:tag name="AS_UNIQUEID" val="123"/>
</p:tagLst>
</file>

<file path=ppt/tags/tag32.xml><?xml version="1.0" encoding="utf-8"?>
<p:tagLst xmlns:p="http://schemas.openxmlformats.org/presentationml/2006/main">
  <p:tag name="AS_UNIQUEID" val="124"/>
</p:tagLst>
</file>

<file path=ppt/tags/tag33.xml><?xml version="1.0" encoding="utf-8"?>
<p:tagLst xmlns:p="http://schemas.openxmlformats.org/presentationml/2006/main">
  <p:tag name="AS_UNIQUEID" val="125"/>
</p:tagLst>
</file>

<file path=ppt/tags/tag34.xml><?xml version="1.0" encoding="utf-8"?>
<p:tagLst xmlns:p="http://schemas.openxmlformats.org/presentationml/2006/main">
  <p:tag name="AS_UNIQUEID" val="126"/>
</p:tagLst>
</file>

<file path=ppt/tags/tag35.xml><?xml version="1.0" encoding="utf-8"?>
<p:tagLst xmlns:p="http://schemas.openxmlformats.org/presentationml/2006/main">
  <p:tag name="AS_UNIQUEID" val="127"/>
</p:tagLst>
</file>

<file path=ppt/tags/tag36.xml><?xml version="1.0" encoding="utf-8"?>
<p:tagLst xmlns:p="http://schemas.openxmlformats.org/presentationml/2006/main">
  <p:tag name="AS_UNIQUEID" val="129"/>
  <p:tag name="KSO_WM_ASSEMBLE_CHIP_INDEX" val="a065b8a75fb4407c87e632bbc8e4014b"/>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TAG_VERSION" val="1.0"/>
  <p:tag name="KSO_WM_TEMPLATE_CATEGORY" val="chip"/>
  <p:tag name="KSO_WM_TEMPLATE_INDEX" val="20201293"/>
  <p:tag name="KSO_WM_UNIT_COMPATIBLE" val="0"/>
  <p:tag name="KSO_WM_UNIT_DEC_AREA_ID" val="7b966c19b8754f9f93cb9042a7a4208f"/>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37.xml><?xml version="1.0" encoding="utf-8"?>
<p:tagLst xmlns:p="http://schemas.openxmlformats.org/presentationml/2006/main">
  <p:tag name="AS_UNIQUEID" val="130"/>
  <p:tag name="KSO_WM_ASSEMBLE_CHIP_INDEX" val="17c9b494148b40e39254004b50a66bf2"/>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TAG_VERSION" val="1.0"/>
  <p:tag name="KSO_WM_TEMPLATE_CATEGORY" val="chip"/>
  <p:tag name="KSO_WM_TEMPLATE_INDEX" val="20201293"/>
  <p:tag name="KSO_WM_UNIT_COMPATIBLE" val="0"/>
  <p:tag name="KSO_WM_UNIT_DEC_AREA_ID" val="c2735642b92e4964ba5ebc667497bbe4"/>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38.xml><?xml version="1.0" encoding="utf-8"?>
<p:tagLst xmlns:p="http://schemas.openxmlformats.org/presentationml/2006/main">
  <p:tag name="AS_UNIQUEID" val="131"/>
</p:tagLst>
</file>

<file path=ppt/tags/tag39.xml><?xml version="1.0" encoding="utf-8"?>
<p:tagLst xmlns:p="http://schemas.openxmlformats.org/presentationml/2006/main">
  <p:tag name="AS_UNIQUEID" val="132"/>
</p:tagLst>
</file>

<file path=ppt/tags/tag4.xml><?xml version="1.0" encoding="utf-8"?>
<p:tagLst xmlns:p="http://schemas.openxmlformats.org/presentationml/2006/main">
  <p:tag name="AS_UNIQUEID" val="61"/>
  <p:tag name="KSO_WM_ASSEMBLE_CHIP_INDEX" val="99bc15d7d3044c80a6fc7b7d9c4ac089"/>
  <p:tag name="KSO_WM_BEAUTIFY_FLAG" val="#wm#"/>
  <p:tag name="KSO_WM_CHIP_FILLAREA_FILL_RULE" val="{&quot;fill_align&quot;:&quot;cm&quot;,&quot;fill_mode&quot;:&quot;adaptive&quot;,&quot;sacle_strategy&quot;:&quot;smart&quot;}"/>
  <p:tag name="KSO_WM_CHIP_GROUPID" val="5f2a1e7645e1f15ec24fe43a"/>
  <p:tag name="KSO_WM_CHIP_XID" val="5f2a1e7645e1f15ec24fe43b"/>
  <p:tag name="KSO_WM_TAG_VERSION" val="1.0"/>
  <p:tag name="KSO_WM_TEMPLATE_ASSEMBLE_GROUPID" val="5fa0fd07a8fc48be8080e791"/>
  <p:tag name="KSO_WM_TEMPLATE_ASSEMBLE_XID" val="5fa10962a8fc48be8080f8ae"/>
  <p:tag name="KSO_WM_TEMPLATE_CATEGORY" val="custom"/>
  <p:tag name="KSO_WM_TEMPLATE_INDEX" val="20201293"/>
  <p:tag name="KSO_WM_UNIT_BLOCK" val="0"/>
  <p:tag name="KSO_WM_UNIT_COMPATIBLE" val="0"/>
  <p:tag name="KSO_WM_UNIT_DEC_AREA_ID" val="e94bd682be8b4418be03daacfb752d4c"/>
  <p:tag name="KSO_WM_UNIT_DEFAULT_FONT" val="24;60;4"/>
  <p:tag name="KSO_WM_UNIT_DIAGRAM_ISNUMVISUAL" val="0"/>
  <p:tag name="KSO_WM_UNIT_DIAGRAM_ISREFERUNIT" val="0"/>
  <p:tag name="KSO_WM_UNIT_HIGHLIGHT" val="0"/>
  <p:tag name="KSO_WM_UNIT_ID" val="custom20201293_1*a*1"/>
  <p:tag name="KSO_WM_UNIT_INDEX" val="1"/>
  <p:tag name="KSO_WM_UNIT_ISCONTENTSTITLE" val="0"/>
  <p:tag name="KSO_WM_UNIT_ISNUMDGMTITLE" val="0"/>
  <p:tag name="KSO_WM_UNIT_LAYERLEVEL" val="1"/>
  <p:tag name="KSO_WM_UNIT_NOCLEAR" val="0"/>
  <p:tag name="KSO_WM_UNIT_PRESET_TEXT" val="创意品牌推广方案"/>
  <p:tag name="KSO_WM_UNIT_TEXT_FILL_FORE_SCHEMECOLOR_INDEX" val="13"/>
  <p:tag name="KSO_WM_UNIT_TEXT_FILL_FORE_SCHEMECOLOR_INDEX_BRIGHTNESS" val="0.15"/>
  <p:tag name="KSO_WM_UNIT_TEXT_FILL_TYPE" val="1"/>
  <p:tag name="KSO_WM_UNIT_TYPE" val="a"/>
  <p:tag name="KSO_WM_UNIT_VALUE" val="14"/>
</p:tagLst>
</file>

<file path=ppt/tags/tag40.xml><?xml version="1.0" encoding="utf-8"?>
<p:tagLst xmlns:p="http://schemas.openxmlformats.org/presentationml/2006/main">
  <p:tag name="AS_UNIQUEID" val="133"/>
</p:tagLst>
</file>

<file path=ppt/tags/tag41.xml><?xml version="1.0" encoding="utf-8"?>
<p:tagLst xmlns:p="http://schemas.openxmlformats.org/presentationml/2006/main">
  <p:tag name="AS_UNIQUEID" val="134"/>
</p:tagLst>
</file>

<file path=ppt/tags/tag42.xml><?xml version="1.0" encoding="utf-8"?>
<p:tagLst xmlns:p="http://schemas.openxmlformats.org/presentationml/2006/main">
  <p:tag name="AS_UNIQUEID" val="143"/>
  <p:tag name="KSO_WM_ASSEMBLE_CHIP_INDEX" val="a065b8a75fb4407c87e632bbc8e4014b"/>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SLIDE_BACKGROUND_TYPE" val="general"/>
  <p:tag name="KSO_WM_TAG_VERSION" val="1.0"/>
  <p:tag name="KSO_WM_TEMPLATE_CATEGORY" val="chip"/>
  <p:tag name="KSO_WM_TEMPLATE_INDEX" val="20201293"/>
  <p:tag name="KSO_WM_UNIT_COMPATIBLE" val="0"/>
  <p:tag name="KSO_WM_UNIT_DEC_AREA_ID" val="7b966c19b8754f9f93cb9042a7a4208f"/>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43.xml><?xml version="1.0" encoding="utf-8"?>
<p:tagLst xmlns:p="http://schemas.openxmlformats.org/presentationml/2006/main">
  <p:tag name="AS_UNIQUEID" val="144"/>
  <p:tag name="KSO_WM_ASSEMBLE_CHIP_INDEX" val="17c9b494148b40e39254004b50a66bf2"/>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SLIDE_BACKGROUND_TYPE" val="general"/>
  <p:tag name="KSO_WM_TAG_VERSION" val="1.0"/>
  <p:tag name="KSO_WM_TEMPLATE_CATEGORY" val="chip"/>
  <p:tag name="KSO_WM_TEMPLATE_INDEX" val="20201293"/>
  <p:tag name="KSO_WM_UNIT_COMPATIBLE" val="0"/>
  <p:tag name="KSO_WM_UNIT_DEC_AREA_ID" val="c2735642b92e4964ba5ebc667497bbe4"/>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44.xml><?xml version="1.0" encoding="utf-8"?>
<p:tagLst xmlns:p="http://schemas.openxmlformats.org/presentationml/2006/main">
  <p:tag name="AS_UNIQUEID" val="145"/>
  <p:tag name="KSO_WM_SLIDE_BACKGROUND_TYPE" val="general"/>
</p:tagLst>
</file>

<file path=ppt/tags/tag45.xml><?xml version="1.0" encoding="utf-8"?>
<p:tagLst xmlns:p="http://schemas.openxmlformats.org/presentationml/2006/main">
  <p:tag name="AS_UNIQUEID" val="146"/>
  <p:tag name="KSO_WM_SLIDE_BACKGROUND_TYPE" val="general"/>
</p:tagLst>
</file>

<file path=ppt/tags/tag46.xml><?xml version="1.0" encoding="utf-8"?>
<p:tagLst xmlns:p="http://schemas.openxmlformats.org/presentationml/2006/main">
  <p:tag name="AS_UNIQUEID" val="147"/>
  <p:tag name="KSO_WM_SLIDE_BACKGROUND_TYPE" val="general"/>
</p:tagLst>
</file>

<file path=ppt/tags/tag47.xml><?xml version="1.0" encoding="utf-8"?>
<p:tagLst xmlns:p="http://schemas.openxmlformats.org/presentationml/2006/main">
  <p:tag name="AS_UNIQUEID" val="148"/>
  <p:tag name="KSO_WM_SLIDE_BACKGROUND_TYPE" val="general"/>
</p:tagLst>
</file>

<file path=ppt/tags/tag48.xml><?xml version="1.0" encoding="utf-8"?>
<p:tagLst xmlns:p="http://schemas.openxmlformats.org/presentationml/2006/main">
  <p:tag name="AS_UNIQUEID" val="212"/>
</p:tagLst>
</file>

<file path=ppt/tags/tag49.xml><?xml version="1.0" encoding="utf-8"?>
<p:tagLst xmlns:p="http://schemas.openxmlformats.org/presentationml/2006/main">
  <p:tag name="AS_UNIQUEID" val="213"/>
</p:tagLst>
</file>

<file path=ppt/tags/tag5.xml><?xml version="1.0" encoding="utf-8"?>
<p:tagLst xmlns:p="http://schemas.openxmlformats.org/presentationml/2006/main">
  <p:tag name="AS_UNIQUEID" val="62"/>
  <p:tag name="KSO_WM_ASSEMBLE_CHIP_INDEX" val="99bc15d7d3044c80a6fc7b7d9c4ac089"/>
  <p:tag name="KSO_WM_BEAUTIFY_FLAG" val="#wm#"/>
  <p:tag name="KSO_WM_CHIP_FILLAREA_FILL_RULE" val="{&quot;fill_align&quot;:&quot;cm&quot;,&quot;fill_mode&quot;:&quot;adaptive&quot;,&quot;sacle_strategy&quot;:&quot;smart&quot;}"/>
  <p:tag name="KSO_WM_CHIP_GROUPID" val="5f2a1e7645e1f15ec24fe43a"/>
  <p:tag name="KSO_WM_CHIP_XID" val="5f2a1e7645e1f15ec24fe43b"/>
  <p:tag name="KSO_WM_TAG_VERSION" val="1.0"/>
  <p:tag name="KSO_WM_TEMPLATE_ASSEMBLE_GROUPID" val="5fa0fd07a8fc48be8080e791"/>
  <p:tag name="KSO_WM_TEMPLATE_ASSEMBLE_XID" val="5fa10962a8fc48be8080f8ae"/>
  <p:tag name="KSO_WM_TEMPLATE_CATEGORY" val="custom"/>
  <p:tag name="KSO_WM_TEMPLATE_INDEX" val="20201293"/>
  <p:tag name="KSO_WM_UNIT_BLOCK" val="0"/>
  <p:tag name="KSO_WM_UNIT_COMPATIBLE" val="0"/>
  <p:tag name="KSO_WM_UNIT_DEC_AREA_ID" val="bbcf2772b2c343209350ea40fe9b3f86"/>
  <p:tag name="KSO_WM_UNIT_DEFAULT_FONT" val="18;24;2"/>
  <p:tag name="KSO_WM_UNIT_DIAGRAM_ISNUMVISUAL" val="0"/>
  <p:tag name="KSO_WM_UNIT_DIAGRAM_ISREFERUNIT" val="0"/>
  <p:tag name="KSO_WM_UNIT_HIGHLIGHT" val="0"/>
  <p:tag name="KSO_WM_UNIT_ID" val="custom20201293_1*b*1"/>
  <p:tag name="KSO_WM_UNIT_INDEX" val="1"/>
  <p:tag name="KSO_WM_UNIT_ISCONTENTSTITLE" val="0"/>
  <p:tag name="KSO_WM_UNIT_ISNUMDGMTITLE" val="0"/>
  <p:tag name="KSO_WM_UNIT_LAYERLEVEL" val="1"/>
  <p:tag name="KSO_WM_UNIT_NOCLEAR" val="0"/>
  <p:tag name="KSO_WM_UNIT_PRESET_TEXT" val="此处添加副标题内容"/>
  <p:tag name="KSO_WM_UNIT_TEXT_FILL_FORE_SCHEMECOLOR_INDEX" val="13"/>
  <p:tag name="KSO_WM_UNIT_TEXT_FILL_FORE_SCHEMECOLOR_INDEX_BRIGHTNESS" val="0.35"/>
  <p:tag name="KSO_WM_UNIT_TEXT_FILL_TYPE" val="1"/>
  <p:tag name="KSO_WM_UNIT_TYPE" val="b"/>
  <p:tag name="KSO_WM_UNIT_VALUE" val="19"/>
</p:tagLst>
</file>

<file path=ppt/tags/tag50.xml><?xml version="1.0" encoding="utf-8"?>
<p:tagLst xmlns:p="http://schemas.openxmlformats.org/presentationml/2006/main">
  <p:tag name="AS_UNIQUEID" val="214"/>
</p:tagLst>
</file>

<file path=ppt/tags/tag51.xml><?xml version="1.0" encoding="utf-8"?>
<p:tagLst xmlns:p="http://schemas.openxmlformats.org/presentationml/2006/main">
  <p:tag name="AS_UNIQUEID" val="215"/>
  <p:tag name="KSO_WM_BEAUTIFY_FLAG" val="#wm#"/>
  <p:tag name="KSO_WM_TAG_VERSION" val="1.0"/>
  <p:tag name="KSO_WM_TEMPLATE_CATEGORY" val="custom"/>
  <p:tag name="KSO_WM_TEMPLATE_INDEX" val="20201293"/>
</p:tagLst>
</file>

<file path=ppt/tags/tag52.xml><?xml version="1.0" encoding="utf-8"?>
<p:tagLst xmlns:p="http://schemas.openxmlformats.org/presentationml/2006/main">
  <p:tag name="AS_UNIQUEID" val="1017"/>
</p:tagLst>
</file>

<file path=ppt/tags/tag53.xml><?xml version="1.0" encoding="utf-8"?>
<p:tagLst xmlns:p="http://schemas.openxmlformats.org/presentationml/2006/main">
  <p:tag name="AS_UNIQUEID" val="640"/>
</p:tagLst>
</file>

<file path=ppt/tags/tag54.xml><?xml version="1.0" encoding="utf-8"?>
<p:tagLst xmlns:p="http://schemas.openxmlformats.org/presentationml/2006/main">
  <p:tag name="AS_UNIQUEID" val="812"/>
</p:tagLst>
</file>

<file path=ppt/tags/tag55.xml><?xml version="1.0" encoding="utf-8"?>
<p:tagLst xmlns:p="http://schemas.openxmlformats.org/presentationml/2006/main">
  <p:tag name="KSO_WM_TEMPLATE_CATEGORY" val="custom"/>
  <p:tag name="KSO_WM_TEMPLATE_INDEX" val="20201293"/>
</p:tagLst>
</file>

<file path=ppt/tags/tag56.xml><?xml version="1.0" encoding="utf-8"?>
<p:tagLst xmlns:p="http://schemas.openxmlformats.org/presentationml/2006/main">
  <p:tag name="AS_UNIQUEID" val="229"/>
</p:tagLst>
</file>

<file path=ppt/tags/tag57.xml><?xml version="1.0" encoding="utf-8"?>
<p:tagLst xmlns:p="http://schemas.openxmlformats.org/presentationml/2006/main">
  <p:tag name="AS_UNIQUEID" val="230"/>
</p:tagLst>
</file>

<file path=ppt/tags/tag58.xml><?xml version="1.0" encoding="utf-8"?>
<p:tagLst xmlns:p="http://schemas.openxmlformats.org/presentationml/2006/main">
  <p:tag name="AS_UNIQUEID" val="231"/>
</p:tagLst>
</file>

<file path=ppt/tags/tag59.xml><?xml version="1.0" encoding="utf-8"?>
<p:tagLst xmlns:p="http://schemas.openxmlformats.org/presentationml/2006/main">
  <p:tag name="AS_UNIQUEID" val="240"/>
</p:tagLst>
</file>

<file path=ppt/tags/tag6.xml><?xml version="1.0" encoding="utf-8"?>
<p:tagLst xmlns:p="http://schemas.openxmlformats.org/presentationml/2006/main">
  <p:tag name="AS_UNIQUEID" val="64"/>
  <p:tag name="KSO_WM_ASSEMBLE_CHIP_INDEX" val="a065b8a75fb4407c87e632bbc8e4014b"/>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TAG_VERSION" val="1.0"/>
  <p:tag name="KSO_WM_TEMPLATE_CATEGORY" val="chip"/>
  <p:tag name="KSO_WM_TEMPLATE_INDEX" val="20201293"/>
  <p:tag name="KSO_WM_UNIT_COMPATIBLE" val="0"/>
  <p:tag name="KSO_WM_UNIT_DEC_AREA_ID" val="7b966c19b8754f9f93cb9042a7a4208f"/>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60.xml><?xml version="1.0" encoding="utf-8"?>
<p:tagLst xmlns:p="http://schemas.openxmlformats.org/presentationml/2006/main">
  <p:tag name="AS_UNIQUEID" val="241"/>
</p:tagLst>
</file>

<file path=ppt/tags/tag61.xml><?xml version="1.0" encoding="utf-8"?>
<p:tagLst xmlns:p="http://schemas.openxmlformats.org/presentationml/2006/main">
  <p:tag name="AS_UNIQUEID" val="242"/>
</p:tagLst>
</file>

<file path=ppt/tags/tag62.xml><?xml version="1.0" encoding="utf-8"?>
<p:tagLst xmlns:p="http://schemas.openxmlformats.org/presentationml/2006/main">
  <p:tag name="AS_UNIQUEID" val="243"/>
</p:tagLst>
</file>

<file path=ppt/tags/tag63.xml><?xml version="1.0" encoding="utf-8"?>
<p:tagLst xmlns:p="http://schemas.openxmlformats.org/presentationml/2006/main">
  <p:tag name="AS_UNIQUEID" val="244"/>
</p:tagLst>
</file>

<file path=ppt/tags/tag64.xml><?xml version="1.0" encoding="utf-8"?>
<p:tagLst xmlns:p="http://schemas.openxmlformats.org/presentationml/2006/main">
  <p:tag name="AS_UNIQUEID" val="245"/>
</p:tagLst>
</file>

<file path=ppt/tags/tag65.xml><?xml version="1.0" encoding="utf-8"?>
<p:tagLst xmlns:p="http://schemas.openxmlformats.org/presentationml/2006/main">
  <p:tag name="KSO_WM_TEMPLATE_CATEGORY" val="custom"/>
  <p:tag name="KSO_WM_TEMPLATE_INDEX" val="20201293"/>
</p:tagLst>
</file>

<file path=ppt/tags/tag66.xml><?xml version="1.0" encoding="utf-8"?>
<p:tagLst xmlns:p="http://schemas.openxmlformats.org/presentationml/2006/main">
  <p:tag name="AS_UNIQUEID" val="236"/>
</p:tagLst>
</file>

<file path=ppt/tags/tag67.xml><?xml version="1.0" encoding="utf-8"?>
<p:tagLst xmlns:p="http://schemas.openxmlformats.org/presentationml/2006/main">
  <p:tag name="AS_UNIQUEID" val="237"/>
</p:tagLst>
</file>

<file path=ppt/tags/tag68.xml><?xml version="1.0" encoding="utf-8"?>
<p:tagLst xmlns:p="http://schemas.openxmlformats.org/presentationml/2006/main">
  <p:tag name="AS_UNIQUEID" val="238"/>
</p:tagLst>
</file>

<file path=ppt/tags/tag69.xml><?xml version="1.0" encoding="utf-8"?>
<p:tagLst xmlns:p="http://schemas.openxmlformats.org/presentationml/2006/main">
  <p:tag name="AS_UNIQUEID" val="1045"/>
</p:tagLst>
</file>

<file path=ppt/tags/tag7.xml><?xml version="1.0" encoding="utf-8"?>
<p:tagLst xmlns:p="http://schemas.openxmlformats.org/presentationml/2006/main">
  <p:tag name="AS_UNIQUEID" val="65"/>
  <p:tag name="KSO_WM_ASSEMBLE_CHIP_INDEX" val="17c9b494148b40e39254004b50a66bf2"/>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TAG_VERSION" val="1.0"/>
  <p:tag name="KSO_WM_TEMPLATE_CATEGORY" val="chip"/>
  <p:tag name="KSO_WM_TEMPLATE_INDEX" val="20201293"/>
  <p:tag name="KSO_WM_UNIT_COMPATIBLE" val="0"/>
  <p:tag name="KSO_WM_UNIT_DEC_AREA_ID" val="c2735642b92e4964ba5ebc667497bbe4"/>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70.xml><?xml version="1.0" encoding="utf-8"?>
<p:tagLst xmlns:p="http://schemas.openxmlformats.org/presentationml/2006/main">
  <p:tag name="AS_UNIQUEID" val="1046"/>
</p:tagLst>
</file>

<file path=ppt/tags/tag71.xml><?xml version="1.0" encoding="utf-8"?>
<p:tagLst xmlns:p="http://schemas.openxmlformats.org/presentationml/2006/main">
  <p:tag name="AS_UNIQUEID" val="277"/>
</p:tagLst>
</file>

<file path=ppt/tags/tag72.xml><?xml version="1.0" encoding="utf-8"?>
<p:tagLst xmlns:p="http://schemas.openxmlformats.org/presentationml/2006/main">
  <p:tag name="AS_UNIQUEID" val="276"/>
</p:tagLst>
</file>

<file path=ppt/tags/tag73.xml><?xml version="1.0" encoding="utf-8"?>
<p:tagLst xmlns:p="http://schemas.openxmlformats.org/presentationml/2006/main">
  <p:tag name="AS_UNIQUEID" val="274"/>
</p:tagLst>
</file>

<file path=ppt/tags/tag74.xml><?xml version="1.0" encoding="utf-8"?>
<p:tagLst xmlns:p="http://schemas.openxmlformats.org/presentationml/2006/main">
  <p:tag name="AS_UNIQUEID" val="288"/>
</p:tagLst>
</file>

<file path=ppt/tags/tag75.xml><?xml version="1.0" encoding="utf-8"?>
<p:tagLst xmlns:p="http://schemas.openxmlformats.org/presentationml/2006/main">
  <p:tag name="AS_UNIQUEID" val="21"/>
</p:tagLst>
</file>

<file path=ppt/tags/tag76.xml><?xml version="1.0" encoding="utf-8"?>
<p:tagLst xmlns:p="http://schemas.openxmlformats.org/presentationml/2006/main">
  <p:tag name="KSO_WM_TEMPLATE_CATEGORY" val="custom"/>
  <p:tag name="KSO_WM_TEMPLATE_INDEX" val="20201293"/>
</p:tagLst>
</file>

<file path=ppt/tags/tag77.xml><?xml version="1.0" encoding="utf-8"?>
<p:tagLst xmlns:p="http://schemas.openxmlformats.org/presentationml/2006/main">
  <p:tag name="AS_UNIQUEID" val="270"/>
</p:tagLst>
</file>

<file path=ppt/tags/tag78.xml><?xml version="1.0" encoding="utf-8"?>
<p:tagLst xmlns:p="http://schemas.openxmlformats.org/presentationml/2006/main">
  <p:tag name="AS_UNIQUEID" val="271"/>
</p:tagLst>
</file>

<file path=ppt/tags/tag79.xml><?xml version="1.0" encoding="utf-8"?>
<p:tagLst xmlns:p="http://schemas.openxmlformats.org/presentationml/2006/main">
  <p:tag name="AS_UNIQUEID" val="272"/>
</p:tagLst>
</file>

<file path=ppt/tags/tag8.xml><?xml version="1.0" encoding="utf-8"?>
<p:tagLst xmlns:p="http://schemas.openxmlformats.org/presentationml/2006/main">
  <p:tag name="AS_UNIQUEID" val="68"/>
</p:tagLst>
</file>

<file path=ppt/tags/tag80.xml><?xml version="1.0" encoding="utf-8"?>
<p:tagLst xmlns:p="http://schemas.openxmlformats.org/presentationml/2006/main">
  <p:tag name="AS_UNIQUEID" val="21"/>
</p:tagLst>
</file>

<file path=ppt/tags/tag81.xml><?xml version="1.0" encoding="utf-8"?>
<p:tagLst xmlns:p="http://schemas.openxmlformats.org/presentationml/2006/main">
  <p:tag name="AS_UNIQUEID" val="21"/>
</p:tagLst>
</file>

<file path=ppt/tags/tag82.xml><?xml version="1.0" encoding="utf-8"?>
<p:tagLst xmlns:p="http://schemas.openxmlformats.org/presentationml/2006/main">
  <p:tag name="AS_UNIQUEID" val="21"/>
</p:tagLst>
</file>

<file path=ppt/tags/tag83.xml><?xml version="1.0" encoding="utf-8"?>
<p:tagLst xmlns:p="http://schemas.openxmlformats.org/presentationml/2006/main">
  <p:tag name="AS_UNIQUEID" val="750"/>
</p:tagLst>
</file>

<file path=ppt/tags/tag84.xml><?xml version="1.0" encoding="utf-8"?>
<p:tagLst xmlns:p="http://schemas.openxmlformats.org/presentationml/2006/main">
  <p:tag name="KSO_WM_TEMPLATE_CATEGORY" val="custom"/>
  <p:tag name="KSO_WM_TEMPLATE_INDEX" val="20201293"/>
</p:tagLst>
</file>

<file path=ppt/tags/tag85.xml><?xml version="1.0" encoding="utf-8"?>
<p:tagLst xmlns:p="http://schemas.openxmlformats.org/presentationml/2006/main">
  <p:tag name="AS_UNIQUEID" val="259"/>
</p:tagLst>
</file>

<file path=ppt/tags/tag86.xml><?xml version="1.0" encoding="utf-8"?>
<p:tagLst xmlns:p="http://schemas.openxmlformats.org/presentationml/2006/main">
  <p:tag name="AS_UNIQUEID" val="260"/>
</p:tagLst>
</file>

<file path=ppt/tags/tag87.xml><?xml version="1.0" encoding="utf-8"?>
<p:tagLst xmlns:p="http://schemas.openxmlformats.org/presentationml/2006/main">
  <p:tag name="AS_UNIQUEID" val="261"/>
</p:tagLst>
</file>

<file path=ppt/tags/tag88.xml><?xml version="1.0" encoding="utf-8"?>
<p:tagLst xmlns:p="http://schemas.openxmlformats.org/presentationml/2006/main">
  <p:tag name="AS_UNIQUEID" val="340"/>
</p:tagLst>
</file>

<file path=ppt/tags/tag89.xml><?xml version="1.0" encoding="utf-8"?>
<p:tagLst xmlns:p="http://schemas.openxmlformats.org/presentationml/2006/main">
  <p:tag name="AS_UNIQUEID" val="341"/>
</p:tagLst>
</file>

<file path=ppt/tags/tag9.xml><?xml version="1.0" encoding="utf-8"?>
<p:tagLst xmlns:p="http://schemas.openxmlformats.org/presentationml/2006/main">
  <p:tag name="AS_UNIQUEID" val="69"/>
</p:tagLst>
</file>

<file path=ppt/tags/tag90.xml><?xml version="1.0" encoding="utf-8"?>
<p:tagLst xmlns:p="http://schemas.openxmlformats.org/presentationml/2006/main">
  <p:tag name="AS_UNIQUEID" val="342"/>
</p:tagLst>
</file>

<file path=ppt/tags/tag91.xml><?xml version="1.0" encoding="utf-8"?>
<p:tagLst xmlns:p="http://schemas.openxmlformats.org/presentationml/2006/main">
  <p:tag name="AS_UNIQUEID" val="343"/>
</p:tagLst>
</file>

<file path=ppt/tags/tag92.xml><?xml version="1.0" encoding="utf-8"?>
<p:tagLst xmlns:p="http://schemas.openxmlformats.org/presentationml/2006/main">
  <p:tag name="AS_UNIQUEID" val="347"/>
</p:tagLst>
</file>

<file path=ppt/tags/tag93.xml><?xml version="1.0" encoding="utf-8"?>
<p:tagLst xmlns:p="http://schemas.openxmlformats.org/presentationml/2006/main">
  <p:tag name="AS_UNIQUEID" val="21"/>
</p:tagLst>
</file>

<file path=ppt/tags/tag94.xml><?xml version="1.0" encoding="utf-8"?>
<p:tagLst xmlns:p="http://schemas.openxmlformats.org/presentationml/2006/main">
  <p:tag name="KSO_WM_UNIT_TABLE_BEAUTIFY" val="smartTable{f2addbe3-54e4-47fa-aadb-8bf82aa96b8e}"/>
</p:tagLst>
</file>

<file path=ppt/tags/tag95.xml><?xml version="1.0" encoding="utf-8"?>
<p:tagLst xmlns:p="http://schemas.openxmlformats.org/presentationml/2006/main">
  <p:tag name="KSO_WM_TEMPLATE_CATEGORY" val="custom"/>
  <p:tag name="KSO_WM_TEMPLATE_INDEX" val="20201293"/>
</p:tagLst>
</file>

<file path=ppt/tags/tag96.xml><?xml version="1.0" encoding="utf-8"?>
<p:tagLst xmlns:p="http://schemas.openxmlformats.org/presentationml/2006/main">
  <p:tag name="AS_UNIQUEID" val="336"/>
</p:tagLst>
</file>

<file path=ppt/tags/tag97.xml><?xml version="1.0" encoding="utf-8"?>
<p:tagLst xmlns:p="http://schemas.openxmlformats.org/presentationml/2006/main">
  <p:tag name="AS_UNIQUEID" val="337"/>
</p:tagLst>
</file>

<file path=ppt/tags/tag98.xml><?xml version="1.0" encoding="utf-8"?>
<p:tagLst xmlns:p="http://schemas.openxmlformats.org/presentationml/2006/main">
  <p:tag name="AS_UNIQUEID" val="338"/>
</p:tagLst>
</file>

<file path=ppt/tags/tag99.xml><?xml version="1.0" encoding="utf-8"?>
<p:tagLst xmlns:p="http://schemas.openxmlformats.org/presentationml/2006/main">
  <p:tag name="AS_UNIQUEID" val="21"/>
</p:tagLst>
</file>

<file path=ppt/theme/theme1.xml><?xml version="1.0" encoding="utf-8"?>
<a:theme xmlns:a="http://schemas.openxmlformats.org/drawingml/2006/main" name="Office 主题​​">
  <a:themeElements>
    <a:clrScheme name="Adjacency">
      <a:dk1>
        <a:srgbClr val="000000"/>
      </a:dk1>
      <a:lt1>
        <a:srgbClr val="FFFFFF"/>
      </a:lt1>
      <a:dk2>
        <a:srgbClr val="F0F0F0"/>
      </a:dk2>
      <a:lt2>
        <a:srgbClr val="FFFFFF"/>
      </a:lt2>
      <a:accent1>
        <a:srgbClr val="6F62A1"/>
      </a:accent1>
      <a:accent2>
        <a:srgbClr val="4775AD"/>
      </a:accent2>
      <a:accent3>
        <a:srgbClr val="3A8599"/>
      </a:accent3>
      <a:accent4>
        <a:srgbClr val="4A8D79"/>
      </a:accent4>
      <a:accent5>
        <a:srgbClr val="708F62"/>
      </a:accent5>
      <a:accent6>
        <a:srgbClr val="A08C60"/>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13475</Words>
  <Application>WPS 演示</Application>
  <PresentationFormat>宽屏</PresentationFormat>
  <Paragraphs>663</Paragraphs>
  <Slides>36</Slides>
  <Notes>22</Notes>
  <HiddenSlides>0</HiddenSlides>
  <MMClips>0</MMClips>
  <ScaleCrop>false</ScaleCrop>
  <HeadingPairs>
    <vt:vector size="8" baseType="variant">
      <vt:variant>
        <vt:lpstr>已用的字体</vt:lpstr>
      </vt:variant>
      <vt:variant>
        <vt:i4>35</vt:i4>
      </vt: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73" baseType="lpstr">
      <vt:lpstr>Arial</vt:lpstr>
      <vt:lpstr>宋体</vt:lpstr>
      <vt:lpstr>Wingdings</vt:lpstr>
      <vt:lpstr>幼圆</vt:lpstr>
      <vt:lpstr>汉仪乐喵体W</vt:lpstr>
      <vt:lpstr>微软雅黑</vt:lpstr>
      <vt:lpstr>Times New Roman</vt:lpstr>
      <vt:lpstr>华文行楷</vt:lpstr>
      <vt:lpstr>Times New Roman Bold</vt:lpstr>
      <vt:lpstr>黑体</vt:lpstr>
      <vt:lpstr>华文楷体</vt:lpstr>
      <vt:lpstr>Calibri</vt:lpstr>
      <vt:lpstr>Arial</vt:lpstr>
      <vt:lpstr>Microsoft YaHei UI</vt:lpstr>
      <vt:lpstr>等线</vt:lpstr>
      <vt:lpstr>Garamond</vt:lpstr>
      <vt:lpstr>Comic Sans MS</vt:lpstr>
      <vt:lpstr>楷体_GB2312</vt:lpstr>
      <vt:lpstr>新宋体</vt:lpstr>
      <vt:lpstr>南宋书局体</vt:lpstr>
      <vt:lpstr>Calibri</vt:lpstr>
      <vt:lpstr>Courier New</vt:lpstr>
      <vt:lpstr>Times New Roman</vt:lpstr>
      <vt:lpstr>Arial Unicode MS</vt:lpstr>
      <vt:lpstr>楷体</vt:lpstr>
      <vt:lpstr>Amasis MT Pro</vt:lpstr>
      <vt:lpstr>Segoe Print</vt:lpstr>
      <vt:lpstr>Showcard Gothic</vt:lpstr>
      <vt:lpstr>Times New Roman Regular</vt:lpstr>
      <vt:lpstr>Arial Narrow</vt:lpstr>
      <vt:lpstr>Wingdings</vt:lpstr>
      <vt:lpstr>方正书宋_GBK</vt:lpstr>
      <vt:lpstr>HelveticaNeue</vt:lpstr>
      <vt:lpstr>Corbel</vt:lpstr>
      <vt:lpstr>华文新魏</vt:lpstr>
      <vt:lpstr>Office 主题​​</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Body Language Reading and Thinking</dc:title>
  <dc:creator>rbm.xkw.com</dc:creator>
  <cp:lastModifiedBy>南山有谷堆</cp:lastModifiedBy>
  <cp:revision>104</cp:revision>
  <cp:lastPrinted>2021-01-26T01:04:00Z</cp:lastPrinted>
  <dcterms:created xsi:type="dcterms:W3CDTF">2021-01-26T01:04:00Z</dcterms:created>
  <dcterms:modified xsi:type="dcterms:W3CDTF">2021-10-21T19:19:13Z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E794BB9091344775B1012C647FF2149D</vt:lpwstr>
  </property>
  <property fmtid="{D5CDD505-2E9C-101B-9397-08002B2CF9AE}" pid="7" name="KSOProductBuildVer">
    <vt:lpwstr>2052-11.8.2.8506</vt:lpwstr>
  </property>
</Properties>
</file>