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11789" r:id="rId3"/>
    <p:sldId id="11766" r:id="rId4"/>
    <p:sldId id="11777" r:id="rId5"/>
    <p:sldId id="11676" r:id="rId6"/>
    <p:sldId id="11628" r:id="rId7"/>
    <p:sldId id="11629" r:id="rId8"/>
    <p:sldId id="11724" r:id="rId9"/>
    <p:sldId id="11757" r:id="rId10"/>
    <p:sldId id="11740" r:id="rId12"/>
    <p:sldId id="11762" r:id="rId13"/>
    <p:sldId id="11741" r:id="rId14"/>
    <p:sldId id="11756" r:id="rId15"/>
    <p:sldId id="11758" r:id="rId16"/>
    <p:sldId id="11788"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CFD4E8"/>
    <a:srgbClr val="D0D0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90" d="100"/>
          <a:sy n="90" d="100"/>
        </p:scale>
        <p:origin x="-398" y="34"/>
      </p:cViewPr>
      <p:guideLst>
        <p:guide orient="horz" pos="2144"/>
        <p:guide pos="3839"/>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CBF1A4DF-4A50-48A8-9F88-669A9ADDB2F0}"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BB1E134F-62A2-4DCD-86D5-0CEEA560701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4FAB7549-AD8A-4A98-9695-B06B981FC9C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4FAB7549-AD8A-4A98-9695-B06B981FC9C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4FAB7549-AD8A-4A98-9695-B06B981FC9C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标题和内容">
    <p:spTree>
      <p:nvGrpSpPr>
        <p:cNvPr id="1" name=""/>
        <p:cNvGrpSpPr/>
        <p:nvPr/>
      </p:nvGrpSpPr>
      <p:grpSpPr>
        <a:xfrm>
          <a:off x="0" y="0"/>
          <a:ext cx="0" cy="0"/>
          <a:chOff x="0" y="0"/>
          <a:chExt cx="0" cy="0"/>
        </a:xfrm>
      </p:grpSpPr>
      <p:sp>
        <p:nvSpPr>
          <p:cNvPr id="2" name="灯片编号占位符 3"/>
          <p:cNvSpPr>
            <a:spLocks noGrp="1" noChangeArrowheads="1"/>
          </p:cNvSpPr>
          <p:nvPr>
            <p:ph type="sldNum" sz="quarter" idx="10"/>
            <p:custDataLst>
              <p:tags r:id="rId2"/>
            </p:custDataLst>
          </p:nvPr>
        </p:nvSpPr>
        <p:spPr/>
        <p:txBody>
          <a:bodyPr/>
          <a:lstStyle>
            <a:lvl1pPr>
              <a:defRPr/>
            </a:lvl1pPr>
          </a:lstStyle>
          <a:p>
            <a:fld id="{1E99126C-44A1-4924-9DD8-1E4F8ED153BA}" type="slidenum">
              <a:rPr lang="zh-CN" altLang="en-US"/>
            </a:fld>
            <a:endParaRPr lang="zh-CN" altLang="en-US"/>
          </a:p>
        </p:txBody>
      </p:sp>
      <p:sp>
        <p:nvSpPr>
          <p:cNvPr id="3" name="日期占位符 1"/>
          <p:cNvSpPr>
            <a:spLocks noGrp="1" noChangeArrowheads="1"/>
          </p:cNvSpPr>
          <p:nvPr>
            <p:ph type="dt" sz="half" idx="11"/>
            <p:custDataLst>
              <p:tags r:id="rId3"/>
            </p:custDataLst>
          </p:nvPr>
        </p:nvSpPr>
        <p:spPr/>
        <p:txBody>
          <a:bodyPr/>
          <a:lstStyle>
            <a:lvl1pPr>
              <a:defRPr/>
            </a:lvl1pPr>
          </a:lstStyle>
          <a:p>
            <a:endParaRPr lang="zh-CN" altLang="en-US"/>
          </a:p>
        </p:txBody>
      </p:sp>
      <p:sp>
        <p:nvSpPr>
          <p:cNvPr id="4" name="页脚占位符 2"/>
          <p:cNvSpPr>
            <a:spLocks noGrp="1" noChangeArrowheads="1"/>
          </p:cNvSpPr>
          <p:nvPr>
            <p:ph type="ftr" sz="quarter" idx="12"/>
            <p:custDataLst>
              <p:tags r:id="rId4"/>
            </p:custDataLst>
          </p:nvPr>
        </p:nvSpPr>
        <p:spPr/>
        <p:txBody>
          <a:bodyPr/>
          <a:lstStyle>
            <a:lvl1pPr>
              <a:defRPr/>
            </a:lvl1pPr>
          </a:lstStyle>
          <a:p>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reative Break Picture">
    <p:spTree>
      <p:nvGrpSpPr>
        <p:cNvPr id="1" name=""/>
        <p:cNvGrpSpPr/>
        <p:nvPr/>
      </p:nvGrpSpPr>
      <p:grpSpPr>
        <a:xfrm>
          <a:off x="0" y="0"/>
          <a:ext cx="0" cy="0"/>
          <a:chOff x="0" y="0"/>
          <a:chExt cx="0" cy="0"/>
        </a:xfrm>
      </p:grpSpPr>
      <p:sp>
        <p:nvSpPr>
          <p:cNvPr id="7" name="Freeform 6"/>
          <p:cNvSpPr>
            <a:spLocks noGrp="1"/>
          </p:cNvSpPr>
          <p:nvPr>
            <p:ph type="pic" sz="quarter" idx="15"/>
          </p:nvPr>
        </p:nvSpPr>
        <p:spPr>
          <a:xfrm>
            <a:off x="4963244" y="1515533"/>
            <a:ext cx="4405343" cy="3826934"/>
          </a:xfrm>
          <a:custGeom>
            <a:avLst/>
            <a:gdLst>
              <a:gd name="connsiteX0" fmla="*/ 0 w 4690534"/>
              <a:gd name="connsiteY0" fmla="*/ 1913466 h 3826934"/>
              <a:gd name="connsiteX1" fmla="*/ 0 w 4690534"/>
              <a:gd name="connsiteY1" fmla="*/ 1913467 h 3826934"/>
              <a:gd name="connsiteX2" fmla="*/ 0 w 4690534"/>
              <a:gd name="connsiteY2" fmla="*/ 1913467 h 3826934"/>
              <a:gd name="connsiteX3" fmla="*/ 1913467 w 4690534"/>
              <a:gd name="connsiteY3" fmla="*/ 0 h 3826934"/>
              <a:gd name="connsiteX4" fmla="*/ 2777067 w 4690534"/>
              <a:gd name="connsiteY4" fmla="*/ 0 h 3826934"/>
              <a:gd name="connsiteX5" fmla="*/ 4690534 w 4690534"/>
              <a:gd name="connsiteY5" fmla="*/ 1913467 h 3826934"/>
              <a:gd name="connsiteX6" fmla="*/ 4690533 w 4690534"/>
              <a:gd name="connsiteY6" fmla="*/ 1913467 h 3826934"/>
              <a:gd name="connsiteX7" fmla="*/ 2777066 w 4690534"/>
              <a:gd name="connsiteY7" fmla="*/ 3826934 h 3826934"/>
              <a:gd name="connsiteX8" fmla="*/ 1913467 w 4690534"/>
              <a:gd name="connsiteY8" fmla="*/ 3826933 h 3826934"/>
              <a:gd name="connsiteX9" fmla="*/ 9879 w 4690534"/>
              <a:gd name="connsiteY9" fmla="*/ 2109107 h 3826934"/>
              <a:gd name="connsiteX10" fmla="*/ 0 w 4690534"/>
              <a:gd name="connsiteY10" fmla="*/ 1913467 h 3826934"/>
              <a:gd name="connsiteX11" fmla="*/ 9879 w 4690534"/>
              <a:gd name="connsiteY11" fmla="*/ 1717826 h 3826934"/>
              <a:gd name="connsiteX12" fmla="*/ 1913467 w 4690534"/>
              <a:gd name="connsiteY12" fmla="*/ 0 h 382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0534" h="3826934">
                <a:moveTo>
                  <a:pt x="0" y="1913466"/>
                </a:moveTo>
                <a:lnTo>
                  <a:pt x="0" y="1913467"/>
                </a:lnTo>
                <a:lnTo>
                  <a:pt x="0" y="1913467"/>
                </a:lnTo>
                <a:close/>
                <a:moveTo>
                  <a:pt x="1913467" y="0"/>
                </a:moveTo>
                <a:lnTo>
                  <a:pt x="2777067" y="0"/>
                </a:lnTo>
                <a:cubicBezTo>
                  <a:pt x="3833846" y="0"/>
                  <a:pt x="4690534" y="856688"/>
                  <a:pt x="4690534" y="1913467"/>
                </a:cubicBezTo>
                <a:lnTo>
                  <a:pt x="4690533" y="1913467"/>
                </a:lnTo>
                <a:cubicBezTo>
                  <a:pt x="4690533" y="2970246"/>
                  <a:pt x="3833845" y="3826934"/>
                  <a:pt x="2777066" y="3826934"/>
                </a:cubicBezTo>
                <a:lnTo>
                  <a:pt x="1913467" y="3826933"/>
                </a:lnTo>
                <a:cubicBezTo>
                  <a:pt x="922737" y="3826933"/>
                  <a:pt x="107868" y="3073985"/>
                  <a:pt x="9879" y="2109107"/>
                </a:cubicBezTo>
                <a:lnTo>
                  <a:pt x="0" y="1913467"/>
                </a:lnTo>
                <a:lnTo>
                  <a:pt x="9879" y="1717826"/>
                </a:lnTo>
                <a:cubicBezTo>
                  <a:pt x="107868" y="752949"/>
                  <a:pt x="922737" y="0"/>
                  <a:pt x="1913467" y="0"/>
                </a:cubicBezTo>
                <a:close/>
              </a:path>
            </a:pathLst>
          </a:custGeom>
          <a:solidFill>
            <a:schemeClr val="bg1">
              <a:lumMod val="95000"/>
            </a:schemeClr>
          </a:solidFill>
          <a:effectLst/>
        </p:spPr>
        <p:txBody>
          <a:bodyPr wrap="square">
            <a:no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4FAB7549-AD8A-4A98-9695-B06B981FC9C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4FAB7549-AD8A-4A98-9695-B06B981FC9C4}"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4FAB7549-AD8A-4A98-9695-B06B981FC9C4}"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4FAB7549-AD8A-4A98-9695-B06B981FC9C4}"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4FAB7549-AD8A-4A98-9695-B06B981FC9C4}"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4FAB7549-AD8A-4A98-9695-B06B981FC9C4}"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4FAB7549-AD8A-4A98-9695-B06B981FC9C4}"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4FAB7549-AD8A-4A98-9695-B06B981FC9C4}"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22E4D06C-FB42-4972-A48F-594878EE3B70}"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image" Target="../media/image2.png"/><Relationship Id="rId21" Type="http://schemas.openxmlformats.org/officeDocument/2006/relationships/tags" Target="../tags/tag68.xml"/><Relationship Id="rId20" Type="http://schemas.openxmlformats.org/officeDocument/2006/relationships/image" Target="../media/image1.jpeg"/><Relationship Id="rId2" Type="http://schemas.openxmlformats.org/officeDocument/2006/relationships/slideLayout" Target="../slideLayouts/slideLayout2.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B7549-AD8A-4A98-9695-B06B981FC9C4}"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4D06C-FB42-4972-A48F-594878EE3B70}" type="slidenum">
              <a:rPr lang="zh-CN" altLang="en-US" smtClean="0"/>
            </a:fld>
            <a:endParaRPr lang="zh-CN" altLang="en-US"/>
          </a:p>
        </p:txBody>
      </p:sp>
      <p:pic>
        <p:nvPicPr>
          <p:cNvPr id="7" name="图片 6"/>
          <p:cNvPicPr>
            <a:picLocks noChangeAspect="1"/>
          </p:cNvPicPr>
          <p:nvPr userDrawn="1">
            <p:custDataLst>
              <p:tags r:id="rId19"/>
            </p:custDataLst>
          </p:nvPr>
        </p:nvPicPr>
        <p:blipFill>
          <a:blip r:embed="rId20">
            <a:extLst>
              <a:ext uri="{28A0092B-C50C-407E-A947-70E740481C1C}">
                <a14:useLocalDpi xmlns:a14="http://schemas.microsoft.com/office/drawing/2010/main" val="0"/>
              </a:ext>
            </a:extLst>
          </a:blip>
          <a:stretch>
            <a:fillRect/>
          </a:stretch>
        </p:blipFill>
        <p:spPr>
          <a:xfrm>
            <a:off x="0" y="403"/>
            <a:ext cx="12192000" cy="6857194"/>
          </a:xfrm>
          <a:prstGeom prst="rect">
            <a:avLst/>
          </a:prstGeom>
        </p:spPr>
      </p:pic>
      <p:sp>
        <p:nvSpPr>
          <p:cNvPr id="8" name="矩形 7"/>
          <p:cNvSpPr/>
          <p:nvPr userDrawn="1">
            <p:custDataLst>
              <p:tags r:id="rId21"/>
            </p:custDataLst>
          </p:nvPr>
        </p:nvSpPr>
        <p:spPr>
          <a:xfrm>
            <a:off x="180622" y="158044"/>
            <a:ext cx="11842045" cy="6536267"/>
          </a:xfrm>
          <a:prstGeom prst="rect">
            <a:avLst/>
          </a:prstGeom>
          <a:solidFill>
            <a:schemeClr val="bg1"/>
          </a:solidFill>
          <a:ln>
            <a:solidFill>
              <a:srgbClr val="123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22"/>
          <a:stretch>
            <a:fillRect/>
          </a:stretch>
        </p:blipFill>
        <p:spPr>
          <a:xfrm>
            <a:off x="7197090" y="69215"/>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image" Target="../media/image14.jpeg"/><Relationship Id="rId3" Type="http://schemas.openxmlformats.org/officeDocument/2006/relationships/tags" Target="../tags/tag98.xml"/><Relationship Id="rId2" Type="http://schemas.openxmlformats.org/officeDocument/2006/relationships/image" Target="../media/image4.png"/><Relationship Id="rId1" Type="http://schemas.openxmlformats.org/officeDocument/2006/relationships/tags" Target="../tags/tag97.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17.jpe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16.xml"/><Relationship Id="rId6" Type="http://schemas.openxmlformats.org/officeDocument/2006/relationships/image" Target="../media/image20.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9.jpeg"/><Relationship Id="rId1" Type="http://schemas.openxmlformats.org/officeDocument/2006/relationships/tags" Target="../tags/tag11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6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tags" Target="../tags/tag71.xml"/><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tags" Target="../tags/tag74.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tags" Target="../tags/tag73.xml"/><Relationship Id="rId11" Type="http://schemas.openxmlformats.org/officeDocument/2006/relationships/slideLayout" Target="../slideLayouts/slideLayout2.xml"/><Relationship Id="rId10" Type="http://schemas.openxmlformats.org/officeDocument/2006/relationships/tags" Target="../tags/tag77.xml"/><Relationship Id="rId1" Type="http://schemas.openxmlformats.org/officeDocument/2006/relationships/tags" Target="../tags/tag72.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1.xml"/><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jpeg"/><Relationship Id="rId3" Type="http://schemas.openxmlformats.org/officeDocument/2006/relationships/tags" Target="../tags/tag83.xml"/><Relationship Id="rId2" Type="http://schemas.openxmlformats.org/officeDocument/2006/relationships/image" Target="../media/image4.png"/><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image" Target="../media/image15.jpeg"/><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9.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11.jpeg"/><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image" Target="../media/image14.jpeg"/><Relationship Id="rId3" Type="http://schemas.openxmlformats.org/officeDocument/2006/relationships/tags" Target="../tags/tag93.xml"/><Relationship Id="rId2" Type="http://schemas.openxmlformats.org/officeDocument/2006/relationships/image" Target="../media/image4.png"/><Relationship Id="rId10" Type="http://schemas.openxmlformats.org/officeDocument/2006/relationships/slideLayout" Target="../slideLayouts/slideLayout2.xml"/><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186267"/>
            <a:ext cx="12192000" cy="704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descr="1.webp"/>
          <p:cNvPicPr>
            <a:picLocks noChangeAspect="1"/>
          </p:cNvPicPr>
          <p:nvPr>
            <p:custDataLst>
              <p:tags r:id="rId3"/>
            </p:custDataLst>
          </p:nvPr>
        </p:nvPicPr>
        <p:blipFill>
          <a:blip r:embed="rId4"/>
          <a:stretch>
            <a:fillRect/>
          </a:stretch>
        </p:blipFill>
        <p:spPr>
          <a:xfrm>
            <a:off x="0" y="-123825"/>
            <a:ext cx="12192635" cy="7070725"/>
          </a:xfrm>
          <a:prstGeom prst="rect">
            <a:avLst/>
          </a:prstGeom>
        </p:spPr>
      </p:pic>
      <p:graphicFrame>
        <p:nvGraphicFramePr>
          <p:cNvPr id="6" name="表格 5"/>
          <p:cNvGraphicFramePr/>
          <p:nvPr>
            <p:custDataLst>
              <p:tags r:id="rId5"/>
            </p:custDataLst>
          </p:nvPr>
        </p:nvGraphicFramePr>
        <p:xfrm>
          <a:off x="-635" y="520065"/>
          <a:ext cx="12192635" cy="6561455"/>
        </p:xfrm>
        <a:graphic>
          <a:graphicData uri="http://schemas.openxmlformats.org/drawingml/2006/table">
            <a:tbl>
              <a:tblPr firstRow="1" bandRow="1">
                <a:tableStyleId>{5C22544A-7EE6-4342-B048-85BDC9FD1C3A}</a:tableStyleId>
              </a:tblPr>
              <a:tblGrid>
                <a:gridCol w="1964055"/>
                <a:gridCol w="10228580"/>
              </a:tblGrid>
              <a:tr h="1158240">
                <a:tc>
                  <a:txBody>
                    <a:bodyPr/>
                    <a:p>
                      <a:pPr fontAlgn="auto">
                        <a:lnSpc>
                          <a:spcPts val="4200"/>
                        </a:lnSpc>
                        <a:buNone/>
                      </a:pPr>
                      <a:r>
                        <a:rPr lang="en-US" altLang="zh-CN" sz="4000">
                          <a:latin typeface="Bodoni MT Black" panose="02070A03080606020203" charset="0"/>
                          <a:cs typeface="Bodoni MT Black" panose="02070A03080606020203" charset="0"/>
                        </a:rPr>
                        <a:t>Cold Sports</a:t>
                      </a:r>
                      <a:endParaRPr lang="en-US" altLang="zh-CN" sz="4000">
                        <a:latin typeface="Bodoni MT Black" panose="02070A03080606020203" charset="0"/>
                        <a:cs typeface="Bodoni MT Black" panose="02070A03080606020203" charset="0"/>
                      </a:endParaRPr>
                    </a:p>
                  </a:txBody>
                  <a:tcPr/>
                </a:tc>
                <a:tc>
                  <a:txBody>
                    <a:bodyPr/>
                    <a:p>
                      <a:pPr fontAlgn="auto">
                        <a:lnSpc>
                          <a:spcPts val="4200"/>
                        </a:lnSpc>
                        <a:buNone/>
                      </a:pPr>
                      <a:r>
                        <a:rPr lang="en-US" altLang="zh-CN" sz="4000">
                          <a:latin typeface="Bodoni MT Black" panose="02070A03080606020203" charset="0"/>
                          <a:cs typeface="Bodoni MT Black" panose="02070A03080606020203" charset="0"/>
                        </a:rPr>
                        <a:t>             Features (</a:t>
                      </a:r>
                      <a:r>
                        <a:rPr lang="zh-CN" altLang="en-US" sz="4000">
                          <a:latin typeface="Bodoni MT Black" panose="02070A03080606020203" charset="0"/>
                          <a:cs typeface="Bodoni MT Black" panose="02070A03080606020203" charset="0"/>
                        </a:rPr>
                        <a:t>特点</a:t>
                      </a:r>
                      <a:r>
                        <a:rPr lang="en-US" altLang="zh-CN" sz="4000">
                          <a:latin typeface="Bodoni MT Black" panose="02070A03080606020203" charset="0"/>
                          <a:cs typeface="Bodoni MT Black" panose="02070A03080606020203" charset="0"/>
                        </a:rPr>
                        <a:t>)</a:t>
                      </a:r>
                      <a:endParaRPr lang="en-US" altLang="zh-CN" sz="4000">
                        <a:latin typeface="Bodoni MT Black" panose="02070A03080606020203" charset="0"/>
                        <a:cs typeface="Bodoni MT Black" panose="02070A03080606020203" charset="0"/>
                      </a:endParaRPr>
                    </a:p>
                  </a:txBody>
                  <a:tcPr/>
                </a:tc>
              </a:tr>
              <a:tr h="1541780">
                <a:tc>
                  <a:txBody>
                    <a:bodyPr/>
                    <a:p>
                      <a:pPr>
                        <a:buNone/>
                      </a:pPr>
                      <a:r>
                        <a:rPr lang="en-US" altLang="zh-CN" sz="3200">
                          <a:latin typeface="Bodoni MT Black" panose="02070A03080606020203" charset="0"/>
                          <a:cs typeface="Bodoni MT Black" panose="02070A03080606020203" charset="0"/>
                        </a:rPr>
                        <a:t>Skiing</a:t>
                      </a:r>
                      <a:endParaRPr lang="en-US" altLang="zh-CN" sz="3200">
                        <a:latin typeface="Bodoni MT Black" panose="02070A03080606020203" charset="0"/>
                        <a:cs typeface="Bodoni MT Black" panose="02070A03080606020203" charset="0"/>
                      </a:endParaRPr>
                    </a:p>
                  </a:txBody>
                  <a:tcPr/>
                </a:tc>
                <a:tc>
                  <a:txBody>
                    <a:bodyPr/>
                    <a:p>
                      <a:pPr>
                        <a:buNone/>
                      </a:pPr>
                      <a:endParaRPr lang="en-US" altLang="zh-CN" sz="2400">
                        <a:latin typeface="Calibri" panose="020F0502020204030204" charset="0"/>
                        <a:cs typeface="Times New Roman" panose="02020603050405020304" pitchFamily="18" charset="0"/>
                      </a:endParaRPr>
                    </a:p>
                  </a:txBody>
                  <a:tcPr/>
                </a:tc>
              </a:tr>
              <a:tr h="1196975">
                <a:tc>
                  <a:txBody>
                    <a:bodyPr/>
                    <a:p>
                      <a:pPr>
                        <a:buNone/>
                      </a:pPr>
                      <a:r>
                        <a:rPr lang="en-US" altLang="zh-CN" sz="3200">
                          <a:latin typeface="Bodoni MT Black" panose="02070A03080606020203" charset="0"/>
                          <a:cs typeface="Bodoni MT Black" panose="02070A03080606020203" charset="0"/>
                        </a:rPr>
                        <a:t>Skating</a:t>
                      </a:r>
                      <a:endParaRPr lang="en-US" altLang="zh-CN" sz="3200">
                        <a:latin typeface="Bodoni MT Black" panose="02070A03080606020203" charset="0"/>
                        <a:cs typeface="Bodoni MT Black" panose="02070A03080606020203" charset="0"/>
                      </a:endParaRPr>
                    </a:p>
                  </a:txBody>
                  <a:tcPr/>
                </a:tc>
                <a:tc>
                  <a:txBody>
                    <a:bodyPr/>
                    <a:p>
                      <a:pPr>
                        <a:buNone/>
                      </a:pPr>
                      <a:endParaRPr lang="zh-CN" altLang="en-US" sz="2400">
                        <a:latin typeface="Times New Roman" panose="02020603050405020304" pitchFamily="18" charset="0"/>
                        <a:cs typeface="Times New Roman" panose="02020603050405020304" pitchFamily="18" charset="0"/>
                      </a:endParaRPr>
                    </a:p>
                  </a:txBody>
                  <a:tcPr/>
                </a:tc>
              </a:tr>
              <a:tr h="1541780">
                <a:tc>
                  <a:txBody>
                    <a:bodyPr/>
                    <a:p>
                      <a:pPr>
                        <a:buNone/>
                      </a:pPr>
                      <a:r>
                        <a:rPr lang="en-US" altLang="zh-CN" sz="3200">
                          <a:latin typeface="Bodoni MT Black" panose="02070A03080606020203" charset="0"/>
                          <a:cs typeface="Bodoni MT Black" panose="02070A03080606020203" charset="0"/>
                        </a:rPr>
                        <a:t>The skeleton</a:t>
                      </a:r>
                      <a:endParaRPr lang="en-US" altLang="zh-CN" sz="3200">
                        <a:latin typeface="Bodoni MT Black" panose="02070A03080606020203" charset="0"/>
                        <a:cs typeface="Bodoni MT Black" panose="02070A03080606020203" charset="0"/>
                      </a:endParaRPr>
                    </a:p>
                    <a:p>
                      <a:pPr>
                        <a:buNone/>
                      </a:pPr>
                      <a:endParaRPr lang="en-US" altLang="zh-CN" sz="3200">
                        <a:latin typeface="Bodoni MT Black" panose="02070A03080606020203" charset="0"/>
                        <a:cs typeface="Bodoni MT Black" panose="02070A03080606020203" charset="0"/>
                      </a:endParaRPr>
                    </a:p>
                    <a:p>
                      <a:pPr>
                        <a:buNone/>
                      </a:pPr>
                      <a:endParaRPr lang="en-US" altLang="zh-CN" sz="3200">
                        <a:latin typeface="Bodoni MT Black" panose="02070A03080606020203" charset="0"/>
                        <a:cs typeface="Bodoni MT Black" panose="02070A03080606020203" charset="0"/>
                      </a:endParaRPr>
                    </a:p>
                    <a:p>
                      <a:pPr>
                        <a:buNone/>
                      </a:pPr>
                      <a:endParaRPr lang="en-US" altLang="zh-CN" sz="3200">
                        <a:latin typeface="Bodoni MT Black" panose="02070A03080606020203" charset="0"/>
                        <a:cs typeface="Bodoni MT Black" panose="02070A03080606020203" charset="0"/>
                      </a:endParaRPr>
                    </a:p>
                  </a:txBody>
                  <a:tcPr/>
                </a:tc>
                <a:tc>
                  <a:txBody>
                    <a:bodyPr/>
                    <a:p>
                      <a:pPr>
                        <a:buNone/>
                      </a:pPr>
                      <a:r>
                        <a:rPr lang="en-US" altLang="zh-CN" sz="2400" u="sng">
                          <a:latin typeface="Times New Roman" panose="02020603050405020304" pitchFamily="18" charset="0"/>
                          <a:cs typeface="Times New Roman" panose="02020603050405020304" pitchFamily="18" charset="0"/>
                        </a:rPr>
                        <a:t>   </a:t>
                      </a:r>
                      <a:endParaRPr lang="en-US" altLang="zh-CN" sz="2400">
                        <a:latin typeface="Times New Roman" panose="02020603050405020304" pitchFamily="18" charset="0"/>
                        <a:cs typeface="Times New Roman" panose="02020603050405020304" pitchFamily="18" charset="0"/>
                      </a:endParaRPr>
                    </a:p>
                    <a:p>
                      <a:pPr>
                        <a:buNone/>
                      </a:pPr>
                      <a:endParaRPr lang="en-US" altLang="zh-CN" sz="2400">
                        <a:latin typeface="Times New Roman" panose="02020603050405020304" pitchFamily="18" charset="0"/>
                        <a:cs typeface="Times New Roman" panose="02020603050405020304" pitchFamily="18" charset="0"/>
                      </a:endParaRPr>
                    </a:p>
                  </a:txBody>
                  <a:tcPr/>
                </a:tc>
              </a:tr>
            </a:tbl>
          </a:graphicData>
        </a:graphic>
      </p:graphicFrame>
      <p:sp>
        <p:nvSpPr>
          <p:cNvPr id="11" name="左大括号 10"/>
          <p:cNvSpPr/>
          <p:nvPr/>
        </p:nvSpPr>
        <p:spPr>
          <a:xfrm>
            <a:off x="2274570" y="5495925"/>
            <a:ext cx="215265" cy="895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9" name="TextBox 28"/>
          <p:cNvSpPr txBox="1"/>
          <p:nvPr>
            <p:custDataLst>
              <p:tags r:id="rId6"/>
            </p:custDataLst>
          </p:nvPr>
        </p:nvSpPr>
        <p:spPr>
          <a:xfrm>
            <a:off x="0" y="-197485"/>
            <a:ext cx="1749425" cy="583565"/>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200" smtClean="0">
                <a:latin typeface="Times New Roman" panose="02020603050405020304" pitchFamily="18" charset="0"/>
                <a:cs typeface="Times New Roman" panose="02020603050405020304" pitchFamily="18" charset="0"/>
              </a:rPr>
              <a:t>Thinking </a:t>
            </a:r>
            <a:endParaRPr lang="zh-CN" altLang="en-US" sz="3200">
              <a:latin typeface="Times New Roman" panose="02020603050405020304" pitchFamily="18" charset="0"/>
              <a:cs typeface="Times New Roman" panose="02020603050405020304" pitchFamily="18" charset="0"/>
            </a:endParaRPr>
          </a:p>
        </p:txBody>
      </p:sp>
      <p:sp>
        <p:nvSpPr>
          <p:cNvPr id="15" name="文本框 14"/>
          <p:cNvSpPr txBox="1"/>
          <p:nvPr/>
        </p:nvSpPr>
        <p:spPr>
          <a:xfrm>
            <a:off x="1951990" y="1684020"/>
            <a:ext cx="10473690" cy="1568450"/>
          </a:xfrm>
          <a:prstGeom prst="rect">
            <a:avLst/>
          </a:prstGeom>
          <a:noFill/>
        </p:spPr>
        <p:txBody>
          <a:bodyPr wrap="square" rtlCol="0">
            <a:spAutoFit/>
          </a:bodyPr>
          <a:p>
            <a:pPr>
              <a:buNone/>
            </a:pPr>
            <a:r>
              <a:rPr lang="zh-CN" altLang="en-US" sz="2400">
                <a:latin typeface="Times New Roman" panose="02020603050405020304" pitchFamily="18" charset="0"/>
                <a:cs typeface="Times New Roman" panose="02020603050405020304" pitchFamily="18" charset="0"/>
                <a:sym typeface="+mn-ea"/>
              </a:rPr>
              <a:t>①</a:t>
            </a:r>
            <a:r>
              <a:rPr lang="en-US" altLang="zh-CN" sz="2400">
                <a:latin typeface="Times New Roman" panose="02020603050405020304" pitchFamily="18" charset="0"/>
                <a:cs typeface="Times New Roman" panose="02020603050405020304" pitchFamily="18" charset="0"/>
                <a:sym typeface="+mn-ea"/>
              </a:rPr>
              <a:t>It is </a:t>
            </a:r>
            <a:r>
              <a:rPr lang="en-US" altLang="zh-CN" sz="2400">
                <a:highlight>
                  <a:srgbClr val="00FFFF"/>
                </a:highlight>
                <a:latin typeface="Times New Roman" panose="02020603050405020304" pitchFamily="18" charset="0"/>
                <a:cs typeface="Times New Roman" panose="02020603050405020304" pitchFamily="18" charset="0"/>
                <a:sym typeface="+mn-ea"/>
              </a:rPr>
              <a:t>one of the most </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sports</a:t>
            </a:r>
            <a:r>
              <a:rPr lang="en-US" altLang="zh-CN" sz="2400">
                <a:latin typeface="Times New Roman" panose="02020603050405020304" pitchFamily="18" charset="0"/>
                <a:cs typeface="Times New Roman" panose="02020603050405020304" pitchFamily="18" charset="0"/>
                <a:sym typeface="+mn-ea"/>
              </a:rPr>
              <a:t> of the Winter Olympic Games.</a:t>
            </a:r>
            <a:endParaRPr lang="en-US" altLang="zh-CN" sz="2400">
              <a:latin typeface="Times New Roman" panose="02020603050405020304" pitchFamily="18" charset="0"/>
              <a:cs typeface="Times New Roman" panose="02020603050405020304" pitchFamily="18" charset="0"/>
            </a:endParaRPr>
          </a:p>
          <a:p>
            <a:pPr>
              <a:buNone/>
            </a:pPr>
            <a:r>
              <a:rPr lang="en-US" altLang="zh-CN" sz="2400">
                <a:latin typeface="Times New Roman" panose="02020603050405020304" pitchFamily="18" charset="0"/>
                <a:cs typeface="Times New Roman" panose="02020603050405020304" pitchFamily="18" charset="0"/>
                <a:sym typeface="+mn-ea"/>
              </a:rPr>
              <a:t>②Skiers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 the downhill..., and in the cross-country ski races.</a:t>
            </a:r>
            <a:endParaRPr lang="en-US" altLang="zh-CN" sz="2400">
              <a:latin typeface="Times New Roman" panose="02020603050405020304" pitchFamily="18" charset="0"/>
              <a:cs typeface="Times New Roman" panose="02020603050405020304" pitchFamily="18" charset="0"/>
            </a:endParaRPr>
          </a:p>
          <a:p>
            <a:pPr>
              <a:buNone/>
            </a:pPr>
            <a:r>
              <a:rPr lang="en-US" altLang="zh-CN" sz="2400">
                <a:latin typeface="Times New Roman" panose="02020603050405020304" pitchFamily="18" charset="0"/>
                <a:cs typeface="Times New Roman" panose="02020603050405020304" pitchFamily="18" charset="0"/>
                <a:sym typeface="+mn-ea"/>
              </a:rPr>
              <a:t>③Skiing </a:t>
            </a:r>
            <a:r>
              <a:rPr lang="en-US" altLang="zh-CN" sz="2400">
                <a:highlight>
                  <a:srgbClr val="00FFFF"/>
                </a:highlight>
                <a:latin typeface="Times New Roman" panose="02020603050405020304" pitchFamily="18" charset="0"/>
                <a:cs typeface="Times New Roman" panose="02020603050405020304" pitchFamily="18" charset="0"/>
                <a:sym typeface="+mn-ea"/>
              </a:rPr>
              <a:t>was </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played</a:t>
            </a:r>
            <a:r>
              <a:rPr lang="en-US" altLang="zh-CN" sz="2400">
                <a:latin typeface="Times New Roman" panose="02020603050405020304" pitchFamily="18" charset="0"/>
                <a:cs typeface="Times New Roman" panose="02020603050405020304" pitchFamily="18" charset="0"/>
                <a:sym typeface="+mn-ea"/>
              </a:rPr>
              <a:t> in..., </a:t>
            </a:r>
            <a:r>
              <a:rPr lang="en-US" altLang="zh-CN" sz="2400">
                <a:highlight>
                  <a:srgbClr val="00FFFF"/>
                </a:highlight>
                <a:latin typeface="Times New Roman" panose="02020603050405020304" pitchFamily="18" charset="0"/>
                <a:cs typeface="Times New Roman" panose="02020603050405020304" pitchFamily="18" charset="0"/>
                <a:sym typeface="+mn-ea"/>
              </a:rPr>
              <a:t>but now</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f</a:t>
            </a:r>
            <a:r>
              <a:rPr lang="en-US" altLang="zh-CN" sz="2400">
                <a:highlight>
                  <a:srgbClr val="00FFFF"/>
                </a:highlight>
                <a:latin typeface="Times New Roman" panose="02020603050405020304" pitchFamily="18" charset="0"/>
                <a:cs typeface="Times New Roman" panose="02020603050405020304" pitchFamily="18" charset="0"/>
                <a:sym typeface="+mn-ea"/>
              </a:rPr>
              <a:t>rom all over </a:t>
            </a:r>
            <a:endParaRPr lang="en-US" altLang="zh-CN" sz="2400">
              <a:highlight>
                <a:srgbClr val="00FFFF"/>
              </a:highlight>
              <a:latin typeface="Times New Roman" panose="02020603050405020304" pitchFamily="18" charset="0"/>
              <a:cs typeface="Times New Roman" panose="02020603050405020304" pitchFamily="18" charset="0"/>
              <a:sym typeface="+mn-ea"/>
            </a:endParaRPr>
          </a:p>
          <a:p>
            <a:pPr>
              <a:buNone/>
            </a:pPr>
            <a:r>
              <a:rPr lang="en-US" altLang="zh-CN" sz="2400">
                <a:highlight>
                  <a:srgbClr val="00FFFF"/>
                </a:highlight>
                <a:latin typeface="Times New Roman" panose="02020603050405020304" pitchFamily="18" charset="0"/>
                <a:cs typeface="Times New Roman" panose="02020603050405020304" pitchFamily="18" charset="0"/>
                <a:sym typeface="+mn-ea"/>
              </a:rPr>
              <a:t>     the world</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this sport...</a:t>
            </a:r>
            <a:endParaRPr lang="zh-CN" altLang="en-US" sz="2400">
              <a:latin typeface="Times New Roman" panose="02020603050405020304" pitchFamily="18" charset="0"/>
            </a:endParaRPr>
          </a:p>
        </p:txBody>
      </p:sp>
      <p:sp>
        <p:nvSpPr>
          <p:cNvPr id="16" name="文本框 15"/>
          <p:cNvSpPr txBox="1"/>
          <p:nvPr/>
        </p:nvSpPr>
        <p:spPr>
          <a:xfrm>
            <a:off x="1951990" y="3630930"/>
            <a:ext cx="10062210" cy="829945"/>
          </a:xfrm>
          <a:prstGeom prst="rect">
            <a:avLst/>
          </a:prstGeom>
          <a:noFill/>
        </p:spPr>
        <p:txBody>
          <a:bodyPr wrap="square" rtlCol="0">
            <a:spAutoFit/>
          </a:bodyPr>
          <a:p>
            <a:pPr algn="l">
              <a:buNone/>
            </a:pPr>
            <a:r>
              <a:rPr lang="en-US" altLang="zh-CN" sz="2400">
                <a:latin typeface="Times New Roman" panose="02020603050405020304" pitchFamily="18" charset="0"/>
                <a:cs typeface="Times New Roman" panose="02020603050405020304" pitchFamily="18" charset="0"/>
                <a:sym typeface="+mn-ea"/>
              </a:rPr>
              <a:t> </a:t>
            </a:r>
            <a:r>
              <a:rPr lang="en-US" altLang="zh-CN" sz="2400">
                <a:latin typeface="Calibri" panose="020F0502020204030204" charset="0"/>
                <a:cs typeface="Times New Roman" panose="02020603050405020304" pitchFamily="18" charset="0"/>
                <a:sym typeface="+mn-ea"/>
              </a:rPr>
              <a:t>②</a:t>
            </a:r>
            <a:r>
              <a:rPr lang="en-US" altLang="zh-CN" sz="2400">
                <a:latin typeface="Times New Roman" panose="02020603050405020304" pitchFamily="18" charset="0"/>
                <a:cs typeface="Times New Roman" panose="02020603050405020304" pitchFamily="18" charset="0"/>
                <a:sym typeface="+mn-ea"/>
              </a:rPr>
              <a:t>The figure Skaters </a:t>
            </a:r>
            <a:r>
              <a:rPr lang="en-US" altLang="zh-CN" sz="2400">
                <a:highlight>
                  <a:srgbClr val="00FFFF"/>
                </a:highlight>
                <a:latin typeface="Times New Roman" panose="02020603050405020304" pitchFamily="18" charset="0"/>
                <a:cs typeface="Times New Roman" panose="02020603050405020304" pitchFamily="18" charset="0"/>
                <a:sym typeface="+mn-ea"/>
              </a:rPr>
              <a:t>are</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to be</a:t>
            </a:r>
            <a:r>
              <a:rPr lang="en-US" altLang="zh-CN" sz="2400">
                <a:latin typeface="Times New Roman" panose="02020603050405020304" pitchFamily="18" charset="0"/>
                <a:cs typeface="Times New Roman" panose="02020603050405020304" pitchFamily="18" charset="0"/>
                <a:sym typeface="+mn-ea"/>
              </a:rPr>
              <a:t> the</a:t>
            </a:r>
            <a:r>
              <a:rPr lang="en-US" altLang="zh-CN" sz="2400">
                <a:highlight>
                  <a:srgbClr val="00FFFF"/>
                </a:highlight>
                <a:latin typeface="Times New Roman" panose="02020603050405020304" pitchFamily="18" charset="0"/>
                <a:cs typeface="Times New Roman" panose="02020603050405020304" pitchFamily="18" charset="0"/>
                <a:sym typeface="+mn-ea"/>
              </a:rPr>
              <a:t> stars</a:t>
            </a:r>
            <a:r>
              <a:rPr lang="en-US" altLang="zh-CN" sz="2400">
                <a:latin typeface="Times New Roman" panose="02020603050405020304" pitchFamily="18" charset="0"/>
                <a:cs typeface="Times New Roman" panose="02020603050405020304" pitchFamily="18" charset="0"/>
                <a:sym typeface="+mn-ea"/>
              </a:rPr>
              <a:t> of the Winter Olympic    </a:t>
            </a:r>
            <a:endParaRPr lang="en-US" altLang="zh-CN" sz="2400">
              <a:latin typeface="Times New Roman" panose="02020603050405020304" pitchFamily="18" charset="0"/>
              <a:cs typeface="Times New Roman" panose="02020603050405020304" pitchFamily="18" charset="0"/>
              <a:sym typeface="+mn-ea"/>
            </a:endParaRPr>
          </a:p>
          <a:p>
            <a:pPr algn="l">
              <a:buNone/>
            </a:pPr>
            <a:r>
              <a:rPr lang="en-US" altLang="zh-CN" sz="2400">
                <a:latin typeface="Times New Roman" panose="02020603050405020304" pitchFamily="18" charset="0"/>
                <a:cs typeface="Times New Roman" panose="02020603050405020304" pitchFamily="18" charset="0"/>
                <a:sym typeface="+mn-ea"/>
              </a:rPr>
              <a:t>     Games, as they are</a:t>
            </a:r>
            <a:r>
              <a:rPr lang="en-US" altLang="zh-CN" sz="2400">
                <a:highlight>
                  <a:srgbClr val="00FFFF"/>
                </a:highlight>
                <a:latin typeface="Times New Roman" panose="02020603050405020304" pitchFamily="18" charset="0"/>
                <a:cs typeface="Times New Roman" panose="02020603050405020304" pitchFamily="18" charset="0"/>
                <a:sym typeface="+mn-ea"/>
              </a:rPr>
              <a:t> </a:t>
            </a:r>
            <a:r>
              <a:rPr lang="en-US" altLang="zh-CN" sz="2400" u="sng">
                <a:highlight>
                  <a:srgbClr val="00FFFF"/>
                </a:highlight>
                <a:latin typeface="Times New Roman" panose="02020603050405020304" pitchFamily="18" charset="0"/>
                <a:cs typeface="Times New Roman" panose="02020603050405020304" pitchFamily="18" charset="0"/>
                <a:sym typeface="+mn-ea"/>
              </a:rPr>
              <a:t>                   and                              </a:t>
            </a:r>
            <a:r>
              <a:rPr lang="en-US" altLang="zh-CN" sz="2400">
                <a:highlight>
                  <a:srgbClr val="00FFFF"/>
                </a:highlight>
                <a:latin typeface="Times New Roman" panose="02020603050405020304" pitchFamily="18" charset="0"/>
                <a:cs typeface="Times New Roman" panose="02020603050405020304" pitchFamily="18" charset="0"/>
                <a:sym typeface="+mn-ea"/>
              </a:rPr>
              <a:t>athletes.</a:t>
            </a:r>
            <a:endParaRPr lang="en-US" altLang="zh-CN" sz="2400">
              <a:highlight>
                <a:srgbClr val="00FFFF"/>
              </a:highlight>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2021205" y="4580890"/>
            <a:ext cx="10240645" cy="2306955"/>
          </a:xfrm>
          <a:prstGeom prst="rect">
            <a:avLst/>
          </a:prstGeom>
          <a:noFill/>
        </p:spPr>
        <p:txBody>
          <a:bodyPr wrap="square" rtlCol="0">
            <a:spAutoFit/>
          </a:bodyPr>
          <a:p>
            <a:pPr algn="l">
              <a:buNone/>
            </a:pPr>
            <a:r>
              <a:rPr lang="zh-CN" altLang="en-US" sz="2400">
                <a:latin typeface="Times New Roman" panose="02020603050405020304" pitchFamily="18" charset="0"/>
                <a:cs typeface="Times New Roman" panose="02020603050405020304" pitchFamily="18" charset="0"/>
                <a:sym typeface="+mn-ea"/>
              </a:rPr>
              <a:t>①</a:t>
            </a:r>
            <a:r>
              <a:rPr lang="en-US" altLang="zh-CN" sz="2400">
                <a:latin typeface="Times New Roman" panose="02020603050405020304" pitchFamily="18" charset="0"/>
                <a:cs typeface="Times New Roman" panose="02020603050405020304" pitchFamily="18" charset="0"/>
                <a:sym typeface="+mn-ea"/>
              </a:rPr>
              <a:t> It is </a:t>
            </a:r>
            <a:r>
              <a:rPr lang="en-US" altLang="zh-CN" sz="2400">
                <a:highlight>
                  <a:srgbClr val="00FFFF"/>
                </a:highlight>
                <a:latin typeface="Times New Roman" panose="02020603050405020304" pitchFamily="18" charset="0"/>
                <a:cs typeface="Times New Roman" panose="02020603050405020304" pitchFamily="18" charset="0"/>
                <a:sym typeface="+mn-ea"/>
              </a:rPr>
              <a:t>one of the</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sports </a:t>
            </a:r>
            <a:r>
              <a:rPr lang="en-US" altLang="zh-CN" sz="2400">
                <a:latin typeface="Times New Roman" panose="02020603050405020304" pitchFamily="18" charset="0"/>
                <a:cs typeface="Times New Roman" panose="02020603050405020304" pitchFamily="18" charset="0"/>
                <a:sym typeface="+mn-ea"/>
              </a:rPr>
              <a:t>of the Olympics.</a:t>
            </a:r>
            <a:endParaRPr lang="en-US" altLang="zh-CN" sz="2400">
              <a:latin typeface="Times New Roman" panose="02020603050405020304" pitchFamily="18" charset="0"/>
              <a:cs typeface="Times New Roman" panose="02020603050405020304" pitchFamily="18" charset="0"/>
            </a:endParaRPr>
          </a:p>
          <a:p>
            <a:pPr algn="l">
              <a:buNone/>
            </a:pPr>
            <a:r>
              <a:rPr lang="zh-CN" altLang="en-US" sz="2400">
                <a:latin typeface="Times New Roman" panose="02020603050405020304" pitchFamily="18" charset="0"/>
                <a:cs typeface="Times New Roman" panose="02020603050405020304" pitchFamily="18" charset="0"/>
                <a:sym typeface="+mn-ea"/>
              </a:rPr>
              <a:t>②</a:t>
            </a:r>
            <a:r>
              <a:rPr lang="en-US" altLang="zh-CN" sz="2400">
                <a:latin typeface="Times New Roman" panose="02020603050405020304" pitchFamily="18" charset="0"/>
                <a:cs typeface="Times New Roman" panose="02020603050405020304" pitchFamily="18" charset="0"/>
                <a:sym typeface="+mn-ea"/>
              </a:rPr>
              <a:t> The Skeleton</a:t>
            </a:r>
            <a:r>
              <a:rPr lang="en-US" altLang="zh-CN" sz="2400">
                <a:highlight>
                  <a:srgbClr val="00FFFF"/>
                </a:highlight>
                <a:latin typeface="Times New Roman" panose="02020603050405020304" pitchFamily="18" charset="0"/>
                <a:cs typeface="Times New Roman" panose="02020603050405020304" pitchFamily="18" charset="0"/>
                <a:sym typeface="+mn-ea"/>
              </a:rPr>
              <a:t> </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the shape of the metal sleds</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endParaRPr>
          </a:p>
          <a:p>
            <a:pPr algn="l">
              <a:buNone/>
            </a:pPr>
            <a:r>
              <a:rPr lang="en-US" altLang="zh-CN" sz="2400">
                <a:latin typeface="Times New Roman" panose="02020603050405020304" pitchFamily="18" charset="0"/>
                <a:cs typeface="Times New Roman" panose="02020603050405020304" pitchFamily="18" charset="0"/>
                <a:sym typeface="+mn-ea"/>
              </a:rPr>
              <a:t>③  </a:t>
            </a:r>
            <a:r>
              <a:rPr lang="en-US" altLang="zh-CN" sz="2400" u="sng">
                <a:latin typeface="Times New Roman" panose="02020603050405020304" pitchFamily="18" charset="0"/>
                <a:cs typeface="Times New Roman" panose="02020603050405020304" pitchFamily="18" charset="0"/>
                <a:sym typeface="+mn-ea"/>
              </a:rPr>
              <a:t>the luge(</a:t>
            </a:r>
            <a:r>
              <a:rPr lang="zh-CN" altLang="en-US" sz="2400" u="sng">
                <a:latin typeface="Times New Roman" panose="02020603050405020304" pitchFamily="18" charset="0"/>
                <a:cs typeface="Times New Roman" panose="02020603050405020304" pitchFamily="18" charset="0"/>
                <a:sym typeface="+mn-ea"/>
              </a:rPr>
              <a:t>无舵雪橇</a:t>
            </a:r>
            <a:r>
              <a:rPr lang="en-US" altLang="zh-CN" sz="2400" u="sng">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algn="l">
              <a:buNone/>
            </a:pP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            A person sits on the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of the sled with the feet forward.</a:t>
            </a:r>
            <a:endParaRPr lang="en-US" altLang="zh-CN" sz="2400">
              <a:latin typeface="Times New Roman" panose="02020603050405020304" pitchFamily="18" charset="0"/>
              <a:cs typeface="Times New Roman" panose="02020603050405020304" pitchFamily="18" charset="0"/>
            </a:endParaRPr>
          </a:p>
          <a:p>
            <a:pPr algn="l">
              <a:buNone/>
            </a:pPr>
            <a:r>
              <a:rPr lang="en-US" altLang="zh-CN" sz="2400">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sym typeface="+mn-ea"/>
              </a:rPr>
              <a:t>the skeleton(</a:t>
            </a:r>
            <a:r>
              <a:rPr lang="zh-CN" altLang="en-US" sz="2400" u="sng">
                <a:latin typeface="Times New Roman" panose="02020603050405020304" pitchFamily="18" charset="0"/>
                <a:cs typeface="Times New Roman" panose="02020603050405020304" pitchFamily="18" charset="0"/>
                <a:sym typeface="+mn-ea"/>
              </a:rPr>
              <a:t>俯式冰橇</a:t>
            </a:r>
            <a:r>
              <a:rPr lang="en-US" altLang="zh-CN" sz="2400" u="sng">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 It is more </a:t>
            </a:r>
            <a:r>
              <a:rPr lang="en-US" altLang="zh-CN" sz="2400" u="sng">
                <a:latin typeface="Times New Roman" panose="02020603050405020304" pitchFamily="18" charset="0"/>
                <a:cs typeface="Times New Roman" panose="02020603050405020304" pitchFamily="18" charset="0"/>
                <a:sym typeface="+mn-ea"/>
              </a:rPr>
              <a:t>                                             .</a:t>
            </a:r>
            <a:endParaRPr lang="en-US" altLang="zh-CN" sz="2400" u="sng">
              <a:latin typeface="Times New Roman" panose="02020603050405020304" pitchFamily="18" charset="0"/>
              <a:cs typeface="Times New Roman" panose="02020603050405020304" pitchFamily="18" charset="0"/>
            </a:endParaRPr>
          </a:p>
          <a:p>
            <a:pPr algn="l">
              <a:buNone/>
            </a:pPr>
            <a:r>
              <a:rPr lang="en-US" altLang="zh-CN" sz="2400">
                <a:latin typeface="Times New Roman" panose="02020603050405020304" pitchFamily="18" charset="0"/>
                <a:cs typeface="Times New Roman" panose="02020603050405020304" pitchFamily="18" charset="0"/>
                <a:sym typeface="+mn-ea"/>
              </a:rPr>
              <a:t>     A person lies on the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on the sled, with the head  </a:t>
            </a:r>
            <a:r>
              <a:rPr lang="en-US" altLang="zh-CN" sz="2400" u="sng">
                <a:latin typeface="Times New Roman" panose="02020603050405020304" pitchFamily="18" charset="0"/>
                <a:cs typeface="Times New Roman" panose="02020603050405020304" pitchFamily="18" charset="0"/>
                <a:sym typeface="+mn-ea"/>
              </a:rPr>
              <a:t>                                  . </a:t>
            </a:r>
            <a:endParaRPr lang="zh-CN" altLang="en-US" sz="2400"/>
          </a:p>
        </p:txBody>
      </p:sp>
      <p:sp>
        <p:nvSpPr>
          <p:cNvPr id="18" name="文本框 17"/>
          <p:cNvSpPr txBox="1"/>
          <p:nvPr/>
        </p:nvSpPr>
        <p:spPr>
          <a:xfrm>
            <a:off x="9337675" y="2358390"/>
            <a:ext cx="124904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athetes</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3723005" y="2358390"/>
            <a:ext cx="298767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originally (at first)</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5177155" y="1577975"/>
            <a:ext cx="1388110"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popular</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3622675" y="1936750"/>
            <a:ext cx="183197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compete in</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3723005" y="2719705"/>
            <a:ext cx="183197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compete in</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6" name="文本框 35"/>
          <p:cNvSpPr txBox="1"/>
          <p:nvPr/>
        </p:nvSpPr>
        <p:spPr>
          <a:xfrm>
            <a:off x="5133340" y="3580130"/>
            <a:ext cx="228282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considered</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7" name="文本框 36"/>
          <p:cNvSpPr txBox="1"/>
          <p:nvPr/>
        </p:nvSpPr>
        <p:spPr>
          <a:xfrm>
            <a:off x="4764405" y="3980815"/>
            <a:ext cx="1606550"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graceful</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8" name="文本框 37"/>
          <p:cNvSpPr txBox="1"/>
          <p:nvPr/>
        </p:nvSpPr>
        <p:spPr>
          <a:xfrm>
            <a:off x="6710680" y="3929380"/>
            <a:ext cx="228282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highly skilled</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9" name="文本框 38"/>
          <p:cNvSpPr txBox="1"/>
          <p:nvPr/>
        </p:nvSpPr>
        <p:spPr>
          <a:xfrm>
            <a:off x="4311650" y="4451985"/>
            <a:ext cx="2988310"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stragest-named</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0" name="文本框 39"/>
          <p:cNvSpPr txBox="1"/>
          <p:nvPr/>
        </p:nvSpPr>
        <p:spPr>
          <a:xfrm>
            <a:off x="4075430" y="4863465"/>
            <a:ext cx="491807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is named after</a:t>
            </a:r>
            <a:r>
              <a:rPr lang="en-US" altLang="zh-CN" sz="24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(以...名字命名)</a:t>
            </a:r>
            <a:endParaRPr lang="en-US" altLang="zh-CN" sz="24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1" name="文本框 40"/>
          <p:cNvSpPr txBox="1"/>
          <p:nvPr/>
        </p:nvSpPr>
        <p:spPr>
          <a:xfrm>
            <a:off x="5454650" y="5622925"/>
            <a:ext cx="111061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back</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2" name="文本框 41"/>
          <p:cNvSpPr txBox="1"/>
          <p:nvPr/>
        </p:nvSpPr>
        <p:spPr>
          <a:xfrm>
            <a:off x="6621780" y="5988685"/>
            <a:ext cx="386270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exciting and dangerous</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3" name="文本框 42"/>
          <p:cNvSpPr txBox="1"/>
          <p:nvPr/>
        </p:nvSpPr>
        <p:spPr>
          <a:xfrm>
            <a:off x="4823460" y="6383655"/>
            <a:ext cx="148907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stomach</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4" name="文本框 43"/>
          <p:cNvSpPr txBox="1"/>
          <p:nvPr/>
        </p:nvSpPr>
        <p:spPr>
          <a:xfrm>
            <a:off x="9257030" y="6325235"/>
            <a:ext cx="293560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pointing downhill</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7048500" y="2012315"/>
            <a:ext cx="1805940" cy="583565"/>
          </a:xfrm>
          <a:prstGeom prst="rect">
            <a:avLst/>
          </a:prstGeom>
          <a:solidFill>
            <a:srgbClr val="FFFF00"/>
          </a:solidFill>
        </p:spPr>
        <p:txBody>
          <a:bodyPr wrap="none" rtlCol="0">
            <a:spAutoFit/>
          </a:bodyPr>
          <a:p>
            <a:r>
              <a:rPr lang="en-US" altLang="zh-CN" sz="3200">
                <a:solidFill>
                  <a:schemeClr val="accent1"/>
                </a:solidFill>
                <a:latin typeface="Bodoni MT Black" panose="02070A03080606020203" charset="0"/>
                <a:cs typeface="Bodoni MT Black" panose="02070A03080606020203" charset="0"/>
              </a:rPr>
              <a:t>popular</a:t>
            </a:r>
            <a:endParaRPr lang="en-US" altLang="zh-CN" sz="3200">
              <a:solidFill>
                <a:schemeClr val="accent1"/>
              </a:solidFill>
              <a:latin typeface="Bodoni MT Black" panose="02070A03080606020203" charset="0"/>
              <a:cs typeface="Bodoni MT Black" panose="02070A03080606020203" charset="0"/>
            </a:endParaRPr>
          </a:p>
        </p:txBody>
      </p:sp>
      <p:sp>
        <p:nvSpPr>
          <p:cNvPr id="7" name="文本框 6"/>
          <p:cNvSpPr txBox="1"/>
          <p:nvPr/>
        </p:nvSpPr>
        <p:spPr>
          <a:xfrm>
            <a:off x="7692390" y="3518535"/>
            <a:ext cx="4321810" cy="583565"/>
          </a:xfrm>
          <a:prstGeom prst="rect">
            <a:avLst/>
          </a:prstGeom>
          <a:solidFill>
            <a:srgbClr val="FFFF00"/>
          </a:solidFill>
        </p:spPr>
        <p:txBody>
          <a:bodyPr wrap="none" rtlCol="0">
            <a:spAutoFit/>
          </a:bodyPr>
          <a:p>
            <a:r>
              <a:rPr lang="en-US" altLang="zh-CN" sz="3200">
                <a:solidFill>
                  <a:schemeClr val="accent1"/>
                </a:solidFill>
                <a:latin typeface="Bodoni MT Black" panose="02070A03080606020203" charset="0"/>
                <a:cs typeface="Bodoni MT Black" panose="02070A03080606020203" charset="0"/>
              </a:rPr>
              <a:t>attractive/charming</a:t>
            </a:r>
            <a:endParaRPr lang="en-US" altLang="zh-CN" sz="3200">
              <a:solidFill>
                <a:schemeClr val="accent1"/>
              </a:solidFill>
              <a:latin typeface="Bodoni MT Black" panose="02070A03080606020203" charset="0"/>
              <a:cs typeface="Bodoni MT Black" panose="02070A03080606020203" charset="0"/>
            </a:endParaRPr>
          </a:p>
        </p:txBody>
      </p:sp>
      <p:sp>
        <p:nvSpPr>
          <p:cNvPr id="8" name="文本框 7"/>
          <p:cNvSpPr txBox="1"/>
          <p:nvPr/>
        </p:nvSpPr>
        <p:spPr>
          <a:xfrm>
            <a:off x="7848600" y="5258435"/>
            <a:ext cx="3261995" cy="583565"/>
          </a:xfrm>
          <a:prstGeom prst="rect">
            <a:avLst/>
          </a:prstGeom>
          <a:solidFill>
            <a:srgbClr val="FFFF00"/>
          </a:solidFill>
        </p:spPr>
        <p:txBody>
          <a:bodyPr wrap="none" rtlCol="0">
            <a:spAutoFit/>
          </a:bodyPr>
          <a:p>
            <a:r>
              <a:rPr lang="en-US" altLang="zh-CN" sz="3200">
                <a:solidFill>
                  <a:schemeClr val="accent1"/>
                </a:solidFill>
                <a:latin typeface="Bodoni MT Black" panose="02070A03080606020203" charset="0"/>
                <a:cs typeface="Bodoni MT Black" panose="02070A03080606020203" charset="0"/>
              </a:rPr>
              <a:t>unique/special</a:t>
            </a:r>
            <a:endParaRPr lang="en-US" altLang="zh-CN" sz="3200">
              <a:solidFill>
                <a:schemeClr val="accent1"/>
              </a:solidFill>
              <a:latin typeface="Bodoni MT Black" panose="02070A03080606020203" charset="0"/>
              <a:cs typeface="Bodoni MT Black" panose="02070A03080606020203" charset="0"/>
            </a:endParaRPr>
          </a:p>
        </p:txBody>
      </p:sp>
      <p:sp>
        <p:nvSpPr>
          <p:cNvPr id="9" name="文本框 8"/>
          <p:cNvSpPr txBox="1"/>
          <p:nvPr/>
        </p:nvSpPr>
        <p:spPr>
          <a:xfrm>
            <a:off x="1711960" y="1109345"/>
            <a:ext cx="10271760" cy="1568450"/>
          </a:xfrm>
          <a:prstGeom prst="rect">
            <a:avLst/>
          </a:prstGeom>
          <a:solidFill>
            <a:schemeClr val="bg1"/>
          </a:solidFill>
        </p:spPr>
        <p:txBody>
          <a:bodyPr wrap="square" rtlCol="0">
            <a:spAutoFit/>
          </a:bodyPr>
          <a:p>
            <a:endParaRPr lang="en-US" altLang="zh-CN" sz="3200">
              <a:solidFill>
                <a:schemeClr val="accent1"/>
              </a:solidFill>
              <a:latin typeface="Bodoni MT Black" panose="02070A03080606020203" charset="0"/>
              <a:cs typeface="Bodoni MT Black" panose="02070A03080606020203" charset="0"/>
            </a:endParaRPr>
          </a:p>
          <a:p>
            <a:r>
              <a:rPr lang="en-US" altLang="zh-CN" sz="3200">
                <a:solidFill>
                  <a:schemeClr val="accent1"/>
                </a:solidFill>
                <a:latin typeface="Bodoni MT Black" panose="02070A03080606020203" charset="0"/>
                <a:cs typeface="Bodoni MT Black" panose="02070A03080606020203" charset="0"/>
              </a:rPr>
              <a:t>  cool/exciting/popular...</a:t>
            </a:r>
            <a:r>
              <a:rPr lang="zh-CN" altLang="en-US" sz="3200">
                <a:solidFill>
                  <a:schemeClr val="accent1"/>
                </a:solidFill>
                <a:latin typeface="Bodoni MT Black" panose="02070A03080606020203" charset="0"/>
                <a:cs typeface="Bodoni MT Black" panose="02070A03080606020203" charset="0"/>
              </a:rPr>
              <a:t>＋</a:t>
            </a:r>
            <a:r>
              <a:rPr lang="en-US" altLang="zh-CN" sz="3200">
                <a:solidFill>
                  <a:schemeClr val="accent1"/>
                </a:solidFill>
                <a:latin typeface="Bodoni MT Black" panose="02070A03080606020203" charset="0"/>
                <a:cs typeface="Bodoni MT Black" panose="02070A03080606020203" charset="0"/>
              </a:rPr>
              <a:t>supporting evidence</a:t>
            </a:r>
            <a:endParaRPr lang="en-US" altLang="zh-CN" sz="3200">
              <a:solidFill>
                <a:schemeClr val="accent1"/>
              </a:solidFill>
              <a:latin typeface="Bodoni MT Black" panose="02070A03080606020203" charset="0"/>
              <a:cs typeface="Bodoni MT Black" panose="02070A03080606020203" charset="0"/>
            </a:endParaRPr>
          </a:p>
          <a:p>
            <a:endParaRPr lang="en-US" altLang="zh-CN" sz="3200">
              <a:solidFill>
                <a:schemeClr val="accent1"/>
              </a:solidFill>
              <a:latin typeface="Bodoni MT Black" panose="02070A03080606020203" charset="0"/>
              <a:cs typeface="Bodoni MT Black" panose="02070A03080606020203" charset="0"/>
            </a:endParaRPr>
          </a:p>
        </p:txBody>
      </p:sp>
      <p:sp>
        <p:nvSpPr>
          <p:cNvPr id="10" name="文本框 9"/>
          <p:cNvSpPr txBox="1"/>
          <p:nvPr>
            <p:custDataLst>
              <p:tags r:id="rId7"/>
            </p:custDataLst>
          </p:nvPr>
        </p:nvSpPr>
        <p:spPr>
          <a:xfrm>
            <a:off x="2317115" y="124460"/>
            <a:ext cx="7558405" cy="903605"/>
          </a:xfrm>
          <a:prstGeom prst="rect">
            <a:avLst/>
          </a:prstGeom>
          <a:solidFill>
            <a:schemeClr val="bg1"/>
          </a:solidFill>
        </p:spPr>
        <p:txBody>
          <a:bodyPr wrap="square" rtlCol="0" anchor="t">
            <a:spAutoFit/>
          </a:bodyPr>
          <a:p>
            <a:pPr indent="0">
              <a:lnSpc>
                <a:spcPct val="120000"/>
              </a:lnSpc>
              <a:buFont typeface="Wingdings" panose="05000000000000000000"/>
              <a:buNone/>
            </a:pPr>
            <a:r>
              <a:rPr lang="en-US" altLang="zh-CN" sz="4400" b="1" i="1">
                <a:solidFill>
                  <a:srgbClr val="C00000"/>
                </a:solidFill>
                <a:latin typeface="Times New Roman" panose="02020603050405020304" pitchFamily="18" charset="0"/>
                <a:cs typeface="Times New Roman" panose="02020603050405020304" pitchFamily="18" charset="0"/>
                <a:sym typeface="+mn-ea"/>
              </a:rPr>
              <a:t>What do they have in common? </a:t>
            </a:r>
            <a:endParaRPr lang="en-US" altLang="zh-CN" sz="4400" b="1" i="1">
              <a:solidFill>
                <a:srgbClr val="C00000"/>
              </a:solidFill>
              <a:latin typeface="Times New Roman" panose="02020603050405020304" pitchFamily="18" charset="0"/>
              <a:cs typeface="Times New Roman" panose="02020603050405020304" pitchFamily="18" charset="0"/>
              <a:sym typeface="+mn-ea"/>
            </a:endParaRPr>
          </a:p>
        </p:txBody>
      </p:sp>
      <p:sp>
        <p:nvSpPr>
          <p:cNvPr id="24" name="文本框 23"/>
          <p:cNvSpPr txBox="1"/>
          <p:nvPr/>
        </p:nvSpPr>
        <p:spPr>
          <a:xfrm>
            <a:off x="1749425" y="5676265"/>
            <a:ext cx="1426845" cy="521970"/>
          </a:xfrm>
          <a:prstGeom prst="rect">
            <a:avLst/>
          </a:prstGeom>
          <a:noFill/>
        </p:spPr>
        <p:txBody>
          <a:bodyPr wrap="none" rtlCol="0">
            <a:spAutoFit/>
          </a:bodyPr>
          <a:p>
            <a:r>
              <a:rPr lang="en-US" altLang="zh-CN" sz="2800" b="1">
                <a:solidFill>
                  <a:schemeClr val="tx1"/>
                </a:solidFill>
                <a:highlight>
                  <a:srgbClr val="00FFFF"/>
                </a:highlight>
                <a:latin typeface="Times New Roman" panose="02020603050405020304" pitchFamily="18" charset="0"/>
                <a:cs typeface="Times New Roman" panose="02020603050405020304" pitchFamily="18" charset="0"/>
              </a:rPr>
              <a:t>contrast</a:t>
            </a:r>
            <a:endParaRPr lang="en-US" altLang="zh-CN" sz="2800" b="1">
              <a:solidFill>
                <a:schemeClr val="tx1"/>
              </a:solidFill>
              <a:highlight>
                <a:srgbClr val="00FFFF"/>
              </a:highlight>
              <a:latin typeface="Times New Roman" panose="02020603050405020304" pitchFamily="18" charset="0"/>
              <a:cs typeface="Times New Roman" panose="02020603050405020304" pitchFamily="18" charset="0"/>
            </a:endParaRPr>
          </a:p>
        </p:txBody>
      </p:sp>
      <p:sp>
        <p:nvSpPr>
          <p:cNvPr id="13" name="文本框 12"/>
          <p:cNvSpPr txBox="1"/>
          <p:nvPr/>
        </p:nvSpPr>
        <p:spPr>
          <a:xfrm>
            <a:off x="1685290" y="4335780"/>
            <a:ext cx="10292080" cy="1568450"/>
          </a:xfrm>
          <a:prstGeom prst="rect">
            <a:avLst/>
          </a:prstGeom>
          <a:solidFill>
            <a:schemeClr val="bg1"/>
          </a:solidFill>
        </p:spPr>
        <p:txBody>
          <a:bodyPr wrap="square" rtlCol="0">
            <a:spAutoFit/>
          </a:bodyPr>
          <a:p>
            <a:r>
              <a:rPr lang="en-US" sz="3200">
                <a:solidFill>
                  <a:schemeClr val="accent1"/>
                </a:solidFill>
                <a:latin typeface="Bodoni MT Black" panose="02070A03080606020203" charset="0"/>
                <a:cs typeface="Bodoni MT Black" panose="02070A03080606020203" charset="0"/>
              </a:rPr>
              <a:t>       They offer a chance for athletes to win   </a:t>
            </a:r>
            <a:endParaRPr lang="en-US" sz="3200">
              <a:solidFill>
                <a:schemeClr val="accent1"/>
              </a:solidFill>
              <a:latin typeface="Bodoni MT Black" panose="02070A03080606020203" charset="0"/>
              <a:cs typeface="Bodoni MT Black" panose="02070A03080606020203" charset="0"/>
            </a:endParaRPr>
          </a:p>
          <a:p>
            <a:r>
              <a:rPr lang="en-US" sz="3200">
                <a:solidFill>
                  <a:schemeClr val="accent1"/>
                </a:solidFill>
                <a:latin typeface="Bodoni MT Black" panose="02070A03080606020203" charset="0"/>
                <a:cs typeface="Bodoni MT Black" panose="02070A03080606020203" charset="0"/>
              </a:rPr>
              <a:t>  medals and honors and for audiences to get to  </a:t>
            </a:r>
            <a:endParaRPr lang="en-US" sz="3200">
              <a:solidFill>
                <a:schemeClr val="accent1"/>
              </a:solidFill>
              <a:latin typeface="Bodoni MT Black" panose="02070A03080606020203" charset="0"/>
              <a:cs typeface="Bodoni MT Black" panose="02070A03080606020203" charset="0"/>
            </a:endParaRPr>
          </a:p>
          <a:p>
            <a:r>
              <a:rPr lang="en-US" sz="3200">
                <a:solidFill>
                  <a:schemeClr val="accent1"/>
                </a:solidFill>
                <a:latin typeface="Bodoni MT Black" panose="02070A03080606020203" charset="0"/>
                <a:cs typeface="Bodoni MT Black" panose="02070A03080606020203" charset="0"/>
              </a:rPr>
              <a:t>  know more.</a:t>
            </a:r>
            <a:endParaRPr lang="en-US" altLang="zh-CN" sz="3200">
              <a:solidFill>
                <a:schemeClr val="accent1"/>
              </a:solidFill>
              <a:latin typeface="Bodoni MT Black" panose="02070A03080606020203" charset="0"/>
              <a:cs typeface="Bodoni MT Black" panose="02070A03080606020203" charset="0"/>
            </a:endParaRPr>
          </a:p>
        </p:txBody>
      </p:sp>
      <p:sp>
        <p:nvSpPr>
          <p:cNvPr id="27" name="文本框 26"/>
          <p:cNvSpPr txBox="1"/>
          <p:nvPr/>
        </p:nvSpPr>
        <p:spPr>
          <a:xfrm>
            <a:off x="2016760" y="2780665"/>
            <a:ext cx="10343515" cy="1568450"/>
          </a:xfrm>
          <a:prstGeom prst="rect">
            <a:avLst/>
          </a:prstGeom>
          <a:solidFill>
            <a:schemeClr val="bg1"/>
          </a:solidFill>
        </p:spPr>
        <p:txBody>
          <a:bodyPr wrap="square" rtlCol="0">
            <a:spAutoFit/>
          </a:bodyPr>
          <a:p>
            <a:pPr algn="l"/>
            <a:r>
              <a:rPr lang="en-US" altLang="zh-CN" sz="3200">
                <a:solidFill>
                  <a:schemeClr val="accent1"/>
                </a:solidFill>
                <a:latin typeface="Bodoni MT Black" panose="02070A03080606020203" charset="0"/>
                <a:cs typeface="Bodoni MT Black" panose="02070A03080606020203" charset="0"/>
                <a:sym typeface="+mn-ea"/>
              </a:rPr>
              <a:t>     </a:t>
            </a:r>
            <a:endParaRPr lang="en-US" altLang="zh-CN" sz="3200">
              <a:solidFill>
                <a:schemeClr val="accent1"/>
              </a:solidFill>
              <a:latin typeface="Bodoni MT Black" panose="02070A03080606020203" charset="0"/>
              <a:cs typeface="Bodoni MT Black" panose="02070A03080606020203" charset="0"/>
              <a:sym typeface="+mn-ea"/>
            </a:endParaRPr>
          </a:p>
          <a:p>
            <a:pPr algn="l"/>
            <a:r>
              <a:rPr lang="en-US" altLang="zh-CN" sz="3200">
                <a:solidFill>
                  <a:schemeClr val="accent1"/>
                </a:solidFill>
                <a:latin typeface="Bodoni MT Black" panose="02070A03080606020203" charset="0"/>
                <a:cs typeface="Bodoni MT Black" panose="02070A03080606020203" charset="0"/>
                <a:sym typeface="+mn-ea"/>
              </a:rPr>
              <a:t>     They all share the Olympic Spirit: “Faster,    </a:t>
            </a:r>
            <a:endParaRPr lang="en-US" altLang="zh-CN" sz="3200">
              <a:solidFill>
                <a:schemeClr val="accent1"/>
              </a:solidFill>
              <a:latin typeface="Bodoni MT Black" panose="02070A03080606020203" charset="0"/>
              <a:cs typeface="Bodoni MT Black" panose="02070A03080606020203" charset="0"/>
            </a:endParaRPr>
          </a:p>
          <a:p>
            <a:pPr algn="l"/>
            <a:r>
              <a:rPr lang="en-US" altLang="zh-CN" sz="3200">
                <a:solidFill>
                  <a:schemeClr val="accent1"/>
                </a:solidFill>
                <a:latin typeface="Bodoni MT Black" panose="02070A03080606020203" charset="0"/>
                <a:cs typeface="Bodoni MT Black" panose="02070A03080606020203" charset="0"/>
                <a:sym typeface="+mn-ea"/>
              </a:rPr>
              <a:t> Higher and Stronger”.</a:t>
            </a:r>
            <a:endParaRPr lang="en-US" altLang="zh-CN" sz="3200">
              <a:solidFill>
                <a:schemeClr val="accent1"/>
              </a:solidFill>
              <a:latin typeface="Bodoni MT Black" panose="02070A03080606020203" charset="0"/>
              <a:cs typeface="Bodoni MT Black" panose="02070A03080606020203" charset="0"/>
              <a:sym typeface="+mn-ea"/>
            </a:endParaRPr>
          </a:p>
        </p:txBody>
      </p:sp>
      <p:sp>
        <p:nvSpPr>
          <p:cNvPr id="25" name="加号 24"/>
          <p:cNvSpPr/>
          <p:nvPr/>
        </p:nvSpPr>
        <p:spPr>
          <a:xfrm>
            <a:off x="6565265" y="4150995"/>
            <a:ext cx="723900" cy="663575"/>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2" name="加号 11"/>
          <p:cNvSpPr/>
          <p:nvPr/>
        </p:nvSpPr>
        <p:spPr>
          <a:xfrm>
            <a:off x="6595110" y="2102485"/>
            <a:ext cx="671830" cy="753110"/>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1685290" y="5870575"/>
            <a:ext cx="10324465" cy="1076325"/>
          </a:xfrm>
          <a:prstGeom prst="rect">
            <a:avLst/>
          </a:prstGeom>
          <a:solidFill>
            <a:schemeClr val="bg1"/>
          </a:solidFill>
        </p:spPr>
        <p:txBody>
          <a:bodyPr wrap="square" rtlCol="0">
            <a:spAutoFit/>
          </a:bodyPr>
          <a:p>
            <a:pPr algn="l"/>
            <a:r>
              <a:rPr lang="en-US" altLang="zh-CN" sz="3200">
                <a:solidFill>
                  <a:schemeClr val="accent1"/>
                </a:solidFill>
                <a:latin typeface="Bodoni MT Black" panose="02070A03080606020203" charset="0"/>
                <a:cs typeface="Bodoni MT Black" panose="02070A03080606020203" charset="0"/>
                <a:sym typeface="+mn-ea"/>
              </a:rPr>
              <a:t>                                </a:t>
            </a:r>
            <a:endParaRPr lang="en-US" altLang="zh-CN" sz="3200">
              <a:solidFill>
                <a:schemeClr val="accent1"/>
              </a:solidFill>
              <a:latin typeface="Bodoni MT Black" panose="02070A03080606020203" charset="0"/>
              <a:cs typeface="Bodoni MT Black" panose="02070A03080606020203" charset="0"/>
              <a:sym typeface="+mn-ea"/>
            </a:endParaRPr>
          </a:p>
          <a:p>
            <a:pPr algn="l"/>
            <a:r>
              <a:rPr lang="en-US" altLang="zh-CN" sz="3200">
                <a:solidFill>
                  <a:schemeClr val="accent1"/>
                </a:solidFill>
                <a:latin typeface="Bodoni MT Black" panose="02070A03080606020203" charset="0"/>
                <a:cs typeface="Bodoni MT Black" panose="02070A03080606020203" charset="0"/>
                <a:sym typeface="+mn-ea"/>
              </a:rPr>
              <a:t>                                     ...                                                                       </a:t>
            </a:r>
            <a:endParaRPr lang="en-US" altLang="zh-CN" sz="3200">
              <a:solidFill>
                <a:schemeClr val="accent1"/>
              </a:solidFill>
              <a:latin typeface="Bodoni MT Black" panose="02070A03080606020203" charset="0"/>
              <a:cs typeface="Bodoni MT Black" panose="02070A03080606020203" charset="0"/>
              <a:sym typeface="+mn-ea"/>
            </a:endParaRPr>
          </a:p>
        </p:txBody>
      </p:sp>
      <p:sp>
        <p:nvSpPr>
          <p:cNvPr id="26" name="加号 25"/>
          <p:cNvSpPr/>
          <p:nvPr/>
        </p:nvSpPr>
        <p:spPr>
          <a:xfrm>
            <a:off x="6595110" y="5784850"/>
            <a:ext cx="678815" cy="640715"/>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5" name="文本框 4"/>
          <p:cNvSpPr txBox="1"/>
          <p:nvPr/>
        </p:nvSpPr>
        <p:spPr>
          <a:xfrm>
            <a:off x="703580" y="381000"/>
            <a:ext cx="11409680" cy="3969385"/>
          </a:xfrm>
          <a:prstGeom prst="rect">
            <a:avLst/>
          </a:prstGeom>
          <a:solidFill>
            <a:srgbClr val="FFFF00"/>
          </a:solidFill>
        </p:spPr>
        <p:txBody>
          <a:bodyPr wrap="square" rtlCol="0">
            <a:spAutoFit/>
          </a:bodyPr>
          <a:p>
            <a:pPr algn="l"/>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1.</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Popular; attractive/charming; unique/special; cool/exciting...</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2.</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One of the ...sports is...</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3.</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...was played originally(at first) in...but now...from all over the world </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compete </a:t>
            </a:r>
            <a:r>
              <a:rPr lang="en-US" altLang="zh-CN" sz="2800" b="1">
                <a:latin typeface="Times New Roman" panose="02020603050405020304" pitchFamily="18" charset="0"/>
                <a:cs typeface="Times New Roman" panose="02020603050405020304" pitchFamily="18" charset="0"/>
              </a:rPr>
              <a:t>with sb. </a:t>
            </a:r>
            <a:r>
              <a:rPr lang="zh-CN" altLang="en-US" sz="2800" b="1">
                <a:latin typeface="Times New Roman" panose="02020603050405020304" pitchFamily="18" charset="0"/>
                <a:cs typeface="Times New Roman" panose="02020603050405020304" pitchFamily="18" charset="0"/>
              </a:rPr>
              <a:t>in...</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4.</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...be considered as...stars of..., ...graceful and highly skilled athletes...</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5.</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...be named after</a:t>
            </a:r>
            <a:r>
              <a:rPr lang="en-US" altLang="zh-CN" sz="28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(以。。。命名)</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6.</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Contrast: A is...While B is more...</a:t>
            </a:r>
            <a:endParaRPr lang="zh-CN" altLang="en-US" sz="2800" b="1">
              <a:latin typeface="Times New Roman" panose="02020603050405020304" pitchFamily="18" charset="0"/>
              <a:cs typeface="Times New Roman" panose="02020603050405020304" pitchFamily="18" charset="0"/>
            </a:endParaRPr>
          </a:p>
          <a:p>
            <a:pPr algn="l"/>
            <a:endParaRPr lang="zh-CN" altLang="en-US" sz="2800" b="1">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0" grpId="0" bldLvl="0" animBg="1"/>
      <p:bldP spid="10" grpId="1"/>
      <p:bldP spid="9" grpId="0" bldLvl="0" animBg="1"/>
      <p:bldP spid="13" grpId="0" bldLvl="0" animBg="1"/>
      <p:bldP spid="12" grpId="0" bldLvl="0" animBg="1"/>
      <p:bldP spid="25" grpId="0" bldLvl="0" animBg="1"/>
      <p:bldP spid="27" grpId="0" bldLvl="0" animBg="1"/>
      <p:bldP spid="28" grpId="0" bldLvl="0" animBg="1"/>
      <p:bldP spid="26" grpId="0" bldLvl="0" animBg="1"/>
      <p:bldP spid="5" grpId="0" bldLvl="0" animBg="1"/>
      <p:bldP spid="5" grpId="1" animBg="1"/>
      <p:bldP spid="5" grpId="2"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1360705689,677099651&amp;fm=26&amp;fmt=auto.webp"/>
          <p:cNvPicPr>
            <a:picLocks noChangeAspect="1"/>
          </p:cNvPicPr>
          <p:nvPr/>
        </p:nvPicPr>
        <p:blipFill>
          <a:blip r:embed="rId1"/>
          <a:stretch>
            <a:fillRect/>
          </a:stretch>
        </p:blipFill>
        <p:spPr>
          <a:xfrm>
            <a:off x="58420" y="2925445"/>
            <a:ext cx="3819525" cy="2929890"/>
          </a:xfrm>
          <a:prstGeom prst="rect">
            <a:avLst/>
          </a:prstGeom>
        </p:spPr>
      </p:pic>
      <p:sp>
        <p:nvSpPr>
          <p:cNvPr id="5" name="文本框 4"/>
          <p:cNvSpPr txBox="1"/>
          <p:nvPr/>
        </p:nvSpPr>
        <p:spPr>
          <a:xfrm>
            <a:off x="429895" y="5781675"/>
            <a:ext cx="2813685" cy="1076325"/>
          </a:xfrm>
          <a:prstGeom prst="rect">
            <a:avLst/>
          </a:prstGeom>
          <a:solidFill>
            <a:schemeClr val="bg1"/>
          </a:solidFill>
        </p:spPr>
        <p:txBody>
          <a:bodyPr wrap="none" rtlCol="0">
            <a:spAutoFit/>
          </a:bodyPr>
          <a:p>
            <a:r>
              <a:rPr lang="en-US" altLang="zh-CN" sz="3200" b="1">
                <a:latin typeface="Times New Roman" panose="02020603050405020304" pitchFamily="18" charset="0"/>
                <a:cs typeface="Times New Roman" panose="02020603050405020304" pitchFamily="18" charset="0"/>
              </a:rPr>
              <a:t>Rock Climbing</a:t>
            </a:r>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攀岩</a:t>
            </a:r>
            <a:r>
              <a:rPr lang="en-US" altLang="zh-CN" sz="3200" b="1">
                <a:latin typeface="Times New Roman" panose="02020603050405020304" pitchFamily="18" charset="0"/>
                <a:cs typeface="Times New Roman" panose="02020603050405020304" pitchFamily="18" charset="0"/>
              </a:rPr>
              <a:t>)</a:t>
            </a:r>
            <a:endParaRPr lang="en-US" altLang="zh-CN" sz="3200" b="1">
              <a:latin typeface="Times New Roman" panose="02020603050405020304" pitchFamily="18" charset="0"/>
              <a:cs typeface="Times New Roman" panose="02020603050405020304" pitchFamily="18" charset="0"/>
            </a:endParaRPr>
          </a:p>
        </p:txBody>
      </p:sp>
      <p:sp>
        <p:nvSpPr>
          <p:cNvPr id="7" name="文本框 6"/>
          <p:cNvSpPr txBox="1"/>
          <p:nvPr/>
        </p:nvSpPr>
        <p:spPr>
          <a:xfrm>
            <a:off x="4784725" y="5781675"/>
            <a:ext cx="2336800" cy="1076325"/>
          </a:xfrm>
          <a:prstGeom prst="rect">
            <a:avLst/>
          </a:prstGeom>
          <a:solidFill>
            <a:schemeClr val="bg1"/>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   E-sports</a:t>
            </a:r>
            <a:endParaRPr lang="en-US" altLang="zh-CN" sz="3200" b="1">
              <a:latin typeface="Times New Roman" panose="02020603050405020304" pitchFamily="18" charset="0"/>
              <a:cs typeface="Times New Roman" panose="02020603050405020304" pitchFamily="18" charset="0"/>
            </a:endParaRPr>
          </a:p>
          <a:p>
            <a:r>
              <a:rPr lang="en-US" altLang="zh-CN" sz="3200" b="1">
                <a:latin typeface="Times New Roman" panose="02020603050405020304" pitchFamily="18" charset="0"/>
                <a:cs typeface="Times New Roman" panose="02020603050405020304" pitchFamily="18" charset="0"/>
              </a:rPr>
              <a:t>(</a:t>
            </a:r>
            <a:r>
              <a:rPr lang="zh-CN" altLang="en-US" sz="3200" b="1">
                <a:latin typeface="Times New Roman" panose="02020603050405020304" pitchFamily="18" charset="0"/>
                <a:cs typeface="Times New Roman" panose="02020603050405020304" pitchFamily="18" charset="0"/>
              </a:rPr>
              <a:t>电竞体育</a:t>
            </a:r>
            <a:r>
              <a:rPr lang="en-US" altLang="zh-CN" sz="3200" b="1">
                <a:latin typeface="Times New Roman" panose="02020603050405020304" pitchFamily="18" charset="0"/>
                <a:cs typeface="Times New Roman" panose="02020603050405020304" pitchFamily="18" charset="0"/>
              </a:rPr>
              <a:t>)</a:t>
            </a:r>
            <a:endParaRPr lang="en-US" altLang="zh-CN" sz="3200" b="1">
              <a:latin typeface="Times New Roman" panose="02020603050405020304" pitchFamily="18" charset="0"/>
              <a:cs typeface="Times New Roman" panose="02020603050405020304" pitchFamily="18" charset="0"/>
            </a:endParaRPr>
          </a:p>
        </p:txBody>
      </p:sp>
      <p:pic>
        <p:nvPicPr>
          <p:cNvPr id="9" name="图片 8" descr="u=3185571834,1922982485&amp;fm=26&amp;fmt=auto.webp"/>
          <p:cNvPicPr>
            <a:picLocks noChangeAspect="1"/>
          </p:cNvPicPr>
          <p:nvPr/>
        </p:nvPicPr>
        <p:blipFill>
          <a:blip r:embed="rId2"/>
          <a:stretch>
            <a:fillRect/>
          </a:stretch>
        </p:blipFill>
        <p:spPr>
          <a:xfrm>
            <a:off x="8028940" y="2927350"/>
            <a:ext cx="4065270" cy="2927985"/>
          </a:xfrm>
          <a:prstGeom prst="rect">
            <a:avLst/>
          </a:prstGeom>
        </p:spPr>
      </p:pic>
      <p:sp>
        <p:nvSpPr>
          <p:cNvPr id="10" name="文本框 9"/>
          <p:cNvSpPr txBox="1"/>
          <p:nvPr/>
        </p:nvSpPr>
        <p:spPr>
          <a:xfrm>
            <a:off x="8930640" y="5781675"/>
            <a:ext cx="2747010" cy="1076325"/>
          </a:xfrm>
          <a:prstGeom prst="rect">
            <a:avLst/>
          </a:prstGeom>
          <a:solidFill>
            <a:schemeClr val="bg1"/>
          </a:solidFill>
        </p:spPr>
        <p:txBody>
          <a:bodyPr wrap="none" rtlCol="0">
            <a:spAutoFit/>
          </a:bodyPr>
          <a:p>
            <a:pPr algn="l"/>
            <a:r>
              <a:rPr lang="en-US" altLang="zh-CN" sz="3200" b="1">
                <a:latin typeface="Times New Roman" panose="02020603050405020304" pitchFamily="18" charset="0"/>
                <a:cs typeface="Times New Roman" panose="02020603050405020304" pitchFamily="18" charset="0"/>
              </a:rPr>
              <a:t>Rope Skipping</a:t>
            </a:r>
            <a:endParaRPr lang="en-US" altLang="zh-CN" sz="3200" b="1">
              <a:latin typeface="Times New Roman" panose="02020603050405020304" pitchFamily="18" charset="0"/>
              <a:cs typeface="Times New Roman" panose="02020603050405020304" pitchFamily="18" charset="0"/>
            </a:endParaRPr>
          </a:p>
          <a:p>
            <a:pPr algn="l"/>
            <a:r>
              <a:rPr lang="en-US" altLang="zh-CN" sz="3200" b="1">
                <a:latin typeface="Times New Roman" panose="02020603050405020304" pitchFamily="18" charset="0"/>
                <a:cs typeface="Times New Roman" panose="02020603050405020304" pitchFamily="18" charset="0"/>
              </a:rPr>
              <a:t>         (</a:t>
            </a:r>
            <a:r>
              <a:rPr lang="zh-CN" altLang="en-US" sz="3200" b="1">
                <a:latin typeface="Times New Roman" panose="02020603050405020304" pitchFamily="18" charset="0"/>
                <a:cs typeface="Times New Roman" panose="02020603050405020304" pitchFamily="18" charset="0"/>
              </a:rPr>
              <a:t>跳绳</a:t>
            </a:r>
            <a:r>
              <a:rPr lang="en-US" altLang="zh-CN" sz="3200" b="1">
                <a:latin typeface="Times New Roman" panose="02020603050405020304" pitchFamily="18" charset="0"/>
                <a:cs typeface="Times New Roman" panose="02020603050405020304" pitchFamily="18" charset="0"/>
              </a:rPr>
              <a:t>)</a:t>
            </a:r>
            <a:endParaRPr lang="en-US" altLang="zh-CN" sz="3200" b="1">
              <a:latin typeface="Times New Roman" panose="02020603050405020304" pitchFamily="18" charset="0"/>
              <a:cs typeface="Times New Roman" panose="02020603050405020304" pitchFamily="18" charset="0"/>
            </a:endParaRPr>
          </a:p>
        </p:txBody>
      </p:sp>
      <p:sp>
        <p:nvSpPr>
          <p:cNvPr id="29" name="TextBox 28"/>
          <p:cNvSpPr txBox="1"/>
          <p:nvPr>
            <p:custDataLst>
              <p:tags r:id="rId3"/>
            </p:custDataLst>
          </p:nvPr>
        </p:nvSpPr>
        <p:spPr>
          <a:xfrm>
            <a:off x="135255" y="223520"/>
            <a:ext cx="3850640" cy="583565"/>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200" smtClean="0">
                <a:latin typeface="Times New Roman" panose="02020603050405020304" pitchFamily="18" charset="0"/>
                <a:cs typeface="Times New Roman" panose="02020603050405020304" pitchFamily="18" charset="0"/>
              </a:rPr>
              <a:t>Discussion &amp; Sharing</a:t>
            </a:r>
            <a:endParaRPr lang="zh-CN" altLang="en-US" sz="3200">
              <a:latin typeface="Times New Roman" panose="02020603050405020304" pitchFamily="18" charset="0"/>
              <a:cs typeface="Times New Roman" panose="02020603050405020304" pitchFamily="18" charset="0"/>
            </a:endParaRPr>
          </a:p>
        </p:txBody>
      </p:sp>
      <p:sp>
        <p:nvSpPr>
          <p:cNvPr id="2" name="文本框 1"/>
          <p:cNvSpPr txBox="1"/>
          <p:nvPr>
            <p:custDataLst>
              <p:tags r:id="rId4"/>
            </p:custDataLst>
          </p:nvPr>
        </p:nvSpPr>
        <p:spPr>
          <a:xfrm>
            <a:off x="267970" y="731520"/>
            <a:ext cx="11198225" cy="1419860"/>
          </a:xfrm>
          <a:prstGeom prst="rect">
            <a:avLst/>
          </a:prstGeom>
          <a:noFill/>
        </p:spPr>
        <p:txBody>
          <a:bodyPr wrap="square" rtlCol="0" anchor="t">
            <a:spAutoFit/>
          </a:bodyPr>
          <a:p>
            <a:pPr marL="257175" indent="-257175">
              <a:lnSpc>
                <a:spcPct val="120000"/>
              </a:lnSpc>
              <a:buFont typeface="Wingdings" panose="05000000000000000000"/>
              <a:buChar char="Ø"/>
            </a:pPr>
            <a:r>
              <a:rPr lang="en-US" altLang="zh-CN" sz="3600" b="1" i="1">
                <a:solidFill>
                  <a:srgbClr val="0070C0"/>
                </a:solidFill>
                <a:latin typeface="Times New Roman" panose="02020603050405020304" pitchFamily="18" charset="0"/>
                <a:cs typeface="Times New Roman" panose="02020603050405020304" pitchFamily="18" charset="0"/>
                <a:sym typeface="+mn-ea"/>
              </a:rPr>
              <a:t>Which sport or event do you think should be added to the Olympics? Why?</a:t>
            </a:r>
            <a:endParaRPr lang="en-US" altLang="zh-CN" sz="3600" b="1" i="1">
              <a:solidFill>
                <a:srgbClr val="0070C0"/>
              </a:solidFill>
              <a:latin typeface="Times New Roman" panose="02020603050405020304" pitchFamily="18" charset="0"/>
              <a:cs typeface="Times New Roman" panose="02020603050405020304" pitchFamily="18" charset="0"/>
              <a:sym typeface="+mn-ea"/>
            </a:endParaRPr>
          </a:p>
        </p:txBody>
      </p:sp>
      <p:pic>
        <p:nvPicPr>
          <p:cNvPr id="4" name="图片 3" descr="u=3341932516,3256394878&amp;fm=26&amp;fmt=auto.webp"/>
          <p:cNvPicPr>
            <a:picLocks noChangeAspect="1"/>
          </p:cNvPicPr>
          <p:nvPr/>
        </p:nvPicPr>
        <p:blipFill>
          <a:blip r:embed="rId5"/>
          <a:stretch>
            <a:fillRect/>
          </a:stretch>
        </p:blipFill>
        <p:spPr>
          <a:xfrm>
            <a:off x="3878580" y="2924810"/>
            <a:ext cx="4149725" cy="2930525"/>
          </a:xfrm>
          <a:prstGeom prst="rect">
            <a:avLst/>
          </a:prstGeom>
        </p:spPr>
      </p:pic>
      <p:sp>
        <p:nvSpPr>
          <p:cNvPr id="6" name="文本框 5"/>
          <p:cNvSpPr txBox="1"/>
          <p:nvPr/>
        </p:nvSpPr>
        <p:spPr>
          <a:xfrm>
            <a:off x="267970" y="94615"/>
            <a:ext cx="11678920" cy="3107690"/>
          </a:xfrm>
          <a:prstGeom prst="rect">
            <a:avLst/>
          </a:prstGeom>
          <a:solidFill>
            <a:srgbClr val="FFFF00"/>
          </a:solidFill>
        </p:spPr>
        <p:txBody>
          <a:bodyPr wrap="square" rtlCol="0">
            <a:spAutoFit/>
          </a:bodyPr>
          <a:p>
            <a:pPr algn="l"/>
            <a:r>
              <a:rPr lang="zh-CN" altLang="en-US" sz="2800" b="1">
                <a:latin typeface="Times New Roman" panose="02020603050405020304" pitchFamily="18" charset="0"/>
                <a:cs typeface="Times New Roman" panose="02020603050405020304" pitchFamily="18" charset="0"/>
              </a:rPr>
              <a:t>1.</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Popular; attractive/charming; unique/special; cool/exciting...</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2.</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One of the ...sports is...</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3.</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...was played originally(at first) in...but now...from all over the world </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 </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compete </a:t>
            </a:r>
            <a:r>
              <a:rPr lang="en-US" altLang="zh-CN" sz="2800" b="1">
                <a:latin typeface="Times New Roman" panose="02020603050405020304" pitchFamily="18" charset="0"/>
                <a:cs typeface="Times New Roman" panose="02020603050405020304" pitchFamily="18" charset="0"/>
              </a:rPr>
              <a:t>with sb. </a:t>
            </a:r>
            <a:r>
              <a:rPr lang="zh-CN" altLang="en-US" sz="2800" b="1">
                <a:latin typeface="Times New Roman" panose="02020603050405020304" pitchFamily="18" charset="0"/>
                <a:cs typeface="Times New Roman" panose="02020603050405020304" pitchFamily="18" charset="0"/>
              </a:rPr>
              <a:t>in...</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4.</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...be considered as...stars of..., ...graceful and highly skilled athletes...</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5.</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...be named after</a:t>
            </a:r>
            <a:r>
              <a:rPr lang="en-US" altLang="zh-CN" sz="2800" b="1">
                <a:latin typeface="Times New Roman" panose="02020603050405020304" pitchFamily="18" charset="0"/>
                <a:cs typeface="Times New Roman" panose="02020603050405020304" pitchFamily="18" charset="0"/>
              </a:rPr>
              <a:t> </a:t>
            </a:r>
            <a:r>
              <a:rPr lang="zh-CN" altLang="en-US" sz="2400" b="1">
                <a:latin typeface="Times New Roman" panose="02020603050405020304" pitchFamily="18" charset="0"/>
                <a:cs typeface="Times New Roman" panose="02020603050405020304" pitchFamily="18" charset="0"/>
              </a:rPr>
              <a:t>(以。。。命名)</a:t>
            </a:r>
            <a:r>
              <a:rPr lang="zh-CN" altLang="en-US" sz="2800" b="1">
                <a:latin typeface="Times New Roman" panose="02020603050405020304" pitchFamily="18" charset="0"/>
                <a:cs typeface="Times New Roman" panose="02020603050405020304" pitchFamily="18" charset="0"/>
              </a:rPr>
              <a:t>...</a:t>
            </a:r>
            <a:endParaRPr lang="zh-CN" altLang="en-US" sz="2800" b="1">
              <a:latin typeface="Times New Roman" panose="02020603050405020304" pitchFamily="18" charset="0"/>
              <a:cs typeface="Times New Roman" panose="02020603050405020304" pitchFamily="18" charset="0"/>
            </a:endParaRPr>
          </a:p>
          <a:p>
            <a:pPr algn="l"/>
            <a:r>
              <a:rPr lang="zh-CN" altLang="en-US" sz="2800" b="1">
                <a:latin typeface="Times New Roman" panose="02020603050405020304" pitchFamily="18" charset="0"/>
                <a:cs typeface="Times New Roman" panose="02020603050405020304" pitchFamily="18" charset="0"/>
              </a:rPr>
              <a:t>6.</a:t>
            </a:r>
            <a:r>
              <a:rPr lang="en-US" altLang="zh-CN" sz="2800" b="1">
                <a:latin typeface="Times New Roman" panose="02020603050405020304" pitchFamily="18" charset="0"/>
                <a:cs typeface="Times New Roman" panose="02020603050405020304" pitchFamily="18" charset="0"/>
              </a:rPr>
              <a:t> </a:t>
            </a:r>
            <a:r>
              <a:rPr lang="zh-CN" altLang="en-US" sz="2800" b="1">
                <a:latin typeface="Times New Roman" panose="02020603050405020304" pitchFamily="18" charset="0"/>
                <a:cs typeface="Times New Roman" panose="02020603050405020304" pitchFamily="18" charset="0"/>
              </a:rPr>
              <a:t>Contrast: A is...While B is more...</a:t>
            </a:r>
            <a:endParaRPr lang="zh-CN" altLang="en-US" sz="2800" b="1">
              <a:latin typeface="Times New Roman" panose="02020603050405020304" pitchFamily="18" charset="0"/>
              <a:cs typeface="Times New Roman" panose="02020603050405020304" pitchFamily="18"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2" nodeType="clickEffect">
                                  <p:stCondLst>
                                    <p:cond delay="0"/>
                                  </p:stCondLst>
                                  <p:childTnLst>
                                    <p:animEffect transition="out" filter="blinds(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bldLvl="0" animBg="1"/>
      <p:bldP spid="7" grpId="0" bldLvl="0" animBg="1"/>
      <p:bldP spid="10" grpId="0" bldLvl="0" animBg="1"/>
      <p:bldP spid="6" grpId="0" bldLvl="0" animBg="1"/>
      <p:bldP spid="6" grpId="1" animBg="1"/>
      <p:bldP spid="6"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custDataLst>
              <p:tags r:id="rId1"/>
            </p:custDataLst>
          </p:nvPr>
        </p:nvSpPr>
        <p:spPr>
          <a:xfrm>
            <a:off x="167640" y="73025"/>
            <a:ext cx="1663065" cy="583565"/>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200" smtClean="0">
                <a:latin typeface="Times New Roman" panose="02020603050405020304" pitchFamily="18" charset="0"/>
                <a:cs typeface="Times New Roman" panose="02020603050405020304" pitchFamily="18" charset="0"/>
              </a:rPr>
              <a:t>Writing</a:t>
            </a:r>
            <a:endParaRPr lang="zh-CN" altLang="en-US" sz="3200">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267970" y="656590"/>
            <a:ext cx="11715115" cy="6587490"/>
          </a:xfrm>
          <a:prstGeom prst="rect">
            <a:avLst/>
          </a:prstGeom>
          <a:noFill/>
        </p:spPr>
        <p:txBody>
          <a:bodyPr wrap="square" rtlCol="0" anchor="t">
            <a:spAutoFit/>
          </a:bodyPr>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Dear Sir/Madam,</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My name is</a:t>
            </a: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r>
              <a:rPr lang="en-US" altLang="zh-CN" sz="3200" b="1" i="1">
                <a:solidFill>
                  <a:srgbClr val="0070C0"/>
                </a:solidFill>
                <a:latin typeface="Times New Roman" panose="02020603050405020304" pitchFamily="18" charset="0"/>
                <a:cs typeface="Times New Roman" panose="02020603050405020304" pitchFamily="18" charset="0"/>
                <a:sym typeface="+mn-ea"/>
              </a:rPr>
              <a:t>, and I’m a student in </a:t>
            </a: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r>
              <a:rPr lang="en-US" altLang="zh-CN" sz="3200" b="1" i="1">
                <a:solidFill>
                  <a:srgbClr val="0070C0"/>
                </a:solidFill>
                <a:latin typeface="Times New Roman" panose="02020603050405020304" pitchFamily="18" charset="0"/>
                <a:cs typeface="Times New Roman" panose="02020603050405020304" pitchFamily="18" charset="0"/>
                <a:sym typeface="+mn-ea"/>
              </a:rPr>
              <a:t>, China. I’ m writing to you to ask whether </a:t>
            </a: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endParaRPr lang="en-US" altLang="zh-CN" sz="3200" b="1" i="1" u="sng">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This sport...</a:t>
            </a: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endParaRPr lang="en-US" altLang="zh-CN" sz="3200" b="1" i="1" u="sng">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I think </a:t>
            </a: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r>
              <a:rPr lang="en-US" altLang="zh-CN" sz="3200" b="1" i="1">
                <a:solidFill>
                  <a:srgbClr val="0070C0"/>
                </a:solidFill>
                <a:latin typeface="Times New Roman" panose="02020603050405020304" pitchFamily="18" charset="0"/>
                <a:cs typeface="Times New Roman" panose="02020603050405020304" pitchFamily="18" charset="0"/>
                <a:sym typeface="+mn-ea"/>
              </a:rPr>
              <a:t>should be included as an Olympic sport because...</a:t>
            </a: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endParaRPr lang="en-US" altLang="zh-CN" sz="3200" b="1" i="1" u="sng">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u="sng">
                <a:solidFill>
                  <a:srgbClr val="0070C0"/>
                </a:solidFill>
                <a:latin typeface="Times New Roman" panose="02020603050405020304" pitchFamily="18" charset="0"/>
                <a:cs typeface="Times New Roman" panose="02020603050405020304" pitchFamily="18" charset="0"/>
                <a:sym typeface="+mn-ea"/>
              </a:rPr>
              <a:t>                                                                                                 .</a:t>
            </a:r>
            <a:endParaRPr lang="en-US" altLang="zh-CN" sz="3200" b="1" i="1" u="sng">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I would appreciate it if you can take my suggestion into consideration.</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Yours, </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Li Hua/...</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timg[2]"/>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149225" y="50165"/>
            <a:ext cx="912495" cy="912495"/>
          </a:xfrm>
          <a:prstGeom prst="rect">
            <a:avLst/>
          </a:prstGeom>
        </p:spPr>
      </p:pic>
      <p:sp>
        <p:nvSpPr>
          <p:cNvPr id="5" name="文本框 4"/>
          <p:cNvSpPr txBox="1"/>
          <p:nvPr>
            <p:custDataLst>
              <p:tags r:id="rId3"/>
            </p:custDataLst>
          </p:nvPr>
        </p:nvSpPr>
        <p:spPr>
          <a:xfrm>
            <a:off x="915035" y="304800"/>
            <a:ext cx="5478780" cy="768350"/>
          </a:xfrm>
          <a:prstGeom prst="rect">
            <a:avLst/>
          </a:prstGeom>
          <a:noFill/>
        </p:spPr>
        <p:txBody>
          <a:bodyPr wrap="square" rtlCol="0">
            <a:spAutoFit/>
          </a:bodyPr>
          <a:lstStyle/>
          <a:p>
            <a:r>
              <a:rPr lang="en-US" altLang="zh-CN" sz="4400" u="sng">
                <a:latin typeface="Script MT Bold" panose="03040602040607080904" charset="0"/>
                <a:cs typeface="Script MT Bold" panose="03040602040607080904" charset="0"/>
              </a:rPr>
              <a:t>Homework</a:t>
            </a:r>
            <a:endParaRPr lang="en-US" altLang="zh-CN" sz="4400" u="sng">
              <a:latin typeface="Script MT Bold" panose="03040602040607080904" charset="0"/>
              <a:cs typeface="Script MT Bold" panose="03040602040607080904" charset="0"/>
            </a:endParaRPr>
          </a:p>
        </p:txBody>
      </p:sp>
      <p:sp>
        <p:nvSpPr>
          <p:cNvPr id="4" name="矩形 3"/>
          <p:cNvSpPr/>
          <p:nvPr>
            <p:custDataLst>
              <p:tags r:id="rId4"/>
            </p:custDataLst>
          </p:nvPr>
        </p:nvSpPr>
        <p:spPr>
          <a:xfrm>
            <a:off x="709930" y="1339850"/>
            <a:ext cx="11089640" cy="3099435"/>
          </a:xfrm>
          <a:prstGeom prst="rect">
            <a:avLst/>
          </a:prstGeom>
          <a:solidFill>
            <a:schemeClr val="accent5">
              <a:lumMod val="20000"/>
              <a:lumOff val="80000"/>
              <a:alpha val="67000"/>
            </a:schemeClr>
          </a:solidFill>
          <a:ln w="28575">
            <a:solidFill>
              <a:srgbClr val="00B050"/>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custDataLst>
              <p:tags r:id="rId5"/>
            </p:custDataLst>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4450669">
            <a:off x="142240" y="1209040"/>
            <a:ext cx="1440180" cy="1440180"/>
          </a:xfrm>
          <a:prstGeom prst="rect">
            <a:avLst/>
          </a:prstGeom>
          <a:solidFill>
            <a:schemeClr val="accent5">
              <a:lumMod val="20000"/>
              <a:lumOff val="80000"/>
              <a:alpha val="67000"/>
            </a:schemeClr>
          </a:solidFill>
        </p:spPr>
      </p:pic>
      <p:sp>
        <p:nvSpPr>
          <p:cNvPr id="7" name="矩形 6"/>
          <p:cNvSpPr/>
          <p:nvPr>
            <p:custDataLst>
              <p:tags r:id="rId7"/>
            </p:custDataLst>
          </p:nvPr>
        </p:nvSpPr>
        <p:spPr>
          <a:xfrm>
            <a:off x="914400" y="2050415"/>
            <a:ext cx="10770870" cy="1938020"/>
          </a:xfrm>
          <a:prstGeom prst="rect">
            <a:avLst/>
          </a:prstGeom>
          <a:noFill/>
          <a:ln>
            <a:noFill/>
          </a:ln>
        </p:spPr>
        <p:txBody>
          <a:bodyPr wrap="square" rtlCol="0" anchor="t">
            <a:spAutoFit/>
          </a:bodyPr>
          <a:lstStyle/>
          <a:p>
            <a:pPr algn="l"/>
            <a:r>
              <a:rPr lang="en-US" altLang="zh-CN" sz="4000" b="1">
                <a:solidFill>
                  <a:schemeClr val="tx1"/>
                </a:solidFill>
                <a:effectLst>
                  <a:outerShdw blurRad="38100" dist="25400" dir="5400000" algn="ctr" rotWithShape="0">
                    <a:srgbClr val="6E747A">
                      <a:alpha val="43000"/>
                    </a:srgbClr>
                  </a:outerShdw>
                </a:effectLst>
              </a:rPr>
              <a:t>      </a:t>
            </a:r>
            <a:r>
              <a:rPr lang="zh-CN" altLang="en-US" sz="4000" b="1">
                <a:solidFill>
                  <a:schemeClr val="tx1"/>
                </a:solidFill>
                <a:effectLst>
                  <a:outerShdw blurRad="38100" dist="25400" dir="5400000" algn="ctr" rotWithShape="0">
                    <a:srgbClr val="6E747A">
                      <a:alpha val="43000"/>
                    </a:srgbClr>
                  </a:outerShdw>
                </a:effectLst>
              </a:rPr>
              <a:t>Write a </a:t>
            </a:r>
            <a:r>
              <a:rPr lang="en-US" altLang="zh-CN" sz="4000" b="1">
                <a:solidFill>
                  <a:schemeClr val="tx1"/>
                </a:solidFill>
                <a:effectLst>
                  <a:outerShdw blurRad="38100" dist="25400" dir="5400000" algn="ctr" rotWithShape="0">
                    <a:srgbClr val="6E747A">
                      <a:alpha val="43000"/>
                    </a:srgbClr>
                  </a:outerShdw>
                </a:effectLst>
              </a:rPr>
              <a:t>letter to the International Olympic Committee (IOC) based on your discussion</a:t>
            </a:r>
            <a:r>
              <a:rPr lang="zh-CN" altLang="en-US" sz="4000" b="1">
                <a:solidFill>
                  <a:schemeClr val="tx1"/>
                </a:solidFill>
                <a:effectLst>
                  <a:outerShdw blurRad="38100" dist="25400" dir="5400000" algn="ctr" rotWithShape="0">
                    <a:srgbClr val="6E747A">
                      <a:alpha val="43000"/>
                    </a:srgbClr>
                  </a:outerShdw>
                </a:effectLst>
              </a:rPr>
              <a:t> </a:t>
            </a:r>
            <a:r>
              <a:rPr lang="en-US" altLang="zh-CN" sz="4000" b="1">
                <a:solidFill>
                  <a:schemeClr val="tx1"/>
                </a:solidFill>
                <a:effectLst>
                  <a:outerShdw blurRad="38100" dist="25400" dir="5400000" algn="ctr" rotWithShape="0">
                    <a:srgbClr val="6E747A">
                      <a:alpha val="43000"/>
                    </a:srgbClr>
                  </a:outerShdw>
                </a:effectLst>
              </a:rPr>
              <a:t>according to the given structure.</a:t>
            </a:r>
            <a:endParaRPr lang="en-US" altLang="zh-CN" sz="4000" b="1">
              <a:solidFill>
                <a:schemeClr val="tx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custDataLst>
              <p:tags r:id="rId1"/>
            </p:custDataLst>
          </p:nvPr>
        </p:nvSpPr>
        <p:spPr>
          <a:xfrm>
            <a:off x="167640" y="73025"/>
            <a:ext cx="2988310" cy="583565"/>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200" smtClean="0">
                <a:latin typeface="Times New Roman" panose="02020603050405020304" pitchFamily="18" charset="0"/>
                <a:cs typeface="Times New Roman" panose="02020603050405020304" pitchFamily="18" charset="0"/>
              </a:rPr>
              <a:t>Possible version</a:t>
            </a:r>
            <a:endParaRPr lang="zh-CN" altLang="en-US" sz="3200">
              <a:latin typeface="Times New Roman" panose="02020603050405020304" pitchFamily="18" charset="0"/>
              <a:cs typeface="Times New Roman" panose="02020603050405020304" pitchFamily="18" charset="0"/>
            </a:endParaRPr>
          </a:p>
        </p:txBody>
      </p:sp>
      <p:sp>
        <p:nvSpPr>
          <p:cNvPr id="2" name="文本框 1"/>
          <p:cNvSpPr txBox="1"/>
          <p:nvPr>
            <p:custDataLst>
              <p:tags r:id="rId2"/>
            </p:custDataLst>
          </p:nvPr>
        </p:nvSpPr>
        <p:spPr>
          <a:xfrm>
            <a:off x="180975" y="591820"/>
            <a:ext cx="11829415" cy="6267450"/>
          </a:xfrm>
          <a:prstGeom prst="rect">
            <a:avLst/>
          </a:prstGeom>
          <a:noFill/>
        </p:spPr>
        <p:txBody>
          <a:bodyPr wrap="square" rtlCol="0" anchor="t">
            <a:spAutoFit/>
          </a:bodyPr>
          <a:p>
            <a:pPr indent="0" fontAlgn="auto">
              <a:lnSpc>
                <a:spcPts val="344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Dear Sir/Madam,</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fontAlgn="auto">
              <a:lnSpc>
                <a:spcPts val="344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My name is Li Hua, and I’m a student in No.1 Senior High School, China. I’ m writing to you to ask whether Rock Climbing could be added to the Olympic Games.</a:t>
            </a:r>
            <a:endParaRPr lang="en-US" altLang="zh-CN" sz="3200" b="1" i="1" u="sng">
              <a:solidFill>
                <a:srgbClr val="0070C0"/>
              </a:solidFill>
              <a:latin typeface="Times New Roman" panose="02020603050405020304" pitchFamily="18" charset="0"/>
              <a:cs typeface="Times New Roman" panose="02020603050405020304" pitchFamily="18" charset="0"/>
              <a:sym typeface="+mn-ea"/>
            </a:endParaRPr>
          </a:p>
          <a:p>
            <a:pPr indent="0" fontAlgn="auto">
              <a:lnSpc>
                <a:spcPts val="344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This sport was originally played indoors, but now athletes from all over the world compete with each other odoors, close to nature. It is so exciting and charming. Besides, it also shares the Olympic Spirit “Faster, Higher and Stronger”, which offers a chance for athletes to win medals and honors  for their country and for audiences to get to know more of the world as well.   </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fontAlgn="auto">
              <a:lnSpc>
                <a:spcPts val="344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I would appreciate it if you can take my suggestions into consideration.</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fontAlgn="auto">
              <a:lnSpc>
                <a:spcPts val="344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Yours, </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fontAlgn="auto">
              <a:lnSpc>
                <a:spcPts val="344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Li Hua</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186267"/>
            <a:ext cx="12192000" cy="704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1151890" y="221615"/>
            <a:ext cx="8197850" cy="2306955"/>
          </a:xfrm>
          <a:prstGeom prst="rect">
            <a:avLst/>
          </a:prstGeom>
          <a:noFill/>
        </p:spPr>
        <p:txBody>
          <a:bodyPr wrap="none" rtlCol="0">
            <a:spAutoFit/>
          </a:bodyPr>
          <a:p>
            <a:r>
              <a:rPr lang="en-US" altLang="zh-CN" sz="5400" b="1">
                <a:solidFill>
                  <a:schemeClr val="tx1"/>
                </a:solidFill>
                <a:latin typeface="Bodoni MT Black" panose="02070A03080606020203" charset="0"/>
                <a:cs typeface="Bodoni MT Black" panose="02070A03080606020203" charset="0"/>
              </a:rPr>
              <a:t>B1U3 Cool Cold Sports</a:t>
            </a:r>
            <a:endParaRPr lang="en-US" altLang="zh-CN" sz="5400" b="1">
              <a:solidFill>
                <a:schemeClr val="tx1"/>
              </a:solidFill>
              <a:latin typeface="Bodoni MT Black" panose="02070A03080606020203" charset="0"/>
              <a:cs typeface="Bodoni MT Black" panose="02070A03080606020203" charset="0"/>
            </a:endParaRPr>
          </a:p>
          <a:p>
            <a:r>
              <a:rPr lang="en-US" altLang="zh-CN" sz="5400" b="1">
                <a:solidFill>
                  <a:schemeClr val="tx1"/>
                </a:solidFill>
                <a:latin typeface="Bodoni MT Black" panose="02070A03080606020203" charset="0"/>
                <a:cs typeface="Bodoni MT Black" panose="02070A03080606020203" charset="0"/>
              </a:rPr>
              <a:t>             </a:t>
            </a:r>
            <a:r>
              <a:rPr lang="en-US" altLang="zh-CN" sz="3600" b="1">
                <a:solidFill>
                  <a:schemeClr val="tx1"/>
                </a:solidFill>
                <a:latin typeface="Times New Roman" panose="02020603050405020304" pitchFamily="18" charset="0"/>
                <a:cs typeface="Times New Roman" panose="02020603050405020304" pitchFamily="18" charset="0"/>
              </a:rPr>
              <a:t>Reading for writing</a:t>
            </a:r>
            <a:endParaRPr lang="en-US" altLang="zh-CN" sz="3600" b="1">
              <a:solidFill>
                <a:schemeClr val="tx1"/>
              </a:solidFill>
              <a:latin typeface="Times New Roman" panose="02020603050405020304" pitchFamily="18" charset="0"/>
              <a:cs typeface="Times New Roman" panose="02020603050405020304" pitchFamily="18" charset="0"/>
            </a:endParaRPr>
          </a:p>
          <a:p>
            <a:r>
              <a:rPr lang="en-US" altLang="zh-CN" sz="3600" b="1">
                <a:solidFill>
                  <a:schemeClr val="tx1"/>
                </a:solidFill>
                <a:latin typeface="Times New Roman" panose="02020603050405020304" pitchFamily="18" charset="0"/>
                <a:cs typeface="Times New Roman" panose="02020603050405020304" pitchFamily="18" charset="0"/>
              </a:rPr>
              <a:t>                                                     </a:t>
            </a:r>
            <a:endParaRPr lang="en-US" altLang="zh-CN" sz="3600" b="1">
              <a:solidFill>
                <a:schemeClr val="tx1"/>
              </a:solidFill>
              <a:latin typeface="Times New Roman" panose="02020603050405020304" pitchFamily="18" charset="0"/>
              <a:cs typeface="Times New Roman" panose="02020603050405020304" pitchFamily="18" charset="0"/>
            </a:endParaRPr>
          </a:p>
        </p:txBody>
      </p:sp>
      <p:sp>
        <p:nvSpPr>
          <p:cNvPr id="17409" name="内容占位符 2"/>
          <p:cNvSpPr>
            <a:spLocks noGrp="1"/>
          </p:cNvSpPr>
          <p:nvPr>
            <p:ph idx="1"/>
          </p:nvPr>
        </p:nvSpPr>
        <p:spPr>
          <a:xfrm>
            <a:off x="187960" y="-75565"/>
            <a:ext cx="12090400" cy="7009765"/>
          </a:xfrm>
          <a:solidFill>
            <a:schemeClr val="bg1"/>
          </a:solidFill>
          <a:ln>
            <a:noFill/>
          </a:ln>
        </p:spPr>
        <p:txBody>
          <a:bodyPr anchor="t" anchorCtr="0">
            <a:normAutofit/>
          </a:bodyPr>
          <a:p>
            <a:pPr marL="0" indent="0">
              <a:lnSpc>
                <a:spcPct val="120000"/>
              </a:lnSpc>
              <a:spcAft>
                <a:spcPct val="0"/>
              </a:spcAft>
              <a:buNone/>
            </a:pPr>
            <a:r>
              <a:rPr lang="en-US" altLang="zh-CN" sz="3600" b="1" u="sng">
                <a:latin typeface="Bodoni MT Black" panose="02070A03080606020203" charset="0"/>
                <a:cs typeface="Bodoni MT Black" panose="02070A03080606020203" charset="0"/>
              </a:rPr>
              <a:t>Learning objectives:</a:t>
            </a:r>
            <a:endParaRPr lang="en-US" altLang="zh-CN" sz="3600" b="1" u="sng">
              <a:latin typeface="Bodoni MT Black" panose="02070A03080606020203" charset="0"/>
              <a:cs typeface="Bodoni MT Black" panose="02070A03080606020203" charset="0"/>
            </a:endParaRPr>
          </a:p>
          <a:p>
            <a:pPr marL="0" indent="0" fontAlgn="auto">
              <a:lnSpc>
                <a:spcPts val="3740"/>
              </a:lnSpc>
              <a:spcAft>
                <a:spcPct val="0"/>
              </a:spcAft>
              <a:buNone/>
            </a:pPr>
            <a:r>
              <a:rPr lang="en-US" altLang="zh-CN" sz="3200" b="1">
                <a:latin typeface="Cambria Math" panose="02040503050406030204" charset="0"/>
              </a:rPr>
              <a:t>After the class, the students will be able to:</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1) get a better understanding of  the Winter Olympics and the    </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     characteristics of skiing, skating and the Skeleton by  reading the  </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     text and watching the video.</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2) explore the charm of different cold sports as well as their </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     differences by appreciating their content, language and structures. </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3) write a letter based on the topic, structure and language learned </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      in  class.</a:t>
            </a:r>
            <a:endParaRPr lang="en-US" altLang="zh-CN"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sym typeface="+mn-ea"/>
              </a:rPr>
              <a:t>4) deeply feel the honor to take part in the Olympics and the  </a:t>
            </a:r>
            <a:endParaRPr lang="en-US" altLang="zh-CN" sz="3200" b="1">
              <a:latin typeface="Cambria Math" panose="02040503050406030204" charset="0"/>
              <a:sym typeface="+mn-ea"/>
            </a:endParaRPr>
          </a:p>
          <a:p>
            <a:pPr marL="0" indent="0" fontAlgn="auto">
              <a:lnSpc>
                <a:spcPts val="3740"/>
              </a:lnSpc>
              <a:spcAft>
                <a:spcPct val="0"/>
              </a:spcAft>
              <a:buNone/>
            </a:pPr>
            <a:r>
              <a:rPr lang="en-US" altLang="zh-CN" sz="3200" b="1">
                <a:latin typeface="Cambria Math" panose="02040503050406030204" charset="0"/>
                <a:sym typeface="+mn-ea"/>
              </a:rPr>
              <a:t>     importance of doing sports.</a:t>
            </a:r>
            <a:endParaRPr lang="en-US" altLang="zh-CN" sz="3200" b="1">
              <a:latin typeface="Cambria Math" panose="02040503050406030204" charset="0"/>
            </a:endParaRPr>
          </a:p>
          <a:p>
            <a:pPr marL="0" indent="0" fontAlgn="auto">
              <a:lnSpc>
                <a:spcPts val="3740"/>
              </a:lnSpc>
              <a:spcAft>
                <a:spcPct val="0"/>
              </a:spcAft>
              <a:buNone/>
            </a:pPr>
            <a:endParaRPr lang="en-US" altLang="zh-CN" sz="3200" b="1">
              <a:latin typeface="Cambria Math" panose="0204050305040603020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186267"/>
            <a:ext cx="12192000" cy="704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1151890" y="221615"/>
            <a:ext cx="8197850" cy="2306955"/>
          </a:xfrm>
          <a:prstGeom prst="rect">
            <a:avLst/>
          </a:prstGeom>
          <a:noFill/>
        </p:spPr>
        <p:txBody>
          <a:bodyPr wrap="none" rtlCol="0">
            <a:spAutoFit/>
          </a:bodyPr>
          <a:p>
            <a:r>
              <a:rPr lang="en-US" altLang="zh-CN" sz="5400" b="1">
                <a:solidFill>
                  <a:schemeClr val="tx1"/>
                </a:solidFill>
                <a:latin typeface="Bodoni MT Black" panose="02070A03080606020203" charset="0"/>
                <a:cs typeface="Bodoni MT Black" panose="02070A03080606020203" charset="0"/>
              </a:rPr>
              <a:t>B1U3 Cool Cold Sports</a:t>
            </a:r>
            <a:endParaRPr lang="en-US" altLang="zh-CN" sz="5400" b="1">
              <a:solidFill>
                <a:schemeClr val="tx1"/>
              </a:solidFill>
              <a:latin typeface="Bodoni MT Black" panose="02070A03080606020203" charset="0"/>
              <a:cs typeface="Bodoni MT Black" panose="02070A03080606020203" charset="0"/>
            </a:endParaRPr>
          </a:p>
          <a:p>
            <a:r>
              <a:rPr lang="en-US" altLang="zh-CN" sz="5400" b="1">
                <a:solidFill>
                  <a:schemeClr val="tx1"/>
                </a:solidFill>
                <a:latin typeface="Bodoni MT Black" panose="02070A03080606020203" charset="0"/>
                <a:cs typeface="Bodoni MT Black" panose="02070A03080606020203" charset="0"/>
              </a:rPr>
              <a:t>             </a:t>
            </a:r>
            <a:r>
              <a:rPr lang="en-US" altLang="zh-CN" sz="3600" b="1">
                <a:solidFill>
                  <a:schemeClr val="tx1"/>
                </a:solidFill>
                <a:latin typeface="Times New Roman" panose="02020603050405020304" pitchFamily="18" charset="0"/>
                <a:cs typeface="Times New Roman" panose="02020603050405020304" pitchFamily="18" charset="0"/>
              </a:rPr>
              <a:t>Reading for writing</a:t>
            </a:r>
            <a:endParaRPr lang="en-US" altLang="zh-CN" sz="3600" b="1">
              <a:solidFill>
                <a:schemeClr val="tx1"/>
              </a:solidFill>
              <a:latin typeface="Times New Roman" panose="02020603050405020304" pitchFamily="18" charset="0"/>
              <a:cs typeface="Times New Roman" panose="02020603050405020304" pitchFamily="18" charset="0"/>
            </a:endParaRPr>
          </a:p>
          <a:p>
            <a:r>
              <a:rPr lang="en-US" altLang="zh-CN" sz="3600" b="1">
                <a:solidFill>
                  <a:schemeClr val="tx1"/>
                </a:solidFill>
                <a:latin typeface="Times New Roman" panose="02020603050405020304" pitchFamily="18" charset="0"/>
                <a:cs typeface="Times New Roman" panose="02020603050405020304" pitchFamily="18" charset="0"/>
              </a:rPr>
              <a:t>                                                     </a:t>
            </a:r>
            <a:endParaRPr lang="en-US" altLang="zh-CN" sz="3600" b="1">
              <a:solidFill>
                <a:schemeClr val="tx1"/>
              </a:solidFill>
              <a:latin typeface="Times New Roman" panose="02020603050405020304" pitchFamily="18" charset="0"/>
              <a:cs typeface="Times New Roman" panose="02020603050405020304" pitchFamily="18" charset="0"/>
            </a:endParaRPr>
          </a:p>
        </p:txBody>
      </p:sp>
      <p:sp>
        <p:nvSpPr>
          <p:cNvPr id="17409" name="内容占位符 2"/>
          <p:cNvSpPr>
            <a:spLocks noGrp="1"/>
          </p:cNvSpPr>
          <p:nvPr>
            <p:ph idx="1"/>
          </p:nvPr>
        </p:nvSpPr>
        <p:spPr>
          <a:xfrm>
            <a:off x="187960" y="-75565"/>
            <a:ext cx="12090400" cy="7009765"/>
          </a:xfrm>
          <a:solidFill>
            <a:schemeClr val="bg1"/>
          </a:solidFill>
          <a:ln>
            <a:noFill/>
          </a:ln>
        </p:spPr>
        <p:txBody>
          <a:bodyPr anchor="t" anchorCtr="0">
            <a:normAutofit/>
          </a:bodyPr>
          <a:p>
            <a:pPr marL="0" indent="0">
              <a:lnSpc>
                <a:spcPct val="120000"/>
              </a:lnSpc>
              <a:spcAft>
                <a:spcPct val="0"/>
              </a:spcAft>
              <a:buNone/>
            </a:pPr>
            <a:r>
              <a:rPr lang="en-US" altLang="zh-CN" sz="3600" b="1" u="sng">
                <a:latin typeface="Bodoni MT Black" panose="02070A03080606020203" charset="0"/>
                <a:cs typeface="Bodoni MT Black" panose="02070A03080606020203" charset="0"/>
              </a:rPr>
              <a:t>Vocabulary:</a:t>
            </a:r>
            <a:endParaRPr lang="en-US" altLang="zh-CN" sz="3600" b="1" u="sng">
              <a:latin typeface="Bodoni MT Black" panose="02070A03080606020203" charset="0"/>
              <a:cs typeface="Bodoni MT Black" panose="02070A03080606020203" charset="0"/>
            </a:endParaRPr>
          </a:p>
          <a:p>
            <a:pPr marL="0" indent="0" fontAlgn="auto">
              <a:lnSpc>
                <a:spcPts val="3740"/>
              </a:lnSpc>
              <a:spcAft>
                <a:spcPct val="0"/>
              </a:spcAft>
              <a:buNone/>
            </a:pPr>
            <a:r>
              <a:rPr lang="en-US" altLang="zh-CN" sz="3200" b="1">
                <a:latin typeface="Cambria Math" panose="02040503050406030204" charset="0"/>
              </a:rPr>
              <a:t>1. the Winter Olympic Games </a:t>
            </a:r>
            <a:r>
              <a:rPr lang="zh-CN" altLang="en-US" sz="3200" b="1">
                <a:latin typeface="Cambria Math" panose="02040503050406030204" charset="0"/>
              </a:rPr>
              <a:t>冬奥会</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2. win medals and honor for their country </a:t>
            </a:r>
            <a:r>
              <a:rPr lang="zh-CN" altLang="en-US" sz="3200" b="1">
                <a:latin typeface="Cambria Math" panose="02040503050406030204" charset="0"/>
              </a:rPr>
              <a:t>为国家获得奖章和荣誉</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3. sibling </a:t>
            </a:r>
            <a:r>
              <a:rPr lang="zh-CN" altLang="en-US" sz="3200" b="1">
                <a:latin typeface="Cambria Math" panose="02040503050406030204" charset="0"/>
              </a:rPr>
              <a:t>兄弟姐妹</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4. the Olympic spirit  </a:t>
            </a:r>
            <a:r>
              <a:rPr lang="zh-CN" altLang="en-US" sz="3200" b="1">
                <a:latin typeface="Cambria Math" panose="02040503050406030204" charset="0"/>
              </a:rPr>
              <a:t>奥运精神</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5. originally </a:t>
            </a:r>
            <a:r>
              <a:rPr lang="zh-CN" altLang="en-US" sz="3200" b="1">
                <a:latin typeface="Cambria Math" panose="02040503050406030204" charset="0"/>
              </a:rPr>
              <a:t>最初，一开始</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6. compete with sb. in sth. </a:t>
            </a:r>
            <a:r>
              <a:rPr lang="zh-CN" altLang="en-US" sz="3200" b="1">
                <a:latin typeface="Cambria Math" panose="02040503050406030204" charset="0"/>
              </a:rPr>
              <a:t>在某个体育项目与某人竞争</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7. be considered to be/as... </a:t>
            </a:r>
            <a:r>
              <a:rPr lang="zh-CN" altLang="en-US" sz="3200" b="1">
                <a:latin typeface="Cambria Math" panose="02040503050406030204" charset="0"/>
              </a:rPr>
              <a:t>被认为是。。。</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8. princes and princesses </a:t>
            </a:r>
            <a:r>
              <a:rPr lang="zh-CN" altLang="en-US" sz="3200" b="1">
                <a:latin typeface="Cambria Math" panose="02040503050406030204" charset="0"/>
              </a:rPr>
              <a:t>王子和公主们</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9. graceful and highly skilled  </a:t>
            </a:r>
            <a:r>
              <a:rPr lang="zh-CN" altLang="en-US" sz="3200" b="1">
                <a:latin typeface="Cambria Math" panose="02040503050406030204" charset="0"/>
              </a:rPr>
              <a:t>动作优雅、技术高超</a:t>
            </a:r>
            <a:endParaRPr lang="zh-CN" altLang="en-US" sz="3200" b="1">
              <a:latin typeface="Cambria Math" panose="02040503050406030204" charset="0"/>
            </a:endParaRPr>
          </a:p>
          <a:p>
            <a:pPr marL="0" indent="0" fontAlgn="auto">
              <a:lnSpc>
                <a:spcPts val="3740"/>
              </a:lnSpc>
              <a:spcAft>
                <a:spcPct val="0"/>
              </a:spcAft>
              <a:buNone/>
            </a:pPr>
            <a:r>
              <a:rPr lang="en-US" altLang="zh-CN" sz="3200" b="1">
                <a:latin typeface="Cambria Math" panose="02040503050406030204" charset="0"/>
              </a:rPr>
              <a:t>10. be named after ...           </a:t>
            </a:r>
            <a:r>
              <a:rPr lang="zh-CN" altLang="en-US" sz="3200" b="1">
                <a:latin typeface="Cambria Math" panose="02040503050406030204" charset="0"/>
              </a:rPr>
              <a:t>以。。。命名</a:t>
            </a:r>
            <a:endParaRPr lang="zh-CN" altLang="en-US" sz="3200" b="1">
              <a:latin typeface="Cambria Math" panose="0204050305040603020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32237419-1-208">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192000" cy="6858000"/>
          </a:xfrm>
          <a:prstGeom prst="rect">
            <a:avLst/>
          </a:prstGeom>
        </p:spPr>
      </p:pic>
    </p:spTree>
  </p:cSld>
  <p:clrMapOvr>
    <a:masterClrMapping/>
  </p:clrMapOvr>
  <p:transition/>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292735" y="4223385"/>
            <a:ext cx="2517775" cy="95313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800" b="1" smtClean="0">
                <a:latin typeface="Times New Roman" panose="02020603050405020304" pitchFamily="18" charset="0"/>
                <a:cs typeface="Times New Roman" panose="02020603050405020304" pitchFamily="18" charset="0"/>
              </a:rPr>
              <a:t>       冰球</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（ice hockey)</a:t>
            </a:r>
            <a:endParaRPr lang="en-US" altLang="zh-CN" sz="2800" b="1" smtClean="0">
              <a:latin typeface="Times New Roman" panose="02020603050405020304" pitchFamily="18" charset="0"/>
              <a:cs typeface="Times New Roman" panose="02020603050405020304" pitchFamily="18" charset="0"/>
            </a:endParaRPr>
          </a:p>
        </p:txBody>
      </p:sp>
      <p:sp>
        <p:nvSpPr>
          <p:cNvPr id="5" name="矩形 4"/>
          <p:cNvSpPr/>
          <p:nvPr>
            <p:custDataLst>
              <p:tags r:id="rId2"/>
            </p:custDataLst>
          </p:nvPr>
        </p:nvSpPr>
        <p:spPr>
          <a:xfrm>
            <a:off x="2175269" y="286715"/>
            <a:ext cx="7565390" cy="645160"/>
          </a:xfrm>
          <a:prstGeom prst="rect">
            <a:avLst/>
          </a:prstGeom>
        </p:spPr>
        <p:txBody>
          <a:bodyPr wrap="none">
            <a:spAutoFit/>
          </a:bodyPr>
          <a:lstStyle/>
          <a:p>
            <a:r>
              <a:rPr lang="en-US" altLang="zh-CN" sz="3600" b="1" smtClean="0">
                <a:latin typeface="Times New Roman" panose="02020603050405020304" pitchFamily="18" charset="0"/>
                <a:cs typeface="Times New Roman" panose="02020603050405020304" pitchFamily="18" charset="0"/>
              </a:rPr>
              <a:t>What kind of </a:t>
            </a:r>
            <a:r>
              <a:rPr lang="en-US" altLang="zh-CN" sz="3600" b="1" smtClean="0">
                <a:solidFill>
                  <a:srgbClr val="FF0000"/>
                </a:solidFill>
                <a:latin typeface="Times New Roman" panose="02020603050405020304" pitchFamily="18" charset="0"/>
                <a:cs typeface="Times New Roman" panose="02020603050405020304" pitchFamily="18" charset="0"/>
              </a:rPr>
              <a:t>sports events</a:t>
            </a:r>
            <a:r>
              <a:rPr lang="en-US" altLang="zh-CN" sz="3600" b="1" smtClean="0">
                <a:latin typeface="Times New Roman" panose="02020603050405020304" pitchFamily="18" charset="0"/>
                <a:cs typeface="Times New Roman" panose="02020603050405020304" pitchFamily="18" charset="0"/>
              </a:rPr>
              <a:t> </a:t>
            </a:r>
            <a:r>
              <a:rPr lang="en-US" altLang="zh-CN" sz="3600" b="1">
                <a:latin typeface="Times New Roman" panose="02020603050405020304" pitchFamily="18" charset="0"/>
                <a:cs typeface="Times New Roman" panose="02020603050405020304" pitchFamily="18" charset="0"/>
              </a:rPr>
              <a:t>are they ? </a:t>
            </a:r>
            <a:endParaRPr lang="zh-CN" altLang="en-US" sz="3600" b="1"/>
          </a:p>
        </p:txBody>
      </p:sp>
      <p:pic>
        <p:nvPicPr>
          <p:cNvPr id="12" name="图片 11" descr="冰球（ice hockey）.webp (1)"/>
          <p:cNvPicPr>
            <a:picLocks noChangeAspect="1"/>
          </p:cNvPicPr>
          <p:nvPr/>
        </p:nvPicPr>
        <p:blipFill>
          <a:blip r:embed="rId3"/>
          <a:stretch>
            <a:fillRect/>
          </a:stretch>
        </p:blipFill>
        <p:spPr>
          <a:xfrm>
            <a:off x="292735" y="1450340"/>
            <a:ext cx="3296285" cy="2660015"/>
          </a:xfrm>
          <a:prstGeom prst="rect">
            <a:avLst/>
          </a:prstGeom>
        </p:spPr>
      </p:pic>
      <p:pic>
        <p:nvPicPr>
          <p:cNvPr id="14" name="图片 13" descr="冰壶（curling）.webp"/>
          <p:cNvPicPr>
            <a:picLocks noChangeAspect="1"/>
          </p:cNvPicPr>
          <p:nvPr/>
        </p:nvPicPr>
        <p:blipFill>
          <a:blip r:embed="rId4"/>
          <a:stretch>
            <a:fillRect/>
          </a:stretch>
        </p:blipFill>
        <p:spPr>
          <a:xfrm>
            <a:off x="3132455" y="3249295"/>
            <a:ext cx="3478530" cy="2639060"/>
          </a:xfrm>
          <a:prstGeom prst="rect">
            <a:avLst/>
          </a:prstGeom>
        </p:spPr>
      </p:pic>
      <p:sp>
        <p:nvSpPr>
          <p:cNvPr id="15" name="TextBox 8"/>
          <p:cNvSpPr txBox="1"/>
          <p:nvPr>
            <p:custDataLst>
              <p:tags r:id="rId5"/>
            </p:custDataLst>
          </p:nvPr>
        </p:nvSpPr>
        <p:spPr>
          <a:xfrm>
            <a:off x="3132455" y="6073140"/>
            <a:ext cx="3077845" cy="52197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p>
            <a:r>
              <a:rPr lang="en-US" altLang="zh-CN" sz="2800" b="1" smtClean="0">
                <a:latin typeface="Times New Roman" panose="02020603050405020304" pitchFamily="18" charset="0"/>
                <a:cs typeface="Times New Roman" panose="02020603050405020304" pitchFamily="18" charset="0"/>
              </a:rPr>
              <a:t>  冰壶（curling）</a:t>
            </a:r>
            <a:endParaRPr lang="en-US" altLang="zh-CN" sz="2800" b="1" smtClean="0">
              <a:latin typeface="Times New Roman" panose="02020603050405020304" pitchFamily="18" charset="0"/>
              <a:cs typeface="Times New Roman" panose="02020603050405020304" pitchFamily="18" charset="0"/>
            </a:endParaRPr>
          </a:p>
        </p:txBody>
      </p:sp>
      <p:pic>
        <p:nvPicPr>
          <p:cNvPr id="17" name="图片 16" descr="花样滑冰（figure skating）.webp"/>
          <p:cNvPicPr>
            <a:picLocks noChangeAspect="1"/>
          </p:cNvPicPr>
          <p:nvPr/>
        </p:nvPicPr>
        <p:blipFill>
          <a:blip r:embed="rId6"/>
          <a:stretch>
            <a:fillRect/>
          </a:stretch>
        </p:blipFill>
        <p:spPr>
          <a:xfrm>
            <a:off x="6276975" y="932180"/>
            <a:ext cx="3435985" cy="2658110"/>
          </a:xfrm>
          <a:prstGeom prst="rect">
            <a:avLst/>
          </a:prstGeom>
        </p:spPr>
      </p:pic>
      <p:pic>
        <p:nvPicPr>
          <p:cNvPr id="19" name="图片 18" descr="越野滑雪（cross－country skiing）.webp"/>
          <p:cNvPicPr>
            <a:picLocks noChangeAspect="1"/>
          </p:cNvPicPr>
          <p:nvPr/>
        </p:nvPicPr>
        <p:blipFill>
          <a:blip r:embed="rId7"/>
          <a:stretch>
            <a:fillRect/>
          </a:stretch>
        </p:blipFill>
        <p:spPr>
          <a:xfrm>
            <a:off x="7783195" y="3380105"/>
            <a:ext cx="3955415" cy="2508250"/>
          </a:xfrm>
          <a:prstGeom prst="rect">
            <a:avLst/>
          </a:prstGeom>
        </p:spPr>
      </p:pic>
      <p:sp>
        <p:nvSpPr>
          <p:cNvPr id="16" name="TextBox 8"/>
          <p:cNvSpPr txBox="1"/>
          <p:nvPr>
            <p:custDataLst>
              <p:tags r:id="rId8"/>
            </p:custDataLst>
          </p:nvPr>
        </p:nvSpPr>
        <p:spPr>
          <a:xfrm>
            <a:off x="9184640" y="932180"/>
            <a:ext cx="2874010" cy="95313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800" b="1" smtClean="0">
                <a:latin typeface="Times New Roman" panose="02020603050405020304" pitchFamily="18" charset="0"/>
                <a:cs typeface="Times New Roman" panose="02020603050405020304" pitchFamily="18" charset="0"/>
              </a:rPr>
              <a:t>      花样滑冰</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（figure skating）</a:t>
            </a:r>
            <a:endParaRPr lang="en-US" altLang="zh-CN" sz="2800" b="1" smtClean="0">
              <a:latin typeface="Times New Roman" panose="02020603050405020304" pitchFamily="18" charset="0"/>
              <a:cs typeface="Times New Roman" panose="02020603050405020304" pitchFamily="18" charset="0"/>
            </a:endParaRPr>
          </a:p>
        </p:txBody>
      </p:sp>
      <p:sp>
        <p:nvSpPr>
          <p:cNvPr id="20" name="TextBox 8"/>
          <p:cNvSpPr txBox="1"/>
          <p:nvPr>
            <p:custDataLst>
              <p:tags r:id="rId9"/>
            </p:custDataLst>
          </p:nvPr>
        </p:nvSpPr>
        <p:spPr>
          <a:xfrm>
            <a:off x="7442835" y="5758180"/>
            <a:ext cx="4413885" cy="95313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p>
            <a:r>
              <a:rPr lang="en-US" altLang="zh-CN" sz="2800" b="1" smtClean="0">
                <a:latin typeface="Times New Roman" panose="02020603050405020304" pitchFamily="18" charset="0"/>
                <a:cs typeface="Times New Roman" panose="02020603050405020304" pitchFamily="18" charset="0"/>
              </a:rPr>
              <a:t>             越野滑雪</a:t>
            </a:r>
            <a:endParaRPr lang="en-US" altLang="zh-CN" sz="2800" b="1" smtClean="0">
              <a:latin typeface="Times New Roman" panose="02020603050405020304" pitchFamily="18" charset="0"/>
              <a:cs typeface="Times New Roman" panose="02020603050405020304" pitchFamily="18" charset="0"/>
            </a:endParaRPr>
          </a:p>
          <a:p>
            <a:r>
              <a:rPr lang="en-US" altLang="zh-CN" sz="2800" b="1" smtClean="0">
                <a:latin typeface="Times New Roman" panose="02020603050405020304" pitchFamily="18" charset="0"/>
                <a:cs typeface="Times New Roman" panose="02020603050405020304" pitchFamily="18" charset="0"/>
              </a:rPr>
              <a:t>（cross－country skiing）</a:t>
            </a:r>
            <a:endParaRPr lang="en-US" altLang="zh-CN" sz="2800" b="1" smtClean="0">
              <a:latin typeface="Times New Roman" panose="02020603050405020304" pitchFamily="18" charset="0"/>
              <a:cs typeface="Times New Roman" panose="02020603050405020304" pitchFamily="18" charset="0"/>
            </a:endParaRPr>
          </a:p>
        </p:txBody>
      </p:sp>
      <p:sp>
        <p:nvSpPr>
          <p:cNvPr id="3" name="标题 2"/>
          <p:cNvSpPr/>
          <p:nvPr>
            <p:ph type="title"/>
          </p:nvPr>
        </p:nvSpPr>
        <p:spPr/>
        <p:txBody>
          <a:bodyPr/>
          <a:p>
            <a:endParaRPr lang="zh-CN" altLang="en-US"/>
          </a:p>
        </p:txBody>
      </p:sp>
      <p:sp>
        <p:nvSpPr>
          <p:cNvPr id="29" name="TextBox 28"/>
          <p:cNvSpPr txBox="1"/>
          <p:nvPr>
            <p:custDataLst>
              <p:tags r:id="rId10"/>
            </p:custDataLst>
          </p:nvPr>
        </p:nvSpPr>
        <p:spPr>
          <a:xfrm>
            <a:off x="292735" y="287020"/>
            <a:ext cx="1749425" cy="583565"/>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200" smtClean="0">
                <a:latin typeface="Times New Roman" panose="02020603050405020304" pitchFamily="18" charset="0"/>
                <a:cs typeface="Times New Roman" panose="02020603050405020304" pitchFamily="18" charset="0"/>
              </a:rPr>
              <a:t>Lead-in </a:t>
            </a:r>
            <a:endParaRPr lang="zh-CN" altLang="en-US" sz="320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bldLvl="0" animBg="1"/>
      <p:bldP spid="16" grpId="0" bldLvl="0" animBg="1"/>
      <p:bldP spid="2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custDataLst>
              <p:tags r:id="rId1"/>
            </p:custDataLst>
          </p:nvPr>
        </p:nvSpPr>
        <p:spPr>
          <a:xfrm>
            <a:off x="396874" y="2952575"/>
            <a:ext cx="1761068"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2800">
                <a:latin typeface="Times New Roman" panose="02020603050405020304" pitchFamily="18" charset="0"/>
                <a:cs typeface="Times New Roman" panose="02020603050405020304" pitchFamily="18" charset="0"/>
              </a:rPr>
              <a:t>俯式冰橇（skeleton</a:t>
            </a:r>
            <a:r>
              <a:rPr lang="zh-CN" altLang="en-US" sz="2800" smtClean="0">
                <a:latin typeface="Times New Roman" panose="02020603050405020304" pitchFamily="18" charset="0"/>
                <a:cs typeface="Times New Roman" panose="02020603050405020304" pitchFamily="18" charset="0"/>
              </a:rPr>
              <a:t>）</a:t>
            </a:r>
            <a:endParaRPr lang="zh-CN" altLang="en-US" sz="2800" smtClean="0">
              <a:latin typeface="Times New Roman" panose="02020603050405020304" pitchFamily="18" charset="0"/>
              <a:cs typeface="Times New Roman" panose="02020603050405020304" pitchFamily="18" charset="0"/>
            </a:endParaRPr>
          </a:p>
        </p:txBody>
      </p:sp>
      <p:sp>
        <p:nvSpPr>
          <p:cNvPr id="12" name="TextBox 11"/>
          <p:cNvSpPr txBox="1"/>
          <p:nvPr>
            <p:custDataLst>
              <p:tags r:id="rId2"/>
            </p:custDataLst>
          </p:nvPr>
        </p:nvSpPr>
        <p:spPr>
          <a:xfrm>
            <a:off x="5984240" y="3146425"/>
            <a:ext cx="294640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2800" smtClean="0">
                <a:latin typeface="Times New Roman" panose="02020603050405020304" pitchFamily="18" charset="0"/>
                <a:cs typeface="Times New Roman" panose="02020603050405020304" pitchFamily="18" charset="0"/>
              </a:rPr>
              <a:t>速度滑冰</a:t>
            </a:r>
            <a:endParaRPr lang="en-US" altLang="zh-CN" sz="2800" smtClean="0">
              <a:latin typeface="Times New Roman" panose="02020603050405020304" pitchFamily="18" charset="0"/>
              <a:cs typeface="Times New Roman" panose="02020603050405020304" pitchFamily="18" charset="0"/>
            </a:endParaRPr>
          </a:p>
          <a:p>
            <a:pPr algn="ctr"/>
            <a:r>
              <a:rPr lang="en-US" altLang="zh-CN" sz="2800" smtClean="0">
                <a:latin typeface="Times New Roman" panose="02020603050405020304" pitchFamily="18" charset="0"/>
                <a:cs typeface="Times New Roman" panose="02020603050405020304" pitchFamily="18" charset="0"/>
              </a:rPr>
              <a:t>（speed skating）</a:t>
            </a:r>
            <a:endParaRPr lang="en-US" altLang="zh-CN" sz="2800" smtClean="0">
              <a:latin typeface="Times New Roman" panose="02020603050405020304" pitchFamily="18" charset="0"/>
              <a:cs typeface="Times New Roman" panose="02020603050405020304" pitchFamily="18" charset="0"/>
            </a:endParaRPr>
          </a:p>
        </p:txBody>
      </p:sp>
      <p:sp>
        <p:nvSpPr>
          <p:cNvPr id="13" name="TextBox 12"/>
          <p:cNvSpPr txBox="1"/>
          <p:nvPr>
            <p:custDataLst>
              <p:tags r:id="rId3"/>
            </p:custDataLst>
          </p:nvPr>
        </p:nvSpPr>
        <p:spPr>
          <a:xfrm>
            <a:off x="2863215" y="5630545"/>
            <a:ext cx="2646680" cy="52197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altLang="en-US" sz="2800">
                <a:latin typeface="Times New Roman" panose="02020603050405020304" pitchFamily="18" charset="0"/>
                <a:cs typeface="Times New Roman" panose="02020603050405020304" pitchFamily="18" charset="0"/>
              </a:rPr>
              <a:t>无舵</a:t>
            </a:r>
            <a:r>
              <a:rPr lang="en-US" altLang="zh-CN" sz="2800">
                <a:latin typeface="Times New Roman" panose="02020603050405020304" pitchFamily="18" charset="0"/>
                <a:cs typeface="Times New Roman" panose="02020603050405020304" pitchFamily="18" charset="0"/>
              </a:rPr>
              <a:t>雪撬 (luge)</a:t>
            </a:r>
            <a:endParaRPr lang="en-US" altLang="zh-CN" sz="2800">
              <a:latin typeface="Times New Roman" panose="02020603050405020304" pitchFamily="18" charset="0"/>
              <a:cs typeface="Times New Roman" panose="02020603050405020304" pitchFamily="18" charset="0"/>
            </a:endParaRPr>
          </a:p>
        </p:txBody>
      </p:sp>
      <p:pic>
        <p:nvPicPr>
          <p:cNvPr id="2" name="图片 1" descr="俯式冰撬（skeleton）.webp"/>
          <p:cNvPicPr>
            <a:picLocks noChangeAspect="1"/>
          </p:cNvPicPr>
          <p:nvPr/>
        </p:nvPicPr>
        <p:blipFill>
          <a:blip r:embed="rId4"/>
          <a:stretch>
            <a:fillRect/>
          </a:stretch>
        </p:blipFill>
        <p:spPr>
          <a:xfrm>
            <a:off x="172720" y="217170"/>
            <a:ext cx="3779520" cy="2596515"/>
          </a:xfrm>
          <a:prstGeom prst="rect">
            <a:avLst/>
          </a:prstGeom>
        </p:spPr>
      </p:pic>
      <p:pic>
        <p:nvPicPr>
          <p:cNvPr id="3" name="图片 2" descr="雪撬（luge）.webp"/>
          <p:cNvPicPr>
            <a:picLocks noChangeAspect="1"/>
          </p:cNvPicPr>
          <p:nvPr/>
        </p:nvPicPr>
        <p:blipFill>
          <a:blip r:embed="rId5"/>
          <a:stretch>
            <a:fillRect/>
          </a:stretch>
        </p:blipFill>
        <p:spPr>
          <a:xfrm>
            <a:off x="2675255" y="2437765"/>
            <a:ext cx="3552190" cy="3023870"/>
          </a:xfrm>
          <a:prstGeom prst="rect">
            <a:avLst/>
          </a:prstGeom>
        </p:spPr>
      </p:pic>
      <p:pic>
        <p:nvPicPr>
          <p:cNvPr id="4" name="图片 3" descr="速度滑冰（speed skating）.webp"/>
          <p:cNvPicPr>
            <a:picLocks noChangeAspect="1"/>
          </p:cNvPicPr>
          <p:nvPr/>
        </p:nvPicPr>
        <p:blipFill>
          <a:blip r:embed="rId6"/>
          <a:stretch>
            <a:fillRect/>
          </a:stretch>
        </p:blipFill>
        <p:spPr>
          <a:xfrm>
            <a:off x="5984240" y="217170"/>
            <a:ext cx="3533140" cy="2735580"/>
          </a:xfrm>
          <a:prstGeom prst="rect">
            <a:avLst/>
          </a:prstGeom>
        </p:spPr>
      </p:pic>
      <p:pic>
        <p:nvPicPr>
          <p:cNvPr id="5" name="图片 4" descr="滑板滑雪（snowboarding） 　.webp"/>
          <p:cNvPicPr>
            <a:picLocks noChangeAspect="1"/>
          </p:cNvPicPr>
          <p:nvPr/>
        </p:nvPicPr>
        <p:blipFill>
          <a:blip r:embed="rId7"/>
          <a:stretch>
            <a:fillRect/>
          </a:stretch>
        </p:blipFill>
        <p:spPr>
          <a:xfrm>
            <a:off x="8690610" y="2588895"/>
            <a:ext cx="3303905" cy="3192780"/>
          </a:xfrm>
          <a:prstGeom prst="rect">
            <a:avLst/>
          </a:prstGeom>
        </p:spPr>
      </p:pic>
      <p:sp>
        <p:nvSpPr>
          <p:cNvPr id="8" name="TextBox 12"/>
          <p:cNvSpPr txBox="1"/>
          <p:nvPr>
            <p:custDataLst>
              <p:tags r:id="rId8"/>
            </p:custDataLst>
          </p:nvPr>
        </p:nvSpPr>
        <p:spPr>
          <a:xfrm>
            <a:off x="8836025" y="5695950"/>
            <a:ext cx="2884170" cy="9531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p>
            <a:pPr algn="ctr"/>
            <a:r>
              <a:rPr lang="en-US" altLang="zh-CN" sz="2800">
                <a:latin typeface="Times New Roman" panose="02020603050405020304" pitchFamily="18" charset="0"/>
                <a:cs typeface="Times New Roman" panose="02020603050405020304" pitchFamily="18" charset="0"/>
              </a:rPr>
              <a:t>滑板滑雪（snowboarding）</a:t>
            </a:r>
            <a:endParaRPr lang="en-US" altLang="zh-CN" sz="280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bldLvl="0" animBg="1"/>
      <p:bldP spid="13" grpId="0" bldLvl="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186267"/>
            <a:ext cx="12192000" cy="704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descr="1.webp"/>
          <p:cNvPicPr>
            <a:picLocks noChangeAspect="1"/>
          </p:cNvPicPr>
          <p:nvPr>
            <p:custDataLst>
              <p:tags r:id="rId3"/>
            </p:custDataLst>
          </p:nvPr>
        </p:nvPicPr>
        <p:blipFill>
          <a:blip r:embed="rId4"/>
          <a:stretch>
            <a:fillRect/>
          </a:stretch>
        </p:blipFill>
        <p:spPr>
          <a:xfrm>
            <a:off x="-635" y="-186690"/>
            <a:ext cx="12192635" cy="7070725"/>
          </a:xfrm>
          <a:prstGeom prst="rect">
            <a:avLst/>
          </a:prstGeom>
        </p:spPr>
      </p:pic>
      <p:sp>
        <p:nvSpPr>
          <p:cNvPr id="3" name="文本框 2"/>
          <p:cNvSpPr txBox="1"/>
          <p:nvPr/>
        </p:nvSpPr>
        <p:spPr>
          <a:xfrm>
            <a:off x="1151890" y="221615"/>
            <a:ext cx="8197850" cy="2306955"/>
          </a:xfrm>
          <a:prstGeom prst="rect">
            <a:avLst/>
          </a:prstGeom>
          <a:noFill/>
        </p:spPr>
        <p:txBody>
          <a:bodyPr wrap="none" rtlCol="0">
            <a:spAutoFit/>
          </a:bodyPr>
          <a:p>
            <a:r>
              <a:rPr lang="en-US" altLang="zh-CN" sz="5400" b="1">
                <a:solidFill>
                  <a:schemeClr val="bg1"/>
                </a:solidFill>
                <a:latin typeface="Bodoni MT Black" panose="02070A03080606020203" charset="0"/>
                <a:cs typeface="Bodoni MT Black" panose="02070A03080606020203" charset="0"/>
              </a:rPr>
              <a:t>B1U3 Cool Cold Sports</a:t>
            </a:r>
            <a:endParaRPr lang="en-US" altLang="zh-CN" sz="5400" b="1">
              <a:solidFill>
                <a:schemeClr val="bg1"/>
              </a:solidFill>
              <a:latin typeface="Bodoni MT Black" panose="02070A03080606020203" charset="0"/>
              <a:cs typeface="Bodoni MT Black" panose="02070A03080606020203" charset="0"/>
            </a:endParaRPr>
          </a:p>
          <a:p>
            <a:r>
              <a:rPr lang="en-US" altLang="zh-CN" sz="5400" b="1">
                <a:solidFill>
                  <a:schemeClr val="bg1"/>
                </a:solidFill>
                <a:latin typeface="Bodoni MT Black" panose="02070A03080606020203" charset="0"/>
                <a:cs typeface="Bodoni MT Black" panose="02070A03080606020203" charset="0"/>
              </a:rPr>
              <a:t>             </a:t>
            </a:r>
            <a:r>
              <a:rPr lang="en-US" altLang="zh-CN" sz="3600" b="1">
                <a:solidFill>
                  <a:schemeClr val="bg1"/>
                </a:solidFill>
                <a:latin typeface="Times New Roman" panose="02020603050405020304" pitchFamily="18" charset="0"/>
                <a:cs typeface="Times New Roman" panose="02020603050405020304" pitchFamily="18" charset="0"/>
              </a:rPr>
              <a:t>Reading for writing</a:t>
            </a:r>
            <a:endParaRPr lang="en-US" altLang="zh-CN" sz="3600" b="1">
              <a:solidFill>
                <a:schemeClr val="bg1"/>
              </a:solidFill>
              <a:latin typeface="Times New Roman" panose="02020603050405020304" pitchFamily="18" charset="0"/>
              <a:cs typeface="Times New Roman" panose="02020603050405020304" pitchFamily="18" charset="0"/>
            </a:endParaRPr>
          </a:p>
          <a:p>
            <a:r>
              <a:rPr lang="en-US" altLang="zh-CN" sz="3600" b="1">
                <a:solidFill>
                  <a:schemeClr val="bg1"/>
                </a:solidFill>
                <a:latin typeface="Times New Roman" panose="02020603050405020304" pitchFamily="18" charset="0"/>
                <a:cs typeface="Times New Roman" panose="02020603050405020304" pitchFamily="18" charset="0"/>
              </a:rPr>
              <a:t>                                                      Jane</a:t>
            </a:r>
            <a:endParaRPr lang="en-US" altLang="zh-CN" sz="3600" b="1">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89560" y="1061720"/>
            <a:ext cx="11198225" cy="681990"/>
          </a:xfrm>
          <a:prstGeom prst="rect">
            <a:avLst/>
          </a:prstGeom>
          <a:noFill/>
        </p:spPr>
        <p:txBody>
          <a:bodyPr wrap="square" rtlCol="0" anchor="t">
            <a:spAutoFit/>
          </a:bodyPr>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Q1: What benefits will the Winter Olympic Games bring?</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p:txBody>
      </p:sp>
      <p:sp>
        <p:nvSpPr>
          <p:cNvPr id="14" name="TextBox 28"/>
          <p:cNvSpPr txBox="1"/>
          <p:nvPr>
            <p:custDataLst>
              <p:tags r:id="rId2"/>
            </p:custDataLst>
          </p:nvPr>
        </p:nvSpPr>
        <p:spPr>
          <a:xfrm>
            <a:off x="289560" y="234315"/>
            <a:ext cx="8540750" cy="645160"/>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600" smtClean="0">
                <a:latin typeface="Times New Roman" panose="02020603050405020304" pitchFamily="18" charset="0"/>
                <a:cs typeface="Times New Roman" panose="02020603050405020304" pitchFamily="18" charset="0"/>
              </a:rPr>
              <a:t>Reading Para.1: The Winter Olympic Games </a:t>
            </a:r>
            <a:endParaRPr lang="en-US" altLang="zh-CN" sz="3600" smtClean="0">
              <a:latin typeface="Times New Roman" panose="02020603050405020304" pitchFamily="18" charset="0"/>
              <a:cs typeface="Times New Roman" panose="02020603050405020304" pitchFamily="18" charset="0"/>
            </a:endParaRPr>
          </a:p>
        </p:txBody>
      </p:sp>
      <p:sp>
        <p:nvSpPr>
          <p:cNvPr id="15" name="文本框 14"/>
          <p:cNvSpPr txBox="1"/>
          <p:nvPr>
            <p:custDataLst>
              <p:tags r:id="rId3"/>
            </p:custDataLst>
          </p:nvPr>
        </p:nvSpPr>
        <p:spPr>
          <a:xfrm>
            <a:off x="182245" y="3326765"/>
            <a:ext cx="11198225" cy="1272540"/>
          </a:xfrm>
          <a:prstGeom prst="rect">
            <a:avLst/>
          </a:prstGeom>
          <a:noFill/>
        </p:spPr>
        <p:txBody>
          <a:bodyPr wrap="square" rtlCol="0" anchor="t">
            <a:spAutoFit/>
          </a:bodyPr>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Q2: What is the “summer </a:t>
            </a:r>
            <a:r>
              <a:rPr lang="en-US" altLang="zh-CN" sz="3200" b="1" i="1" u="sng">
                <a:solidFill>
                  <a:srgbClr val="C00000"/>
                </a:solidFill>
                <a:latin typeface="Times New Roman" panose="02020603050405020304" pitchFamily="18" charset="0"/>
                <a:cs typeface="Times New Roman" panose="02020603050405020304" pitchFamily="18" charset="0"/>
                <a:sym typeface="+mn-ea"/>
              </a:rPr>
              <a:t>sibling</a:t>
            </a:r>
            <a:r>
              <a:rPr lang="en-US" altLang="zh-CN" sz="3200" b="1" i="1">
                <a:solidFill>
                  <a:srgbClr val="0070C0"/>
                </a:solidFill>
                <a:latin typeface="Times New Roman" panose="02020603050405020304" pitchFamily="18" charset="0"/>
                <a:cs typeface="Times New Roman" panose="02020603050405020304" pitchFamily="18" charset="0"/>
                <a:sym typeface="+mn-ea"/>
              </a:rPr>
              <a:t>” of the Winter Olympics? </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rgbClr val="0070C0"/>
                </a:solidFill>
                <a:latin typeface="Times New Roman" panose="02020603050405020304" pitchFamily="18" charset="0"/>
                <a:cs typeface="Times New Roman" panose="02020603050405020304" pitchFamily="18" charset="0"/>
                <a:sym typeface="+mn-ea"/>
              </a:rPr>
              <a:t>       Why do you think the writer uses that phrase?</a:t>
            </a:r>
            <a:endParaRPr lang="en-US" altLang="zh-CN" sz="3200" b="1" i="1">
              <a:solidFill>
                <a:srgbClr val="0070C0"/>
              </a:solidFill>
              <a:latin typeface="Times New Roman" panose="02020603050405020304" pitchFamily="18" charset="0"/>
              <a:cs typeface="Times New Roman" panose="02020603050405020304" pitchFamily="18" charset="0"/>
              <a:sym typeface="+mn-ea"/>
            </a:endParaRPr>
          </a:p>
        </p:txBody>
      </p:sp>
      <p:pic>
        <p:nvPicPr>
          <p:cNvPr id="16" name="图片 15" descr="2.webp"/>
          <p:cNvPicPr>
            <a:picLocks noChangeAspect="1"/>
          </p:cNvPicPr>
          <p:nvPr/>
        </p:nvPicPr>
        <p:blipFill>
          <a:blip r:embed="rId4"/>
          <a:stretch>
            <a:fillRect/>
          </a:stretch>
        </p:blipFill>
        <p:spPr>
          <a:xfrm>
            <a:off x="9017000" y="4243705"/>
            <a:ext cx="3175000" cy="2381250"/>
          </a:xfrm>
          <a:prstGeom prst="rect">
            <a:avLst/>
          </a:prstGeom>
        </p:spPr>
      </p:pic>
      <p:sp>
        <p:nvSpPr>
          <p:cNvPr id="17" name="文本框 16"/>
          <p:cNvSpPr txBox="1"/>
          <p:nvPr>
            <p:custDataLst>
              <p:tags r:id="rId5"/>
            </p:custDataLst>
          </p:nvPr>
        </p:nvSpPr>
        <p:spPr>
          <a:xfrm>
            <a:off x="588010" y="1743710"/>
            <a:ext cx="12715875" cy="1272540"/>
          </a:xfrm>
          <a:prstGeom prst="rect">
            <a:avLst/>
          </a:prstGeom>
          <a:noFill/>
        </p:spPr>
        <p:txBody>
          <a:bodyPr wrap="square" rtlCol="0" anchor="t">
            <a:spAutoFit/>
          </a:bodyPr>
          <a:p>
            <a:pPr indent="0">
              <a:lnSpc>
                <a:spcPct val="120000"/>
              </a:lnSpc>
              <a:buFont typeface="Wingdings" panose="05000000000000000000"/>
              <a:buNone/>
            </a:pPr>
            <a:r>
              <a:rPr lang="en-US" altLang="zh-CN" sz="3200" b="1" i="1">
                <a:solidFill>
                  <a:schemeClr val="tx1"/>
                </a:solidFill>
                <a:latin typeface="Times New Roman" panose="02020603050405020304" pitchFamily="18" charset="0"/>
                <a:cs typeface="Times New Roman" panose="02020603050405020304" pitchFamily="18" charset="0"/>
                <a:sym typeface="+mn-ea"/>
              </a:rPr>
              <a:t>It’s a </a:t>
            </a:r>
            <a:r>
              <a:rPr lang="en-US" altLang="zh-CN" sz="3200" b="1" i="1">
                <a:solidFill>
                  <a:schemeClr val="tx1"/>
                </a:solidFill>
                <a:highlight>
                  <a:srgbClr val="FFFF00"/>
                </a:highlight>
                <a:latin typeface="Times New Roman" panose="02020603050405020304" pitchFamily="18" charset="0"/>
                <a:cs typeface="Times New Roman" panose="02020603050405020304" pitchFamily="18" charset="0"/>
                <a:sym typeface="+mn-ea"/>
              </a:rPr>
              <a:t>chance</a:t>
            </a:r>
            <a:r>
              <a:rPr lang="en-US" altLang="zh-CN" sz="3200" b="1" i="1">
                <a:solidFill>
                  <a:schemeClr val="tx1"/>
                </a:solidFill>
                <a:latin typeface="Times New Roman" panose="02020603050405020304" pitchFamily="18" charset="0"/>
                <a:cs typeface="Times New Roman" panose="02020603050405020304" pitchFamily="18" charset="0"/>
                <a:sym typeface="+mn-ea"/>
              </a:rPr>
              <a:t> for athletes to win medals and honor.                  </a:t>
            </a:r>
            <a:endParaRPr lang="en-US" altLang="zh-CN" sz="3200" b="1" i="1">
              <a:solidFill>
                <a:schemeClr val="tx1"/>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chemeClr val="tx1"/>
                </a:solidFill>
                <a:latin typeface="Times New Roman" panose="02020603050405020304" pitchFamily="18" charset="0"/>
                <a:cs typeface="Times New Roman" panose="02020603050405020304" pitchFamily="18" charset="0"/>
                <a:sym typeface="+mn-ea"/>
              </a:rPr>
              <a:t>                 ... for audiences to get to know more about winter sports.</a:t>
            </a:r>
            <a:endParaRPr lang="en-US" altLang="zh-CN" sz="3200" b="1" i="1">
              <a:solidFill>
                <a:schemeClr val="tx1"/>
              </a:solidFill>
              <a:latin typeface="Times New Roman" panose="02020603050405020304" pitchFamily="18" charset="0"/>
              <a:cs typeface="Times New Roman" panose="02020603050405020304" pitchFamily="18" charset="0"/>
              <a:sym typeface="+mn-ea"/>
            </a:endParaRPr>
          </a:p>
        </p:txBody>
      </p:sp>
      <p:sp>
        <p:nvSpPr>
          <p:cNvPr id="3" name="文本框 2"/>
          <p:cNvSpPr txBox="1"/>
          <p:nvPr>
            <p:custDataLst>
              <p:tags r:id="rId6"/>
            </p:custDataLst>
          </p:nvPr>
        </p:nvSpPr>
        <p:spPr>
          <a:xfrm>
            <a:off x="512445" y="4685665"/>
            <a:ext cx="12715875" cy="1863090"/>
          </a:xfrm>
          <a:prstGeom prst="rect">
            <a:avLst/>
          </a:prstGeom>
          <a:noFill/>
        </p:spPr>
        <p:txBody>
          <a:bodyPr wrap="square" rtlCol="0" anchor="t">
            <a:spAutoFit/>
          </a:bodyPr>
          <a:p>
            <a:pPr indent="0">
              <a:lnSpc>
                <a:spcPct val="120000"/>
              </a:lnSpc>
              <a:buFont typeface="Wingdings" panose="05000000000000000000"/>
              <a:buNone/>
            </a:pPr>
            <a:r>
              <a:rPr lang="en-US" altLang="zh-CN" sz="3200" b="1" i="1">
                <a:solidFill>
                  <a:schemeClr val="tx1"/>
                </a:solidFill>
                <a:latin typeface="Times New Roman" panose="02020603050405020304" pitchFamily="18" charset="0"/>
                <a:cs typeface="Times New Roman" panose="02020603050405020304" pitchFamily="18" charset="0"/>
                <a:sym typeface="+mn-ea"/>
              </a:rPr>
              <a:t>The Olympic Games. The writer uses that phrase </a:t>
            </a:r>
            <a:endParaRPr lang="en-US" altLang="zh-CN" sz="3200" b="1" i="1">
              <a:solidFill>
                <a:schemeClr val="tx1"/>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chemeClr val="tx1"/>
                </a:solidFill>
                <a:latin typeface="Times New Roman" panose="02020603050405020304" pitchFamily="18" charset="0"/>
                <a:cs typeface="Times New Roman" panose="02020603050405020304" pitchFamily="18" charset="0"/>
                <a:sym typeface="+mn-ea"/>
              </a:rPr>
              <a:t>because the two competitions are closely related, </a:t>
            </a:r>
            <a:endParaRPr lang="en-US" altLang="zh-CN" sz="3200" b="1" i="1">
              <a:solidFill>
                <a:schemeClr val="tx1"/>
              </a:solidFill>
              <a:latin typeface="Times New Roman" panose="02020603050405020304" pitchFamily="18" charset="0"/>
              <a:cs typeface="Times New Roman" panose="02020603050405020304" pitchFamily="18" charset="0"/>
              <a:sym typeface="+mn-ea"/>
            </a:endParaRPr>
          </a:p>
          <a:p>
            <a:pPr indent="0">
              <a:lnSpc>
                <a:spcPct val="120000"/>
              </a:lnSpc>
              <a:buFont typeface="Wingdings" panose="05000000000000000000"/>
              <a:buNone/>
            </a:pPr>
            <a:r>
              <a:rPr lang="en-US" altLang="zh-CN" sz="3200" b="1" i="1">
                <a:solidFill>
                  <a:schemeClr val="tx1"/>
                </a:solidFill>
                <a:latin typeface="Times New Roman" panose="02020603050405020304" pitchFamily="18" charset="0"/>
                <a:cs typeface="Times New Roman" panose="02020603050405020304" pitchFamily="18" charset="0"/>
                <a:sym typeface="+mn-ea"/>
              </a:rPr>
              <a:t>like  members of a family.  “</a:t>
            </a:r>
            <a:r>
              <a:rPr lang="en-US" altLang="zh-CN" sz="3200" b="1" i="1" u="sng">
                <a:solidFill>
                  <a:srgbClr val="C00000"/>
                </a:solidFill>
                <a:latin typeface="Times New Roman" panose="02020603050405020304" pitchFamily="18" charset="0"/>
                <a:cs typeface="Times New Roman" panose="02020603050405020304" pitchFamily="18" charset="0"/>
                <a:sym typeface="+mn-ea"/>
              </a:rPr>
              <a:t>sibling</a:t>
            </a:r>
            <a:r>
              <a:rPr lang="en-US" altLang="zh-CN" sz="3200" b="1" i="1">
                <a:solidFill>
                  <a:schemeClr val="tx1"/>
                </a:solidFill>
                <a:latin typeface="Times New Roman" panose="02020603050405020304" pitchFamily="18" charset="0"/>
                <a:cs typeface="Times New Roman" panose="02020603050405020304" pitchFamily="18" charset="0"/>
                <a:sym typeface="+mn-ea"/>
              </a:rPr>
              <a:t>”means a brother or sister. </a:t>
            </a:r>
            <a:endParaRPr lang="en-US" altLang="zh-CN" sz="3200" b="1" i="1">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7" grpId="0"/>
      <p:bldP spid="17"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0" y="-186267"/>
            <a:ext cx="12192000" cy="7044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descr="1.webp"/>
          <p:cNvPicPr>
            <a:picLocks noChangeAspect="1"/>
          </p:cNvPicPr>
          <p:nvPr>
            <p:custDataLst>
              <p:tags r:id="rId3"/>
            </p:custDataLst>
          </p:nvPr>
        </p:nvPicPr>
        <p:blipFill>
          <a:blip r:embed="rId4"/>
          <a:stretch>
            <a:fillRect/>
          </a:stretch>
        </p:blipFill>
        <p:spPr>
          <a:xfrm>
            <a:off x="0" y="-123825"/>
            <a:ext cx="12192635" cy="7070725"/>
          </a:xfrm>
          <a:prstGeom prst="rect">
            <a:avLst/>
          </a:prstGeom>
        </p:spPr>
      </p:pic>
      <p:graphicFrame>
        <p:nvGraphicFramePr>
          <p:cNvPr id="6" name="表格 5"/>
          <p:cNvGraphicFramePr/>
          <p:nvPr>
            <p:custDataLst>
              <p:tags r:id="rId5"/>
            </p:custDataLst>
          </p:nvPr>
        </p:nvGraphicFramePr>
        <p:xfrm>
          <a:off x="-635" y="520065"/>
          <a:ext cx="12192635" cy="6561455"/>
        </p:xfrm>
        <a:graphic>
          <a:graphicData uri="http://schemas.openxmlformats.org/drawingml/2006/table">
            <a:tbl>
              <a:tblPr firstRow="1" bandRow="1">
                <a:tableStyleId>{5C22544A-7EE6-4342-B048-85BDC9FD1C3A}</a:tableStyleId>
              </a:tblPr>
              <a:tblGrid>
                <a:gridCol w="1964055"/>
                <a:gridCol w="10228580"/>
              </a:tblGrid>
              <a:tr h="1158240">
                <a:tc>
                  <a:txBody>
                    <a:bodyPr/>
                    <a:p>
                      <a:pPr fontAlgn="auto">
                        <a:lnSpc>
                          <a:spcPts val="4200"/>
                        </a:lnSpc>
                        <a:buNone/>
                      </a:pPr>
                      <a:r>
                        <a:rPr lang="en-US" altLang="zh-CN" sz="4000">
                          <a:latin typeface="Bodoni MT Black" panose="02070A03080606020203" charset="0"/>
                          <a:cs typeface="Bodoni MT Black" panose="02070A03080606020203" charset="0"/>
                        </a:rPr>
                        <a:t>Cold Sports</a:t>
                      </a:r>
                      <a:endParaRPr lang="en-US" altLang="zh-CN" sz="4000">
                        <a:latin typeface="Bodoni MT Black" panose="02070A03080606020203" charset="0"/>
                        <a:cs typeface="Bodoni MT Black" panose="02070A03080606020203" charset="0"/>
                      </a:endParaRPr>
                    </a:p>
                  </a:txBody>
                  <a:tcPr/>
                </a:tc>
                <a:tc>
                  <a:txBody>
                    <a:bodyPr/>
                    <a:p>
                      <a:pPr fontAlgn="auto">
                        <a:lnSpc>
                          <a:spcPts val="4200"/>
                        </a:lnSpc>
                        <a:buNone/>
                      </a:pPr>
                      <a:r>
                        <a:rPr lang="en-US" altLang="zh-CN" sz="4000">
                          <a:latin typeface="Bodoni MT Black" panose="02070A03080606020203" charset="0"/>
                          <a:cs typeface="Bodoni MT Black" panose="02070A03080606020203" charset="0"/>
                        </a:rPr>
                        <a:t>             Features (</a:t>
                      </a:r>
                      <a:r>
                        <a:rPr lang="zh-CN" altLang="en-US" sz="4000">
                          <a:latin typeface="Bodoni MT Black" panose="02070A03080606020203" charset="0"/>
                          <a:cs typeface="Bodoni MT Black" panose="02070A03080606020203" charset="0"/>
                        </a:rPr>
                        <a:t>特点</a:t>
                      </a:r>
                      <a:r>
                        <a:rPr lang="en-US" altLang="zh-CN" sz="4000">
                          <a:latin typeface="Bodoni MT Black" panose="02070A03080606020203" charset="0"/>
                          <a:cs typeface="Bodoni MT Black" panose="02070A03080606020203" charset="0"/>
                        </a:rPr>
                        <a:t>)</a:t>
                      </a:r>
                      <a:endParaRPr lang="en-US" altLang="zh-CN" sz="4000">
                        <a:latin typeface="Bodoni MT Black" panose="02070A03080606020203" charset="0"/>
                        <a:cs typeface="Bodoni MT Black" panose="02070A03080606020203" charset="0"/>
                      </a:endParaRPr>
                    </a:p>
                  </a:txBody>
                  <a:tcPr/>
                </a:tc>
              </a:tr>
              <a:tr h="1541780">
                <a:tc>
                  <a:txBody>
                    <a:bodyPr/>
                    <a:p>
                      <a:pPr>
                        <a:buNone/>
                      </a:pPr>
                      <a:r>
                        <a:rPr lang="en-US" altLang="zh-CN" sz="3200">
                          <a:latin typeface="Bodoni MT Black" panose="02070A03080606020203" charset="0"/>
                          <a:cs typeface="Bodoni MT Black" panose="02070A03080606020203" charset="0"/>
                        </a:rPr>
                        <a:t>Skiing</a:t>
                      </a:r>
                      <a:endParaRPr lang="en-US" altLang="zh-CN" sz="3200">
                        <a:latin typeface="Bodoni MT Black" panose="02070A03080606020203" charset="0"/>
                        <a:cs typeface="Bodoni MT Black" panose="02070A03080606020203" charset="0"/>
                      </a:endParaRPr>
                    </a:p>
                  </a:txBody>
                  <a:tcPr/>
                </a:tc>
                <a:tc>
                  <a:txBody>
                    <a:bodyPr/>
                    <a:p>
                      <a:pPr>
                        <a:buNone/>
                      </a:pPr>
                      <a:endParaRPr lang="en-US" altLang="zh-CN" sz="2400">
                        <a:latin typeface="Calibri" panose="020F0502020204030204" charset="0"/>
                        <a:cs typeface="Times New Roman" panose="02020603050405020304" pitchFamily="18" charset="0"/>
                      </a:endParaRPr>
                    </a:p>
                  </a:txBody>
                  <a:tcPr/>
                </a:tc>
              </a:tr>
              <a:tr h="1196975">
                <a:tc>
                  <a:txBody>
                    <a:bodyPr/>
                    <a:p>
                      <a:pPr>
                        <a:buNone/>
                      </a:pPr>
                      <a:r>
                        <a:rPr lang="en-US" altLang="zh-CN" sz="3200">
                          <a:latin typeface="Bodoni MT Black" panose="02070A03080606020203" charset="0"/>
                          <a:cs typeface="Bodoni MT Black" panose="02070A03080606020203" charset="0"/>
                        </a:rPr>
                        <a:t>Skating</a:t>
                      </a:r>
                      <a:endParaRPr lang="en-US" altLang="zh-CN" sz="3200">
                        <a:latin typeface="Bodoni MT Black" panose="02070A03080606020203" charset="0"/>
                        <a:cs typeface="Bodoni MT Black" panose="02070A03080606020203" charset="0"/>
                      </a:endParaRPr>
                    </a:p>
                  </a:txBody>
                  <a:tcPr/>
                </a:tc>
                <a:tc>
                  <a:txBody>
                    <a:bodyPr/>
                    <a:p>
                      <a:pPr>
                        <a:buNone/>
                      </a:pPr>
                      <a:endParaRPr lang="zh-CN" altLang="en-US" sz="2400">
                        <a:latin typeface="Times New Roman" panose="02020603050405020304" pitchFamily="18" charset="0"/>
                        <a:cs typeface="Times New Roman" panose="02020603050405020304" pitchFamily="18" charset="0"/>
                      </a:endParaRPr>
                    </a:p>
                  </a:txBody>
                  <a:tcPr/>
                </a:tc>
              </a:tr>
              <a:tr h="1541780">
                <a:tc>
                  <a:txBody>
                    <a:bodyPr/>
                    <a:p>
                      <a:pPr>
                        <a:buNone/>
                      </a:pPr>
                      <a:r>
                        <a:rPr lang="en-US" altLang="zh-CN" sz="3200">
                          <a:latin typeface="Bodoni MT Black" panose="02070A03080606020203" charset="0"/>
                          <a:cs typeface="Bodoni MT Black" panose="02070A03080606020203" charset="0"/>
                        </a:rPr>
                        <a:t>The skeleton</a:t>
                      </a:r>
                      <a:endParaRPr lang="en-US" altLang="zh-CN" sz="3200">
                        <a:latin typeface="Bodoni MT Black" panose="02070A03080606020203" charset="0"/>
                        <a:cs typeface="Bodoni MT Black" panose="02070A03080606020203" charset="0"/>
                      </a:endParaRPr>
                    </a:p>
                    <a:p>
                      <a:pPr>
                        <a:buNone/>
                      </a:pPr>
                      <a:endParaRPr lang="en-US" altLang="zh-CN" sz="3200">
                        <a:latin typeface="Bodoni MT Black" panose="02070A03080606020203" charset="0"/>
                        <a:cs typeface="Bodoni MT Black" panose="02070A03080606020203" charset="0"/>
                      </a:endParaRPr>
                    </a:p>
                    <a:p>
                      <a:pPr>
                        <a:buNone/>
                      </a:pPr>
                      <a:endParaRPr lang="en-US" altLang="zh-CN" sz="3200">
                        <a:latin typeface="Bodoni MT Black" panose="02070A03080606020203" charset="0"/>
                        <a:cs typeface="Bodoni MT Black" panose="02070A03080606020203" charset="0"/>
                      </a:endParaRPr>
                    </a:p>
                    <a:p>
                      <a:pPr>
                        <a:buNone/>
                      </a:pPr>
                      <a:endParaRPr lang="en-US" altLang="zh-CN" sz="3200">
                        <a:latin typeface="Bodoni MT Black" panose="02070A03080606020203" charset="0"/>
                        <a:cs typeface="Bodoni MT Black" panose="02070A03080606020203" charset="0"/>
                      </a:endParaRPr>
                    </a:p>
                  </a:txBody>
                  <a:tcPr/>
                </a:tc>
                <a:tc>
                  <a:txBody>
                    <a:bodyPr/>
                    <a:p>
                      <a:pPr>
                        <a:buNone/>
                      </a:pPr>
                      <a:r>
                        <a:rPr lang="en-US" altLang="zh-CN" sz="2400" u="sng">
                          <a:latin typeface="Times New Roman" panose="02020603050405020304" pitchFamily="18" charset="0"/>
                          <a:cs typeface="Times New Roman" panose="02020603050405020304" pitchFamily="18" charset="0"/>
                        </a:rPr>
                        <a:t>   </a:t>
                      </a:r>
                      <a:endParaRPr lang="en-US" altLang="zh-CN" sz="2400">
                        <a:latin typeface="Times New Roman" panose="02020603050405020304" pitchFamily="18" charset="0"/>
                        <a:cs typeface="Times New Roman" panose="02020603050405020304" pitchFamily="18" charset="0"/>
                      </a:endParaRPr>
                    </a:p>
                    <a:p>
                      <a:pPr>
                        <a:buNone/>
                      </a:pPr>
                      <a:endParaRPr lang="en-US" altLang="zh-CN" sz="2400">
                        <a:latin typeface="Times New Roman" panose="02020603050405020304" pitchFamily="18" charset="0"/>
                        <a:cs typeface="Times New Roman" panose="02020603050405020304" pitchFamily="18" charset="0"/>
                      </a:endParaRPr>
                    </a:p>
                  </a:txBody>
                  <a:tcPr/>
                </a:tc>
              </a:tr>
            </a:tbl>
          </a:graphicData>
        </a:graphic>
      </p:graphicFrame>
      <p:sp>
        <p:nvSpPr>
          <p:cNvPr id="11" name="左大括号 10"/>
          <p:cNvSpPr/>
          <p:nvPr/>
        </p:nvSpPr>
        <p:spPr>
          <a:xfrm>
            <a:off x="2274570" y="5495925"/>
            <a:ext cx="215265" cy="8953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9" name="TextBox 28"/>
          <p:cNvSpPr txBox="1"/>
          <p:nvPr>
            <p:custDataLst>
              <p:tags r:id="rId6"/>
            </p:custDataLst>
          </p:nvPr>
        </p:nvSpPr>
        <p:spPr>
          <a:xfrm>
            <a:off x="635" y="-157480"/>
            <a:ext cx="4311015" cy="583565"/>
          </a:xfrm>
          <a:prstGeom prst="rect">
            <a:avLst/>
          </a:prstGeom>
          <a:ln w="57150">
            <a:solidFill>
              <a:schemeClr val="bg1"/>
            </a:solidFill>
          </a:ln>
        </p:spPr>
        <p:style>
          <a:lnRef idx="1">
            <a:schemeClr val="accent5"/>
          </a:lnRef>
          <a:fillRef idx="3">
            <a:schemeClr val="accent5"/>
          </a:fillRef>
          <a:effectRef idx="2">
            <a:schemeClr val="accent5"/>
          </a:effectRef>
          <a:fontRef idx="minor">
            <a:schemeClr val="lt1"/>
          </a:fontRef>
        </p:style>
        <p:txBody>
          <a:bodyPr wrap="square" rtlCol="0">
            <a:spAutoFit/>
          </a:bodyPr>
          <a:p>
            <a:r>
              <a:rPr lang="en-US" altLang="zh-CN" sz="3200" smtClean="0">
                <a:latin typeface="Times New Roman" panose="02020603050405020304" pitchFamily="18" charset="0"/>
                <a:cs typeface="Times New Roman" panose="02020603050405020304" pitchFamily="18" charset="0"/>
              </a:rPr>
              <a:t>Reading  Paras. 2-4 </a:t>
            </a:r>
            <a:endParaRPr lang="zh-CN" altLang="en-US" sz="3200">
              <a:latin typeface="Times New Roman" panose="02020603050405020304" pitchFamily="18" charset="0"/>
              <a:cs typeface="Times New Roman" panose="02020603050405020304" pitchFamily="18" charset="0"/>
            </a:endParaRPr>
          </a:p>
        </p:txBody>
      </p:sp>
      <p:sp>
        <p:nvSpPr>
          <p:cNvPr id="15" name="文本框 14"/>
          <p:cNvSpPr txBox="1"/>
          <p:nvPr/>
        </p:nvSpPr>
        <p:spPr>
          <a:xfrm>
            <a:off x="1951990" y="1684020"/>
            <a:ext cx="10473690" cy="1568450"/>
          </a:xfrm>
          <a:prstGeom prst="rect">
            <a:avLst/>
          </a:prstGeom>
          <a:noFill/>
        </p:spPr>
        <p:txBody>
          <a:bodyPr wrap="square" rtlCol="0">
            <a:spAutoFit/>
          </a:bodyPr>
          <a:p>
            <a:pPr>
              <a:buNone/>
            </a:pPr>
            <a:r>
              <a:rPr lang="zh-CN" altLang="en-US" sz="2400">
                <a:latin typeface="Times New Roman" panose="02020603050405020304" pitchFamily="18" charset="0"/>
                <a:cs typeface="Times New Roman" panose="02020603050405020304" pitchFamily="18" charset="0"/>
                <a:sym typeface="+mn-ea"/>
              </a:rPr>
              <a:t>①</a:t>
            </a:r>
            <a:r>
              <a:rPr lang="en-US" altLang="zh-CN" sz="2400">
                <a:latin typeface="Times New Roman" panose="02020603050405020304" pitchFamily="18" charset="0"/>
                <a:cs typeface="Times New Roman" panose="02020603050405020304" pitchFamily="18" charset="0"/>
                <a:sym typeface="+mn-ea"/>
              </a:rPr>
              <a:t>It is </a:t>
            </a:r>
            <a:r>
              <a:rPr lang="en-US" altLang="zh-CN" sz="2400">
                <a:highlight>
                  <a:srgbClr val="00FFFF"/>
                </a:highlight>
                <a:latin typeface="Times New Roman" panose="02020603050405020304" pitchFamily="18" charset="0"/>
                <a:cs typeface="Times New Roman" panose="02020603050405020304" pitchFamily="18" charset="0"/>
                <a:sym typeface="+mn-ea"/>
              </a:rPr>
              <a:t>one of the most </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sports</a:t>
            </a:r>
            <a:r>
              <a:rPr lang="en-US" altLang="zh-CN" sz="2400">
                <a:latin typeface="Times New Roman" panose="02020603050405020304" pitchFamily="18" charset="0"/>
                <a:cs typeface="Times New Roman" panose="02020603050405020304" pitchFamily="18" charset="0"/>
                <a:sym typeface="+mn-ea"/>
              </a:rPr>
              <a:t> of the Winter Olympic Games.</a:t>
            </a:r>
            <a:endParaRPr lang="en-US" altLang="zh-CN" sz="2400">
              <a:latin typeface="Times New Roman" panose="02020603050405020304" pitchFamily="18" charset="0"/>
              <a:cs typeface="Times New Roman" panose="02020603050405020304" pitchFamily="18" charset="0"/>
            </a:endParaRPr>
          </a:p>
          <a:p>
            <a:pPr>
              <a:buNone/>
            </a:pPr>
            <a:r>
              <a:rPr lang="en-US" altLang="zh-CN" sz="2400">
                <a:latin typeface="Times New Roman" panose="02020603050405020304" pitchFamily="18" charset="0"/>
                <a:cs typeface="Times New Roman" panose="02020603050405020304" pitchFamily="18" charset="0"/>
                <a:sym typeface="+mn-ea"/>
              </a:rPr>
              <a:t>②Skiers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 the downhill..., and in the cross-country ski races.</a:t>
            </a:r>
            <a:endParaRPr lang="en-US" altLang="zh-CN" sz="2400">
              <a:latin typeface="Times New Roman" panose="02020603050405020304" pitchFamily="18" charset="0"/>
              <a:cs typeface="Times New Roman" panose="02020603050405020304" pitchFamily="18" charset="0"/>
            </a:endParaRPr>
          </a:p>
          <a:p>
            <a:pPr>
              <a:buNone/>
            </a:pPr>
            <a:r>
              <a:rPr lang="en-US" altLang="zh-CN" sz="2400">
                <a:latin typeface="Times New Roman" panose="02020603050405020304" pitchFamily="18" charset="0"/>
                <a:cs typeface="Times New Roman" panose="02020603050405020304" pitchFamily="18" charset="0"/>
                <a:sym typeface="+mn-ea"/>
              </a:rPr>
              <a:t>③Skiing </a:t>
            </a:r>
            <a:r>
              <a:rPr lang="en-US" altLang="zh-CN" sz="2400">
                <a:highlight>
                  <a:srgbClr val="00FFFF"/>
                </a:highlight>
                <a:latin typeface="Times New Roman" panose="02020603050405020304" pitchFamily="18" charset="0"/>
                <a:cs typeface="Times New Roman" panose="02020603050405020304" pitchFamily="18" charset="0"/>
                <a:sym typeface="+mn-ea"/>
              </a:rPr>
              <a:t>was </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played</a:t>
            </a:r>
            <a:r>
              <a:rPr lang="en-US" altLang="zh-CN" sz="2400">
                <a:latin typeface="Times New Roman" panose="02020603050405020304" pitchFamily="18" charset="0"/>
                <a:cs typeface="Times New Roman" panose="02020603050405020304" pitchFamily="18" charset="0"/>
                <a:sym typeface="+mn-ea"/>
              </a:rPr>
              <a:t> in..., </a:t>
            </a:r>
            <a:r>
              <a:rPr lang="en-US" altLang="zh-CN" sz="2400">
                <a:highlight>
                  <a:srgbClr val="00FFFF"/>
                </a:highlight>
                <a:latin typeface="Times New Roman" panose="02020603050405020304" pitchFamily="18" charset="0"/>
                <a:cs typeface="Times New Roman" panose="02020603050405020304" pitchFamily="18" charset="0"/>
                <a:sym typeface="+mn-ea"/>
              </a:rPr>
              <a:t>but now</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f</a:t>
            </a:r>
            <a:r>
              <a:rPr lang="en-US" altLang="zh-CN" sz="2400">
                <a:highlight>
                  <a:srgbClr val="00FFFF"/>
                </a:highlight>
                <a:latin typeface="Times New Roman" panose="02020603050405020304" pitchFamily="18" charset="0"/>
                <a:cs typeface="Times New Roman" panose="02020603050405020304" pitchFamily="18" charset="0"/>
                <a:sym typeface="+mn-ea"/>
              </a:rPr>
              <a:t>rom all over </a:t>
            </a:r>
            <a:endParaRPr lang="en-US" altLang="zh-CN" sz="2400">
              <a:highlight>
                <a:srgbClr val="00FFFF"/>
              </a:highlight>
              <a:latin typeface="Times New Roman" panose="02020603050405020304" pitchFamily="18" charset="0"/>
              <a:cs typeface="Times New Roman" panose="02020603050405020304" pitchFamily="18" charset="0"/>
              <a:sym typeface="+mn-ea"/>
            </a:endParaRPr>
          </a:p>
          <a:p>
            <a:pPr>
              <a:buNone/>
            </a:pPr>
            <a:r>
              <a:rPr lang="en-US" altLang="zh-CN" sz="2400">
                <a:highlight>
                  <a:srgbClr val="00FFFF"/>
                </a:highlight>
                <a:latin typeface="Times New Roman" panose="02020603050405020304" pitchFamily="18" charset="0"/>
                <a:cs typeface="Times New Roman" panose="02020603050405020304" pitchFamily="18" charset="0"/>
                <a:sym typeface="+mn-ea"/>
              </a:rPr>
              <a:t>     the world</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this sport...</a:t>
            </a:r>
            <a:endParaRPr lang="zh-CN" altLang="en-US" sz="2400">
              <a:latin typeface="Times New Roman" panose="02020603050405020304" pitchFamily="18" charset="0"/>
            </a:endParaRPr>
          </a:p>
        </p:txBody>
      </p:sp>
      <p:sp>
        <p:nvSpPr>
          <p:cNvPr id="16" name="文本框 15"/>
          <p:cNvSpPr txBox="1"/>
          <p:nvPr/>
        </p:nvSpPr>
        <p:spPr>
          <a:xfrm>
            <a:off x="1951990" y="3630930"/>
            <a:ext cx="10062210" cy="829945"/>
          </a:xfrm>
          <a:prstGeom prst="rect">
            <a:avLst/>
          </a:prstGeom>
          <a:noFill/>
        </p:spPr>
        <p:txBody>
          <a:bodyPr wrap="square" rtlCol="0">
            <a:spAutoFit/>
          </a:bodyPr>
          <a:p>
            <a:pPr algn="l">
              <a:buNone/>
            </a:pPr>
            <a:r>
              <a:rPr lang="en-US" altLang="zh-CN" sz="2400">
                <a:latin typeface="Times New Roman" panose="02020603050405020304" pitchFamily="18" charset="0"/>
                <a:cs typeface="Times New Roman" panose="02020603050405020304" pitchFamily="18" charset="0"/>
                <a:sym typeface="+mn-ea"/>
              </a:rPr>
              <a:t> </a:t>
            </a:r>
            <a:r>
              <a:rPr lang="en-US" altLang="zh-CN" sz="2400">
                <a:latin typeface="Calibri" panose="020F0502020204030204" charset="0"/>
                <a:cs typeface="Times New Roman" panose="02020603050405020304" pitchFamily="18" charset="0"/>
                <a:sym typeface="+mn-ea"/>
              </a:rPr>
              <a:t>②</a:t>
            </a:r>
            <a:r>
              <a:rPr lang="en-US" altLang="zh-CN" sz="2400">
                <a:latin typeface="Times New Roman" panose="02020603050405020304" pitchFamily="18" charset="0"/>
                <a:cs typeface="Times New Roman" panose="02020603050405020304" pitchFamily="18" charset="0"/>
                <a:sym typeface="+mn-ea"/>
              </a:rPr>
              <a:t>The figure Skaters </a:t>
            </a:r>
            <a:r>
              <a:rPr lang="en-US" altLang="zh-CN" sz="2400">
                <a:highlight>
                  <a:srgbClr val="00FFFF"/>
                </a:highlight>
                <a:latin typeface="Times New Roman" panose="02020603050405020304" pitchFamily="18" charset="0"/>
                <a:cs typeface="Times New Roman" panose="02020603050405020304" pitchFamily="18" charset="0"/>
                <a:sym typeface="+mn-ea"/>
              </a:rPr>
              <a:t>are</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to be</a:t>
            </a:r>
            <a:r>
              <a:rPr lang="en-US" altLang="zh-CN" sz="2400">
                <a:latin typeface="Times New Roman" panose="02020603050405020304" pitchFamily="18" charset="0"/>
                <a:cs typeface="Times New Roman" panose="02020603050405020304" pitchFamily="18" charset="0"/>
                <a:sym typeface="+mn-ea"/>
              </a:rPr>
              <a:t> the</a:t>
            </a:r>
            <a:r>
              <a:rPr lang="en-US" altLang="zh-CN" sz="2400">
                <a:highlight>
                  <a:srgbClr val="00FFFF"/>
                </a:highlight>
                <a:latin typeface="Times New Roman" panose="02020603050405020304" pitchFamily="18" charset="0"/>
                <a:cs typeface="Times New Roman" panose="02020603050405020304" pitchFamily="18" charset="0"/>
                <a:sym typeface="+mn-ea"/>
              </a:rPr>
              <a:t> stars</a:t>
            </a:r>
            <a:r>
              <a:rPr lang="en-US" altLang="zh-CN" sz="2400">
                <a:latin typeface="Times New Roman" panose="02020603050405020304" pitchFamily="18" charset="0"/>
                <a:cs typeface="Times New Roman" panose="02020603050405020304" pitchFamily="18" charset="0"/>
                <a:sym typeface="+mn-ea"/>
              </a:rPr>
              <a:t> of the Winter Olympic    </a:t>
            </a:r>
            <a:endParaRPr lang="en-US" altLang="zh-CN" sz="2400">
              <a:latin typeface="Times New Roman" panose="02020603050405020304" pitchFamily="18" charset="0"/>
              <a:cs typeface="Times New Roman" panose="02020603050405020304" pitchFamily="18" charset="0"/>
              <a:sym typeface="+mn-ea"/>
            </a:endParaRPr>
          </a:p>
          <a:p>
            <a:pPr algn="l">
              <a:buNone/>
            </a:pPr>
            <a:r>
              <a:rPr lang="en-US" altLang="zh-CN" sz="2400">
                <a:latin typeface="Times New Roman" panose="02020603050405020304" pitchFamily="18" charset="0"/>
                <a:cs typeface="Times New Roman" panose="02020603050405020304" pitchFamily="18" charset="0"/>
                <a:sym typeface="+mn-ea"/>
              </a:rPr>
              <a:t>     Games, as they are</a:t>
            </a:r>
            <a:r>
              <a:rPr lang="en-US" altLang="zh-CN" sz="2400">
                <a:highlight>
                  <a:srgbClr val="00FFFF"/>
                </a:highlight>
                <a:latin typeface="Times New Roman" panose="02020603050405020304" pitchFamily="18" charset="0"/>
                <a:cs typeface="Times New Roman" panose="02020603050405020304" pitchFamily="18" charset="0"/>
                <a:sym typeface="+mn-ea"/>
              </a:rPr>
              <a:t> </a:t>
            </a:r>
            <a:r>
              <a:rPr lang="en-US" altLang="zh-CN" sz="2400" u="sng">
                <a:highlight>
                  <a:srgbClr val="00FFFF"/>
                </a:highlight>
                <a:latin typeface="Times New Roman" panose="02020603050405020304" pitchFamily="18" charset="0"/>
                <a:cs typeface="Times New Roman" panose="02020603050405020304" pitchFamily="18" charset="0"/>
                <a:sym typeface="+mn-ea"/>
              </a:rPr>
              <a:t>                   and                              </a:t>
            </a:r>
            <a:r>
              <a:rPr lang="en-US" altLang="zh-CN" sz="2400">
                <a:highlight>
                  <a:srgbClr val="00FFFF"/>
                </a:highlight>
                <a:latin typeface="Times New Roman" panose="02020603050405020304" pitchFamily="18" charset="0"/>
                <a:cs typeface="Times New Roman" panose="02020603050405020304" pitchFamily="18" charset="0"/>
                <a:sym typeface="+mn-ea"/>
              </a:rPr>
              <a:t>athletes.</a:t>
            </a:r>
            <a:endParaRPr lang="en-US" altLang="zh-CN" sz="2400">
              <a:highlight>
                <a:srgbClr val="00FFFF"/>
              </a:highlight>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2021205" y="4580890"/>
            <a:ext cx="10240645" cy="2306955"/>
          </a:xfrm>
          <a:prstGeom prst="rect">
            <a:avLst/>
          </a:prstGeom>
          <a:noFill/>
        </p:spPr>
        <p:txBody>
          <a:bodyPr wrap="square" rtlCol="0">
            <a:spAutoFit/>
          </a:bodyPr>
          <a:p>
            <a:pPr algn="l">
              <a:buNone/>
            </a:pPr>
            <a:r>
              <a:rPr lang="zh-CN" altLang="en-US" sz="2400">
                <a:latin typeface="Times New Roman" panose="02020603050405020304" pitchFamily="18" charset="0"/>
                <a:cs typeface="Times New Roman" panose="02020603050405020304" pitchFamily="18" charset="0"/>
                <a:sym typeface="+mn-ea"/>
              </a:rPr>
              <a:t>①</a:t>
            </a:r>
            <a:r>
              <a:rPr lang="en-US" altLang="zh-CN" sz="2400">
                <a:latin typeface="Times New Roman" panose="02020603050405020304" pitchFamily="18" charset="0"/>
                <a:cs typeface="Times New Roman" panose="02020603050405020304" pitchFamily="18" charset="0"/>
                <a:sym typeface="+mn-ea"/>
              </a:rPr>
              <a:t> It is </a:t>
            </a:r>
            <a:r>
              <a:rPr lang="en-US" altLang="zh-CN" sz="2400">
                <a:highlight>
                  <a:srgbClr val="00FFFF"/>
                </a:highlight>
                <a:latin typeface="Times New Roman" panose="02020603050405020304" pitchFamily="18" charset="0"/>
                <a:cs typeface="Times New Roman" panose="02020603050405020304" pitchFamily="18" charset="0"/>
                <a:sym typeface="+mn-ea"/>
              </a:rPr>
              <a:t>one of the</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sports </a:t>
            </a:r>
            <a:r>
              <a:rPr lang="en-US" altLang="zh-CN" sz="2400">
                <a:latin typeface="Times New Roman" panose="02020603050405020304" pitchFamily="18" charset="0"/>
                <a:cs typeface="Times New Roman" panose="02020603050405020304" pitchFamily="18" charset="0"/>
                <a:sym typeface="+mn-ea"/>
              </a:rPr>
              <a:t>of the Olympics.</a:t>
            </a:r>
            <a:endParaRPr lang="en-US" altLang="zh-CN" sz="2400">
              <a:latin typeface="Times New Roman" panose="02020603050405020304" pitchFamily="18" charset="0"/>
              <a:cs typeface="Times New Roman" panose="02020603050405020304" pitchFamily="18" charset="0"/>
            </a:endParaRPr>
          </a:p>
          <a:p>
            <a:pPr algn="l">
              <a:buNone/>
            </a:pPr>
            <a:r>
              <a:rPr lang="zh-CN" altLang="en-US" sz="2400">
                <a:latin typeface="Times New Roman" panose="02020603050405020304" pitchFamily="18" charset="0"/>
                <a:cs typeface="Times New Roman" panose="02020603050405020304" pitchFamily="18" charset="0"/>
                <a:sym typeface="+mn-ea"/>
              </a:rPr>
              <a:t>②</a:t>
            </a:r>
            <a:r>
              <a:rPr lang="en-US" altLang="zh-CN" sz="2400">
                <a:latin typeface="Times New Roman" panose="02020603050405020304" pitchFamily="18" charset="0"/>
                <a:cs typeface="Times New Roman" panose="02020603050405020304" pitchFamily="18" charset="0"/>
                <a:sym typeface="+mn-ea"/>
              </a:rPr>
              <a:t> The Skeleton</a:t>
            </a:r>
            <a:r>
              <a:rPr lang="en-US" altLang="zh-CN" sz="2400">
                <a:highlight>
                  <a:srgbClr val="00FFFF"/>
                </a:highlight>
                <a:latin typeface="Times New Roman" panose="02020603050405020304" pitchFamily="18" charset="0"/>
                <a:cs typeface="Times New Roman" panose="02020603050405020304" pitchFamily="18" charset="0"/>
                <a:sym typeface="+mn-ea"/>
              </a:rPr>
              <a:t> </a:t>
            </a:r>
            <a:r>
              <a:rPr lang="en-US" altLang="zh-CN" sz="2400" u="sng">
                <a:highlight>
                  <a:srgbClr val="00FFFF"/>
                </a:highlight>
                <a:latin typeface="Times New Roman" panose="02020603050405020304" pitchFamily="18" charset="0"/>
                <a:cs typeface="Times New Roman" panose="02020603050405020304" pitchFamily="18" charset="0"/>
                <a:sym typeface="+mn-ea"/>
              </a:rPr>
              <a:t>                                                           </a:t>
            </a:r>
            <a:r>
              <a:rPr lang="en-US" altLang="zh-CN" sz="2400">
                <a:highlight>
                  <a:srgbClr val="00FFFF"/>
                </a:highlight>
                <a:latin typeface="Times New Roman" panose="02020603050405020304" pitchFamily="18" charset="0"/>
                <a:cs typeface="Times New Roman" panose="02020603050405020304" pitchFamily="18" charset="0"/>
                <a:sym typeface="+mn-ea"/>
              </a:rPr>
              <a:t>the shape of the metal sleds</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endParaRPr>
          </a:p>
          <a:p>
            <a:pPr algn="l">
              <a:buNone/>
            </a:pPr>
            <a:r>
              <a:rPr lang="en-US" altLang="zh-CN" sz="2400">
                <a:latin typeface="Times New Roman" panose="02020603050405020304" pitchFamily="18" charset="0"/>
                <a:cs typeface="Times New Roman" panose="02020603050405020304" pitchFamily="18" charset="0"/>
                <a:sym typeface="+mn-ea"/>
              </a:rPr>
              <a:t>③  </a:t>
            </a:r>
            <a:r>
              <a:rPr lang="en-US" altLang="zh-CN" sz="2400" u="sng">
                <a:latin typeface="Times New Roman" panose="02020603050405020304" pitchFamily="18" charset="0"/>
                <a:cs typeface="Times New Roman" panose="02020603050405020304" pitchFamily="18" charset="0"/>
                <a:sym typeface="+mn-ea"/>
              </a:rPr>
              <a:t>the luge(</a:t>
            </a:r>
            <a:r>
              <a:rPr lang="zh-CN" altLang="en-US" sz="2400" u="sng">
                <a:latin typeface="Times New Roman" panose="02020603050405020304" pitchFamily="18" charset="0"/>
                <a:cs typeface="Times New Roman" panose="02020603050405020304" pitchFamily="18" charset="0"/>
                <a:sym typeface="+mn-ea"/>
              </a:rPr>
              <a:t>无舵雪橇</a:t>
            </a:r>
            <a:r>
              <a:rPr lang="en-US" altLang="zh-CN" sz="2400" u="sng">
                <a:latin typeface="Times New Roman" panose="02020603050405020304" pitchFamily="18" charset="0"/>
                <a:cs typeface="Times New Roman" panose="02020603050405020304" pitchFamily="18" charset="0"/>
                <a:sym typeface="+mn-ea"/>
              </a:rPr>
              <a:t>)</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a:p>
            <a:pPr algn="l">
              <a:buNone/>
            </a:pPr>
            <a:r>
              <a:rPr lang="zh-CN" altLang="en-US" sz="24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            A person sits on the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of the sled with the feet forward.</a:t>
            </a:r>
            <a:endParaRPr lang="en-US" altLang="zh-CN" sz="2400">
              <a:latin typeface="Times New Roman" panose="02020603050405020304" pitchFamily="18" charset="0"/>
              <a:cs typeface="Times New Roman" panose="02020603050405020304" pitchFamily="18" charset="0"/>
            </a:endParaRPr>
          </a:p>
          <a:p>
            <a:pPr algn="l">
              <a:buNone/>
            </a:pPr>
            <a:r>
              <a:rPr lang="en-US" altLang="zh-CN" sz="2400">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sym typeface="+mn-ea"/>
              </a:rPr>
              <a:t>the skeleton(</a:t>
            </a:r>
            <a:r>
              <a:rPr lang="zh-CN" altLang="en-US" sz="2400" u="sng">
                <a:latin typeface="Times New Roman" panose="02020603050405020304" pitchFamily="18" charset="0"/>
                <a:cs typeface="Times New Roman" panose="02020603050405020304" pitchFamily="18" charset="0"/>
                <a:sym typeface="+mn-ea"/>
              </a:rPr>
              <a:t>俯式冰橇</a:t>
            </a:r>
            <a:r>
              <a:rPr lang="en-US" altLang="zh-CN" sz="2400" u="sng">
                <a:latin typeface="Times New Roman" panose="02020603050405020304" pitchFamily="18" charset="0"/>
                <a:cs typeface="Times New Roman" panose="02020603050405020304" pitchFamily="18" charset="0"/>
                <a:sym typeface="+mn-ea"/>
              </a:rPr>
              <a:t>):</a:t>
            </a:r>
            <a:r>
              <a:rPr lang="en-US" altLang="zh-CN" sz="2400">
                <a:latin typeface="Times New Roman" panose="02020603050405020304" pitchFamily="18" charset="0"/>
                <a:cs typeface="Times New Roman" panose="02020603050405020304" pitchFamily="18" charset="0"/>
                <a:sym typeface="+mn-ea"/>
              </a:rPr>
              <a:t> It is more </a:t>
            </a:r>
            <a:r>
              <a:rPr lang="en-US" altLang="zh-CN" sz="2400" u="sng">
                <a:latin typeface="Times New Roman" panose="02020603050405020304" pitchFamily="18" charset="0"/>
                <a:cs typeface="Times New Roman" panose="02020603050405020304" pitchFamily="18" charset="0"/>
                <a:sym typeface="+mn-ea"/>
              </a:rPr>
              <a:t>                                             .</a:t>
            </a:r>
            <a:endParaRPr lang="en-US" altLang="zh-CN" sz="2400" u="sng">
              <a:latin typeface="Times New Roman" panose="02020603050405020304" pitchFamily="18" charset="0"/>
              <a:cs typeface="Times New Roman" panose="02020603050405020304" pitchFamily="18" charset="0"/>
            </a:endParaRPr>
          </a:p>
          <a:p>
            <a:pPr algn="l">
              <a:buNone/>
            </a:pPr>
            <a:r>
              <a:rPr lang="en-US" altLang="zh-CN" sz="2400">
                <a:latin typeface="Times New Roman" panose="02020603050405020304" pitchFamily="18" charset="0"/>
                <a:cs typeface="Times New Roman" panose="02020603050405020304" pitchFamily="18" charset="0"/>
                <a:sym typeface="+mn-ea"/>
              </a:rPr>
              <a:t>     A person lies on the </a:t>
            </a:r>
            <a:r>
              <a:rPr lang="en-US" altLang="zh-CN" sz="2400" u="sng">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on the sled, with the head  </a:t>
            </a:r>
            <a:r>
              <a:rPr lang="en-US" altLang="zh-CN" sz="2400" u="sng">
                <a:latin typeface="Times New Roman" panose="02020603050405020304" pitchFamily="18" charset="0"/>
                <a:cs typeface="Times New Roman" panose="02020603050405020304" pitchFamily="18" charset="0"/>
                <a:sym typeface="+mn-ea"/>
              </a:rPr>
              <a:t>                                  . </a:t>
            </a:r>
            <a:endParaRPr lang="zh-CN" altLang="en-US" sz="2400"/>
          </a:p>
        </p:txBody>
      </p:sp>
      <p:sp>
        <p:nvSpPr>
          <p:cNvPr id="18" name="文本框 17"/>
          <p:cNvSpPr txBox="1"/>
          <p:nvPr/>
        </p:nvSpPr>
        <p:spPr>
          <a:xfrm>
            <a:off x="9337675" y="2358390"/>
            <a:ext cx="124904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athetes</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3723005" y="2358390"/>
            <a:ext cx="298767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originally (at first)</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5177155" y="1577975"/>
            <a:ext cx="1388110"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popular</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2" name="文本框 21"/>
          <p:cNvSpPr txBox="1"/>
          <p:nvPr/>
        </p:nvSpPr>
        <p:spPr>
          <a:xfrm>
            <a:off x="3622675" y="1936750"/>
            <a:ext cx="183197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compete in</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23" name="文本框 22"/>
          <p:cNvSpPr txBox="1"/>
          <p:nvPr/>
        </p:nvSpPr>
        <p:spPr>
          <a:xfrm>
            <a:off x="3723005" y="2719705"/>
            <a:ext cx="1831975" cy="521970"/>
          </a:xfrm>
          <a:prstGeom prst="rect">
            <a:avLst/>
          </a:prstGeom>
          <a:noFill/>
          <a:ln>
            <a:noFill/>
          </a:ln>
        </p:spPr>
        <p:txBody>
          <a:bodyPr wrap="non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compete in</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6" name="文本框 35"/>
          <p:cNvSpPr txBox="1"/>
          <p:nvPr/>
        </p:nvSpPr>
        <p:spPr>
          <a:xfrm>
            <a:off x="5133340" y="3580130"/>
            <a:ext cx="228282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considered</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7" name="文本框 36"/>
          <p:cNvSpPr txBox="1"/>
          <p:nvPr/>
        </p:nvSpPr>
        <p:spPr>
          <a:xfrm>
            <a:off x="4764405" y="3980815"/>
            <a:ext cx="1606550"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graceful</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8" name="文本框 37"/>
          <p:cNvSpPr txBox="1"/>
          <p:nvPr/>
        </p:nvSpPr>
        <p:spPr>
          <a:xfrm>
            <a:off x="6710680" y="3929380"/>
            <a:ext cx="228282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highly skilled</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9" name="文本框 38"/>
          <p:cNvSpPr txBox="1"/>
          <p:nvPr/>
        </p:nvSpPr>
        <p:spPr>
          <a:xfrm>
            <a:off x="4311650" y="4451985"/>
            <a:ext cx="2988310"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stragest-named</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0" name="文本框 39"/>
          <p:cNvSpPr txBox="1"/>
          <p:nvPr/>
        </p:nvSpPr>
        <p:spPr>
          <a:xfrm>
            <a:off x="4075430" y="4863465"/>
            <a:ext cx="491807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is named after</a:t>
            </a:r>
            <a:r>
              <a:rPr lang="en-US" altLang="zh-CN" sz="24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(以...名字命名)</a:t>
            </a:r>
            <a:endParaRPr lang="en-US" altLang="zh-CN" sz="24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1" name="文本框 40"/>
          <p:cNvSpPr txBox="1"/>
          <p:nvPr/>
        </p:nvSpPr>
        <p:spPr>
          <a:xfrm>
            <a:off x="5454650" y="5622925"/>
            <a:ext cx="111061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back</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2" name="文本框 41"/>
          <p:cNvSpPr txBox="1"/>
          <p:nvPr/>
        </p:nvSpPr>
        <p:spPr>
          <a:xfrm>
            <a:off x="6621780" y="5988685"/>
            <a:ext cx="386270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exciting and dangerous</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3" name="文本框 42"/>
          <p:cNvSpPr txBox="1"/>
          <p:nvPr/>
        </p:nvSpPr>
        <p:spPr>
          <a:xfrm>
            <a:off x="4823460" y="6383655"/>
            <a:ext cx="148907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stomach</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44" name="文本框 43"/>
          <p:cNvSpPr txBox="1"/>
          <p:nvPr/>
        </p:nvSpPr>
        <p:spPr>
          <a:xfrm>
            <a:off x="9257030" y="6325235"/>
            <a:ext cx="2935605" cy="521970"/>
          </a:xfrm>
          <a:prstGeom prst="rect">
            <a:avLst/>
          </a:prstGeom>
          <a:noFill/>
          <a:ln>
            <a:noFill/>
          </a:ln>
        </p:spPr>
        <p:txBody>
          <a:bodyPr wrap="square" rtlCol="0">
            <a:spAutoFit/>
          </a:bodyPr>
          <a:p>
            <a:pPr algn="l"/>
            <a:r>
              <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pointing downhill</a:t>
            </a:r>
            <a:endParaRPr lang="en-US" altLang="zh-CN" sz="2800" b="1">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7048500" y="2012315"/>
            <a:ext cx="1805940" cy="583565"/>
          </a:xfrm>
          <a:prstGeom prst="rect">
            <a:avLst/>
          </a:prstGeom>
          <a:solidFill>
            <a:srgbClr val="FFFF00"/>
          </a:solidFill>
        </p:spPr>
        <p:txBody>
          <a:bodyPr wrap="none" rtlCol="0">
            <a:spAutoFit/>
          </a:bodyPr>
          <a:p>
            <a:r>
              <a:rPr lang="en-US" altLang="zh-CN" sz="3200">
                <a:solidFill>
                  <a:schemeClr val="accent1"/>
                </a:solidFill>
                <a:latin typeface="Bodoni MT Black" panose="02070A03080606020203" charset="0"/>
                <a:cs typeface="Bodoni MT Black" panose="02070A03080606020203" charset="0"/>
              </a:rPr>
              <a:t>popular</a:t>
            </a:r>
            <a:endParaRPr lang="en-US" altLang="zh-CN" sz="3200">
              <a:solidFill>
                <a:schemeClr val="accent1"/>
              </a:solidFill>
              <a:latin typeface="Bodoni MT Black" panose="02070A03080606020203" charset="0"/>
              <a:cs typeface="Bodoni MT Black" panose="02070A03080606020203" charset="0"/>
            </a:endParaRPr>
          </a:p>
        </p:txBody>
      </p:sp>
      <p:sp>
        <p:nvSpPr>
          <p:cNvPr id="7" name="文本框 6"/>
          <p:cNvSpPr txBox="1"/>
          <p:nvPr/>
        </p:nvSpPr>
        <p:spPr>
          <a:xfrm>
            <a:off x="7048500" y="3281680"/>
            <a:ext cx="4321810" cy="583565"/>
          </a:xfrm>
          <a:prstGeom prst="rect">
            <a:avLst/>
          </a:prstGeom>
          <a:solidFill>
            <a:srgbClr val="FFFF00"/>
          </a:solidFill>
        </p:spPr>
        <p:txBody>
          <a:bodyPr wrap="none" rtlCol="0">
            <a:spAutoFit/>
          </a:bodyPr>
          <a:p>
            <a:r>
              <a:rPr lang="en-US" altLang="zh-CN" sz="3200">
                <a:solidFill>
                  <a:schemeClr val="accent1"/>
                </a:solidFill>
                <a:latin typeface="Bodoni MT Black" panose="02070A03080606020203" charset="0"/>
                <a:cs typeface="Bodoni MT Black" panose="02070A03080606020203" charset="0"/>
              </a:rPr>
              <a:t>attractive/charming</a:t>
            </a:r>
            <a:endParaRPr lang="en-US" altLang="zh-CN" sz="3200">
              <a:solidFill>
                <a:schemeClr val="accent1"/>
              </a:solidFill>
              <a:latin typeface="Bodoni MT Black" panose="02070A03080606020203" charset="0"/>
              <a:cs typeface="Bodoni MT Black" panose="02070A03080606020203" charset="0"/>
            </a:endParaRPr>
          </a:p>
        </p:txBody>
      </p:sp>
      <p:sp>
        <p:nvSpPr>
          <p:cNvPr id="8" name="文本框 7"/>
          <p:cNvSpPr txBox="1"/>
          <p:nvPr/>
        </p:nvSpPr>
        <p:spPr>
          <a:xfrm>
            <a:off x="7848600" y="5258435"/>
            <a:ext cx="3261995" cy="583565"/>
          </a:xfrm>
          <a:prstGeom prst="rect">
            <a:avLst/>
          </a:prstGeom>
          <a:solidFill>
            <a:srgbClr val="FFFF00"/>
          </a:solidFill>
        </p:spPr>
        <p:txBody>
          <a:bodyPr wrap="none" rtlCol="0">
            <a:spAutoFit/>
          </a:bodyPr>
          <a:p>
            <a:r>
              <a:rPr lang="en-US" altLang="zh-CN" sz="3200">
                <a:solidFill>
                  <a:schemeClr val="accent1"/>
                </a:solidFill>
                <a:latin typeface="Bodoni MT Black" panose="02070A03080606020203" charset="0"/>
                <a:cs typeface="Bodoni MT Black" panose="02070A03080606020203" charset="0"/>
              </a:rPr>
              <a:t>unique/special</a:t>
            </a:r>
            <a:endParaRPr lang="en-US" altLang="zh-CN" sz="3200">
              <a:solidFill>
                <a:schemeClr val="accent1"/>
              </a:solidFill>
              <a:latin typeface="Bodoni MT Black" panose="02070A03080606020203" charset="0"/>
              <a:cs typeface="Bodoni MT Black" panose="02070A03080606020203" charset="0"/>
            </a:endParaRPr>
          </a:p>
        </p:txBody>
      </p:sp>
      <p:sp>
        <p:nvSpPr>
          <p:cNvPr id="5" name="文本框 4"/>
          <p:cNvSpPr txBox="1"/>
          <p:nvPr/>
        </p:nvSpPr>
        <p:spPr>
          <a:xfrm>
            <a:off x="2076450" y="3143885"/>
            <a:ext cx="7459345" cy="521970"/>
          </a:xfrm>
          <a:prstGeom prst="rect">
            <a:avLst/>
          </a:prstGeom>
          <a:solidFill>
            <a:schemeClr val="accent2">
              <a:lumMod val="20000"/>
              <a:lumOff val="80000"/>
            </a:schemeClr>
          </a:solidFill>
        </p:spPr>
        <p:txBody>
          <a:bodyPr wrap="square" rtlCol="0">
            <a:spAutoFit/>
          </a:bodyPr>
          <a:p>
            <a:r>
              <a:rPr lang="en-US" altLang="zh-CN" sz="2800">
                <a:latin typeface="Times New Roman" panose="02020603050405020304" pitchFamily="18" charset="0"/>
                <a:cs typeface="Times New Roman" panose="02020603050405020304" pitchFamily="18" charset="0"/>
              </a:rPr>
              <a:t>Q: How does the writer describe figure-skaters? </a:t>
            </a:r>
            <a:endParaRPr lang="en-US" altLang="zh-CN" sz="2800">
              <a:latin typeface="Times New Roman" panose="02020603050405020304" pitchFamily="18" charset="0"/>
              <a:cs typeface="Times New Roman" panose="02020603050405020304" pitchFamily="18" charset="0"/>
            </a:endParaRPr>
          </a:p>
        </p:txBody>
      </p:sp>
      <p:sp>
        <p:nvSpPr>
          <p:cNvPr id="10" name="文本框 9"/>
          <p:cNvSpPr txBox="1"/>
          <p:nvPr>
            <p:custDataLst>
              <p:tags r:id="rId7"/>
            </p:custDataLst>
          </p:nvPr>
        </p:nvSpPr>
        <p:spPr>
          <a:xfrm>
            <a:off x="1227455" y="-115570"/>
            <a:ext cx="11198225" cy="681990"/>
          </a:xfrm>
          <a:prstGeom prst="rect">
            <a:avLst/>
          </a:prstGeom>
          <a:noFill/>
        </p:spPr>
        <p:txBody>
          <a:bodyPr wrap="square" rtlCol="0" anchor="t">
            <a:spAutoFit/>
          </a:bodyPr>
          <a:p>
            <a:pPr indent="0">
              <a:lnSpc>
                <a:spcPct val="120000"/>
              </a:lnSpc>
              <a:buFont typeface="Wingdings" panose="05000000000000000000"/>
              <a:buNone/>
            </a:pPr>
            <a:r>
              <a:rPr lang="en-US" altLang="zh-CN" sz="3200" b="1" i="1">
                <a:solidFill>
                  <a:schemeClr val="bg1"/>
                </a:solidFill>
                <a:highlight>
                  <a:srgbClr val="C0C0C0"/>
                </a:highlight>
                <a:latin typeface="Times New Roman" panose="02020603050405020304" pitchFamily="18" charset="0"/>
                <a:cs typeface="Times New Roman" panose="02020603050405020304" pitchFamily="18" charset="0"/>
                <a:sym typeface="+mn-ea"/>
              </a:rPr>
              <a:t>Can you find any proper </a:t>
            </a:r>
            <a:r>
              <a:rPr lang="en-US" altLang="zh-CN" sz="3200" b="1" i="1" u="sng">
                <a:solidFill>
                  <a:srgbClr val="C00000"/>
                </a:solidFill>
                <a:highlight>
                  <a:srgbClr val="C0C0C0"/>
                </a:highlight>
                <a:latin typeface="Times New Roman" panose="02020603050405020304" pitchFamily="18" charset="0"/>
                <a:cs typeface="Times New Roman" panose="02020603050405020304" pitchFamily="18" charset="0"/>
                <a:sym typeface="+mn-ea"/>
              </a:rPr>
              <a:t>adjectives</a:t>
            </a:r>
            <a:r>
              <a:rPr lang="en-US" altLang="zh-CN" sz="2400" b="1" i="1" u="sng">
                <a:solidFill>
                  <a:srgbClr val="C00000"/>
                </a:solidFill>
                <a:highlight>
                  <a:srgbClr val="C0C0C0"/>
                </a:highlight>
                <a:latin typeface="Times New Roman" panose="02020603050405020304" pitchFamily="18" charset="0"/>
                <a:cs typeface="Times New Roman" panose="02020603050405020304" pitchFamily="18" charset="0"/>
                <a:sym typeface="+mn-ea"/>
              </a:rPr>
              <a:t>(</a:t>
            </a:r>
            <a:r>
              <a:rPr lang="zh-CN" altLang="en-US" sz="2400" b="1" i="1" u="sng">
                <a:solidFill>
                  <a:srgbClr val="C00000"/>
                </a:solidFill>
                <a:highlight>
                  <a:srgbClr val="C0C0C0"/>
                </a:highlight>
                <a:latin typeface="Times New Roman" panose="02020603050405020304" pitchFamily="18" charset="0"/>
                <a:cs typeface="Times New Roman" panose="02020603050405020304" pitchFamily="18" charset="0"/>
                <a:sym typeface="+mn-ea"/>
              </a:rPr>
              <a:t>形容词</a:t>
            </a:r>
            <a:r>
              <a:rPr lang="en-US" altLang="zh-CN" sz="2400" b="1" i="1" u="sng">
                <a:solidFill>
                  <a:srgbClr val="C00000"/>
                </a:solidFill>
                <a:highlight>
                  <a:srgbClr val="C0C0C0"/>
                </a:highlight>
                <a:latin typeface="Times New Roman" panose="02020603050405020304" pitchFamily="18" charset="0"/>
                <a:cs typeface="Times New Roman" panose="02020603050405020304" pitchFamily="18" charset="0"/>
                <a:sym typeface="+mn-ea"/>
              </a:rPr>
              <a:t>)</a:t>
            </a:r>
            <a:r>
              <a:rPr lang="en-US" altLang="zh-CN" sz="2400" b="1" i="1">
                <a:solidFill>
                  <a:srgbClr val="C00000"/>
                </a:solidFill>
                <a:highlight>
                  <a:srgbClr val="C0C0C0"/>
                </a:highlight>
                <a:latin typeface="Times New Roman" panose="02020603050405020304" pitchFamily="18" charset="0"/>
                <a:cs typeface="Times New Roman" panose="02020603050405020304" pitchFamily="18" charset="0"/>
                <a:sym typeface="+mn-ea"/>
              </a:rPr>
              <a:t> </a:t>
            </a:r>
            <a:r>
              <a:rPr lang="en-US" altLang="zh-CN" sz="3200" b="1" i="1">
                <a:solidFill>
                  <a:schemeClr val="bg1"/>
                </a:solidFill>
                <a:highlight>
                  <a:srgbClr val="C0C0C0"/>
                </a:highlight>
                <a:latin typeface="Times New Roman" panose="02020603050405020304" pitchFamily="18" charset="0"/>
                <a:cs typeface="Times New Roman" panose="02020603050405020304" pitchFamily="18" charset="0"/>
                <a:sym typeface="+mn-ea"/>
              </a:rPr>
              <a:t>to describe each sport? </a:t>
            </a:r>
            <a:endParaRPr lang="en-US" altLang="zh-CN" sz="3200" b="1" i="1">
              <a:solidFill>
                <a:schemeClr val="bg1"/>
              </a:solidFill>
              <a:highlight>
                <a:srgbClr val="C0C0C0"/>
              </a:highlight>
              <a:latin typeface="Times New Roman" panose="02020603050405020304" pitchFamily="18" charset="0"/>
              <a:cs typeface="Times New Roman" panose="02020603050405020304" pitchFamily="18" charset="0"/>
              <a:sym typeface="+mn-ea"/>
            </a:endParaRPr>
          </a:p>
        </p:txBody>
      </p:sp>
      <p:pic>
        <p:nvPicPr>
          <p:cNvPr id="14" name="图片 13" descr="雪撬（luge）.webp"/>
          <p:cNvPicPr>
            <a:picLocks noChangeAspect="1"/>
          </p:cNvPicPr>
          <p:nvPr/>
        </p:nvPicPr>
        <p:blipFill>
          <a:blip r:embed="rId8"/>
          <a:stretch>
            <a:fillRect/>
          </a:stretch>
        </p:blipFill>
        <p:spPr>
          <a:xfrm>
            <a:off x="497205" y="1078230"/>
            <a:ext cx="5057775" cy="4305935"/>
          </a:xfrm>
          <a:prstGeom prst="rect">
            <a:avLst/>
          </a:prstGeom>
        </p:spPr>
      </p:pic>
      <p:pic>
        <p:nvPicPr>
          <p:cNvPr id="19" name="图片 18" descr="俯式冰撬（skeleton）.webp"/>
          <p:cNvPicPr>
            <a:picLocks noChangeAspect="1"/>
          </p:cNvPicPr>
          <p:nvPr/>
        </p:nvPicPr>
        <p:blipFill>
          <a:blip r:embed="rId9"/>
          <a:stretch>
            <a:fillRect/>
          </a:stretch>
        </p:blipFill>
        <p:spPr>
          <a:xfrm>
            <a:off x="5017770" y="646430"/>
            <a:ext cx="7244080" cy="4976495"/>
          </a:xfrm>
          <a:prstGeom prst="rect">
            <a:avLst/>
          </a:prstGeom>
        </p:spPr>
      </p:pic>
      <p:sp>
        <p:nvSpPr>
          <p:cNvPr id="24" name="文本框 23"/>
          <p:cNvSpPr txBox="1"/>
          <p:nvPr/>
        </p:nvSpPr>
        <p:spPr>
          <a:xfrm>
            <a:off x="1749425" y="5676265"/>
            <a:ext cx="1426845" cy="521970"/>
          </a:xfrm>
          <a:prstGeom prst="rect">
            <a:avLst/>
          </a:prstGeom>
          <a:noFill/>
        </p:spPr>
        <p:txBody>
          <a:bodyPr wrap="none" rtlCol="0">
            <a:spAutoFit/>
          </a:bodyPr>
          <a:p>
            <a:r>
              <a:rPr lang="en-US" altLang="zh-CN" sz="2800" b="1">
                <a:solidFill>
                  <a:schemeClr val="tx1"/>
                </a:solidFill>
                <a:highlight>
                  <a:srgbClr val="00FFFF"/>
                </a:highlight>
                <a:latin typeface="Times New Roman" panose="02020603050405020304" pitchFamily="18" charset="0"/>
                <a:cs typeface="Times New Roman" panose="02020603050405020304" pitchFamily="18" charset="0"/>
              </a:rPr>
              <a:t>contrast</a:t>
            </a:r>
            <a:endParaRPr lang="en-US" altLang="zh-CN" sz="2800" b="1">
              <a:solidFill>
                <a:schemeClr val="tx1"/>
              </a:solidFill>
              <a:highlight>
                <a:srgbClr val="00FFFF"/>
              </a:highligh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grpId="2" nodeType="clickEffect">
                                  <p:stCondLst>
                                    <p:cond delay="0"/>
                                  </p:stCondLst>
                                  <p:childTnLst>
                                    <p:animEffect transition="out" filter="blinds(horizontal)">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linds(horizont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3" presetClass="exit" presetSubtype="10" fill="hold" nodeType="clickEffect">
                                  <p:stCondLst>
                                    <p:cond delay="0"/>
                                  </p:stCondLst>
                                  <p:childTnLst>
                                    <p:animEffect transition="out" filter="blinds(horizontal)">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3" presetClass="exit" presetSubtype="10" fill="hold" nodeType="clickEffect">
                                  <p:stCondLst>
                                    <p:cond delay="0"/>
                                  </p:stCondLst>
                                  <p:childTnLst>
                                    <p:animEffect transition="out" filter="blinds(horizontal)">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1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blinds(horizontal)">
                                      <p:cBhvr>
                                        <p:cTn id="1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1" grpId="0" bldLvl="0" animBg="1"/>
      <p:bldP spid="21" grpId="0"/>
      <p:bldP spid="22" grpId="0"/>
      <p:bldP spid="20" grpId="0"/>
      <p:bldP spid="18" grpId="0"/>
      <p:bldP spid="23" grpId="0"/>
      <p:bldP spid="36" grpId="0"/>
      <p:bldP spid="37" grpId="0"/>
      <p:bldP spid="38" grpId="0"/>
      <p:bldP spid="39" grpId="0"/>
      <p:bldP spid="40" grpId="0"/>
      <p:bldP spid="41" grpId="0"/>
      <p:bldP spid="42" grpId="0"/>
      <p:bldP spid="43" grpId="0"/>
      <p:bldP spid="44" grpId="0"/>
      <p:bldP spid="15" grpId="0"/>
      <p:bldP spid="15" grpId="1"/>
      <p:bldP spid="3" grpId="0" bldLvl="0" animBg="1"/>
      <p:bldP spid="7" grpId="0" bldLvl="0" animBg="1"/>
      <p:bldP spid="8" grpId="0" bldLvl="0" animBg="1"/>
      <p:bldP spid="5" grpId="0" bldLvl="0" animBg="1"/>
      <p:bldP spid="5" grpId="1" animBg="1"/>
      <p:bldP spid="5" grpId="2" bldLvl="0" animBg="1"/>
      <p:bldP spid="10" grpId="0"/>
      <p:bldP spid="10" grpId="1"/>
      <p:bldP spid="24" grpId="0"/>
    </p:bldLst>
  </p:timing>
</p:sld>
</file>

<file path=ppt/tags/tag1.xml><?xml version="1.0" encoding="utf-8"?>
<p:tagLst xmlns:p="http://schemas.openxmlformats.org/presentationml/2006/main">
  <p:tag name="AS_UNIQUEID" val="1735"/>
</p:tagLst>
</file>

<file path=ppt/tags/tag10.xml><?xml version="1.0" encoding="utf-8"?>
<p:tagLst xmlns:p="http://schemas.openxmlformats.org/presentationml/2006/main">
  <p:tag name="AS_UNIQUEID" val="1745"/>
</p:tagLst>
</file>

<file path=ppt/tags/tag100.xml><?xml version="1.0" encoding="utf-8"?>
<p:tagLst xmlns:p="http://schemas.openxmlformats.org/presentationml/2006/main">
  <p:tag name="AS_UNIQUEID" val="1866"/>
</p:tagLst>
</file>

<file path=ppt/tags/tag101.xml><?xml version="1.0" encoding="utf-8"?>
<p:tagLst xmlns:p="http://schemas.openxmlformats.org/presentationml/2006/main">
  <p:tag name="AS_UNIQUEID" val="836"/>
</p:tagLst>
</file>

<file path=ppt/tags/tag102.xml><?xml version="1.0" encoding="utf-8"?>
<p:tagLst xmlns:p="http://schemas.openxmlformats.org/presentationml/2006/main">
  <p:tag name="AS_UNIQUEID" val="1866"/>
</p:tagLst>
</file>

<file path=ppt/tags/tag103.xml><?xml version="1.0" encoding="utf-8"?>
<p:tagLst xmlns:p="http://schemas.openxmlformats.org/presentationml/2006/main">
  <p:tag name="AS_UNIQUEID" val="836"/>
</p:tagLst>
</file>

<file path=ppt/tags/tag104.xml><?xml version="1.0" encoding="utf-8"?>
<p:tagLst xmlns:p="http://schemas.openxmlformats.org/presentationml/2006/main">
  <p:tag name="AS_UNIQUEID" val="1930"/>
</p:tagLst>
</file>

<file path=ppt/tags/tag105.xml><?xml version="1.0" encoding="utf-8"?>
<p:tagLst xmlns:p="http://schemas.openxmlformats.org/presentationml/2006/main">
  <p:tag name="AS_UNIQUEID" val="1931"/>
</p:tagLst>
</file>

<file path=ppt/tags/tag106.xml><?xml version="1.0" encoding="utf-8"?>
<p:tagLst xmlns:p="http://schemas.openxmlformats.org/presentationml/2006/main">
  <p:tag name="AS_UNIQUEID" val="1932"/>
</p:tagLst>
</file>

<file path=ppt/tags/tag107.xml><?xml version="1.0" encoding="utf-8"?>
<p:tagLst xmlns:p="http://schemas.openxmlformats.org/presentationml/2006/main">
  <p:tag name="AS_UNIQUEID" val="1866"/>
</p:tagLst>
</file>

<file path=ppt/tags/tag108.xml><?xml version="1.0" encoding="utf-8"?>
<p:tagLst xmlns:p="http://schemas.openxmlformats.org/presentationml/2006/main">
  <p:tag name="AS_UNIQUEID" val="836"/>
</p:tagLst>
</file>

<file path=ppt/tags/tag109.xml><?xml version="1.0" encoding="utf-8"?>
<p:tagLst xmlns:p="http://schemas.openxmlformats.org/presentationml/2006/main">
  <p:tag name="AS_UNIQUEID" val="1930"/>
</p:tagLst>
</file>

<file path=ppt/tags/tag11.xml><?xml version="1.0" encoding="utf-8"?>
<p:tagLst xmlns:p="http://schemas.openxmlformats.org/presentationml/2006/main">
  <p:tag name="AS_UNIQUEID" val="1747"/>
</p:tagLst>
</file>

<file path=ppt/tags/tag110.xml><?xml version="1.0" encoding="utf-8"?>
<p:tagLst xmlns:p="http://schemas.openxmlformats.org/presentationml/2006/main">
  <p:tag name="AS_UNIQUEID" val="1931"/>
</p:tagLst>
</file>

<file path=ppt/tags/tag111.xml><?xml version="1.0" encoding="utf-8"?>
<p:tagLst xmlns:p="http://schemas.openxmlformats.org/presentationml/2006/main">
  <p:tag name="AS_UNIQUEID" val="1932"/>
</p:tagLst>
</file>

<file path=ppt/tags/tag112.xml><?xml version="1.0" encoding="utf-8"?>
<p:tagLst xmlns:p="http://schemas.openxmlformats.org/presentationml/2006/main">
  <p:tag name="AS_UNIQUEID" val="174"/>
</p:tagLst>
</file>

<file path=ppt/tags/tag113.xml><?xml version="1.0" encoding="utf-8"?>
<p:tagLst xmlns:p="http://schemas.openxmlformats.org/presentationml/2006/main">
  <p:tag name="AS_UNIQUEID" val="175"/>
</p:tagLst>
</file>

<file path=ppt/tags/tag114.xml><?xml version="1.0" encoding="utf-8"?>
<p:tagLst xmlns:p="http://schemas.openxmlformats.org/presentationml/2006/main">
  <p:tag name="AS_UNIQUEID" val="176"/>
</p:tagLst>
</file>

<file path=ppt/tags/tag115.xml><?xml version="1.0" encoding="utf-8"?>
<p:tagLst xmlns:p="http://schemas.openxmlformats.org/presentationml/2006/main">
  <p:tag name="AS_UNIQUEID" val="177"/>
</p:tagLst>
</file>

<file path=ppt/tags/tag116.xml><?xml version="1.0" encoding="utf-8"?>
<p:tagLst xmlns:p="http://schemas.openxmlformats.org/presentationml/2006/main">
  <p:tag name="AS_UNIQUEID" val="178"/>
</p:tagLst>
</file>

<file path=ppt/tags/tag117.xml><?xml version="1.0" encoding="utf-8"?>
<p:tagLst xmlns:p="http://schemas.openxmlformats.org/presentationml/2006/main">
  <p:tag name="AS_UNIQUEID" val="1866"/>
</p:tagLst>
</file>

<file path=ppt/tags/tag118.xml><?xml version="1.0" encoding="utf-8"?>
<p:tagLst xmlns:p="http://schemas.openxmlformats.org/presentationml/2006/main">
  <p:tag name="AS_UNIQUEID" val="836"/>
</p:tagLst>
</file>

<file path=ppt/tags/tag119.xml><?xml version="1.0" encoding="utf-8"?>
<p:tagLst xmlns:p="http://schemas.openxmlformats.org/presentationml/2006/main">
  <p:tag name="AS_UNIQUEID" val="1930"/>
</p:tagLst>
</file>

<file path=ppt/tags/tag12.xml><?xml version="1.0" encoding="utf-8"?>
<p:tagLst xmlns:p="http://schemas.openxmlformats.org/presentationml/2006/main">
  <p:tag name="AS_UNIQUEID" val="1748"/>
</p:tagLst>
</file>

<file path=ppt/tags/tag120.xml><?xml version="1.0" encoding="utf-8"?>
<p:tagLst xmlns:p="http://schemas.openxmlformats.org/presentationml/2006/main">
  <p:tag name="AS_UNIQUEID" val="1931"/>
</p:tagLst>
</file>

<file path=ppt/tags/tag121.xml><?xml version="1.0" encoding="utf-8"?>
<p:tagLst xmlns:p="http://schemas.openxmlformats.org/presentationml/2006/main">
  <p:tag name="AS_UNIQUEID" val="1932"/>
</p:tagLst>
</file>

<file path=ppt/tags/tag122.xml><?xml version="1.0" encoding="utf-8"?>
<p:tagLst xmlns:p="http://schemas.openxmlformats.org/presentationml/2006/main">
  <p:tag name="AS_UNIQUEID" val="1813"/>
</p:tagLst>
</file>

<file path=ppt/tags/tag123.xml><?xml version="1.0" encoding="utf-8"?>
<p:tagLst xmlns:p="http://schemas.openxmlformats.org/presentationml/2006/main">
  <p:tag name="AS_UNIQUEID" val="1814"/>
</p:tagLst>
</file>

<file path=ppt/tags/tag124.xml><?xml version="1.0" encoding="utf-8"?>
<p:tagLst xmlns:p="http://schemas.openxmlformats.org/presentationml/2006/main">
  <p:tag name="AS_UNIQUEID" val="1815"/>
</p:tagLst>
</file>

<file path=ppt/tags/tag125.xml><?xml version="1.0" encoding="utf-8"?>
<p:tagLst xmlns:p="http://schemas.openxmlformats.org/presentationml/2006/main">
  <p:tag name="AS_UNIQUEID" val="1816"/>
</p:tagLst>
</file>

<file path=ppt/tags/tag126.xml><?xml version="1.0" encoding="utf-8"?>
<p:tagLst xmlns:p="http://schemas.openxmlformats.org/presentationml/2006/main">
  <p:tag name="AS_UNIQUEID" val="1817"/>
</p:tagLst>
</file>

<file path=ppt/tags/tag127.xml><?xml version="1.0" encoding="utf-8"?>
<p:tagLst xmlns:p="http://schemas.openxmlformats.org/presentationml/2006/main">
  <p:tag name="AS_UNIQUEID" val="1818"/>
</p:tagLst>
</file>

<file path=ppt/tags/tag13.xml><?xml version="1.0" encoding="utf-8"?>
<p:tagLst xmlns:p="http://schemas.openxmlformats.org/presentationml/2006/main">
  <p:tag name="AS_UNIQUEID" val="1749"/>
</p:tagLst>
</file>

<file path=ppt/tags/tag14.xml><?xml version="1.0" encoding="utf-8"?>
<p:tagLst xmlns:p="http://schemas.openxmlformats.org/presentationml/2006/main">
  <p:tag name="AS_UNIQUEID" val="1750"/>
</p:tagLst>
</file>

<file path=ppt/tags/tag15.xml><?xml version="1.0" encoding="utf-8"?>
<p:tagLst xmlns:p="http://schemas.openxmlformats.org/presentationml/2006/main">
  <p:tag name="AS_UNIQUEID" val="1751"/>
</p:tagLst>
</file>

<file path=ppt/tags/tag16.xml><?xml version="1.0" encoding="utf-8"?>
<p:tagLst xmlns:p="http://schemas.openxmlformats.org/presentationml/2006/main">
  <p:tag name="AS_UNIQUEID" val="1753"/>
</p:tagLst>
</file>

<file path=ppt/tags/tag17.xml><?xml version="1.0" encoding="utf-8"?>
<p:tagLst xmlns:p="http://schemas.openxmlformats.org/presentationml/2006/main">
  <p:tag name="AS_UNIQUEID" val="1754"/>
</p:tagLst>
</file>

<file path=ppt/tags/tag18.xml><?xml version="1.0" encoding="utf-8"?>
<p:tagLst xmlns:p="http://schemas.openxmlformats.org/presentationml/2006/main">
  <p:tag name="AS_UNIQUEID" val="1755"/>
</p:tagLst>
</file>

<file path=ppt/tags/tag19.xml><?xml version="1.0" encoding="utf-8"?>
<p:tagLst xmlns:p="http://schemas.openxmlformats.org/presentationml/2006/main">
  <p:tag name="AS_UNIQUEID" val="1756"/>
</p:tagLst>
</file>

<file path=ppt/tags/tag2.xml><?xml version="1.0" encoding="utf-8"?>
<p:tagLst xmlns:p="http://schemas.openxmlformats.org/presentationml/2006/main">
  <p:tag name="AS_UNIQUEID" val="1736"/>
</p:tagLst>
</file>

<file path=ppt/tags/tag20.xml><?xml version="1.0" encoding="utf-8"?>
<p:tagLst xmlns:p="http://schemas.openxmlformats.org/presentationml/2006/main">
  <p:tag name="AS_UNIQUEID" val="1757"/>
</p:tagLst>
</file>

<file path=ppt/tags/tag21.xml><?xml version="1.0" encoding="utf-8"?>
<p:tagLst xmlns:p="http://schemas.openxmlformats.org/presentationml/2006/main">
  <p:tag name="AS_UNIQUEID" val="1758"/>
</p:tagLst>
</file>

<file path=ppt/tags/tag22.xml><?xml version="1.0" encoding="utf-8"?>
<p:tagLst xmlns:p="http://schemas.openxmlformats.org/presentationml/2006/main">
  <p:tag name="AS_UNIQUEID" val="1760"/>
</p:tagLst>
</file>

<file path=ppt/tags/tag23.xml><?xml version="1.0" encoding="utf-8"?>
<p:tagLst xmlns:p="http://schemas.openxmlformats.org/presentationml/2006/main">
  <p:tag name="AS_UNIQUEID" val="1761"/>
</p:tagLst>
</file>

<file path=ppt/tags/tag24.xml><?xml version="1.0" encoding="utf-8"?>
<p:tagLst xmlns:p="http://schemas.openxmlformats.org/presentationml/2006/main">
  <p:tag name="AS_UNIQUEID" val="1762"/>
</p:tagLst>
</file>

<file path=ppt/tags/tag25.xml><?xml version="1.0" encoding="utf-8"?>
<p:tagLst xmlns:p="http://schemas.openxmlformats.org/presentationml/2006/main">
  <p:tag name="AS_UNIQUEID" val="1763"/>
</p:tagLst>
</file>

<file path=ppt/tags/tag26.xml><?xml version="1.0" encoding="utf-8"?>
<p:tagLst xmlns:p="http://schemas.openxmlformats.org/presentationml/2006/main">
  <p:tag name="AS_UNIQUEID" val="1764"/>
</p:tagLst>
</file>

<file path=ppt/tags/tag27.xml><?xml version="1.0" encoding="utf-8"?>
<p:tagLst xmlns:p="http://schemas.openxmlformats.org/presentationml/2006/main">
  <p:tag name="AS_UNIQUEID" val="1765"/>
</p:tagLst>
</file>

<file path=ppt/tags/tag28.xml><?xml version="1.0" encoding="utf-8"?>
<p:tagLst xmlns:p="http://schemas.openxmlformats.org/presentationml/2006/main">
  <p:tag name="AS_UNIQUEID" val="1766"/>
</p:tagLst>
</file>

<file path=ppt/tags/tag29.xml><?xml version="1.0" encoding="utf-8"?>
<p:tagLst xmlns:p="http://schemas.openxmlformats.org/presentationml/2006/main">
  <p:tag name="AS_UNIQUEID" val="1767"/>
</p:tagLst>
</file>

<file path=ppt/tags/tag3.xml><?xml version="1.0" encoding="utf-8"?>
<p:tagLst xmlns:p="http://schemas.openxmlformats.org/presentationml/2006/main">
  <p:tag name="AS_UNIQUEID" val="1737"/>
</p:tagLst>
</file>

<file path=ppt/tags/tag30.xml><?xml version="1.0" encoding="utf-8"?>
<p:tagLst xmlns:p="http://schemas.openxmlformats.org/presentationml/2006/main">
  <p:tag name="AS_UNIQUEID" val="1769"/>
</p:tagLst>
</file>

<file path=ppt/tags/tag31.xml><?xml version="1.0" encoding="utf-8"?>
<p:tagLst xmlns:p="http://schemas.openxmlformats.org/presentationml/2006/main">
  <p:tag name="AS_UNIQUEID" val="1770"/>
</p:tagLst>
</file>

<file path=ppt/tags/tag32.xml><?xml version="1.0" encoding="utf-8"?>
<p:tagLst xmlns:p="http://schemas.openxmlformats.org/presentationml/2006/main">
  <p:tag name="AS_UNIQUEID" val="1771"/>
</p:tagLst>
</file>

<file path=ppt/tags/tag33.xml><?xml version="1.0" encoding="utf-8"?>
<p:tagLst xmlns:p="http://schemas.openxmlformats.org/presentationml/2006/main">
  <p:tag name="AS_UNIQUEID" val="1772"/>
</p:tagLst>
</file>

<file path=ppt/tags/tag34.xml><?xml version="1.0" encoding="utf-8"?>
<p:tagLst xmlns:p="http://schemas.openxmlformats.org/presentationml/2006/main">
  <p:tag name="AS_UNIQUEID" val="1774"/>
</p:tagLst>
</file>

<file path=ppt/tags/tag35.xml><?xml version="1.0" encoding="utf-8"?>
<p:tagLst xmlns:p="http://schemas.openxmlformats.org/presentationml/2006/main">
  <p:tag name="AS_UNIQUEID" val="1775"/>
</p:tagLst>
</file>

<file path=ppt/tags/tag36.xml><?xml version="1.0" encoding="utf-8"?>
<p:tagLst xmlns:p="http://schemas.openxmlformats.org/presentationml/2006/main">
  <p:tag name="AS_UNIQUEID" val="1776"/>
</p:tagLst>
</file>

<file path=ppt/tags/tag37.xml><?xml version="1.0" encoding="utf-8"?>
<p:tagLst xmlns:p="http://schemas.openxmlformats.org/presentationml/2006/main">
  <p:tag name="AS_UNIQUEID" val="1778"/>
</p:tagLst>
</file>

<file path=ppt/tags/tag38.xml><?xml version="1.0" encoding="utf-8"?>
<p:tagLst xmlns:p="http://schemas.openxmlformats.org/presentationml/2006/main">
  <p:tag name="AS_UNIQUEID" val="1779"/>
</p:tagLst>
</file>

<file path=ppt/tags/tag39.xml><?xml version="1.0" encoding="utf-8"?>
<p:tagLst xmlns:p="http://schemas.openxmlformats.org/presentationml/2006/main">
  <p:tag name="AS_UNIQUEID" val="1780"/>
</p:tagLst>
</file>

<file path=ppt/tags/tag4.xml><?xml version="1.0" encoding="utf-8"?>
<p:tagLst xmlns:p="http://schemas.openxmlformats.org/presentationml/2006/main">
  <p:tag name="AS_UNIQUEID" val="1738"/>
</p:tagLst>
</file>

<file path=ppt/tags/tag40.xml><?xml version="1.0" encoding="utf-8"?>
<p:tagLst xmlns:p="http://schemas.openxmlformats.org/presentationml/2006/main">
  <p:tag name="AS_UNIQUEID" val="1781"/>
</p:tagLst>
</file>

<file path=ppt/tags/tag41.xml><?xml version="1.0" encoding="utf-8"?>
<p:tagLst xmlns:p="http://schemas.openxmlformats.org/presentationml/2006/main">
  <p:tag name="AS_UNIQUEID" val="1782"/>
</p:tagLst>
</file>

<file path=ppt/tags/tag42.xml><?xml version="1.0" encoding="utf-8"?>
<p:tagLst xmlns:p="http://schemas.openxmlformats.org/presentationml/2006/main">
  <p:tag name="AS_UNIQUEID" val="1783"/>
</p:tagLst>
</file>

<file path=ppt/tags/tag43.xml><?xml version="1.0" encoding="utf-8"?>
<p:tagLst xmlns:p="http://schemas.openxmlformats.org/presentationml/2006/main">
  <p:tag name="AS_UNIQUEID" val="1785"/>
</p:tagLst>
</file>

<file path=ppt/tags/tag44.xml><?xml version="1.0" encoding="utf-8"?>
<p:tagLst xmlns:p="http://schemas.openxmlformats.org/presentationml/2006/main">
  <p:tag name="AS_UNIQUEID" val="1786"/>
</p:tagLst>
</file>

<file path=ppt/tags/tag45.xml><?xml version="1.0" encoding="utf-8"?>
<p:tagLst xmlns:p="http://schemas.openxmlformats.org/presentationml/2006/main">
  <p:tag name="AS_UNIQUEID" val="1787"/>
</p:tagLst>
</file>

<file path=ppt/tags/tag46.xml><?xml version="1.0" encoding="utf-8"?>
<p:tagLst xmlns:p="http://schemas.openxmlformats.org/presentationml/2006/main">
  <p:tag name="AS_UNIQUEID" val="1788"/>
</p:tagLst>
</file>

<file path=ppt/tags/tag47.xml><?xml version="1.0" encoding="utf-8"?>
<p:tagLst xmlns:p="http://schemas.openxmlformats.org/presentationml/2006/main">
  <p:tag name="AS_UNIQUEID" val="1789"/>
</p:tagLst>
</file>

<file path=ppt/tags/tag48.xml><?xml version="1.0" encoding="utf-8"?>
<p:tagLst xmlns:p="http://schemas.openxmlformats.org/presentationml/2006/main">
  <p:tag name="AS_UNIQUEID" val="1790"/>
</p:tagLst>
</file>

<file path=ppt/tags/tag49.xml><?xml version="1.0" encoding="utf-8"?>
<p:tagLst xmlns:p="http://schemas.openxmlformats.org/presentationml/2006/main">
  <p:tag name="AS_UNIQUEID" val="1792"/>
</p:tagLst>
</file>

<file path=ppt/tags/tag5.xml><?xml version="1.0" encoding="utf-8"?>
<p:tagLst xmlns:p="http://schemas.openxmlformats.org/presentationml/2006/main">
  <p:tag name="AS_UNIQUEID" val="1739"/>
</p:tagLst>
</file>

<file path=ppt/tags/tag50.xml><?xml version="1.0" encoding="utf-8"?>
<p:tagLst xmlns:p="http://schemas.openxmlformats.org/presentationml/2006/main">
  <p:tag name="AS_UNIQUEID" val="1793"/>
</p:tagLst>
</file>

<file path=ppt/tags/tag51.xml><?xml version="1.0" encoding="utf-8"?>
<p:tagLst xmlns:p="http://schemas.openxmlformats.org/presentationml/2006/main">
  <p:tag name="AS_UNIQUEID" val="1794"/>
</p:tagLst>
</file>

<file path=ppt/tags/tag52.xml><?xml version="1.0" encoding="utf-8"?>
<p:tagLst xmlns:p="http://schemas.openxmlformats.org/presentationml/2006/main">
  <p:tag name="AS_UNIQUEID" val="1795"/>
</p:tagLst>
</file>

<file path=ppt/tags/tag53.xml><?xml version="1.0" encoding="utf-8"?>
<p:tagLst xmlns:p="http://schemas.openxmlformats.org/presentationml/2006/main">
  <p:tag name="AS_UNIQUEID" val="1796"/>
</p:tagLst>
</file>

<file path=ppt/tags/tag54.xml><?xml version="1.0" encoding="utf-8"?>
<p:tagLst xmlns:p="http://schemas.openxmlformats.org/presentationml/2006/main">
  <p:tag name="AS_UNIQUEID" val="1798"/>
</p:tagLst>
</file>

<file path=ppt/tags/tag55.xml><?xml version="1.0" encoding="utf-8"?>
<p:tagLst xmlns:p="http://schemas.openxmlformats.org/presentationml/2006/main">
  <p:tag name="AS_UNIQUEID" val="1799"/>
</p:tagLst>
</file>

<file path=ppt/tags/tag56.xml><?xml version="1.0" encoding="utf-8"?>
<p:tagLst xmlns:p="http://schemas.openxmlformats.org/presentationml/2006/main">
  <p:tag name="AS_UNIQUEID" val="1800"/>
</p:tagLst>
</file>

<file path=ppt/tags/tag57.xml><?xml version="1.0" encoding="utf-8"?>
<p:tagLst xmlns:p="http://schemas.openxmlformats.org/presentationml/2006/main">
  <p:tag name="AS_UNIQUEID" val="1801"/>
</p:tagLst>
</file>

<file path=ppt/tags/tag58.xml><?xml version="1.0" encoding="utf-8"?>
<p:tagLst xmlns:p="http://schemas.openxmlformats.org/presentationml/2006/main">
  <p:tag name="AS_UNIQUEID" val="1802"/>
</p:tagLst>
</file>

<file path=ppt/tags/tag59.xml><?xml version="1.0" encoding="utf-8"?>
<p:tagLst xmlns:p="http://schemas.openxmlformats.org/presentationml/2006/main">
  <p:tag name="AS_UNIQUEID" val="1434"/>
</p:tagLst>
</file>

<file path=ppt/tags/tag6.xml><?xml version="1.0" encoding="utf-8"?>
<p:tagLst xmlns:p="http://schemas.openxmlformats.org/presentationml/2006/main">
  <p:tag name="AS_UNIQUEID" val="1741"/>
</p:tagLst>
</file>

<file path=ppt/tags/tag60.xml><?xml version="1.0" encoding="utf-8"?>
<p:tagLst xmlns:p="http://schemas.openxmlformats.org/presentationml/2006/main">
  <p:tag name="AS_UNIQUEID" val="1435"/>
</p:tagLst>
</file>

<file path=ppt/tags/tag61.xml><?xml version="1.0" encoding="utf-8"?>
<p:tagLst xmlns:p="http://schemas.openxmlformats.org/presentationml/2006/main">
  <p:tag name="AS_UNIQUEID" val="1436"/>
</p:tagLst>
</file>

<file path=ppt/tags/tag62.xml><?xml version="1.0" encoding="utf-8"?>
<p:tagLst xmlns:p="http://schemas.openxmlformats.org/presentationml/2006/main">
  <p:tag name="AS_UNIQUEID" val="1805"/>
</p:tagLst>
</file>

<file path=ppt/tags/tag63.xml><?xml version="1.0" encoding="utf-8"?>
<p:tagLst xmlns:p="http://schemas.openxmlformats.org/presentationml/2006/main">
  <p:tag name="AS_UNIQUEID" val="1806"/>
</p:tagLst>
</file>

<file path=ppt/tags/tag64.xml><?xml version="1.0" encoding="utf-8"?>
<p:tagLst xmlns:p="http://schemas.openxmlformats.org/presentationml/2006/main">
  <p:tag name="AS_UNIQUEID" val="1807"/>
</p:tagLst>
</file>

<file path=ppt/tags/tag65.xml><?xml version="1.0" encoding="utf-8"?>
<p:tagLst xmlns:p="http://schemas.openxmlformats.org/presentationml/2006/main">
  <p:tag name="AS_UNIQUEID" val="1808"/>
</p:tagLst>
</file>

<file path=ppt/tags/tag66.xml><?xml version="1.0" encoding="utf-8"?>
<p:tagLst xmlns:p="http://schemas.openxmlformats.org/presentationml/2006/main">
  <p:tag name="AS_UNIQUEID" val="1809"/>
</p:tagLst>
</file>

<file path=ppt/tags/tag67.xml><?xml version="1.0" encoding="utf-8"?>
<p:tagLst xmlns:p="http://schemas.openxmlformats.org/presentationml/2006/main">
  <p:tag name="AS_UNIQUEID" val="1810"/>
</p:tagLst>
</file>

<file path=ppt/tags/tag68.xml><?xml version="1.0" encoding="utf-8"?>
<p:tagLst xmlns:p="http://schemas.openxmlformats.org/presentationml/2006/main">
  <p:tag name="AS_UNIQUEID" val="1811"/>
</p:tagLst>
</file>

<file path=ppt/tags/tag69.xml><?xml version="1.0" encoding="utf-8"?>
<p:tagLst xmlns:p="http://schemas.openxmlformats.org/presentationml/2006/main">
  <p:tag name="AS_UNIQUEID" val="1820"/>
</p:tagLst>
</file>

<file path=ppt/tags/tag7.xml><?xml version="1.0" encoding="utf-8"?>
<p:tagLst xmlns:p="http://schemas.openxmlformats.org/presentationml/2006/main">
  <p:tag name="AS_UNIQUEID" val="1742"/>
</p:tagLst>
</file>

<file path=ppt/tags/tag70.xml><?xml version="1.0" encoding="utf-8"?>
<p:tagLst xmlns:p="http://schemas.openxmlformats.org/presentationml/2006/main">
  <p:tag name="AS_UNIQUEID" val="1820"/>
</p:tagLst>
</file>

<file path=ppt/tags/tag71.xml><?xml version="1.0" encoding="utf-8"?>
<p:tagLst xmlns:p="http://schemas.openxmlformats.org/presentationml/2006/main">
  <p:tag name="KSO_WM_MEDIACOVER_FLAG" val="1"/>
  <p:tag name="KSO_WM_UNIT_MEDIACOVER_BTN_STATE" val="1"/>
  <p:tag name="KSO_WM_UNIT_MEDIACOVER_BTNRECT" val="9370*5170*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2.xml><?xml version="1.0" encoding="utf-8"?>
<p:tagLst xmlns:p="http://schemas.openxmlformats.org/presentationml/2006/main">
  <p:tag name="AS_UNIQUEID" val="1833"/>
</p:tagLst>
</file>

<file path=ppt/tags/tag73.xml><?xml version="1.0" encoding="utf-8"?>
<p:tagLst xmlns:p="http://schemas.openxmlformats.org/presentationml/2006/main">
  <p:tag name="AS_UNIQUEID" val="1838"/>
</p:tagLst>
</file>

<file path=ppt/tags/tag74.xml><?xml version="1.0" encoding="utf-8"?>
<p:tagLst xmlns:p="http://schemas.openxmlformats.org/presentationml/2006/main">
  <p:tag name="AS_UNIQUEID" val="1833"/>
</p:tagLst>
</file>

<file path=ppt/tags/tag75.xml><?xml version="1.0" encoding="utf-8"?>
<p:tagLst xmlns:p="http://schemas.openxmlformats.org/presentationml/2006/main">
  <p:tag name="AS_UNIQUEID" val="1833"/>
</p:tagLst>
</file>

<file path=ppt/tags/tag76.xml><?xml version="1.0" encoding="utf-8"?>
<p:tagLst xmlns:p="http://schemas.openxmlformats.org/presentationml/2006/main">
  <p:tag name="AS_UNIQUEID" val="1833"/>
</p:tagLst>
</file>

<file path=ppt/tags/tag77.xml><?xml version="1.0" encoding="utf-8"?>
<p:tagLst xmlns:p="http://schemas.openxmlformats.org/presentationml/2006/main">
  <p:tag name="AS_UNIQUEID" val="1866"/>
</p:tagLst>
</file>

<file path=ppt/tags/tag78.xml><?xml version="1.0" encoding="utf-8"?>
<p:tagLst xmlns:p="http://schemas.openxmlformats.org/presentationml/2006/main">
  <p:tag name="AS_UNIQUEID" val="1842"/>
</p:tagLst>
</file>

<file path=ppt/tags/tag79.xml><?xml version="1.0" encoding="utf-8"?>
<p:tagLst xmlns:p="http://schemas.openxmlformats.org/presentationml/2006/main">
  <p:tag name="AS_UNIQUEID" val="1845"/>
</p:tagLst>
</file>

<file path=ppt/tags/tag8.xml><?xml version="1.0" encoding="utf-8"?>
<p:tagLst xmlns:p="http://schemas.openxmlformats.org/presentationml/2006/main">
  <p:tag name="AS_UNIQUEID" val="1743"/>
</p:tagLst>
</file>

<file path=ppt/tags/tag80.xml><?xml version="1.0" encoding="utf-8"?>
<p:tagLst xmlns:p="http://schemas.openxmlformats.org/presentationml/2006/main">
  <p:tag name="AS_UNIQUEID" val="1849"/>
</p:tagLst>
</file>

<file path=ppt/tags/tag81.xml><?xml version="1.0" encoding="utf-8"?>
<p:tagLst xmlns:p="http://schemas.openxmlformats.org/presentationml/2006/main">
  <p:tag name="AS_UNIQUEID" val="1849"/>
</p:tagLst>
</file>

<file path=ppt/tags/tag82.xml><?xml version="1.0" encoding="utf-8"?>
<p:tagLst xmlns:p="http://schemas.openxmlformats.org/presentationml/2006/main">
  <p:tag name="AS_UNIQUEID" val="1820"/>
</p:tagLst>
</file>

<file path=ppt/tags/tag83.xml><?xml version="1.0" encoding="utf-8"?>
<p:tagLst xmlns:p="http://schemas.openxmlformats.org/presentationml/2006/main">
  <p:tag name="KSO_WM_UNIT_PLACING_PICTURE_USER_VIEWPORT" val="{&quot;height&quot;:3550,&quot;width&quot;:5000}"/>
</p:tagLst>
</file>

<file path=ppt/tags/tag84.xml><?xml version="1.0" encoding="utf-8"?>
<p:tagLst xmlns:p="http://schemas.openxmlformats.org/presentationml/2006/main">
  <p:tag name="AS_UNIQUEID" val="836"/>
</p:tagLst>
</file>

<file path=ppt/tags/tag85.xml><?xml version="1.0" encoding="utf-8"?>
<p:tagLst xmlns:p="http://schemas.openxmlformats.org/presentationml/2006/main">
  <p:tag name="AS_UNIQUEID" val="1866"/>
</p:tagLst>
</file>

<file path=ppt/tags/tag86.xml><?xml version="1.0" encoding="utf-8"?>
<p:tagLst xmlns:p="http://schemas.openxmlformats.org/presentationml/2006/main">
  <p:tag name="AS_UNIQUEID" val="836"/>
</p:tagLst>
</file>

<file path=ppt/tags/tag87.xml><?xml version="1.0" encoding="utf-8"?>
<p:tagLst xmlns:p="http://schemas.openxmlformats.org/presentationml/2006/main">
  <p:tag name="AS_UNIQUEID" val="836"/>
</p:tagLst>
</file>

<file path=ppt/tags/tag88.xml><?xml version="1.0" encoding="utf-8"?>
<p:tagLst xmlns:p="http://schemas.openxmlformats.org/presentationml/2006/main">
  <p:tag name="AS_UNIQUEID" val="836"/>
</p:tagLst>
</file>

<file path=ppt/tags/tag89.xml><?xml version="1.0" encoding="utf-8"?>
<p:tagLst xmlns:p="http://schemas.openxmlformats.org/presentationml/2006/main">
  <p:tag name="AS_UNIQUEID" val="1930"/>
</p:tagLst>
</file>

<file path=ppt/tags/tag9.xml><?xml version="1.0" encoding="utf-8"?>
<p:tagLst xmlns:p="http://schemas.openxmlformats.org/presentationml/2006/main">
  <p:tag name="AS_UNIQUEID" val="1744"/>
</p:tagLst>
</file>

<file path=ppt/tags/tag90.xml><?xml version="1.0" encoding="utf-8"?>
<p:tagLst xmlns:p="http://schemas.openxmlformats.org/presentationml/2006/main">
  <p:tag name="AS_UNIQUEID" val="1931"/>
</p:tagLst>
</file>

<file path=ppt/tags/tag91.xml><?xml version="1.0" encoding="utf-8"?>
<p:tagLst xmlns:p="http://schemas.openxmlformats.org/presentationml/2006/main">
  <p:tag name="AS_UNIQUEID" val="1932"/>
</p:tagLst>
</file>

<file path=ppt/tags/tag92.xml><?xml version="1.0" encoding="utf-8"?>
<p:tagLst xmlns:p="http://schemas.openxmlformats.org/presentationml/2006/main">
  <p:tag name="AS_UNIQUEID" val="1820"/>
</p:tagLst>
</file>

<file path=ppt/tags/tag93.xml><?xml version="1.0" encoding="utf-8"?>
<p:tagLst xmlns:p="http://schemas.openxmlformats.org/presentationml/2006/main">
  <p:tag name="KSO_WM_UNIT_PLACING_PICTURE_USER_VIEWPORT" val="{&quot;height&quot;:3550,&quot;width&quot;:5000}"/>
</p:tagLst>
</file>

<file path=ppt/tags/tag94.xml><?xml version="1.0" encoding="utf-8"?>
<p:tagLst xmlns:p="http://schemas.openxmlformats.org/presentationml/2006/main">
  <p:tag name="KSO_WM_UNIT_TABLE_BEAUTIFY" val="smartTable{8ba460b2-2125-4f99-afbd-ed85b1bfe69d}"/>
  <p:tag name="TABLE_ENDDRAG_ORIGIN_RECT" val="960*483"/>
  <p:tag name="TABLE_ENDDRAG_RECT" val="0*72*960*483"/>
</p:tagLst>
</file>

<file path=ppt/tags/tag95.xml><?xml version="1.0" encoding="utf-8"?>
<p:tagLst xmlns:p="http://schemas.openxmlformats.org/presentationml/2006/main">
  <p:tag name="AS_UNIQUEID" val="1866"/>
</p:tagLst>
</file>

<file path=ppt/tags/tag96.xml><?xml version="1.0" encoding="utf-8"?>
<p:tagLst xmlns:p="http://schemas.openxmlformats.org/presentationml/2006/main">
  <p:tag name="AS_UNIQUEID" val="836"/>
</p:tagLst>
</file>

<file path=ppt/tags/tag97.xml><?xml version="1.0" encoding="utf-8"?>
<p:tagLst xmlns:p="http://schemas.openxmlformats.org/presentationml/2006/main">
  <p:tag name="AS_UNIQUEID" val="1820"/>
</p:tagLst>
</file>

<file path=ppt/tags/tag98.xml><?xml version="1.0" encoding="utf-8"?>
<p:tagLst xmlns:p="http://schemas.openxmlformats.org/presentationml/2006/main">
  <p:tag name="KSO_WM_UNIT_PLACING_PICTURE_USER_VIEWPORT" val="{&quot;height&quot;:3550,&quot;width&quot;:5000}"/>
</p:tagLst>
</file>

<file path=ppt/tags/tag99.xml><?xml version="1.0" encoding="utf-8"?>
<p:tagLst xmlns:p="http://schemas.openxmlformats.org/presentationml/2006/main">
  <p:tag name="KSO_WM_UNIT_TABLE_BEAUTIFY" val="smartTable{8ba460b2-2125-4f99-afbd-ed85b1bfe69d}"/>
  <p:tag name="TABLE_ENDDRAG_ORIGIN_RECT" val="960*483"/>
  <p:tag name="TABLE_ENDDRAG_RECT" val="0*72*960*4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7679</Words>
  <Application>WPS 演示</Application>
  <PresentationFormat/>
  <Paragraphs>295</Paragraphs>
  <Slides>14</Slides>
  <Notes>1</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14</vt:i4>
      </vt:variant>
    </vt:vector>
  </HeadingPairs>
  <TitlesOfParts>
    <vt:vector size="33" baseType="lpstr">
      <vt:lpstr>Arial</vt:lpstr>
      <vt:lpstr>宋体</vt:lpstr>
      <vt:lpstr>Wingdings</vt:lpstr>
      <vt:lpstr>Roboto Regular</vt:lpstr>
      <vt:lpstr>Segoe Print</vt:lpstr>
      <vt:lpstr>Bodoni MT Black</vt:lpstr>
      <vt:lpstr>Times New Roman</vt:lpstr>
      <vt:lpstr>Cambria Math</vt:lpstr>
      <vt:lpstr>Wingdings</vt:lpstr>
      <vt:lpstr>Calibri</vt:lpstr>
      <vt:lpstr>Script MT Bold</vt:lpstr>
      <vt:lpstr>等线</vt:lpstr>
      <vt:lpstr>微软雅黑</vt:lpstr>
      <vt:lpstr>Arial Unicode MS</vt:lpstr>
      <vt:lpstr>等线 Light</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南山有谷堆</cp:lastModifiedBy>
  <cp:revision>66</cp:revision>
  <cp:lastPrinted>2021-10-22T08:27:00Z</cp:lastPrinted>
  <dcterms:created xsi:type="dcterms:W3CDTF">2021-10-22T08:27:00Z</dcterms:created>
  <dcterms:modified xsi:type="dcterms:W3CDTF">2021-11-11T09:18:25Z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77304734F21A4B339BFA8767A052332B</vt:lpwstr>
  </property>
  <property fmtid="{D5CDD505-2E9C-101B-9397-08002B2CF9AE}" pid="7" name="KSOProductBuildVer">
    <vt:lpwstr>2052-11.8.2.8506</vt:lpwstr>
  </property>
</Properties>
</file>