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7"/>
  </p:notesMasterIdLst>
  <p:sldIdLst>
    <p:sldId id="404" r:id="rId4"/>
    <p:sldId id="256" r:id="rId5"/>
    <p:sldId id="357" r:id="rId6"/>
    <p:sldId id="329" r:id="rId8"/>
    <p:sldId id="358" r:id="rId9"/>
    <p:sldId id="331" r:id="rId10"/>
    <p:sldId id="359" r:id="rId11"/>
    <p:sldId id="361" r:id="rId12"/>
    <p:sldId id="362" r:id="rId13"/>
    <p:sldId id="375" r:id="rId14"/>
    <p:sldId id="376" r:id="rId15"/>
    <p:sldId id="377" r:id="rId16"/>
    <p:sldId id="379" r:id="rId17"/>
    <p:sldId id="380" r:id="rId18"/>
    <p:sldId id="381" r:id="rId19"/>
    <p:sldId id="382" r:id="rId20"/>
    <p:sldId id="384" r:id="rId21"/>
    <p:sldId id="385" r:id="rId22"/>
    <p:sldId id="397" r:id="rId23"/>
    <p:sldId id="396" r:id="rId24"/>
    <p:sldId id="398" r:id="rId25"/>
    <p:sldId id="399" r:id="rId26"/>
    <p:sldId id="402" r:id="rId27"/>
    <p:sldId id="271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作者" initials="作" lastIdx="0" clrIdx="1"/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81F"/>
    <a:srgbClr val="8FF484"/>
    <a:srgbClr val="EE84F4"/>
    <a:srgbClr val="F6BDF9"/>
    <a:srgbClr val="FFD0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318" autoAdjust="0"/>
  </p:normalViewPr>
  <p:slideViewPr>
    <p:cSldViewPr snapToGrid="0" showGuides="1">
      <p:cViewPr varScale="1">
        <p:scale>
          <a:sx n="54" d="100"/>
          <a:sy n="54" d="100"/>
        </p:scale>
        <p:origin x="54" y="408"/>
      </p:cViewPr>
      <p:guideLst>
        <p:guide orient="horz" pos="1918"/>
        <p:guide pos="394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3.xml"/><Relationship Id="rId6" Type="http://schemas.openxmlformats.org/officeDocument/2006/relationships/tags" Target="../tags/tag309.xml"/><Relationship Id="rId5" Type="http://schemas.openxmlformats.org/officeDocument/2006/relationships/tags" Target="../tags/tag308.xml"/><Relationship Id="rId4" Type="http://schemas.openxmlformats.org/officeDocument/2006/relationships/tags" Target="../tags/tag307.xml"/><Relationship Id="rId3" Type="http://schemas.openxmlformats.org/officeDocument/2006/relationships/tags" Target="../tags/tag306.xml"/><Relationship Id="rId2" Type="http://schemas.openxmlformats.org/officeDocument/2006/relationships/tags" Target="../tags/tag305.xml"/><Relationship Id="rId1" Type="http://schemas.openxmlformats.org/officeDocument/2006/relationships/tags" Target="../tags/tag30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BA3A63-DD05-4015-98D1-5974E3AB4B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9C2BEA-B90F-4FA3-8154-871B0BA1DA2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5" Type="http://schemas.openxmlformats.org/officeDocument/2006/relationships/tags" Target="../tags/tag59.xml"/><Relationship Id="rId4" Type="http://schemas.openxmlformats.org/officeDocument/2006/relationships/image" Target="../media/image2.png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ags" Target="../tags/tag6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71.xml"/><Relationship Id="rId8" Type="http://schemas.openxmlformats.org/officeDocument/2006/relationships/tags" Target="../tags/tag70.xml"/><Relationship Id="rId7" Type="http://schemas.openxmlformats.org/officeDocument/2006/relationships/image" Target="../media/image2.png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image" Target="../media/image1.jpeg"/><Relationship Id="rId2" Type="http://schemas.openxmlformats.org/officeDocument/2006/relationships/tags" Target="../tags/tag66.xml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82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90.xml"/><Relationship Id="rId8" Type="http://schemas.openxmlformats.org/officeDocument/2006/relationships/tags" Target="../tags/tag89.xml"/><Relationship Id="rId7" Type="http://schemas.openxmlformats.org/officeDocument/2006/relationships/tags" Target="../tags/tag88.xml"/><Relationship Id="rId6" Type="http://schemas.openxmlformats.org/officeDocument/2006/relationships/tags" Target="../tags/tag87.xml"/><Relationship Id="rId5" Type="http://schemas.openxmlformats.org/officeDocument/2006/relationships/tags" Target="../tags/tag86.xml"/><Relationship Id="rId4" Type="http://schemas.openxmlformats.org/officeDocument/2006/relationships/tags" Target="../tags/tag85.xml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0" Type="http://schemas.openxmlformats.org/officeDocument/2006/relationships/tags" Target="../tags/tag91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image" Target="../media/image2.png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image" Target="../media/image1.jpeg"/><Relationship Id="rId2" Type="http://schemas.openxmlformats.org/officeDocument/2006/relationships/tags" Target="../tags/tag2.xml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104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110.xml"/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120.xml"/><Relationship Id="rId5" Type="http://schemas.openxmlformats.org/officeDocument/2006/relationships/tags" Target="../tags/tag119.xml"/><Relationship Id="rId4" Type="http://schemas.openxmlformats.org/officeDocument/2006/relationships/tags" Target="../tags/tag118.xml"/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5" Type="http://schemas.openxmlformats.org/officeDocument/2006/relationships/tags" Target="../tags/tag123.xml"/><Relationship Id="rId4" Type="http://schemas.openxmlformats.org/officeDocument/2006/relationships/image" Target="../media/image2.png"/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openxmlformats.org/officeDocument/2006/relationships/tags" Target="../tags/tag25.xml"/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0" Type="http://schemas.openxmlformats.org/officeDocument/2006/relationships/tags" Target="../tags/tag2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0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7" Type="http://schemas.openxmlformats.org/officeDocument/2006/relationships/tags" Target="../tags/tag46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411"/>
            <a:ext cx="12227110" cy="68571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5418928-41B7-4B57-B19A-9527036FD8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B8345453-6735-4495-A861-48ED01D8CA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5418928-41B7-4B57-B19A-9527036FD8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B8345453-6735-4495-A861-48ED01D8CA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>
            <p:custDataLst>
              <p:tags r:id="rId2"/>
            </p:custDataLst>
          </p:nvPr>
        </p:nvGrpSpPr>
        <p:grpSpPr>
          <a:xfrm>
            <a:off x="360045" y="314960"/>
            <a:ext cx="11577320" cy="576580"/>
            <a:chOff x="567" y="496"/>
            <a:chExt cx="18232" cy="908"/>
          </a:xfrm>
        </p:grpSpPr>
        <p:pic>
          <p:nvPicPr>
            <p:cNvPr id="5" name="图片 4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7279" y="496"/>
              <a:ext cx="1521" cy="909"/>
            </a:xfrm>
            <a:prstGeom prst="rect">
              <a:avLst/>
            </a:prstGeom>
          </p:spPr>
        </p:pic>
        <p:cxnSp>
          <p:nvCxnSpPr>
            <p:cNvPr id="6" name="直线连接符 5"/>
            <p:cNvCxnSpPr/>
            <p:nvPr userDrawn="1">
              <p:custDataLst>
                <p:tags r:id="rId5"/>
              </p:custDataLst>
            </p:nvPr>
          </p:nvCxnSpPr>
          <p:spPr>
            <a:xfrm flipH="1">
              <a:off x="567" y="991"/>
              <a:ext cx="16477" cy="0"/>
            </a:xfrm>
            <a:prstGeom prst="line">
              <a:avLst/>
            </a:prstGeom>
            <a:ln>
              <a:solidFill>
                <a:srgbClr val="0AACB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411"/>
            <a:ext cx="12227110" cy="68571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411"/>
            <a:ext cx="12227110" cy="6857177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4"/>
            </p:custDataLst>
          </p:nvPr>
        </p:nvSpPr>
        <p:spPr>
          <a:xfrm>
            <a:off x="0" y="411"/>
            <a:ext cx="1222711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 userDrawn="1">
            <p:custDataLst>
              <p:tags r:id="rId5"/>
            </p:custDataLst>
          </p:nvPr>
        </p:nvGrpSpPr>
        <p:grpSpPr>
          <a:xfrm>
            <a:off x="592056" y="628859"/>
            <a:ext cx="11577320" cy="576580"/>
            <a:chOff x="567" y="496"/>
            <a:chExt cx="18232" cy="908"/>
          </a:xfrm>
        </p:grpSpPr>
        <p:pic>
          <p:nvPicPr>
            <p:cNvPr id="10" name="图片 9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17279" y="496"/>
              <a:ext cx="1521" cy="909"/>
            </a:xfrm>
            <a:prstGeom prst="rect">
              <a:avLst/>
            </a:prstGeom>
          </p:spPr>
        </p:pic>
        <p:cxnSp>
          <p:nvCxnSpPr>
            <p:cNvPr id="11" name="直线连接符 5"/>
            <p:cNvCxnSpPr/>
            <p:nvPr userDrawn="1">
              <p:custDataLst>
                <p:tags r:id="rId8"/>
              </p:custDataLst>
            </p:nvPr>
          </p:nvCxnSpPr>
          <p:spPr>
            <a:xfrm flipH="1">
              <a:off x="567" y="991"/>
              <a:ext cx="16477" cy="0"/>
            </a:xfrm>
            <a:prstGeom prst="line">
              <a:avLst/>
            </a:prstGeom>
            <a:ln w="19050">
              <a:solidFill>
                <a:srgbClr val="3E95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图片 12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2518" y="265952"/>
            <a:ext cx="740626" cy="7258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5418928-41B7-4B57-B19A-9527036FD8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B8345453-6735-4495-A861-48ED01D8CA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D5418928-41B7-4B57-B19A-9527036FD8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B8345453-6735-4495-A861-48ED01D8CA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D5418928-41B7-4B57-B19A-9527036FD8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B8345453-6735-4495-A861-48ED01D8CA4E}" type="slidenum">
              <a:rPr lang="zh-CN" altLang="en-US" smtClean="0"/>
            </a:fld>
            <a:endParaRPr lang="zh-CN" altLang="en-US"/>
          </a:p>
        </p:txBody>
      </p:sp>
      <p:sp>
        <p:nvSpPr>
          <p:cNvPr id="11" name="矩形 10"/>
          <p:cNvSpPr/>
          <p:nvPr userDrawn="1">
            <p:custDataLst>
              <p:tags r:id="rId10"/>
            </p:custDataLst>
          </p:nvPr>
        </p:nvSpPr>
        <p:spPr>
          <a:xfrm>
            <a:off x="8684466" y="6431122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     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  <a:endParaRPr lang="en-US" altLang="zh-CN" sz="1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  <a:endParaRPr lang="en-US" altLang="zh-CN" sz="1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  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  <a:endParaRPr lang="en-US" altLang="zh-CN" sz="1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精美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 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  <a:endParaRPr lang="en-US" altLang="zh-CN" sz="1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            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  <a:endParaRPr lang="en-US" altLang="zh-CN" sz="1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工作总结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www.1ppt.com/xiazai/zongjie/ 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工作计划：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www.1ppt.com/xiazai/jihua/</a:t>
            </a:r>
            <a:endParaRPr lang="en-US" altLang="zh-CN" sz="1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商务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www.1ppt.com/moban/shangwu/  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个人简历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www.1ppt.com/xiazai/jianli/  </a:t>
            </a:r>
            <a:endParaRPr lang="en-US" altLang="zh-CN" sz="1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毕业答辩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www.1ppt.com/xiazai/dabian/  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工作汇报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www.1ppt.com/xiazai/huibao/    </a:t>
            </a:r>
            <a:endParaRPr lang="en-US" altLang="zh-CN" sz="1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en-US" altLang="zh-CN" sz="1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411"/>
            <a:ext cx="12227110" cy="6857177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4"/>
            </p:custDataLst>
          </p:nvPr>
        </p:nvSpPr>
        <p:spPr>
          <a:xfrm>
            <a:off x="0" y="411"/>
            <a:ext cx="1222711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 userDrawn="1">
            <p:custDataLst>
              <p:tags r:id="rId5"/>
            </p:custDataLst>
          </p:nvPr>
        </p:nvGrpSpPr>
        <p:grpSpPr>
          <a:xfrm>
            <a:off x="592056" y="628859"/>
            <a:ext cx="11577320" cy="576580"/>
            <a:chOff x="567" y="496"/>
            <a:chExt cx="18232" cy="908"/>
          </a:xfrm>
        </p:grpSpPr>
        <p:pic>
          <p:nvPicPr>
            <p:cNvPr id="10" name="图片 9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17279" y="496"/>
              <a:ext cx="1521" cy="909"/>
            </a:xfrm>
            <a:prstGeom prst="rect">
              <a:avLst/>
            </a:prstGeom>
          </p:spPr>
        </p:pic>
        <p:cxnSp>
          <p:nvCxnSpPr>
            <p:cNvPr id="11" name="直线连接符 5"/>
            <p:cNvCxnSpPr/>
            <p:nvPr userDrawn="1">
              <p:custDataLst>
                <p:tags r:id="rId8"/>
              </p:custDataLst>
            </p:nvPr>
          </p:nvCxnSpPr>
          <p:spPr>
            <a:xfrm flipH="1">
              <a:off x="567" y="991"/>
              <a:ext cx="16477" cy="0"/>
            </a:xfrm>
            <a:prstGeom prst="line">
              <a:avLst/>
            </a:prstGeom>
            <a:ln w="19050">
              <a:solidFill>
                <a:srgbClr val="3E95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图片 12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2518" y="265952"/>
            <a:ext cx="740626" cy="7258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D5418928-41B7-4B57-B19A-9527036FD8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B8345453-6735-4495-A861-48ED01D8CA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D5418928-41B7-4B57-B19A-9527036FD8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B8345453-6735-4495-A861-48ED01D8CA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D5418928-41B7-4B57-B19A-9527036FD8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B8345453-6735-4495-A861-48ED01D8CA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D5418928-41B7-4B57-B19A-9527036FD8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B8345453-6735-4495-A861-48ED01D8CA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5418928-41B7-4B57-B19A-9527036FD8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B8345453-6735-4495-A861-48ED01D8CA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5418928-41B7-4B57-B19A-9527036FD8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B8345453-6735-4495-A861-48ED01D8CA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>
            <p:custDataLst>
              <p:tags r:id="rId2"/>
            </p:custDataLst>
          </p:nvPr>
        </p:nvGrpSpPr>
        <p:grpSpPr>
          <a:xfrm>
            <a:off x="360045" y="314960"/>
            <a:ext cx="11577320" cy="576580"/>
            <a:chOff x="567" y="496"/>
            <a:chExt cx="18232" cy="908"/>
          </a:xfrm>
        </p:grpSpPr>
        <p:pic>
          <p:nvPicPr>
            <p:cNvPr id="5" name="图片 4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7279" y="496"/>
              <a:ext cx="1521" cy="909"/>
            </a:xfrm>
            <a:prstGeom prst="rect">
              <a:avLst/>
            </a:prstGeom>
          </p:spPr>
        </p:pic>
        <p:cxnSp>
          <p:nvCxnSpPr>
            <p:cNvPr id="6" name="直线连接符 5"/>
            <p:cNvCxnSpPr/>
            <p:nvPr userDrawn="1">
              <p:custDataLst>
                <p:tags r:id="rId5"/>
              </p:custDataLst>
            </p:nvPr>
          </p:nvCxnSpPr>
          <p:spPr>
            <a:xfrm flipH="1">
              <a:off x="567" y="991"/>
              <a:ext cx="16477" cy="0"/>
            </a:xfrm>
            <a:prstGeom prst="line">
              <a:avLst/>
            </a:prstGeom>
            <a:ln>
              <a:solidFill>
                <a:srgbClr val="0AACB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5418928-41B7-4B57-B19A-9527036FD8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B8345453-6735-4495-A861-48ED01D8CA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D5418928-41B7-4B57-B19A-9527036FD8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B8345453-6735-4495-A861-48ED01D8CA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D5418928-41B7-4B57-B19A-9527036FD8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B8345453-6735-4495-A861-48ED01D8CA4E}" type="slidenum">
              <a:rPr lang="zh-CN" altLang="en-US" smtClean="0"/>
            </a:fld>
            <a:endParaRPr lang="zh-CN" altLang="en-US"/>
          </a:p>
        </p:txBody>
      </p:sp>
      <p:sp>
        <p:nvSpPr>
          <p:cNvPr id="11" name="矩形 10"/>
          <p:cNvSpPr/>
          <p:nvPr userDrawn="1">
            <p:custDataLst>
              <p:tags r:id="rId10"/>
            </p:custDataLst>
          </p:nvPr>
        </p:nvSpPr>
        <p:spPr>
          <a:xfrm>
            <a:off x="8684466" y="6431122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     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  <a:endParaRPr lang="en-US" altLang="zh-CN" sz="1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  <a:endParaRPr lang="en-US" altLang="zh-CN" sz="1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  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  <a:endParaRPr lang="en-US" altLang="zh-CN" sz="1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精美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 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  <a:endParaRPr lang="en-US" altLang="zh-CN" sz="1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            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  <a:endParaRPr lang="en-US" altLang="zh-CN" sz="1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工作总结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www.1ppt.com/xiazai/zongjie/ 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工作计划：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www.1ppt.com/xiazai/jihua/</a:t>
            </a:r>
            <a:endParaRPr lang="en-US" altLang="zh-CN" sz="1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商务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www.1ppt.com/moban/shangwu/  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个人简历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www.1ppt.com/xiazai/jianli/  </a:t>
            </a:r>
            <a:endParaRPr lang="en-US" altLang="zh-CN" sz="1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毕业答辩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www.1ppt.com/xiazai/dabian/  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工作汇报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www.1ppt.com/xiazai/huibao/    </a:t>
            </a:r>
            <a:endParaRPr lang="en-US" altLang="zh-CN" sz="1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r>
              <a:rPr lang="en-US" altLang="zh-CN" sz="10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en-US" altLang="zh-CN" sz="1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D5418928-41B7-4B57-B19A-9527036FD8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B8345453-6735-4495-A861-48ED01D8CA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D5418928-41B7-4B57-B19A-9527036FD8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B8345453-6735-4495-A861-48ED01D8CA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D5418928-41B7-4B57-B19A-9527036FD8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B8345453-6735-4495-A861-48ED01D8CA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D5418928-41B7-4B57-B19A-9527036FD8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B8345453-6735-4495-A861-48ED01D8CA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64.xml"/><Relationship Id="rId18" Type="http://schemas.openxmlformats.org/officeDocument/2006/relationships/tags" Target="../tags/tag63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0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9" Type="http://schemas.openxmlformats.org/officeDocument/2006/relationships/image" Target="../media/image4.png"/><Relationship Id="rId18" Type="http://schemas.openxmlformats.org/officeDocument/2006/relationships/tags" Target="../tags/tag128.xml"/><Relationship Id="rId17" Type="http://schemas.openxmlformats.org/officeDocument/2006/relationships/tags" Target="../tags/tag127.xml"/><Relationship Id="rId16" Type="http://schemas.openxmlformats.org/officeDocument/2006/relationships/tags" Target="../tags/tag126.xml"/><Relationship Id="rId15" Type="http://schemas.openxmlformats.org/officeDocument/2006/relationships/tags" Target="../tags/tag125.xml"/><Relationship Id="rId14" Type="http://schemas.openxmlformats.org/officeDocument/2006/relationships/tags" Target="../tags/tag124.xml"/><Relationship Id="rId1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18928-41B7-4B57-B19A-9527036FD8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45453-6735-4495-A861-48ED01D8CA4E}" type="slidenum">
              <a:rPr lang="zh-CN" altLang="en-US" smtClean="0"/>
            </a:fld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18928-41B7-4B57-B19A-9527036FD8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45453-6735-4495-A861-48ED01D8CA4E}" type="slidenum">
              <a:rPr lang="zh-CN" altLang="en-US" smtClean="0"/>
            </a:fld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86.xml"/><Relationship Id="rId2" Type="http://schemas.openxmlformats.org/officeDocument/2006/relationships/image" Target="../media/image24.png"/><Relationship Id="rId1" Type="http://schemas.openxmlformats.org/officeDocument/2006/relationships/tags" Target="../tags/tag185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88.xml"/><Relationship Id="rId2" Type="http://schemas.openxmlformats.org/officeDocument/2006/relationships/image" Target="../media/image24.png"/><Relationship Id="rId1" Type="http://schemas.openxmlformats.org/officeDocument/2006/relationships/tags" Target="../tags/tag187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png"/><Relationship Id="rId2" Type="http://schemas.openxmlformats.org/officeDocument/2006/relationships/tags" Target="../tags/tag190.xml"/><Relationship Id="rId1" Type="http://schemas.openxmlformats.org/officeDocument/2006/relationships/tags" Target="../tags/tag189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png"/><Relationship Id="rId2" Type="http://schemas.openxmlformats.org/officeDocument/2006/relationships/tags" Target="../tags/tag192.xml"/><Relationship Id="rId1" Type="http://schemas.openxmlformats.org/officeDocument/2006/relationships/tags" Target="../tags/tag191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14.png"/><Relationship Id="rId4" Type="http://schemas.openxmlformats.org/officeDocument/2006/relationships/tags" Target="../tags/tag195.xml"/><Relationship Id="rId3" Type="http://schemas.openxmlformats.org/officeDocument/2006/relationships/image" Target="../media/image25.png"/><Relationship Id="rId2" Type="http://schemas.openxmlformats.org/officeDocument/2006/relationships/tags" Target="../tags/tag194.xml"/><Relationship Id="rId1" Type="http://schemas.openxmlformats.org/officeDocument/2006/relationships/tags" Target="../tags/tag193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14.png"/><Relationship Id="rId4" Type="http://schemas.openxmlformats.org/officeDocument/2006/relationships/tags" Target="../tags/tag198.xml"/><Relationship Id="rId3" Type="http://schemas.openxmlformats.org/officeDocument/2006/relationships/image" Target="../media/image25.png"/><Relationship Id="rId2" Type="http://schemas.openxmlformats.org/officeDocument/2006/relationships/tags" Target="../tags/tag197.xml"/><Relationship Id="rId1" Type="http://schemas.openxmlformats.org/officeDocument/2006/relationships/tags" Target="../tags/tag196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14.png"/><Relationship Id="rId4" Type="http://schemas.openxmlformats.org/officeDocument/2006/relationships/tags" Target="../tags/tag201.xml"/><Relationship Id="rId3" Type="http://schemas.openxmlformats.org/officeDocument/2006/relationships/image" Target="../media/image25.png"/><Relationship Id="rId2" Type="http://schemas.openxmlformats.org/officeDocument/2006/relationships/tags" Target="../tags/tag200.xml"/><Relationship Id="rId1" Type="http://schemas.openxmlformats.org/officeDocument/2006/relationships/tags" Target="../tags/tag199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10.xml"/><Relationship Id="rId8" Type="http://schemas.openxmlformats.org/officeDocument/2006/relationships/tags" Target="../tags/tag209.xml"/><Relationship Id="rId7" Type="http://schemas.openxmlformats.org/officeDocument/2006/relationships/tags" Target="../tags/tag208.xml"/><Relationship Id="rId6" Type="http://schemas.openxmlformats.org/officeDocument/2006/relationships/tags" Target="../tags/tag207.xml"/><Relationship Id="rId5" Type="http://schemas.openxmlformats.org/officeDocument/2006/relationships/tags" Target="../tags/tag206.xml"/><Relationship Id="rId4" Type="http://schemas.openxmlformats.org/officeDocument/2006/relationships/tags" Target="../tags/tag205.xml"/><Relationship Id="rId3" Type="http://schemas.openxmlformats.org/officeDocument/2006/relationships/tags" Target="../tags/tag204.xml"/><Relationship Id="rId2" Type="http://schemas.openxmlformats.org/officeDocument/2006/relationships/tags" Target="../tags/tag203.xml"/><Relationship Id="rId16" Type="http://schemas.openxmlformats.org/officeDocument/2006/relationships/slideLayout" Target="../slideLayouts/slideLayout2.xml"/><Relationship Id="rId15" Type="http://schemas.openxmlformats.org/officeDocument/2006/relationships/image" Target="../media/image27.jpeg"/><Relationship Id="rId14" Type="http://schemas.openxmlformats.org/officeDocument/2006/relationships/tags" Target="../tags/tag215.xml"/><Relationship Id="rId13" Type="http://schemas.openxmlformats.org/officeDocument/2006/relationships/tags" Target="../tags/tag214.xml"/><Relationship Id="rId12" Type="http://schemas.openxmlformats.org/officeDocument/2006/relationships/tags" Target="../tags/tag213.xml"/><Relationship Id="rId11" Type="http://schemas.openxmlformats.org/officeDocument/2006/relationships/tags" Target="../tags/tag212.xml"/><Relationship Id="rId10" Type="http://schemas.openxmlformats.org/officeDocument/2006/relationships/tags" Target="../tags/tag211.xml"/><Relationship Id="rId1" Type="http://schemas.openxmlformats.org/officeDocument/2006/relationships/tags" Target="../tags/tag202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14.png"/><Relationship Id="rId3" Type="http://schemas.openxmlformats.org/officeDocument/2006/relationships/tags" Target="../tags/tag217.xml"/><Relationship Id="rId2" Type="http://schemas.openxmlformats.org/officeDocument/2006/relationships/image" Target="../media/image28.png"/><Relationship Id="rId1" Type="http://schemas.openxmlformats.org/officeDocument/2006/relationships/tags" Target="../tags/tag216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226.xml"/><Relationship Id="rId8" Type="http://schemas.openxmlformats.org/officeDocument/2006/relationships/tags" Target="../tags/tag225.xml"/><Relationship Id="rId7" Type="http://schemas.openxmlformats.org/officeDocument/2006/relationships/tags" Target="../tags/tag224.xml"/><Relationship Id="rId6" Type="http://schemas.openxmlformats.org/officeDocument/2006/relationships/tags" Target="../tags/tag223.xml"/><Relationship Id="rId5" Type="http://schemas.openxmlformats.org/officeDocument/2006/relationships/tags" Target="../tags/tag222.xml"/><Relationship Id="rId4" Type="http://schemas.openxmlformats.org/officeDocument/2006/relationships/tags" Target="../tags/tag221.xml"/><Relationship Id="rId31" Type="http://schemas.openxmlformats.org/officeDocument/2006/relationships/notesSlide" Target="../notesSlides/notesSlide2.xml"/><Relationship Id="rId30" Type="http://schemas.openxmlformats.org/officeDocument/2006/relationships/slideLayout" Target="../slideLayouts/slideLayout2.xml"/><Relationship Id="rId3" Type="http://schemas.openxmlformats.org/officeDocument/2006/relationships/tags" Target="../tags/tag220.xml"/><Relationship Id="rId29" Type="http://schemas.openxmlformats.org/officeDocument/2006/relationships/tags" Target="../tags/tag246.xml"/><Relationship Id="rId28" Type="http://schemas.openxmlformats.org/officeDocument/2006/relationships/tags" Target="../tags/tag245.xml"/><Relationship Id="rId27" Type="http://schemas.openxmlformats.org/officeDocument/2006/relationships/tags" Target="../tags/tag244.xml"/><Relationship Id="rId26" Type="http://schemas.openxmlformats.org/officeDocument/2006/relationships/tags" Target="../tags/tag243.xml"/><Relationship Id="rId25" Type="http://schemas.openxmlformats.org/officeDocument/2006/relationships/tags" Target="../tags/tag242.xml"/><Relationship Id="rId24" Type="http://schemas.openxmlformats.org/officeDocument/2006/relationships/tags" Target="../tags/tag241.xml"/><Relationship Id="rId23" Type="http://schemas.openxmlformats.org/officeDocument/2006/relationships/tags" Target="../tags/tag240.xml"/><Relationship Id="rId22" Type="http://schemas.openxmlformats.org/officeDocument/2006/relationships/tags" Target="../tags/tag239.xml"/><Relationship Id="rId21" Type="http://schemas.openxmlformats.org/officeDocument/2006/relationships/tags" Target="../tags/tag238.xml"/><Relationship Id="rId20" Type="http://schemas.openxmlformats.org/officeDocument/2006/relationships/tags" Target="../tags/tag237.xml"/><Relationship Id="rId2" Type="http://schemas.openxmlformats.org/officeDocument/2006/relationships/tags" Target="../tags/tag219.xml"/><Relationship Id="rId19" Type="http://schemas.openxmlformats.org/officeDocument/2006/relationships/tags" Target="../tags/tag236.xml"/><Relationship Id="rId18" Type="http://schemas.openxmlformats.org/officeDocument/2006/relationships/tags" Target="../tags/tag235.xml"/><Relationship Id="rId17" Type="http://schemas.openxmlformats.org/officeDocument/2006/relationships/tags" Target="../tags/tag234.xml"/><Relationship Id="rId16" Type="http://schemas.openxmlformats.org/officeDocument/2006/relationships/tags" Target="../tags/tag233.xml"/><Relationship Id="rId15" Type="http://schemas.openxmlformats.org/officeDocument/2006/relationships/tags" Target="../tags/tag232.xml"/><Relationship Id="rId14" Type="http://schemas.openxmlformats.org/officeDocument/2006/relationships/tags" Target="../tags/tag231.xml"/><Relationship Id="rId13" Type="http://schemas.openxmlformats.org/officeDocument/2006/relationships/tags" Target="../tags/tag230.xml"/><Relationship Id="rId12" Type="http://schemas.openxmlformats.org/officeDocument/2006/relationships/tags" Target="../tags/tag229.xml"/><Relationship Id="rId11" Type="http://schemas.openxmlformats.org/officeDocument/2006/relationships/tags" Target="../tags/tag228.xml"/><Relationship Id="rId10" Type="http://schemas.openxmlformats.org/officeDocument/2006/relationships/tags" Target="../tags/tag227.xml"/><Relationship Id="rId1" Type="http://schemas.openxmlformats.org/officeDocument/2006/relationships/tags" Target="../tags/tag218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33.xml"/><Relationship Id="rId8" Type="http://schemas.openxmlformats.org/officeDocument/2006/relationships/image" Target="../media/image9.png"/><Relationship Id="rId7" Type="http://schemas.openxmlformats.org/officeDocument/2006/relationships/tags" Target="../tags/tag132.xml"/><Relationship Id="rId6" Type="http://schemas.openxmlformats.org/officeDocument/2006/relationships/image" Target="../media/image8.png"/><Relationship Id="rId5" Type="http://schemas.openxmlformats.org/officeDocument/2006/relationships/tags" Target="../tags/tag131.xml"/><Relationship Id="rId4" Type="http://schemas.openxmlformats.org/officeDocument/2006/relationships/image" Target="../media/image7.png"/><Relationship Id="rId3" Type="http://schemas.openxmlformats.org/officeDocument/2006/relationships/tags" Target="../tags/tag130.xml"/><Relationship Id="rId2" Type="http://schemas.openxmlformats.org/officeDocument/2006/relationships/image" Target="../media/image6.png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135.xml"/><Relationship Id="rId12" Type="http://schemas.openxmlformats.org/officeDocument/2006/relationships/tags" Target="../tags/tag134.xml"/><Relationship Id="rId11" Type="http://schemas.openxmlformats.org/officeDocument/2006/relationships/image" Target="../media/image11.jpeg"/><Relationship Id="rId10" Type="http://schemas.openxmlformats.org/officeDocument/2006/relationships/image" Target="../media/image10.png"/><Relationship Id="rId1" Type="http://schemas.openxmlformats.org/officeDocument/2006/relationships/tags" Target="../tags/tag129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255.xml"/><Relationship Id="rId8" Type="http://schemas.openxmlformats.org/officeDocument/2006/relationships/tags" Target="../tags/tag254.xml"/><Relationship Id="rId7" Type="http://schemas.openxmlformats.org/officeDocument/2006/relationships/tags" Target="../tags/tag253.xml"/><Relationship Id="rId6" Type="http://schemas.openxmlformats.org/officeDocument/2006/relationships/tags" Target="../tags/tag252.xml"/><Relationship Id="rId5" Type="http://schemas.openxmlformats.org/officeDocument/2006/relationships/tags" Target="../tags/tag251.xml"/><Relationship Id="rId4" Type="http://schemas.openxmlformats.org/officeDocument/2006/relationships/tags" Target="../tags/tag250.xml"/><Relationship Id="rId35" Type="http://schemas.openxmlformats.org/officeDocument/2006/relationships/slideLayout" Target="../slideLayouts/slideLayout2.xml"/><Relationship Id="rId34" Type="http://schemas.openxmlformats.org/officeDocument/2006/relationships/tags" Target="../tags/tag280.xml"/><Relationship Id="rId33" Type="http://schemas.openxmlformats.org/officeDocument/2006/relationships/tags" Target="../tags/tag279.xml"/><Relationship Id="rId32" Type="http://schemas.openxmlformats.org/officeDocument/2006/relationships/tags" Target="../tags/tag278.xml"/><Relationship Id="rId31" Type="http://schemas.openxmlformats.org/officeDocument/2006/relationships/tags" Target="../tags/tag277.xml"/><Relationship Id="rId30" Type="http://schemas.openxmlformats.org/officeDocument/2006/relationships/tags" Target="../tags/tag276.xml"/><Relationship Id="rId3" Type="http://schemas.openxmlformats.org/officeDocument/2006/relationships/tags" Target="../tags/tag249.xml"/><Relationship Id="rId29" Type="http://schemas.openxmlformats.org/officeDocument/2006/relationships/tags" Target="../tags/tag275.xml"/><Relationship Id="rId28" Type="http://schemas.openxmlformats.org/officeDocument/2006/relationships/tags" Target="../tags/tag274.xml"/><Relationship Id="rId27" Type="http://schemas.openxmlformats.org/officeDocument/2006/relationships/tags" Target="../tags/tag273.xml"/><Relationship Id="rId26" Type="http://schemas.openxmlformats.org/officeDocument/2006/relationships/tags" Target="../tags/tag272.xml"/><Relationship Id="rId25" Type="http://schemas.openxmlformats.org/officeDocument/2006/relationships/tags" Target="../tags/tag271.xml"/><Relationship Id="rId24" Type="http://schemas.openxmlformats.org/officeDocument/2006/relationships/tags" Target="../tags/tag270.xml"/><Relationship Id="rId23" Type="http://schemas.openxmlformats.org/officeDocument/2006/relationships/tags" Target="../tags/tag269.xml"/><Relationship Id="rId22" Type="http://schemas.openxmlformats.org/officeDocument/2006/relationships/tags" Target="../tags/tag268.xml"/><Relationship Id="rId21" Type="http://schemas.openxmlformats.org/officeDocument/2006/relationships/tags" Target="../tags/tag267.xml"/><Relationship Id="rId20" Type="http://schemas.openxmlformats.org/officeDocument/2006/relationships/tags" Target="../tags/tag266.xml"/><Relationship Id="rId2" Type="http://schemas.openxmlformats.org/officeDocument/2006/relationships/tags" Target="../tags/tag248.xml"/><Relationship Id="rId19" Type="http://schemas.openxmlformats.org/officeDocument/2006/relationships/tags" Target="../tags/tag265.xml"/><Relationship Id="rId18" Type="http://schemas.openxmlformats.org/officeDocument/2006/relationships/tags" Target="../tags/tag264.xml"/><Relationship Id="rId17" Type="http://schemas.openxmlformats.org/officeDocument/2006/relationships/tags" Target="../tags/tag263.xml"/><Relationship Id="rId16" Type="http://schemas.openxmlformats.org/officeDocument/2006/relationships/tags" Target="../tags/tag262.xml"/><Relationship Id="rId15" Type="http://schemas.openxmlformats.org/officeDocument/2006/relationships/tags" Target="../tags/tag261.xml"/><Relationship Id="rId14" Type="http://schemas.openxmlformats.org/officeDocument/2006/relationships/tags" Target="../tags/tag260.xml"/><Relationship Id="rId13" Type="http://schemas.openxmlformats.org/officeDocument/2006/relationships/tags" Target="../tags/tag259.xml"/><Relationship Id="rId12" Type="http://schemas.openxmlformats.org/officeDocument/2006/relationships/tags" Target="../tags/tag258.xml"/><Relationship Id="rId11" Type="http://schemas.openxmlformats.org/officeDocument/2006/relationships/tags" Target="../tags/tag257.xml"/><Relationship Id="rId10" Type="http://schemas.openxmlformats.org/officeDocument/2006/relationships/tags" Target="../tags/tag256.xml"/><Relationship Id="rId1" Type="http://schemas.openxmlformats.org/officeDocument/2006/relationships/tags" Target="../tags/tag247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tags" Target="../tags/tag284.xml"/><Relationship Id="rId3" Type="http://schemas.openxmlformats.org/officeDocument/2006/relationships/tags" Target="../tags/tag283.xml"/><Relationship Id="rId2" Type="http://schemas.openxmlformats.org/officeDocument/2006/relationships/tags" Target="../tags/tag282.xml"/><Relationship Id="rId1" Type="http://schemas.openxmlformats.org/officeDocument/2006/relationships/tags" Target="../tags/tag281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291.xml"/><Relationship Id="rId8" Type="http://schemas.openxmlformats.org/officeDocument/2006/relationships/tags" Target="../tags/tag290.xml"/><Relationship Id="rId7" Type="http://schemas.openxmlformats.org/officeDocument/2006/relationships/tags" Target="../tags/tag289.xml"/><Relationship Id="rId6" Type="http://schemas.openxmlformats.org/officeDocument/2006/relationships/tags" Target="../tags/tag288.xml"/><Relationship Id="rId5" Type="http://schemas.openxmlformats.org/officeDocument/2006/relationships/image" Target="../media/image23.png"/><Relationship Id="rId4" Type="http://schemas.openxmlformats.org/officeDocument/2006/relationships/tags" Target="../tags/tag287.xml"/><Relationship Id="rId3" Type="http://schemas.openxmlformats.org/officeDocument/2006/relationships/image" Target="../media/image29.jpeg"/><Relationship Id="rId2" Type="http://schemas.openxmlformats.org/officeDocument/2006/relationships/tags" Target="../tags/tag286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296.xml"/><Relationship Id="rId13" Type="http://schemas.openxmlformats.org/officeDocument/2006/relationships/tags" Target="../tags/tag295.xml"/><Relationship Id="rId12" Type="http://schemas.openxmlformats.org/officeDocument/2006/relationships/tags" Target="../tags/tag294.xml"/><Relationship Id="rId11" Type="http://schemas.openxmlformats.org/officeDocument/2006/relationships/tags" Target="../tags/tag293.xml"/><Relationship Id="rId10" Type="http://schemas.openxmlformats.org/officeDocument/2006/relationships/tags" Target="../tags/tag292.xml"/><Relationship Id="rId1" Type="http://schemas.openxmlformats.org/officeDocument/2006/relationships/tags" Target="../tags/tag285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0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tags" Target="../tags/tag297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302.xml"/><Relationship Id="rId8" Type="http://schemas.openxmlformats.org/officeDocument/2006/relationships/image" Target="../media/image23.png"/><Relationship Id="rId7" Type="http://schemas.openxmlformats.org/officeDocument/2006/relationships/tags" Target="../tags/tag301.xml"/><Relationship Id="rId6" Type="http://schemas.openxmlformats.org/officeDocument/2006/relationships/image" Target="../media/image13.png"/><Relationship Id="rId5" Type="http://schemas.openxmlformats.org/officeDocument/2006/relationships/tags" Target="../tags/tag300.xml"/><Relationship Id="rId4" Type="http://schemas.openxmlformats.org/officeDocument/2006/relationships/image" Target="../media/image10.png"/><Relationship Id="rId3" Type="http://schemas.openxmlformats.org/officeDocument/2006/relationships/tags" Target="../tags/tag299.xml"/><Relationship Id="rId2" Type="http://schemas.openxmlformats.org/officeDocument/2006/relationships/image" Target="../media/image8.png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31.png"/><Relationship Id="rId10" Type="http://schemas.openxmlformats.org/officeDocument/2006/relationships/tags" Target="../tags/tag303.xml"/><Relationship Id="rId1" Type="http://schemas.openxmlformats.org/officeDocument/2006/relationships/tags" Target="../tags/tag298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tags" Target="../tags/tag140.xml"/><Relationship Id="rId7" Type="http://schemas.openxmlformats.org/officeDocument/2006/relationships/image" Target="../media/image14.png"/><Relationship Id="rId6" Type="http://schemas.openxmlformats.org/officeDocument/2006/relationships/tags" Target="../tags/tag139.xml"/><Relationship Id="rId5" Type="http://schemas.openxmlformats.org/officeDocument/2006/relationships/image" Target="../media/image13.png"/><Relationship Id="rId4" Type="http://schemas.openxmlformats.org/officeDocument/2006/relationships/tags" Target="../tags/tag138.xml"/><Relationship Id="rId3" Type="http://schemas.openxmlformats.org/officeDocument/2006/relationships/image" Target="../media/image12.png"/><Relationship Id="rId2" Type="http://schemas.openxmlformats.org/officeDocument/2006/relationships/tags" Target="../tags/tag137.xml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14.xml"/><Relationship Id="rId1" Type="http://schemas.openxmlformats.org/officeDocument/2006/relationships/tags" Target="../tags/tag136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6.xml"/><Relationship Id="rId6" Type="http://schemas.openxmlformats.org/officeDocument/2006/relationships/tags" Target="../tags/tag14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tags" Target="../tags/tag142.xml"/><Relationship Id="rId1" Type="http://schemas.openxmlformats.org/officeDocument/2006/relationships/tags" Target="../tags/tag141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tags" Target="../tags/tag147.xml"/><Relationship Id="rId4" Type="http://schemas.openxmlformats.org/officeDocument/2006/relationships/image" Target="../media/image18.png"/><Relationship Id="rId3" Type="http://schemas.openxmlformats.org/officeDocument/2006/relationships/tags" Target="../tags/tag146.xml"/><Relationship Id="rId2" Type="http://schemas.openxmlformats.org/officeDocument/2006/relationships/tags" Target="../tags/tag145.xml"/><Relationship Id="rId1" Type="http://schemas.openxmlformats.org/officeDocument/2006/relationships/tags" Target="../tags/tag144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jpeg"/><Relationship Id="rId8" Type="http://schemas.openxmlformats.org/officeDocument/2006/relationships/image" Target="../media/image21.jpeg"/><Relationship Id="rId7" Type="http://schemas.openxmlformats.org/officeDocument/2006/relationships/image" Target="../media/image20.jpeg"/><Relationship Id="rId6" Type="http://schemas.openxmlformats.org/officeDocument/2006/relationships/tags" Target="../tags/tag153.xml"/><Relationship Id="rId5" Type="http://schemas.openxmlformats.org/officeDocument/2006/relationships/tags" Target="../tags/tag152.xml"/><Relationship Id="rId4" Type="http://schemas.openxmlformats.org/officeDocument/2006/relationships/tags" Target="../tags/tag151.xml"/><Relationship Id="rId3" Type="http://schemas.openxmlformats.org/officeDocument/2006/relationships/tags" Target="../tags/tag150.xml"/><Relationship Id="rId2" Type="http://schemas.openxmlformats.org/officeDocument/2006/relationships/tags" Target="../tags/tag149.xml"/><Relationship Id="rId10" Type="http://schemas.openxmlformats.org/officeDocument/2006/relationships/slideLayout" Target="../slideLayouts/slideLayout16.xml"/><Relationship Id="rId1" Type="http://schemas.openxmlformats.org/officeDocument/2006/relationships/tags" Target="../tags/tag148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61.xml"/><Relationship Id="rId8" Type="http://schemas.openxmlformats.org/officeDocument/2006/relationships/tags" Target="../tags/tag160.xml"/><Relationship Id="rId7" Type="http://schemas.openxmlformats.org/officeDocument/2006/relationships/tags" Target="../tags/tag159.xml"/><Relationship Id="rId6" Type="http://schemas.openxmlformats.org/officeDocument/2006/relationships/tags" Target="../tags/tag158.xml"/><Relationship Id="rId5" Type="http://schemas.openxmlformats.org/officeDocument/2006/relationships/tags" Target="../tags/tag157.xml"/><Relationship Id="rId4" Type="http://schemas.openxmlformats.org/officeDocument/2006/relationships/tags" Target="../tags/tag156.xml"/><Relationship Id="rId3" Type="http://schemas.openxmlformats.org/officeDocument/2006/relationships/image" Target="../media/image23.png"/><Relationship Id="rId2" Type="http://schemas.openxmlformats.org/officeDocument/2006/relationships/tags" Target="../tags/tag155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63.xml"/><Relationship Id="rId10" Type="http://schemas.openxmlformats.org/officeDocument/2006/relationships/tags" Target="../tags/tag162.xml"/><Relationship Id="rId1" Type="http://schemas.openxmlformats.org/officeDocument/2006/relationships/tags" Target="../tags/tag154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72.xml"/><Relationship Id="rId8" Type="http://schemas.openxmlformats.org/officeDocument/2006/relationships/tags" Target="../tags/tag171.xml"/><Relationship Id="rId7" Type="http://schemas.openxmlformats.org/officeDocument/2006/relationships/tags" Target="../tags/tag170.xml"/><Relationship Id="rId6" Type="http://schemas.openxmlformats.org/officeDocument/2006/relationships/tags" Target="../tags/tag169.xml"/><Relationship Id="rId5" Type="http://schemas.openxmlformats.org/officeDocument/2006/relationships/tags" Target="../tags/tag168.xml"/><Relationship Id="rId4" Type="http://schemas.openxmlformats.org/officeDocument/2006/relationships/tags" Target="../tags/tag167.xml"/><Relationship Id="rId3" Type="http://schemas.openxmlformats.org/officeDocument/2006/relationships/tags" Target="../tags/tag166.xml"/><Relationship Id="rId21" Type="http://schemas.openxmlformats.org/officeDocument/2006/relationships/slideLayout" Target="../slideLayouts/slideLayout2.xml"/><Relationship Id="rId20" Type="http://schemas.openxmlformats.org/officeDocument/2006/relationships/tags" Target="../tags/tag183.xml"/><Relationship Id="rId2" Type="http://schemas.openxmlformats.org/officeDocument/2006/relationships/tags" Target="../tags/tag165.xml"/><Relationship Id="rId19" Type="http://schemas.openxmlformats.org/officeDocument/2006/relationships/tags" Target="../tags/tag182.xml"/><Relationship Id="rId18" Type="http://schemas.openxmlformats.org/officeDocument/2006/relationships/tags" Target="../tags/tag181.xml"/><Relationship Id="rId17" Type="http://schemas.openxmlformats.org/officeDocument/2006/relationships/tags" Target="../tags/tag180.xml"/><Relationship Id="rId16" Type="http://schemas.openxmlformats.org/officeDocument/2006/relationships/tags" Target="../tags/tag179.xml"/><Relationship Id="rId15" Type="http://schemas.openxmlformats.org/officeDocument/2006/relationships/tags" Target="../tags/tag178.xml"/><Relationship Id="rId14" Type="http://schemas.openxmlformats.org/officeDocument/2006/relationships/tags" Target="../tags/tag177.xml"/><Relationship Id="rId13" Type="http://schemas.openxmlformats.org/officeDocument/2006/relationships/tags" Target="../tags/tag176.xml"/><Relationship Id="rId12" Type="http://schemas.openxmlformats.org/officeDocument/2006/relationships/tags" Target="../tags/tag175.xml"/><Relationship Id="rId11" Type="http://schemas.openxmlformats.org/officeDocument/2006/relationships/tags" Target="../tags/tag174.xml"/><Relationship Id="rId10" Type="http://schemas.openxmlformats.org/officeDocument/2006/relationships/tags" Target="../tags/tag173.xml"/><Relationship Id="rId1" Type="http://schemas.openxmlformats.org/officeDocument/2006/relationships/tags" Target="../tags/tag16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993775" y="241935"/>
            <a:ext cx="116293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4000" b="1" i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Activity 2  Find the seven stages </a:t>
            </a:r>
            <a:r>
              <a:rPr lang="en-US" altLang="zh-CN" sz="3200" b="1" i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in Para.2 &amp; 3</a:t>
            </a:r>
            <a:r>
              <a:rPr lang="en-US" altLang="zh-CN" sz="4000" b="1" i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 </a:t>
            </a:r>
            <a:endParaRPr lang="zh-CN" altLang="en-US" sz="4000" b="1" i="1" spc="-1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2099310"/>
            <a:ext cx="12113260" cy="3588385"/>
          </a:xfrm>
          <a:prstGeom prst="rect">
            <a:avLst/>
          </a:prstGeom>
        </p:spPr>
      </p:pic>
      <p:sp>
        <p:nvSpPr>
          <p:cNvPr id="48131" name="文本框 4"/>
          <p:cNvSpPr/>
          <p:nvPr>
            <p:custDataLst>
              <p:tags r:id="rId3"/>
            </p:custDataLst>
          </p:nvPr>
        </p:nvSpPr>
        <p:spPr>
          <a:xfrm>
            <a:off x="10642600" y="1552575"/>
            <a:ext cx="1549400" cy="546735"/>
          </a:xfrm>
          <a:prstGeom prst="rect">
            <a:avLst/>
          </a:prstGeom>
          <a:noFill/>
          <a:ln w="9525">
            <a:noFill/>
          </a:ln>
        </p:spPr>
        <p:txBody>
          <a:bodyPr wrap="square" lIns="54617" tIns="27308" rIns="54617" bIns="27308">
            <a:spAutoFit/>
          </a:bodyPr>
          <a:lstStyle>
            <a:lvl1pPr marL="228600" indent="-228600" algn="l" defTabSz="91440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8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4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i="1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Para.2 </a:t>
            </a:r>
            <a:endParaRPr lang="en-US" altLang="zh-CN" sz="3200" b="1" i="1">
              <a:solidFill>
                <a:srgbClr val="C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281930" y="2339340"/>
            <a:ext cx="4785360" cy="311150"/>
          </a:xfrm>
          <a:prstGeom prst="rect">
            <a:avLst/>
          </a:prstGeom>
          <a:solidFill>
            <a:schemeClr val="accent6">
              <a:lumMod val="7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1593850" y="2769870"/>
            <a:ext cx="2188210" cy="402590"/>
          </a:xfrm>
          <a:prstGeom prst="rect">
            <a:avLst/>
          </a:prstGeom>
          <a:solidFill>
            <a:schemeClr val="accent6">
              <a:lumMod val="7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729220" y="2769870"/>
            <a:ext cx="1746250" cy="402590"/>
          </a:xfrm>
          <a:prstGeom prst="rect">
            <a:avLst/>
          </a:prstGeom>
          <a:solidFill>
            <a:schemeClr val="accent6">
              <a:lumMod val="7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71195" y="1430020"/>
            <a:ext cx="550735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3600" b="1" i="1" u="sng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   Stage 1       </a:t>
            </a:r>
            <a:r>
              <a:rPr lang="en-US" altLang="zh-CN" sz="3600" b="1" i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find a problem</a:t>
            </a:r>
            <a:endParaRPr lang="en-US" altLang="zh-CN" sz="3600" b="1" i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16905" y="2233930"/>
            <a:ext cx="2161540" cy="52197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contradictory</a:t>
            </a:r>
            <a:endParaRPr lang="en-US" sz="2800" b="1" i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107680" y="3689985"/>
            <a:ext cx="399034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800" b="1" i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to agree with or support an opinion, a theory, etc</a:t>
            </a:r>
            <a:r>
              <a:rPr lang="zh-CN" altLang="en-US" sz="2800">
                <a:highlight>
                  <a:srgbClr val="FFFF00"/>
                </a:highlight>
              </a:rPr>
              <a:t>.</a:t>
            </a:r>
            <a:endParaRPr lang="zh-CN" altLang="en-US" sz="2800">
              <a:highlight>
                <a:srgbClr val="FFFF00"/>
              </a:highligh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97270" y="3562350"/>
            <a:ext cx="1075055" cy="52197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proof </a:t>
            </a:r>
            <a:endParaRPr lang="en-US" sz="2800" b="1" i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278495" y="3173095"/>
            <a:ext cx="3454400" cy="457200"/>
          </a:xfrm>
          <a:prstGeom prst="rect">
            <a:avLst/>
          </a:prstGeom>
          <a:solidFill>
            <a:schemeClr val="accent6">
              <a:lumMod val="7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579495" y="3665220"/>
            <a:ext cx="2517775" cy="418465"/>
          </a:xfrm>
          <a:prstGeom prst="rect">
            <a:avLst/>
          </a:prstGeom>
          <a:solidFill>
            <a:schemeClr val="accent6">
              <a:lumMod val="7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188325" y="3168015"/>
            <a:ext cx="1948815" cy="52197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subscribe to </a:t>
            </a:r>
            <a:endParaRPr lang="en-US" sz="2800" b="1" i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  <p:bldP spid="11" grpId="0" animBg="1"/>
      <p:bldP spid="14" grpId="0"/>
      <p:bldP spid="2" grpId="0" bldLvl="0" animBg="1"/>
      <p:bldP spid="4" grpId="0"/>
      <p:bldP spid="5" grpId="0" bldLvl="0" animBg="1"/>
      <p:bldP spid="8" grpId="0" bldLvl="0" animBg="1"/>
      <p:bldP spid="13" grpId="0" bldLvl="0" animBg="1"/>
      <p:bldP spid="3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993775" y="241935"/>
            <a:ext cx="116293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4000" b="1" i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Activity 2  Find the seven stages </a:t>
            </a:r>
            <a:r>
              <a:rPr lang="en-US" altLang="zh-CN" sz="3200" b="1" i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in Para.2 &amp; 3</a:t>
            </a:r>
            <a:r>
              <a:rPr lang="en-US" altLang="zh-CN" sz="4000" b="1" i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 </a:t>
            </a:r>
            <a:endParaRPr lang="zh-CN" altLang="en-US" sz="4000" b="1" i="1" spc="-1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2148840"/>
            <a:ext cx="12113260" cy="3588385"/>
          </a:xfrm>
          <a:prstGeom prst="rect">
            <a:avLst/>
          </a:prstGeom>
        </p:spPr>
      </p:pic>
      <p:sp>
        <p:nvSpPr>
          <p:cNvPr id="48131" name="文本框 4"/>
          <p:cNvSpPr/>
          <p:nvPr>
            <p:custDataLst>
              <p:tags r:id="rId3"/>
            </p:custDataLst>
          </p:nvPr>
        </p:nvSpPr>
        <p:spPr>
          <a:xfrm>
            <a:off x="10642600" y="1602105"/>
            <a:ext cx="1549400" cy="546735"/>
          </a:xfrm>
          <a:prstGeom prst="rect">
            <a:avLst/>
          </a:prstGeom>
          <a:noFill/>
          <a:ln w="9525">
            <a:noFill/>
          </a:ln>
        </p:spPr>
        <p:txBody>
          <a:bodyPr wrap="square" lIns="54617" tIns="27308" rIns="54617" bIns="27308">
            <a:spAutoFit/>
          </a:bodyPr>
          <a:lstStyle>
            <a:lvl1pPr marL="228600" indent="-228600" algn="l" defTabSz="91440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8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4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i="1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Para.2 </a:t>
            </a:r>
            <a:endParaRPr lang="en-US" altLang="zh-CN" sz="3200" b="1" i="1">
              <a:solidFill>
                <a:srgbClr val="C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251450" y="2317115"/>
            <a:ext cx="4785360" cy="428625"/>
          </a:xfrm>
          <a:prstGeom prst="rect">
            <a:avLst/>
          </a:prstGeom>
          <a:solidFill>
            <a:schemeClr val="accent6">
              <a:lumMod val="7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1593850" y="2819400"/>
            <a:ext cx="2188210" cy="402590"/>
          </a:xfrm>
          <a:prstGeom prst="rect">
            <a:avLst/>
          </a:prstGeom>
          <a:solidFill>
            <a:schemeClr val="accent6">
              <a:lumMod val="7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740650" y="2807970"/>
            <a:ext cx="1746250" cy="402590"/>
          </a:xfrm>
          <a:prstGeom prst="rect">
            <a:avLst/>
          </a:prstGeom>
          <a:solidFill>
            <a:schemeClr val="accent6">
              <a:lumMod val="7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71195" y="1479550"/>
            <a:ext cx="545528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3600" b="1" i="1" u="sng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   Stage 2       </a:t>
            </a:r>
            <a:r>
              <a:rPr lang="en-US" altLang="zh-CN" sz="3600" b="1" i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ask a question</a:t>
            </a:r>
            <a:endParaRPr lang="en-US" altLang="zh-CN" sz="3600" b="1" i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238875" y="4128770"/>
            <a:ext cx="5473065" cy="416560"/>
          </a:xfrm>
          <a:prstGeom prst="rect">
            <a:avLst/>
          </a:prstGeom>
          <a:solidFill>
            <a:srgbClr val="0000F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258695" y="5078730"/>
            <a:ext cx="4081780" cy="416560"/>
          </a:xfrm>
          <a:prstGeom prst="rect">
            <a:avLst/>
          </a:prstGeom>
          <a:solidFill>
            <a:srgbClr val="0000F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8243570" y="3207385"/>
            <a:ext cx="3489325" cy="457200"/>
          </a:xfrm>
          <a:prstGeom prst="rect">
            <a:avLst/>
          </a:prstGeom>
          <a:solidFill>
            <a:schemeClr val="accent6">
              <a:lumMod val="7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579495" y="3665220"/>
            <a:ext cx="3453130" cy="473075"/>
          </a:xfrm>
          <a:prstGeom prst="rect">
            <a:avLst/>
          </a:prstGeom>
          <a:solidFill>
            <a:schemeClr val="accent6">
              <a:lumMod val="7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238875" y="4082415"/>
            <a:ext cx="1872615" cy="52197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investigate</a:t>
            </a:r>
            <a:endParaRPr lang="en-US" sz="2800" b="1" i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447925" y="4993640"/>
            <a:ext cx="1953260" cy="52197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determined</a:t>
            </a:r>
            <a:endParaRPr lang="en-US" sz="2800" b="1" i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238875" y="4604385"/>
            <a:ext cx="564705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2800" b="1" i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to carefully examine the facts or find out the truth or how it happened</a:t>
            </a:r>
            <a:endParaRPr lang="zh-CN" altLang="en-US">
              <a:highlight>
                <a:srgbClr val="FFFF00"/>
              </a:highligh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 bldLvl="0" animBg="1"/>
      <p:bldP spid="3" grpId="0" bldLvl="0" animBg="1"/>
      <p:bldP spid="6" grpId="1" animBg="1"/>
      <p:bldP spid="15" grpId="0" bldLvl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993775" y="241935"/>
            <a:ext cx="116293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4000" b="1" i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Activity 2  Find the seven stages </a:t>
            </a:r>
            <a:r>
              <a:rPr lang="en-US" altLang="zh-CN" sz="3200" b="1" i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in Para.2 &amp; 3 </a:t>
            </a:r>
            <a:r>
              <a:rPr lang="en-US" altLang="zh-CN" sz="4000" b="1" i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endParaRPr lang="zh-CN" altLang="en-US" sz="4000" b="1" i="1" spc="-1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+mn-ea"/>
            </a:endParaRPr>
          </a:p>
        </p:txBody>
      </p:sp>
      <p:sp>
        <p:nvSpPr>
          <p:cNvPr id="48131" name="文本框 4"/>
          <p:cNvSpPr/>
          <p:nvPr>
            <p:custDataLst>
              <p:tags r:id="rId2"/>
            </p:custDataLst>
          </p:nvPr>
        </p:nvSpPr>
        <p:spPr>
          <a:xfrm>
            <a:off x="10642600" y="1326515"/>
            <a:ext cx="1549400" cy="546735"/>
          </a:xfrm>
          <a:prstGeom prst="rect">
            <a:avLst/>
          </a:prstGeom>
          <a:noFill/>
          <a:ln w="9525">
            <a:noFill/>
          </a:ln>
        </p:spPr>
        <p:txBody>
          <a:bodyPr wrap="square" lIns="54617" tIns="27308" rIns="54617" bIns="27308">
            <a:spAutoFit/>
          </a:bodyPr>
          <a:lstStyle>
            <a:lvl1pPr marL="228600" indent="-228600" algn="l" defTabSz="91440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8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4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i="1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Para.3 </a:t>
            </a:r>
            <a:endParaRPr lang="en-US" altLang="zh-CN" sz="3200" b="1" i="1">
              <a:solidFill>
                <a:srgbClr val="C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71195" y="1277620"/>
            <a:ext cx="611314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3600" b="1" i="1" u="sng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   Stage 3       </a:t>
            </a:r>
            <a:r>
              <a:rPr lang="en-US" altLang="zh-CN" sz="3600" b="1" i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think of a method</a:t>
            </a:r>
            <a:endParaRPr lang="en-US" altLang="zh-CN" sz="3600" b="1" i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5" y="1922780"/>
            <a:ext cx="12113895" cy="493522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208010" y="1922780"/>
            <a:ext cx="3499485" cy="280035"/>
          </a:xfrm>
          <a:prstGeom prst="rect">
            <a:avLst/>
          </a:prstGeom>
          <a:solidFill>
            <a:schemeClr val="accent2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6231890" y="2224405"/>
            <a:ext cx="954405" cy="309880"/>
          </a:xfrm>
          <a:prstGeom prst="rect">
            <a:avLst/>
          </a:prstGeom>
          <a:solidFill>
            <a:schemeClr val="accent2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8209915" y="1873250"/>
            <a:ext cx="1006475" cy="52197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mark</a:t>
            </a:r>
            <a:endParaRPr lang="en-US" sz="2800" b="1" i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822305" y="1873250"/>
            <a:ext cx="1031240" cy="52197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exact</a:t>
            </a:r>
            <a:endParaRPr lang="en-US" sz="2800" b="1" i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 animBg="1"/>
      <p:bldP spid="6" grpId="0" animBg="1"/>
      <p:bldP spid="3" grpId="1" bldLvl="0" animBg="1"/>
      <p:bldP spid="8" grpId="1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993775" y="241935"/>
            <a:ext cx="116293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4000" b="1" i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Activity 2  Find the seven stages </a:t>
            </a:r>
            <a:r>
              <a:rPr lang="en-US" altLang="zh-CN" sz="3200" b="1" i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in Para.2 &amp; 3</a:t>
            </a:r>
            <a:r>
              <a:rPr lang="en-US" altLang="zh-CN" sz="4000" b="1" i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 </a:t>
            </a:r>
            <a:endParaRPr lang="zh-CN" altLang="en-US" sz="4000" b="1" i="1" spc="-1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+mn-ea"/>
            </a:endParaRPr>
          </a:p>
        </p:txBody>
      </p:sp>
      <p:sp>
        <p:nvSpPr>
          <p:cNvPr id="48131" name="文本框 4"/>
          <p:cNvSpPr/>
          <p:nvPr>
            <p:custDataLst>
              <p:tags r:id="rId2"/>
            </p:custDataLst>
          </p:nvPr>
        </p:nvSpPr>
        <p:spPr>
          <a:xfrm>
            <a:off x="10642600" y="1326515"/>
            <a:ext cx="1549400" cy="546735"/>
          </a:xfrm>
          <a:prstGeom prst="rect">
            <a:avLst/>
          </a:prstGeom>
          <a:noFill/>
          <a:ln w="9525">
            <a:noFill/>
          </a:ln>
        </p:spPr>
        <p:txBody>
          <a:bodyPr wrap="square" lIns="54617" tIns="27308" rIns="54617" bIns="27308">
            <a:spAutoFit/>
          </a:bodyPr>
          <a:lstStyle>
            <a:lvl1pPr marL="228600" indent="-228600" algn="l" defTabSz="91440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8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4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i="1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Para.3 </a:t>
            </a:r>
            <a:endParaRPr lang="en-US" altLang="zh-CN" sz="3200" b="1" i="1">
              <a:solidFill>
                <a:srgbClr val="C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71195" y="1277620"/>
            <a:ext cx="493141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3600" b="1" i="1" u="sng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   Stage 4       </a:t>
            </a:r>
            <a:r>
              <a:rPr lang="en-US" altLang="zh-CN" sz="3600" b="1" i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collect data</a:t>
            </a:r>
            <a:endParaRPr lang="en-US" altLang="zh-CN" sz="3600" b="1" i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5" y="1922780"/>
            <a:ext cx="12113895" cy="493522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208010" y="1922780"/>
            <a:ext cx="3499485" cy="280035"/>
          </a:xfrm>
          <a:prstGeom prst="rect">
            <a:avLst/>
          </a:prstGeom>
          <a:solidFill>
            <a:schemeClr val="accent2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6231890" y="2224405"/>
            <a:ext cx="954405" cy="309880"/>
          </a:xfrm>
          <a:prstGeom prst="rect">
            <a:avLst/>
          </a:prstGeom>
          <a:solidFill>
            <a:schemeClr val="accent2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7918450" y="2733675"/>
            <a:ext cx="3804285" cy="294640"/>
          </a:xfrm>
          <a:prstGeom prst="rect">
            <a:avLst/>
          </a:prstGeom>
          <a:solidFill>
            <a:schemeClr val="accent5">
              <a:lumMod val="75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262370" y="2982595"/>
            <a:ext cx="1411605" cy="294640"/>
          </a:xfrm>
          <a:prstGeom prst="rect">
            <a:avLst/>
          </a:prstGeom>
          <a:solidFill>
            <a:schemeClr val="accent5">
              <a:lumMod val="75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0819130" y="3028950"/>
            <a:ext cx="904240" cy="248285"/>
          </a:xfrm>
          <a:prstGeom prst="rect">
            <a:avLst/>
          </a:prstGeom>
          <a:solidFill>
            <a:schemeClr val="accent5">
              <a:lumMod val="75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6262370" y="3277235"/>
            <a:ext cx="5461000" cy="309880"/>
          </a:xfrm>
          <a:prstGeom prst="rect">
            <a:avLst/>
          </a:prstGeom>
          <a:solidFill>
            <a:schemeClr val="accent5">
              <a:lumMod val="75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262370" y="3587115"/>
            <a:ext cx="955040" cy="323850"/>
          </a:xfrm>
          <a:prstGeom prst="rect">
            <a:avLst/>
          </a:prstGeom>
          <a:solidFill>
            <a:schemeClr val="accent5">
              <a:lumMod val="75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 animBg="1"/>
      <p:bldP spid="3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993775" y="241935"/>
            <a:ext cx="116293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4000" b="1" i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Activity 2  Find the seven stages </a:t>
            </a:r>
            <a:r>
              <a:rPr lang="en-US" altLang="zh-CN" sz="3200" b="1" i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in Para.2 &amp; 3 </a:t>
            </a:r>
            <a:r>
              <a:rPr lang="en-US" altLang="zh-CN" sz="4000" b="1" i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endParaRPr lang="zh-CN" altLang="en-US" sz="4000" b="1" i="1" spc="-1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+mn-ea"/>
            </a:endParaRPr>
          </a:p>
        </p:txBody>
      </p:sp>
      <p:sp>
        <p:nvSpPr>
          <p:cNvPr id="48131" name="文本框 4"/>
          <p:cNvSpPr/>
          <p:nvPr>
            <p:custDataLst>
              <p:tags r:id="rId2"/>
            </p:custDataLst>
          </p:nvPr>
        </p:nvSpPr>
        <p:spPr>
          <a:xfrm>
            <a:off x="10642600" y="1326515"/>
            <a:ext cx="1549400" cy="546735"/>
          </a:xfrm>
          <a:prstGeom prst="rect">
            <a:avLst/>
          </a:prstGeom>
          <a:noFill/>
          <a:ln w="9525">
            <a:noFill/>
          </a:ln>
        </p:spPr>
        <p:txBody>
          <a:bodyPr wrap="square" lIns="54617" tIns="27308" rIns="54617" bIns="27308">
            <a:spAutoFit/>
          </a:bodyPr>
          <a:lstStyle>
            <a:lvl1pPr marL="228600" indent="-228600" algn="l" defTabSz="91440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8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4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i="1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Para.3 </a:t>
            </a:r>
            <a:endParaRPr lang="en-US" altLang="zh-CN" sz="3200" b="1" i="1">
              <a:solidFill>
                <a:srgbClr val="C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71195" y="1277620"/>
            <a:ext cx="627316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i="1" u="sng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   Stage 5       </a:t>
            </a:r>
            <a:r>
              <a:rPr lang="en-US" altLang="zh-CN" sz="3600" b="1" i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analyze the results</a:t>
            </a:r>
            <a:endParaRPr lang="en-US" altLang="zh-CN" sz="3600" b="1" i="1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5" y="1922780"/>
            <a:ext cx="12113895" cy="493522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208010" y="1922780"/>
            <a:ext cx="3499485" cy="280035"/>
          </a:xfrm>
          <a:prstGeom prst="rect">
            <a:avLst/>
          </a:prstGeom>
          <a:solidFill>
            <a:schemeClr val="accent2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6231890" y="2224405"/>
            <a:ext cx="954405" cy="309880"/>
          </a:xfrm>
          <a:prstGeom prst="rect">
            <a:avLst/>
          </a:prstGeom>
          <a:solidFill>
            <a:schemeClr val="accent2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7918450" y="2733675"/>
            <a:ext cx="3804285" cy="294640"/>
          </a:xfrm>
          <a:prstGeom prst="rect">
            <a:avLst/>
          </a:prstGeom>
          <a:solidFill>
            <a:schemeClr val="accent5">
              <a:lumMod val="75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262370" y="2982595"/>
            <a:ext cx="1411605" cy="294640"/>
          </a:xfrm>
          <a:prstGeom prst="rect">
            <a:avLst/>
          </a:prstGeom>
          <a:solidFill>
            <a:schemeClr val="accent5">
              <a:lumMod val="75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0819130" y="3028950"/>
            <a:ext cx="904240" cy="248285"/>
          </a:xfrm>
          <a:prstGeom prst="rect">
            <a:avLst/>
          </a:prstGeom>
          <a:solidFill>
            <a:schemeClr val="accent5">
              <a:lumMod val="75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6262370" y="3277235"/>
            <a:ext cx="5461000" cy="309880"/>
          </a:xfrm>
          <a:prstGeom prst="rect">
            <a:avLst/>
          </a:prstGeom>
          <a:solidFill>
            <a:schemeClr val="accent5">
              <a:lumMod val="75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262370" y="3587115"/>
            <a:ext cx="955040" cy="339090"/>
          </a:xfrm>
          <a:prstGeom prst="rect">
            <a:avLst/>
          </a:prstGeom>
          <a:solidFill>
            <a:schemeClr val="accent5">
              <a:lumMod val="75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6262370" y="2491740"/>
            <a:ext cx="5190490" cy="253365"/>
          </a:xfrm>
          <a:prstGeom prst="rect">
            <a:avLst/>
          </a:prstGeom>
          <a:solidFill>
            <a:srgbClr val="EE84F4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0948035" y="2205355"/>
            <a:ext cx="775970" cy="285750"/>
          </a:xfrm>
          <a:prstGeom prst="rect">
            <a:avLst/>
          </a:prstGeom>
          <a:solidFill>
            <a:srgbClr val="EE84F4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8676005" y="3018790"/>
            <a:ext cx="2143760" cy="267335"/>
          </a:xfrm>
          <a:prstGeom prst="rect">
            <a:avLst/>
          </a:prstGeom>
          <a:solidFill>
            <a:srgbClr val="EE84F4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7186295" y="3587115"/>
            <a:ext cx="2722245" cy="267335"/>
          </a:xfrm>
          <a:prstGeom prst="rect">
            <a:avLst/>
          </a:prstGeom>
          <a:solidFill>
            <a:srgbClr val="EE84F4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6642735" y="2331720"/>
            <a:ext cx="1445895" cy="52197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multiple</a:t>
            </a:r>
            <a:endParaRPr lang="en-US" sz="2800" b="1" i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105015" y="2835910"/>
            <a:ext cx="1570990" cy="52197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However</a:t>
            </a:r>
            <a:endParaRPr lang="en-US" sz="2800" b="1" i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337550" y="3348355"/>
            <a:ext cx="1698625" cy="52197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no deaths</a:t>
            </a:r>
            <a:endParaRPr lang="en-US" sz="2800" b="1" i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3010535" y="3029585"/>
            <a:ext cx="1374775" cy="386715"/>
          </a:xfrm>
          <a:prstGeom prst="ellipse">
            <a:avLst/>
          </a:prstGeom>
          <a:noFill/>
          <a:ln w="412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4385310" y="3277870"/>
            <a:ext cx="451485" cy="371475"/>
          </a:xfrm>
          <a:prstGeom prst="ellipse">
            <a:avLst/>
          </a:prstGeom>
          <a:noFill/>
          <a:ln w="412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4900930" y="2413000"/>
            <a:ext cx="428625" cy="371475"/>
          </a:xfrm>
          <a:prstGeom prst="ellipse">
            <a:avLst/>
          </a:prstGeom>
          <a:noFill/>
          <a:ln w="412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8778875" y="2425065"/>
            <a:ext cx="2673985" cy="371475"/>
          </a:xfrm>
          <a:prstGeom prst="ellipse">
            <a:avLst/>
          </a:prstGeom>
          <a:noFill/>
          <a:ln w="412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216910" y="2661920"/>
            <a:ext cx="461645" cy="469265"/>
          </a:xfrm>
          <a:prstGeom prst="rect">
            <a:avLst/>
          </a:prstGeom>
        </p:spPr>
      </p:pic>
      <p:pic>
        <p:nvPicPr>
          <p:cNvPr id="100" name="图片 99"/>
          <p:cNvPicPr/>
          <p:nvPr/>
        </p:nvPicPr>
        <p:blipFill>
          <a:blip r:embed="rId6">
            <a:clrChange>
              <a:clrFrom>
                <a:srgbClr val="ECECEC">
                  <a:alpha val="100000"/>
                </a:srgbClr>
              </a:clrFrom>
              <a:clrTo>
                <a:srgbClr val="ECECEC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79900" y="2650490"/>
            <a:ext cx="855345" cy="717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" name="椭圆 24"/>
          <p:cNvSpPr/>
          <p:nvPr/>
        </p:nvSpPr>
        <p:spPr>
          <a:xfrm>
            <a:off x="6944360" y="3854450"/>
            <a:ext cx="4255135" cy="327025"/>
          </a:xfrm>
          <a:prstGeom prst="ellipse">
            <a:avLst/>
          </a:prstGeom>
          <a:noFill/>
          <a:ln w="412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6268720" y="4622165"/>
            <a:ext cx="47358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2800" b="1" i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the water pump was to blame</a:t>
            </a:r>
            <a:endParaRPr lang="en-US" altLang="zh-CN" sz="2800" b="1" i="1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9908540" y="4177030"/>
            <a:ext cx="1332230" cy="52197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suspect</a:t>
            </a:r>
            <a:endParaRPr lang="en-US" sz="2800" b="1" i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 animBg="1"/>
      <p:bldP spid="13" grpId="0" animBg="1"/>
      <p:bldP spid="15" grpId="0" animBg="1"/>
      <p:bldP spid="16" grpId="0" animBg="1"/>
      <p:bldP spid="10" grpId="1" bldLvl="0" animBg="1"/>
      <p:bldP spid="18" grpId="1" bldLvl="0" animBg="1"/>
      <p:bldP spid="19" grpId="1" bldLvl="0" animBg="1"/>
      <p:bldP spid="24" grpId="0" animBg="1"/>
      <p:bldP spid="25" grpId="1" animBg="1"/>
      <p:bldP spid="28" grpId="0"/>
      <p:bldP spid="29" grpId="1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993775" y="241935"/>
            <a:ext cx="116293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4000" b="1" i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Activity 2  Find the seven stages </a:t>
            </a:r>
            <a:r>
              <a:rPr lang="en-US" altLang="zh-CN" sz="3200" b="1" i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in Para.2 &amp; 3 </a:t>
            </a:r>
            <a:r>
              <a:rPr lang="en-US" altLang="zh-CN" sz="4000" b="1" i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endParaRPr lang="zh-CN" altLang="en-US" sz="4000" b="1" i="1" spc="-1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+mn-ea"/>
            </a:endParaRPr>
          </a:p>
        </p:txBody>
      </p:sp>
      <p:sp>
        <p:nvSpPr>
          <p:cNvPr id="48131" name="文本框 4"/>
          <p:cNvSpPr/>
          <p:nvPr>
            <p:custDataLst>
              <p:tags r:id="rId2"/>
            </p:custDataLst>
          </p:nvPr>
        </p:nvSpPr>
        <p:spPr>
          <a:xfrm>
            <a:off x="10642600" y="1326515"/>
            <a:ext cx="1549400" cy="546735"/>
          </a:xfrm>
          <a:prstGeom prst="rect">
            <a:avLst/>
          </a:prstGeom>
          <a:noFill/>
          <a:ln w="9525">
            <a:noFill/>
          </a:ln>
        </p:spPr>
        <p:txBody>
          <a:bodyPr wrap="square" lIns="54617" tIns="27308" rIns="54617" bIns="27308">
            <a:spAutoFit/>
          </a:bodyPr>
          <a:lstStyle>
            <a:lvl1pPr marL="228600" indent="-228600" algn="l" defTabSz="91440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8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4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i="1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Para.3 </a:t>
            </a:r>
            <a:endParaRPr lang="en-US" altLang="zh-CN" sz="3200" b="1" i="1">
              <a:solidFill>
                <a:srgbClr val="C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71195" y="1277620"/>
            <a:ext cx="750443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3600" b="1" i="1" u="sng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   Stage 6       </a:t>
            </a:r>
            <a:r>
              <a:rPr lang="en-US" altLang="zh-CN" sz="3600" b="1" i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find supporting evidence </a:t>
            </a:r>
            <a:endParaRPr lang="en-US" altLang="zh-CN" sz="3600" b="1" i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5" y="1922780"/>
            <a:ext cx="12113895" cy="493522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208010" y="1922780"/>
            <a:ext cx="3499485" cy="280035"/>
          </a:xfrm>
          <a:prstGeom prst="rect">
            <a:avLst/>
          </a:prstGeom>
          <a:solidFill>
            <a:schemeClr val="accent2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6231890" y="2224405"/>
            <a:ext cx="954405" cy="309880"/>
          </a:xfrm>
          <a:prstGeom prst="rect">
            <a:avLst/>
          </a:prstGeom>
          <a:solidFill>
            <a:schemeClr val="accent2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7918450" y="2733675"/>
            <a:ext cx="3804285" cy="294640"/>
          </a:xfrm>
          <a:prstGeom prst="rect">
            <a:avLst/>
          </a:prstGeom>
          <a:solidFill>
            <a:schemeClr val="accent5">
              <a:lumMod val="75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262370" y="2982595"/>
            <a:ext cx="1411605" cy="294640"/>
          </a:xfrm>
          <a:prstGeom prst="rect">
            <a:avLst/>
          </a:prstGeom>
          <a:solidFill>
            <a:schemeClr val="accent5">
              <a:lumMod val="75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0819130" y="3028950"/>
            <a:ext cx="904240" cy="248285"/>
          </a:xfrm>
          <a:prstGeom prst="rect">
            <a:avLst/>
          </a:prstGeom>
          <a:solidFill>
            <a:schemeClr val="accent5">
              <a:lumMod val="75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6262370" y="3277235"/>
            <a:ext cx="5461000" cy="309880"/>
          </a:xfrm>
          <a:prstGeom prst="rect">
            <a:avLst/>
          </a:prstGeom>
          <a:solidFill>
            <a:schemeClr val="accent5">
              <a:lumMod val="75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262370" y="3587115"/>
            <a:ext cx="955040" cy="307975"/>
          </a:xfrm>
          <a:prstGeom prst="rect">
            <a:avLst/>
          </a:prstGeom>
          <a:solidFill>
            <a:schemeClr val="accent5">
              <a:lumMod val="75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6262370" y="2491740"/>
            <a:ext cx="5190490" cy="253365"/>
          </a:xfrm>
          <a:prstGeom prst="rect">
            <a:avLst/>
          </a:prstGeom>
          <a:solidFill>
            <a:srgbClr val="EE84F4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0948035" y="2205355"/>
            <a:ext cx="775970" cy="285750"/>
          </a:xfrm>
          <a:prstGeom prst="rect">
            <a:avLst/>
          </a:prstGeom>
          <a:solidFill>
            <a:srgbClr val="EE84F4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8676005" y="3018790"/>
            <a:ext cx="2143760" cy="267335"/>
          </a:xfrm>
          <a:prstGeom prst="rect">
            <a:avLst/>
          </a:prstGeom>
          <a:solidFill>
            <a:srgbClr val="EE84F4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7186295" y="3587115"/>
            <a:ext cx="2722245" cy="267335"/>
          </a:xfrm>
          <a:prstGeom prst="rect">
            <a:avLst/>
          </a:prstGeom>
          <a:solidFill>
            <a:srgbClr val="EE84F4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9469755" y="4907280"/>
            <a:ext cx="2237740" cy="267335"/>
          </a:xfrm>
          <a:prstGeom prst="rect">
            <a:avLst/>
          </a:prstGeom>
          <a:solidFill>
            <a:srgbClr val="FF00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6262370" y="5174615"/>
            <a:ext cx="3868420" cy="269875"/>
          </a:xfrm>
          <a:prstGeom prst="rect">
            <a:avLst/>
          </a:prstGeom>
          <a:solidFill>
            <a:srgbClr val="FF00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4339590" y="5438140"/>
            <a:ext cx="7367905" cy="269875"/>
          </a:xfrm>
          <a:prstGeom prst="rect">
            <a:avLst/>
          </a:prstGeom>
          <a:solidFill>
            <a:srgbClr val="FF00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1604010" y="5708015"/>
            <a:ext cx="5711825" cy="323850"/>
          </a:xfrm>
          <a:prstGeom prst="rect">
            <a:avLst/>
          </a:prstGeom>
          <a:solidFill>
            <a:srgbClr val="FF00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3010535" y="3029585"/>
            <a:ext cx="1374775" cy="386715"/>
          </a:xfrm>
          <a:prstGeom prst="ellipse">
            <a:avLst/>
          </a:prstGeom>
          <a:noFill/>
          <a:ln w="412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4385310" y="3277870"/>
            <a:ext cx="451485" cy="371475"/>
          </a:xfrm>
          <a:prstGeom prst="ellipse">
            <a:avLst/>
          </a:prstGeom>
          <a:noFill/>
          <a:ln w="412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4900930" y="2413000"/>
            <a:ext cx="428625" cy="371475"/>
          </a:xfrm>
          <a:prstGeom prst="ellipse">
            <a:avLst/>
          </a:prstGeom>
          <a:noFill/>
          <a:ln w="412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216910" y="2661920"/>
            <a:ext cx="461645" cy="469265"/>
          </a:xfrm>
          <a:prstGeom prst="rect">
            <a:avLst/>
          </a:prstGeom>
        </p:spPr>
      </p:pic>
      <p:pic>
        <p:nvPicPr>
          <p:cNvPr id="100" name="图片 99"/>
          <p:cNvPicPr/>
          <p:nvPr/>
        </p:nvPicPr>
        <p:blipFill>
          <a:blip r:embed="rId6">
            <a:clrChange>
              <a:clrFrom>
                <a:srgbClr val="ECECEC">
                  <a:alpha val="100000"/>
                </a:srgbClr>
              </a:clrFrom>
              <a:clrTo>
                <a:srgbClr val="ECECEC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71010" y="2661920"/>
            <a:ext cx="855345" cy="717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文本框 22"/>
          <p:cNvSpPr txBox="1"/>
          <p:nvPr/>
        </p:nvSpPr>
        <p:spPr>
          <a:xfrm>
            <a:off x="9599295" y="4384675"/>
            <a:ext cx="2124710" cy="52197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What’s more</a:t>
            </a:r>
            <a:endParaRPr lang="en-US" sz="2800" b="1" i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0" grpId="0" animBg="1"/>
      <p:bldP spid="17" grpId="0" animBg="1"/>
      <p:bldP spid="18" grpId="0" animBg="1"/>
      <p:bldP spid="19" grpId="0" animBg="1"/>
      <p:bldP spid="23" grpId="1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993775" y="241935"/>
            <a:ext cx="116293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4000" b="1" i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Activity 2  Find the seven stages </a:t>
            </a:r>
            <a:r>
              <a:rPr lang="en-US" altLang="zh-CN" sz="3200" b="1" i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in Para.2 &amp; 3</a:t>
            </a:r>
            <a:r>
              <a:rPr lang="en-US" altLang="zh-CN" sz="4000" b="1" i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 </a:t>
            </a:r>
            <a:endParaRPr lang="zh-CN" altLang="en-US" sz="4000" b="1" i="1" spc="-1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+mn-ea"/>
            </a:endParaRPr>
          </a:p>
        </p:txBody>
      </p:sp>
      <p:sp>
        <p:nvSpPr>
          <p:cNvPr id="48131" name="文本框 4"/>
          <p:cNvSpPr/>
          <p:nvPr>
            <p:custDataLst>
              <p:tags r:id="rId2"/>
            </p:custDataLst>
          </p:nvPr>
        </p:nvSpPr>
        <p:spPr>
          <a:xfrm>
            <a:off x="10642600" y="1326515"/>
            <a:ext cx="1549400" cy="546735"/>
          </a:xfrm>
          <a:prstGeom prst="rect">
            <a:avLst/>
          </a:prstGeom>
          <a:noFill/>
          <a:ln w="9525">
            <a:noFill/>
          </a:ln>
        </p:spPr>
        <p:txBody>
          <a:bodyPr wrap="square" lIns="54617" tIns="27308" rIns="54617" bIns="27308">
            <a:spAutoFit/>
          </a:bodyPr>
          <a:lstStyle>
            <a:lvl1pPr marL="228600" indent="-228600" algn="l" defTabSz="914400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8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4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200" b="1" i="1">
                <a:solidFill>
                  <a:srgbClr val="C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Para.3 </a:t>
            </a:r>
            <a:endParaRPr lang="en-US" altLang="zh-CN" sz="3200" b="1" i="1">
              <a:solidFill>
                <a:srgbClr val="C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71195" y="1277620"/>
            <a:ext cx="614489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3600" b="1" i="1" u="sng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   Stage 7      </a:t>
            </a:r>
            <a:r>
              <a:rPr lang="en-US" altLang="zh-CN" sz="3600" b="1" i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draw a conclusion </a:t>
            </a:r>
            <a:endParaRPr lang="en-US" altLang="zh-CN" sz="3600" b="1" i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5" y="1922780"/>
            <a:ext cx="12113895" cy="493522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208010" y="1922780"/>
            <a:ext cx="3499485" cy="280035"/>
          </a:xfrm>
          <a:prstGeom prst="rect">
            <a:avLst/>
          </a:prstGeom>
          <a:solidFill>
            <a:schemeClr val="accent2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6231890" y="2224405"/>
            <a:ext cx="954405" cy="309880"/>
          </a:xfrm>
          <a:prstGeom prst="rect">
            <a:avLst/>
          </a:prstGeom>
          <a:solidFill>
            <a:schemeClr val="accent2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7918450" y="2733675"/>
            <a:ext cx="3804285" cy="294640"/>
          </a:xfrm>
          <a:prstGeom prst="rect">
            <a:avLst/>
          </a:prstGeom>
          <a:solidFill>
            <a:schemeClr val="accent5">
              <a:lumMod val="75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262370" y="2982595"/>
            <a:ext cx="1411605" cy="294640"/>
          </a:xfrm>
          <a:prstGeom prst="rect">
            <a:avLst/>
          </a:prstGeom>
          <a:solidFill>
            <a:schemeClr val="accent5">
              <a:lumMod val="75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0819130" y="3028950"/>
            <a:ext cx="904240" cy="248285"/>
          </a:xfrm>
          <a:prstGeom prst="rect">
            <a:avLst/>
          </a:prstGeom>
          <a:solidFill>
            <a:schemeClr val="accent5">
              <a:lumMod val="75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6262370" y="3277235"/>
            <a:ext cx="5461000" cy="309880"/>
          </a:xfrm>
          <a:prstGeom prst="rect">
            <a:avLst/>
          </a:prstGeom>
          <a:solidFill>
            <a:schemeClr val="accent5">
              <a:lumMod val="75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6262370" y="3587115"/>
            <a:ext cx="955040" cy="278130"/>
          </a:xfrm>
          <a:prstGeom prst="rect">
            <a:avLst/>
          </a:prstGeom>
          <a:solidFill>
            <a:schemeClr val="accent5">
              <a:lumMod val="75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6262370" y="2491740"/>
            <a:ext cx="5190490" cy="253365"/>
          </a:xfrm>
          <a:prstGeom prst="rect">
            <a:avLst/>
          </a:prstGeom>
          <a:solidFill>
            <a:srgbClr val="EE84F4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0948035" y="2205355"/>
            <a:ext cx="775970" cy="285750"/>
          </a:xfrm>
          <a:prstGeom prst="rect">
            <a:avLst/>
          </a:prstGeom>
          <a:solidFill>
            <a:srgbClr val="EE84F4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8676005" y="3018790"/>
            <a:ext cx="2143760" cy="267335"/>
          </a:xfrm>
          <a:prstGeom prst="rect">
            <a:avLst/>
          </a:prstGeom>
          <a:solidFill>
            <a:srgbClr val="EE84F4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7186295" y="3587115"/>
            <a:ext cx="2722245" cy="267335"/>
          </a:xfrm>
          <a:prstGeom prst="rect">
            <a:avLst/>
          </a:prstGeom>
          <a:solidFill>
            <a:srgbClr val="EE84F4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9469755" y="4907280"/>
            <a:ext cx="2237740" cy="267335"/>
          </a:xfrm>
          <a:prstGeom prst="rect">
            <a:avLst/>
          </a:prstGeom>
          <a:solidFill>
            <a:srgbClr val="FF00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6262370" y="5174615"/>
            <a:ext cx="3868420" cy="269875"/>
          </a:xfrm>
          <a:prstGeom prst="rect">
            <a:avLst/>
          </a:prstGeom>
          <a:solidFill>
            <a:srgbClr val="FF00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4339590" y="5438140"/>
            <a:ext cx="7367905" cy="269875"/>
          </a:xfrm>
          <a:prstGeom prst="rect">
            <a:avLst/>
          </a:prstGeom>
          <a:solidFill>
            <a:srgbClr val="FF00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1604010" y="5708015"/>
            <a:ext cx="5711825" cy="323850"/>
          </a:xfrm>
          <a:prstGeom prst="rect">
            <a:avLst/>
          </a:prstGeom>
          <a:solidFill>
            <a:srgbClr val="FF00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7315835" y="5708015"/>
            <a:ext cx="4391660" cy="324485"/>
          </a:xfrm>
          <a:prstGeom prst="rect">
            <a:avLst/>
          </a:prstGeom>
          <a:solidFill>
            <a:srgbClr val="FFC81F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1604010" y="6017260"/>
            <a:ext cx="7759065" cy="294640"/>
          </a:xfrm>
          <a:prstGeom prst="rect">
            <a:avLst/>
          </a:prstGeom>
          <a:solidFill>
            <a:srgbClr val="FFC81F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7315835" y="5704205"/>
            <a:ext cx="4505960" cy="52197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As a result of this evidence,...</a:t>
            </a:r>
            <a:endParaRPr lang="en-US" sz="2800" b="1" i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912110" y="5903595"/>
            <a:ext cx="1663700" cy="52197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announce</a:t>
            </a:r>
            <a:endParaRPr lang="en-US" sz="2800" b="1" i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3010535" y="3029585"/>
            <a:ext cx="1374775" cy="386715"/>
          </a:xfrm>
          <a:prstGeom prst="ellipse">
            <a:avLst/>
          </a:prstGeom>
          <a:noFill/>
          <a:ln w="412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4385310" y="3277870"/>
            <a:ext cx="451485" cy="371475"/>
          </a:xfrm>
          <a:prstGeom prst="ellipse">
            <a:avLst/>
          </a:prstGeom>
          <a:noFill/>
          <a:ln w="412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4900930" y="2413000"/>
            <a:ext cx="428625" cy="371475"/>
          </a:xfrm>
          <a:prstGeom prst="ellipse">
            <a:avLst/>
          </a:prstGeom>
          <a:noFill/>
          <a:ln w="412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216910" y="2661920"/>
            <a:ext cx="461645" cy="469265"/>
          </a:xfrm>
          <a:prstGeom prst="rect">
            <a:avLst/>
          </a:prstGeom>
        </p:spPr>
      </p:pic>
      <p:pic>
        <p:nvPicPr>
          <p:cNvPr id="100" name="图片 99"/>
          <p:cNvPicPr/>
          <p:nvPr/>
        </p:nvPicPr>
        <p:blipFill>
          <a:blip r:embed="rId6">
            <a:clrChange>
              <a:clrFrom>
                <a:srgbClr val="ECECEC">
                  <a:alpha val="100000"/>
                </a:srgbClr>
              </a:clrFrom>
              <a:clrTo>
                <a:srgbClr val="ECECEC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79900" y="2650490"/>
            <a:ext cx="855345" cy="7175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 animBg="1"/>
      <p:bldP spid="21" grpId="0" animBg="1"/>
      <p:bldP spid="24" grpId="0" animBg="1"/>
      <p:bldP spid="23" grpId="1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993775" y="241935"/>
            <a:ext cx="116293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4000" b="1" i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Activity 3  Read for detailed information</a:t>
            </a:r>
            <a:r>
              <a:rPr lang="en-US" altLang="zh-CN" sz="3200" b="1" i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in Para.1</a:t>
            </a:r>
            <a:r>
              <a:rPr lang="en-US" altLang="zh-CN" sz="4000" b="1" i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endParaRPr lang="zh-CN" altLang="en-US" sz="4000" b="1" i="1" spc="-1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+mn-ea"/>
            </a:endParaRPr>
          </a:p>
        </p:txBody>
      </p:sp>
      <p:sp>
        <p:nvSpPr>
          <p:cNvPr id="169" name="CustomShape 4"/>
          <p:cNvSpPr/>
          <p:nvPr>
            <p:custDataLst>
              <p:tags r:id="rId2"/>
            </p:custDataLst>
          </p:nvPr>
        </p:nvSpPr>
        <p:spPr>
          <a:xfrm>
            <a:off x="1520190" y="1999615"/>
            <a:ext cx="474980" cy="3853180"/>
          </a:xfrm>
          <a:prstGeom prst="leftBrace">
            <a:avLst>
              <a:gd name="adj1" fmla="val 8260"/>
              <a:gd name="adj2" fmla="val 50000"/>
            </a:avLst>
          </a:prstGeom>
          <a:noFill/>
          <a:ln w="38100">
            <a:solidFill>
              <a:srgbClr val="0070C0"/>
            </a:solidFill>
            <a:round/>
          </a:ln>
          <a:effectLst/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/>
          <a:lstStyle/>
          <a:p>
            <a:endParaRPr sz="3200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0" name="CustomShape 5"/>
          <p:cNvSpPr/>
          <p:nvPr>
            <p:custDataLst>
              <p:tags r:id="rId3"/>
            </p:custDataLst>
          </p:nvPr>
        </p:nvSpPr>
        <p:spPr>
          <a:xfrm>
            <a:off x="2078990" y="1504950"/>
            <a:ext cx="9730105" cy="157226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miter/>
          </a:ln>
          <a:effectLst/>
        </p:spPr>
        <p:style>
          <a:lnRef idx="2">
            <a:sysClr val="windowText" lastClr="000000"/>
          </a:lnRef>
          <a:fillRef idx="1">
            <a:sysClr val="window" lastClr="FFFFFF"/>
          </a:fillRef>
          <a:effectRef idx="0">
            <a:sysClr val="windowText" lastClr="00000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fontAlgn="auto">
              <a:lnSpc>
                <a:spcPts val="3860"/>
              </a:lnSpc>
              <a:tabLst>
                <a:tab pos="0" algn="l"/>
              </a:tabLst>
            </a:pPr>
            <a:r>
              <a:rPr lang="en-US" sz="3200" b="1" i="1" strike="noStrike" spc="-1">
                <a:solidFill>
                  <a:srgbClr val="0070C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What?</a:t>
            </a:r>
            <a:r>
              <a:rPr lang="en-US" sz="3200" b="1" i="1" strike="noStrike" spc="-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    It's one of                                                  in the world, because it causes</a:t>
            </a:r>
            <a:endParaRPr lang="en-US" sz="3200" b="1" i="1" strike="noStrike" spc="-1">
              <a:solidFill>
                <a:srgbClr val="00000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fontAlgn="auto">
              <a:lnSpc>
                <a:spcPts val="3860"/>
              </a:lnSpc>
              <a:tabLst>
                <a:tab pos="0" algn="l"/>
              </a:tabLst>
            </a:pPr>
            <a:endParaRPr lang="en-US" sz="3200" b="1" i="1" strike="noStrike" spc="-1">
              <a:solidFill>
                <a:srgbClr val="00000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71" name="CustomShape 6"/>
          <p:cNvSpPr/>
          <p:nvPr>
            <p:custDataLst>
              <p:tags r:id="rId4"/>
            </p:custDataLst>
          </p:nvPr>
        </p:nvSpPr>
        <p:spPr>
          <a:xfrm>
            <a:off x="2078990" y="3474085"/>
            <a:ext cx="6071870" cy="60134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miter/>
          </a:ln>
          <a:effectLst/>
        </p:spPr>
        <p:style>
          <a:lnRef idx="2">
            <a:sysClr val="windowText" lastClr="000000"/>
          </a:lnRef>
          <a:fillRef idx="1">
            <a:sysClr val="window" lastClr="FFFFFF"/>
          </a:fillRef>
          <a:effectRef idx="0">
            <a:sysClr val="windowText" lastClr="00000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3200" b="1" i="1" strike="noStrike" spc="-1">
                <a:solidFill>
                  <a:srgbClr val="0070C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When?</a:t>
            </a:r>
            <a:r>
              <a:rPr lang="en-US" sz="3200" b="1" i="1" strike="noStrike" spc="-1">
                <a:solidFill>
                  <a:srgbClr val="ECD3C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sz="3200" b="0" i="1" strike="noStrike" spc="-1">
                <a:solidFill>
                  <a:srgbClr val="ECD3CF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  </a:t>
            </a:r>
            <a:endParaRPr lang="en-US" sz="3200" b="0" i="1" strike="noStrike" spc="-1">
              <a:solidFill>
                <a:srgbClr val="00000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72" name="CustomShape 7"/>
          <p:cNvSpPr/>
          <p:nvPr>
            <p:custDataLst>
              <p:tags r:id="rId5"/>
            </p:custDataLst>
          </p:nvPr>
        </p:nvSpPr>
        <p:spPr>
          <a:xfrm>
            <a:off x="2064385" y="4483735"/>
            <a:ext cx="3333115" cy="60134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miter/>
          </a:ln>
          <a:effectLst/>
        </p:spPr>
        <p:style>
          <a:lnRef idx="2">
            <a:sysClr val="windowText" lastClr="000000"/>
          </a:lnRef>
          <a:fillRef idx="1">
            <a:sysClr val="window" lastClr="FFFFFF"/>
          </a:fillRef>
          <a:effectRef idx="0">
            <a:sysClr val="windowText" lastClr="00000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3200" b="1" i="1" strike="noStrike" spc="-1">
                <a:solidFill>
                  <a:srgbClr val="0070C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Where?</a:t>
            </a:r>
            <a:r>
              <a:rPr lang="en-US" sz="3200" b="1" i="1" strike="noStrike" spc="-1">
                <a:solidFill>
                  <a:srgbClr val="E5967C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 </a:t>
            </a:r>
            <a:endParaRPr lang="en-US" sz="3200" b="0" i="1" strike="noStrike" spc="-1">
              <a:solidFill>
                <a:srgbClr val="00000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73" name="CustomShape 8"/>
          <p:cNvSpPr/>
          <p:nvPr>
            <p:custDataLst>
              <p:tags r:id="rId6"/>
            </p:custDataLst>
          </p:nvPr>
        </p:nvSpPr>
        <p:spPr>
          <a:xfrm>
            <a:off x="2064385" y="5493385"/>
            <a:ext cx="9880600" cy="60134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miter/>
          </a:ln>
          <a:effectLst/>
        </p:spPr>
        <p:style>
          <a:lnRef idx="2">
            <a:sysClr val="windowText" lastClr="000000"/>
          </a:lnRef>
          <a:fillRef idx="1">
            <a:sysClr val="window" lastClr="FFFFFF"/>
          </a:fillRef>
          <a:effectRef idx="0">
            <a:sysClr val="windowText" lastClr="00000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3200" b="1" i="1" strike="noStrike" spc="-1">
                <a:solidFill>
                  <a:srgbClr val="0070C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What results?</a:t>
            </a:r>
            <a:r>
              <a:rPr lang="en-US" sz="3200" b="1" i="1" strike="noStrike" spc="-1">
                <a:solidFill>
                  <a:srgbClr val="E5967C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 </a:t>
            </a:r>
            <a:endParaRPr lang="en-US" sz="3200" b="0" i="1" strike="noStrike" spc="-1">
              <a:solidFill>
                <a:srgbClr val="00000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74" name="CustomShape 9"/>
          <p:cNvSpPr/>
          <p:nvPr>
            <p:custDataLst>
              <p:tags r:id="rId7"/>
            </p:custDataLst>
          </p:nvPr>
        </p:nvSpPr>
        <p:spPr>
          <a:xfrm>
            <a:off x="5457825" y="1501775"/>
            <a:ext cx="4707890" cy="581025"/>
          </a:xfrm>
          <a:prstGeom prst="rect">
            <a:avLst/>
          </a:prstGeom>
          <a:noFill/>
          <a:ln w="0">
            <a:noFill/>
          </a:ln>
          <a:effectLst/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3200" b="1" i="1" strike="noStrike" spc="-1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the most feared diseases</a:t>
            </a:r>
            <a:endParaRPr lang="en-US" sz="3200" b="1" i="1" strike="noStrike" spc="-1">
              <a:solidFill>
                <a:srgbClr val="FF000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75" name="CustomShape 10"/>
          <p:cNvSpPr/>
          <p:nvPr>
            <p:custDataLst>
              <p:tags r:id="rId8"/>
            </p:custDataLst>
          </p:nvPr>
        </p:nvSpPr>
        <p:spPr>
          <a:xfrm>
            <a:off x="6416675" y="1999615"/>
            <a:ext cx="5467985" cy="581025"/>
          </a:xfrm>
          <a:prstGeom prst="rect">
            <a:avLst/>
          </a:prstGeom>
          <a:noFill/>
          <a:ln w="0">
            <a:noFill/>
          </a:ln>
          <a:effectLst/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3200" b="1" i="1" strike="noStrike" spc="-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severe diarrhoea, dehydration </a:t>
            </a:r>
            <a:endParaRPr lang="en-US" sz="3200" b="1" i="1" strike="noStrike" spc="-1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76" name="CustomShape 11"/>
          <p:cNvSpPr/>
          <p:nvPr>
            <p:custDataLst>
              <p:tags r:id="rId9"/>
            </p:custDataLst>
          </p:nvPr>
        </p:nvSpPr>
        <p:spPr>
          <a:xfrm>
            <a:off x="3543935" y="3474085"/>
            <a:ext cx="4606925" cy="581025"/>
          </a:xfrm>
          <a:prstGeom prst="rect">
            <a:avLst/>
          </a:prstGeom>
          <a:noFill/>
          <a:ln w="0">
            <a:noFill/>
          </a:ln>
          <a:effectLst/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3200" b="1" i="1" strike="noStrike" spc="-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In the early 19th century</a:t>
            </a:r>
            <a:endParaRPr lang="en-US" sz="3200" b="1" i="1" strike="noStrike" spc="-1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77" name="CustomShape 12"/>
          <p:cNvSpPr/>
          <p:nvPr>
            <p:custDataLst>
              <p:tags r:id="rId10"/>
            </p:custDataLst>
          </p:nvPr>
        </p:nvSpPr>
        <p:spPr>
          <a:xfrm>
            <a:off x="3667760" y="4483735"/>
            <a:ext cx="1506855" cy="581025"/>
          </a:xfrm>
          <a:prstGeom prst="rect">
            <a:avLst/>
          </a:prstGeom>
          <a:noFill/>
          <a:ln w="0">
            <a:noFill/>
          </a:ln>
          <a:effectLst/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3200" b="1" i="1" strike="noStrike" spc="-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Europe</a:t>
            </a:r>
            <a:endParaRPr lang="en-US" sz="3200" b="1" i="1" strike="noStrike" spc="-1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78" name="CustomShape 13"/>
          <p:cNvSpPr/>
          <p:nvPr>
            <p:custDataLst>
              <p:tags r:id="rId11"/>
            </p:custDataLst>
          </p:nvPr>
        </p:nvSpPr>
        <p:spPr>
          <a:xfrm>
            <a:off x="4712335" y="5513705"/>
            <a:ext cx="7022465" cy="581025"/>
          </a:xfrm>
          <a:prstGeom prst="rect">
            <a:avLst/>
          </a:prstGeom>
          <a:noFill/>
          <a:ln w="0">
            <a:noFill/>
          </a:ln>
          <a:effectLst/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-US" sz="3200" b="1" i="1" strike="noStrike" spc="-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Millions of people died from the disease</a:t>
            </a:r>
            <a:endParaRPr lang="en-US" sz="3200" b="1" i="1" strike="noStrike" spc="-1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2860" y="3557270"/>
            <a:ext cx="1497965" cy="737870"/>
            <a:chOff x="99" y="5831"/>
            <a:chExt cx="2359" cy="1162"/>
          </a:xfrm>
        </p:grpSpPr>
        <p:sp>
          <p:nvSpPr>
            <p:cNvPr id="168" name="CustomShape 3"/>
            <p:cNvSpPr/>
            <p:nvPr>
              <p:custDataLst>
                <p:tags r:id="rId12"/>
              </p:custDataLst>
            </p:nvPr>
          </p:nvSpPr>
          <p:spPr>
            <a:xfrm>
              <a:off x="198" y="5831"/>
              <a:ext cx="2260" cy="1162"/>
            </a:xfrm>
            <a:prstGeom prst="flowChartAlternateProcess">
              <a:avLst/>
            </a:prstGeom>
            <a:solidFill>
              <a:srgbClr val="0070C0"/>
            </a:solidFill>
            <a:ln w="6350">
              <a:solidFill>
                <a:srgbClr val="E5967C"/>
              </a:solidFill>
              <a:round/>
            </a:ln>
            <a:effectLst/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3200" b="0" i="1" strike="noStrike" spc="-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" name="文本框 2"/>
            <p:cNvSpPr txBox="1"/>
            <p:nvPr>
              <p:custDataLst>
                <p:tags r:id="rId13"/>
              </p:custDataLst>
            </p:nvPr>
          </p:nvSpPr>
          <p:spPr>
            <a:xfrm>
              <a:off x="99" y="5953"/>
              <a:ext cx="2348" cy="91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3200" b="1" i="1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Cholera</a:t>
              </a:r>
              <a:endParaRPr lang="zh-CN" altLang="en-US" sz="3200" b="1" i="1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2" name="CustomShape 10"/>
          <p:cNvSpPr/>
          <p:nvPr>
            <p:custDataLst>
              <p:tags r:id="rId14"/>
            </p:custDataLst>
          </p:nvPr>
        </p:nvSpPr>
        <p:spPr>
          <a:xfrm>
            <a:off x="2139950" y="2464435"/>
            <a:ext cx="2999740" cy="581025"/>
          </a:xfrm>
          <a:prstGeom prst="rect">
            <a:avLst/>
          </a:prstGeom>
          <a:noFill/>
          <a:ln w="0">
            <a:noFill/>
          </a:ln>
          <a:effectLst/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3200" b="1" i="1" strike="noStrike" spc="-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and even death.</a:t>
            </a:r>
            <a:endParaRPr lang="en-US" sz="3200" b="1" i="1" strike="noStrike" spc="-1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5">
            <a:clrChange>
              <a:clrFrom>
                <a:srgbClr val="C5F0C3">
                  <a:alpha val="100000"/>
                </a:srgbClr>
              </a:clrFrom>
              <a:clrTo>
                <a:srgbClr val="C5F0C3">
                  <a:alpha val="100000"/>
                  <a:alpha val="0"/>
                </a:srgbClr>
              </a:clrTo>
            </a:clrChange>
          </a:blip>
          <a:srcRect l="9205" t="5462" b="15294"/>
          <a:stretch>
            <a:fillRect/>
          </a:stretch>
        </p:blipFill>
        <p:spPr>
          <a:xfrm>
            <a:off x="8858250" y="3321685"/>
            <a:ext cx="3181350" cy="19272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0" bldLvl="0" animBg="1"/>
      <p:bldP spid="175" grpId="0" bldLvl="0" animBg="1"/>
      <p:bldP spid="176" grpId="0" bldLvl="0" animBg="1"/>
      <p:bldP spid="177" grpId="0" bldLvl="0" animBg="1"/>
      <p:bldP spid="178" grpId="0" bldLvl="0" animBg="1"/>
      <p:bldP spid="2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993775" y="241935"/>
            <a:ext cx="116293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4000" b="1" i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Activity 3  Read for detailed information </a:t>
            </a:r>
            <a:r>
              <a:rPr lang="en-US" altLang="zh-CN" sz="3200" b="1" i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in Para.2 &amp; 3 </a:t>
            </a:r>
            <a:endParaRPr lang="en-US" altLang="zh-CN" sz="3200" b="1" i="1" spc="-1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2690" y="948690"/>
            <a:ext cx="7026910" cy="5709285"/>
          </a:xfrm>
          <a:prstGeom prst="round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00990" y="1531620"/>
            <a:ext cx="4615815" cy="25533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 fontAlgn="auto">
              <a:lnSpc>
                <a:spcPct val="125000"/>
              </a:lnSpc>
              <a:buFont typeface="Wingdings" panose="05000000000000000000" charset="0"/>
              <a:buChar char="Ø"/>
            </a:pPr>
            <a:r>
              <a:rPr lang="en-US" altLang="zh-CN" sz="3200" b="1" i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What kind of map is it?</a:t>
            </a:r>
            <a:endParaRPr lang="en-US" altLang="zh-CN" sz="3200" b="1" i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marL="457200" indent="-457200" fontAlgn="auto">
              <a:lnSpc>
                <a:spcPct val="125000"/>
              </a:lnSpc>
              <a:buFont typeface="Wingdings" panose="05000000000000000000" charset="0"/>
              <a:buChar char="Ø"/>
            </a:pPr>
            <a:r>
              <a:rPr lang="en-US" altLang="zh-CN" sz="3200" b="1" i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What does “-” mean?</a:t>
            </a:r>
            <a:endParaRPr lang="en-US" altLang="zh-CN" sz="3200" b="1" i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marL="457200" indent="-457200" fontAlgn="auto">
              <a:lnSpc>
                <a:spcPct val="125000"/>
              </a:lnSpc>
              <a:buFont typeface="Wingdings" panose="05000000000000000000" charset="0"/>
              <a:buChar char="Ø"/>
            </a:pPr>
            <a:r>
              <a:rPr lang="en-US" altLang="zh-CN" sz="3200" b="1" i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What does “PH” mean?</a:t>
            </a:r>
            <a:endParaRPr lang="en-US" altLang="zh-CN" sz="3200" b="1" i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marL="457200" indent="-457200" fontAlgn="auto">
              <a:lnSpc>
                <a:spcPct val="125000"/>
              </a:lnSpc>
              <a:buFont typeface="Wingdings" panose="05000000000000000000" charset="0"/>
              <a:buChar char="Ø"/>
            </a:pPr>
            <a:r>
              <a:rPr lang="en-US" altLang="zh-CN" sz="3200" b="1" i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Where is the pump? </a:t>
            </a:r>
            <a:endParaRPr lang="en-US" altLang="zh-CN" sz="3200" b="1" i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7108825" y="5391150"/>
            <a:ext cx="2716530" cy="540385"/>
          </a:xfrm>
          <a:prstGeom prst="ellipse">
            <a:avLst/>
          </a:prstGeom>
          <a:noFill/>
          <a:ln w="412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7443470" y="5768975"/>
            <a:ext cx="1167765" cy="464185"/>
          </a:xfrm>
          <a:prstGeom prst="ellipse">
            <a:avLst/>
          </a:prstGeom>
          <a:noFill/>
          <a:ln w="412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5772150" y="2397760"/>
            <a:ext cx="1807210" cy="647065"/>
          </a:xfrm>
          <a:prstGeom prst="ellipse">
            <a:avLst/>
          </a:prstGeom>
          <a:noFill/>
          <a:ln w="412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7942580" y="1435735"/>
            <a:ext cx="668655" cy="449580"/>
          </a:xfrm>
          <a:prstGeom prst="ellipse">
            <a:avLst/>
          </a:prstGeom>
          <a:noFill/>
          <a:ln w="412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854440" y="2301875"/>
            <a:ext cx="970915" cy="555625"/>
          </a:xfrm>
          <a:prstGeom prst="ellipse">
            <a:avLst/>
          </a:prstGeom>
          <a:noFill/>
          <a:ln w="412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/>
        </p:nvSpPr>
        <p:spPr>
          <a:xfrm>
            <a:off x="8512810" y="5768975"/>
            <a:ext cx="2296160" cy="555625"/>
          </a:xfrm>
          <a:prstGeom prst="ellipse">
            <a:avLst/>
          </a:prstGeom>
          <a:noFill/>
          <a:ln w="412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611235" y="2301875"/>
            <a:ext cx="546735" cy="556260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8093075" y="2720975"/>
            <a:ext cx="1807210" cy="647065"/>
          </a:xfrm>
          <a:prstGeom prst="ellipse">
            <a:avLst/>
          </a:prstGeom>
          <a:noFill/>
          <a:ln w="412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9374505" y="1435735"/>
            <a:ext cx="1807210" cy="647065"/>
          </a:xfrm>
          <a:prstGeom prst="ellipse">
            <a:avLst/>
          </a:prstGeom>
          <a:noFill/>
          <a:ln w="412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9900285" y="3159760"/>
            <a:ext cx="531495" cy="605790"/>
          </a:xfrm>
          <a:prstGeom prst="ellipse">
            <a:avLst/>
          </a:prstGeom>
          <a:noFill/>
          <a:ln w="412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0" name="图片 99"/>
          <p:cNvPicPr/>
          <p:nvPr/>
        </p:nvPicPr>
        <p:blipFill>
          <a:blip r:embed="rId5">
            <a:clrChange>
              <a:clrFrom>
                <a:srgbClr val="ECECEC">
                  <a:alpha val="100000"/>
                </a:srgbClr>
              </a:clrFrom>
              <a:clrTo>
                <a:srgbClr val="ECECEC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77120" y="2107565"/>
            <a:ext cx="993140" cy="9372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7" grpId="0" animBg="1"/>
      <p:bldP spid="8" grpId="0" animBg="1"/>
      <p:bldP spid="9" grpId="0" animBg="1"/>
      <p:bldP spid="11" grpId="0" animBg="1"/>
      <p:bldP spid="2" grpId="0" animBg="1"/>
      <p:bldP spid="3" grpId="0" bldLvl="0" animBg="1"/>
      <p:bldP spid="4" grpId="0" bldLvl="0" animBg="1"/>
      <p:bldP spid="10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8155305" y="3181033"/>
            <a:ext cx="3998595" cy="987742"/>
            <a:chOff x="14231" y="4906"/>
            <a:chExt cx="6297" cy="1555"/>
          </a:xfrm>
        </p:grpSpPr>
        <p:sp>
          <p:nvSpPr>
            <p:cNvPr id="15" name="文本框 12"/>
            <p:cNvSpPr/>
            <p:nvPr>
              <p:custDataLst>
                <p:tags r:id="rId1"/>
              </p:custDataLst>
            </p:nvPr>
          </p:nvSpPr>
          <p:spPr>
            <a:xfrm>
              <a:off x="15023" y="4960"/>
              <a:ext cx="5505" cy="1501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4472C4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lstStyle/>
            <a:p>
              <a:r>
                <a:rPr lang="en-US" altLang="zh-CN" sz="2800" b="1" i="1" baseline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Snow </a:t>
              </a:r>
              <a:r>
                <a:rPr lang="en-US" altLang="zh-CN" sz="2800" b="1" i="1" baseline="0">
                  <a:solidFill>
                    <a:srgbClr val="FF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had</a:t>
              </a:r>
              <a:r>
                <a:rPr lang="en-US" altLang="zh-CN" sz="2800" b="1" i="1" baseline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the_______ of the pump</a:t>
              </a:r>
              <a:r>
                <a:rPr lang="en-US" altLang="zh-CN" sz="2800" b="1" i="1" baseline="0">
                  <a:solidFill>
                    <a:srgbClr val="FF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removed</a:t>
              </a:r>
              <a:r>
                <a:rPr lang="en-US" altLang="zh-CN" sz="2800" i="1" baseline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.</a:t>
              </a:r>
              <a:endParaRPr lang="en-US" altLang="zh-CN" sz="2800" i="1" baseline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19" name="文本框 17"/>
            <p:cNvSpPr/>
            <p:nvPr>
              <p:custDataLst>
                <p:tags r:id="rId2"/>
              </p:custDataLst>
            </p:nvPr>
          </p:nvSpPr>
          <p:spPr>
            <a:xfrm>
              <a:off x="14231" y="4906"/>
              <a:ext cx="793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 algn="ctr"/>
              <a:r>
                <a:rPr lang="en-US" altLang="zh-CN" sz="2800" b="1" i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</a:t>
              </a:r>
              <a:endParaRPr lang="en-US" altLang="zh-CN" sz="2800" b="1" i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993775" y="241935"/>
            <a:ext cx="116293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4000" b="1" i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Activity 3  Read for detailed information </a:t>
            </a:r>
            <a:r>
              <a:rPr lang="en-US" altLang="zh-CN" sz="3200" b="1" i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in Para.2 &amp; 3</a:t>
            </a:r>
            <a:endParaRPr lang="en-US" altLang="zh-CN" sz="3200" b="1" i="1" spc="-1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57193" y="1454150"/>
            <a:ext cx="3834262" cy="1814830"/>
            <a:chOff x="45" y="2290"/>
            <a:chExt cx="6329" cy="2858"/>
          </a:xfrm>
        </p:grpSpPr>
        <p:sp>
          <p:nvSpPr>
            <p:cNvPr id="26628" name="文本框 2"/>
            <p:cNvSpPr/>
            <p:nvPr>
              <p:custDataLst>
                <p:tags r:id="rId4"/>
              </p:custDataLst>
            </p:nvPr>
          </p:nvSpPr>
          <p:spPr>
            <a:xfrm>
              <a:off x="859" y="2290"/>
              <a:ext cx="5515" cy="2858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4472C4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lstStyle/>
            <a:p>
              <a:r>
                <a:rPr lang="en-US" altLang="zh-CN" sz="2800" b="1" i="1" baseline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It was believed that </a:t>
              </a:r>
              <a:endParaRPr lang="en-US" altLang="zh-CN" sz="2800" b="1" i="1" baseline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  <a:p>
              <a:r>
                <a:rPr lang="en-US" altLang="zh-CN" sz="2800" b="1" i="1" baseline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cholera was caused </a:t>
              </a:r>
              <a:endParaRPr lang="en-US" altLang="zh-CN" sz="2800" b="1" i="1" baseline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  <a:p>
              <a:r>
                <a:rPr lang="en-US" altLang="zh-CN" sz="2800" b="1" i="1" baseline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by _______ or germs in _________</a:t>
              </a:r>
              <a:r>
                <a:rPr lang="en-US" altLang="zh-CN" sz="2800" b="1" i="1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  <a:sym typeface="+mn-ea"/>
                </a:rPr>
                <a:t>____</a:t>
              </a:r>
              <a:r>
                <a:rPr lang="en-US" altLang="zh-CN" sz="2800" b="1" i="1" baseline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.</a:t>
              </a:r>
              <a:endParaRPr lang="en-US" altLang="zh-CN" sz="2800" b="1" i="1" baseline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26635" name="文本框 13"/>
            <p:cNvSpPr/>
            <p:nvPr>
              <p:custDataLst>
                <p:tags r:id="rId5"/>
              </p:custDataLst>
            </p:nvPr>
          </p:nvSpPr>
          <p:spPr>
            <a:xfrm>
              <a:off x="45" y="2290"/>
              <a:ext cx="795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 algn="ctr"/>
              <a:r>
                <a:rPr lang="en-US" altLang="zh-CN" sz="2800" b="1" i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  <a:endParaRPr lang="en-US" altLang="zh-CN" sz="2800" b="1" i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-15240" y="3999230"/>
            <a:ext cx="3568065" cy="1818640"/>
            <a:chOff x="84" y="5527"/>
            <a:chExt cx="5619" cy="2864"/>
          </a:xfrm>
        </p:grpSpPr>
        <p:sp>
          <p:nvSpPr>
            <p:cNvPr id="26633" name="文本框 8"/>
            <p:cNvSpPr/>
            <p:nvPr>
              <p:custDataLst>
                <p:tags r:id="rId6"/>
              </p:custDataLst>
            </p:nvPr>
          </p:nvSpPr>
          <p:spPr>
            <a:xfrm>
              <a:off x="879" y="5533"/>
              <a:ext cx="4824" cy="2858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4472C4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lstStyle/>
            <a:p>
              <a:r>
                <a:rPr lang="en-US" altLang="zh-CN" sz="2800" b="1" i="1" baseline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Snow __________</a:t>
              </a:r>
              <a:endParaRPr lang="en-US" altLang="zh-CN" sz="2800" b="1" i="1" baseline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  <a:p>
              <a:r>
                <a:rPr lang="en-US" altLang="zh-CN" sz="2800" b="1" i="1" baseline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____</a:t>
              </a:r>
              <a:r>
                <a:rPr lang="en-US" altLang="zh-CN" sz="2800" b="1" i="1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  <a:sym typeface="+mn-ea"/>
                </a:rPr>
                <a:t>___</a:t>
              </a:r>
              <a:r>
                <a:rPr lang="en-US" altLang="zh-CN" sz="2800" b="1" i="1" baseline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the places where people who</a:t>
              </a:r>
              <a:endParaRPr lang="en-US" altLang="zh-CN" sz="2800" b="1" i="1" baseline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  <a:p>
              <a:r>
                <a:rPr lang="en-US" altLang="zh-CN" sz="2800" b="1" i="1" baseline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_____ had lived</a:t>
              </a:r>
              <a:r>
                <a:rPr lang="en-US" altLang="zh-CN" sz="2800" i="1" baseline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.</a:t>
              </a:r>
              <a:endParaRPr lang="en-US" altLang="zh-CN" sz="2800" i="1" baseline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26636" name="文本框 14"/>
            <p:cNvSpPr/>
            <p:nvPr>
              <p:custDataLst>
                <p:tags r:id="rId7"/>
              </p:custDataLst>
            </p:nvPr>
          </p:nvSpPr>
          <p:spPr>
            <a:xfrm>
              <a:off x="84" y="5527"/>
              <a:ext cx="795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 algn="ctr"/>
              <a:r>
                <a:rPr lang="en-US" altLang="zh-CN" sz="2800" b="1" i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  <a:endParaRPr lang="en-US" altLang="zh-CN" sz="2800" b="1" i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6640" name="文本框 18"/>
          <p:cNvSpPr/>
          <p:nvPr>
            <p:custDataLst>
              <p:tags r:id="rId8"/>
            </p:custDataLst>
          </p:nvPr>
        </p:nvSpPr>
        <p:spPr>
          <a:xfrm>
            <a:off x="939165" y="2270125"/>
            <a:ext cx="1285875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2800" b="1" i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bad air</a:t>
            </a:r>
            <a:endParaRPr lang="en-US" altLang="zh-CN" sz="2800" b="1" i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641" name="文本框 19"/>
          <p:cNvSpPr/>
          <p:nvPr>
            <p:custDataLst>
              <p:tags r:id="rId9"/>
            </p:custDataLst>
          </p:nvPr>
        </p:nvSpPr>
        <p:spPr>
          <a:xfrm>
            <a:off x="984885" y="2715578"/>
            <a:ext cx="2376488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2800" b="1" i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food or water</a:t>
            </a:r>
            <a:endParaRPr lang="en-US" altLang="zh-CN" sz="2800" b="1" i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642" name="文本框 20"/>
          <p:cNvSpPr/>
          <p:nvPr>
            <p:custDataLst>
              <p:tags r:id="rId10"/>
            </p:custDataLst>
          </p:nvPr>
        </p:nvSpPr>
        <p:spPr>
          <a:xfrm>
            <a:off x="1427480" y="3982720"/>
            <a:ext cx="177038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 b="1" i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marked on </a:t>
            </a:r>
            <a:endParaRPr lang="en-US" altLang="zh-CN" sz="2800" b="1" i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643" name="文本框 21"/>
          <p:cNvSpPr/>
          <p:nvPr>
            <p:custDataLst>
              <p:tags r:id="rId11"/>
            </p:custDataLst>
          </p:nvPr>
        </p:nvSpPr>
        <p:spPr>
          <a:xfrm>
            <a:off x="631825" y="5276215"/>
            <a:ext cx="8636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 b="1" i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died </a:t>
            </a:r>
            <a:endParaRPr lang="en-US" altLang="zh-CN" sz="2800" b="1" i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649" name="右箭头 33"/>
          <p:cNvSpPr/>
          <p:nvPr>
            <p:custDataLst>
              <p:tags r:id="rId12"/>
            </p:custDataLst>
          </p:nvPr>
        </p:nvSpPr>
        <p:spPr>
          <a:xfrm rot="5400000">
            <a:off x="1805305" y="3549015"/>
            <a:ext cx="601345" cy="215900"/>
          </a:xfrm>
          <a:prstGeom prst="rightArrow">
            <a:avLst>
              <a:gd name="adj1" fmla="val 50000"/>
              <a:gd name="adj2" fmla="val 49742"/>
            </a:avLst>
          </a:prstGeom>
          <a:solidFill>
            <a:schemeClr val="accent5">
              <a:lumMod val="75000"/>
            </a:schemeClr>
          </a:solidFill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endParaRPr lang="zh-CN" altLang="en-US" sz="2800" i="1"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3" name="右箭头 33"/>
          <p:cNvSpPr/>
          <p:nvPr>
            <p:custDataLst>
              <p:tags r:id="rId13"/>
            </p:custDataLst>
          </p:nvPr>
        </p:nvSpPr>
        <p:spPr>
          <a:xfrm>
            <a:off x="3613785" y="4722495"/>
            <a:ext cx="681990" cy="215900"/>
          </a:xfrm>
          <a:prstGeom prst="rightArrow">
            <a:avLst>
              <a:gd name="adj1" fmla="val 50000"/>
              <a:gd name="adj2" fmla="val 49742"/>
            </a:avLst>
          </a:prstGeom>
          <a:solidFill>
            <a:schemeClr val="accent5">
              <a:lumMod val="75000"/>
            </a:schemeClr>
          </a:solidFill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endParaRPr lang="zh-CN" altLang="en-US" sz="2800" i="1"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8133715" y="1523365"/>
            <a:ext cx="3999230" cy="953135"/>
            <a:chOff x="14976" y="3599"/>
            <a:chExt cx="6298" cy="1501"/>
          </a:xfrm>
        </p:grpSpPr>
        <p:sp>
          <p:nvSpPr>
            <p:cNvPr id="14" name="文本框 3"/>
            <p:cNvSpPr/>
            <p:nvPr>
              <p:custDataLst>
                <p:tags r:id="rId14"/>
              </p:custDataLst>
            </p:nvPr>
          </p:nvSpPr>
          <p:spPr>
            <a:xfrm>
              <a:off x="15768" y="3599"/>
              <a:ext cx="5506" cy="1501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4472C4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lstStyle/>
            <a:p>
              <a:r>
                <a:rPr lang="en-US" altLang="zh-CN" sz="2800" b="1" i="1" baseline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The pump water carried</a:t>
              </a:r>
              <a:r>
                <a:rPr lang="en-US" altLang="zh-CN" sz="2800" i="1" baseline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_________</a:t>
              </a:r>
              <a:r>
                <a:rPr lang="en-US" altLang="zh-CN" sz="2800" i="1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  <a:sym typeface="+mn-ea"/>
                </a:rPr>
                <a:t>_</a:t>
              </a:r>
              <a:r>
                <a:rPr lang="en-US" altLang="zh-CN" sz="2800" i="1" baseline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__.</a:t>
              </a:r>
              <a:endParaRPr lang="en-US" altLang="zh-CN" sz="2800" i="1" baseline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16" name="文本框 17"/>
            <p:cNvSpPr/>
            <p:nvPr>
              <p:custDataLst>
                <p:tags r:id="rId15"/>
              </p:custDataLst>
            </p:nvPr>
          </p:nvSpPr>
          <p:spPr>
            <a:xfrm>
              <a:off x="14976" y="3599"/>
              <a:ext cx="792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 algn="ctr"/>
              <a:r>
                <a:rPr lang="en-US" altLang="zh-CN" sz="2800" b="1" i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</a:t>
              </a:r>
              <a:endParaRPr lang="en-US" altLang="zh-CN" sz="2800" b="1" i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7" name="文本框 26"/>
          <p:cNvSpPr/>
          <p:nvPr>
            <p:custDataLst>
              <p:tags r:id="rId16"/>
            </p:custDataLst>
          </p:nvPr>
        </p:nvSpPr>
        <p:spPr>
          <a:xfrm>
            <a:off x="9728835" y="1931035"/>
            <a:ext cx="248983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 b="1" i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cholera germs</a:t>
            </a:r>
            <a:endParaRPr lang="en-US" altLang="zh-CN" sz="2800" b="1" i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文本框 27"/>
          <p:cNvSpPr/>
          <p:nvPr>
            <p:custDataLst>
              <p:tags r:id="rId17"/>
            </p:custDataLst>
          </p:nvPr>
        </p:nvSpPr>
        <p:spPr>
          <a:xfrm>
            <a:off x="10779125" y="3188335"/>
            <a:ext cx="133794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 b="1" i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handle</a:t>
            </a:r>
            <a:endParaRPr lang="en-US" altLang="zh-CN" sz="2800" b="1" i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文本框 20"/>
          <p:cNvSpPr/>
          <p:nvPr>
            <p:custDataLst>
              <p:tags r:id="rId18"/>
            </p:custDataLst>
          </p:nvPr>
        </p:nvSpPr>
        <p:spPr>
          <a:xfrm>
            <a:off x="636905" y="4416425"/>
            <a:ext cx="128714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 b="1" i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map</a:t>
            </a:r>
            <a:endParaRPr lang="en-US" altLang="zh-CN" sz="2800" b="1" i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右箭头 33"/>
          <p:cNvSpPr/>
          <p:nvPr>
            <p:custDataLst>
              <p:tags r:id="rId19"/>
            </p:custDataLst>
          </p:nvPr>
        </p:nvSpPr>
        <p:spPr>
          <a:xfrm>
            <a:off x="7948930" y="2087245"/>
            <a:ext cx="597535" cy="208915"/>
          </a:xfrm>
          <a:prstGeom prst="rightArrow">
            <a:avLst>
              <a:gd name="adj1" fmla="val 50000"/>
              <a:gd name="adj2" fmla="val 49742"/>
            </a:avLst>
          </a:prstGeom>
          <a:solidFill>
            <a:schemeClr val="accent5">
              <a:lumMod val="75000"/>
            </a:schemeClr>
          </a:solidFill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endParaRPr lang="zh-CN" altLang="en-US" sz="2800" i="1"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6" name="右箭头 33"/>
          <p:cNvSpPr/>
          <p:nvPr>
            <p:custDataLst>
              <p:tags r:id="rId20"/>
            </p:custDataLst>
          </p:nvPr>
        </p:nvSpPr>
        <p:spPr>
          <a:xfrm rot="5400000">
            <a:off x="10204450" y="2748915"/>
            <a:ext cx="601345" cy="215900"/>
          </a:xfrm>
          <a:prstGeom prst="rightArrow">
            <a:avLst>
              <a:gd name="adj1" fmla="val 50000"/>
              <a:gd name="adj2" fmla="val 49742"/>
            </a:avLst>
          </a:prstGeom>
          <a:solidFill>
            <a:schemeClr val="accent5">
              <a:lumMod val="75000"/>
            </a:schemeClr>
          </a:solidFill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endParaRPr lang="zh-CN" altLang="en-US" sz="2800" i="1"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7" name="文本框 20"/>
          <p:cNvSpPr/>
          <p:nvPr>
            <p:custDataLst>
              <p:tags r:id="rId21"/>
            </p:custDataLst>
          </p:nvPr>
        </p:nvSpPr>
        <p:spPr bwMode="auto">
          <a:xfrm>
            <a:off x="8155305" y="5844540"/>
            <a:ext cx="3893185" cy="607695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  <a:ln w="38100">
            <a:noFill/>
            <a:round/>
          </a:ln>
        </p:spPr>
        <p:txBody>
          <a:bodyPr wrap="none" anchor="ctr" anchorCtr="0">
            <a:no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ysClr val="windowText" lastClr="000000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ysClr val="windowText" lastClr="000000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ysClr val="windowText" lastClr="000000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ysClr val="windowText" lastClr="000000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ysClr val="windowText" lastClr="000000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lvl="0" algn="ctr">
              <a:lnSpc>
                <a:spcPct val="120000"/>
              </a:lnSpc>
              <a:buClrTx/>
              <a:buSzTx/>
              <a:buFontTx/>
              <a:buNone/>
            </a:pPr>
            <a:r>
              <a:rPr lang="en-US" altLang="zh-CN" b="1" i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+mn-ea"/>
              </a:rPr>
              <a:t>Steps in the research</a:t>
            </a:r>
            <a:endParaRPr lang="en-US" altLang="zh-CN" b="1" i="1"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851275" y="1454150"/>
            <a:ext cx="4008120" cy="5012690"/>
            <a:chOff x="6497" y="2290"/>
            <a:chExt cx="6312" cy="7894"/>
          </a:xfrm>
        </p:grpSpPr>
        <p:sp>
          <p:nvSpPr>
            <p:cNvPr id="23" name="文本框 4"/>
            <p:cNvSpPr/>
            <p:nvPr>
              <p:custDataLst>
                <p:tags r:id="rId22"/>
              </p:custDataLst>
            </p:nvPr>
          </p:nvSpPr>
          <p:spPr>
            <a:xfrm>
              <a:off x="7292" y="2290"/>
              <a:ext cx="5517" cy="2179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4472C4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lstStyle/>
            <a:p>
              <a:r>
                <a:rPr lang="en-US" altLang="zh-CN" sz="2800" b="1" i="1" baseline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Many deaths occurred </a:t>
              </a:r>
              <a:endParaRPr lang="en-US" altLang="zh-CN" sz="2800" b="1" i="1" baseline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  <a:p>
              <a:r>
                <a:rPr lang="en-US" altLang="zh-CN" sz="2800" b="1" i="1" baseline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near the __________</a:t>
              </a:r>
              <a:endParaRPr lang="en-US" altLang="zh-CN" sz="2800" b="1" i="1" baseline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  <a:p>
              <a:r>
                <a:rPr lang="en-US" altLang="zh-CN" sz="2800" b="1" i="1" baseline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in Broad Street.</a:t>
              </a:r>
              <a:endParaRPr lang="en-US" altLang="zh-CN" sz="2800" b="1" i="1" baseline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5"/>
            <p:cNvSpPr/>
            <p:nvPr>
              <p:custDataLst>
                <p:tags r:id="rId23"/>
              </p:custDataLst>
            </p:nvPr>
          </p:nvSpPr>
          <p:spPr>
            <a:xfrm>
              <a:off x="7292" y="4469"/>
              <a:ext cx="5510" cy="2179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4472C4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lstStyle/>
            <a:p>
              <a:r>
                <a:rPr lang="en-US" altLang="zh-CN" sz="2800" b="1" i="1" baseline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Some people _______ </a:t>
              </a:r>
              <a:endParaRPr lang="en-US" altLang="zh-CN" sz="2800" b="1" i="1" baseline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  <a:p>
              <a:r>
                <a:rPr lang="en-US" altLang="zh-CN" sz="2800" b="1" i="1" baseline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drunk the water from </a:t>
              </a:r>
              <a:endParaRPr lang="en-US" altLang="zh-CN" sz="2800" b="1" i="1" baseline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  <a:p>
              <a:r>
                <a:rPr lang="en-US" altLang="zh-CN" sz="2800" b="1" i="1" baseline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the pump, and lived.</a:t>
              </a:r>
              <a:endParaRPr lang="en-US" altLang="zh-CN" sz="2800" b="1" i="1" baseline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29" name="文本框 7"/>
            <p:cNvSpPr/>
            <p:nvPr>
              <p:custDataLst>
                <p:tags r:id="rId24"/>
              </p:custDataLst>
            </p:nvPr>
          </p:nvSpPr>
          <p:spPr>
            <a:xfrm>
              <a:off x="7292" y="6648"/>
              <a:ext cx="5478" cy="3536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4472C4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lstStyle/>
            <a:p>
              <a:r>
                <a:rPr lang="en-US" altLang="zh-CN" sz="2800" b="1" i="1" baseline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A woman and her </a:t>
              </a:r>
              <a:endParaRPr lang="en-US" altLang="zh-CN" sz="2800" b="1" i="1" baseline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  <a:p>
              <a:r>
                <a:rPr lang="en-US" altLang="zh-CN" sz="2800" b="1" i="1" baseline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daughter died in </a:t>
              </a:r>
              <a:r>
                <a:rPr lang="en-US" altLang="zh-CN" sz="2400" b="1" i="1" baseline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another</a:t>
              </a:r>
              <a:r>
                <a:rPr lang="en-US" altLang="zh-CN" sz="2800" b="1" i="1" baseline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part of London after </a:t>
              </a:r>
              <a:r>
                <a:rPr lang="en-US" altLang="zh-CN" sz="2800" b="1" i="1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  <a:sym typeface="+mn-ea"/>
                </a:rPr>
                <a:t>____________</a:t>
              </a:r>
              <a:r>
                <a:rPr lang="en-US" altLang="zh-CN" sz="2800" b="1" i="1" baseline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                         </a:t>
              </a:r>
              <a:r>
                <a:rPr lang="en-US" altLang="zh-CN" sz="2800" b="1" i="1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  <a:sym typeface="+mn-ea"/>
                </a:rPr>
                <a:t>_____</a:t>
              </a:r>
              <a:r>
                <a:rPr lang="en-US" altLang="zh-CN" sz="2800" b="1" i="1" baseline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_________</a:t>
              </a:r>
              <a:r>
                <a:rPr lang="en-US" altLang="zh-CN" sz="2800" b="1" i="1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  <a:sym typeface="+mn-ea"/>
                </a:rPr>
                <a:t>.</a:t>
              </a:r>
              <a:endParaRPr lang="en-US" altLang="zh-CN" sz="2800" b="1" i="1" baseline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30" name="文本框 15"/>
            <p:cNvSpPr/>
            <p:nvPr>
              <p:custDataLst>
                <p:tags r:id="rId25"/>
              </p:custDataLst>
            </p:nvPr>
          </p:nvSpPr>
          <p:spPr>
            <a:xfrm>
              <a:off x="6497" y="2290"/>
              <a:ext cx="795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 algn="ctr"/>
              <a:r>
                <a:rPr lang="en-US" altLang="zh-CN" sz="2800" b="1" i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endParaRPr lang="en-US" altLang="zh-CN" sz="2800" b="1" i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1" name="文本框 22"/>
          <p:cNvSpPr/>
          <p:nvPr>
            <p:custDataLst>
              <p:tags r:id="rId26"/>
            </p:custDataLst>
          </p:nvPr>
        </p:nvSpPr>
        <p:spPr>
          <a:xfrm>
            <a:off x="5644515" y="1854835"/>
            <a:ext cx="211709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 b="1" i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water pump</a:t>
            </a:r>
            <a:endParaRPr lang="en-US" altLang="zh-CN" sz="2800" b="1" i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文本框 23"/>
          <p:cNvSpPr/>
          <p:nvPr>
            <p:custDataLst>
              <p:tags r:id="rId27"/>
            </p:custDataLst>
          </p:nvPr>
        </p:nvSpPr>
        <p:spPr>
          <a:xfrm>
            <a:off x="6411278" y="2840673"/>
            <a:ext cx="1443037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2800" b="1" i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 not</a:t>
            </a:r>
            <a:endParaRPr lang="en-US" altLang="zh-CN" sz="2800" b="1" i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文本框 24"/>
          <p:cNvSpPr/>
          <p:nvPr>
            <p:custDataLst>
              <p:tags r:id="rId28"/>
            </p:custDataLst>
          </p:nvPr>
        </p:nvSpPr>
        <p:spPr>
          <a:xfrm>
            <a:off x="4453890" y="5930265"/>
            <a:ext cx="266827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 b="1" i="1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from the pump</a:t>
            </a:r>
            <a:endParaRPr lang="en-US" altLang="zh-CN" sz="2800" b="1" i="1">
              <a:solidFill>
                <a:srgbClr val="FF000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34" name="文本框 24"/>
          <p:cNvSpPr/>
          <p:nvPr>
            <p:custDataLst>
              <p:tags r:id="rId29"/>
            </p:custDataLst>
          </p:nvPr>
        </p:nvSpPr>
        <p:spPr>
          <a:xfrm>
            <a:off x="5179695" y="5479415"/>
            <a:ext cx="259842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 b="1" i="1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drinking water</a:t>
            </a:r>
            <a:endParaRPr lang="en-US" altLang="zh-CN" sz="2800" b="1" i="1">
              <a:solidFill>
                <a:srgbClr val="FF000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 fill="hold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 fill="hold"/>
                                        <p:tgtEl>
                                          <p:spTgt spid="26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 fill="hold"/>
                                        <p:tgtEl>
                                          <p:spTgt spid="26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 fill="hold"/>
                                        <p:tgtEl>
                                          <p:spTgt spid="26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40" grpId="0" animBg="1"/>
      <p:bldP spid="26641" grpId="1" animBg="1"/>
      <p:bldP spid="26642" grpId="2" animBg="1"/>
      <p:bldP spid="26643" grpId="3" animBg="1"/>
      <p:bldP spid="17" grpId="8" animBg="1"/>
      <p:bldP spid="18" grpId="9" animBg="1"/>
      <p:bldP spid="22" grpId="2" animBg="1"/>
      <p:bldP spid="31" grpId="0"/>
      <p:bldP spid="32" grpId="0"/>
      <p:bldP spid="33" grpId="0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E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906550" y="-125480"/>
            <a:ext cx="7306572" cy="69834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0650" y="0"/>
            <a:ext cx="1809750" cy="17589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211436" y="98425"/>
            <a:ext cx="2001520" cy="275780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53238" t="2593"/>
          <a:stretch>
            <a:fillRect/>
          </a:stretch>
        </p:blipFill>
        <p:spPr>
          <a:xfrm>
            <a:off x="9053830" y="4029075"/>
            <a:ext cx="3087370" cy="27368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294130" y="98425"/>
            <a:ext cx="9603105" cy="3104515"/>
          </a:xfrm>
          <a:prstGeom prst="rect">
            <a:avLst/>
          </a:prstGeom>
        </p:spPr>
      </p:pic>
      <p:pic>
        <p:nvPicPr>
          <p:cNvPr id="100" name="图片 99"/>
          <p:cNvPicPr/>
          <p:nvPr/>
        </p:nvPicPr>
        <p:blipFill>
          <a:blip r:embed="rId11">
            <a:clrChange>
              <a:clrFrom>
                <a:srgbClr val="99AFC6">
                  <a:alpha val="100000"/>
                </a:srgbClr>
              </a:clrFrom>
              <a:clrTo>
                <a:srgbClr val="99AFC6">
                  <a:alpha val="100000"/>
                  <a:alpha val="0"/>
                </a:srgbClr>
              </a:clrTo>
            </a:clrChange>
          </a:blip>
          <a:srcRect l="1353" t="14588" r="2259" b="23691"/>
          <a:stretch>
            <a:fillRect/>
          </a:stretch>
        </p:blipFill>
        <p:spPr>
          <a:xfrm>
            <a:off x="120650" y="3353435"/>
            <a:ext cx="6212205" cy="3654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8" name="CustomShape 1"/>
          <p:cNvSpPr/>
          <p:nvPr>
            <p:custDataLst>
              <p:tags r:id="rId12"/>
            </p:custDataLst>
          </p:nvPr>
        </p:nvSpPr>
        <p:spPr>
          <a:xfrm>
            <a:off x="2319035" y="370575"/>
            <a:ext cx="7239635" cy="805815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none" lIns="68760" tIns="34200" rIns="68760" bIns="342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4800" b="1" i="1" strike="noStrike" spc="-1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Unit 1 Science and Scientists</a:t>
            </a:r>
            <a:endParaRPr lang="en-US" sz="4800" b="0" i="1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9" name="CustomShape 2"/>
          <p:cNvSpPr/>
          <p:nvPr>
            <p:custDataLst>
              <p:tags r:id="rId13"/>
            </p:custDataLst>
          </p:nvPr>
        </p:nvSpPr>
        <p:spPr>
          <a:xfrm>
            <a:off x="2212975" y="1525905"/>
            <a:ext cx="7766685" cy="1575435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square" lIns="68760" tIns="34200" rIns="68760" bIns="34200">
            <a:spAutoFit/>
          </a:bodyPr>
          <a:lstStyle/>
          <a:p>
            <a:pPr algn="ctr">
              <a:lnSpc>
                <a:spcPct val="100000"/>
              </a:lnSpc>
              <a:spcBef>
                <a:spcPts val="720"/>
              </a:spcBef>
              <a:tabLst>
                <a:tab pos="0" algn="l"/>
              </a:tabLst>
            </a:pPr>
            <a:r>
              <a:rPr lang="en-US" sz="4000" b="1" strike="noStrike" spc="-1">
                <a:solidFill>
                  <a:srgbClr val="000000"/>
                </a:solidFill>
                <a:latin typeface="Times New Roman" panose="02020603050405020304"/>
                <a:ea typeface="宋体" panose="02010600030101010101" pitchFamily="2" charset="-122"/>
              </a:rPr>
              <a:t> </a:t>
            </a:r>
            <a:r>
              <a:rPr lang="en-US" sz="4000" b="1" i="1" strike="noStrike" spc="-1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Reading and Thinking</a:t>
            </a:r>
            <a:endParaRPr lang="en-US" sz="4000" b="1" i="1" strike="noStrike" spc="-1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spcBef>
                <a:spcPts val="720"/>
              </a:spcBef>
              <a:tabLst>
                <a:tab pos="0" algn="l"/>
              </a:tabLst>
            </a:pPr>
            <a:endParaRPr lang="en-US" sz="600" b="0" i="1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spcBef>
                <a:spcPts val="720"/>
              </a:spcBef>
              <a:tabLst>
                <a:tab pos="0" algn="l"/>
              </a:tabLst>
            </a:pPr>
            <a:r>
              <a:rPr lang="en-US" sz="4000" b="0" i="1" strike="noStrike" spc="-1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</a:t>
            </a:r>
            <a:r>
              <a:rPr lang="en-US" sz="4000" b="1" i="1" strike="noStrike" spc="-1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John Snow Defeats “King Cholera”</a:t>
            </a:r>
            <a:endParaRPr lang="zh-CN" sz="4000" b="1" i="1" strike="noStrike" spc="-1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8155305" y="3181033"/>
            <a:ext cx="3998595" cy="987742"/>
            <a:chOff x="14231" y="4906"/>
            <a:chExt cx="6297" cy="1555"/>
          </a:xfrm>
        </p:grpSpPr>
        <p:sp>
          <p:nvSpPr>
            <p:cNvPr id="15" name="文本框 12"/>
            <p:cNvSpPr/>
            <p:nvPr>
              <p:custDataLst>
                <p:tags r:id="rId1"/>
              </p:custDataLst>
            </p:nvPr>
          </p:nvSpPr>
          <p:spPr>
            <a:xfrm>
              <a:off x="15023" y="4960"/>
              <a:ext cx="5505" cy="1501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4472C4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lstStyle/>
            <a:p>
              <a:r>
                <a:rPr lang="en-US" altLang="zh-CN" sz="2800" b="1" i="1" baseline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Snow </a:t>
              </a:r>
              <a:r>
                <a:rPr lang="en-US" altLang="zh-CN" sz="2800" b="1" i="1" baseline="0">
                  <a:solidFill>
                    <a:srgbClr val="FF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had</a:t>
              </a:r>
              <a:r>
                <a:rPr lang="en-US" altLang="zh-CN" sz="2800" b="1" i="1" baseline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the_______ of the pump </a:t>
              </a:r>
              <a:r>
                <a:rPr lang="en-US" altLang="zh-CN" sz="2800" b="1" i="1" baseline="0">
                  <a:solidFill>
                    <a:srgbClr val="FF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removed</a:t>
              </a:r>
              <a:r>
                <a:rPr lang="en-US" altLang="zh-CN" sz="2800" i="1" baseline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.</a:t>
              </a:r>
              <a:endParaRPr lang="en-US" altLang="zh-CN" sz="2800" i="1" baseline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19" name="文本框 17"/>
            <p:cNvSpPr/>
            <p:nvPr>
              <p:custDataLst>
                <p:tags r:id="rId2"/>
              </p:custDataLst>
            </p:nvPr>
          </p:nvSpPr>
          <p:spPr>
            <a:xfrm>
              <a:off x="14231" y="4906"/>
              <a:ext cx="793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 algn="ctr"/>
              <a:r>
                <a:rPr lang="en-US" altLang="zh-CN" sz="2800" b="1" i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</a:t>
              </a:r>
              <a:endParaRPr lang="en-US" altLang="zh-CN" sz="2800" b="1" i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993775" y="241935"/>
            <a:ext cx="1162939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4000" b="1" i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Activity 3  Read for detailed information </a:t>
            </a:r>
            <a:r>
              <a:rPr lang="en-US" altLang="zh-CN" sz="3200" b="1" i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in Para.2 &amp; 3</a:t>
            </a:r>
            <a:endParaRPr lang="en-US" altLang="zh-CN" sz="3200" b="1" i="1" spc="-1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+mn-ea"/>
            </a:endParaRPr>
          </a:p>
          <a:p>
            <a:pPr marR="0" indent="0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altLang="zh-CN" sz="3200" b="1" i="1" spc="-1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57193" y="1454150"/>
            <a:ext cx="3834262" cy="1814830"/>
            <a:chOff x="45" y="2290"/>
            <a:chExt cx="6329" cy="2858"/>
          </a:xfrm>
        </p:grpSpPr>
        <p:sp>
          <p:nvSpPr>
            <p:cNvPr id="26628" name="文本框 2"/>
            <p:cNvSpPr/>
            <p:nvPr>
              <p:custDataLst>
                <p:tags r:id="rId4"/>
              </p:custDataLst>
            </p:nvPr>
          </p:nvSpPr>
          <p:spPr>
            <a:xfrm>
              <a:off x="859" y="2290"/>
              <a:ext cx="5515" cy="2858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4472C4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lstStyle/>
            <a:p>
              <a:r>
                <a:rPr lang="en-US" altLang="zh-CN" sz="2800" b="1" i="1" baseline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It was believed that </a:t>
              </a:r>
              <a:endParaRPr lang="en-US" altLang="zh-CN" sz="2800" b="1" i="1" baseline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  <a:p>
              <a:r>
                <a:rPr lang="en-US" altLang="zh-CN" sz="2800" b="1" i="1" baseline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cholera was caused </a:t>
              </a:r>
              <a:endParaRPr lang="en-US" altLang="zh-CN" sz="2800" b="1" i="1" baseline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  <a:p>
              <a:r>
                <a:rPr lang="en-US" altLang="zh-CN" sz="2800" b="1" i="1" baseline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by _______ or germs in _________</a:t>
              </a:r>
              <a:r>
                <a:rPr lang="en-US" altLang="zh-CN" sz="2800" b="1" i="1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  <a:sym typeface="+mn-ea"/>
                </a:rPr>
                <a:t>____</a:t>
              </a:r>
              <a:r>
                <a:rPr lang="en-US" altLang="zh-CN" sz="2800" b="1" i="1" baseline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.</a:t>
              </a:r>
              <a:endParaRPr lang="en-US" altLang="zh-CN" sz="2800" b="1" i="1" baseline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26635" name="文本框 13"/>
            <p:cNvSpPr/>
            <p:nvPr>
              <p:custDataLst>
                <p:tags r:id="rId5"/>
              </p:custDataLst>
            </p:nvPr>
          </p:nvSpPr>
          <p:spPr>
            <a:xfrm>
              <a:off x="45" y="2290"/>
              <a:ext cx="795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 algn="ctr"/>
              <a:r>
                <a:rPr lang="en-US" altLang="zh-CN" sz="2800" b="1" i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  <a:endParaRPr lang="en-US" altLang="zh-CN" sz="2800" b="1" i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-15240" y="3999230"/>
            <a:ext cx="3568065" cy="1818640"/>
            <a:chOff x="84" y="5527"/>
            <a:chExt cx="5619" cy="2864"/>
          </a:xfrm>
        </p:grpSpPr>
        <p:sp>
          <p:nvSpPr>
            <p:cNvPr id="26633" name="文本框 8"/>
            <p:cNvSpPr/>
            <p:nvPr>
              <p:custDataLst>
                <p:tags r:id="rId6"/>
              </p:custDataLst>
            </p:nvPr>
          </p:nvSpPr>
          <p:spPr>
            <a:xfrm>
              <a:off x="879" y="5533"/>
              <a:ext cx="4824" cy="2858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4472C4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lstStyle/>
            <a:p>
              <a:r>
                <a:rPr lang="en-US" altLang="zh-CN" sz="2800" b="1" i="1" baseline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Snow __________</a:t>
              </a:r>
              <a:endParaRPr lang="en-US" altLang="zh-CN" sz="2800" b="1" i="1" baseline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  <a:p>
              <a:r>
                <a:rPr lang="en-US" altLang="zh-CN" sz="2800" b="1" i="1" baseline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____</a:t>
              </a:r>
              <a:r>
                <a:rPr lang="en-US" altLang="zh-CN" sz="2800" b="1" i="1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  <a:sym typeface="+mn-ea"/>
                </a:rPr>
                <a:t>___</a:t>
              </a:r>
              <a:r>
                <a:rPr lang="en-US" altLang="zh-CN" sz="2800" b="1" i="1" baseline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the places where people who</a:t>
              </a:r>
              <a:endParaRPr lang="en-US" altLang="zh-CN" sz="2800" b="1" i="1" baseline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  <a:p>
              <a:r>
                <a:rPr lang="en-US" altLang="zh-CN" sz="2800" b="1" i="1" baseline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_____ had lived</a:t>
              </a:r>
              <a:r>
                <a:rPr lang="en-US" altLang="zh-CN" sz="2800" i="1" baseline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.</a:t>
              </a:r>
              <a:endParaRPr lang="en-US" altLang="zh-CN" sz="2800" i="1" baseline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26636" name="文本框 14"/>
            <p:cNvSpPr/>
            <p:nvPr>
              <p:custDataLst>
                <p:tags r:id="rId7"/>
              </p:custDataLst>
            </p:nvPr>
          </p:nvSpPr>
          <p:spPr>
            <a:xfrm>
              <a:off x="84" y="5527"/>
              <a:ext cx="795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 algn="ctr"/>
              <a:r>
                <a:rPr lang="en-US" altLang="zh-CN" sz="2800" b="1" i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  <a:endParaRPr lang="en-US" altLang="zh-CN" sz="2800" b="1" i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6640" name="文本框 18"/>
          <p:cNvSpPr/>
          <p:nvPr>
            <p:custDataLst>
              <p:tags r:id="rId8"/>
            </p:custDataLst>
          </p:nvPr>
        </p:nvSpPr>
        <p:spPr>
          <a:xfrm>
            <a:off x="939165" y="2270125"/>
            <a:ext cx="1285875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2800" b="1" i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bad air</a:t>
            </a:r>
            <a:endParaRPr lang="en-US" altLang="zh-CN" sz="2800" b="1" i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641" name="文本框 19"/>
          <p:cNvSpPr/>
          <p:nvPr>
            <p:custDataLst>
              <p:tags r:id="rId9"/>
            </p:custDataLst>
          </p:nvPr>
        </p:nvSpPr>
        <p:spPr>
          <a:xfrm>
            <a:off x="984885" y="2715578"/>
            <a:ext cx="2376488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2800" b="1" i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food or water</a:t>
            </a:r>
            <a:endParaRPr lang="en-US" altLang="zh-CN" sz="2800" b="1" i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642" name="文本框 20"/>
          <p:cNvSpPr/>
          <p:nvPr>
            <p:custDataLst>
              <p:tags r:id="rId10"/>
            </p:custDataLst>
          </p:nvPr>
        </p:nvSpPr>
        <p:spPr>
          <a:xfrm>
            <a:off x="1427480" y="3982720"/>
            <a:ext cx="177038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 b="1" i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marked on </a:t>
            </a:r>
            <a:endParaRPr lang="en-US" altLang="zh-CN" sz="2800" b="1" i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643" name="文本框 21"/>
          <p:cNvSpPr/>
          <p:nvPr>
            <p:custDataLst>
              <p:tags r:id="rId11"/>
            </p:custDataLst>
          </p:nvPr>
        </p:nvSpPr>
        <p:spPr>
          <a:xfrm>
            <a:off x="631825" y="5276215"/>
            <a:ext cx="8636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 b="1" i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died </a:t>
            </a:r>
            <a:endParaRPr lang="en-US" altLang="zh-CN" sz="2800" b="1" i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649" name="右箭头 33"/>
          <p:cNvSpPr/>
          <p:nvPr>
            <p:custDataLst>
              <p:tags r:id="rId12"/>
            </p:custDataLst>
          </p:nvPr>
        </p:nvSpPr>
        <p:spPr>
          <a:xfrm rot="5400000">
            <a:off x="1805305" y="3549015"/>
            <a:ext cx="601345" cy="215900"/>
          </a:xfrm>
          <a:prstGeom prst="rightArrow">
            <a:avLst>
              <a:gd name="adj1" fmla="val 50000"/>
              <a:gd name="adj2" fmla="val 49742"/>
            </a:avLst>
          </a:prstGeom>
          <a:solidFill>
            <a:schemeClr val="accent5">
              <a:lumMod val="75000"/>
            </a:schemeClr>
          </a:solidFill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endParaRPr lang="zh-CN" altLang="en-US" sz="2800" i="1"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3851275" y="1454150"/>
            <a:ext cx="4008120" cy="5012690"/>
            <a:chOff x="6497" y="2290"/>
            <a:chExt cx="6312" cy="7894"/>
          </a:xfrm>
        </p:grpSpPr>
        <p:sp>
          <p:nvSpPr>
            <p:cNvPr id="4" name="文本框 4"/>
            <p:cNvSpPr/>
            <p:nvPr>
              <p:custDataLst>
                <p:tags r:id="rId13"/>
              </p:custDataLst>
            </p:nvPr>
          </p:nvSpPr>
          <p:spPr>
            <a:xfrm>
              <a:off x="7292" y="2290"/>
              <a:ext cx="5517" cy="2179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4472C4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lstStyle/>
            <a:p>
              <a:r>
                <a:rPr lang="en-US" altLang="zh-CN" sz="2800" b="1" i="1" baseline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Many deaths occurred </a:t>
              </a:r>
              <a:endParaRPr lang="en-US" altLang="zh-CN" sz="2800" b="1" i="1" baseline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  <a:p>
              <a:r>
                <a:rPr lang="en-US" altLang="zh-CN" sz="2800" b="1" i="1" baseline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near the __________</a:t>
              </a:r>
              <a:endParaRPr lang="en-US" altLang="zh-CN" sz="2800" b="1" i="1" baseline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  <a:p>
              <a:r>
                <a:rPr lang="en-US" altLang="zh-CN" sz="2800" b="1" i="1" baseline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in Broad Street.</a:t>
              </a:r>
              <a:endParaRPr lang="en-US" altLang="zh-CN" sz="2800" b="1" i="1" baseline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5" name="文本框 5"/>
            <p:cNvSpPr/>
            <p:nvPr>
              <p:custDataLst>
                <p:tags r:id="rId14"/>
              </p:custDataLst>
            </p:nvPr>
          </p:nvSpPr>
          <p:spPr>
            <a:xfrm>
              <a:off x="7292" y="4469"/>
              <a:ext cx="5510" cy="2179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4472C4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lstStyle/>
            <a:p>
              <a:r>
                <a:rPr lang="en-US" altLang="zh-CN" sz="2800" b="1" i="1" baseline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Some people _______ </a:t>
              </a:r>
              <a:endParaRPr lang="en-US" altLang="zh-CN" sz="2800" b="1" i="1" baseline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  <a:p>
              <a:r>
                <a:rPr lang="en-US" altLang="zh-CN" sz="2800" b="1" i="1" baseline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drunk the water from </a:t>
              </a:r>
              <a:endParaRPr lang="en-US" altLang="zh-CN" sz="2800" b="1" i="1" baseline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  <a:p>
              <a:r>
                <a:rPr lang="en-US" altLang="zh-CN" sz="2800" b="1" i="1" baseline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the pump, and lived.</a:t>
              </a:r>
              <a:endParaRPr lang="en-US" altLang="zh-CN" sz="2800" b="1" i="1" baseline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6" name="文本框 7"/>
            <p:cNvSpPr/>
            <p:nvPr>
              <p:custDataLst>
                <p:tags r:id="rId15"/>
              </p:custDataLst>
            </p:nvPr>
          </p:nvSpPr>
          <p:spPr>
            <a:xfrm>
              <a:off x="7292" y="6648"/>
              <a:ext cx="5478" cy="3536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4472C4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lstStyle/>
            <a:p>
              <a:r>
                <a:rPr lang="en-US" altLang="zh-CN" sz="2800" b="1" i="1" baseline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A woman and her </a:t>
              </a:r>
              <a:endParaRPr lang="en-US" altLang="zh-CN" sz="2800" b="1" i="1" baseline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  <a:p>
              <a:r>
                <a:rPr lang="en-US" altLang="zh-CN" sz="2800" b="1" i="1" baseline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daughter died in </a:t>
              </a:r>
              <a:r>
                <a:rPr lang="en-US" altLang="zh-CN" sz="2400" b="1" i="1" baseline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another</a:t>
              </a:r>
              <a:r>
                <a:rPr lang="en-US" altLang="zh-CN" sz="2800" b="1" i="1" baseline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part of London after </a:t>
              </a:r>
              <a:r>
                <a:rPr lang="en-US" altLang="zh-CN" sz="2800" b="1" i="1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  <a:sym typeface="+mn-ea"/>
                </a:rPr>
                <a:t>____________</a:t>
              </a:r>
              <a:r>
                <a:rPr lang="en-US" altLang="zh-CN" sz="2800" b="1" i="1" baseline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                         </a:t>
              </a:r>
              <a:r>
                <a:rPr lang="en-US" altLang="zh-CN" sz="2800" b="1" i="1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  <a:sym typeface="+mn-ea"/>
                </a:rPr>
                <a:t>_____</a:t>
              </a:r>
              <a:r>
                <a:rPr lang="en-US" altLang="zh-CN" sz="2800" b="1" i="1" baseline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_________</a:t>
              </a:r>
              <a:r>
                <a:rPr lang="en-US" altLang="zh-CN" sz="2800" b="1" i="1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  <a:sym typeface="+mn-ea"/>
                </a:rPr>
                <a:t>.</a:t>
              </a:r>
              <a:endParaRPr lang="en-US" altLang="zh-CN" sz="2800" b="1" i="1" baseline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7" name="文本框 15"/>
            <p:cNvSpPr/>
            <p:nvPr>
              <p:custDataLst>
                <p:tags r:id="rId16"/>
              </p:custDataLst>
            </p:nvPr>
          </p:nvSpPr>
          <p:spPr>
            <a:xfrm>
              <a:off x="6497" y="2290"/>
              <a:ext cx="795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 algn="ctr"/>
              <a:r>
                <a:rPr lang="en-US" altLang="zh-CN" sz="2800" b="1" i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endParaRPr lang="en-US" altLang="zh-CN" sz="2800" b="1" i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" name="文本框 22"/>
          <p:cNvSpPr/>
          <p:nvPr>
            <p:custDataLst>
              <p:tags r:id="rId17"/>
            </p:custDataLst>
          </p:nvPr>
        </p:nvSpPr>
        <p:spPr>
          <a:xfrm>
            <a:off x="5644515" y="1854835"/>
            <a:ext cx="211709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 b="1" i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water pump</a:t>
            </a:r>
            <a:endParaRPr lang="en-US" altLang="zh-CN" sz="2800" b="1" i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文本框 23"/>
          <p:cNvSpPr/>
          <p:nvPr>
            <p:custDataLst>
              <p:tags r:id="rId18"/>
            </p:custDataLst>
          </p:nvPr>
        </p:nvSpPr>
        <p:spPr>
          <a:xfrm>
            <a:off x="6411278" y="2840673"/>
            <a:ext cx="1443037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2800" b="1" i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 not</a:t>
            </a:r>
            <a:endParaRPr lang="en-US" altLang="zh-CN" sz="2800" b="1" i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文本框 24"/>
          <p:cNvSpPr/>
          <p:nvPr>
            <p:custDataLst>
              <p:tags r:id="rId19"/>
            </p:custDataLst>
          </p:nvPr>
        </p:nvSpPr>
        <p:spPr>
          <a:xfrm>
            <a:off x="4453890" y="5930265"/>
            <a:ext cx="266827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 b="1" i="1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from the pump</a:t>
            </a:r>
            <a:endParaRPr lang="en-US" altLang="zh-CN" sz="2800" b="1" i="1">
              <a:solidFill>
                <a:srgbClr val="FF000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3" name="右箭头 33"/>
          <p:cNvSpPr/>
          <p:nvPr>
            <p:custDataLst>
              <p:tags r:id="rId20"/>
            </p:custDataLst>
          </p:nvPr>
        </p:nvSpPr>
        <p:spPr>
          <a:xfrm>
            <a:off x="3613785" y="4722495"/>
            <a:ext cx="681990" cy="215900"/>
          </a:xfrm>
          <a:prstGeom prst="rightArrow">
            <a:avLst>
              <a:gd name="adj1" fmla="val 50000"/>
              <a:gd name="adj2" fmla="val 49742"/>
            </a:avLst>
          </a:prstGeom>
          <a:solidFill>
            <a:schemeClr val="accent5">
              <a:lumMod val="75000"/>
            </a:schemeClr>
          </a:solidFill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endParaRPr lang="zh-CN" altLang="en-US" sz="2800" i="1"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8133715" y="1523365"/>
            <a:ext cx="3999230" cy="953135"/>
            <a:chOff x="14976" y="3599"/>
            <a:chExt cx="6298" cy="1501"/>
          </a:xfrm>
        </p:grpSpPr>
        <p:sp>
          <p:nvSpPr>
            <p:cNvPr id="14" name="文本框 3"/>
            <p:cNvSpPr/>
            <p:nvPr>
              <p:custDataLst>
                <p:tags r:id="rId21"/>
              </p:custDataLst>
            </p:nvPr>
          </p:nvSpPr>
          <p:spPr>
            <a:xfrm>
              <a:off x="15768" y="3599"/>
              <a:ext cx="5506" cy="1501"/>
            </a:xfrm>
            <a:prstGeom prst="rect">
              <a:avLst/>
            </a:prstGeom>
            <a:solidFill>
              <a:srgbClr val="FFFFFF"/>
            </a:solidFill>
            <a:ln w="12700" cap="flat" cmpd="sng">
              <a:solidFill>
                <a:srgbClr val="4472C4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lstStyle/>
            <a:p>
              <a:r>
                <a:rPr lang="en-US" altLang="zh-CN" sz="2800" b="1" i="1" baseline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The pump water carried</a:t>
              </a:r>
              <a:r>
                <a:rPr lang="en-US" altLang="zh-CN" sz="2800" i="1" baseline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_________</a:t>
              </a:r>
              <a:r>
                <a:rPr lang="en-US" altLang="zh-CN" sz="2800" i="1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  <a:sym typeface="+mn-ea"/>
                </a:rPr>
                <a:t>_</a:t>
              </a:r>
              <a:r>
                <a:rPr lang="en-US" altLang="zh-CN" sz="2800" i="1" baseline="0"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__.</a:t>
              </a:r>
              <a:endParaRPr lang="en-US" altLang="zh-CN" sz="2800" i="1" baseline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16" name="文本框 17"/>
            <p:cNvSpPr/>
            <p:nvPr>
              <p:custDataLst>
                <p:tags r:id="rId22"/>
              </p:custDataLst>
            </p:nvPr>
          </p:nvSpPr>
          <p:spPr>
            <a:xfrm>
              <a:off x="14976" y="3599"/>
              <a:ext cx="792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 algn="ctr"/>
              <a:r>
                <a:rPr lang="en-US" altLang="zh-CN" sz="2800" b="1" i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</a:t>
              </a:r>
              <a:endParaRPr lang="en-US" altLang="zh-CN" sz="2800" b="1" i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7" name="文本框 26"/>
          <p:cNvSpPr/>
          <p:nvPr>
            <p:custDataLst>
              <p:tags r:id="rId23"/>
            </p:custDataLst>
          </p:nvPr>
        </p:nvSpPr>
        <p:spPr>
          <a:xfrm>
            <a:off x="9728835" y="1931035"/>
            <a:ext cx="248983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 b="1" i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cholera germs</a:t>
            </a:r>
            <a:endParaRPr lang="en-US" altLang="zh-CN" sz="2800" b="1" i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文本框 27"/>
          <p:cNvSpPr/>
          <p:nvPr>
            <p:custDataLst>
              <p:tags r:id="rId24"/>
            </p:custDataLst>
          </p:nvPr>
        </p:nvSpPr>
        <p:spPr>
          <a:xfrm>
            <a:off x="10779125" y="3188335"/>
            <a:ext cx="133794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 b="1" i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handle</a:t>
            </a:r>
            <a:endParaRPr lang="en-US" altLang="zh-CN" sz="2800" b="1" i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文本框 20"/>
          <p:cNvSpPr/>
          <p:nvPr>
            <p:custDataLst>
              <p:tags r:id="rId25"/>
            </p:custDataLst>
          </p:nvPr>
        </p:nvSpPr>
        <p:spPr>
          <a:xfrm>
            <a:off x="636905" y="4416425"/>
            <a:ext cx="128714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 b="1" i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map</a:t>
            </a:r>
            <a:endParaRPr lang="en-US" altLang="zh-CN" sz="2800" b="1" i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右箭头 33"/>
          <p:cNvSpPr/>
          <p:nvPr>
            <p:custDataLst>
              <p:tags r:id="rId26"/>
            </p:custDataLst>
          </p:nvPr>
        </p:nvSpPr>
        <p:spPr>
          <a:xfrm>
            <a:off x="7948930" y="2087245"/>
            <a:ext cx="597535" cy="208915"/>
          </a:xfrm>
          <a:prstGeom prst="rightArrow">
            <a:avLst>
              <a:gd name="adj1" fmla="val 50000"/>
              <a:gd name="adj2" fmla="val 49742"/>
            </a:avLst>
          </a:prstGeom>
          <a:solidFill>
            <a:schemeClr val="accent5">
              <a:lumMod val="75000"/>
            </a:schemeClr>
          </a:solidFill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endParaRPr lang="zh-CN" altLang="en-US" sz="2800" i="1"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6" name="右箭头 33"/>
          <p:cNvSpPr/>
          <p:nvPr>
            <p:custDataLst>
              <p:tags r:id="rId27"/>
            </p:custDataLst>
          </p:nvPr>
        </p:nvSpPr>
        <p:spPr>
          <a:xfrm rot="5400000">
            <a:off x="10204450" y="2748915"/>
            <a:ext cx="601345" cy="215900"/>
          </a:xfrm>
          <a:prstGeom prst="rightArrow">
            <a:avLst>
              <a:gd name="adj1" fmla="val 50000"/>
              <a:gd name="adj2" fmla="val 49742"/>
            </a:avLst>
          </a:prstGeom>
          <a:solidFill>
            <a:schemeClr val="accent5">
              <a:lumMod val="75000"/>
            </a:schemeClr>
          </a:solidFill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anchorCtr="0"/>
          <a:lstStyle/>
          <a:p>
            <a:pPr algn="ctr"/>
            <a:endParaRPr lang="zh-CN" altLang="en-US" sz="2800" i="1"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7" name="文本框 20"/>
          <p:cNvSpPr/>
          <p:nvPr>
            <p:custDataLst>
              <p:tags r:id="rId28"/>
            </p:custDataLst>
          </p:nvPr>
        </p:nvSpPr>
        <p:spPr bwMode="auto">
          <a:xfrm>
            <a:off x="8133715" y="5850255"/>
            <a:ext cx="3893185" cy="607695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  <a:ln w="38100">
            <a:noFill/>
            <a:round/>
          </a:ln>
        </p:spPr>
        <p:txBody>
          <a:bodyPr wrap="none" anchor="ctr" anchorCtr="0">
            <a:no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ysClr val="windowText" lastClr="000000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ysClr val="windowText" lastClr="000000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ysClr val="windowText" lastClr="000000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ysClr val="windowText" lastClr="000000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ysClr val="windowText" lastClr="000000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ysClr val="windowText" lastClr="000000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lvl="0" algn="ctr">
              <a:lnSpc>
                <a:spcPct val="120000"/>
              </a:lnSpc>
              <a:buClrTx/>
              <a:buSzTx/>
              <a:buFontTx/>
              <a:buNone/>
            </a:pPr>
            <a:r>
              <a:rPr lang="en-US" altLang="zh-CN" b="1" i="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+mn-ea"/>
              </a:rPr>
              <a:t>Research method</a:t>
            </a:r>
            <a:endParaRPr lang="en-US" altLang="zh-CN" b="1" i="1"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+mn-ea"/>
            </a:endParaRPr>
          </a:p>
        </p:txBody>
      </p:sp>
      <p:sp>
        <p:nvSpPr>
          <p:cNvPr id="28" name="矩形 27"/>
          <p:cNvSpPr/>
          <p:nvPr>
            <p:custDataLst>
              <p:tags r:id="rId29"/>
            </p:custDataLst>
          </p:nvPr>
        </p:nvSpPr>
        <p:spPr>
          <a:xfrm>
            <a:off x="1291590" y="1000125"/>
            <a:ext cx="1458595" cy="521970"/>
          </a:xfrm>
          <a:prstGeom prst="rect">
            <a:avLst/>
          </a:prstGeom>
          <a:solidFill>
            <a:srgbClr val="EB223D">
              <a:lumMod val="40000"/>
              <a:lumOff val="60000"/>
              <a:alpha val="94000"/>
            </a:srgbClr>
          </a:solidFill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 alt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latin typeface="Arial" panose="020B0604020202020204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latin typeface="Arial" panose="020B0604020202020204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latin typeface="Arial" panose="020B0604020202020204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latin typeface="Arial" panose="020B0604020202020204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latin typeface="Arial" panose="020B0604020202020204"/>
                <a:ea typeface="宋体" panose="02010600030101010101" pitchFamily="2" charset="-122"/>
              </a:defRPr>
            </a:lvl5pPr>
          </a:lstStyle>
          <a:p>
            <a:pPr marL="0" marR="0" lvl="0" indent="0"/>
            <a:r>
              <a:rPr lang="en-US" altLang="zh-CN" sz="2800" b="1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theories</a:t>
            </a:r>
            <a:endParaRPr lang="en-US" altLang="zh-CN" sz="2800" b="1" i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矩形 28"/>
          <p:cNvSpPr/>
          <p:nvPr>
            <p:custDataLst>
              <p:tags r:id="rId30"/>
            </p:custDataLst>
          </p:nvPr>
        </p:nvSpPr>
        <p:spPr>
          <a:xfrm>
            <a:off x="1292225" y="5746750"/>
            <a:ext cx="1458595" cy="521970"/>
          </a:xfrm>
          <a:prstGeom prst="rect">
            <a:avLst/>
          </a:prstGeom>
          <a:solidFill>
            <a:srgbClr val="EB223D">
              <a:lumMod val="40000"/>
              <a:lumOff val="60000"/>
              <a:alpha val="94000"/>
            </a:srgbClr>
          </a:solidFill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 alt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latin typeface="Arial" panose="020B0604020202020204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latin typeface="Arial" panose="020B0604020202020204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latin typeface="Arial" panose="020B0604020202020204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latin typeface="Arial" panose="020B0604020202020204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latin typeface="Arial" panose="020B0604020202020204"/>
                <a:ea typeface="宋体" panose="02010600030101010101" pitchFamily="2" charset="-122"/>
              </a:defRPr>
            </a:lvl5pPr>
          </a:lstStyle>
          <a:p>
            <a:pPr marL="0" marR="0" lvl="0" indent="0"/>
            <a:r>
              <a:rPr lang="en-US" altLang="zh-CN" sz="2800" b="1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  <a:endParaRPr lang="en-US" altLang="zh-CN" sz="2800" b="1" i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矩形 29"/>
          <p:cNvSpPr/>
          <p:nvPr>
            <p:custDataLst>
              <p:tags r:id="rId31"/>
            </p:custDataLst>
          </p:nvPr>
        </p:nvSpPr>
        <p:spPr>
          <a:xfrm>
            <a:off x="5320665" y="1012190"/>
            <a:ext cx="1550035" cy="521970"/>
          </a:xfrm>
          <a:prstGeom prst="rect">
            <a:avLst/>
          </a:prstGeom>
          <a:solidFill>
            <a:srgbClr val="EB223D">
              <a:lumMod val="40000"/>
              <a:lumOff val="60000"/>
              <a:alpha val="94000"/>
            </a:srgbClr>
          </a:solidFill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 alt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latin typeface="Arial" panose="020B0604020202020204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latin typeface="Arial" panose="020B0604020202020204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latin typeface="Arial" panose="020B0604020202020204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latin typeface="Arial" panose="020B0604020202020204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latin typeface="Arial" panose="020B0604020202020204"/>
                <a:ea typeface="宋体" panose="02010600030101010101" pitchFamily="2" charset="-122"/>
              </a:defRPr>
            </a:lvl5pPr>
          </a:lstStyle>
          <a:p>
            <a:pPr marL="0" marR="0" lvl="0" indent="0"/>
            <a:r>
              <a:rPr lang="en-US" altLang="zh-CN" sz="2800" b="1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evidence</a:t>
            </a:r>
            <a:endParaRPr lang="en-US" altLang="zh-CN" sz="2800" b="1" i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矩形 30"/>
          <p:cNvSpPr/>
          <p:nvPr>
            <p:custDataLst>
              <p:tags r:id="rId32"/>
            </p:custDataLst>
          </p:nvPr>
        </p:nvSpPr>
        <p:spPr>
          <a:xfrm>
            <a:off x="9610725" y="1012190"/>
            <a:ext cx="1788795" cy="521970"/>
          </a:xfrm>
          <a:prstGeom prst="rect">
            <a:avLst/>
          </a:prstGeom>
          <a:solidFill>
            <a:srgbClr val="EB223D">
              <a:lumMod val="40000"/>
              <a:lumOff val="60000"/>
              <a:alpha val="94000"/>
            </a:srgbClr>
          </a:solidFill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 alt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latin typeface="Arial" panose="020B0604020202020204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latin typeface="Arial" panose="020B0604020202020204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latin typeface="Arial" panose="020B0604020202020204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latin typeface="Arial" panose="020B0604020202020204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latin typeface="Arial" panose="020B0604020202020204"/>
                <a:ea typeface="宋体" panose="02010600030101010101" pitchFamily="2" charset="-122"/>
              </a:defRPr>
            </a:lvl5pPr>
          </a:lstStyle>
          <a:p>
            <a:pPr marL="0" marR="0" lvl="0" indent="0"/>
            <a:r>
              <a:rPr lang="en-US" altLang="zh-CN" sz="2800" b="1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</a:t>
            </a:r>
            <a:endParaRPr lang="en-US" altLang="zh-CN" sz="2800" b="1" i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矩形 31"/>
          <p:cNvSpPr/>
          <p:nvPr>
            <p:custDataLst>
              <p:tags r:id="rId33"/>
            </p:custDataLst>
          </p:nvPr>
        </p:nvSpPr>
        <p:spPr>
          <a:xfrm>
            <a:off x="9797415" y="4119245"/>
            <a:ext cx="1468755" cy="521970"/>
          </a:xfrm>
          <a:prstGeom prst="rect">
            <a:avLst/>
          </a:prstGeom>
          <a:solidFill>
            <a:srgbClr val="EB223D">
              <a:lumMod val="40000"/>
              <a:lumOff val="60000"/>
              <a:alpha val="94000"/>
            </a:srgbClr>
          </a:solidFill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 alt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latin typeface="Arial" panose="020B0604020202020204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latin typeface="Arial" panose="020B0604020202020204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latin typeface="Arial" panose="020B0604020202020204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latin typeface="Arial" panose="020B0604020202020204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latin typeface="Arial" panose="020B0604020202020204"/>
                <a:ea typeface="宋体" panose="02010600030101010101" pitchFamily="2" charset="-122"/>
              </a:defRPr>
            </a:lvl5pPr>
          </a:lstStyle>
          <a:p>
            <a:pPr marL="0" marR="0" lvl="0" indent="0"/>
            <a:r>
              <a:rPr lang="en-US" altLang="zh-CN" sz="2800" b="1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solution</a:t>
            </a:r>
            <a:endParaRPr lang="en-US" altLang="zh-CN" sz="2800" b="1" i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文本框 24"/>
          <p:cNvSpPr/>
          <p:nvPr>
            <p:custDataLst>
              <p:tags r:id="rId34"/>
            </p:custDataLst>
          </p:nvPr>
        </p:nvSpPr>
        <p:spPr>
          <a:xfrm>
            <a:off x="5179695" y="5479415"/>
            <a:ext cx="259842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 b="1" i="1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drinking water</a:t>
            </a:r>
            <a:endParaRPr lang="en-US" altLang="zh-CN" sz="2800" b="1" i="1">
              <a:solidFill>
                <a:srgbClr val="FF000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base"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base"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base"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base"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2" bldLvl="0" animBg="1"/>
      <p:bldP spid="29" grpId="2" bldLvl="0" animBg="1"/>
      <p:bldP spid="30" grpId="2" bldLvl="0" animBg="1"/>
      <p:bldP spid="31" grpId="2" bldLvl="0" animBg="1"/>
      <p:bldP spid="32" grpId="2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993775" y="241935"/>
            <a:ext cx="116293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4000" b="1" i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Activity 3  Read for detailed information </a:t>
            </a:r>
            <a:r>
              <a:rPr lang="en-US" altLang="zh-CN" sz="3200" b="1" i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in Para.4 &amp; 5 </a:t>
            </a:r>
            <a:endParaRPr lang="en-US" altLang="zh-CN" sz="3200" b="1" i="1" spc="-1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+mn-ea"/>
            </a:endParaRPr>
          </a:p>
        </p:txBody>
      </p:sp>
      <p:sp>
        <p:nvSpPr>
          <p:cNvPr id="210" name="CustomShape 1"/>
          <p:cNvSpPr/>
          <p:nvPr>
            <p:custDataLst>
              <p:tags r:id="rId2"/>
            </p:custDataLst>
          </p:nvPr>
        </p:nvSpPr>
        <p:spPr>
          <a:xfrm>
            <a:off x="85725" y="1278890"/>
            <a:ext cx="12020550" cy="3166745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defTabSz="914400" fontAlgn="auto">
              <a:lnSpc>
                <a:spcPct val="125000"/>
              </a:lnSpc>
              <a:tabLst>
                <a:tab pos="0" algn="l"/>
              </a:tabLst>
            </a:pPr>
            <a:r>
              <a:rPr lang="en-US" sz="3200" b="1" i="1" strike="noStrike" spc="-1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1. What caused the outbreak of cholera in London?</a:t>
            </a:r>
            <a:endParaRPr lang="en-US" sz="3200" b="0" i="1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auto">
              <a:lnSpc>
                <a:spcPct val="125000"/>
              </a:lnSpc>
              <a:tabLst>
                <a:tab pos="0" algn="l"/>
              </a:tabLst>
            </a:pPr>
            <a:r>
              <a:rPr lang="en-US" sz="3200" b="1" i="1" strike="noStrike" spc="-1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   A. Bad air                  B.  Water infected by raw waste      </a:t>
            </a:r>
            <a:endParaRPr lang="en-US" sz="3200" b="0" i="1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auto">
              <a:lnSpc>
                <a:spcPct val="125000"/>
              </a:lnSpc>
              <a:tabLst>
                <a:tab pos="0" algn="l"/>
              </a:tabLst>
            </a:pPr>
            <a:r>
              <a:rPr lang="en-US" sz="3200" b="1" i="1" strike="noStrike" spc="-1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  C. Polluted air           D. Water polluted by the air </a:t>
            </a:r>
            <a:endParaRPr lang="en-US" sz="3200" b="0" i="1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 fontAlgn="auto">
              <a:lnSpc>
                <a:spcPct val="125000"/>
              </a:lnSpc>
              <a:tabLst>
                <a:tab pos="0" algn="l"/>
              </a:tabLst>
            </a:pPr>
            <a:r>
              <a:rPr lang="en-US" sz="3200" b="1" i="1" strike="noStrike" spc="-1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endParaRPr lang="en-US" b="1" i="1" strike="noStrike" spc="-1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defTabSz="914400" fontAlgn="auto">
              <a:lnSpc>
                <a:spcPct val="125000"/>
              </a:lnSpc>
              <a:tabLst>
                <a:tab pos="0" algn="l"/>
              </a:tabLst>
            </a:pPr>
            <a:r>
              <a:rPr lang="en-US" sz="3200" b="1" i="1" strike="noStrike" spc="-1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2.Why was John Snow called </a:t>
            </a:r>
            <a:r>
              <a:rPr lang="en-US" sz="3200" b="1" i="1" strike="noStrike" spc="-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the father of modern epidemiology</a:t>
            </a:r>
            <a:r>
              <a:rPr lang="en-US" sz="3200" b="1" i="1" strike="noStrike" spc="-1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? </a:t>
            </a:r>
            <a:endParaRPr lang="en-US" sz="3200" b="1" i="1" strike="noStrike" spc="-1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12" name="CustomShape 3"/>
          <p:cNvSpPr/>
          <p:nvPr>
            <p:custDataLst>
              <p:tags r:id="rId3"/>
            </p:custDataLst>
          </p:nvPr>
        </p:nvSpPr>
        <p:spPr>
          <a:xfrm>
            <a:off x="238125" y="4445635"/>
            <a:ext cx="11398885" cy="1935480"/>
          </a:xfrm>
          <a:prstGeom prst="rect">
            <a:avLst/>
          </a:prstGeom>
          <a:noFill/>
          <a:ln w="0">
            <a:noFill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457835" indent="-457200" fontAlgn="auto">
              <a:lnSpc>
                <a:spcPct val="125000"/>
              </a:lnSpc>
              <a:buClr>
                <a:srgbClr val="000000"/>
              </a:buClr>
              <a:buFont typeface="Wingdings" panose="05000000000000000000" charset="0"/>
              <a:buChar char="Ø"/>
            </a:pPr>
            <a:r>
              <a:rPr lang="en-US" sz="3200" b="1" i="1" strike="noStrike" spc="-1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He helped people know </a:t>
            </a:r>
            <a:r>
              <a:rPr lang="en-US" sz="3200" b="1" i="1" strike="noStrike" spc="-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how to prevent cholera.</a:t>
            </a:r>
            <a:endParaRPr lang="en-US" sz="3200" b="1" i="1" strike="noStrike" spc="-1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457835" indent="-457200" fontAlgn="auto">
              <a:lnSpc>
                <a:spcPct val="125000"/>
              </a:lnSpc>
              <a:buClr>
                <a:srgbClr val="000000"/>
              </a:buClr>
              <a:buFont typeface="Wingdings" panose="05000000000000000000" charset="0"/>
              <a:buChar char="Ø"/>
            </a:pPr>
            <a:r>
              <a:rPr lang="en-US" sz="3200" b="1" i="1" strike="noStrike" spc="-1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He transformed the way scientists study diseases</a:t>
            </a:r>
            <a:r>
              <a:rPr lang="en-US" sz="3200" b="1" i="1" strike="noStrike" spc="-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in use of map and statistics.</a:t>
            </a:r>
            <a:endParaRPr lang="en-US" sz="3200" b="0" i="1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图片 2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647440" y="1817370"/>
            <a:ext cx="831215" cy="8439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993775" y="241935"/>
            <a:ext cx="116293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4000" b="1" i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Activity 4  Group discussion</a:t>
            </a:r>
            <a:r>
              <a:rPr lang="en-US" altLang="zh-CN" sz="3200" b="1" i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endParaRPr lang="en-US" altLang="zh-CN" sz="3200" b="1" i="1" spc="-1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08990" y="1290320"/>
            <a:ext cx="1057402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200" b="1" i="1" spc="-1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微软雅黑" panose="020B0503020204020204" pitchFamily="34" charset="-122"/>
              </a:rPr>
              <a:t>What qualities and scientific spirits do they have in common? </a:t>
            </a:r>
            <a:endParaRPr lang="en-US" sz="3200" b="1" i="1" spc="-1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微软雅黑" panose="020B0503020204020204" pitchFamily="34" charset="-122"/>
            </a:endParaRPr>
          </a:p>
        </p:txBody>
      </p:sp>
      <p:pic>
        <p:nvPicPr>
          <p:cNvPr id="100" name="图片 99"/>
          <p:cNvPicPr/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864360"/>
            <a:ext cx="2863850" cy="2762250"/>
          </a:xfrm>
          <a:prstGeom prst="cloud">
            <a:avLst/>
          </a:prstGeom>
          <a:noFill/>
          <a:ln w="9525">
            <a:noFill/>
          </a:ln>
        </p:spPr>
      </p:pic>
      <p:pic>
        <p:nvPicPr>
          <p:cNvPr id="140" name="Picture 7"/>
          <p:cNvPicPr/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892030" y="4225290"/>
            <a:ext cx="2335530" cy="2734310"/>
          </a:xfrm>
          <a:prstGeom prst="rect">
            <a:avLst/>
          </a:prstGeom>
          <a:ln w="0">
            <a:noFill/>
          </a:ln>
        </p:spPr>
      </p:pic>
      <p:sp>
        <p:nvSpPr>
          <p:cNvPr id="3" name="Freeform 12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730115" y="2821305"/>
            <a:ext cx="2264410" cy="4067175"/>
          </a:xfrm>
          <a:custGeom>
            <a:avLst/>
            <a:gdLst>
              <a:gd name="T0" fmla="*/ 203 w 595"/>
              <a:gd name="T1" fmla="*/ 800 h 800"/>
              <a:gd name="T2" fmla="*/ 419 w 595"/>
              <a:gd name="T3" fmla="*/ 800 h 800"/>
              <a:gd name="T4" fmla="*/ 335 w 595"/>
              <a:gd name="T5" fmla="*/ 556 h 800"/>
              <a:gd name="T6" fmla="*/ 473 w 595"/>
              <a:gd name="T7" fmla="*/ 332 h 800"/>
              <a:gd name="T8" fmla="*/ 587 w 595"/>
              <a:gd name="T9" fmla="*/ 344 h 800"/>
              <a:gd name="T10" fmla="*/ 388 w 595"/>
              <a:gd name="T11" fmla="*/ 338 h 800"/>
              <a:gd name="T12" fmla="*/ 463 w 595"/>
              <a:gd name="T13" fmla="*/ 247 h 800"/>
              <a:gd name="T14" fmla="*/ 595 w 595"/>
              <a:gd name="T15" fmla="*/ 210 h 800"/>
              <a:gd name="T16" fmla="*/ 484 w 595"/>
              <a:gd name="T17" fmla="*/ 219 h 800"/>
              <a:gd name="T18" fmla="*/ 498 w 595"/>
              <a:gd name="T19" fmla="*/ 102 h 800"/>
              <a:gd name="T20" fmla="*/ 476 w 595"/>
              <a:gd name="T21" fmla="*/ 209 h 800"/>
              <a:gd name="T22" fmla="*/ 324 w 595"/>
              <a:gd name="T23" fmla="*/ 342 h 800"/>
              <a:gd name="T24" fmla="*/ 322 w 595"/>
              <a:gd name="T25" fmla="*/ 187 h 800"/>
              <a:gd name="T26" fmla="*/ 394 w 595"/>
              <a:gd name="T27" fmla="*/ 95 h 800"/>
              <a:gd name="T28" fmla="*/ 309 w 595"/>
              <a:gd name="T29" fmla="*/ 170 h 800"/>
              <a:gd name="T30" fmla="*/ 272 w 595"/>
              <a:gd name="T31" fmla="*/ 61 h 800"/>
              <a:gd name="T32" fmla="*/ 178 w 595"/>
              <a:gd name="T33" fmla="*/ 0 h 800"/>
              <a:gd name="T34" fmla="*/ 273 w 595"/>
              <a:gd name="T35" fmla="*/ 135 h 800"/>
              <a:gd name="T36" fmla="*/ 207 w 595"/>
              <a:gd name="T37" fmla="*/ 96 h 800"/>
              <a:gd name="T38" fmla="*/ 108 w 595"/>
              <a:gd name="T39" fmla="*/ 91 h 800"/>
              <a:gd name="T40" fmla="*/ 59 w 595"/>
              <a:gd name="T41" fmla="*/ 60 h 800"/>
              <a:gd name="T42" fmla="*/ 115 w 595"/>
              <a:gd name="T43" fmla="*/ 102 h 800"/>
              <a:gd name="T44" fmla="*/ 227 w 595"/>
              <a:gd name="T45" fmla="*/ 124 h 800"/>
              <a:gd name="T46" fmla="*/ 282 w 595"/>
              <a:gd name="T47" fmla="*/ 203 h 800"/>
              <a:gd name="T48" fmla="*/ 274 w 595"/>
              <a:gd name="T49" fmla="*/ 424 h 800"/>
              <a:gd name="T50" fmla="*/ 217 w 595"/>
              <a:gd name="T51" fmla="*/ 372 h 800"/>
              <a:gd name="T52" fmla="*/ 136 w 595"/>
              <a:gd name="T53" fmla="*/ 299 h 800"/>
              <a:gd name="T54" fmla="*/ 123 w 595"/>
              <a:gd name="T55" fmla="*/ 209 h 800"/>
              <a:gd name="T56" fmla="*/ 130 w 595"/>
              <a:gd name="T57" fmla="*/ 312 h 800"/>
              <a:gd name="T58" fmla="*/ 0 w 595"/>
              <a:gd name="T59" fmla="*/ 318 h 800"/>
              <a:gd name="T60" fmla="*/ 131 w 595"/>
              <a:gd name="T61" fmla="*/ 330 h 800"/>
              <a:gd name="T62" fmla="*/ 230 w 595"/>
              <a:gd name="T63" fmla="*/ 430 h 800"/>
              <a:gd name="T64" fmla="*/ 257 w 595"/>
              <a:gd name="T65" fmla="*/ 485 h 800"/>
              <a:gd name="T66" fmla="*/ 92 w 595"/>
              <a:gd name="T67" fmla="*/ 502 h 800"/>
              <a:gd name="T68" fmla="*/ 190 w 595"/>
              <a:gd name="T69" fmla="*/ 482 h 800"/>
              <a:gd name="T70" fmla="*/ 275 w 595"/>
              <a:gd name="T71" fmla="*/ 605 h 800"/>
              <a:gd name="T72" fmla="*/ 203 w 595"/>
              <a:gd name="T73" fmla="*/ 800 h 80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595"/>
              <a:gd name="T112" fmla="*/ 0 h 800"/>
              <a:gd name="T113" fmla="*/ 595 w 595"/>
              <a:gd name="T114" fmla="*/ 800 h 80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595" h="800">
                <a:moveTo>
                  <a:pt x="203" y="800"/>
                </a:moveTo>
                <a:cubicBezTo>
                  <a:pt x="442" y="800"/>
                  <a:pt x="419" y="800"/>
                  <a:pt x="419" y="800"/>
                </a:cubicBezTo>
                <a:cubicBezTo>
                  <a:pt x="419" y="800"/>
                  <a:pt x="335" y="782"/>
                  <a:pt x="335" y="556"/>
                </a:cubicBezTo>
                <a:cubicBezTo>
                  <a:pt x="335" y="462"/>
                  <a:pt x="400" y="338"/>
                  <a:pt x="473" y="332"/>
                </a:cubicBezTo>
                <a:cubicBezTo>
                  <a:pt x="545" y="327"/>
                  <a:pt x="587" y="344"/>
                  <a:pt x="587" y="344"/>
                </a:cubicBezTo>
                <a:cubicBezTo>
                  <a:pt x="587" y="344"/>
                  <a:pt x="497" y="284"/>
                  <a:pt x="388" y="338"/>
                </a:cubicBezTo>
                <a:cubicBezTo>
                  <a:pt x="388" y="338"/>
                  <a:pt x="416" y="282"/>
                  <a:pt x="463" y="247"/>
                </a:cubicBezTo>
                <a:cubicBezTo>
                  <a:pt x="510" y="212"/>
                  <a:pt x="578" y="209"/>
                  <a:pt x="595" y="210"/>
                </a:cubicBezTo>
                <a:cubicBezTo>
                  <a:pt x="595" y="210"/>
                  <a:pt x="542" y="192"/>
                  <a:pt x="484" y="219"/>
                </a:cubicBezTo>
                <a:cubicBezTo>
                  <a:pt x="484" y="219"/>
                  <a:pt x="528" y="188"/>
                  <a:pt x="498" y="102"/>
                </a:cubicBezTo>
                <a:cubicBezTo>
                  <a:pt x="498" y="102"/>
                  <a:pt x="507" y="178"/>
                  <a:pt x="476" y="209"/>
                </a:cubicBezTo>
                <a:cubicBezTo>
                  <a:pt x="445" y="241"/>
                  <a:pt x="349" y="297"/>
                  <a:pt x="324" y="342"/>
                </a:cubicBezTo>
                <a:cubicBezTo>
                  <a:pt x="324" y="342"/>
                  <a:pt x="304" y="256"/>
                  <a:pt x="322" y="187"/>
                </a:cubicBezTo>
                <a:cubicBezTo>
                  <a:pt x="338" y="127"/>
                  <a:pt x="383" y="98"/>
                  <a:pt x="394" y="95"/>
                </a:cubicBezTo>
                <a:cubicBezTo>
                  <a:pt x="394" y="95"/>
                  <a:pt x="336" y="103"/>
                  <a:pt x="309" y="170"/>
                </a:cubicBezTo>
                <a:cubicBezTo>
                  <a:pt x="309" y="170"/>
                  <a:pt x="309" y="112"/>
                  <a:pt x="272" y="61"/>
                </a:cubicBezTo>
                <a:cubicBezTo>
                  <a:pt x="234" y="11"/>
                  <a:pt x="192" y="3"/>
                  <a:pt x="178" y="0"/>
                </a:cubicBezTo>
                <a:cubicBezTo>
                  <a:pt x="178" y="0"/>
                  <a:pt x="270" y="33"/>
                  <a:pt x="273" y="135"/>
                </a:cubicBezTo>
                <a:cubicBezTo>
                  <a:pt x="273" y="135"/>
                  <a:pt x="248" y="105"/>
                  <a:pt x="207" y="96"/>
                </a:cubicBezTo>
                <a:cubicBezTo>
                  <a:pt x="166" y="88"/>
                  <a:pt x="128" y="95"/>
                  <a:pt x="108" y="91"/>
                </a:cubicBezTo>
                <a:cubicBezTo>
                  <a:pt x="87" y="87"/>
                  <a:pt x="63" y="69"/>
                  <a:pt x="59" y="60"/>
                </a:cubicBezTo>
                <a:cubicBezTo>
                  <a:pt x="59" y="60"/>
                  <a:pt x="71" y="88"/>
                  <a:pt x="115" y="102"/>
                </a:cubicBezTo>
                <a:cubicBezTo>
                  <a:pt x="154" y="114"/>
                  <a:pt x="197" y="104"/>
                  <a:pt x="227" y="124"/>
                </a:cubicBezTo>
                <a:cubicBezTo>
                  <a:pt x="257" y="144"/>
                  <a:pt x="277" y="172"/>
                  <a:pt x="282" y="203"/>
                </a:cubicBezTo>
                <a:cubicBezTo>
                  <a:pt x="287" y="231"/>
                  <a:pt x="295" y="335"/>
                  <a:pt x="274" y="424"/>
                </a:cubicBezTo>
                <a:cubicBezTo>
                  <a:pt x="274" y="424"/>
                  <a:pt x="250" y="393"/>
                  <a:pt x="217" y="372"/>
                </a:cubicBezTo>
                <a:cubicBezTo>
                  <a:pt x="183" y="349"/>
                  <a:pt x="148" y="318"/>
                  <a:pt x="136" y="299"/>
                </a:cubicBezTo>
                <a:cubicBezTo>
                  <a:pt x="124" y="281"/>
                  <a:pt x="121" y="234"/>
                  <a:pt x="123" y="209"/>
                </a:cubicBezTo>
                <a:cubicBezTo>
                  <a:pt x="123" y="209"/>
                  <a:pt x="105" y="271"/>
                  <a:pt x="130" y="312"/>
                </a:cubicBezTo>
                <a:cubicBezTo>
                  <a:pt x="130" y="312"/>
                  <a:pt x="70" y="282"/>
                  <a:pt x="0" y="318"/>
                </a:cubicBezTo>
                <a:cubicBezTo>
                  <a:pt x="0" y="318"/>
                  <a:pt x="83" y="298"/>
                  <a:pt x="131" y="330"/>
                </a:cubicBezTo>
                <a:cubicBezTo>
                  <a:pt x="183" y="364"/>
                  <a:pt x="216" y="408"/>
                  <a:pt x="230" y="430"/>
                </a:cubicBezTo>
                <a:cubicBezTo>
                  <a:pt x="244" y="453"/>
                  <a:pt x="257" y="485"/>
                  <a:pt x="257" y="485"/>
                </a:cubicBezTo>
                <a:cubicBezTo>
                  <a:pt x="257" y="485"/>
                  <a:pt x="182" y="437"/>
                  <a:pt x="92" y="502"/>
                </a:cubicBezTo>
                <a:cubicBezTo>
                  <a:pt x="92" y="502"/>
                  <a:pt x="145" y="475"/>
                  <a:pt x="190" y="482"/>
                </a:cubicBezTo>
                <a:cubicBezTo>
                  <a:pt x="235" y="489"/>
                  <a:pt x="275" y="528"/>
                  <a:pt x="275" y="605"/>
                </a:cubicBezTo>
                <a:cubicBezTo>
                  <a:pt x="275" y="681"/>
                  <a:pt x="257" y="753"/>
                  <a:pt x="203" y="800"/>
                </a:cubicBezTo>
                <a:close/>
              </a:path>
            </a:pathLst>
          </a:custGeom>
          <a:solidFill>
            <a:srgbClr val="CC9900"/>
          </a:solidFill>
          <a:ln w="9525">
            <a:noFill/>
            <a:round/>
          </a:ln>
        </p:spPr>
        <p:txBody>
          <a:bodyPr/>
          <a:lstStyle/>
          <a:p>
            <a:endParaRPr lang="zh-CN" altLang="en-US" sz="1800"/>
          </a:p>
        </p:txBody>
      </p:sp>
      <p:sp>
        <p:nvSpPr>
          <p:cNvPr id="4" name="文本框 9"/>
          <p:cNvSpPr/>
          <p:nvPr>
            <p:custDataLst>
              <p:tags r:id="rId7"/>
            </p:custDataLst>
          </p:nvPr>
        </p:nvSpPr>
        <p:spPr>
          <a:xfrm>
            <a:off x="5046345" y="2299335"/>
            <a:ext cx="543369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800" b="1" i="1" baseline="0">
                <a:effectLst>
                  <a:outerShdw blurRad="38100" dist="38100" dir="2700000">
                    <a:srgbClr val="FFFFFF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strong sense of social responsibility</a:t>
            </a:r>
            <a:endParaRPr lang="en-US" altLang="zh-CN" sz="2800" b="1" i="1" baseline="0">
              <a:effectLst>
                <a:outerShdw blurRad="38100" dist="38100" dir="2700000">
                  <a:srgbClr val="FFFFFF"/>
                </a:outerShdw>
              </a:effectLst>
              <a:latin typeface="Calibri" panose="020F0502020204030204" pitchFamily="34" charset="0"/>
              <a:ea typeface="Times New Roman" panose="02020603050405020304" charset="0"/>
              <a:cs typeface="Calibri" panose="020F0502020204030204" pitchFamily="34" charset="0"/>
            </a:endParaRPr>
          </a:p>
        </p:txBody>
      </p:sp>
      <p:sp>
        <p:nvSpPr>
          <p:cNvPr id="5" name="文本框 3"/>
          <p:cNvSpPr/>
          <p:nvPr>
            <p:custDataLst>
              <p:tags r:id="rId8"/>
            </p:custDataLst>
          </p:nvPr>
        </p:nvSpPr>
        <p:spPr>
          <a:xfrm>
            <a:off x="7038340" y="4505325"/>
            <a:ext cx="262636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800" b="1" i="1" baseline="0">
                <a:effectLst>
                  <a:outerShdw blurRad="38100" dist="38100" dir="2700000">
                    <a:srgbClr val="FFFFFF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knowledgeable</a:t>
            </a:r>
            <a:endParaRPr lang="en-US" altLang="zh-CN" sz="2800" b="1" i="1" baseline="0">
              <a:effectLst>
                <a:outerShdw blurRad="38100" dist="38100" dir="2700000">
                  <a:srgbClr val="FFFFFF"/>
                </a:outerShdw>
              </a:effectLst>
              <a:latin typeface="Calibri" panose="020F0502020204030204" pitchFamily="34" charset="0"/>
              <a:ea typeface="Times New Roman" panose="02020603050405020304" charset="0"/>
              <a:cs typeface="Calibri" panose="020F0502020204030204" pitchFamily="34" charset="0"/>
            </a:endParaRPr>
          </a:p>
        </p:txBody>
      </p:sp>
      <p:sp>
        <p:nvSpPr>
          <p:cNvPr id="6" name="文本框 4"/>
          <p:cNvSpPr/>
          <p:nvPr>
            <p:custDataLst>
              <p:tags r:id="rId9"/>
            </p:custDataLst>
          </p:nvPr>
        </p:nvSpPr>
        <p:spPr>
          <a:xfrm>
            <a:off x="959485" y="4469765"/>
            <a:ext cx="426783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800" b="1" i="1" baseline="0">
                <a:effectLst>
                  <a:outerShdw blurRad="38100" dist="38100" dir="2700000">
                    <a:srgbClr val="FFFFFF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courage to face difficulties</a:t>
            </a:r>
            <a:endParaRPr lang="en-US" altLang="zh-CN" sz="2800" b="1" i="1" baseline="0">
              <a:effectLst>
                <a:outerShdw blurRad="38100" dist="38100" dir="2700000">
                  <a:srgbClr val="FFFFFF"/>
                </a:outerShdw>
              </a:effectLst>
              <a:latin typeface="Calibri" panose="020F0502020204030204" pitchFamily="34" charset="0"/>
              <a:ea typeface="Times New Roman" panose="02020603050405020304" charset="0"/>
              <a:cs typeface="Calibri" panose="020F0502020204030204" pitchFamily="34" charset="0"/>
            </a:endParaRPr>
          </a:p>
        </p:txBody>
      </p:sp>
      <p:sp>
        <p:nvSpPr>
          <p:cNvPr id="7" name="文本框 6"/>
          <p:cNvSpPr/>
          <p:nvPr>
            <p:custDataLst>
              <p:tags r:id="rId10"/>
            </p:custDataLst>
          </p:nvPr>
        </p:nvSpPr>
        <p:spPr>
          <a:xfrm>
            <a:off x="3184208" y="5264150"/>
            <a:ext cx="2043112" cy="522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2800" b="1" i="1" baseline="0">
                <a:effectLst>
                  <a:outerShdw blurRad="38100" dist="38100" dir="2700000">
                    <a:srgbClr val="FFFFFF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committed</a:t>
            </a:r>
            <a:endParaRPr lang="en-US" altLang="zh-CN" sz="2800" b="1" i="1" baseline="0">
              <a:effectLst>
                <a:outerShdw blurRad="38100" dist="38100" dir="2700000">
                  <a:srgbClr val="FFFFFF"/>
                </a:outerShdw>
              </a:effectLst>
              <a:latin typeface="Calibri" panose="020F0502020204030204" pitchFamily="34" charset="0"/>
              <a:ea typeface="Times New Roman" panose="02020603050405020304" charset="0"/>
              <a:cs typeface="Calibri" panose="020F0502020204030204" pitchFamily="34" charset="0"/>
            </a:endParaRPr>
          </a:p>
        </p:txBody>
      </p:sp>
      <p:sp>
        <p:nvSpPr>
          <p:cNvPr id="8" name="文本框 7"/>
          <p:cNvSpPr/>
          <p:nvPr>
            <p:custDataLst>
              <p:tags r:id="rId11"/>
            </p:custDataLst>
          </p:nvPr>
        </p:nvSpPr>
        <p:spPr>
          <a:xfrm>
            <a:off x="6569075" y="3034348"/>
            <a:ext cx="2927350" cy="5222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2800" b="1" i="1" baseline="0">
                <a:effectLst>
                  <a:outerShdw blurRad="38100" dist="38100" dir="2700000">
                    <a:srgbClr val="FFFFFF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critical thinking</a:t>
            </a:r>
            <a:endParaRPr lang="en-US" altLang="zh-CN" sz="2800" b="1" i="1" baseline="0">
              <a:effectLst>
                <a:outerShdw blurRad="38100" dist="38100" dir="2700000">
                  <a:srgbClr val="FFFFFF"/>
                </a:outerShdw>
              </a:effectLst>
              <a:latin typeface="Calibri" panose="020F0502020204030204" pitchFamily="34" charset="0"/>
              <a:ea typeface="Times New Roman" panose="02020603050405020304" charset="0"/>
              <a:cs typeface="Calibri" panose="020F0502020204030204" pitchFamily="34" charset="0"/>
            </a:endParaRPr>
          </a:p>
        </p:txBody>
      </p:sp>
      <p:sp>
        <p:nvSpPr>
          <p:cNvPr id="9" name="文本框 8"/>
          <p:cNvSpPr/>
          <p:nvPr>
            <p:custDataLst>
              <p:tags r:id="rId12"/>
            </p:custDataLst>
          </p:nvPr>
        </p:nvSpPr>
        <p:spPr>
          <a:xfrm>
            <a:off x="3350578" y="2880678"/>
            <a:ext cx="1695450" cy="5222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2800" b="1" i="1" baseline="0">
                <a:effectLst>
                  <a:outerShdw blurRad="38100" dist="38100" dir="2700000">
                    <a:srgbClr val="FFFFFF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creativity</a:t>
            </a:r>
            <a:endParaRPr lang="en-US" altLang="zh-CN" sz="2800" b="1" i="1" baseline="0">
              <a:effectLst>
                <a:outerShdw blurRad="38100" dist="38100" dir="2700000">
                  <a:srgbClr val="FFFFFF"/>
                </a:outerShdw>
              </a:effectLst>
              <a:latin typeface="Calibri" panose="020F0502020204030204" pitchFamily="34" charset="0"/>
              <a:ea typeface="Times New Roman" panose="02020603050405020304" charset="0"/>
              <a:cs typeface="Calibri" panose="020F0502020204030204" pitchFamily="34" charset="0"/>
            </a:endParaRPr>
          </a:p>
        </p:txBody>
      </p:sp>
      <p:sp>
        <p:nvSpPr>
          <p:cNvPr id="10" name="文本框 10"/>
          <p:cNvSpPr/>
          <p:nvPr>
            <p:custDataLst>
              <p:tags r:id="rId13"/>
            </p:custDataLst>
          </p:nvPr>
        </p:nvSpPr>
        <p:spPr>
          <a:xfrm>
            <a:off x="7146925" y="3769995"/>
            <a:ext cx="29273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800" b="1" i="1" baseline="0">
                <a:effectLst>
                  <a:outerShdw blurRad="38100" dist="38100" dir="2700000">
                    <a:srgbClr val="FFFFFF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questioning mind</a:t>
            </a:r>
            <a:endParaRPr lang="en-US" altLang="zh-CN" sz="2800" b="1" i="1" baseline="0">
              <a:effectLst>
                <a:outerShdw blurRad="38100" dist="38100" dir="2700000">
                  <a:srgbClr val="FFFFFF"/>
                </a:outerShdw>
              </a:effectLst>
              <a:latin typeface="Calibri" panose="020F0502020204030204" pitchFamily="34" charset="0"/>
              <a:ea typeface="Times New Roman" panose="02020603050405020304" charset="0"/>
              <a:cs typeface="Calibri" panose="020F0502020204030204" pitchFamily="34" charset="0"/>
            </a:endParaRPr>
          </a:p>
        </p:txBody>
      </p:sp>
      <p:sp>
        <p:nvSpPr>
          <p:cNvPr id="11" name="文本框 13"/>
          <p:cNvSpPr/>
          <p:nvPr>
            <p:custDataLst>
              <p:tags r:id="rId14"/>
            </p:custDataLst>
          </p:nvPr>
        </p:nvSpPr>
        <p:spPr>
          <a:xfrm>
            <a:off x="3350895" y="3675380"/>
            <a:ext cx="18764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2800" b="1" i="1" baseline="0">
                <a:effectLst>
                  <a:outerShdw blurRad="38100" dist="38100" dir="2700000">
                    <a:srgbClr val="FFFFFF"/>
                  </a:outerShdw>
                </a:effectLst>
                <a:latin typeface="Calibri" panose="020F0502020204030204" pitchFamily="34" charset="0"/>
                <a:ea typeface="Times New Roman" panose="02020603050405020304" charset="0"/>
                <a:cs typeface="Calibri" panose="020F0502020204030204" pitchFamily="34" charset="0"/>
              </a:rPr>
              <a:t>passionate</a:t>
            </a:r>
            <a:endParaRPr lang="en-US" altLang="zh-CN" sz="2800" b="1" i="1" baseline="0">
              <a:effectLst>
                <a:outerShdw blurRad="38100" dist="38100" dir="2700000">
                  <a:srgbClr val="FFFFFF"/>
                </a:outerShdw>
              </a:effectLst>
              <a:latin typeface="Calibri" panose="020F0502020204030204" pitchFamily="34" charset="0"/>
              <a:ea typeface="Times New Roman" panose="0202060305040502030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3" animBg="1"/>
      <p:bldP spid="5" grpId="1" animBg="1"/>
      <p:bldP spid="6" grpId="2" animBg="1"/>
      <p:bldP spid="7" grpId="0" animBg="1"/>
      <p:bldP spid="8" grpId="6" animBg="1"/>
      <p:bldP spid="9" grpId="4" animBg="1"/>
      <p:bldP spid="10" grpId="5" animBg="1"/>
      <p:bldP spid="11" grpId="7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>
            <p:custDataLst>
              <p:tags r:id="rId1"/>
            </p:custDataLst>
          </p:nvPr>
        </p:nvSpPr>
        <p:spPr>
          <a:xfrm>
            <a:off x="993775" y="241935"/>
            <a:ext cx="51676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4000" b="1" i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The Story of Colera</a:t>
            </a:r>
            <a:r>
              <a:rPr lang="en-US" altLang="zh-CN" sz="3200" b="1" i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endParaRPr lang="en-US" altLang="zh-CN" sz="3200" b="1" i="1" spc="-1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2" name="霍乱的故事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5345" y="1010834"/>
            <a:ext cx="10289296" cy="57832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5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894831" y="432700"/>
            <a:ext cx="1352512" cy="202941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-16510" y="1787525"/>
            <a:ext cx="12225655" cy="34175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352440" y="4519609"/>
            <a:ext cx="2356485" cy="2179238"/>
          </a:xfrm>
          <a:prstGeom prst="rect">
            <a:avLst/>
          </a:prstGeom>
        </p:spPr>
      </p:pic>
      <p:pic>
        <p:nvPicPr>
          <p:cNvPr id="140" name="Picture 7"/>
          <p:cNvPicPr/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-16510" y="874395"/>
            <a:ext cx="3930015" cy="4540885"/>
          </a:xfrm>
          <a:prstGeom prst="rect">
            <a:avLst/>
          </a:prstGeom>
          <a:ln w="0">
            <a:noFill/>
          </a:ln>
        </p:spPr>
      </p:pic>
      <p:sp>
        <p:nvSpPr>
          <p:cNvPr id="6" name="文本框 5"/>
          <p:cNvSpPr txBox="1"/>
          <p:nvPr>
            <p:custDataLst>
              <p:tags r:id="rId9"/>
            </p:custDataLst>
          </p:nvPr>
        </p:nvSpPr>
        <p:spPr>
          <a:xfrm>
            <a:off x="4556125" y="2867025"/>
            <a:ext cx="4171950" cy="92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r>
              <a:rPr lang="en-US" altLang="zh-CN" sz="5400" b="1" i="1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Thank you</a:t>
            </a:r>
            <a:endParaRPr lang="en-US" altLang="zh-CN" sz="5400" b="1" i="1">
              <a:solidFill>
                <a:schemeClr val="tx1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65540" name="New picture"/>
          <p:cNvPicPr/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2090400" y="11518900"/>
            <a:ext cx="317500" cy="228600"/>
          </a:xfrm>
          <a:prstGeom prst="cub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29540" y="288925"/>
            <a:ext cx="47777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4000" b="1" i="1" spc="-1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Learning objectives</a:t>
            </a:r>
            <a:endParaRPr lang="en-US" sz="4000" b="1" i="1" spc="-1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469265" y="4244340"/>
            <a:ext cx="4760595" cy="297307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792336" y="4667251"/>
            <a:ext cx="2399480" cy="219858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29540" y="1109980"/>
            <a:ext cx="11922125" cy="3415030"/>
          </a:xfrm>
          <a:prstGeom prst="rect">
            <a:avLst/>
          </a:prstGeom>
          <a:solidFill>
            <a:srgbClr val="FFBF9F"/>
          </a:solidFill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3600" b="1" i="1">
                <a:latin typeface="Calibri" panose="020F0502020204030204" pitchFamily="34" charset="0"/>
                <a:cs typeface="Calibri" panose="020F0502020204030204" pitchFamily="34" charset="0"/>
              </a:rPr>
              <a:t>By the end of this class, students will  </a:t>
            </a:r>
            <a:endParaRPr lang="en-US" altLang="zh-CN" sz="3600" b="1" i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 sz="3600" b="1" i="1">
                <a:latin typeface="Calibri" panose="020F0502020204030204" pitchFamily="34" charset="0"/>
                <a:cs typeface="Calibri" panose="020F0502020204030204" pitchFamily="34" charset="0"/>
              </a:rPr>
              <a:t>get information about how John Snow defeated cholera;</a:t>
            </a:r>
            <a:endParaRPr lang="en-US" altLang="zh-CN" sz="3600" b="1" i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 sz="3600" b="1" i="1">
                <a:latin typeface="Calibri" panose="020F0502020204030204" pitchFamily="34" charset="0"/>
                <a:cs typeface="Calibri" panose="020F0502020204030204" pitchFamily="34" charset="0"/>
              </a:rPr>
              <a:t>summarize the stages of scientific research;</a:t>
            </a:r>
            <a:endParaRPr lang="en-US" altLang="zh-CN" sz="3600" b="1" i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 sz="3600" b="1" i="1">
                <a:latin typeface="Calibri" panose="020F0502020204030204" pitchFamily="34" charset="0"/>
                <a:cs typeface="Calibri" panose="020F0502020204030204" pitchFamily="34" charset="0"/>
              </a:rPr>
              <a:t>talk about the significance and contribution of John’s work</a:t>
            </a:r>
            <a:endParaRPr lang="en-US" altLang="zh-CN" sz="3600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图片 2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639392" y="227094"/>
            <a:ext cx="1373888" cy="139493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219815" y="45720"/>
            <a:ext cx="1809750" cy="1758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982980" y="224790"/>
            <a:ext cx="23069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4000" b="1" i="1" spc="-1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Lead in</a:t>
            </a:r>
            <a:endParaRPr lang="en-US" sz="4000" b="1" i="1" spc="-1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5457" name="矩形 100"/>
          <p:cNvSpPr/>
          <p:nvPr>
            <p:custDataLst>
              <p:tags r:id="rId2"/>
            </p:custDataLst>
          </p:nvPr>
        </p:nvSpPr>
        <p:spPr>
          <a:xfrm>
            <a:off x="875030" y="951865"/>
            <a:ext cx="1044130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altLang="zh-CN" sz="3600" b="1" i="1">
              <a:solidFill>
                <a:srgbClr val="002060"/>
              </a:solidFill>
              <a:effectLst>
                <a:outerShdw blurRad="38100" dist="38100" dir="2700000">
                  <a:srgbClr val="000000"/>
                </a:outerShdw>
              </a:effectLst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3"/>
          <a:stretch>
            <a:fillRect/>
          </a:stretch>
        </p:blipFill>
        <p:spPr>
          <a:xfrm>
            <a:off x="280670" y="1903095"/>
            <a:ext cx="3336925" cy="3556635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102" name="图片 101"/>
          <p:cNvPicPr/>
          <p:nvPr/>
        </p:nvPicPr>
        <p:blipFill>
          <a:blip r:embed="rId4"/>
          <a:srcRect l="7093" r="5363"/>
          <a:stretch>
            <a:fillRect/>
          </a:stretch>
        </p:blipFill>
        <p:spPr>
          <a:xfrm>
            <a:off x="3813175" y="1903095"/>
            <a:ext cx="4288155" cy="3556000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/>
        </p:nvPicPr>
        <p:blipFill>
          <a:blip r:embed="rId5"/>
          <a:stretch>
            <a:fillRect/>
          </a:stretch>
        </p:blipFill>
        <p:spPr>
          <a:xfrm>
            <a:off x="8296910" y="1903095"/>
            <a:ext cx="3721735" cy="3556000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6149" name="矩形 6148"/>
          <p:cNvSpPr/>
          <p:nvPr>
            <p:custDataLst>
              <p:tags r:id="rId6"/>
            </p:custDataLst>
          </p:nvPr>
        </p:nvSpPr>
        <p:spPr>
          <a:xfrm>
            <a:off x="2045335" y="951865"/>
            <a:ext cx="8101330" cy="645160"/>
          </a:xfrm>
          <a:prstGeom prst="rect">
            <a:avLst/>
          </a:prstGeom>
          <a:solidFill>
            <a:srgbClr val="92D050">
              <a:alpha val="92000"/>
            </a:srgbClr>
          </a:solidFill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 alt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5pPr>
          </a:lstStyle>
          <a:p>
            <a:pPr algn="ctr"/>
            <a:r>
              <a:rPr lang="en-US" altLang="zh-CN" sz="3600" b="1" i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Are you familiar with these situations ?</a:t>
            </a:r>
            <a:endParaRPr sz="3600" b="1" i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89250" name="Text Box 2"/>
          <p:cNvSpPr txBox="1"/>
          <p:nvPr/>
        </p:nvSpPr>
        <p:spPr>
          <a:xfrm>
            <a:off x="888365" y="5621020"/>
            <a:ext cx="214376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t"/>
            <a:r>
              <a:rPr lang="en-US" altLang="zh-CN" sz="3200" b="1" i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Mask up</a:t>
            </a:r>
            <a:endParaRPr lang="en-US" altLang="zh-CN" sz="3200" b="1" i="1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4522470" y="5621020"/>
            <a:ext cx="314579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t"/>
            <a:r>
              <a:rPr lang="en-US" altLang="zh-CN" sz="3200" b="1" i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Get vaccinated</a:t>
            </a:r>
            <a:endParaRPr lang="en-US" altLang="zh-CN" sz="3200" b="1" i="1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4" name="Text Box 2"/>
          <p:cNvSpPr txBox="1"/>
          <p:nvPr/>
        </p:nvSpPr>
        <p:spPr>
          <a:xfrm>
            <a:off x="8743950" y="5621020"/>
            <a:ext cx="28511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t"/>
            <a:r>
              <a:rPr lang="en-US" altLang="zh-CN" sz="3200" b="1" i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Self-isolation</a:t>
            </a:r>
            <a:endParaRPr lang="en-US" altLang="zh-CN" sz="3200" b="1" i="1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17233" y="3079115"/>
            <a:ext cx="10756900" cy="922020"/>
          </a:xfrm>
          <a:prstGeom prst="rect">
            <a:avLst/>
          </a:prstGeom>
          <a:solidFill>
            <a:srgbClr val="FFBF9F"/>
          </a:solidFill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3600" b="1" i="1">
                <a:latin typeface="Calibri" panose="020F0502020204030204" pitchFamily="34" charset="0"/>
                <a:cs typeface="Calibri" panose="020F0502020204030204" pitchFamily="34" charset="0"/>
              </a:rPr>
              <a:t> Positive measures are taken to fight against Covid-19.</a:t>
            </a:r>
            <a:endParaRPr lang="en-US" altLang="zh-CN" sz="3600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9250" grpId="0"/>
      <p:bldP spid="3" grpId="0"/>
      <p:bldP spid="4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982980" y="224790"/>
            <a:ext cx="23069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4000" b="1" i="1" spc="-1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Lead in</a:t>
            </a:r>
            <a:endParaRPr lang="en-US" sz="4000" b="1" i="1" spc="-1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4337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71475" y="1087755"/>
            <a:ext cx="11449050" cy="1404620"/>
          </a:xfrm>
          <a:ln>
            <a:miter lim="800000"/>
          </a:ln>
        </p:spPr>
        <p:txBody>
          <a:bodyPr lIns="101600" tIns="38100" rIns="76200" bIns="38100" anchor="t" anchorCtr="0">
            <a:noAutofit/>
          </a:bodyPr>
          <a:lstStyle>
            <a:lvl1pPr mar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4400" kern="1200">
                <a:solidFill>
                  <a:schemeClr val="tx1"/>
                </a:solidFill>
                <a:latin typeface="Calibri Light" panose="020F0302020204030204" charset="0"/>
                <a:ea typeface="宋体" panose="02010600030101010101" pitchFamily="2" charset="-122"/>
                <a:cs typeface="+mj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200" b="1" i="1" u="none" strike="noStrike" kern="1200" cap="none" spc="0" normalizeH="0" baseline="0">
                <a:latin typeface="Calibri" panose="020F0502020204030204" pitchFamily="34" charset="0"/>
                <a:cs typeface="Calibri" panose="020F0502020204030204" pitchFamily="34" charset="0"/>
                <a:sym typeface="微软雅黑" panose="020B0503020204020204" pitchFamily="34" charset="-122"/>
              </a:rPr>
              <a:t>Besides </a:t>
            </a:r>
            <a:r>
              <a:rPr kumimoji="0" lang="en-US" altLang="zh-CN" sz="3200" b="1" i="1" u="none" strike="noStrike" kern="1200" cap="none" spc="0" normalizeH="0" baseline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宋体" panose="02010600030101010101" pitchFamily="2" charset="-122"/>
              </a:rPr>
              <a:t>coronavirus,</a:t>
            </a:r>
            <a:r>
              <a:rPr kumimoji="0" lang="en-US" altLang="zh-CN" sz="3200" b="1" i="1" u="none" strike="noStrike" kern="1200" cap="none" spc="0" normalizeH="0" baseline="0">
                <a:latin typeface="Calibri" panose="020F0502020204030204" pitchFamily="34" charset="0"/>
                <a:cs typeface="Calibri" panose="020F0502020204030204" pitchFamily="34" charset="0"/>
                <a:sym typeface="微软雅黑" panose="020B0503020204020204" pitchFamily="34" charset="-122"/>
              </a:rPr>
              <a:t> what other kinds of epidemics</a:t>
            </a:r>
            <a:r>
              <a:rPr kumimoji="0" lang="en-US" altLang="zh-CN" sz="3200" b="1" u="none" strike="noStrike" kern="1200" cap="none" spc="0" normalizeH="0" baseline="0">
                <a:latin typeface="Calibri" panose="020F0502020204030204" pitchFamily="34" charset="0"/>
                <a:cs typeface="Calibri" panose="020F0502020204030204" pitchFamily="34" charset="0"/>
                <a:sym typeface="微软雅黑" panose="020B0503020204020204" pitchFamily="34" charset="-122"/>
              </a:rPr>
              <a:t>(</a:t>
            </a:r>
            <a:r>
              <a:rPr kumimoji="0" sz="3200" b="1" u="none" strike="noStrike" kern="1200" cap="none" spc="0" normalizeH="0" baseline="0">
                <a:latin typeface="Calibri" panose="020F0502020204030204" pitchFamily="34" charset="0"/>
                <a:cs typeface="Calibri" panose="020F0502020204030204" pitchFamily="34" charset="0"/>
                <a:sym typeface="微软雅黑" panose="020B0503020204020204" pitchFamily="34" charset="-122"/>
              </a:rPr>
              <a:t>流行病</a:t>
            </a:r>
            <a:r>
              <a:rPr kumimoji="0" lang="en-US" altLang="zh-CN" sz="3200" b="1" u="none" strike="noStrike" kern="1200" cap="none" spc="0" normalizeH="0" baseline="0">
                <a:latin typeface="Calibri" panose="020F0502020204030204" pitchFamily="34" charset="0"/>
                <a:cs typeface="Calibri" panose="020F0502020204030204" pitchFamily="34" charset="0"/>
                <a:sym typeface="微软雅黑" panose="020B0503020204020204" pitchFamily="34" charset="-122"/>
              </a:rPr>
              <a:t>) </a:t>
            </a:r>
            <a:r>
              <a:rPr kumimoji="0" lang="en-US" altLang="zh-CN" sz="3200" b="1" i="1" u="none" strike="noStrike" kern="1200" cap="none" spc="0" normalizeH="0" baseline="0">
                <a:latin typeface="Calibri" panose="020F0502020204030204" pitchFamily="34" charset="0"/>
                <a:cs typeface="Calibri" panose="020F0502020204030204" pitchFamily="34" charset="0"/>
                <a:sym typeface="微软雅黑" panose="020B0503020204020204" pitchFamily="34" charset="-122"/>
              </a:rPr>
              <a:t>do you know?</a:t>
            </a:r>
            <a:endParaRPr kumimoji="0" lang="en-US" altLang="zh-CN" sz="3200" b="1" i="1" u="none" strike="noStrike" kern="1200" cap="none" spc="0" normalizeH="0" baseline="0">
              <a:latin typeface="Calibri" panose="020F0502020204030204" pitchFamily="34" charset="0"/>
              <a:cs typeface="Calibri" panose="020F0502020204030204" pitchFamily="34" charset="0"/>
              <a:sym typeface="微软雅黑" panose="020B0503020204020204" pitchFamily="34" charset="-122"/>
            </a:endParaRPr>
          </a:p>
        </p:txBody>
      </p:sp>
      <p:pic>
        <p:nvPicPr>
          <p:cNvPr id="19460" name="图片 3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083300" y="2403475"/>
            <a:ext cx="6015355" cy="3943350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19461" name="图片 4"/>
          <p:cNvPicPr/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60020" y="2403475"/>
            <a:ext cx="5750560" cy="3854450"/>
          </a:xfrm>
          <a:prstGeom prst="round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 fill="hold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 fill="hold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-云形 6"/>
          <p:cNvSpPr/>
          <p:nvPr>
            <p:custDataLst>
              <p:tags r:id="rId1"/>
            </p:custDataLst>
          </p:nvPr>
        </p:nvSpPr>
        <p:spPr>
          <a:xfrm>
            <a:off x="4100830" y="1150620"/>
            <a:ext cx="5461635" cy="2859405"/>
          </a:xfrm>
          <a:prstGeom prst="cloud">
            <a:avLst/>
          </a:prstGeom>
          <a:solidFill>
            <a:schemeClr val="bg1"/>
          </a:solidFill>
          <a:ln w="25400">
            <a:solidFill>
              <a:srgbClr val="3E9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993775" y="241935"/>
            <a:ext cx="1892300" cy="70675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R="0" indent="0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4000" b="1" i="1" spc="-1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Cholera</a:t>
            </a:r>
            <a:endParaRPr lang="en-US" sz="4000" b="1" i="1" spc="-1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4703445" y="1607185"/>
            <a:ext cx="40043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defTabSz="914400" fontAlgn="auto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altLang="zh-CN" sz="3200" b="1" i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loss of liquid  </a:t>
            </a:r>
            <a:r>
              <a:rPr lang="en-US" altLang="zh-CN" sz="3200" b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(缺水)</a:t>
            </a:r>
            <a:endParaRPr lang="en-US" altLang="zh-CN" sz="3200" b="1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4703445" y="2189480"/>
            <a:ext cx="4690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defTabSz="914400" fontAlgn="auto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altLang="zh-CN" sz="3200" b="1" i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severe vomiting  </a:t>
            </a:r>
            <a:r>
              <a:rPr lang="en-US" altLang="zh-CN" sz="3200" b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(呕吐)</a:t>
            </a:r>
            <a:endParaRPr lang="en-US" altLang="zh-CN" sz="3200" b="1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4703445" y="2804160"/>
            <a:ext cx="32442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200" b="1" i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diarrhea </a:t>
            </a:r>
            <a:r>
              <a:rPr lang="en-US" altLang="zh-CN" sz="3200" b="1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(腹泻)</a:t>
            </a:r>
            <a:endParaRPr lang="en-US" altLang="zh-CN" sz="3200" b="1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3" name="矩形 12"/>
          <p:cNvSpPr/>
          <p:nvPr>
            <p:custDataLst>
              <p:tags r:id="rId6"/>
            </p:custDataLst>
          </p:nvPr>
        </p:nvSpPr>
        <p:spPr>
          <a:xfrm>
            <a:off x="367030" y="4812030"/>
            <a:ext cx="9392285" cy="1322070"/>
          </a:xfrm>
          <a:prstGeom prst="rect">
            <a:avLst/>
          </a:prstGeom>
          <a:solidFill>
            <a:srgbClr val="FFD04F">
              <a:alpha val="66000"/>
            </a:srgbClr>
          </a:solidFill>
          <a:ln>
            <a:noFill/>
            <a:miter lim="800000"/>
          </a:ln>
        </p:spPr>
        <p:txBody>
          <a:bodyPr wrap="square" rtlCol="0" anchor="t" anchorCtr="0">
            <a:spAutoFit/>
          </a:bodyPr>
          <a:lstStyle>
            <a:defPPr>
              <a:defRPr lang="zh-CN" alt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5pPr>
          </a:lstStyle>
          <a:p>
            <a:pPr lvl="0" algn="l">
              <a:lnSpc>
                <a:spcPct val="125000"/>
              </a:lnSpc>
            </a:pPr>
            <a:r>
              <a:rPr lang="en-US" altLang="zh-CN" sz="3200" b="1" i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It begins in the stomach and a severe case can lead to death without immediate treatment. </a:t>
            </a:r>
            <a:endParaRPr lang="en-US" altLang="zh-CN" sz="3200" b="1" i="1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06" name="图片 105"/>
          <p:cNvPicPr/>
          <p:nvPr/>
        </p:nvPicPr>
        <p:blipFill>
          <a:blip r:embed="rId7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rcRect b="10293"/>
          <a:stretch>
            <a:fillRect/>
          </a:stretch>
        </p:blipFill>
        <p:spPr>
          <a:xfrm>
            <a:off x="367030" y="1272540"/>
            <a:ext cx="3733800" cy="32156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图片 106"/>
          <p:cNvPicPr/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r="5459"/>
          <a:stretch>
            <a:fillRect/>
          </a:stretch>
        </p:blipFill>
        <p:spPr>
          <a:xfrm>
            <a:off x="9996170" y="1272540"/>
            <a:ext cx="2044065" cy="23425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" name="图片 107"/>
          <p:cNvPicPr/>
          <p:nvPr/>
        </p:nvPicPr>
        <p:blipFill>
          <a:blip r:embed="rId9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59315" y="3615055"/>
            <a:ext cx="2432685" cy="29991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1" grpId="0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993775" y="241935"/>
            <a:ext cx="78498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4000" b="1" i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Pre-reading</a:t>
            </a:r>
            <a:endParaRPr lang="zh-CN" altLang="en-US" sz="4000" b="1" i="1" spc="-1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140" name="Picture 7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56725" y="3305175"/>
            <a:ext cx="2733675" cy="3390900"/>
          </a:xfrm>
          <a:prstGeom prst="rect">
            <a:avLst/>
          </a:prstGeom>
          <a:ln w="0">
            <a:noFill/>
          </a:ln>
        </p:spPr>
      </p:pic>
      <p:sp>
        <p:nvSpPr>
          <p:cNvPr id="41986" name="内容占位符 2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1594172" y="1317075"/>
            <a:ext cx="9003012" cy="894111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style>
          <a:lnRef idx="2">
            <a:srgbClr val="4F81BD"/>
          </a:lnRef>
          <a:fillRef idx="1">
            <a:sysClr val="window" lastClr="FFFFFF"/>
          </a:fillRef>
          <a:effectRef idx="0">
            <a:srgbClr val="4F81BD"/>
          </a:effectRef>
          <a:fontRef idx="minor">
            <a:sysClr val="windowText" lastClr="000000"/>
          </a:fontRef>
        </p:style>
        <p:txBody>
          <a:bodyPr bIns="35097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800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800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800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altLang="en-US" sz="1800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eaLnBrk="1" hangingPunct="1">
              <a:lnSpc>
                <a:spcPct val="130000"/>
              </a:lnSpc>
              <a:spcAft>
                <a:spcPts val="1000"/>
              </a:spcAft>
            </a:pPr>
            <a:r>
              <a:rPr lang="en-US" altLang="zh-CN" sz="4000" b="1" i="1" u="sng" spc="0">
                <a:solidFill>
                  <a:srgbClr val="262626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微软雅黑" panose="020B0503020204020204" pitchFamily="34" charset="-122"/>
              </a:rPr>
              <a:t>John Snow</a:t>
            </a:r>
            <a:r>
              <a:rPr lang="en-US" altLang="zh-CN" sz="4000" b="1" i="1" spc="0">
                <a:solidFill>
                  <a:srgbClr val="262626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微软雅黑" panose="020B0503020204020204" pitchFamily="34" charset="-122"/>
              </a:rPr>
              <a:t>  </a:t>
            </a:r>
            <a:r>
              <a:rPr lang="en-US" altLang="zh-CN" sz="4000" b="1" i="1" u="sng" spc="0">
                <a:solidFill>
                  <a:srgbClr val="262626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微软雅黑" panose="020B0503020204020204" pitchFamily="34" charset="-122"/>
              </a:rPr>
              <a:t>Defeats</a:t>
            </a:r>
            <a:r>
              <a:rPr lang="en-US" altLang="zh-CN" sz="4000" b="1" i="1" spc="0">
                <a:solidFill>
                  <a:srgbClr val="262626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微软雅黑" panose="020B0503020204020204" pitchFamily="34" charset="-122"/>
              </a:rPr>
              <a:t> “</a:t>
            </a:r>
            <a:r>
              <a:rPr lang="en-US" altLang="zh-CN" sz="4000" b="1" i="1" u="sng" spc="0">
                <a:solidFill>
                  <a:srgbClr val="262626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微软雅黑" panose="020B0503020204020204" pitchFamily="34" charset="-122"/>
              </a:rPr>
              <a:t>King Cholera</a:t>
            </a:r>
            <a:r>
              <a:rPr lang="en-US" altLang="zh-CN" sz="4000" b="1" i="1" spc="0">
                <a:solidFill>
                  <a:srgbClr val="262626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微软雅黑" panose="020B0503020204020204" pitchFamily="34" charset="-122"/>
              </a:rPr>
              <a:t>”</a:t>
            </a:r>
            <a:endParaRPr lang="en-US" altLang="zh-CN" sz="4000" b="1" i="1" spc="0">
              <a:solidFill>
                <a:srgbClr val="262626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41987" name="下箭头 4"/>
          <p:cNvSpPr/>
          <p:nvPr>
            <p:custDataLst>
              <p:tags r:id="rId5"/>
            </p:custDataLst>
          </p:nvPr>
        </p:nvSpPr>
        <p:spPr>
          <a:xfrm>
            <a:off x="2977515" y="2282825"/>
            <a:ext cx="363220" cy="709930"/>
          </a:xfrm>
          <a:prstGeom prst="downArrow">
            <a:avLst/>
          </a:prstGeom>
          <a:solidFill>
            <a:srgbClr val="5B9BD5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ysClr val="window" lastClr="FFFFFF"/>
          </a:fontRef>
        </p:style>
        <p:txBody>
          <a:bodyPr anchor="ctr" anchorCtr="0"/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5pPr>
          </a:lstStyle>
          <a:p>
            <a:pPr marL="0" marR="0" lvl="0" indent="0" algn="ctr" eaLnBrk="1" hangingPunct="1"/>
            <a:endParaRPr lang="en-US" altLang="en-US" sz="4000" i="1">
              <a:solidFill>
                <a:srgbClr val="FFFFFF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41988" name="下箭头 5"/>
          <p:cNvSpPr/>
          <p:nvPr>
            <p:custDataLst>
              <p:tags r:id="rId6"/>
            </p:custDataLst>
          </p:nvPr>
        </p:nvSpPr>
        <p:spPr>
          <a:xfrm>
            <a:off x="5391150" y="2283460"/>
            <a:ext cx="363220" cy="709295"/>
          </a:xfrm>
          <a:prstGeom prst="downArrow">
            <a:avLst/>
          </a:prstGeom>
          <a:solidFill>
            <a:srgbClr val="5B9BD5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ysClr val="window" lastClr="FFFFFF"/>
          </a:fontRef>
        </p:style>
        <p:txBody>
          <a:bodyPr anchor="ctr" anchorCtr="0"/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5pPr>
          </a:lstStyle>
          <a:p>
            <a:pPr marL="0" marR="0" lvl="0" indent="0" algn="ctr" eaLnBrk="1" hangingPunct="1"/>
            <a:endParaRPr lang="en-US" altLang="en-US" sz="4000" i="1">
              <a:solidFill>
                <a:srgbClr val="FFFFFF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41989" name="下箭头 6"/>
          <p:cNvSpPr/>
          <p:nvPr>
            <p:custDataLst>
              <p:tags r:id="rId7"/>
            </p:custDataLst>
          </p:nvPr>
        </p:nvSpPr>
        <p:spPr>
          <a:xfrm>
            <a:off x="8004810" y="2287270"/>
            <a:ext cx="363220" cy="705485"/>
          </a:xfrm>
          <a:prstGeom prst="downArrow">
            <a:avLst/>
          </a:prstGeom>
          <a:solidFill>
            <a:srgbClr val="5B9BD5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ysClr val="window" lastClr="FFFFFF"/>
          </a:fontRef>
        </p:style>
        <p:txBody>
          <a:bodyPr anchor="ctr" anchorCtr="0"/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5pPr>
          </a:lstStyle>
          <a:p>
            <a:pPr marL="0" marR="0" lvl="0" indent="0" algn="ctr" eaLnBrk="1" hangingPunct="1"/>
            <a:endParaRPr lang="en-US" altLang="en-US" sz="4000" i="1">
              <a:solidFill>
                <a:srgbClr val="FFFFFF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41990" name="矩形 7"/>
          <p:cNvSpPr/>
          <p:nvPr>
            <p:custDataLst>
              <p:tags r:id="rId8"/>
            </p:custDataLst>
          </p:nvPr>
        </p:nvSpPr>
        <p:spPr>
          <a:xfrm>
            <a:off x="2354580" y="3167380"/>
            <a:ext cx="1609090" cy="60325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ysClr val="window" lastClr="FFFFFF"/>
          </a:fontRef>
        </p:style>
        <p:txBody>
          <a:bodyPr anchor="ctr" anchorCtr="0"/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5pPr>
          </a:lstStyle>
          <a:p>
            <a:pPr marL="0" marR="0" lvl="0" indent="0" algn="ctr" eaLnBrk="1" hangingPunct="1"/>
            <a:r>
              <a:rPr lang="en-US" altLang="zh-CN" sz="4000" b="1" i="1" spc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Who ?</a:t>
            </a:r>
            <a:endParaRPr lang="en-US" altLang="zh-CN" sz="4000" b="1" i="1" spc="0">
              <a:solidFill>
                <a:schemeClr val="tx1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6" name="矩形 7"/>
          <p:cNvSpPr/>
          <p:nvPr>
            <p:custDataLst>
              <p:tags r:id="rId9"/>
            </p:custDataLst>
          </p:nvPr>
        </p:nvSpPr>
        <p:spPr>
          <a:xfrm>
            <a:off x="4859655" y="3167380"/>
            <a:ext cx="1609090" cy="60325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ysClr val="window" lastClr="FFFFFF"/>
          </a:fontRef>
        </p:style>
        <p:txBody>
          <a:bodyPr anchor="ctr" anchorCtr="0"/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5pPr>
          </a:lstStyle>
          <a:p>
            <a:pPr marL="0" marR="0" lvl="0" indent="0" algn="ctr" eaLnBrk="1" hangingPunct="1"/>
            <a:r>
              <a:rPr lang="en-US" altLang="zh-CN" sz="4000" b="1" i="1" spc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How ?</a:t>
            </a:r>
            <a:endParaRPr lang="en-US" altLang="zh-CN" sz="4000" b="1" i="1" spc="0">
              <a:solidFill>
                <a:schemeClr val="tx1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" name="矩形 7"/>
          <p:cNvSpPr/>
          <p:nvPr>
            <p:custDataLst>
              <p:tags r:id="rId10"/>
            </p:custDataLst>
          </p:nvPr>
        </p:nvSpPr>
        <p:spPr>
          <a:xfrm>
            <a:off x="7543165" y="3167380"/>
            <a:ext cx="1689735" cy="60325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ysClr val="window" lastClr="FFFFFF"/>
          </a:fontRef>
        </p:style>
        <p:txBody>
          <a:bodyPr anchor="ctr" anchorCtr="0"/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ysClr val="windowText" lastClr="000000"/>
                </a:solidFill>
                <a:effectLst/>
                <a:latin typeface="Arial" panose="020B0604020202020204"/>
                <a:ea typeface="宋体" panose="02010600030101010101" pitchFamily="2" charset="-122"/>
              </a:defRPr>
            </a:lvl5pPr>
          </a:lstStyle>
          <a:p>
            <a:pPr marL="0" marR="0" lvl="0" indent="0" algn="ctr" eaLnBrk="1" hangingPunct="1"/>
            <a:r>
              <a:rPr lang="en-US" altLang="zh-CN" sz="4000" b="1" i="1" spc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What ? </a:t>
            </a:r>
            <a:endParaRPr lang="en-US" altLang="zh-CN" sz="4000" b="1" i="1" spc="0">
              <a:solidFill>
                <a:schemeClr val="tx1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4337" name="标题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260350" y="4440555"/>
            <a:ext cx="9316085" cy="1953260"/>
          </a:xfrm>
          <a:ln>
            <a:miter lim="800000"/>
          </a:ln>
        </p:spPr>
        <p:txBody>
          <a:bodyPr lIns="101600" tIns="38100" rIns="76200" bIns="38100" anchor="t" anchorCtr="0">
            <a:noAutofit/>
          </a:bodyPr>
          <a:lstStyle>
            <a:lvl1pPr mar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4400" kern="1200">
                <a:solidFill>
                  <a:schemeClr val="tx1"/>
                </a:solidFill>
                <a:latin typeface="Calibri Light" panose="020F0302020204030204" charset="0"/>
                <a:ea typeface="宋体" panose="02010600030101010101" pitchFamily="2" charset="-122"/>
                <a:cs typeface="+mj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200" b="1" i="1" u="none" strike="noStrike" kern="1200" cap="none" spc="0" normalizeH="0" baseline="0">
                <a:latin typeface="Calibri" panose="020F0502020204030204" pitchFamily="34" charset="0"/>
                <a:cs typeface="Calibri" panose="020F0502020204030204" pitchFamily="34" charset="0"/>
                <a:sym typeface="微软雅黑" panose="020B0503020204020204" pitchFamily="34" charset="-122"/>
              </a:rPr>
              <a:t>1. Who was John Snow?</a:t>
            </a:r>
            <a:br>
              <a:rPr kumimoji="0" lang="en-US" altLang="zh-CN" sz="3200" b="1" i="1" u="none" strike="noStrike" kern="1200" cap="none" spc="0" normalizeH="0" baseline="0">
                <a:latin typeface="Calibri" panose="020F0502020204030204" pitchFamily="34" charset="0"/>
                <a:cs typeface="Calibri" panose="020F0502020204030204" pitchFamily="34" charset="0"/>
                <a:sym typeface="微软雅黑" panose="020B0503020204020204" pitchFamily="34" charset="-122"/>
              </a:rPr>
            </a:br>
            <a:r>
              <a:rPr kumimoji="0" lang="en-US" altLang="zh-CN" sz="3200" b="1" i="1" u="none" strike="noStrike" kern="1200" cap="none" spc="0" normalizeH="0" baseline="0">
                <a:latin typeface="Calibri" panose="020F0502020204030204" pitchFamily="34" charset="0"/>
                <a:cs typeface="Calibri" panose="020F0502020204030204" pitchFamily="34" charset="0"/>
                <a:sym typeface="微软雅黑" panose="020B0503020204020204" pitchFamily="34" charset="-122"/>
              </a:rPr>
              <a:t>2. What is King Cholera?</a:t>
            </a:r>
            <a:br>
              <a:rPr kumimoji="0" lang="en-US" altLang="zh-CN" sz="3200" b="1" i="1" u="none" strike="noStrike" kern="1200" cap="none" spc="0" normalizeH="0" baseline="0">
                <a:latin typeface="Calibri" panose="020F0502020204030204" pitchFamily="34" charset="0"/>
                <a:cs typeface="Calibri" panose="020F0502020204030204" pitchFamily="34" charset="0"/>
                <a:sym typeface="微软雅黑" panose="020B0503020204020204" pitchFamily="34" charset="-122"/>
              </a:rPr>
            </a:br>
            <a:r>
              <a:rPr kumimoji="0" lang="en-US" altLang="zh-CN" sz="3200" b="1" i="1" u="none" strike="noStrike" kern="1200" cap="none" spc="0" normalizeH="0" baseline="0">
                <a:latin typeface="Calibri" panose="020F0502020204030204" pitchFamily="34" charset="0"/>
                <a:cs typeface="Calibri" panose="020F0502020204030204" pitchFamily="34" charset="0"/>
                <a:sym typeface="微软雅黑" panose="020B0503020204020204" pitchFamily="34" charset="-122"/>
              </a:rPr>
              <a:t>3. How did John Snow defeat </a:t>
            </a:r>
            <a:r>
              <a:rPr kumimoji="0" lang="en-US" altLang="zh-CN" sz="3200" b="1" i="1" u="sng" strike="noStrike" kern="1200" cap="none" spc="0" normalizeH="0" baseline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微软雅黑" panose="020B0503020204020204" pitchFamily="34" charset="-122"/>
              </a:rPr>
              <a:t>King Cholera</a:t>
            </a:r>
            <a:r>
              <a:rPr kumimoji="0" lang="en-US" altLang="zh-CN" sz="3200" b="1" i="1" u="none" strike="noStrike" kern="1200" cap="none" spc="0" normalizeH="0" baseline="0">
                <a:latin typeface="Calibri" panose="020F0502020204030204" pitchFamily="34" charset="0"/>
                <a:cs typeface="Calibri" panose="020F0502020204030204" pitchFamily="34" charset="0"/>
                <a:sym typeface="微软雅黑" panose="020B0503020204020204" pitchFamily="34" charset="-122"/>
              </a:rPr>
              <a:t>?</a:t>
            </a:r>
            <a:endParaRPr kumimoji="0" lang="en-US" altLang="zh-CN" sz="3200" b="1" i="1" u="none" strike="noStrike" kern="1200" cap="none" spc="0" normalizeH="0" baseline="0">
              <a:latin typeface="Calibri" panose="020F0502020204030204" pitchFamily="34" charset="0"/>
              <a:cs typeface="Calibri" panose="020F0502020204030204" pitchFamily="34" charset="0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 fill="hold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 fill="hold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 fill="hold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 fill="hold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 fill="hold"/>
                                        <p:tgtEl>
                                          <p:spTgt spid="1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ldLvl="0" animBg="1"/>
      <p:bldP spid="41988" grpId="0" bldLvl="0" animBg="1"/>
      <p:bldP spid="41989" grpId="0" bldLvl="0" animBg="1"/>
      <p:bldP spid="41990" grpId="0" bldLvl="0" animBg="1"/>
      <p:bldP spid="6" grpId="0" bldLvl="0" animBg="1"/>
      <p:bldP spid="2" grpId="0" bldLvl="0" animBg="1"/>
      <p:bldP spid="143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993775" y="241935"/>
            <a:ext cx="116293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4000" b="1" i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Activity 1  </a:t>
            </a:r>
            <a:r>
              <a:rPr lang="en-US" altLang="zh-CN" sz="3600" b="1" i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Read for the main idea and check predictions</a:t>
            </a:r>
            <a:r>
              <a:rPr lang="en-US" altLang="zh-CN" sz="4000" b="1" i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endParaRPr lang="zh-CN" altLang="en-US" sz="4000" b="1" i="1" spc="-1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+mn-ea"/>
            </a:endParaRPr>
          </a:p>
        </p:txBody>
      </p:sp>
      <p:sp>
        <p:nvSpPr>
          <p:cNvPr id="150" name="CustomShape 2"/>
          <p:cNvSpPr/>
          <p:nvPr>
            <p:custDataLst>
              <p:tags r:id="rId2"/>
            </p:custDataLst>
          </p:nvPr>
        </p:nvSpPr>
        <p:spPr>
          <a:xfrm>
            <a:off x="232410" y="1713230"/>
            <a:ext cx="1470660" cy="58102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87646B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3200" b="1" i="1" strike="noStrike" spc="-1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Para1  </a:t>
            </a:r>
            <a:endParaRPr lang="en-US" sz="3200" b="1" i="1" strike="noStrike" spc="-1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51" name="CustomShape 3"/>
          <p:cNvSpPr/>
          <p:nvPr>
            <p:custDataLst>
              <p:tags r:id="rId3"/>
            </p:custDataLst>
          </p:nvPr>
        </p:nvSpPr>
        <p:spPr>
          <a:xfrm>
            <a:off x="194310" y="2719705"/>
            <a:ext cx="1529715" cy="58102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87646B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3200" b="1" i="1" strike="noStrike" spc="-1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Para 2 </a:t>
            </a:r>
            <a:endParaRPr lang="en-US" sz="3200" b="1" i="1" strike="noStrike" spc="-1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52" name="CustomShape 4"/>
          <p:cNvSpPr/>
          <p:nvPr>
            <p:custDataLst>
              <p:tags r:id="rId4"/>
            </p:custDataLst>
          </p:nvPr>
        </p:nvSpPr>
        <p:spPr>
          <a:xfrm>
            <a:off x="194310" y="4470400"/>
            <a:ext cx="1529715" cy="58102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87646B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3200" b="1" i="1" strike="noStrike" spc="-1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Para 4</a:t>
            </a:r>
            <a:endParaRPr lang="en-US" sz="3200" b="1" i="1" strike="noStrike" spc="-1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53" name="CustomShape 5"/>
          <p:cNvSpPr/>
          <p:nvPr>
            <p:custDataLst>
              <p:tags r:id="rId5"/>
            </p:custDataLst>
          </p:nvPr>
        </p:nvSpPr>
        <p:spPr>
          <a:xfrm>
            <a:off x="206375" y="5368925"/>
            <a:ext cx="1515110" cy="58102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87646B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3200" b="1" i="1" strike="noStrike" spc="-1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Para 5 </a:t>
            </a:r>
            <a:endParaRPr lang="en-US" sz="3200" b="1" i="1" strike="noStrike" spc="-1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54" name="CustomShape 6"/>
          <p:cNvSpPr/>
          <p:nvPr>
            <p:custDataLst>
              <p:tags r:id="rId6"/>
            </p:custDataLst>
          </p:nvPr>
        </p:nvSpPr>
        <p:spPr>
          <a:xfrm>
            <a:off x="3872865" y="4676775"/>
            <a:ext cx="8217535" cy="519430"/>
          </a:xfrm>
          <a:prstGeom prst="rect">
            <a:avLst/>
          </a:prstGeom>
          <a:solidFill>
            <a:srgbClr val="FFFFFF"/>
          </a:solidFill>
          <a:ln>
            <a:solidFill>
              <a:srgbClr val="E5967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2800" b="1" i="1" strike="noStrike" spc="-1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John Snow </a:t>
            </a:r>
            <a:r>
              <a:rPr lang="en-US" sz="2800" b="1" i="1" u="sng" strike="noStrike" spc="-1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want to</a:t>
            </a:r>
            <a:r>
              <a:rPr lang="en-US" sz="2800" b="1" i="1" strike="noStrike" spc="-1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use his knowledge to </a:t>
            </a:r>
            <a:r>
              <a:rPr lang="en-US" sz="2800" b="1" i="1" u="sng" strike="noStrike" spc="-1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solve colera</a:t>
            </a:r>
            <a:r>
              <a:rPr lang="en-US" sz="2800" b="1" i="1" strike="noStrike" spc="-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.</a:t>
            </a:r>
            <a:endParaRPr lang="en-US" sz="2800" b="1" i="1" strike="noStrike" spc="-1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55" name="CustomShape 7"/>
          <p:cNvSpPr/>
          <p:nvPr>
            <p:custDataLst>
              <p:tags r:id="rId7"/>
            </p:custDataLst>
          </p:nvPr>
        </p:nvSpPr>
        <p:spPr>
          <a:xfrm>
            <a:off x="3874135" y="2552700"/>
            <a:ext cx="8217535" cy="519430"/>
          </a:xfrm>
          <a:prstGeom prst="rect">
            <a:avLst/>
          </a:prstGeom>
          <a:solidFill>
            <a:srgbClr val="FFFFFF"/>
          </a:solidFill>
          <a:ln>
            <a:solidFill>
              <a:srgbClr val="E5967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2800" b="1" i="1" spc="-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He needed to </a:t>
            </a:r>
            <a:r>
              <a:rPr lang="en-US" sz="2800" b="1" i="1" u="sng" spc="-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prove the second theory </a:t>
            </a:r>
            <a:r>
              <a:rPr lang="en-US" sz="2800" b="1" i="1" spc="-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was correct.</a:t>
            </a:r>
            <a:endParaRPr lang="en-US" sz="2800" b="1" i="1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6" name="CustomShape 8"/>
          <p:cNvSpPr/>
          <p:nvPr>
            <p:custDataLst>
              <p:tags r:id="rId8"/>
            </p:custDataLst>
          </p:nvPr>
        </p:nvSpPr>
        <p:spPr>
          <a:xfrm>
            <a:off x="3874135" y="1333500"/>
            <a:ext cx="8218170" cy="950595"/>
          </a:xfrm>
          <a:prstGeom prst="rect">
            <a:avLst/>
          </a:prstGeom>
          <a:solidFill>
            <a:srgbClr val="FFFFFF"/>
          </a:solidFill>
          <a:ln>
            <a:solidFill>
              <a:srgbClr val="E5967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2800" b="1" i="1" spc="-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John began his study by </a:t>
            </a:r>
            <a:r>
              <a:rPr lang="en-US" sz="2800" b="1" i="1" u="sng" spc="-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marking on the map &amp; the process</a:t>
            </a:r>
            <a:r>
              <a:rPr lang="en-US" sz="2800" b="1" i="1" spc="-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.</a:t>
            </a:r>
            <a:endParaRPr lang="en-US" sz="2800" b="1" i="1" strike="noStrike" spc="-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157" name="CustomShape 9"/>
          <p:cNvSpPr/>
          <p:nvPr>
            <p:custDataLst>
              <p:tags r:id="rId9"/>
            </p:custDataLst>
          </p:nvPr>
        </p:nvSpPr>
        <p:spPr>
          <a:xfrm>
            <a:off x="3893185" y="5485130"/>
            <a:ext cx="8217535" cy="950595"/>
          </a:xfrm>
          <a:prstGeom prst="rect">
            <a:avLst/>
          </a:prstGeom>
          <a:solidFill>
            <a:srgbClr val="FFFFFF"/>
          </a:solidFill>
          <a:ln>
            <a:solidFill>
              <a:srgbClr val="E5967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2800" b="1" i="1" strike="noStrike" spc="-1">
                <a:latin typeface="Calibri" panose="020F0502020204030204" pitchFamily="34" charset="0"/>
                <a:cs typeface="Calibri" panose="020F0502020204030204" pitchFamily="34" charset="0"/>
              </a:rPr>
              <a:t>He finally found out that </a:t>
            </a:r>
            <a:r>
              <a:rPr lang="en-US" sz="2800" b="1" i="1" u="sng" strike="noStrike" spc="-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dirty water was the cause</a:t>
            </a:r>
            <a:r>
              <a:rPr lang="en-US" sz="2800" b="1" i="1" strike="noStrike" spc="-1">
                <a:latin typeface="Calibri" panose="020F0502020204030204" pitchFamily="34" charset="0"/>
                <a:cs typeface="Calibri" panose="020F0502020204030204" pitchFamily="34" charset="0"/>
              </a:rPr>
              <a:t> of cholera.</a:t>
            </a:r>
            <a:endParaRPr lang="en-US" sz="2800" b="1" i="1" strike="noStrike" spc="-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8" name="CustomShape 10"/>
          <p:cNvSpPr/>
          <p:nvPr>
            <p:custDataLst>
              <p:tags r:id="rId10"/>
            </p:custDataLst>
          </p:nvPr>
        </p:nvSpPr>
        <p:spPr>
          <a:xfrm>
            <a:off x="3855720" y="3409315"/>
            <a:ext cx="8208645" cy="950595"/>
          </a:xfrm>
          <a:prstGeom prst="rect">
            <a:avLst/>
          </a:prstGeom>
          <a:solidFill>
            <a:srgbClr val="FFFFFF"/>
          </a:solidFill>
          <a:ln>
            <a:solidFill>
              <a:srgbClr val="E5967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2800" b="1" i="1" spc="-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+mn-ea"/>
              </a:rPr>
              <a:t>John Snow made </a:t>
            </a:r>
            <a:r>
              <a:rPr lang="en-US" sz="2800" b="1" i="1" u="sng" spc="-1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+mn-ea"/>
              </a:rPr>
              <a:t>great contributions</a:t>
            </a:r>
            <a:r>
              <a:rPr lang="en-US" sz="2800" b="1" i="1" spc="-1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+mn-ea"/>
              </a:rPr>
              <a:t> to modern epidemiology</a:t>
            </a:r>
            <a:r>
              <a:rPr lang="en-US" sz="2800" b="1" i="1" spc="-1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+mn-ea"/>
              </a:rPr>
              <a:t>. </a:t>
            </a:r>
            <a:endParaRPr lang="zh-CN" altLang="en-US" sz="2800" b="1" i="1" strike="noStrike" spc="-1">
              <a:solidFill>
                <a:schemeClr val="tx1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+mn-ea"/>
            </a:endParaRPr>
          </a:p>
        </p:txBody>
      </p:sp>
      <p:sp>
        <p:nvSpPr>
          <p:cNvPr id="159" name="CustomShape 11"/>
          <p:cNvSpPr/>
          <p:nvPr>
            <p:custDataLst>
              <p:tags r:id="rId11"/>
            </p:custDataLst>
          </p:nvPr>
        </p:nvSpPr>
        <p:spPr>
          <a:xfrm>
            <a:off x="208280" y="3578860"/>
            <a:ext cx="1513205" cy="58102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87646B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3200" b="1" i="1" strike="noStrike" spc="-1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Para 3 </a:t>
            </a:r>
            <a:endParaRPr lang="en-US" sz="3200" b="1" i="1" strike="noStrike" spc="-1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60" name="Line 12"/>
          <p:cNvSpPr/>
          <p:nvPr>
            <p:custDataLst>
              <p:tags r:id="rId12"/>
            </p:custDataLst>
          </p:nvPr>
        </p:nvSpPr>
        <p:spPr>
          <a:xfrm>
            <a:off x="1703070" y="1995805"/>
            <a:ext cx="2157730" cy="2955290"/>
          </a:xfrm>
          <a:prstGeom prst="line">
            <a:avLst/>
          </a:prstGeom>
          <a:ln w="31750">
            <a:solidFill>
              <a:schemeClr val="tx1"/>
            </a:solidFill>
            <a:miter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/>
          <a:lstStyle/>
          <a:p/>
        </p:txBody>
      </p:sp>
      <p:sp>
        <p:nvSpPr>
          <p:cNvPr id="161" name="Line 13"/>
          <p:cNvSpPr/>
          <p:nvPr>
            <p:custDataLst>
              <p:tags r:id="rId13"/>
            </p:custDataLst>
          </p:nvPr>
        </p:nvSpPr>
        <p:spPr>
          <a:xfrm flipV="1">
            <a:off x="1703070" y="2761615"/>
            <a:ext cx="2190115" cy="331470"/>
          </a:xfrm>
          <a:prstGeom prst="line">
            <a:avLst/>
          </a:prstGeom>
          <a:ln w="31750">
            <a:solidFill>
              <a:schemeClr val="tx1"/>
            </a:solidFill>
            <a:miter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/>
          <a:lstStyle/>
          <a:p/>
        </p:txBody>
      </p:sp>
      <p:sp>
        <p:nvSpPr>
          <p:cNvPr id="162" name="Line 14"/>
          <p:cNvSpPr/>
          <p:nvPr>
            <p:custDataLst>
              <p:tags r:id="rId14"/>
            </p:custDataLst>
          </p:nvPr>
        </p:nvSpPr>
        <p:spPr>
          <a:xfrm flipV="1">
            <a:off x="1724025" y="1727200"/>
            <a:ext cx="2129155" cy="2246630"/>
          </a:xfrm>
          <a:prstGeom prst="line">
            <a:avLst/>
          </a:prstGeom>
          <a:ln w="31750">
            <a:solidFill>
              <a:schemeClr val="tx1"/>
            </a:solidFill>
            <a:miter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/>
          <a:lstStyle/>
          <a:p/>
        </p:txBody>
      </p:sp>
      <p:sp>
        <p:nvSpPr>
          <p:cNvPr id="163" name="Line 15"/>
          <p:cNvSpPr/>
          <p:nvPr>
            <p:custDataLst>
              <p:tags r:id="rId15"/>
            </p:custDataLst>
          </p:nvPr>
        </p:nvSpPr>
        <p:spPr>
          <a:xfrm>
            <a:off x="1725295" y="4752975"/>
            <a:ext cx="2082165" cy="1386205"/>
          </a:xfrm>
          <a:prstGeom prst="line">
            <a:avLst/>
          </a:prstGeom>
          <a:ln w="31750">
            <a:solidFill>
              <a:schemeClr val="tx1"/>
            </a:solidFill>
            <a:miter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/>
          <a:lstStyle/>
          <a:p/>
        </p:txBody>
      </p:sp>
      <p:sp>
        <p:nvSpPr>
          <p:cNvPr id="164" name="Line 16"/>
          <p:cNvSpPr/>
          <p:nvPr>
            <p:custDataLst>
              <p:tags r:id="rId16"/>
            </p:custDataLst>
          </p:nvPr>
        </p:nvSpPr>
        <p:spPr>
          <a:xfrm flipV="1">
            <a:off x="1723390" y="3831590"/>
            <a:ext cx="2167890" cy="1790700"/>
          </a:xfrm>
          <a:prstGeom prst="line">
            <a:avLst/>
          </a:prstGeom>
          <a:ln w="31750">
            <a:solidFill>
              <a:schemeClr val="tx1"/>
            </a:solidFill>
            <a:miter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  <p:txBody>
          <a:bodyPr/>
          <a:lstStyle/>
          <a:p/>
        </p:txBody>
      </p:sp>
      <p:sp>
        <p:nvSpPr>
          <p:cNvPr id="7" name="矩形 7"/>
          <p:cNvSpPr/>
          <p:nvPr>
            <p:custDataLst>
              <p:tags r:id="rId17"/>
            </p:custDataLst>
          </p:nvPr>
        </p:nvSpPr>
        <p:spPr>
          <a:xfrm>
            <a:off x="3893185" y="4551045"/>
            <a:ext cx="1609090" cy="645160"/>
          </a:xfrm>
          <a:prstGeom prst="rect">
            <a:avLst/>
          </a:prstGeom>
          <a:solidFill>
            <a:srgbClr val="92D050">
              <a:alpha val="92000"/>
            </a:srgbClr>
          </a:solidFill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 alt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5pPr>
          </a:lstStyle>
          <a:p>
            <a:pPr lvl="0" algn="ctr"/>
            <a:r>
              <a:rPr lang="en-US" altLang="zh-CN" sz="3600" b="1" i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Who </a:t>
            </a:r>
            <a:endParaRPr lang="en-US" altLang="zh-CN" sz="3600" b="1" i="1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18"/>
            </p:custDataLst>
          </p:nvPr>
        </p:nvSpPr>
        <p:spPr>
          <a:xfrm>
            <a:off x="5611495" y="1333500"/>
            <a:ext cx="1609090" cy="645160"/>
          </a:xfrm>
          <a:prstGeom prst="rect">
            <a:avLst/>
          </a:prstGeom>
          <a:solidFill>
            <a:srgbClr val="EB223D">
              <a:lumMod val="40000"/>
              <a:lumOff val="60000"/>
              <a:alpha val="94000"/>
            </a:srgbClr>
          </a:solidFill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 alt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latin typeface="Arial" panose="020B0604020202020204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latin typeface="Arial" panose="020B0604020202020204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latin typeface="Arial" panose="020B0604020202020204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latin typeface="Arial" panose="020B0604020202020204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latin typeface="Arial" panose="020B0604020202020204"/>
                <a:ea typeface="宋体" panose="02010600030101010101" pitchFamily="2" charset="-122"/>
              </a:defRPr>
            </a:lvl5pPr>
          </a:lstStyle>
          <a:p>
            <a:pPr lvl="0" algn="ctr"/>
            <a:r>
              <a:rPr sz="3600" b="1" i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How </a:t>
            </a:r>
            <a:endParaRPr sz="3600" b="1" i="1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9" name="矩形 7"/>
          <p:cNvSpPr/>
          <p:nvPr>
            <p:custDataLst>
              <p:tags r:id="rId19"/>
            </p:custDataLst>
          </p:nvPr>
        </p:nvSpPr>
        <p:spPr>
          <a:xfrm>
            <a:off x="10455275" y="4599940"/>
            <a:ext cx="1609090" cy="6451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 alt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5pPr>
          </a:lstStyle>
          <a:p>
            <a:pPr lvl="0" algn="ctr"/>
            <a:r>
              <a:rPr lang="en-US" altLang="zh-CN" sz="3600" b="1" i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What </a:t>
            </a:r>
            <a:endParaRPr lang="en-US" altLang="zh-CN" sz="3600" b="1" i="1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3" name="矩形 2"/>
          <p:cNvSpPr/>
          <p:nvPr>
            <p:custDataLst>
              <p:tags r:id="rId20"/>
            </p:custDataLst>
          </p:nvPr>
        </p:nvSpPr>
        <p:spPr>
          <a:xfrm>
            <a:off x="8039735" y="2447290"/>
            <a:ext cx="1609090" cy="645160"/>
          </a:xfrm>
          <a:prstGeom prst="rect">
            <a:avLst/>
          </a:prstGeom>
          <a:solidFill>
            <a:srgbClr val="EB223D">
              <a:lumMod val="40000"/>
              <a:lumOff val="60000"/>
              <a:alpha val="94000"/>
            </a:srgbClr>
          </a:solidFill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 alt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latin typeface="Arial" panose="020B0604020202020204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latin typeface="Arial" panose="020B0604020202020204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latin typeface="Arial" panose="020B0604020202020204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latin typeface="Arial" panose="020B0604020202020204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rgbClr val="000000"/>
                </a:solidFill>
                <a:latin typeface="Arial" panose="020B0604020202020204"/>
                <a:ea typeface="宋体" panose="02010600030101010101" pitchFamily="2" charset="-122"/>
              </a:defRPr>
            </a:lvl5pPr>
          </a:lstStyle>
          <a:p>
            <a:pPr lvl="0" algn="ctr"/>
            <a:r>
              <a:rPr sz="3600" b="1" i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How </a:t>
            </a:r>
            <a:endParaRPr sz="3600" b="1" i="1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993775" y="241935"/>
            <a:ext cx="116293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4000" b="1" i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Activity 2  Read for stages </a:t>
            </a:r>
            <a:endParaRPr lang="zh-CN" altLang="en-US" sz="4000" b="1" i="1" spc="-1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2465" y="2202180"/>
            <a:ext cx="471170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 i="1" u="sng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              </a:t>
            </a:r>
            <a:r>
              <a:rPr lang="en-US" altLang="zh-CN" sz="3200" b="1" i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analyze the results</a:t>
            </a:r>
            <a:endParaRPr lang="en-US" altLang="zh-CN" sz="3200" b="1" i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72465" y="4165600"/>
            <a:ext cx="398589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3200" b="1" i="1" u="sng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              </a:t>
            </a:r>
            <a:r>
              <a:rPr lang="en-US" altLang="zh-CN" sz="3200" b="1" i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ask a question</a:t>
            </a:r>
            <a:endParaRPr lang="en-US" altLang="zh-CN" sz="3200" b="1" i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72465" y="3183890"/>
            <a:ext cx="361251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3200" b="1" i="1" u="sng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              </a:t>
            </a:r>
            <a:r>
              <a:rPr lang="en-US" altLang="zh-CN" sz="3200" b="1" i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collect data </a:t>
            </a:r>
            <a:endParaRPr lang="en-US" altLang="zh-CN" sz="3200" b="1" i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779260" y="3183890"/>
            <a:ext cx="457073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3200" b="1" i="1" u="sng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              </a:t>
            </a:r>
            <a:r>
              <a:rPr lang="en-US" altLang="zh-CN" sz="3200" b="1" i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think of a method</a:t>
            </a:r>
            <a:endParaRPr lang="en-US" altLang="zh-CN" sz="3200" b="1" i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779260" y="4165600"/>
            <a:ext cx="403288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3200" b="1" i="1" u="sng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              </a:t>
            </a:r>
            <a:r>
              <a:rPr lang="en-US" altLang="zh-CN" sz="3200" b="1" i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find a problem</a:t>
            </a:r>
            <a:endParaRPr lang="en-US" altLang="zh-CN" sz="3200" b="1" i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72465" y="5147310"/>
            <a:ext cx="580707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3200" b="1" i="1" u="sng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              </a:t>
            </a:r>
            <a:r>
              <a:rPr lang="en-US" altLang="zh-CN" sz="3200" b="1" i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find supporting evidence </a:t>
            </a:r>
            <a:endParaRPr lang="en-US" altLang="zh-CN" sz="3200" b="1" i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779260" y="2202180"/>
            <a:ext cx="460057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3200" b="1" i="1" u="sng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              </a:t>
            </a:r>
            <a:r>
              <a:rPr lang="en-US" altLang="zh-CN" sz="3200" b="1" i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draw a conclusion</a:t>
            </a:r>
            <a:endParaRPr lang="en-US" altLang="zh-CN" sz="3200" b="1" i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72465" y="1246505"/>
            <a:ext cx="7607300" cy="645160"/>
          </a:xfrm>
          <a:prstGeom prst="rect">
            <a:avLst/>
          </a:prstGeom>
          <a:solidFill>
            <a:srgbClr val="92D050">
              <a:alpha val="92000"/>
            </a:srgbClr>
          </a:solidFill>
          <a:ln>
            <a:noFill/>
            <a:miter lim="800000"/>
          </a:ln>
        </p:spPr>
        <p:txBody>
          <a:bodyPr wrap="square" rtlCol="0" anchor="t" anchorCtr="0">
            <a:spAutoFit/>
          </a:bodyPr>
          <a:lstStyle>
            <a:defPPr>
              <a:defRPr lang="zh-CN" altLang="en-US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5pPr>
          </a:lstStyle>
          <a:p>
            <a:pPr lvl="0" algn="l"/>
            <a:r>
              <a:rPr lang="en-US" altLang="zh-CN" sz="3600" b="1" i="1"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Put the seven research stages in order.  </a:t>
            </a:r>
            <a:endParaRPr lang="en-US" altLang="zh-CN" sz="3600" b="1" i="1"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tags/tag1.xml><?xml version="1.0" encoding="utf-8"?>
<p:tagLst xmlns:p="http://schemas.openxmlformats.org/presentationml/2006/main">
  <p:tag name="AS_UNIQUEID" val="1613"/>
</p:tagLst>
</file>

<file path=ppt/tags/tag10.xml><?xml version="1.0" encoding="utf-8"?>
<p:tagLst xmlns:p="http://schemas.openxmlformats.org/presentationml/2006/main">
  <p:tag name="AS_UNIQUEID" val="1624"/>
</p:tagLst>
</file>

<file path=ppt/tags/tag100.xml><?xml version="1.0" encoding="utf-8"?>
<p:tagLst xmlns:p="http://schemas.openxmlformats.org/presentationml/2006/main">
  <p:tag name="AS_UNIQUEID" val="1733"/>
</p:tagLst>
</file>

<file path=ppt/tags/tag101.xml><?xml version="1.0" encoding="utf-8"?>
<p:tagLst xmlns:p="http://schemas.openxmlformats.org/presentationml/2006/main">
  <p:tag name="AS_UNIQUEID" val="1734"/>
</p:tagLst>
</file>

<file path=ppt/tags/tag102.xml><?xml version="1.0" encoding="utf-8"?>
<p:tagLst xmlns:p="http://schemas.openxmlformats.org/presentationml/2006/main">
  <p:tag name="AS_UNIQUEID" val="1735"/>
</p:tagLst>
</file>

<file path=ppt/tags/tag103.xml><?xml version="1.0" encoding="utf-8"?>
<p:tagLst xmlns:p="http://schemas.openxmlformats.org/presentationml/2006/main">
  <p:tag name="AS_UNIQUEID" val="1736"/>
</p:tagLst>
</file>

<file path=ppt/tags/tag104.xml><?xml version="1.0" encoding="utf-8"?>
<p:tagLst xmlns:p="http://schemas.openxmlformats.org/presentationml/2006/main">
  <p:tag name="AS_UNIQUEID" val="1737"/>
</p:tagLst>
</file>

<file path=ppt/tags/tag105.xml><?xml version="1.0" encoding="utf-8"?>
<p:tagLst xmlns:p="http://schemas.openxmlformats.org/presentationml/2006/main">
  <p:tag name="AS_UNIQUEID" val="1739"/>
</p:tagLst>
</file>

<file path=ppt/tags/tag106.xml><?xml version="1.0" encoding="utf-8"?>
<p:tagLst xmlns:p="http://schemas.openxmlformats.org/presentationml/2006/main">
  <p:tag name="AS_UNIQUEID" val="1740"/>
</p:tagLst>
</file>

<file path=ppt/tags/tag107.xml><?xml version="1.0" encoding="utf-8"?>
<p:tagLst xmlns:p="http://schemas.openxmlformats.org/presentationml/2006/main">
  <p:tag name="AS_UNIQUEID" val="1741"/>
</p:tagLst>
</file>

<file path=ppt/tags/tag108.xml><?xml version="1.0" encoding="utf-8"?>
<p:tagLst xmlns:p="http://schemas.openxmlformats.org/presentationml/2006/main">
  <p:tag name="AS_UNIQUEID" val="1742"/>
</p:tagLst>
</file>

<file path=ppt/tags/tag109.xml><?xml version="1.0" encoding="utf-8"?>
<p:tagLst xmlns:p="http://schemas.openxmlformats.org/presentationml/2006/main">
  <p:tag name="AS_UNIQUEID" val="1743"/>
</p:tagLst>
</file>

<file path=ppt/tags/tag11.xml><?xml version="1.0" encoding="utf-8"?>
<p:tagLst xmlns:p="http://schemas.openxmlformats.org/presentationml/2006/main">
  <p:tag name="AS_UNIQUEID" val="1625"/>
</p:tagLst>
</file>

<file path=ppt/tags/tag110.xml><?xml version="1.0" encoding="utf-8"?>
<p:tagLst xmlns:p="http://schemas.openxmlformats.org/presentationml/2006/main">
  <p:tag name="AS_UNIQUEID" val="1744"/>
</p:tagLst>
</file>

<file path=ppt/tags/tag111.xml><?xml version="1.0" encoding="utf-8"?>
<p:tagLst xmlns:p="http://schemas.openxmlformats.org/presentationml/2006/main">
  <p:tag name="AS_UNIQUEID" val="1746"/>
</p:tagLst>
</file>

<file path=ppt/tags/tag112.xml><?xml version="1.0" encoding="utf-8"?>
<p:tagLst xmlns:p="http://schemas.openxmlformats.org/presentationml/2006/main">
  <p:tag name="AS_UNIQUEID" val="1747"/>
</p:tagLst>
</file>

<file path=ppt/tags/tag113.xml><?xml version="1.0" encoding="utf-8"?>
<p:tagLst xmlns:p="http://schemas.openxmlformats.org/presentationml/2006/main">
  <p:tag name="AS_UNIQUEID" val="1748"/>
</p:tagLst>
</file>

<file path=ppt/tags/tag114.xml><?xml version="1.0" encoding="utf-8"?>
<p:tagLst xmlns:p="http://schemas.openxmlformats.org/presentationml/2006/main">
  <p:tag name="AS_UNIQUEID" val="1749"/>
</p:tagLst>
</file>

<file path=ppt/tags/tag115.xml><?xml version="1.0" encoding="utf-8"?>
<p:tagLst xmlns:p="http://schemas.openxmlformats.org/presentationml/2006/main">
  <p:tag name="AS_UNIQUEID" val="1750"/>
</p:tagLst>
</file>

<file path=ppt/tags/tag116.xml><?xml version="1.0" encoding="utf-8"?>
<p:tagLst xmlns:p="http://schemas.openxmlformats.org/presentationml/2006/main">
  <p:tag name="AS_UNIQUEID" val="1752"/>
</p:tagLst>
</file>

<file path=ppt/tags/tag117.xml><?xml version="1.0" encoding="utf-8"?>
<p:tagLst xmlns:p="http://schemas.openxmlformats.org/presentationml/2006/main">
  <p:tag name="AS_UNIQUEID" val="1753"/>
</p:tagLst>
</file>

<file path=ppt/tags/tag118.xml><?xml version="1.0" encoding="utf-8"?>
<p:tagLst xmlns:p="http://schemas.openxmlformats.org/presentationml/2006/main">
  <p:tag name="AS_UNIQUEID" val="1754"/>
</p:tagLst>
</file>

<file path=ppt/tags/tag119.xml><?xml version="1.0" encoding="utf-8"?>
<p:tagLst xmlns:p="http://schemas.openxmlformats.org/presentationml/2006/main">
  <p:tag name="AS_UNIQUEID" val="1755"/>
</p:tagLst>
</file>

<file path=ppt/tags/tag12.xml><?xml version="1.0" encoding="utf-8"?>
<p:tagLst xmlns:p="http://schemas.openxmlformats.org/presentationml/2006/main">
  <p:tag name="AS_UNIQUEID" val="1626"/>
</p:tagLst>
</file>

<file path=ppt/tags/tag120.xml><?xml version="1.0" encoding="utf-8"?>
<p:tagLst xmlns:p="http://schemas.openxmlformats.org/presentationml/2006/main">
  <p:tag name="AS_UNIQUEID" val="1756"/>
</p:tagLst>
</file>

<file path=ppt/tags/tag121.xml><?xml version="1.0" encoding="utf-8"?>
<p:tagLst xmlns:p="http://schemas.openxmlformats.org/presentationml/2006/main">
  <p:tag name="AS_UNIQUEID" val="1759"/>
</p:tagLst>
</file>

<file path=ppt/tags/tag122.xml><?xml version="1.0" encoding="utf-8"?>
<p:tagLst xmlns:p="http://schemas.openxmlformats.org/presentationml/2006/main">
  <p:tag name="AS_UNIQUEID" val="1760"/>
</p:tagLst>
</file>

<file path=ppt/tags/tag123.xml><?xml version="1.0" encoding="utf-8"?>
<p:tagLst xmlns:p="http://schemas.openxmlformats.org/presentationml/2006/main">
  <p:tag name="AS_UNIQUEID" val="1761"/>
</p:tagLst>
</file>

<file path=ppt/tags/tag124.xml><?xml version="1.0" encoding="utf-8"?>
<p:tagLst xmlns:p="http://schemas.openxmlformats.org/presentationml/2006/main">
  <p:tag name="AS_UNIQUEID" val="1763"/>
</p:tagLst>
</file>

<file path=ppt/tags/tag125.xml><?xml version="1.0" encoding="utf-8"?>
<p:tagLst xmlns:p="http://schemas.openxmlformats.org/presentationml/2006/main">
  <p:tag name="AS_UNIQUEID" val="1764"/>
</p:tagLst>
</file>

<file path=ppt/tags/tag126.xml><?xml version="1.0" encoding="utf-8"?>
<p:tagLst xmlns:p="http://schemas.openxmlformats.org/presentationml/2006/main">
  <p:tag name="AS_UNIQUEID" val="1765"/>
</p:tagLst>
</file>

<file path=ppt/tags/tag127.xml><?xml version="1.0" encoding="utf-8"?>
<p:tagLst xmlns:p="http://schemas.openxmlformats.org/presentationml/2006/main">
  <p:tag name="AS_UNIQUEID" val="1766"/>
</p:tagLst>
</file>

<file path=ppt/tags/tag128.xml><?xml version="1.0" encoding="utf-8"?>
<p:tagLst xmlns:p="http://schemas.openxmlformats.org/presentationml/2006/main">
  <p:tag name="AS_UNIQUEID" val="1767"/>
</p:tagLst>
</file>

<file path=ppt/tags/tag129.xml><?xml version="1.0" encoding="utf-8"?>
<p:tagLst xmlns:p="http://schemas.openxmlformats.org/presentationml/2006/main">
  <p:tag name="AS_UNIQUEID" val="1802"/>
</p:tagLst>
</file>

<file path=ppt/tags/tag13.xml><?xml version="1.0" encoding="utf-8"?>
<p:tagLst xmlns:p="http://schemas.openxmlformats.org/presentationml/2006/main">
  <p:tag name="AS_UNIQUEID" val="1628"/>
</p:tagLst>
</file>

<file path=ppt/tags/tag130.xml><?xml version="1.0" encoding="utf-8"?>
<p:tagLst xmlns:p="http://schemas.openxmlformats.org/presentationml/2006/main">
  <p:tag name="AS_UNIQUEID" val="1803"/>
</p:tagLst>
</file>

<file path=ppt/tags/tag131.xml><?xml version="1.0" encoding="utf-8"?>
<p:tagLst xmlns:p="http://schemas.openxmlformats.org/presentationml/2006/main">
  <p:tag name="AS_UNIQUEID" val="1805"/>
</p:tagLst>
</file>

<file path=ppt/tags/tag132.xml><?xml version="1.0" encoding="utf-8"?>
<p:tagLst xmlns:p="http://schemas.openxmlformats.org/presentationml/2006/main">
  <p:tag name="AS_UNIQUEID" val="1806"/>
</p:tagLst>
</file>

<file path=ppt/tags/tag133.xml><?xml version="1.0" encoding="utf-8"?>
<p:tagLst xmlns:p="http://schemas.openxmlformats.org/presentationml/2006/main">
  <p:tag name="AS_UNIQUEID" val="1808"/>
</p:tagLst>
</file>

<file path=ppt/tags/tag134.xml><?xml version="1.0" encoding="utf-8"?>
<p:tagLst xmlns:p="http://schemas.openxmlformats.org/presentationml/2006/main">
  <p:tag name="AS_UNIQUEID" val="1526"/>
</p:tagLst>
</file>

<file path=ppt/tags/tag135.xml><?xml version="1.0" encoding="utf-8"?>
<p:tagLst xmlns:p="http://schemas.openxmlformats.org/presentationml/2006/main">
  <p:tag name="AS_UNIQUEID" val="1527"/>
</p:tagLst>
</file>

<file path=ppt/tags/tag136.xml><?xml version="1.0" encoding="utf-8"?>
<p:tagLst xmlns:p="http://schemas.openxmlformats.org/presentationml/2006/main">
  <p:tag name="AS_UNIQUEID" val="1819"/>
</p:tagLst>
</file>

<file path=ppt/tags/tag137.xml><?xml version="1.0" encoding="utf-8"?>
<p:tagLst xmlns:p="http://schemas.openxmlformats.org/presentationml/2006/main">
  <p:tag name="AS_UNIQUEID" val="1845"/>
</p:tagLst>
</file>

<file path=ppt/tags/tag138.xml><?xml version="1.0" encoding="utf-8"?>
<p:tagLst xmlns:p="http://schemas.openxmlformats.org/presentationml/2006/main">
  <p:tag name="AS_UNIQUEID" val="1804"/>
</p:tagLst>
</file>

<file path=ppt/tags/tag139.xml><?xml version="1.0" encoding="utf-8"?>
<p:tagLst xmlns:p="http://schemas.openxmlformats.org/presentationml/2006/main">
  <p:tag name="AS_UNIQUEID" val="1847"/>
</p:tagLst>
</file>

<file path=ppt/tags/tag14.xml><?xml version="1.0" encoding="utf-8"?>
<p:tagLst xmlns:p="http://schemas.openxmlformats.org/presentationml/2006/main">
  <p:tag name="AS_UNIQUEID" val="1629"/>
</p:tagLst>
</file>

<file path=ppt/tags/tag140.xml><?xml version="1.0" encoding="utf-8"?>
<p:tagLst xmlns:p="http://schemas.openxmlformats.org/presentationml/2006/main">
  <p:tag name="AS_UNIQUEID" val="1843"/>
</p:tagLst>
</file>

<file path=ppt/tags/tag141.xml><?xml version="1.0" encoding="utf-8"?>
<p:tagLst xmlns:p="http://schemas.openxmlformats.org/presentationml/2006/main">
  <p:tag name="AS_UNIQUEID" val="1819"/>
</p:tagLst>
</file>

<file path=ppt/tags/tag142.xml><?xml version="1.0" encoding="utf-8"?>
<p:tagLst xmlns:p="http://schemas.openxmlformats.org/presentationml/2006/main">
  <p:tag name="AS_UNIQUEID" val="765"/>
</p:tagLst>
</file>

<file path=ppt/tags/tag143.xml><?xml version="1.0" encoding="utf-8"?>
<p:tagLst xmlns:p="http://schemas.openxmlformats.org/presentationml/2006/main">
  <p:tag name="AS_UNIQUEID" val="35"/>
</p:tagLst>
</file>

<file path=ppt/tags/tag144.xml><?xml version="1.0" encoding="utf-8"?>
<p:tagLst xmlns:p="http://schemas.openxmlformats.org/presentationml/2006/main">
  <p:tag name="AS_UNIQUEID" val="1819"/>
</p:tagLst>
</file>

<file path=ppt/tags/tag145.xml><?xml version="1.0" encoding="utf-8"?>
<p:tagLst xmlns:p="http://schemas.openxmlformats.org/presentationml/2006/main">
  <p:tag name="AS_UNIQUEID" val="361"/>
</p:tagLst>
</file>

<file path=ppt/tags/tag146.xml><?xml version="1.0" encoding="utf-8"?>
<p:tagLst xmlns:p="http://schemas.openxmlformats.org/presentationml/2006/main">
  <p:tag name="AS_UNIQUEID" val="363"/>
  <p:tag name="KSO_WM_UNIT_PLACING_PICTURE_USER_VIEWPORT" val="{&quot;height&quot;:6210,&quot;width&quot;:9527.500787401576}"/>
</p:tagLst>
</file>

<file path=ppt/tags/tag147.xml><?xml version="1.0" encoding="utf-8"?>
<p:tagLst xmlns:p="http://schemas.openxmlformats.org/presentationml/2006/main">
  <p:tag name="AS_UNIQUEID" val="364"/>
  <p:tag name="KSO_WM_UNIT_PLACING_PICTURE_USER_VIEWPORT" val="{&quot;height&quot;:6070,&quot;width&quot;:9200}"/>
</p:tagLst>
</file>

<file path=ppt/tags/tag148.xml><?xml version="1.0" encoding="utf-8"?>
<p:tagLst xmlns:p="http://schemas.openxmlformats.org/presentationml/2006/main">
  <p:tag name="AS_UNIQUEID" val="1830"/>
  <p:tag name="PA" val="v5.2.7"/>
</p:tagLst>
</file>

<file path=ppt/tags/tag149.xml><?xml version="1.0" encoding="utf-8"?>
<p:tagLst xmlns:p="http://schemas.openxmlformats.org/presentationml/2006/main">
  <p:tag name="AS_UNIQUEID" val="1831"/>
</p:tagLst>
</file>

<file path=ppt/tags/tag15.xml><?xml version="1.0" encoding="utf-8"?>
<p:tagLst xmlns:p="http://schemas.openxmlformats.org/presentationml/2006/main">
  <p:tag name="AS_UNIQUEID" val="1630"/>
</p:tagLst>
</file>

<file path=ppt/tags/tag150.xml><?xml version="1.0" encoding="utf-8"?>
<p:tagLst xmlns:p="http://schemas.openxmlformats.org/presentationml/2006/main">
  <p:tag name="AS_UNIQUEID" val="1832"/>
</p:tagLst>
</file>

<file path=ppt/tags/tag151.xml><?xml version="1.0" encoding="utf-8"?>
<p:tagLst xmlns:p="http://schemas.openxmlformats.org/presentationml/2006/main">
  <p:tag name="AS_UNIQUEID" val="1833"/>
</p:tagLst>
</file>

<file path=ppt/tags/tag152.xml><?xml version="1.0" encoding="utf-8"?>
<p:tagLst xmlns:p="http://schemas.openxmlformats.org/presentationml/2006/main">
  <p:tag name="AS_UNIQUEID" val="1834"/>
</p:tagLst>
</file>

<file path=ppt/tags/tag153.xml><?xml version="1.0" encoding="utf-8"?>
<p:tagLst xmlns:p="http://schemas.openxmlformats.org/presentationml/2006/main">
  <p:tag name="AS_UNIQUEID" val="1835"/>
</p:tagLst>
</file>

<file path=ppt/tags/tag154.xml><?xml version="1.0" encoding="utf-8"?>
<p:tagLst xmlns:p="http://schemas.openxmlformats.org/presentationml/2006/main">
  <p:tag name="AS_UNIQUEID" val="1831"/>
</p:tagLst>
</file>

<file path=ppt/tags/tag155.xml><?xml version="1.0" encoding="utf-8"?>
<p:tagLst xmlns:p="http://schemas.openxmlformats.org/presentationml/2006/main">
  <p:tag name="AS_UNIQUEID" val="1542"/>
</p:tagLst>
</file>

<file path=ppt/tags/tag156.xml><?xml version="1.0" encoding="utf-8"?>
<p:tagLst xmlns:p="http://schemas.openxmlformats.org/presentationml/2006/main">
  <p:tag name="AS_UNIQUEID" val="365"/>
</p:tagLst>
</file>

<file path=ppt/tags/tag157.xml><?xml version="1.0" encoding="utf-8"?>
<p:tagLst xmlns:p="http://schemas.openxmlformats.org/presentationml/2006/main">
  <p:tag name="AS_UNIQUEID" val="886"/>
</p:tagLst>
</file>

<file path=ppt/tags/tag158.xml><?xml version="1.0" encoding="utf-8"?>
<p:tagLst xmlns:p="http://schemas.openxmlformats.org/presentationml/2006/main">
  <p:tag name="AS_UNIQUEID" val="887"/>
</p:tagLst>
</file>

<file path=ppt/tags/tag159.xml><?xml version="1.0" encoding="utf-8"?>
<p:tagLst xmlns:p="http://schemas.openxmlformats.org/presentationml/2006/main">
  <p:tag name="AS_UNIQUEID" val="888"/>
</p:tagLst>
</file>

<file path=ppt/tags/tag16.xml><?xml version="1.0" encoding="utf-8"?>
<p:tagLst xmlns:p="http://schemas.openxmlformats.org/presentationml/2006/main">
  <p:tag name="AS_UNIQUEID" val="1631"/>
</p:tagLst>
</file>

<file path=ppt/tags/tag160.xml><?xml version="1.0" encoding="utf-8"?>
<p:tagLst xmlns:p="http://schemas.openxmlformats.org/presentationml/2006/main">
  <p:tag name="AS_UNIQUEID" val="889"/>
</p:tagLst>
</file>

<file path=ppt/tags/tag161.xml><?xml version="1.0" encoding="utf-8"?>
<p:tagLst xmlns:p="http://schemas.openxmlformats.org/presentationml/2006/main">
  <p:tag name="AS_UNIQUEID" val="889"/>
</p:tagLst>
</file>

<file path=ppt/tags/tag162.xml><?xml version="1.0" encoding="utf-8"?>
<p:tagLst xmlns:p="http://schemas.openxmlformats.org/presentationml/2006/main">
  <p:tag name="AS_UNIQUEID" val="889"/>
</p:tagLst>
</file>

<file path=ppt/tags/tag163.xml><?xml version="1.0" encoding="utf-8"?>
<p:tagLst xmlns:p="http://schemas.openxmlformats.org/presentationml/2006/main">
  <p:tag name="AS_UNIQUEID" val="361"/>
</p:tagLst>
</file>

<file path=ppt/tags/tag164.xml><?xml version="1.0" encoding="utf-8"?>
<p:tagLst xmlns:p="http://schemas.openxmlformats.org/presentationml/2006/main">
  <p:tag name="AS_UNIQUEID" val="1831"/>
</p:tagLst>
</file>

<file path=ppt/tags/tag165.xml><?xml version="1.0" encoding="utf-8"?>
<p:tagLst xmlns:p="http://schemas.openxmlformats.org/presentationml/2006/main">
  <p:tag name="AS_UNIQUEID" val="1556"/>
</p:tagLst>
</file>

<file path=ppt/tags/tag166.xml><?xml version="1.0" encoding="utf-8"?>
<p:tagLst xmlns:p="http://schemas.openxmlformats.org/presentationml/2006/main">
  <p:tag name="AS_UNIQUEID" val="1557"/>
</p:tagLst>
</file>

<file path=ppt/tags/tag167.xml><?xml version="1.0" encoding="utf-8"?>
<p:tagLst xmlns:p="http://schemas.openxmlformats.org/presentationml/2006/main">
  <p:tag name="AS_UNIQUEID" val="1558"/>
</p:tagLst>
</file>

<file path=ppt/tags/tag168.xml><?xml version="1.0" encoding="utf-8"?>
<p:tagLst xmlns:p="http://schemas.openxmlformats.org/presentationml/2006/main">
  <p:tag name="AS_UNIQUEID" val="1559"/>
</p:tagLst>
</file>

<file path=ppt/tags/tag169.xml><?xml version="1.0" encoding="utf-8"?>
<p:tagLst xmlns:p="http://schemas.openxmlformats.org/presentationml/2006/main">
  <p:tag name="AS_UNIQUEID" val="1560"/>
</p:tagLst>
</file>

<file path=ppt/tags/tag17.xml><?xml version="1.0" encoding="utf-8"?>
<p:tagLst xmlns:p="http://schemas.openxmlformats.org/presentationml/2006/main">
  <p:tag name="AS_UNIQUEID" val="1632"/>
</p:tagLst>
</file>

<file path=ppt/tags/tag170.xml><?xml version="1.0" encoding="utf-8"?>
<p:tagLst xmlns:p="http://schemas.openxmlformats.org/presentationml/2006/main">
  <p:tag name="AS_UNIQUEID" val="1561"/>
</p:tagLst>
</file>

<file path=ppt/tags/tag171.xml><?xml version="1.0" encoding="utf-8"?>
<p:tagLst xmlns:p="http://schemas.openxmlformats.org/presentationml/2006/main">
  <p:tag name="AS_UNIQUEID" val="1562"/>
</p:tagLst>
</file>

<file path=ppt/tags/tag172.xml><?xml version="1.0" encoding="utf-8"?>
<p:tagLst xmlns:p="http://schemas.openxmlformats.org/presentationml/2006/main">
  <p:tag name="AS_UNIQUEID" val="1563"/>
</p:tagLst>
</file>

<file path=ppt/tags/tag173.xml><?xml version="1.0" encoding="utf-8"?>
<p:tagLst xmlns:p="http://schemas.openxmlformats.org/presentationml/2006/main">
  <p:tag name="AS_UNIQUEID" val="1564"/>
</p:tagLst>
</file>

<file path=ppt/tags/tag174.xml><?xml version="1.0" encoding="utf-8"?>
<p:tagLst xmlns:p="http://schemas.openxmlformats.org/presentationml/2006/main">
  <p:tag name="AS_UNIQUEID" val="1565"/>
</p:tagLst>
</file>

<file path=ppt/tags/tag175.xml><?xml version="1.0" encoding="utf-8"?>
<p:tagLst xmlns:p="http://schemas.openxmlformats.org/presentationml/2006/main">
  <p:tag name="AS_UNIQUEID" val="1566"/>
</p:tagLst>
</file>

<file path=ppt/tags/tag176.xml><?xml version="1.0" encoding="utf-8"?>
<p:tagLst xmlns:p="http://schemas.openxmlformats.org/presentationml/2006/main">
  <p:tag name="AS_UNIQUEID" val="1567"/>
</p:tagLst>
</file>

<file path=ppt/tags/tag177.xml><?xml version="1.0" encoding="utf-8"?>
<p:tagLst xmlns:p="http://schemas.openxmlformats.org/presentationml/2006/main">
  <p:tag name="AS_UNIQUEID" val="1568"/>
</p:tagLst>
</file>

<file path=ppt/tags/tag178.xml><?xml version="1.0" encoding="utf-8"?>
<p:tagLst xmlns:p="http://schemas.openxmlformats.org/presentationml/2006/main">
  <p:tag name="AS_UNIQUEID" val="1569"/>
</p:tagLst>
</file>

<file path=ppt/tags/tag179.xml><?xml version="1.0" encoding="utf-8"?>
<p:tagLst xmlns:p="http://schemas.openxmlformats.org/presentationml/2006/main">
  <p:tag name="AS_UNIQUEID" val="1570"/>
</p:tagLst>
</file>

<file path=ppt/tags/tag18.xml><?xml version="1.0" encoding="utf-8"?>
<p:tagLst xmlns:p="http://schemas.openxmlformats.org/presentationml/2006/main">
  <p:tag name="AS_UNIQUEID" val="1633"/>
</p:tagLst>
</file>

<file path=ppt/tags/tag180.xml><?xml version="1.0" encoding="utf-8"?>
<p:tagLst xmlns:p="http://schemas.openxmlformats.org/presentationml/2006/main">
  <p:tag name="AS_UNIQUEID" val="889"/>
</p:tagLst>
</file>

<file path=ppt/tags/tag181.xml><?xml version="1.0" encoding="utf-8"?>
<p:tagLst xmlns:p="http://schemas.openxmlformats.org/presentationml/2006/main">
  <p:tag name="AS_UNIQUEID" val="889"/>
</p:tagLst>
</file>

<file path=ppt/tags/tag182.xml><?xml version="1.0" encoding="utf-8"?>
<p:tagLst xmlns:p="http://schemas.openxmlformats.org/presentationml/2006/main">
  <p:tag name="AS_UNIQUEID" val="889"/>
</p:tagLst>
</file>

<file path=ppt/tags/tag183.xml><?xml version="1.0" encoding="utf-8"?>
<p:tagLst xmlns:p="http://schemas.openxmlformats.org/presentationml/2006/main">
  <p:tag name="AS_UNIQUEID" val="889"/>
</p:tagLst>
</file>

<file path=ppt/tags/tag184.xml><?xml version="1.0" encoding="utf-8"?>
<p:tagLst xmlns:p="http://schemas.openxmlformats.org/presentationml/2006/main">
  <p:tag name="AS_UNIQUEID" val="1831"/>
</p:tagLst>
</file>

<file path=ppt/tags/tag185.xml><?xml version="1.0" encoding="utf-8"?>
<p:tagLst xmlns:p="http://schemas.openxmlformats.org/presentationml/2006/main">
  <p:tag name="AS_UNIQUEID" val="1831"/>
</p:tagLst>
</file>

<file path=ppt/tags/tag186.xml><?xml version="1.0" encoding="utf-8"?>
<p:tagLst xmlns:p="http://schemas.openxmlformats.org/presentationml/2006/main">
  <p:tag name="AS_UNIQUEID" val="187"/>
</p:tagLst>
</file>

<file path=ppt/tags/tag187.xml><?xml version="1.0" encoding="utf-8"?>
<p:tagLst xmlns:p="http://schemas.openxmlformats.org/presentationml/2006/main">
  <p:tag name="AS_UNIQUEID" val="1831"/>
</p:tagLst>
</file>

<file path=ppt/tags/tag188.xml><?xml version="1.0" encoding="utf-8"?>
<p:tagLst xmlns:p="http://schemas.openxmlformats.org/presentationml/2006/main">
  <p:tag name="AS_UNIQUEID" val="187"/>
</p:tagLst>
</file>

<file path=ppt/tags/tag189.xml><?xml version="1.0" encoding="utf-8"?>
<p:tagLst xmlns:p="http://schemas.openxmlformats.org/presentationml/2006/main">
  <p:tag name="AS_UNIQUEID" val="1831"/>
</p:tagLst>
</file>

<file path=ppt/tags/tag19.xml><?xml version="1.0" encoding="utf-8"?>
<p:tagLst xmlns:p="http://schemas.openxmlformats.org/presentationml/2006/main">
  <p:tag name="AS_UNIQUEID" val="1635"/>
</p:tagLst>
</file>

<file path=ppt/tags/tag190.xml><?xml version="1.0" encoding="utf-8"?>
<p:tagLst xmlns:p="http://schemas.openxmlformats.org/presentationml/2006/main">
  <p:tag name="AS_UNIQUEID" val="187"/>
</p:tagLst>
</file>

<file path=ppt/tags/tag191.xml><?xml version="1.0" encoding="utf-8"?>
<p:tagLst xmlns:p="http://schemas.openxmlformats.org/presentationml/2006/main">
  <p:tag name="AS_UNIQUEID" val="1831"/>
</p:tagLst>
</file>

<file path=ppt/tags/tag192.xml><?xml version="1.0" encoding="utf-8"?>
<p:tagLst xmlns:p="http://schemas.openxmlformats.org/presentationml/2006/main">
  <p:tag name="AS_UNIQUEID" val="187"/>
</p:tagLst>
</file>

<file path=ppt/tags/tag193.xml><?xml version="1.0" encoding="utf-8"?>
<p:tagLst xmlns:p="http://schemas.openxmlformats.org/presentationml/2006/main">
  <p:tag name="AS_UNIQUEID" val="1831"/>
</p:tagLst>
</file>

<file path=ppt/tags/tag194.xml><?xml version="1.0" encoding="utf-8"?>
<p:tagLst xmlns:p="http://schemas.openxmlformats.org/presentationml/2006/main">
  <p:tag name="AS_UNIQUEID" val="187"/>
</p:tagLst>
</file>

<file path=ppt/tags/tag195.xml><?xml version="1.0" encoding="utf-8"?>
<p:tagLst xmlns:p="http://schemas.openxmlformats.org/presentationml/2006/main">
  <p:tag name="AS_UNIQUEID" val="1847"/>
</p:tagLst>
</file>

<file path=ppt/tags/tag196.xml><?xml version="1.0" encoding="utf-8"?>
<p:tagLst xmlns:p="http://schemas.openxmlformats.org/presentationml/2006/main">
  <p:tag name="AS_UNIQUEID" val="1831"/>
</p:tagLst>
</file>

<file path=ppt/tags/tag197.xml><?xml version="1.0" encoding="utf-8"?>
<p:tagLst xmlns:p="http://schemas.openxmlformats.org/presentationml/2006/main">
  <p:tag name="AS_UNIQUEID" val="187"/>
</p:tagLst>
</file>

<file path=ppt/tags/tag198.xml><?xml version="1.0" encoding="utf-8"?>
<p:tagLst xmlns:p="http://schemas.openxmlformats.org/presentationml/2006/main">
  <p:tag name="AS_UNIQUEID" val="1847"/>
</p:tagLst>
</file>

<file path=ppt/tags/tag199.xml><?xml version="1.0" encoding="utf-8"?>
<p:tagLst xmlns:p="http://schemas.openxmlformats.org/presentationml/2006/main">
  <p:tag name="AS_UNIQUEID" val="1831"/>
</p:tagLst>
</file>

<file path=ppt/tags/tag2.xml><?xml version="1.0" encoding="utf-8"?>
<p:tagLst xmlns:p="http://schemas.openxmlformats.org/presentationml/2006/main">
  <p:tag name="AS_UNIQUEID" val="1615"/>
</p:tagLst>
</file>

<file path=ppt/tags/tag20.xml><?xml version="1.0" encoding="utf-8"?>
<p:tagLst xmlns:p="http://schemas.openxmlformats.org/presentationml/2006/main">
  <p:tag name="AS_UNIQUEID" val="1636"/>
</p:tagLst>
</file>

<file path=ppt/tags/tag200.xml><?xml version="1.0" encoding="utf-8"?>
<p:tagLst xmlns:p="http://schemas.openxmlformats.org/presentationml/2006/main">
  <p:tag name="AS_UNIQUEID" val="187"/>
</p:tagLst>
</file>

<file path=ppt/tags/tag201.xml><?xml version="1.0" encoding="utf-8"?>
<p:tagLst xmlns:p="http://schemas.openxmlformats.org/presentationml/2006/main">
  <p:tag name="AS_UNIQUEID" val="1847"/>
</p:tagLst>
</file>

<file path=ppt/tags/tag202.xml><?xml version="1.0" encoding="utf-8"?>
<p:tagLst xmlns:p="http://schemas.openxmlformats.org/presentationml/2006/main">
  <p:tag name="AS_UNIQUEID" val="1831"/>
</p:tagLst>
</file>

<file path=ppt/tags/tag203.xml><?xml version="1.0" encoding="utf-8"?>
<p:tagLst xmlns:p="http://schemas.openxmlformats.org/presentationml/2006/main">
  <p:tag name="AS_UNIQUEID" val="1576"/>
</p:tagLst>
</file>

<file path=ppt/tags/tag204.xml><?xml version="1.0" encoding="utf-8"?>
<p:tagLst xmlns:p="http://schemas.openxmlformats.org/presentationml/2006/main">
  <p:tag name="AS_UNIQUEID" val="1577"/>
</p:tagLst>
</file>

<file path=ppt/tags/tag205.xml><?xml version="1.0" encoding="utf-8"?>
<p:tagLst xmlns:p="http://schemas.openxmlformats.org/presentationml/2006/main">
  <p:tag name="AS_UNIQUEID" val="1578"/>
</p:tagLst>
</file>

<file path=ppt/tags/tag206.xml><?xml version="1.0" encoding="utf-8"?>
<p:tagLst xmlns:p="http://schemas.openxmlformats.org/presentationml/2006/main">
  <p:tag name="AS_UNIQUEID" val="1579"/>
</p:tagLst>
</file>

<file path=ppt/tags/tag207.xml><?xml version="1.0" encoding="utf-8"?>
<p:tagLst xmlns:p="http://schemas.openxmlformats.org/presentationml/2006/main">
  <p:tag name="AS_UNIQUEID" val="1580"/>
</p:tagLst>
</file>

<file path=ppt/tags/tag208.xml><?xml version="1.0" encoding="utf-8"?>
<p:tagLst xmlns:p="http://schemas.openxmlformats.org/presentationml/2006/main">
  <p:tag name="AS_UNIQUEID" val="1581"/>
</p:tagLst>
</file>

<file path=ppt/tags/tag209.xml><?xml version="1.0" encoding="utf-8"?>
<p:tagLst xmlns:p="http://schemas.openxmlformats.org/presentationml/2006/main">
  <p:tag name="AS_UNIQUEID" val="1582"/>
</p:tagLst>
</file>

<file path=ppt/tags/tag21.xml><?xml version="1.0" encoding="utf-8"?>
<p:tagLst xmlns:p="http://schemas.openxmlformats.org/presentationml/2006/main">
  <p:tag name="AS_UNIQUEID" val="1637"/>
</p:tagLst>
</file>

<file path=ppt/tags/tag210.xml><?xml version="1.0" encoding="utf-8"?>
<p:tagLst xmlns:p="http://schemas.openxmlformats.org/presentationml/2006/main">
  <p:tag name="AS_UNIQUEID" val="1583"/>
</p:tagLst>
</file>

<file path=ppt/tags/tag211.xml><?xml version="1.0" encoding="utf-8"?>
<p:tagLst xmlns:p="http://schemas.openxmlformats.org/presentationml/2006/main">
  <p:tag name="AS_UNIQUEID" val="1584"/>
</p:tagLst>
</file>

<file path=ppt/tags/tag212.xml><?xml version="1.0" encoding="utf-8"?>
<p:tagLst xmlns:p="http://schemas.openxmlformats.org/presentationml/2006/main">
  <p:tag name="AS_UNIQUEID" val="1585"/>
</p:tagLst>
</file>

<file path=ppt/tags/tag213.xml><?xml version="1.0" encoding="utf-8"?>
<p:tagLst xmlns:p="http://schemas.openxmlformats.org/presentationml/2006/main">
  <p:tag name="AS_UNIQUEID" val="1575"/>
</p:tagLst>
</file>

<file path=ppt/tags/tag214.xml><?xml version="1.0" encoding="utf-8"?>
<p:tagLst xmlns:p="http://schemas.openxmlformats.org/presentationml/2006/main">
  <p:tag name="AS_UNIQUEID" val="1873"/>
</p:tagLst>
</file>

<file path=ppt/tags/tag215.xml><?xml version="1.0" encoding="utf-8"?>
<p:tagLst xmlns:p="http://schemas.openxmlformats.org/presentationml/2006/main">
  <p:tag name="AS_UNIQUEID" val="1582"/>
</p:tagLst>
</file>

<file path=ppt/tags/tag216.xml><?xml version="1.0" encoding="utf-8"?>
<p:tagLst xmlns:p="http://schemas.openxmlformats.org/presentationml/2006/main">
  <p:tag name="AS_UNIQUEID" val="1831"/>
</p:tagLst>
</file>

<file path=ppt/tags/tag217.xml><?xml version="1.0" encoding="utf-8"?>
<p:tagLst xmlns:p="http://schemas.openxmlformats.org/presentationml/2006/main">
  <p:tag name="AS_UNIQUEID" val="1847"/>
</p:tagLst>
</file>

<file path=ppt/tags/tag218.xml><?xml version="1.0" encoding="utf-8"?>
<p:tagLst xmlns:p="http://schemas.openxmlformats.org/presentationml/2006/main">
  <p:tag name="AS_UNIQUEID" val="435"/>
</p:tagLst>
</file>

<file path=ppt/tags/tag219.xml><?xml version="1.0" encoding="utf-8"?>
<p:tagLst xmlns:p="http://schemas.openxmlformats.org/presentationml/2006/main">
  <p:tag name="AS_UNIQUEID" val="440"/>
</p:tagLst>
</file>

<file path=ppt/tags/tag22.xml><?xml version="1.0" encoding="utf-8"?>
<p:tagLst xmlns:p="http://schemas.openxmlformats.org/presentationml/2006/main">
  <p:tag name="AS_UNIQUEID" val="1638"/>
</p:tagLst>
</file>

<file path=ppt/tags/tag220.xml><?xml version="1.0" encoding="utf-8"?>
<p:tagLst xmlns:p="http://schemas.openxmlformats.org/presentationml/2006/main">
  <p:tag name="AS_UNIQUEID" val="1831"/>
</p:tagLst>
</file>

<file path=ppt/tags/tag221.xml><?xml version="1.0" encoding="utf-8"?>
<p:tagLst xmlns:p="http://schemas.openxmlformats.org/presentationml/2006/main">
  <p:tag name="AS_UNIQUEID" val="429"/>
</p:tagLst>
</file>

<file path=ppt/tags/tag222.xml><?xml version="1.0" encoding="utf-8"?>
<p:tagLst xmlns:p="http://schemas.openxmlformats.org/presentationml/2006/main">
  <p:tag name="AS_UNIQUEID" val="436"/>
</p:tagLst>
</file>

<file path=ppt/tags/tag223.xml><?xml version="1.0" encoding="utf-8"?>
<p:tagLst xmlns:p="http://schemas.openxmlformats.org/presentationml/2006/main">
  <p:tag name="AS_UNIQUEID" val="434"/>
</p:tagLst>
</file>

<file path=ppt/tags/tag224.xml><?xml version="1.0" encoding="utf-8"?>
<p:tagLst xmlns:p="http://schemas.openxmlformats.org/presentationml/2006/main">
  <p:tag name="AS_UNIQUEID" val="437"/>
</p:tagLst>
</file>

<file path=ppt/tags/tag225.xml><?xml version="1.0" encoding="utf-8"?>
<p:tagLst xmlns:p="http://schemas.openxmlformats.org/presentationml/2006/main">
  <p:tag name="AS_UNIQUEID" val="441"/>
</p:tagLst>
</file>

<file path=ppt/tags/tag226.xml><?xml version="1.0" encoding="utf-8"?>
<p:tagLst xmlns:p="http://schemas.openxmlformats.org/presentationml/2006/main">
  <p:tag name="AS_UNIQUEID" val="442"/>
</p:tagLst>
</file>

<file path=ppt/tags/tag227.xml><?xml version="1.0" encoding="utf-8"?>
<p:tagLst xmlns:p="http://schemas.openxmlformats.org/presentationml/2006/main">
  <p:tag name="AS_UNIQUEID" val="443"/>
</p:tagLst>
</file>

<file path=ppt/tags/tag228.xml><?xml version="1.0" encoding="utf-8"?>
<p:tagLst xmlns:p="http://schemas.openxmlformats.org/presentationml/2006/main">
  <p:tag name="AS_UNIQUEID" val="444"/>
</p:tagLst>
</file>

<file path=ppt/tags/tag229.xml><?xml version="1.0" encoding="utf-8"?>
<p:tagLst xmlns:p="http://schemas.openxmlformats.org/presentationml/2006/main">
  <p:tag name="AS_UNIQUEID" val="451"/>
</p:tagLst>
</file>

<file path=ppt/tags/tag23.xml><?xml version="1.0" encoding="utf-8"?>
<p:tagLst xmlns:p="http://schemas.openxmlformats.org/presentationml/2006/main">
  <p:tag name="AS_UNIQUEID" val="1639"/>
</p:tagLst>
</file>

<file path=ppt/tags/tag230.xml><?xml version="1.0" encoding="utf-8"?>
<p:tagLst xmlns:p="http://schemas.openxmlformats.org/presentationml/2006/main">
  <p:tag name="AS_UNIQUEID" val="451"/>
</p:tagLst>
</file>

<file path=ppt/tags/tag231.xml><?xml version="1.0" encoding="utf-8"?>
<p:tagLst xmlns:p="http://schemas.openxmlformats.org/presentationml/2006/main">
  <p:tag name="AS_UNIQUEID" val="430"/>
</p:tagLst>
</file>

<file path=ppt/tags/tag232.xml><?xml version="1.0" encoding="utf-8"?>
<p:tagLst xmlns:p="http://schemas.openxmlformats.org/presentationml/2006/main">
  <p:tag name="AS_UNIQUEID" val="440"/>
</p:tagLst>
</file>

<file path=ppt/tags/tag233.xml><?xml version="1.0" encoding="utf-8"?>
<p:tagLst xmlns:p="http://schemas.openxmlformats.org/presentationml/2006/main">
  <p:tag name="AS_UNIQUEID" val="449"/>
</p:tagLst>
</file>

<file path=ppt/tags/tag234.xml><?xml version="1.0" encoding="utf-8"?>
<p:tagLst xmlns:p="http://schemas.openxmlformats.org/presentationml/2006/main">
  <p:tag name="AS_UNIQUEID" val="450"/>
</p:tagLst>
</file>

<file path=ppt/tags/tag235.xml><?xml version="1.0" encoding="utf-8"?>
<p:tagLst xmlns:p="http://schemas.openxmlformats.org/presentationml/2006/main">
  <p:tag name="AS_UNIQUEID" val="443"/>
</p:tagLst>
</file>

<file path=ppt/tags/tag236.xml><?xml version="1.0" encoding="utf-8"?>
<p:tagLst xmlns:p="http://schemas.openxmlformats.org/presentationml/2006/main">
  <p:tag name="AS_UNIQUEID" val="451"/>
</p:tagLst>
</file>

<file path=ppt/tags/tag237.xml><?xml version="1.0" encoding="utf-8"?>
<p:tagLst xmlns:p="http://schemas.openxmlformats.org/presentationml/2006/main">
  <p:tag name="AS_UNIQUEID" val="451"/>
</p:tagLst>
</file>

<file path=ppt/tags/tag238.xml><?xml version="1.0" encoding="utf-8"?>
<p:tagLst xmlns:p="http://schemas.openxmlformats.org/presentationml/2006/main">
  <p:tag name="AS_UNIQUEID" val="443"/>
</p:tagLst>
</file>

<file path=ppt/tags/tag239.xml><?xml version="1.0" encoding="utf-8"?>
<p:tagLst xmlns:p="http://schemas.openxmlformats.org/presentationml/2006/main">
  <p:tag name="AS_UNIQUEID" val="431"/>
</p:tagLst>
</file>

<file path=ppt/tags/tag24.xml><?xml version="1.0" encoding="utf-8"?>
<p:tagLst xmlns:p="http://schemas.openxmlformats.org/presentationml/2006/main">
  <p:tag name="AS_UNIQUEID" val="1640"/>
</p:tagLst>
</file>

<file path=ppt/tags/tag240.xml><?xml version="1.0" encoding="utf-8"?>
<p:tagLst xmlns:p="http://schemas.openxmlformats.org/presentationml/2006/main">
  <p:tag name="AS_UNIQUEID" val="432"/>
</p:tagLst>
</file>

<file path=ppt/tags/tag241.xml><?xml version="1.0" encoding="utf-8"?>
<p:tagLst xmlns:p="http://schemas.openxmlformats.org/presentationml/2006/main">
  <p:tag name="AS_UNIQUEID" val="433"/>
</p:tagLst>
</file>

<file path=ppt/tags/tag242.xml><?xml version="1.0" encoding="utf-8"?>
<p:tagLst xmlns:p="http://schemas.openxmlformats.org/presentationml/2006/main">
  <p:tag name="AS_UNIQUEID" val="438"/>
</p:tagLst>
</file>

<file path=ppt/tags/tag243.xml><?xml version="1.0" encoding="utf-8"?>
<p:tagLst xmlns:p="http://schemas.openxmlformats.org/presentationml/2006/main">
  <p:tag name="AS_UNIQUEID" val="445"/>
</p:tagLst>
</file>

<file path=ppt/tags/tag244.xml><?xml version="1.0" encoding="utf-8"?>
<p:tagLst xmlns:p="http://schemas.openxmlformats.org/presentationml/2006/main">
  <p:tag name="AS_UNIQUEID" val="446"/>
</p:tagLst>
</file>

<file path=ppt/tags/tag245.xml><?xml version="1.0" encoding="utf-8"?>
<p:tagLst xmlns:p="http://schemas.openxmlformats.org/presentationml/2006/main">
  <p:tag name="AS_UNIQUEID" val="447"/>
</p:tagLst>
</file>

<file path=ppt/tags/tag246.xml><?xml version="1.0" encoding="utf-8"?>
<p:tagLst xmlns:p="http://schemas.openxmlformats.org/presentationml/2006/main">
  <p:tag name="AS_UNIQUEID" val="447"/>
</p:tagLst>
</file>

<file path=ppt/tags/tag247.xml><?xml version="1.0" encoding="utf-8"?>
<p:tagLst xmlns:p="http://schemas.openxmlformats.org/presentationml/2006/main">
  <p:tag name="AS_UNIQUEID" val="435"/>
</p:tagLst>
</file>

<file path=ppt/tags/tag248.xml><?xml version="1.0" encoding="utf-8"?>
<p:tagLst xmlns:p="http://schemas.openxmlformats.org/presentationml/2006/main">
  <p:tag name="AS_UNIQUEID" val="440"/>
</p:tagLst>
</file>

<file path=ppt/tags/tag249.xml><?xml version="1.0" encoding="utf-8"?>
<p:tagLst xmlns:p="http://schemas.openxmlformats.org/presentationml/2006/main">
  <p:tag name="AS_UNIQUEID" val="1831"/>
</p:tagLst>
</file>

<file path=ppt/tags/tag25.xml><?xml version="1.0" encoding="utf-8"?>
<p:tagLst xmlns:p="http://schemas.openxmlformats.org/presentationml/2006/main">
  <p:tag name="AS_UNIQUEID" val="1641"/>
</p:tagLst>
</file>

<file path=ppt/tags/tag250.xml><?xml version="1.0" encoding="utf-8"?>
<p:tagLst xmlns:p="http://schemas.openxmlformats.org/presentationml/2006/main">
  <p:tag name="AS_UNIQUEID" val="429"/>
</p:tagLst>
</file>

<file path=ppt/tags/tag251.xml><?xml version="1.0" encoding="utf-8"?>
<p:tagLst xmlns:p="http://schemas.openxmlformats.org/presentationml/2006/main">
  <p:tag name="AS_UNIQUEID" val="436"/>
</p:tagLst>
</file>

<file path=ppt/tags/tag252.xml><?xml version="1.0" encoding="utf-8"?>
<p:tagLst xmlns:p="http://schemas.openxmlformats.org/presentationml/2006/main">
  <p:tag name="AS_UNIQUEID" val="434"/>
</p:tagLst>
</file>

<file path=ppt/tags/tag253.xml><?xml version="1.0" encoding="utf-8"?>
<p:tagLst xmlns:p="http://schemas.openxmlformats.org/presentationml/2006/main">
  <p:tag name="AS_UNIQUEID" val="437"/>
</p:tagLst>
</file>

<file path=ppt/tags/tag254.xml><?xml version="1.0" encoding="utf-8"?>
<p:tagLst xmlns:p="http://schemas.openxmlformats.org/presentationml/2006/main">
  <p:tag name="AS_UNIQUEID" val="441"/>
</p:tagLst>
</file>

<file path=ppt/tags/tag255.xml><?xml version="1.0" encoding="utf-8"?>
<p:tagLst xmlns:p="http://schemas.openxmlformats.org/presentationml/2006/main">
  <p:tag name="AS_UNIQUEID" val="442"/>
</p:tagLst>
</file>

<file path=ppt/tags/tag256.xml><?xml version="1.0" encoding="utf-8"?>
<p:tagLst xmlns:p="http://schemas.openxmlformats.org/presentationml/2006/main">
  <p:tag name="AS_UNIQUEID" val="443"/>
</p:tagLst>
</file>

<file path=ppt/tags/tag257.xml><?xml version="1.0" encoding="utf-8"?>
<p:tagLst xmlns:p="http://schemas.openxmlformats.org/presentationml/2006/main">
  <p:tag name="AS_UNIQUEID" val="444"/>
</p:tagLst>
</file>

<file path=ppt/tags/tag258.xml><?xml version="1.0" encoding="utf-8"?>
<p:tagLst xmlns:p="http://schemas.openxmlformats.org/presentationml/2006/main">
  <p:tag name="AS_UNIQUEID" val="451"/>
</p:tagLst>
</file>

<file path=ppt/tags/tag259.xml><?xml version="1.0" encoding="utf-8"?>
<p:tagLst xmlns:p="http://schemas.openxmlformats.org/presentationml/2006/main">
  <p:tag name="AS_UNIQUEID" val="431"/>
</p:tagLst>
</file>

<file path=ppt/tags/tag26.xml><?xml version="1.0" encoding="utf-8"?>
<p:tagLst xmlns:p="http://schemas.openxmlformats.org/presentationml/2006/main">
  <p:tag name="AS_UNIQUEID" val="1642"/>
</p:tagLst>
</file>

<file path=ppt/tags/tag260.xml><?xml version="1.0" encoding="utf-8"?>
<p:tagLst xmlns:p="http://schemas.openxmlformats.org/presentationml/2006/main">
  <p:tag name="AS_UNIQUEID" val="432"/>
</p:tagLst>
</file>

<file path=ppt/tags/tag261.xml><?xml version="1.0" encoding="utf-8"?>
<p:tagLst xmlns:p="http://schemas.openxmlformats.org/presentationml/2006/main">
  <p:tag name="AS_UNIQUEID" val="433"/>
</p:tagLst>
</file>

<file path=ppt/tags/tag262.xml><?xml version="1.0" encoding="utf-8"?>
<p:tagLst xmlns:p="http://schemas.openxmlformats.org/presentationml/2006/main">
  <p:tag name="AS_UNIQUEID" val="438"/>
</p:tagLst>
</file>

<file path=ppt/tags/tag263.xml><?xml version="1.0" encoding="utf-8"?>
<p:tagLst xmlns:p="http://schemas.openxmlformats.org/presentationml/2006/main">
  <p:tag name="AS_UNIQUEID" val="445"/>
</p:tagLst>
</file>

<file path=ppt/tags/tag264.xml><?xml version="1.0" encoding="utf-8"?>
<p:tagLst xmlns:p="http://schemas.openxmlformats.org/presentationml/2006/main">
  <p:tag name="AS_UNIQUEID" val="446"/>
</p:tagLst>
</file>

<file path=ppt/tags/tag265.xml><?xml version="1.0" encoding="utf-8"?>
<p:tagLst xmlns:p="http://schemas.openxmlformats.org/presentationml/2006/main">
  <p:tag name="AS_UNIQUEID" val="447"/>
</p:tagLst>
</file>

<file path=ppt/tags/tag266.xml><?xml version="1.0" encoding="utf-8"?>
<p:tagLst xmlns:p="http://schemas.openxmlformats.org/presentationml/2006/main">
  <p:tag name="AS_UNIQUEID" val="451"/>
</p:tagLst>
</file>

<file path=ppt/tags/tag267.xml><?xml version="1.0" encoding="utf-8"?>
<p:tagLst xmlns:p="http://schemas.openxmlformats.org/presentationml/2006/main">
  <p:tag name="AS_UNIQUEID" val="430"/>
</p:tagLst>
</file>

<file path=ppt/tags/tag268.xml><?xml version="1.0" encoding="utf-8"?>
<p:tagLst xmlns:p="http://schemas.openxmlformats.org/presentationml/2006/main">
  <p:tag name="AS_UNIQUEID" val="440"/>
</p:tagLst>
</file>

<file path=ppt/tags/tag269.xml><?xml version="1.0" encoding="utf-8"?>
<p:tagLst xmlns:p="http://schemas.openxmlformats.org/presentationml/2006/main">
  <p:tag name="AS_UNIQUEID" val="449"/>
</p:tagLst>
</file>

<file path=ppt/tags/tag27.xml><?xml version="1.0" encoding="utf-8"?>
<p:tagLst xmlns:p="http://schemas.openxmlformats.org/presentationml/2006/main">
  <p:tag name="AS_UNIQUEID" val="1643"/>
</p:tagLst>
</file>

<file path=ppt/tags/tag270.xml><?xml version="1.0" encoding="utf-8"?>
<p:tagLst xmlns:p="http://schemas.openxmlformats.org/presentationml/2006/main">
  <p:tag name="AS_UNIQUEID" val="450"/>
</p:tagLst>
</file>

<file path=ppt/tags/tag271.xml><?xml version="1.0" encoding="utf-8"?>
<p:tagLst xmlns:p="http://schemas.openxmlformats.org/presentationml/2006/main">
  <p:tag name="AS_UNIQUEID" val="443"/>
</p:tagLst>
</file>

<file path=ppt/tags/tag272.xml><?xml version="1.0" encoding="utf-8"?>
<p:tagLst xmlns:p="http://schemas.openxmlformats.org/presentationml/2006/main">
  <p:tag name="AS_UNIQUEID" val="451"/>
</p:tagLst>
</file>

<file path=ppt/tags/tag273.xml><?xml version="1.0" encoding="utf-8"?>
<p:tagLst xmlns:p="http://schemas.openxmlformats.org/presentationml/2006/main">
  <p:tag name="AS_UNIQUEID" val="451"/>
</p:tagLst>
</file>

<file path=ppt/tags/tag274.xml><?xml version="1.0" encoding="utf-8"?>
<p:tagLst xmlns:p="http://schemas.openxmlformats.org/presentationml/2006/main">
  <p:tag name="AS_UNIQUEID" val="443"/>
</p:tagLst>
</file>

<file path=ppt/tags/tag275.xml><?xml version="1.0" encoding="utf-8"?>
<p:tagLst xmlns:p="http://schemas.openxmlformats.org/presentationml/2006/main">
  <p:tag name="AS_UNIQUEID" val="36"/>
</p:tagLst>
</file>

<file path=ppt/tags/tag276.xml><?xml version="1.0" encoding="utf-8"?>
<p:tagLst xmlns:p="http://schemas.openxmlformats.org/presentationml/2006/main">
  <p:tag name="AS_UNIQUEID" val="36"/>
</p:tagLst>
</file>

<file path=ppt/tags/tag277.xml><?xml version="1.0" encoding="utf-8"?>
<p:tagLst xmlns:p="http://schemas.openxmlformats.org/presentationml/2006/main">
  <p:tag name="AS_UNIQUEID" val="36"/>
</p:tagLst>
</file>

<file path=ppt/tags/tag278.xml><?xml version="1.0" encoding="utf-8"?>
<p:tagLst xmlns:p="http://schemas.openxmlformats.org/presentationml/2006/main">
  <p:tag name="AS_UNIQUEID" val="36"/>
</p:tagLst>
</file>

<file path=ppt/tags/tag279.xml><?xml version="1.0" encoding="utf-8"?>
<p:tagLst xmlns:p="http://schemas.openxmlformats.org/presentationml/2006/main">
  <p:tag name="AS_UNIQUEID" val="36"/>
</p:tagLst>
</file>

<file path=ppt/tags/tag28.xml><?xml version="1.0" encoding="utf-8"?>
<p:tagLst xmlns:p="http://schemas.openxmlformats.org/presentationml/2006/main">
  <p:tag name="AS_UNIQUEID" val="1645"/>
</p:tagLst>
</file>

<file path=ppt/tags/tag280.xml><?xml version="1.0" encoding="utf-8"?>
<p:tagLst xmlns:p="http://schemas.openxmlformats.org/presentationml/2006/main">
  <p:tag name="AS_UNIQUEID" val="447"/>
</p:tagLst>
</file>

<file path=ppt/tags/tag281.xml><?xml version="1.0" encoding="utf-8"?>
<p:tagLst xmlns:p="http://schemas.openxmlformats.org/presentationml/2006/main">
  <p:tag name="AS_UNIQUEID" val="1831"/>
</p:tagLst>
</file>

<file path=ppt/tags/tag282.xml><?xml version="1.0" encoding="utf-8"?>
<p:tagLst xmlns:p="http://schemas.openxmlformats.org/presentationml/2006/main">
  <p:tag name="AS_UNIQUEID" val="1604"/>
</p:tagLst>
</file>

<file path=ppt/tags/tag283.xml><?xml version="1.0" encoding="utf-8"?>
<p:tagLst xmlns:p="http://schemas.openxmlformats.org/presentationml/2006/main">
  <p:tag name="AS_UNIQUEID" val="1606"/>
</p:tagLst>
</file>

<file path=ppt/tags/tag284.xml><?xml version="1.0" encoding="utf-8"?>
<p:tagLst xmlns:p="http://schemas.openxmlformats.org/presentationml/2006/main">
  <p:tag name="AS_UNIQUEID" val="1847"/>
</p:tagLst>
</file>

<file path=ppt/tags/tag285.xml><?xml version="1.0" encoding="utf-8"?>
<p:tagLst xmlns:p="http://schemas.openxmlformats.org/presentationml/2006/main">
  <p:tag name="AS_UNIQUEID" val="1831"/>
</p:tagLst>
</file>

<file path=ppt/tags/tag286.xml><?xml version="1.0" encoding="utf-8"?>
<p:tagLst xmlns:p="http://schemas.openxmlformats.org/presentationml/2006/main">
  <p:tag name="KSO_WM_UNIT_PLACING_PICTURE_USER_VIEWPORT" val="{&quot;height&quot;:6855,&quot;width&quot;:6000}"/>
</p:tagLst>
</file>

<file path=ppt/tags/tag287.xml><?xml version="1.0" encoding="utf-8"?>
<p:tagLst xmlns:p="http://schemas.openxmlformats.org/presentationml/2006/main">
  <p:tag name="AS_UNIQUEID" val="1611"/>
  <p:tag name="KSO_WM_UNIT_PLACING_PICTURE_USER_VIEWPORT" val="{&quot;height&quot;:6795,&quot;width&quot;:6054}"/>
</p:tagLst>
</file>

<file path=ppt/tags/tag288.xml><?xml version="1.0" encoding="utf-8"?>
<p:tagLst xmlns:p="http://schemas.openxmlformats.org/presentationml/2006/main">
  <p:tag name="AS_UNIQUEID" val="1614"/>
</p:tagLst>
</file>

<file path=ppt/tags/tag289.xml><?xml version="1.0" encoding="utf-8"?>
<p:tagLst xmlns:p="http://schemas.openxmlformats.org/presentationml/2006/main">
  <p:tag name="AS_UNIQUEID" val="509"/>
</p:tagLst>
</file>

<file path=ppt/tags/tag29.xml><?xml version="1.0" encoding="utf-8"?>
<p:tagLst xmlns:p="http://schemas.openxmlformats.org/presentationml/2006/main">
  <p:tag name="AS_UNIQUEID" val="1646"/>
</p:tagLst>
</file>

<file path=ppt/tags/tag290.xml><?xml version="1.0" encoding="utf-8"?>
<p:tagLst xmlns:p="http://schemas.openxmlformats.org/presentationml/2006/main">
  <p:tag name="AS_UNIQUEID" val="510"/>
</p:tagLst>
</file>

<file path=ppt/tags/tag291.xml><?xml version="1.0" encoding="utf-8"?>
<p:tagLst xmlns:p="http://schemas.openxmlformats.org/presentationml/2006/main">
  <p:tag name="AS_UNIQUEID" val="511"/>
</p:tagLst>
</file>

<file path=ppt/tags/tag292.xml><?xml version="1.0" encoding="utf-8"?>
<p:tagLst xmlns:p="http://schemas.openxmlformats.org/presentationml/2006/main">
  <p:tag name="AS_UNIQUEID" val="513"/>
</p:tagLst>
</file>

<file path=ppt/tags/tag293.xml><?xml version="1.0" encoding="utf-8"?>
<p:tagLst xmlns:p="http://schemas.openxmlformats.org/presentationml/2006/main">
  <p:tag name="AS_UNIQUEID" val="514"/>
</p:tagLst>
</file>

<file path=ppt/tags/tag294.xml><?xml version="1.0" encoding="utf-8"?>
<p:tagLst xmlns:p="http://schemas.openxmlformats.org/presentationml/2006/main">
  <p:tag name="AS_UNIQUEID" val="515"/>
</p:tagLst>
</file>

<file path=ppt/tags/tag295.xml><?xml version="1.0" encoding="utf-8"?>
<p:tagLst xmlns:p="http://schemas.openxmlformats.org/presentationml/2006/main">
  <p:tag name="AS_UNIQUEID" val="516"/>
</p:tagLst>
</file>

<file path=ppt/tags/tag296.xml><?xml version="1.0" encoding="utf-8"?>
<p:tagLst xmlns:p="http://schemas.openxmlformats.org/presentationml/2006/main">
  <p:tag name="AS_UNIQUEID" val="517"/>
</p:tagLst>
</file>

<file path=ppt/tags/tag297.xml><?xml version="1.0" encoding="utf-8"?>
<p:tagLst xmlns:p="http://schemas.openxmlformats.org/presentationml/2006/main">
  <p:tag name="AS_UNIQUEID" val="1831"/>
</p:tagLst>
</file>

<file path=ppt/tags/tag298.xml><?xml version="1.0" encoding="utf-8"?>
<p:tagLst xmlns:p="http://schemas.openxmlformats.org/presentationml/2006/main">
  <p:tag name="AS_UNIQUEID" val="1882"/>
</p:tagLst>
</file>

<file path=ppt/tags/tag299.xml><?xml version="1.0" encoding="utf-8"?>
<p:tagLst xmlns:p="http://schemas.openxmlformats.org/presentationml/2006/main">
  <p:tag name="AS_UNIQUEID" val="1883"/>
</p:tagLst>
</file>

<file path=ppt/tags/tag3.xml><?xml version="1.0" encoding="utf-8"?>
<p:tagLst xmlns:p="http://schemas.openxmlformats.org/presentationml/2006/main">
  <p:tag name="AS_UNIQUEID" val="1616"/>
</p:tagLst>
</file>

<file path=ppt/tags/tag30.xml><?xml version="1.0" encoding="utf-8"?>
<p:tagLst xmlns:p="http://schemas.openxmlformats.org/presentationml/2006/main">
  <p:tag name="AS_UNIQUEID" val="1647"/>
</p:tagLst>
</file>

<file path=ppt/tags/tag300.xml><?xml version="1.0" encoding="utf-8"?>
<p:tagLst xmlns:p="http://schemas.openxmlformats.org/presentationml/2006/main">
  <p:tag name="AS_UNIQUEID" val="1884"/>
</p:tagLst>
</file>

<file path=ppt/tags/tag301.xml><?xml version="1.0" encoding="utf-8"?>
<p:tagLst xmlns:p="http://schemas.openxmlformats.org/presentationml/2006/main">
  <p:tag name="AS_UNIQUEID" val="1611"/>
</p:tagLst>
</file>

<file path=ppt/tags/tag302.xml><?xml version="1.0" encoding="utf-8"?>
<p:tagLst xmlns:p="http://schemas.openxmlformats.org/presentationml/2006/main">
  <p:tag name="AS_UNIQUEID" val="1886"/>
</p:tagLst>
</file>

<file path=ppt/tags/tag303.xml><?xml version="1.0" encoding="utf-8"?>
<p:tagLst xmlns:p="http://schemas.openxmlformats.org/presentationml/2006/main">
  <p:tag name="AS_UNIQUEID" val="1906"/>
</p:tagLst>
</file>

<file path=ppt/tags/tag304.xml><?xml version="1.0" encoding="utf-8"?>
<p:tagLst xmlns:p="http://schemas.openxmlformats.org/presentationml/2006/main">
  <p:tag name="AS_UNIQUEID" val="1795"/>
</p:tagLst>
</file>

<file path=ppt/tags/tag305.xml><?xml version="1.0" encoding="utf-8"?>
<p:tagLst xmlns:p="http://schemas.openxmlformats.org/presentationml/2006/main">
  <p:tag name="AS_UNIQUEID" val="1796"/>
</p:tagLst>
</file>

<file path=ppt/tags/tag306.xml><?xml version="1.0" encoding="utf-8"?>
<p:tagLst xmlns:p="http://schemas.openxmlformats.org/presentationml/2006/main">
  <p:tag name="AS_UNIQUEID" val="1797"/>
</p:tagLst>
</file>

<file path=ppt/tags/tag307.xml><?xml version="1.0" encoding="utf-8"?>
<p:tagLst xmlns:p="http://schemas.openxmlformats.org/presentationml/2006/main">
  <p:tag name="AS_UNIQUEID" val="1798"/>
</p:tagLst>
</file>

<file path=ppt/tags/tag308.xml><?xml version="1.0" encoding="utf-8"?>
<p:tagLst xmlns:p="http://schemas.openxmlformats.org/presentationml/2006/main">
  <p:tag name="AS_UNIQUEID" val="1799"/>
</p:tagLst>
</file>

<file path=ppt/tags/tag309.xml><?xml version="1.0" encoding="utf-8"?>
<p:tagLst xmlns:p="http://schemas.openxmlformats.org/presentationml/2006/main">
  <p:tag name="AS_UNIQUEID" val="1800"/>
</p:tagLst>
</file>

<file path=ppt/tags/tag31.xml><?xml version="1.0" encoding="utf-8"?>
<p:tagLst xmlns:p="http://schemas.openxmlformats.org/presentationml/2006/main">
  <p:tag name="AS_UNIQUEID" val="1648"/>
</p:tagLst>
</file>

<file path=ppt/tags/tag32.xml><?xml version="1.0" encoding="utf-8"?>
<p:tagLst xmlns:p="http://schemas.openxmlformats.org/presentationml/2006/main">
  <p:tag name="AS_UNIQUEID" val="1650"/>
</p:tagLst>
</file>

<file path=ppt/tags/tag33.xml><?xml version="1.0" encoding="utf-8"?>
<p:tagLst xmlns:p="http://schemas.openxmlformats.org/presentationml/2006/main">
  <p:tag name="AS_UNIQUEID" val="1651"/>
</p:tagLst>
</file>

<file path=ppt/tags/tag34.xml><?xml version="1.0" encoding="utf-8"?>
<p:tagLst xmlns:p="http://schemas.openxmlformats.org/presentationml/2006/main">
  <p:tag name="AS_UNIQUEID" val="1652"/>
</p:tagLst>
</file>

<file path=ppt/tags/tag35.xml><?xml version="1.0" encoding="utf-8"?>
<p:tagLst xmlns:p="http://schemas.openxmlformats.org/presentationml/2006/main">
  <p:tag name="AS_UNIQUEID" val="1654"/>
</p:tagLst>
</file>

<file path=ppt/tags/tag36.xml><?xml version="1.0" encoding="utf-8"?>
<p:tagLst xmlns:p="http://schemas.openxmlformats.org/presentationml/2006/main">
  <p:tag name="AS_UNIQUEID" val="1655"/>
</p:tagLst>
</file>

<file path=ppt/tags/tag37.xml><?xml version="1.0" encoding="utf-8"?>
<p:tagLst xmlns:p="http://schemas.openxmlformats.org/presentationml/2006/main">
  <p:tag name="AS_UNIQUEID" val="1656"/>
</p:tagLst>
</file>

<file path=ppt/tags/tag38.xml><?xml version="1.0" encoding="utf-8"?>
<p:tagLst xmlns:p="http://schemas.openxmlformats.org/presentationml/2006/main">
  <p:tag name="AS_UNIQUEID" val="1657"/>
</p:tagLst>
</file>

<file path=ppt/tags/tag39.xml><?xml version="1.0" encoding="utf-8"?>
<p:tagLst xmlns:p="http://schemas.openxmlformats.org/presentationml/2006/main">
  <p:tag name="AS_UNIQUEID" val="1658"/>
</p:tagLst>
</file>

<file path=ppt/tags/tag4.xml><?xml version="1.0" encoding="utf-8"?>
<p:tagLst xmlns:p="http://schemas.openxmlformats.org/presentationml/2006/main">
  <p:tag name="AS_UNIQUEID" val="1617"/>
</p:tagLst>
</file>

<file path=ppt/tags/tag40.xml><?xml version="1.0" encoding="utf-8"?>
<p:tagLst xmlns:p="http://schemas.openxmlformats.org/presentationml/2006/main">
  <p:tag name="AS_UNIQUEID" val="1659"/>
</p:tagLst>
</file>

<file path=ppt/tags/tag41.xml><?xml version="1.0" encoding="utf-8"?>
<p:tagLst xmlns:p="http://schemas.openxmlformats.org/presentationml/2006/main">
  <p:tag name="AS_UNIQUEID" val="1661"/>
</p:tagLst>
</file>

<file path=ppt/tags/tag42.xml><?xml version="1.0" encoding="utf-8"?>
<p:tagLst xmlns:p="http://schemas.openxmlformats.org/presentationml/2006/main">
  <p:tag name="AS_UNIQUEID" val="1662"/>
</p:tagLst>
</file>

<file path=ppt/tags/tag43.xml><?xml version="1.0" encoding="utf-8"?>
<p:tagLst xmlns:p="http://schemas.openxmlformats.org/presentationml/2006/main">
  <p:tag name="AS_UNIQUEID" val="1663"/>
</p:tagLst>
</file>

<file path=ppt/tags/tag44.xml><?xml version="1.0" encoding="utf-8"?>
<p:tagLst xmlns:p="http://schemas.openxmlformats.org/presentationml/2006/main">
  <p:tag name="AS_UNIQUEID" val="1664"/>
</p:tagLst>
</file>

<file path=ppt/tags/tag45.xml><?xml version="1.0" encoding="utf-8"?>
<p:tagLst xmlns:p="http://schemas.openxmlformats.org/presentationml/2006/main">
  <p:tag name="AS_UNIQUEID" val="1665"/>
</p:tagLst>
</file>

<file path=ppt/tags/tag46.xml><?xml version="1.0" encoding="utf-8"?>
<p:tagLst xmlns:p="http://schemas.openxmlformats.org/presentationml/2006/main">
  <p:tag name="AS_UNIQUEID" val="1666"/>
</p:tagLst>
</file>

<file path=ppt/tags/tag47.xml><?xml version="1.0" encoding="utf-8"?>
<p:tagLst xmlns:p="http://schemas.openxmlformats.org/presentationml/2006/main">
  <p:tag name="AS_UNIQUEID" val="1668"/>
</p:tagLst>
</file>

<file path=ppt/tags/tag48.xml><?xml version="1.0" encoding="utf-8"?>
<p:tagLst xmlns:p="http://schemas.openxmlformats.org/presentationml/2006/main">
  <p:tag name="AS_UNIQUEID" val="1669"/>
</p:tagLst>
</file>

<file path=ppt/tags/tag49.xml><?xml version="1.0" encoding="utf-8"?>
<p:tagLst xmlns:p="http://schemas.openxmlformats.org/presentationml/2006/main">
  <p:tag name="AS_UNIQUEID" val="1670"/>
</p:tagLst>
</file>

<file path=ppt/tags/tag5.xml><?xml version="1.0" encoding="utf-8"?>
<p:tagLst xmlns:p="http://schemas.openxmlformats.org/presentationml/2006/main">
  <p:tag name="AS_UNIQUEID" val="1618"/>
</p:tagLst>
</file>

<file path=ppt/tags/tag50.xml><?xml version="1.0" encoding="utf-8"?>
<p:tagLst xmlns:p="http://schemas.openxmlformats.org/presentationml/2006/main">
  <p:tag name="AS_UNIQUEID" val="1671"/>
</p:tagLst>
</file>

<file path=ppt/tags/tag51.xml><?xml version="1.0" encoding="utf-8"?>
<p:tagLst xmlns:p="http://schemas.openxmlformats.org/presentationml/2006/main">
  <p:tag name="AS_UNIQUEID" val="1672"/>
</p:tagLst>
</file>

<file path=ppt/tags/tag52.xml><?xml version="1.0" encoding="utf-8"?>
<p:tagLst xmlns:p="http://schemas.openxmlformats.org/presentationml/2006/main">
  <p:tag name="AS_UNIQUEID" val="1674"/>
</p:tagLst>
</file>

<file path=ppt/tags/tag53.xml><?xml version="1.0" encoding="utf-8"?>
<p:tagLst xmlns:p="http://schemas.openxmlformats.org/presentationml/2006/main">
  <p:tag name="AS_UNIQUEID" val="1675"/>
</p:tagLst>
</file>

<file path=ppt/tags/tag54.xml><?xml version="1.0" encoding="utf-8"?>
<p:tagLst xmlns:p="http://schemas.openxmlformats.org/presentationml/2006/main">
  <p:tag name="AS_UNIQUEID" val="1676"/>
</p:tagLst>
</file>

<file path=ppt/tags/tag55.xml><?xml version="1.0" encoding="utf-8"?>
<p:tagLst xmlns:p="http://schemas.openxmlformats.org/presentationml/2006/main">
  <p:tag name="AS_UNIQUEID" val="1677"/>
</p:tagLst>
</file>

<file path=ppt/tags/tag56.xml><?xml version="1.0" encoding="utf-8"?>
<p:tagLst xmlns:p="http://schemas.openxmlformats.org/presentationml/2006/main">
  <p:tag name="AS_UNIQUEID" val="1678"/>
</p:tagLst>
</file>

<file path=ppt/tags/tag57.xml><?xml version="1.0" encoding="utf-8"?>
<p:tagLst xmlns:p="http://schemas.openxmlformats.org/presentationml/2006/main">
  <p:tag name="AS_UNIQUEID" val="1681"/>
</p:tagLst>
</file>

<file path=ppt/tags/tag58.xml><?xml version="1.0" encoding="utf-8"?>
<p:tagLst xmlns:p="http://schemas.openxmlformats.org/presentationml/2006/main">
  <p:tag name="AS_UNIQUEID" val="1682"/>
</p:tagLst>
</file>

<file path=ppt/tags/tag59.xml><?xml version="1.0" encoding="utf-8"?>
<p:tagLst xmlns:p="http://schemas.openxmlformats.org/presentationml/2006/main">
  <p:tag name="AS_UNIQUEID" val="1683"/>
</p:tagLst>
</file>

<file path=ppt/tags/tag6.xml><?xml version="1.0" encoding="utf-8"?>
<p:tagLst xmlns:p="http://schemas.openxmlformats.org/presentationml/2006/main">
  <p:tag name="AS_UNIQUEID" val="1619"/>
</p:tagLst>
</file>

<file path=ppt/tags/tag60.xml><?xml version="1.0" encoding="utf-8"?>
<p:tagLst xmlns:p="http://schemas.openxmlformats.org/presentationml/2006/main">
  <p:tag name="AS_UNIQUEID" val="1685"/>
</p:tagLst>
</file>

<file path=ppt/tags/tag61.xml><?xml version="1.0" encoding="utf-8"?>
<p:tagLst xmlns:p="http://schemas.openxmlformats.org/presentationml/2006/main">
  <p:tag name="AS_UNIQUEID" val="1686"/>
</p:tagLst>
</file>

<file path=ppt/tags/tag62.xml><?xml version="1.0" encoding="utf-8"?>
<p:tagLst xmlns:p="http://schemas.openxmlformats.org/presentationml/2006/main">
  <p:tag name="AS_UNIQUEID" val="1687"/>
</p:tagLst>
</file>

<file path=ppt/tags/tag63.xml><?xml version="1.0" encoding="utf-8"?>
<p:tagLst xmlns:p="http://schemas.openxmlformats.org/presentationml/2006/main">
  <p:tag name="AS_UNIQUEID" val="1688"/>
</p:tagLst>
</file>

<file path=ppt/tags/tag64.xml><?xml version="1.0" encoding="utf-8"?>
<p:tagLst xmlns:p="http://schemas.openxmlformats.org/presentationml/2006/main">
  <p:tag name="AS_UNIQUEID" val="1689"/>
</p:tagLst>
</file>

<file path=ppt/tags/tag65.xml><?xml version="1.0" encoding="utf-8"?>
<p:tagLst xmlns:p="http://schemas.openxmlformats.org/presentationml/2006/main">
  <p:tag name="AS_UNIQUEID" val="1691"/>
</p:tagLst>
</file>

<file path=ppt/tags/tag66.xml><?xml version="1.0" encoding="utf-8"?>
<p:tagLst xmlns:p="http://schemas.openxmlformats.org/presentationml/2006/main">
  <p:tag name="AS_UNIQUEID" val="1693"/>
</p:tagLst>
</file>

<file path=ppt/tags/tag67.xml><?xml version="1.0" encoding="utf-8"?>
<p:tagLst xmlns:p="http://schemas.openxmlformats.org/presentationml/2006/main">
  <p:tag name="AS_UNIQUEID" val="1694"/>
</p:tagLst>
</file>

<file path=ppt/tags/tag68.xml><?xml version="1.0" encoding="utf-8"?>
<p:tagLst xmlns:p="http://schemas.openxmlformats.org/presentationml/2006/main">
  <p:tag name="AS_UNIQUEID" val="1695"/>
</p:tagLst>
</file>

<file path=ppt/tags/tag69.xml><?xml version="1.0" encoding="utf-8"?>
<p:tagLst xmlns:p="http://schemas.openxmlformats.org/presentationml/2006/main">
  <p:tag name="AS_UNIQUEID" val="1696"/>
</p:tagLst>
</file>

<file path=ppt/tags/tag7.xml><?xml version="1.0" encoding="utf-8"?>
<p:tagLst xmlns:p="http://schemas.openxmlformats.org/presentationml/2006/main">
  <p:tag name="AS_UNIQUEID" val="1620"/>
</p:tagLst>
</file>

<file path=ppt/tags/tag70.xml><?xml version="1.0" encoding="utf-8"?>
<p:tagLst xmlns:p="http://schemas.openxmlformats.org/presentationml/2006/main">
  <p:tag name="AS_UNIQUEID" val="1697"/>
</p:tagLst>
</file>

<file path=ppt/tags/tag71.xml><?xml version="1.0" encoding="utf-8"?>
<p:tagLst xmlns:p="http://schemas.openxmlformats.org/presentationml/2006/main">
  <p:tag name="AS_UNIQUEID" val="1698"/>
</p:tagLst>
</file>

<file path=ppt/tags/tag72.xml><?xml version="1.0" encoding="utf-8"?>
<p:tagLst xmlns:p="http://schemas.openxmlformats.org/presentationml/2006/main">
  <p:tag name="AS_UNIQUEID" val="1700"/>
</p:tagLst>
</file>

<file path=ppt/tags/tag73.xml><?xml version="1.0" encoding="utf-8"?>
<p:tagLst xmlns:p="http://schemas.openxmlformats.org/presentationml/2006/main">
  <p:tag name="AS_UNIQUEID" val="1701"/>
</p:tagLst>
</file>

<file path=ppt/tags/tag74.xml><?xml version="1.0" encoding="utf-8"?>
<p:tagLst xmlns:p="http://schemas.openxmlformats.org/presentationml/2006/main">
  <p:tag name="AS_UNIQUEID" val="1702"/>
</p:tagLst>
</file>

<file path=ppt/tags/tag75.xml><?xml version="1.0" encoding="utf-8"?>
<p:tagLst xmlns:p="http://schemas.openxmlformats.org/presentationml/2006/main">
  <p:tag name="AS_UNIQUEID" val="1703"/>
</p:tagLst>
</file>

<file path=ppt/tags/tag76.xml><?xml version="1.0" encoding="utf-8"?>
<p:tagLst xmlns:p="http://schemas.openxmlformats.org/presentationml/2006/main">
  <p:tag name="AS_UNIQUEID" val="1704"/>
</p:tagLst>
</file>

<file path=ppt/tags/tag77.xml><?xml version="1.0" encoding="utf-8"?>
<p:tagLst xmlns:p="http://schemas.openxmlformats.org/presentationml/2006/main">
  <p:tag name="AS_UNIQUEID" val="1706"/>
</p:tagLst>
</file>

<file path=ppt/tags/tag78.xml><?xml version="1.0" encoding="utf-8"?>
<p:tagLst xmlns:p="http://schemas.openxmlformats.org/presentationml/2006/main">
  <p:tag name="AS_UNIQUEID" val="1707"/>
</p:tagLst>
</file>

<file path=ppt/tags/tag79.xml><?xml version="1.0" encoding="utf-8"?>
<p:tagLst xmlns:p="http://schemas.openxmlformats.org/presentationml/2006/main">
  <p:tag name="AS_UNIQUEID" val="1708"/>
</p:tagLst>
</file>

<file path=ppt/tags/tag8.xml><?xml version="1.0" encoding="utf-8"?>
<p:tagLst xmlns:p="http://schemas.openxmlformats.org/presentationml/2006/main">
  <p:tag name="AS_UNIQUEID" val="1622"/>
</p:tagLst>
</file>

<file path=ppt/tags/tag80.xml><?xml version="1.0" encoding="utf-8"?>
<p:tagLst xmlns:p="http://schemas.openxmlformats.org/presentationml/2006/main">
  <p:tag name="AS_UNIQUEID" val="1709"/>
</p:tagLst>
</file>

<file path=ppt/tags/tag81.xml><?xml version="1.0" encoding="utf-8"?>
<p:tagLst xmlns:p="http://schemas.openxmlformats.org/presentationml/2006/main">
  <p:tag name="AS_UNIQUEID" val="1710"/>
</p:tagLst>
</file>

<file path=ppt/tags/tag82.xml><?xml version="1.0" encoding="utf-8"?>
<p:tagLst xmlns:p="http://schemas.openxmlformats.org/presentationml/2006/main">
  <p:tag name="AS_UNIQUEID" val="1711"/>
</p:tagLst>
</file>

<file path=ppt/tags/tag83.xml><?xml version="1.0" encoding="utf-8"?>
<p:tagLst xmlns:p="http://schemas.openxmlformats.org/presentationml/2006/main">
  <p:tag name="AS_UNIQUEID" val="1713"/>
</p:tagLst>
</file>

<file path=ppt/tags/tag84.xml><?xml version="1.0" encoding="utf-8"?>
<p:tagLst xmlns:p="http://schemas.openxmlformats.org/presentationml/2006/main">
  <p:tag name="AS_UNIQUEID" val="1714"/>
</p:tagLst>
</file>

<file path=ppt/tags/tag85.xml><?xml version="1.0" encoding="utf-8"?>
<p:tagLst xmlns:p="http://schemas.openxmlformats.org/presentationml/2006/main">
  <p:tag name="AS_UNIQUEID" val="1715"/>
</p:tagLst>
</file>

<file path=ppt/tags/tag86.xml><?xml version="1.0" encoding="utf-8"?>
<p:tagLst xmlns:p="http://schemas.openxmlformats.org/presentationml/2006/main">
  <p:tag name="AS_UNIQUEID" val="1716"/>
</p:tagLst>
</file>

<file path=ppt/tags/tag87.xml><?xml version="1.0" encoding="utf-8"?>
<p:tagLst xmlns:p="http://schemas.openxmlformats.org/presentationml/2006/main">
  <p:tag name="AS_UNIQUEID" val="1717"/>
</p:tagLst>
</file>

<file path=ppt/tags/tag88.xml><?xml version="1.0" encoding="utf-8"?>
<p:tagLst xmlns:p="http://schemas.openxmlformats.org/presentationml/2006/main">
  <p:tag name="AS_UNIQUEID" val="1718"/>
</p:tagLst>
</file>

<file path=ppt/tags/tag89.xml><?xml version="1.0" encoding="utf-8"?>
<p:tagLst xmlns:p="http://schemas.openxmlformats.org/presentationml/2006/main">
  <p:tag name="AS_UNIQUEID" val="1719"/>
</p:tagLst>
</file>

<file path=ppt/tags/tag9.xml><?xml version="1.0" encoding="utf-8"?>
<p:tagLst xmlns:p="http://schemas.openxmlformats.org/presentationml/2006/main">
  <p:tag name="AS_UNIQUEID" val="1623"/>
</p:tagLst>
</file>

<file path=ppt/tags/tag90.xml><?xml version="1.0" encoding="utf-8"?>
<p:tagLst xmlns:p="http://schemas.openxmlformats.org/presentationml/2006/main">
  <p:tag name="AS_UNIQUEID" val="1720"/>
</p:tagLst>
</file>

<file path=ppt/tags/tag91.xml><?xml version="1.0" encoding="utf-8"?>
<p:tagLst xmlns:p="http://schemas.openxmlformats.org/presentationml/2006/main">
  <p:tag name="AS_UNIQUEID" val="1721"/>
</p:tagLst>
</file>

<file path=ppt/tags/tag92.xml><?xml version="1.0" encoding="utf-8"?>
<p:tagLst xmlns:p="http://schemas.openxmlformats.org/presentationml/2006/main">
  <p:tag name="AS_UNIQUEID" val="1723"/>
</p:tagLst>
</file>

<file path=ppt/tags/tag93.xml><?xml version="1.0" encoding="utf-8"?>
<p:tagLst xmlns:p="http://schemas.openxmlformats.org/presentationml/2006/main">
  <p:tag name="AS_UNIQUEID" val="1724"/>
</p:tagLst>
</file>

<file path=ppt/tags/tag94.xml><?xml version="1.0" encoding="utf-8"?>
<p:tagLst xmlns:p="http://schemas.openxmlformats.org/presentationml/2006/main">
  <p:tag name="AS_UNIQUEID" val="1725"/>
</p:tagLst>
</file>

<file path=ppt/tags/tag95.xml><?xml version="1.0" encoding="utf-8"?>
<p:tagLst xmlns:p="http://schemas.openxmlformats.org/presentationml/2006/main">
  <p:tag name="AS_UNIQUEID" val="1726"/>
</p:tagLst>
</file>

<file path=ppt/tags/tag96.xml><?xml version="1.0" encoding="utf-8"?>
<p:tagLst xmlns:p="http://schemas.openxmlformats.org/presentationml/2006/main">
  <p:tag name="AS_UNIQUEID" val="1728"/>
</p:tagLst>
</file>

<file path=ppt/tags/tag97.xml><?xml version="1.0" encoding="utf-8"?>
<p:tagLst xmlns:p="http://schemas.openxmlformats.org/presentationml/2006/main">
  <p:tag name="AS_UNIQUEID" val="1729"/>
</p:tagLst>
</file>

<file path=ppt/tags/tag98.xml><?xml version="1.0" encoding="utf-8"?>
<p:tagLst xmlns:p="http://schemas.openxmlformats.org/presentationml/2006/main">
  <p:tag name="AS_UNIQUEID" val="1730"/>
</p:tagLst>
</file>

<file path=ppt/tags/tag99.xml><?xml version="1.0" encoding="utf-8"?>
<p:tagLst xmlns:p="http://schemas.openxmlformats.org/presentationml/2006/main">
  <p:tag name="AS_UNIQUEID" val="1732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4952</Words>
  <Application>WPS 演示</Application>
  <PresentationFormat>宽屏</PresentationFormat>
  <Paragraphs>380</Paragraphs>
  <Slides>24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43" baseType="lpstr">
      <vt:lpstr>Arial</vt:lpstr>
      <vt:lpstr>宋体</vt:lpstr>
      <vt:lpstr>Wingdings</vt:lpstr>
      <vt:lpstr>Calibri</vt:lpstr>
      <vt:lpstr>Calibri</vt:lpstr>
      <vt:lpstr>微软雅黑</vt:lpstr>
      <vt:lpstr>Times New Roman</vt:lpstr>
      <vt:lpstr>Wingdings</vt:lpstr>
      <vt:lpstr>Arial</vt:lpstr>
      <vt:lpstr>Calibri Light</vt:lpstr>
      <vt:lpstr>Arial Unicode MS</vt:lpstr>
      <vt:lpstr>等线 Light</vt:lpstr>
      <vt:lpstr>等线</vt:lpstr>
      <vt:lpstr>Times New Roman</vt:lpstr>
      <vt:lpstr>HelveticaNeue</vt:lpstr>
      <vt:lpstr>Corbel</vt:lpstr>
      <vt:lpstr>华文新魏</vt:lpstr>
      <vt:lpstr>第一PPT，www.1ppt.com</vt:lpstr>
      <vt:lpstr>1_第一PPT，www.1ppt.com</vt:lpstr>
      <vt:lpstr>PowerPoint 演示文稿</vt:lpstr>
      <vt:lpstr>PowerPoint 演示文稿</vt:lpstr>
      <vt:lpstr>PowerPoint 演示文稿</vt:lpstr>
      <vt:lpstr>PowerPoint 演示文稿</vt:lpstr>
      <vt:lpstr>Besides coronavirus, what other kinds of epidemics(流行病) do you know?</vt:lpstr>
      <vt:lpstr>PowerPoint 演示文稿</vt:lpstr>
      <vt:lpstr>1. Who was John Snow? 2. What is King Cholera? 3. How did John Snow defeat King Cholera?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rbm.xkw.com</dc:creator>
  <cp:lastModifiedBy>南山有谷堆</cp:lastModifiedBy>
  <cp:revision>11</cp:revision>
  <cp:lastPrinted>2021-11-07T01:13:00Z</cp:lastPrinted>
  <dcterms:created xsi:type="dcterms:W3CDTF">2021-11-07T01:13:00Z</dcterms:created>
  <dcterms:modified xsi:type="dcterms:W3CDTF">2021-11-22T09:10:23Z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0BC0FD7416284796B5C32EC4DC889E1D</vt:lpwstr>
  </property>
  <property fmtid="{D5CDD505-2E9C-101B-9397-08002B2CF9AE}" pid="7" name="KSOProductBuildVer">
    <vt:lpwstr>2052-11.8.2.8506</vt:lpwstr>
  </property>
</Properties>
</file>