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20"/>
  </p:notesMasterIdLst>
  <p:handoutMasterIdLst>
    <p:handoutMasterId r:id="rId21"/>
  </p:handoutMasterIdLst>
  <p:sldIdLst>
    <p:sldId id="272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5" r:id="rId13"/>
    <p:sldId id="264" r:id="rId14"/>
    <p:sldId id="267" r:id="rId15"/>
    <p:sldId id="268" r:id="rId16"/>
    <p:sldId id="269" r:id="rId17"/>
    <p:sldId id="270" r:id="rId18"/>
    <p:sldId id="26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489CF"/>
    <a:srgbClr val="B4D1FC"/>
    <a:srgbClr val="EBE12C"/>
    <a:srgbClr val="6089CB"/>
    <a:srgbClr val="F6F6F6"/>
    <a:srgbClr val="1832D0"/>
    <a:srgbClr val="5685C8"/>
    <a:srgbClr val="7AB7DE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2.jpeg"/><Relationship Id="rId2" Type="http://schemas.openxmlformats.org/officeDocument/2006/relationships/tags" Target="../tags/tag64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3.jpeg"/><Relationship Id="rId2" Type="http://schemas.openxmlformats.org/officeDocument/2006/relationships/tags" Target="../tags/tag78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4.jpeg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image" Target="../media/image2.jpeg"/><Relationship Id="rId2" Type="http://schemas.openxmlformats.org/officeDocument/2006/relationships/tags" Target="../tags/tag195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image" Target="../media/image3.jpeg"/><Relationship Id="rId2" Type="http://schemas.openxmlformats.org/officeDocument/2006/relationships/tags" Target="../tags/tag209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image" Target="../media/image4.jpeg"/><Relationship Id="rId2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83.xml"/><Relationship Id="rId8" Type="http://schemas.openxmlformats.org/officeDocument/2006/relationships/tags" Target="../tags/tag282.xml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0" Type="http://schemas.openxmlformats.org/officeDocument/2006/relationships/tags" Target="../tags/tag29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6"/>
          <p:cNvCxnSpPr/>
          <p:nvPr>
            <p:custDataLst>
              <p:tags r:id="rId2"/>
            </p:custDataLst>
          </p:nvPr>
        </p:nvCxnSpPr>
        <p:spPr>
          <a:xfrm>
            <a:off x="1912938" y="4314825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2032000" y="4314825"/>
            <a:ext cx="221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036938" y="3438525"/>
            <a:ext cx="4190400" cy="70072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036938" y="4514851"/>
            <a:ext cx="4190400" cy="31718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3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4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5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303175" y="2738120"/>
            <a:ext cx="5421600" cy="1090800"/>
          </a:xfrm>
        </p:spPr>
        <p:txBody>
          <a:bodyPr rIns="25400" rtlCol="0" anchor="ctr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8921A-3659-40E6-BF05-B007AA185C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69038" y="-6350"/>
            <a:ext cx="5919787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6269038" y="-6350"/>
            <a:ext cx="5915025" cy="687387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11566525" y="5818188"/>
            <a:ext cx="146050" cy="309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2032000" y="4314825"/>
            <a:ext cx="221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203324" y="3438525"/>
            <a:ext cx="4190400" cy="70072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1203323" y="4514851"/>
            <a:ext cx="4190400" cy="3171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3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4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5"/>
            <p:custDataLst>
              <p:tags r:id="rId1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A7E3722-4456-4165-8855-0DE474955CB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F80EE9E-C141-426F-9962-49700C4C2A4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 r="80" b="28887"/>
          <a:stretch>
            <a:fillRect/>
          </a:stretch>
        </p:blipFill>
        <p:spPr bwMode="auto">
          <a:xfrm>
            <a:off x="0" y="882777"/>
            <a:ext cx="6191796" cy="5098023"/>
          </a:xfrm>
          <a:custGeom>
            <a:avLst/>
            <a:gdLst>
              <a:gd name="connsiteX0" fmla="*/ 0 w 4394092"/>
              <a:gd name="connsiteY0" fmla="*/ 0 h 3617881"/>
              <a:gd name="connsiteX1" fmla="*/ 4394092 w 4394092"/>
              <a:gd name="connsiteY1" fmla="*/ 0 h 3617881"/>
              <a:gd name="connsiteX2" fmla="*/ 4394092 w 4394092"/>
              <a:gd name="connsiteY2" fmla="*/ 3617881 h 3617881"/>
              <a:gd name="connsiteX3" fmla="*/ 0 w 4394092"/>
              <a:gd name="connsiteY3" fmla="*/ 3617881 h 3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4092" h="3617881">
                <a:moveTo>
                  <a:pt x="0" y="0"/>
                </a:moveTo>
                <a:lnTo>
                  <a:pt x="4394092" y="0"/>
                </a:lnTo>
                <a:lnTo>
                  <a:pt x="4394092" y="3617881"/>
                </a:lnTo>
                <a:lnTo>
                  <a:pt x="0" y="3617881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 userDrawn="1">
            <p:custDataLst>
              <p:tags r:id="rId4"/>
            </p:custDataLst>
          </p:nvPr>
        </p:nvSpPr>
        <p:spPr>
          <a:xfrm>
            <a:off x="-1" y="877201"/>
            <a:ext cx="6191795" cy="509802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5"/>
            </p:custDataLst>
          </p:nvPr>
        </p:nvSpPr>
        <p:spPr>
          <a:xfrm>
            <a:off x="4960978" y="2842655"/>
            <a:ext cx="4181221" cy="1495651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normAutofit/>
          </a:bodyPr>
          <a:lstStyle>
            <a:defPPr>
              <a:defRPr lang="zh-CN"/>
            </a:defPPr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3765" fontAlgn="auto">
              <a:buFontTx/>
              <a:buNone/>
            </a:pPr>
            <a:endParaRPr lang="zh-CN" altLang="en-US" sz="3600" b="1" noProof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6"/>
            </p:custDataLst>
          </p:nvPr>
        </p:nvGrpSpPr>
        <p:grpSpPr>
          <a:xfrm>
            <a:off x="4942204" y="2842655"/>
            <a:ext cx="1249591" cy="1495651"/>
            <a:chOff x="4942205" y="2842655"/>
            <a:chExt cx="682536" cy="1495651"/>
          </a:xfrm>
        </p:grpSpPr>
        <p:cxnSp>
          <p:nvCxnSpPr>
            <p:cNvPr id="13" name="直接连接符 12"/>
            <p:cNvCxnSpPr/>
            <p:nvPr>
              <p:custDataLst>
                <p:tags r:id="rId7"/>
              </p:custDataLst>
            </p:nvPr>
          </p:nvCxnSpPr>
          <p:spPr>
            <a:xfrm flipH="1">
              <a:off x="4942205" y="2842655"/>
              <a:ext cx="68253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8"/>
              </p:custDataLst>
            </p:nvPr>
          </p:nvCxnSpPr>
          <p:spPr>
            <a:xfrm flipH="1">
              <a:off x="4942205" y="4338306"/>
              <a:ext cx="68253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>
            <p:custDataLst>
              <p:tags r:id="rId9"/>
            </p:custDataLst>
          </p:nvPr>
        </p:nvCxnSpPr>
        <p:spPr>
          <a:xfrm>
            <a:off x="4960978" y="2850719"/>
            <a:ext cx="0" cy="1487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6551673" y="3205861"/>
            <a:ext cx="2430671" cy="870840"/>
          </a:xfrm>
        </p:spPr>
        <p:txBody>
          <a:bodyPr lIns="90000" tIns="46800" rIns="90000" bIns="46800" anchor="ctr"/>
          <a:lstStyle>
            <a:lvl1pPr>
              <a:defRPr sz="4000" u="none" strike="noStrike" kern="1200" cap="none" spc="300" normalizeH="0">
                <a:solidFill>
                  <a:schemeClr val="tx2">
                    <a:lumMod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编辑标题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4B33050-E4A1-402F-BD5A-D5A4DA724D3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3539B14-71D3-4ECB-BC1F-20CF97C3EEAC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09C16C5-F50E-424A-964A-22F45FE571B1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E680010-91CB-4A68-8B01-847126DFE386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D89DC6E-89AB-496A-A59F-77B4445CEF6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FB49FE8-A6F8-4D5D-BEA7-DCF03B5C1D8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25C8EB-54AD-4ACE-AA1E-0678305912E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56600" y="3175"/>
            <a:ext cx="378301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8356600" y="-19050"/>
            <a:ext cx="3779838" cy="68961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11545888" y="5818188"/>
            <a:ext cx="147637" cy="309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303175" y="2738885"/>
            <a:ext cx="5421600" cy="1090800"/>
          </a:xfrm>
        </p:spPr>
        <p:txBody>
          <a:bodyPr rIns="254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A9A87C-69CA-4F8A-86F2-D7767EE450A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 rot="5400000" flipV="1">
            <a:off x="-498792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396176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 rot="5400000" flipV="1">
            <a:off x="-489902" y="396113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-498792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rot="5400000" flipV="1">
            <a:off x="11203623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rot="5400000" flipV="1">
            <a:off x="11202988" y="316420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 rot="5400000" flipV="1">
            <a:off x="-501332" y="316484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/>
          <p:cNvCxnSpPr/>
          <p:nvPr>
            <p:custDataLst>
              <p:tags r:id="rId2"/>
            </p:custDataLst>
          </p:nvPr>
        </p:nvCxnSpPr>
        <p:spPr>
          <a:xfrm flipH="1">
            <a:off x="4110038" y="3198813"/>
            <a:ext cx="808196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097111" y="2382361"/>
            <a:ext cx="7904390" cy="701731"/>
          </a:xfrm>
        </p:spPr>
        <p:txBody>
          <a:bodyPr anchor="b">
            <a:normAutofit/>
          </a:bodyPr>
          <a:lstStyle>
            <a:lvl1pPr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097110" y="3315284"/>
            <a:ext cx="7904390" cy="28623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69038" y="-6350"/>
            <a:ext cx="5919787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6269038" y="-6350"/>
            <a:ext cx="5915025" cy="687387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11566525" y="5818188"/>
            <a:ext cx="146050" cy="309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6"/>
            </p:custDataLst>
          </p:nvPr>
        </p:nvCxnSpPr>
        <p:spPr>
          <a:xfrm>
            <a:off x="2032000" y="4314825"/>
            <a:ext cx="221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1203324" y="3438525"/>
            <a:ext cx="4190400" cy="70072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单击此处编辑标题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1203323" y="4514851"/>
            <a:ext cx="4190400" cy="3171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3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4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5"/>
            <p:custDataLst>
              <p:tags r:id="rId1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A7E3722-4456-4165-8855-0DE474955CB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F80EE9E-C141-426F-9962-49700C4C2A4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 r="80" b="28887"/>
          <a:stretch>
            <a:fillRect/>
          </a:stretch>
        </p:blipFill>
        <p:spPr bwMode="auto">
          <a:xfrm>
            <a:off x="0" y="882777"/>
            <a:ext cx="6191796" cy="5098023"/>
          </a:xfrm>
          <a:custGeom>
            <a:avLst/>
            <a:gdLst>
              <a:gd name="connsiteX0" fmla="*/ 0 w 4394092"/>
              <a:gd name="connsiteY0" fmla="*/ 0 h 3617881"/>
              <a:gd name="connsiteX1" fmla="*/ 4394092 w 4394092"/>
              <a:gd name="connsiteY1" fmla="*/ 0 h 3617881"/>
              <a:gd name="connsiteX2" fmla="*/ 4394092 w 4394092"/>
              <a:gd name="connsiteY2" fmla="*/ 3617881 h 3617881"/>
              <a:gd name="connsiteX3" fmla="*/ 0 w 4394092"/>
              <a:gd name="connsiteY3" fmla="*/ 3617881 h 3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4092" h="3617881">
                <a:moveTo>
                  <a:pt x="0" y="0"/>
                </a:moveTo>
                <a:lnTo>
                  <a:pt x="4394092" y="0"/>
                </a:lnTo>
                <a:lnTo>
                  <a:pt x="4394092" y="3617881"/>
                </a:lnTo>
                <a:lnTo>
                  <a:pt x="0" y="3617881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 userDrawn="1">
            <p:custDataLst>
              <p:tags r:id="rId4"/>
            </p:custDataLst>
          </p:nvPr>
        </p:nvSpPr>
        <p:spPr>
          <a:xfrm>
            <a:off x="-1" y="877201"/>
            <a:ext cx="6191795" cy="509802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5"/>
            </p:custDataLst>
          </p:nvPr>
        </p:nvSpPr>
        <p:spPr>
          <a:xfrm>
            <a:off x="4960978" y="2842655"/>
            <a:ext cx="4181221" cy="1495651"/>
          </a:xfrm>
          <a:prstGeom prst="rect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normAutofit/>
          </a:bodyPr>
          <a:lstStyle>
            <a:defPPr>
              <a:defRPr lang="zh-CN"/>
            </a:defPPr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3765" fontAlgn="auto">
              <a:buFontTx/>
              <a:buNone/>
            </a:pPr>
            <a:endParaRPr lang="zh-CN" altLang="en-US" sz="3600" b="1" noProof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6"/>
            </p:custDataLst>
          </p:nvPr>
        </p:nvGrpSpPr>
        <p:grpSpPr>
          <a:xfrm>
            <a:off x="4942204" y="2842655"/>
            <a:ext cx="1249591" cy="1495651"/>
            <a:chOff x="4942205" y="2842655"/>
            <a:chExt cx="682536" cy="1495651"/>
          </a:xfrm>
        </p:grpSpPr>
        <p:cxnSp>
          <p:nvCxnSpPr>
            <p:cNvPr id="13" name="直接连接符 12"/>
            <p:cNvCxnSpPr/>
            <p:nvPr>
              <p:custDataLst>
                <p:tags r:id="rId7"/>
              </p:custDataLst>
            </p:nvPr>
          </p:nvCxnSpPr>
          <p:spPr>
            <a:xfrm flipH="1">
              <a:off x="4942205" y="2842655"/>
              <a:ext cx="68253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8"/>
              </p:custDataLst>
            </p:nvPr>
          </p:nvCxnSpPr>
          <p:spPr>
            <a:xfrm flipH="1">
              <a:off x="4942205" y="4338306"/>
              <a:ext cx="68253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>
            <p:custDataLst>
              <p:tags r:id="rId9"/>
            </p:custDataLst>
          </p:nvPr>
        </p:nvCxnSpPr>
        <p:spPr>
          <a:xfrm>
            <a:off x="4960978" y="2850719"/>
            <a:ext cx="0" cy="1487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6551673" y="3205861"/>
            <a:ext cx="2430671" cy="870840"/>
          </a:xfrm>
        </p:spPr>
        <p:txBody>
          <a:bodyPr lIns="90000" tIns="46800" rIns="90000" bIns="46800" anchor="ctr"/>
          <a:lstStyle>
            <a:lvl1pPr>
              <a:defRPr sz="4000" u="none" strike="noStrike" kern="1200" cap="none" spc="300" normalizeH="0">
                <a:solidFill>
                  <a:schemeClr val="tx2">
                    <a:lumMod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编辑标题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4B33050-E4A1-402F-BD5A-D5A4DA724D3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3539B14-71D3-4ECB-BC1F-20CF97C3EEAC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09C16C5-F50E-424A-964A-22F45FE571B1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E680010-91CB-4A68-8B01-847126DFE386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D89DC6E-89AB-496A-A59F-77B4445CEF6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FB49FE8-A6F8-4D5D-BEA7-DCF03B5C1D8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>
                <a:sym typeface="+mn-ea"/>
              </a:rPr>
              <a:t>单击此处</a:t>
            </a:r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25C8EB-54AD-4ACE-AA1E-0678305912E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 descr="C:\Users\admin\Desktop\2图示图\image1 (4).jpegimage1 (4)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56600" y="3175"/>
            <a:ext cx="378301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8356600" y="-19050"/>
            <a:ext cx="3779838" cy="68961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11545888" y="5818188"/>
            <a:ext cx="147637" cy="3095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303175" y="2738885"/>
            <a:ext cx="5421600" cy="1090800"/>
          </a:xfrm>
        </p:spPr>
        <p:txBody>
          <a:bodyPr rIns="254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0A9A87C-69CA-4F8A-86F2-D7767EE450A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 rot="5400000" flipV="1">
            <a:off x="-498792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396176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 rot="5400000" flipV="1">
            <a:off x="-489902" y="396113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rot="5400000" flipV="1">
            <a:off x="-498792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rot="5400000" flipV="1">
            <a:off x="11203623" y="586867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rot="5400000" flipV="1">
            <a:off x="11202988" y="316420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 rot="5400000" flipV="1">
            <a:off x="-501332" y="3164840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  <a:p>
            <a:pPr lvl="1"/>
            <a:r>
              <a:rPr lang="zh-CN" altLang="en-US" noProof="1">
                <a:sym typeface="+mn-ea"/>
              </a:rPr>
              <a:t>第二级</a:t>
            </a:r>
            <a:endParaRPr lang="zh-CN" altLang="en-US" noProof="1">
              <a:sym typeface="+mn-ea"/>
            </a:endParaRPr>
          </a:p>
          <a:p>
            <a:pPr lvl="2"/>
            <a:r>
              <a:rPr lang="zh-CN" altLang="en-US" noProof="1">
                <a:sym typeface="+mn-ea"/>
              </a:rPr>
              <a:t>第三级</a:t>
            </a:r>
            <a:endParaRPr lang="zh-CN" altLang="en-US" noProof="1">
              <a:sym typeface="+mn-ea"/>
            </a:endParaRPr>
          </a:p>
          <a:p>
            <a:pPr lvl="3"/>
            <a:r>
              <a:rPr lang="zh-CN" altLang="en-US" noProof="1">
                <a:sym typeface="+mn-ea"/>
              </a:rPr>
              <a:t>第四级</a:t>
            </a:r>
            <a:endParaRPr lang="zh-CN" altLang="en-US" noProof="1">
              <a:sym typeface="+mn-ea"/>
            </a:endParaRP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A113-0A0D-4826-9E23-1280D9003A4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  <a:endParaRPr lang="zh-CN" altLang="en-US" noProof="1"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89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25" Type="http://schemas.openxmlformats.org/officeDocument/2006/relationships/image" Target="../media/image1.png"/><Relationship Id="rId24" Type="http://schemas.openxmlformats.org/officeDocument/2006/relationships/tags" Target="../tags/tag325.xml"/><Relationship Id="rId23" Type="http://schemas.openxmlformats.org/officeDocument/2006/relationships/tags" Target="../tags/tag324.xml"/><Relationship Id="rId22" Type="http://schemas.openxmlformats.org/officeDocument/2006/relationships/tags" Target="../tags/tag323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320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2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3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noProof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9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20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4DB48F0-E312-43B8-B636-15B7111816F5}" type="slidenum">
              <a:rPr lang="zh-CN" altLang="en-US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</a:pPr>
            <a:endParaRPr lang="zh-CN" altLang="en-US" noProof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9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20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4DB48F0-E312-43B8-B636-15B7111816F5}" type="slidenum">
              <a:rPr lang="zh-CN" altLang="en-US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63.xml"/><Relationship Id="rId3" Type="http://schemas.openxmlformats.org/officeDocument/2006/relationships/slide" Target="slide10.xml"/><Relationship Id="rId2" Type="http://schemas.openxmlformats.org/officeDocument/2006/relationships/image" Target="../media/image7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64.xml"/><Relationship Id="rId1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65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366.xml"/><Relationship Id="rId1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67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0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4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tags" Target="../tags/tag342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9" Type="http://schemas.openxmlformats.org/officeDocument/2006/relationships/slideLayout" Target="../slideLayouts/slideLayout36.xml"/><Relationship Id="rId28" Type="http://schemas.openxmlformats.org/officeDocument/2006/relationships/tags" Target="../tags/tag360.xml"/><Relationship Id="rId27" Type="http://schemas.openxmlformats.org/officeDocument/2006/relationships/slide" Target="slide10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tags" Target="../tags/tag359.xml"/><Relationship Id="rId23" Type="http://schemas.openxmlformats.org/officeDocument/2006/relationships/tags" Target="../tags/tag358.xml"/><Relationship Id="rId22" Type="http://schemas.openxmlformats.org/officeDocument/2006/relationships/tags" Target="../tags/tag357.xml"/><Relationship Id="rId21" Type="http://schemas.openxmlformats.org/officeDocument/2006/relationships/tags" Target="../tags/tag356.xml"/><Relationship Id="rId20" Type="http://schemas.openxmlformats.org/officeDocument/2006/relationships/tags" Target="../tags/tag355.xml"/><Relationship Id="rId2" Type="http://schemas.openxmlformats.org/officeDocument/2006/relationships/tags" Target="../tags/tag337.xml"/><Relationship Id="rId19" Type="http://schemas.openxmlformats.org/officeDocument/2006/relationships/tags" Target="../tags/tag354.xml"/><Relationship Id="rId18" Type="http://schemas.openxmlformats.org/officeDocument/2006/relationships/tags" Target="../tags/tag353.xml"/><Relationship Id="rId17" Type="http://schemas.openxmlformats.org/officeDocument/2006/relationships/tags" Target="../tags/tag352.xml"/><Relationship Id="rId16" Type="http://schemas.openxmlformats.org/officeDocument/2006/relationships/tags" Target="../tags/tag351.xml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tags" Target="../tags/tag3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t="22773" r="2376" b="32681"/>
          <a:stretch>
            <a:fillRect/>
          </a:stretch>
        </p:blipFill>
        <p:spPr>
          <a:xfrm>
            <a:off x="369570" y="1423670"/>
            <a:ext cx="5481955" cy="3883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1408" t="5954" r="49085" b="11292"/>
          <a:stretch>
            <a:fillRect/>
          </a:stretch>
        </p:blipFill>
        <p:spPr>
          <a:xfrm>
            <a:off x="6134100" y="1423670"/>
            <a:ext cx="5736590" cy="3883025"/>
          </a:xfrm>
          <a:prstGeom prst="rect">
            <a:avLst/>
          </a:prstGeom>
        </p:spPr>
      </p:pic>
      <p:sp>
        <p:nvSpPr>
          <p:cNvPr id="11293" name="文本框 21">
            <a:hlinkClick r:id="rId3" action="ppaction://hlinksldjump"/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1730" y="563880"/>
            <a:ext cx="9784715" cy="58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What Chinese culture did Xie Lei share abroad ?</a:t>
            </a:r>
            <a:endParaRPr lang="en-US" altLang="zh-CN" sz="32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954530" y="5140960"/>
            <a:ext cx="254254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cuisine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25105" y="5036820"/>
            <a:ext cx="190690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art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114935" y="227330"/>
            <a:ext cx="11776075" cy="6321425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8e49609a11e9a98588debe4ce5181a95"/>
          <p:cNvPicPr>
            <a:picLocks noChangeAspect="1"/>
          </p:cNvPicPr>
          <p:nvPr/>
        </p:nvPicPr>
        <p:blipFill>
          <a:blip r:embed="rId1"/>
          <a:srcRect t="27417" r="1527" b="16942"/>
          <a:stretch>
            <a:fillRect/>
          </a:stretch>
        </p:blipFill>
        <p:spPr>
          <a:xfrm>
            <a:off x="1789430" y="3580130"/>
            <a:ext cx="9338945" cy="2968625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2"/>
          <a:srcRect l="3317" t="635" r="47016" b="50707"/>
          <a:stretch>
            <a:fillRect/>
          </a:stretch>
        </p:blipFill>
        <p:spPr>
          <a:xfrm>
            <a:off x="7679055" y="440055"/>
            <a:ext cx="3611245" cy="3547745"/>
          </a:xfrm>
          <a:prstGeom prst="rect">
            <a:avLst/>
          </a:prstGeom>
        </p:spPr>
      </p:pic>
      <p:sp>
        <p:nvSpPr>
          <p:cNvPr id="15" name="圆角矩形标注 14"/>
          <p:cNvSpPr/>
          <p:nvPr/>
        </p:nvSpPr>
        <p:spPr>
          <a:xfrm>
            <a:off x="5379720" y="2866390"/>
            <a:ext cx="2722880" cy="521970"/>
          </a:xfrm>
          <a:prstGeom prst="wedgeRoundRectCallout">
            <a:avLst>
              <a:gd name="adj1" fmla="val 63152"/>
              <a:gd name="adj2" fmla="val -46836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What bridges ?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638290" y="3580130"/>
            <a:ext cx="3578225" cy="567690"/>
          </a:xfrm>
          <a:prstGeom prst="wedgeRoundRectCallout">
            <a:avLst>
              <a:gd name="adj1" fmla="val 63152"/>
              <a:gd name="adj2" fmla="val -46836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 cultural messenger 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86485" y="752475"/>
            <a:ext cx="2964180" cy="1023620"/>
            <a:chOff x="6355" y="1784"/>
            <a:chExt cx="4668" cy="1612"/>
          </a:xfrm>
        </p:grpSpPr>
        <p:sp>
          <p:nvSpPr>
            <p:cNvPr id="8" name="椭圆 7"/>
            <p:cNvSpPr/>
            <p:nvPr/>
          </p:nvSpPr>
          <p:spPr>
            <a:xfrm>
              <a:off x="6355" y="1784"/>
              <a:ext cx="4668" cy="161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492" y="2092"/>
              <a:ext cx="4155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cultural shocks</a:t>
              </a:r>
              <a:endPara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086485" y="2315210"/>
            <a:ext cx="3416935" cy="1383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 engage in the new culture and involve in social activities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>
            <a:hlinkClick r:id="rId3" action="ppaction://hlinksldjump"/>
          </p:cNvPr>
          <p:cNvSpPr txBox="1"/>
          <p:nvPr/>
        </p:nvSpPr>
        <p:spPr>
          <a:xfrm>
            <a:off x="1173480" y="4147820"/>
            <a:ext cx="331660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share Chinese culture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>
            <a:hlinkClick r:id="rId3" action="ppaction://hlinksldjump"/>
          </p:cNvPr>
          <p:cNvSpPr txBox="1"/>
          <p:nvPr/>
        </p:nvSpPr>
        <p:spPr>
          <a:xfrm>
            <a:off x="5599430" y="5870575"/>
            <a:ext cx="305117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 bridge of culture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40" grpId="0" bldLvl="0" animBg="1"/>
      <p:bldP spid="40" grpId="1" animBg="1"/>
      <p:bldP spid="16" grpId="0" bldLvl="0" animBg="1"/>
      <p:bldP spid="1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350645" y="809625"/>
            <a:ext cx="8956675" cy="723900"/>
          </a:xfrm>
        </p:spPr>
        <p:txBody>
          <a:bodyPr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Why does Xie Lei choose to join in the exchange programme?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标题 6"/>
          <p:cNvSpPr>
            <a:spLocks noGrp="1"/>
          </p:cNvSpPr>
          <p:nvPr/>
        </p:nvSpPr>
        <p:spPr>
          <a:xfrm>
            <a:off x="1350645" y="3149600"/>
            <a:ext cx="9834245" cy="7239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spc="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Why do people choose to join in the exchange programme?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367530" y="1811020"/>
            <a:ext cx="1941830" cy="10166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文本框 39">
            <a:hlinkClick r:id="rId1" action="ppaction://hlinksldjump"/>
          </p:cNvPr>
          <p:cNvSpPr txBox="1"/>
          <p:nvPr/>
        </p:nvSpPr>
        <p:spPr>
          <a:xfrm>
            <a:off x="3785235" y="4196080"/>
            <a:ext cx="331660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for further education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>
            <a:hlinkClick r:id="rId1" action="ppaction://hlinksldjump"/>
          </p:cNvPr>
          <p:cNvSpPr txBox="1"/>
          <p:nvPr/>
        </p:nvSpPr>
        <p:spPr>
          <a:xfrm>
            <a:off x="3785235" y="4910455"/>
            <a:ext cx="3317240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 extend horizon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>
            <a:hlinkClick r:id="rId1" action="ppaction://hlinksldjump"/>
          </p:cNvPr>
          <p:cNvSpPr txBox="1"/>
          <p:nvPr/>
        </p:nvSpPr>
        <p:spPr>
          <a:xfrm>
            <a:off x="3785870" y="5731510"/>
            <a:ext cx="441388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obtain growth and experience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0" grpId="1" animBg="1"/>
      <p:bldP spid="11" grpId="0" bldLvl="0" animBg="1"/>
      <p:bldP spid="11" grpId="1" animBg="1"/>
      <p:bldP spid="12" grpId="0" bldLvl="0" animBg="1"/>
      <p:bldP spid="12" grpId="1" animBg="1"/>
      <p:bldP spid="7" grpId="0"/>
      <p:bldP spid="7" grpId="1"/>
      <p:bldP spid="10" grpId="0" animBg="1"/>
      <p:bldP spid="10" grpId="1" animBg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12C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1028700" y="1376045"/>
            <a:ext cx="10481310" cy="723900"/>
          </a:xfrm>
        </p:spPr>
        <p:txBody>
          <a:bodyPr/>
          <a:p>
            <a:r>
              <a:rPr lang="en-US" altLang="zh-CN" sz="3600">
                <a:latin typeface="Bradley Hand ITC" panose="03070402050302030203" charset="0"/>
                <a:cs typeface="Bradley Hand ITC" panose="03070402050302030203" charset="0"/>
              </a:rPr>
              <a:t>I am not the same, having seen the moon shine on the other side of the world.</a:t>
            </a:r>
            <a:br>
              <a:rPr lang="en-US" altLang="zh-CN" sz="3600">
                <a:latin typeface="Bradley Hand ITC" panose="03070402050302030203" charset="0"/>
                <a:cs typeface="Bradley Hand ITC" panose="03070402050302030203" charset="0"/>
              </a:rPr>
            </a:br>
            <a:r>
              <a:rPr lang="en-US" altLang="zh-CN" sz="3600">
                <a:latin typeface="Bradley Hand ITC" panose="03070402050302030203" charset="0"/>
                <a:cs typeface="Bradley Hand ITC" panose="03070402050302030203" charset="0"/>
              </a:rPr>
              <a:t>                             ---Mary Anne Radmacher</a:t>
            </a:r>
            <a:endParaRPr lang="en-US" altLang="zh-CN" sz="3600">
              <a:latin typeface="Bradley Hand ITC" panose="03070402050302030203" charset="0"/>
              <a:cs typeface="Bradley Hand ITC" panose="03070402050302030203" charset="0"/>
            </a:endParaRPr>
          </a:p>
        </p:txBody>
      </p:sp>
      <p:pic>
        <p:nvPicPr>
          <p:cNvPr id="6" name="图片 5" descr="941753f0a70cfbcd1925aeed67aec6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3182620"/>
            <a:ext cx="5947410" cy="367538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8" name="组合 7"/>
          <p:cNvGrpSpPr/>
          <p:nvPr/>
        </p:nvGrpSpPr>
        <p:grpSpPr>
          <a:xfrm>
            <a:off x="6337935" y="3521075"/>
            <a:ext cx="5430520" cy="1790700"/>
            <a:chOff x="9981" y="5545"/>
            <a:chExt cx="8552" cy="2820"/>
          </a:xfrm>
        </p:grpSpPr>
        <p:sp>
          <p:nvSpPr>
            <p:cNvPr id="7" name="云形标注 6"/>
            <p:cNvSpPr/>
            <p:nvPr/>
          </p:nvSpPr>
          <p:spPr>
            <a:xfrm>
              <a:off x="9981" y="5545"/>
              <a:ext cx="8553" cy="2820"/>
            </a:xfrm>
            <a:prstGeom prst="cloudCallout">
              <a:avLst>
                <a:gd name="adj1" fmla="val -59131"/>
                <a:gd name="adj2" fmla="val 43156"/>
              </a:avLst>
            </a:prstGeom>
            <a:solidFill>
              <a:srgbClr val="648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标题 6"/>
            <p:cNvSpPr>
              <a:spLocks noGrp="1"/>
            </p:cNvSpPr>
            <p:nvPr/>
          </p:nvSpPr>
          <p:spPr>
            <a:xfrm>
              <a:off x="10262" y="6270"/>
              <a:ext cx="7991" cy="1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1600" tIns="38100" rIns="76200" bIns="38100" numCol="1" anchor="ctr" anchorCtr="0" compatLnSpc="1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 spc="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8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What might be transformed?</a:t>
              </a:r>
              <a:endPara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270" y="130"/>
            <a:ext cx="5421600" cy="1090800"/>
          </a:xfrm>
        </p:spPr>
        <p:txBody>
          <a:bodyPr/>
          <a:p>
            <a:r>
              <a:rPr lang="en-US" altLang="zh-CN" sz="4000"/>
              <a:t>Homework</a:t>
            </a:r>
            <a:endParaRPr lang="en-US" altLang="zh-CN" sz="4000"/>
          </a:p>
        </p:txBody>
      </p:sp>
      <p:sp>
        <p:nvSpPr>
          <p:cNvPr id="40" name="文本框 39">
            <a:hlinkClick r:id="rId1" action="ppaction://hlinksldjump"/>
          </p:cNvPr>
          <p:cNvSpPr txBox="1"/>
          <p:nvPr/>
        </p:nvSpPr>
        <p:spPr>
          <a:xfrm>
            <a:off x="583565" y="1167765"/>
            <a:ext cx="7012940" cy="2245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If a visiting group including exchange students from British, France, the USA , Germany and Russia is going to visit our school for a week,  you are asked to receive them.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Here are some preparation work you need to do: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3565" y="3596640"/>
            <a:ext cx="771906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1. 6 people in a group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2.To search some information about the differences of this country from China in the aspects like the climate, food, customs and education system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3. make a report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10968" y="3799206"/>
            <a:ext cx="4190400" cy="317180"/>
          </a:xfrm>
        </p:spPr>
        <p:txBody>
          <a:bodyPr>
            <a:noAutofit/>
          </a:bodyPr>
          <a:p>
            <a:r>
              <a:rPr lang="en-US" altLang="zh-CN" sz="4800"/>
              <a:t>Thank You.</a:t>
            </a:r>
            <a:endParaRPr lang="en-US" altLang="zh-CN" sz="4800"/>
          </a:p>
        </p:txBody>
      </p:sp>
      <p:pic>
        <p:nvPicPr>
          <p:cNvPr id="5" name="图片 4" descr="ca55a98c9b0cdf9a050f587cdf1e55e6"/>
          <p:cNvPicPr>
            <a:picLocks noChangeAspect="1"/>
          </p:cNvPicPr>
          <p:nvPr/>
        </p:nvPicPr>
        <p:blipFill>
          <a:blip r:embed="rId1"/>
          <a:srcRect l="385" t="-343" r="-385" b="343"/>
          <a:stretch>
            <a:fillRect/>
          </a:stretch>
        </p:blipFill>
        <p:spPr>
          <a:xfrm>
            <a:off x="6259195" y="0"/>
            <a:ext cx="593280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9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44195" y="3438525"/>
            <a:ext cx="5721350" cy="701040"/>
          </a:xfrm>
        </p:spPr>
        <p:txBody>
          <a:bodyPr>
            <a:normAutofit/>
          </a:bodyPr>
          <a:p>
            <a:r>
              <a:rPr lang="en-US" altLang="zh-CN" noProof="1">
                <a:solidFill>
                  <a:schemeClr val="accent1"/>
                </a:solidFill>
              </a:rPr>
              <a:t>Reading and Thinking</a:t>
            </a:r>
            <a:endParaRPr lang="en-US" altLang="zh-CN" noProof="1">
              <a:solidFill>
                <a:schemeClr val="accent1"/>
              </a:solidFill>
            </a:endParaRPr>
          </a:p>
        </p:txBody>
      </p:sp>
      <p:sp>
        <p:nvSpPr>
          <p:cNvPr id="5122" name="副标题 1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 noProof="1">
                <a:solidFill>
                  <a:schemeClr val="accent1"/>
                </a:solidFill>
              </a:rPr>
              <a:t>-BY lily </a:t>
            </a:r>
            <a:endParaRPr lang="en-US" altLang="zh-CN" noProof="1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84885" y="1494790"/>
            <a:ext cx="4627245" cy="156845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p>
            <a:pPr algn="ctr">
              <a:buFontTx/>
              <a:buNone/>
            </a:pPr>
            <a:r>
              <a:rPr lang="en-US" altLang="zh-CN" sz="4800" noProof="1">
                <a:solidFill>
                  <a:schemeClr val="lt1"/>
                </a:solidFill>
                <a:latin typeface="Impact" panose="020B0806030902050204" pitchFamily="34" charset="0"/>
                <a:cs typeface="Impact" panose="020B0806030902050204" pitchFamily="34" charset="0"/>
                <a:sym typeface="+mn-ea"/>
              </a:rPr>
              <a:t>Unit2  </a:t>
            </a:r>
            <a:endParaRPr lang="en-US" altLang="zh-CN" sz="4800" noProof="1">
              <a:solidFill>
                <a:schemeClr val="lt1"/>
              </a:solidFill>
              <a:latin typeface="Impact" panose="020B0806030902050204" pitchFamily="34" charset="0"/>
              <a:cs typeface="Impact" panose="020B0806030902050204" pitchFamily="34" charset="0"/>
              <a:sym typeface="+mn-ea"/>
            </a:endParaRPr>
          </a:p>
          <a:p>
            <a:pPr algn="ctr">
              <a:buFontTx/>
              <a:buNone/>
            </a:pPr>
            <a:r>
              <a:rPr lang="en-US" altLang="zh-CN" sz="4800" noProof="1">
                <a:solidFill>
                  <a:schemeClr val="lt1"/>
                </a:solidFill>
                <a:latin typeface="Impact" panose="020B0806030902050204" pitchFamily="34" charset="0"/>
                <a:cs typeface="Impact" panose="020B0806030902050204" pitchFamily="34" charset="0"/>
                <a:sym typeface="+mn-ea"/>
              </a:rPr>
              <a:t>Bridging Cultures</a:t>
            </a:r>
            <a:endParaRPr lang="en-US" altLang="zh-CN" sz="4800" noProof="1">
              <a:solidFill>
                <a:schemeClr val="lt1"/>
              </a:solidFill>
              <a:latin typeface="Impact" panose="020B0806030902050204" pitchFamily="34" charset="0"/>
              <a:cs typeface="Impact" panose="020B0806030902050204" pitchFamily="3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 Vlog about ______________________</a:t>
            </a:r>
            <a:endParaRPr lang="en-US" altLang="zh-CN"/>
          </a:p>
        </p:txBody>
      </p:sp>
      <p:pic>
        <p:nvPicPr>
          <p:cNvPr id="4" name="First Day studying abroa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9155" y="1339215"/>
            <a:ext cx="10473055" cy="5097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6430" y="320040"/>
            <a:ext cx="81489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student’s first day 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college studying abroad</a:t>
            </a:r>
            <a:endParaRPr lang="zh-CN" altLang="en-US" sz="2800"/>
          </a:p>
        </p:txBody>
      </p:sp>
      <p:grpSp>
        <p:nvGrpSpPr>
          <p:cNvPr id="8" name="组合 7"/>
          <p:cNvGrpSpPr/>
          <p:nvPr/>
        </p:nvGrpSpPr>
        <p:grpSpPr>
          <a:xfrm>
            <a:off x="669925" y="4791710"/>
            <a:ext cx="5749290" cy="1790700"/>
            <a:chOff x="9981" y="5545"/>
            <a:chExt cx="9054" cy="2820"/>
          </a:xfrm>
        </p:grpSpPr>
        <p:sp>
          <p:nvSpPr>
            <p:cNvPr id="7" name="云形标注 6"/>
            <p:cNvSpPr/>
            <p:nvPr/>
          </p:nvSpPr>
          <p:spPr>
            <a:xfrm>
              <a:off x="9981" y="5545"/>
              <a:ext cx="8553" cy="2820"/>
            </a:xfrm>
            <a:prstGeom prst="cloudCallout">
              <a:avLst>
                <a:gd name="adj1" fmla="val -59131"/>
                <a:gd name="adj2" fmla="val 43156"/>
              </a:avLst>
            </a:prstGeom>
            <a:solidFill>
              <a:srgbClr val="6489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标题 6"/>
            <p:cNvSpPr>
              <a:spLocks noGrp="1"/>
            </p:cNvSpPr>
            <p:nvPr/>
          </p:nvSpPr>
          <p:spPr>
            <a:xfrm>
              <a:off x="10390" y="6580"/>
              <a:ext cx="8645" cy="1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101600" tIns="38100" rIns="76200" bIns="38100" numCol="1" anchor="ctr" anchorCtr="0" compatLnSpc="1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 spc="200" baseline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80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What challenges might he meet?</a:t>
              </a:r>
              <a:endPara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2725" y="495935"/>
            <a:ext cx="4872355" cy="441960"/>
          </a:xfrm>
        </p:spPr>
        <p:txBody>
          <a:bodyPr/>
          <a:p>
            <a:r>
              <a:rPr lang="en-US" altLang="zh-CN"/>
              <a:t>1. Where might you read this passage?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85080" y="254635"/>
            <a:ext cx="6585585" cy="66033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212725" y="3101975"/>
            <a:ext cx="4872355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2. What might you read in this passage?</a:t>
            </a:r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5329555" y="394335"/>
            <a:ext cx="1892935" cy="1092835"/>
            <a:chOff x="8326" y="638"/>
            <a:chExt cx="2981" cy="1721"/>
          </a:xfrm>
        </p:grpSpPr>
        <p:sp>
          <p:nvSpPr>
            <p:cNvPr id="7" name="文本框 6"/>
            <p:cNvSpPr txBox="1"/>
            <p:nvPr/>
          </p:nvSpPr>
          <p:spPr>
            <a:xfrm>
              <a:off x="8326" y="638"/>
              <a:ext cx="112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rgbClr val="FF0000"/>
                  </a:solidFill>
                  <a:latin typeface="Arial Black" panose="020B0A04020102020204" charset="0"/>
                  <a:cs typeface="Arial Black" panose="020B0A04020102020204" charset="0"/>
                </a:rPr>
                <a:t>“</a:t>
              </a:r>
              <a:endParaRPr lang="en-US" altLang="zh-CN" sz="36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185" y="1343"/>
              <a:ext cx="112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>
                  <a:solidFill>
                    <a:srgbClr val="FF0000"/>
                  </a:solidFill>
                  <a:latin typeface="Arial Black" panose="020B0A04020102020204" charset="0"/>
                  <a:cs typeface="Arial Black" panose="020B0A04020102020204" charset="0"/>
                </a:rPr>
                <a:t>!”</a:t>
              </a:r>
              <a:endParaRPr lang="en-US" altLang="zh-CN" sz="360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6649085" y="842010"/>
            <a:ext cx="1924685" cy="263842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标注 11"/>
          <p:cNvSpPr/>
          <p:nvPr/>
        </p:nvSpPr>
        <p:spPr>
          <a:xfrm>
            <a:off x="2478405" y="1183005"/>
            <a:ext cx="2722880" cy="521970"/>
          </a:xfrm>
          <a:prstGeom prst="wedgeRoundRectCallout">
            <a:avLst>
              <a:gd name="adj1" fmla="val 63152"/>
              <a:gd name="adj2" fmla="val -46836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Who is Xie Lei 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7351395" y="128905"/>
            <a:ext cx="2722880" cy="521970"/>
          </a:xfrm>
          <a:prstGeom prst="wedgeRoundRectCallout">
            <a:avLst>
              <a:gd name="adj1" fmla="val -63852"/>
              <a:gd name="adj2" fmla="val 30778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Who is saying it?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607050" y="2000250"/>
            <a:ext cx="977900" cy="55435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2606675" y="2288540"/>
            <a:ext cx="2722880" cy="521970"/>
          </a:xfrm>
          <a:prstGeom prst="wedgeRoundRectCallout">
            <a:avLst>
              <a:gd name="adj1" fmla="val 63152"/>
              <a:gd name="adj2" fmla="val -46836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What bridges 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725" y="1469390"/>
            <a:ext cx="26720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newspaper of an overseas university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2735" y="4247515"/>
            <a:ext cx="34728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life of an exchange student from China, Xie Lei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566410" y="671195"/>
            <a:ext cx="5970905" cy="6084570"/>
            <a:chOff x="8766" y="1057"/>
            <a:chExt cx="9403" cy="9582"/>
          </a:xfrm>
        </p:grpSpPr>
        <p:sp>
          <p:nvSpPr>
            <p:cNvPr id="19" name="矩形 18"/>
            <p:cNvSpPr/>
            <p:nvPr/>
          </p:nvSpPr>
          <p:spPr>
            <a:xfrm>
              <a:off x="8766" y="5581"/>
              <a:ext cx="4634" cy="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3603" y="1057"/>
              <a:ext cx="4567" cy="9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bldLvl="0" animBg="1"/>
      <p:bldP spid="14" grpId="1" animBg="1"/>
      <p:bldP spid="13" grpId="0" bldLvl="0" animBg="1"/>
      <p:bldP spid="13" grpId="1" animBg="1"/>
      <p:bldP spid="2" grpId="0"/>
      <p:bldP spid="2" grpId="1"/>
      <p:bldP spid="12" grpId="0" animBg="1"/>
      <p:bldP spid="12" grpId="1" animBg="1"/>
      <p:bldP spid="15" grpId="0" animBg="1"/>
      <p:bldP spid="15" grpId="1" animBg="1"/>
      <p:bldP spid="16" grpId="0"/>
      <p:bldP spid="16" grpId="1"/>
      <p:bldP spid="5" grpId="0"/>
      <p:bldP spid="5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6207" y="443234"/>
            <a:ext cx="10852237" cy="441964"/>
          </a:xfrm>
        </p:spPr>
        <p:txBody>
          <a:bodyPr/>
          <a:p>
            <a:r>
              <a:rPr lang="en-US" altLang="zh-CN"/>
              <a:t>the Structure and Main Idea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50315" y="1153795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1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250315" y="1944370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2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1250315" y="2734945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3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1250315" y="3388360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4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1250315" y="4175125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5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1250315" y="4832350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6</a:t>
            </a:r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1250315" y="5489575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7</a:t>
            </a:r>
            <a:endParaRPr lang="en-US" altLang="zh-CN" sz="2800"/>
          </a:p>
        </p:txBody>
      </p:sp>
      <p:sp>
        <p:nvSpPr>
          <p:cNvPr id="12" name="文本框 11"/>
          <p:cNvSpPr txBox="1"/>
          <p:nvPr/>
        </p:nvSpPr>
        <p:spPr>
          <a:xfrm>
            <a:off x="1250315" y="6146800"/>
            <a:ext cx="262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paragraph 8</a:t>
            </a:r>
            <a:endParaRPr lang="en-US" altLang="zh-CN" sz="2800"/>
          </a:p>
        </p:txBody>
      </p:sp>
      <p:sp>
        <p:nvSpPr>
          <p:cNvPr id="13" name="文本框 12"/>
          <p:cNvSpPr txBox="1"/>
          <p:nvPr/>
        </p:nvSpPr>
        <p:spPr>
          <a:xfrm>
            <a:off x="5050790" y="1854200"/>
            <a:ext cx="5248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Xie Lei’s </a:t>
            </a:r>
            <a:r>
              <a:rPr lang="en-US" altLang="zh-CN" sz="2800">
                <a:solidFill>
                  <a:srgbClr val="FF0000"/>
                </a:solidFill>
              </a:rPr>
              <a:t>major</a:t>
            </a:r>
            <a:r>
              <a:rPr lang="en-US" altLang="zh-CN" sz="2800"/>
              <a:t> and </a:t>
            </a:r>
            <a:r>
              <a:rPr lang="en-US" altLang="zh-CN" sz="2800">
                <a:solidFill>
                  <a:srgbClr val="FF0000"/>
                </a:solidFill>
              </a:rPr>
              <a:t>ambition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78755" y="6134100"/>
            <a:ext cx="4408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the </a:t>
            </a:r>
            <a:r>
              <a:rPr lang="en-US" altLang="zh-CN" sz="2800">
                <a:solidFill>
                  <a:srgbClr val="FF0000"/>
                </a:solidFill>
              </a:rPr>
              <a:t>editor’s wish </a:t>
            </a:r>
            <a:r>
              <a:rPr lang="en-US" altLang="zh-CN" sz="2800"/>
              <a:t>to Xie Lei</a:t>
            </a:r>
            <a:endParaRPr lang="en-US" altLang="zh-CN" sz="2800"/>
          </a:p>
        </p:txBody>
      </p:sp>
      <p:sp>
        <p:nvSpPr>
          <p:cNvPr id="15" name="文本框 14"/>
          <p:cNvSpPr txBox="1"/>
          <p:nvPr/>
        </p:nvSpPr>
        <p:spPr>
          <a:xfrm>
            <a:off x="5050790" y="1153795"/>
            <a:ext cx="6278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Xie Lei’s </a:t>
            </a:r>
            <a:r>
              <a:rPr lang="en-US" altLang="zh-CN" sz="2800">
                <a:solidFill>
                  <a:srgbClr val="FF0000"/>
                </a:solidFill>
              </a:rPr>
              <a:t>feeling</a:t>
            </a:r>
            <a:r>
              <a:rPr lang="en-US" altLang="zh-CN" sz="2800"/>
              <a:t> when leaving China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68265" y="3457575"/>
            <a:ext cx="4629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Xie Lei’s </a:t>
            </a:r>
            <a:r>
              <a:rPr lang="en-US" altLang="zh-CN" sz="2800">
                <a:solidFill>
                  <a:srgbClr val="FF0000"/>
                </a:solidFill>
              </a:rPr>
              <a:t>challenges</a:t>
            </a:r>
            <a:r>
              <a:rPr lang="en-US" altLang="zh-CN" sz="2800"/>
              <a:t> abroad and her </a:t>
            </a:r>
            <a:r>
              <a:rPr lang="en-US" altLang="zh-CN" sz="2800">
                <a:solidFill>
                  <a:srgbClr val="FF0000"/>
                </a:solidFill>
              </a:rPr>
              <a:t>feelings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7" name="右大括号 16"/>
          <p:cNvSpPr/>
          <p:nvPr/>
        </p:nvSpPr>
        <p:spPr>
          <a:xfrm>
            <a:off x="4030980" y="2776220"/>
            <a:ext cx="862330" cy="24587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278755" y="5354320"/>
            <a:ext cx="4408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Xie Lei’s present situation</a:t>
            </a:r>
            <a:endParaRPr lang="en-US" altLang="zh-CN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7" grpId="0" bldLvl="0" animBg="1"/>
      <p:bldP spid="17" grpId="1" animBg="1"/>
      <p:bldP spid="16" grpId="0"/>
      <p:bldP spid="16" grpId="1"/>
      <p:bldP spid="18" grpId="0"/>
      <p:bldP spid="18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Who is Xie Lei ?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56810" y="712470"/>
            <a:ext cx="6718935" cy="582168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7502525" y="1541780"/>
            <a:ext cx="2166620" cy="1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2745" y="1412240"/>
            <a:ext cx="3518535" cy="9531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Xie Lei’s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feeling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when leaving China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208395" y="2468880"/>
            <a:ext cx="4344670" cy="334010"/>
          </a:xfrm>
          <a:prstGeom prst="roundRect">
            <a:avLst/>
          </a:prstGeom>
          <a:noFill/>
          <a:ln>
            <a:solidFill>
              <a:srgbClr val="1832D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099810" y="2951480"/>
            <a:ext cx="1769110" cy="334010"/>
          </a:xfrm>
          <a:prstGeom prst="roundRect">
            <a:avLst/>
          </a:prstGeom>
          <a:noFill/>
          <a:ln>
            <a:solidFill>
              <a:srgbClr val="1832D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966200" y="1875790"/>
            <a:ext cx="2492375" cy="18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473825" y="2320290"/>
            <a:ext cx="4963160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208395" y="3908425"/>
            <a:ext cx="4963160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842000" y="4732655"/>
            <a:ext cx="3999230" cy="21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左大括号 13"/>
          <p:cNvSpPr/>
          <p:nvPr/>
        </p:nvSpPr>
        <p:spPr>
          <a:xfrm>
            <a:off x="4956810" y="4916805"/>
            <a:ext cx="496570" cy="15309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52805" y="5420995"/>
            <a:ext cx="389763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why did she learn abroad?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r="3499" b="1806"/>
          <a:stretch>
            <a:fillRect/>
          </a:stretch>
        </p:blipFill>
        <p:spPr>
          <a:xfrm>
            <a:off x="11430" y="3148965"/>
            <a:ext cx="1733550" cy="2244725"/>
          </a:xfrm>
          <a:prstGeom prst="rect">
            <a:avLst/>
          </a:prstGeom>
        </p:spPr>
      </p:pic>
      <p:sp>
        <p:nvSpPr>
          <p:cNvPr id="17" name="椭圆形标注 16"/>
          <p:cNvSpPr/>
          <p:nvPr/>
        </p:nvSpPr>
        <p:spPr>
          <a:xfrm>
            <a:off x="1615440" y="2322195"/>
            <a:ext cx="3708400" cy="1661795"/>
          </a:xfrm>
          <a:prstGeom prst="wedgeEllipseCallout">
            <a:avLst>
              <a:gd name="adj1" fmla="val -58510"/>
              <a:gd name="adj2" fmla="val 4763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ambitious; daring to try new things; 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/>
      <p:bldP spid="16" grpId="0" bldLvl="0" animBg="1"/>
      <p:bldP spid="16" grpId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10750" y="5994400"/>
            <a:ext cx="2132330" cy="441960"/>
          </a:xfrm>
        </p:spPr>
        <p:txBody>
          <a:bodyPr/>
          <a:p>
            <a:r>
              <a:rPr lang="en-US" altLang="zh-CN"/>
              <a:t>Challenges</a:t>
            </a:r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861695" y="539115"/>
            <a:ext cx="10617200" cy="6035040"/>
            <a:chOff x="1357" y="849"/>
            <a:chExt cx="16720" cy="9199"/>
          </a:xfrm>
        </p:grpSpPr>
        <p:cxnSp>
          <p:nvCxnSpPr>
            <p:cNvPr id="4" name="直接箭头连接符 3"/>
            <p:cNvCxnSpPr/>
            <p:nvPr/>
          </p:nvCxnSpPr>
          <p:spPr>
            <a:xfrm flipV="1">
              <a:off x="1357" y="9946"/>
              <a:ext cx="16721" cy="10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V="1">
              <a:off x="1357" y="849"/>
              <a:ext cx="68" cy="919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标题 1"/>
          <p:cNvSpPr>
            <a:spLocks noGrp="1"/>
          </p:cNvSpPr>
          <p:nvPr/>
        </p:nvSpPr>
        <p:spPr>
          <a:xfrm>
            <a:off x="184785" y="668655"/>
            <a:ext cx="2132330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feelings</a:t>
            </a:r>
            <a:endParaRPr lang="en-US" altLang="zh-CN"/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106680" y="97155"/>
            <a:ext cx="2132330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para3-6</a:t>
            </a:r>
            <a:endParaRPr lang="en-US" altLang="zh-CN"/>
          </a:p>
        </p:txBody>
      </p:sp>
      <p:sp>
        <p:nvSpPr>
          <p:cNvPr id="16" name="椭圆 15"/>
          <p:cNvSpPr/>
          <p:nvPr/>
        </p:nvSpPr>
        <p:spPr>
          <a:xfrm>
            <a:off x="1875155" y="153098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79625" y="577850"/>
            <a:ext cx="38715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excited but nervous and confused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4875" y="1819910"/>
            <a:ext cx="27717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the first time that she had left China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400" dirty="0" smtClean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886075" y="302704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76020" y="3349625"/>
            <a:ext cx="20955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adaptation to a whole new life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52140" y="2720975"/>
            <a:ext cx="23952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awkward;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not familiar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377940" y="470535"/>
            <a:ext cx="5626100" cy="3018790"/>
            <a:chOff x="896" y="6046"/>
            <a:chExt cx="8860" cy="475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96" y="6046"/>
              <a:ext cx="8814" cy="4754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4190" y="6227"/>
              <a:ext cx="5566" cy="2085"/>
              <a:chOff x="4190" y="6227"/>
              <a:chExt cx="5566" cy="2085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4190" y="6227"/>
                <a:ext cx="2226" cy="52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7530" y="7786"/>
                <a:ext cx="2226" cy="52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椭圆 26"/>
          <p:cNvSpPr/>
          <p:nvPr/>
        </p:nvSpPr>
        <p:spPr>
          <a:xfrm>
            <a:off x="4037330" y="454469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161540" y="4860290"/>
            <a:ext cx="18757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homesickness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02785" y="3640455"/>
            <a:ext cx="37490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lonely sometimes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comforted to live with a host family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145405" y="5544820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235960" y="5631180"/>
            <a:ext cx="19094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write an essay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064125" y="5094605"/>
            <a:ext cx="1485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confused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229860" y="6091555"/>
            <a:ext cx="33274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participating in class and giving presentations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173470" y="5994400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897880" y="5472430"/>
            <a:ext cx="1485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 idea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959600" y="1230630"/>
            <a:ext cx="2964180" cy="1023620"/>
            <a:chOff x="6355" y="1784"/>
            <a:chExt cx="4668" cy="1612"/>
          </a:xfrm>
        </p:grpSpPr>
        <p:sp>
          <p:nvSpPr>
            <p:cNvPr id="8" name="椭圆 7"/>
            <p:cNvSpPr/>
            <p:nvPr/>
          </p:nvSpPr>
          <p:spPr>
            <a:xfrm>
              <a:off x="6355" y="1784"/>
              <a:ext cx="4668" cy="161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492" y="2092"/>
              <a:ext cx="4155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cultural shocks</a:t>
              </a:r>
              <a:endPara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26130" y="1999615"/>
            <a:ext cx="2292985" cy="786765"/>
            <a:chOff x="7305" y="1784"/>
            <a:chExt cx="3611" cy="1239"/>
          </a:xfrm>
        </p:grpSpPr>
        <p:sp>
          <p:nvSpPr>
            <p:cNvPr id="14" name="椭圆 13"/>
            <p:cNvSpPr/>
            <p:nvPr/>
          </p:nvSpPr>
          <p:spPr>
            <a:xfrm>
              <a:off x="7305" y="1784"/>
              <a:ext cx="2997" cy="12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538" y="1998"/>
              <a:ext cx="337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daily life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647940" y="3895725"/>
            <a:ext cx="2642870" cy="1203325"/>
            <a:chOff x="7305" y="1784"/>
            <a:chExt cx="4162" cy="2037"/>
          </a:xfrm>
        </p:grpSpPr>
        <p:sp>
          <p:nvSpPr>
            <p:cNvPr id="39" name="椭圆 38"/>
            <p:cNvSpPr/>
            <p:nvPr/>
          </p:nvSpPr>
          <p:spPr>
            <a:xfrm>
              <a:off x="7305" y="1784"/>
              <a:ext cx="4162" cy="2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764" y="1929"/>
              <a:ext cx="3703" cy="16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academics requirements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9" grpId="0"/>
      <p:bldP spid="29" grpId="1"/>
      <p:bldP spid="27" grpId="0" animBg="1"/>
      <p:bldP spid="27" grpId="1" animBg="1"/>
      <p:bldP spid="28" grpId="0"/>
      <p:bldP spid="28" grpId="1"/>
      <p:bldP spid="32" grpId="0"/>
      <p:bldP spid="32" grpId="1"/>
      <p:bldP spid="30" grpId="0" animBg="1"/>
      <p:bldP spid="30" grpId="1" animBg="1"/>
      <p:bldP spid="31" grpId="0"/>
      <p:bldP spid="31" grpId="1"/>
      <p:bldP spid="36" grpId="0"/>
      <p:bldP spid="36" grpId="1"/>
      <p:bldP spid="35" grpId="0" animBg="1"/>
      <p:bldP spid="35" grpId="1" animBg="1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0885" y="6506845"/>
            <a:ext cx="2132330" cy="441960"/>
          </a:xfrm>
        </p:spPr>
        <p:txBody>
          <a:bodyPr/>
          <a:p>
            <a:r>
              <a:rPr lang="en-US" altLang="zh-CN"/>
              <a:t>Challenges</a:t>
            </a:r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861695" y="539115"/>
            <a:ext cx="10617200" cy="6035040"/>
            <a:chOff x="1357" y="849"/>
            <a:chExt cx="16720" cy="9199"/>
          </a:xfrm>
        </p:grpSpPr>
        <p:cxnSp>
          <p:nvCxnSpPr>
            <p:cNvPr id="4" name="直接箭头连接符 3"/>
            <p:cNvCxnSpPr/>
            <p:nvPr/>
          </p:nvCxnSpPr>
          <p:spPr>
            <a:xfrm flipV="1">
              <a:off x="1357" y="9946"/>
              <a:ext cx="16721" cy="10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 flipV="1">
              <a:off x="1357" y="849"/>
              <a:ext cx="68" cy="919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标题 1"/>
          <p:cNvSpPr>
            <a:spLocks noGrp="1"/>
          </p:cNvSpPr>
          <p:nvPr/>
        </p:nvSpPr>
        <p:spPr>
          <a:xfrm>
            <a:off x="184785" y="668655"/>
            <a:ext cx="2132330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feelings</a:t>
            </a:r>
            <a:endParaRPr lang="en-US" altLang="zh-CN"/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106680" y="97155"/>
            <a:ext cx="2132330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para3-7</a:t>
            </a:r>
            <a:endParaRPr lang="en-US" altLang="zh-CN"/>
          </a:p>
        </p:txBody>
      </p:sp>
      <p:sp>
        <p:nvSpPr>
          <p:cNvPr id="15" name="任意多边形 14"/>
          <p:cNvSpPr/>
          <p:nvPr/>
        </p:nvSpPr>
        <p:spPr>
          <a:xfrm>
            <a:off x="1604645" y="868045"/>
            <a:ext cx="9519285" cy="5220335"/>
          </a:xfrm>
          <a:custGeom>
            <a:avLst/>
            <a:gdLst>
              <a:gd name="connisteX0" fmla="*/ 0 w 6812915"/>
              <a:gd name="connsiteY0" fmla="*/ 247650 h 4592850"/>
              <a:gd name="connisteX1" fmla="*/ 3481705 w 6812915"/>
              <a:gd name="connsiteY1" fmla="*/ 4592320 h 4592850"/>
              <a:gd name="connisteX2" fmla="*/ 6812915 w 6812915"/>
              <a:gd name="connsiteY2" fmla="*/ 0 h 45928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6812915" h="4592850">
                <a:moveTo>
                  <a:pt x="0" y="247650"/>
                </a:moveTo>
                <a:cubicBezTo>
                  <a:pt x="629920" y="1208405"/>
                  <a:pt x="2118995" y="4641850"/>
                  <a:pt x="3481705" y="4592320"/>
                </a:cubicBezTo>
                <a:cubicBezTo>
                  <a:pt x="4844415" y="4542790"/>
                  <a:pt x="6216015" y="1005205"/>
                  <a:pt x="681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875155" y="153098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79625" y="577850"/>
            <a:ext cx="38715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excited but nervous and confused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4875" y="1819910"/>
            <a:ext cx="27717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the first time that she had left China</a:t>
            </a:r>
            <a:r>
              <a:rPr lang="en-US" altLang="zh-CN" sz="2400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400" dirty="0" smtClean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886075" y="302704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76020" y="3349625"/>
            <a:ext cx="20955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adaptation to a whole new life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52140" y="2720975"/>
            <a:ext cx="23952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awkward;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not familiar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037330" y="4544695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161540" y="4860290"/>
            <a:ext cx="18757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homesickness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95775" y="3674110"/>
            <a:ext cx="37490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lonely sometimes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comforted to live with a host family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145405" y="5544820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235960" y="5631180"/>
            <a:ext cx="19094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write an essay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959985" y="5175250"/>
            <a:ext cx="1485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confused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229860" y="6091555"/>
            <a:ext cx="33274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participating in class and giving presentations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173470" y="5994400"/>
            <a:ext cx="204470" cy="215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897880" y="5472430"/>
            <a:ext cx="1485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 idea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730490" y="4122420"/>
            <a:ext cx="37490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comforted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467090" y="4644390"/>
            <a:ext cx="204470" cy="215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9240520" y="3656330"/>
            <a:ext cx="204470" cy="215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8098790" y="3152140"/>
            <a:ext cx="17976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surprised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0165080" y="2123440"/>
            <a:ext cx="204470" cy="215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9062085" y="1530985"/>
            <a:ext cx="17976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 home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098790" y="4959350"/>
            <a:ext cx="34334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live with 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host family 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368790" y="3349625"/>
            <a:ext cx="29946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Her presentation on Chinese art was a great success.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630410" y="2259330"/>
            <a:ext cx="29946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involved 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social activities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9" name="标题 1"/>
          <p:cNvSpPr>
            <a:spLocks noGrp="1"/>
          </p:cNvSpPr>
          <p:nvPr/>
        </p:nvSpPr>
        <p:spPr>
          <a:xfrm>
            <a:off x="9062085" y="6472555"/>
            <a:ext cx="2132330" cy="44196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rtlCol="0" anchor="t" anchorCtr="0" compatLnSpc="1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/>
              <a:t>Solutions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9" grpId="1" animBg="1"/>
      <p:bldP spid="27" grpId="1" animBg="1"/>
      <p:bldP spid="30" grpId="1" animBg="1"/>
      <p:bldP spid="35" grpId="1" animBg="1"/>
      <p:bldP spid="49" grpId="0"/>
      <p:bldP spid="49" grpId="1"/>
      <p:bldP spid="39" grpId="0" animBg="1"/>
      <p:bldP spid="39" grpId="1" animBg="1"/>
      <p:bldP spid="46" grpId="0"/>
      <p:bldP spid="46" grpId="1"/>
      <p:bldP spid="37" grpId="0"/>
      <p:bldP spid="37" grpId="1"/>
      <p:bldP spid="42" grpId="0"/>
      <p:bldP spid="42" grpId="1"/>
      <p:bldP spid="47" grpId="0"/>
      <p:bldP spid="47" grpId="1"/>
      <p:bldP spid="41" grpId="0" animBg="1"/>
      <p:bldP spid="41" grpId="1" animBg="1"/>
      <p:bldP spid="44" grpId="0"/>
      <p:bldP spid="44" grpId="1"/>
      <p:bldP spid="43" grpId="0" animBg="1"/>
      <p:bldP spid="43" grpId="1" animBg="1"/>
      <p:bldP spid="48" grpId="0"/>
      <p:bldP spid="48" grpId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1113" y="3151188"/>
            <a:ext cx="8335962" cy="1444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>
            <a:off x="5002213" y="3919538"/>
            <a:ext cx="3341687" cy="146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3"/>
            </p:custDataLst>
          </p:nvPr>
        </p:nvSpPr>
        <p:spPr>
          <a:xfrm>
            <a:off x="5002213" y="4689475"/>
            <a:ext cx="4337050" cy="144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4"/>
            </p:custDataLst>
          </p:nvPr>
        </p:nvSpPr>
        <p:spPr>
          <a:xfrm rot="5400000">
            <a:off x="9287669" y="4691857"/>
            <a:ext cx="241300" cy="1381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空心弧 25"/>
          <p:cNvSpPr/>
          <p:nvPr>
            <p:custDataLst>
              <p:tags r:id="rId5"/>
            </p:custDataLst>
          </p:nvPr>
        </p:nvSpPr>
        <p:spPr>
          <a:xfrm rot="15998799" flipH="1">
            <a:off x="4542631" y="3920332"/>
            <a:ext cx="915987" cy="914400"/>
          </a:xfrm>
          <a:prstGeom prst="blockArc">
            <a:avLst>
              <a:gd name="adj1" fmla="val 10505144"/>
              <a:gd name="adj2" fmla="val 3698"/>
              <a:gd name="adj3" fmla="val 1593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4511675" y="4244975"/>
            <a:ext cx="287338" cy="288925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>
            <a:off x="7065963" y="4618038"/>
            <a:ext cx="287337" cy="287337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275" name="文本框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82778" y="5294630"/>
            <a:ext cx="2721600" cy="8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progress ?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空心弧 22"/>
          <p:cNvSpPr/>
          <p:nvPr>
            <p:custDataLst>
              <p:tags r:id="rId9"/>
            </p:custDataLst>
          </p:nvPr>
        </p:nvSpPr>
        <p:spPr>
          <a:xfrm rot="5601200">
            <a:off x="7886700" y="3151188"/>
            <a:ext cx="914400" cy="914400"/>
          </a:xfrm>
          <a:prstGeom prst="blockArc">
            <a:avLst>
              <a:gd name="adj1" fmla="val 10505144"/>
              <a:gd name="adj2" fmla="val 3698"/>
              <a:gd name="adj3" fmla="val 1593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8553450" y="3463925"/>
            <a:ext cx="287338" cy="2873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1"/>
            </p:custDataLst>
          </p:nvPr>
        </p:nvSpPr>
        <p:spPr>
          <a:xfrm>
            <a:off x="5280025" y="3057525"/>
            <a:ext cx="287338" cy="2873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>
            <p:custDataLst>
              <p:tags r:id="rId12"/>
            </p:custDataLst>
          </p:nvPr>
        </p:nvSpPr>
        <p:spPr>
          <a:xfrm>
            <a:off x="1108075" y="2989263"/>
            <a:ext cx="403225" cy="401637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zh-CN" altLang="en-US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288" name="文本框 3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70510" y="3392170"/>
            <a:ext cx="2933065" cy="5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six month ago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4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0510" y="1760220"/>
            <a:ext cx="33115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nervous and excited to leave for London</a:t>
            </a:r>
            <a:endParaRPr lang="en-US" altLang="zh-CN" sz="2800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5"/>
            </p:custDataLst>
          </p:nvPr>
        </p:nvSpPr>
        <p:spPr>
          <a:xfrm rot="5400000" flipV="1">
            <a:off x="11202988" y="498475"/>
            <a:ext cx="1487488" cy="490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buFontTx/>
              <a:buNone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16"/>
            </p:custDataLst>
          </p:nvPr>
        </p:nvCxnSpPr>
        <p:spPr>
          <a:xfrm>
            <a:off x="411163" y="822325"/>
            <a:ext cx="615950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3" name="文本框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41730" y="563880"/>
            <a:ext cx="9784715" cy="58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What helped Xie Lei adapt to the life abroad ?</a:t>
            </a:r>
            <a:endParaRPr lang="en-US" altLang="zh-CN" sz="3200" b="1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957320" y="3392170"/>
            <a:ext cx="2933065" cy="5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at first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3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157210" y="3687445"/>
            <a:ext cx="3844925" cy="5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after just a few weeks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3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3025" y="4149090"/>
            <a:ext cx="3844925" cy="5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Now halfway through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3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94450" y="4906010"/>
            <a:ext cx="1466215" cy="52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Later</a:t>
            </a:r>
            <a:endParaRPr lang="en-US" altLang="zh-CN" sz="2400" b="1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4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21480" y="1696085"/>
            <a:ext cx="393573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found it difficult to </a:t>
            </a:r>
            <a:endParaRPr lang="en-US" altLang="zh-CN" sz="2800" dirty="0" err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adapt to the new life and academic requirements</a:t>
            </a:r>
            <a:endParaRPr lang="en-US" altLang="zh-CN" sz="2800" dirty="0" err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4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827135" y="2761615"/>
            <a:ext cx="384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speak up in class confidently</a:t>
            </a:r>
            <a:endParaRPr lang="en-US" altLang="zh-CN" sz="2800" dirty="0" err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4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35100" y="4754880"/>
            <a:ext cx="384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6800" bIns="468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feel much more at home</a:t>
            </a:r>
            <a:endParaRPr lang="en-US" altLang="zh-CN" sz="2800" dirty="0" err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00000"/>
              </a:lnSpc>
              <a:buFontTx/>
              <a:buNone/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what seemed strange appears normal to her</a:t>
            </a:r>
            <a:endParaRPr lang="en-US" altLang="zh-CN" sz="2800" dirty="0" err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7035" y="1005205"/>
            <a:ext cx="5076825" cy="612902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902970" y="1005205"/>
            <a:ext cx="4476115" cy="5926455"/>
            <a:chOff x="1586" y="1901"/>
            <a:chExt cx="7049" cy="9333"/>
          </a:xfrm>
        </p:grpSpPr>
        <p:sp>
          <p:nvSpPr>
            <p:cNvPr id="19" name="圆角矩形 18"/>
            <p:cNvSpPr/>
            <p:nvPr/>
          </p:nvSpPr>
          <p:spPr>
            <a:xfrm>
              <a:off x="4687" y="1901"/>
              <a:ext cx="953" cy="52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7683" y="2538"/>
              <a:ext cx="953" cy="52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586" y="6030"/>
              <a:ext cx="674" cy="45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092" y="9186"/>
              <a:ext cx="1880" cy="43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586" y="10800"/>
              <a:ext cx="1390" cy="43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094740" y="2125345"/>
            <a:ext cx="3416935" cy="1383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 learn new things and ask for help and suggestions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6"/>
          <a:srcRect l="51390" t="7095" r="2356" b="14786"/>
          <a:stretch>
            <a:fillRect/>
          </a:stretch>
        </p:blipFill>
        <p:spPr>
          <a:xfrm>
            <a:off x="5567680" y="1759585"/>
            <a:ext cx="6435090" cy="4148455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5716905" y="2484120"/>
            <a:ext cx="1636395" cy="353060"/>
          </a:xfrm>
          <a:prstGeom prst="roundRect">
            <a:avLst/>
          </a:prstGeom>
          <a:noFill/>
          <a:ln>
            <a:solidFill>
              <a:srgbClr val="1832D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5833110" y="3115945"/>
            <a:ext cx="5926455" cy="35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5716905" y="3496945"/>
            <a:ext cx="2221865" cy="12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5941695" y="4244975"/>
            <a:ext cx="480314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197725" y="1376045"/>
            <a:ext cx="3416935" cy="1383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to engage in the new culture and involve in social activities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>
            <a:hlinkClick r:id="rId27" action="ppaction://hlinksldjump"/>
          </p:cNvPr>
          <p:cNvSpPr txBox="1"/>
          <p:nvPr/>
        </p:nvSpPr>
        <p:spPr>
          <a:xfrm>
            <a:off x="8045450" y="3463925"/>
            <a:ext cx="331660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share Chinese culture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0455275" y="1319530"/>
            <a:ext cx="2157730" cy="786765"/>
            <a:chOff x="7305" y="1784"/>
            <a:chExt cx="3398" cy="1239"/>
          </a:xfrm>
        </p:grpSpPr>
        <p:sp>
          <p:nvSpPr>
            <p:cNvPr id="42" name="椭圆 41"/>
            <p:cNvSpPr/>
            <p:nvPr/>
          </p:nvSpPr>
          <p:spPr>
            <a:xfrm>
              <a:off x="7305" y="1784"/>
              <a:ext cx="2997" cy="12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859" y="1935"/>
              <a:ext cx="2844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input</a:t>
              </a:r>
              <a:endPara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614660" y="4110355"/>
            <a:ext cx="1526540" cy="601345"/>
            <a:chOff x="6355" y="1966"/>
            <a:chExt cx="2404" cy="947"/>
          </a:xfrm>
        </p:grpSpPr>
        <p:sp>
          <p:nvSpPr>
            <p:cNvPr id="45" name="椭圆 44"/>
            <p:cNvSpPr/>
            <p:nvPr/>
          </p:nvSpPr>
          <p:spPr>
            <a:xfrm>
              <a:off x="6355" y="1966"/>
              <a:ext cx="2404" cy="94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664" y="1966"/>
              <a:ext cx="1898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output</a:t>
              </a:r>
              <a:endPara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5483860" y="4618355"/>
            <a:ext cx="4840605" cy="3702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下箭头 47"/>
          <p:cNvSpPr/>
          <p:nvPr/>
        </p:nvSpPr>
        <p:spPr>
          <a:xfrm>
            <a:off x="11362055" y="2125345"/>
            <a:ext cx="311785" cy="18643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288" grpId="0"/>
      <p:bldP spid="11288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  <p:bldP spid="6" grpId="0"/>
      <p:bldP spid="6" grpId="1"/>
      <p:bldP spid="12" grpId="0"/>
      <p:bldP spid="12" grpId="1"/>
      <p:bldP spid="8" grpId="0"/>
      <p:bldP spid="8" grpId="1"/>
      <p:bldP spid="11275" grpId="0"/>
      <p:bldP spid="11275" grpId="1"/>
      <p:bldP spid="32" grpId="0" bldLvl="0" animBg="1"/>
      <p:bldP spid="32" grpId="1" animBg="1"/>
      <p:bldP spid="39" grpId="0" bldLvl="0" animBg="1"/>
      <p:bldP spid="39" grpId="1" animBg="1"/>
      <p:bldP spid="40" grpId="0" bldLvl="0" animBg="1"/>
      <p:bldP spid="40" grpId="1" animBg="1"/>
      <p:bldP spid="47" grpId="0" bldLvl="0" animBg="1"/>
      <p:bldP spid="47" grpId="1" animBg="1"/>
      <p:bldP spid="35" grpId="0" bldLvl="0" animBg="1"/>
      <p:bldP spid="35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  <p:tag name="KSO_WM_UNIT_DIAGRAM_ISNUMVISUAL" val="0"/>
  <p:tag name="KSO_WM_UNIT_DIAGRAM_ISREFERUNIT" val="0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UNIT_ID" val="_11*i*3"/>
  <p:tag name="KSO_WM_UNIT_HIGHLIGHT" val="0"/>
  <p:tag name="KSO_WM_UNIT_COMPATIBLE" val="0"/>
  <p:tag name="KSO_WM_UNIT_LAYERLEVEL" val="1"/>
  <p:tag name="KSO_WM_UNIT_TYPE" val="i"/>
  <p:tag name="KSO_WM_UNIT_INDEX" val="3"/>
  <p:tag name="KSO_WM_UNIT_DIAGRAM_ISNUMVISUAL" val="0"/>
  <p:tag name="KSO_WM_UNIT_DIAGRAM_ISREFERUNIT" val="0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UNIT_ID" val="_12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general"/>
</p:tagLst>
</file>

<file path=ppt/tags/tag1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UNIT_ID" val="_13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frame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ID" val="_13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frame"/>
</p:tagLst>
</file>

<file path=ppt/tags/tag13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UNIT_ID" val="_14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leftRight"/>
</p:tagLst>
</file>

<file path=ppt/tags/tag146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7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UNIT_ID" val="_15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topBottom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UNIT_ID" val="_15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topBottom"/>
</p:tagLst>
</file>

<file path=ppt/tags/tag155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6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UNIT_ID" val="_16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ottomTop"/>
</p:tagLst>
</file>

<file path=ppt/tags/tag16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TAG_VERSION" val="1.0"/>
  <p:tag name="KSO_WM_BEAUTIFY_FLAG" val="#wm#"/>
  <p:tag name="KSO_WM_UNIT_ID" val="_17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navigation"/>
</p:tagLst>
</file>

<file path=ppt/tags/tag17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UNIT_ID" val="_17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navigation"/>
</p:tagLst>
</file>

<file path=ppt/tags/tag17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82.xml><?xml version="1.0" encoding="utf-8"?>
<p:tagLst xmlns:p="http://schemas.openxmlformats.org/presentationml/2006/main">
  <p:tag name="KSO_WM_TAG_VERSION" val="1.0"/>
  <p:tag name="KSO_WM_BEAUTIFY_FLAG" val="#wm#"/>
  <p:tag name="KSO_WM_UNIT_ID" val="_18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elt"/>
  <p:tag name="KSO_WM_SLIDE_BK_DARK_LIGHT" val="2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UNIT_ID" val="_18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elt"/>
  <p:tag name="KSO_WM_SLIDE_BK_DARK_LIGHT" val="2"/>
</p:tagLst>
</file>

<file path=ppt/tags/tag18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5109_1"/>
  <p:tag name="KSO_WM_TEMPLATE_CATEGORY" val="custom"/>
  <p:tag name="KSO_WM_TEMPLATE_INDEX" val="20196580"/>
  <p:tag name="KSO_WM_TEMPLATE_SUBCATEGORY" val="0"/>
  <p:tag name="KSO_WM_TEMPLATE_THUMBS_INDEX" val="1、2、3、4、6、8、9、10、12、13"/>
  <p:tag name="KSO_WM_TEMPLATE_MASTER_TYPE" val="1"/>
  <p:tag name="KSO_WM_TEMPLATE_COLOR_TYPE" val="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ID" val="_1*d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VALUE" val="1901*1643"/>
  <p:tag name="KSO_WM_UNIT_TYPE" val="d"/>
  <p:tag name="KSO_WM_UNIT_INDEX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ID" val="_1*γ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TYPE" val="γ"/>
  <p:tag name="KSO_WM_UNIT_INDEX" val="1"/>
</p:tagLst>
</file>

<file path=ppt/tags/tag197.xml><?xml version="1.0" encoding="utf-8"?>
<p:tagLst xmlns:p="http://schemas.openxmlformats.org/presentationml/2006/main">
  <p:tag name="KSO_WM_TAG_VERSION" val="1.0"/>
  <p:tag name="KSO_WM_BEAUTIFY_FLAG" val="#wm#"/>
  <p:tag name="KSO_WM_UNIT_ID" val="_1*i*1"/>
  <p:tag name="KSO_WM_UNIT_HIGHLIGHT" val="0"/>
  <p:tag name="KSO_WM_UNIT_COMPATIBLE" val="0"/>
  <p:tag name="KSO_WM_UNIT_LAYERLEVEL" val="1"/>
  <p:tag name="KSO_WM_UNIT_DIAGRAM_ISNUMVISUAL" val="0"/>
  <p:tag name="KSO_WM_UNIT_DIAGRAM_ISREFERUNIT" val="0"/>
  <p:tag name="KSO_WM_UNIT_TYPE" val="i"/>
  <p:tag name="KSO_WM_UNIT_INDEX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ID" val="_3*d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VALUE" val="1901*1643"/>
  <p:tag name="KSO_WM_UNIT_TYPE" val="d"/>
  <p:tag name="KSO_WM_UNIT_INDEX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ID" val="_3*γ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TYPE" val="γ"/>
  <p:tag name="KSO_WM_UNIT_INDEX" val="1"/>
</p:tagLst>
</file>

<file path=ppt/tags/tag211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" val="目录"/>
  <p:tag name="KSO_WM_UNIT_ID" val="_3*a*1"/>
  <p:tag name="KSO_WM_UNIT_LINE_FORE_SCHEMECOLOR_INDEX" val="5"/>
  <p:tag name="KSO_WM_UNIT_LINE_FILL_TYPE" val="2"/>
  <p:tag name="KSO_WM_UNIT_TEXT_FILL_FORE_SCHEMECOLOR_INDEX" val="15"/>
  <p:tag name="KSO_WM_UNIT_TEXT_FILL_TYPE" val="1"/>
  <p:tag name="KSO_WM_UNIT_USESOURCEFORMAT_APPLY" val="1"/>
  <p:tag name="KSO_WM_UNIT_NOCLEAR" val="0"/>
  <p:tag name="KSO_WM_UNIT_DIAGRAM_ISNUMVISUAL" val="0"/>
  <p:tag name="KSO_WM_UNIT_DIAGRAM_ISREFERUNIT" val="0"/>
  <p:tag name="KSO_WM_UNIT_ISNUMDGMTITLE" val="0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  <p:tag name="KSO_WM_UNIT_DIAGRAM_ISNUMVISUAL" val="0"/>
  <p:tag name="KSO_WM_UNIT_DIAGRAM_ISREFERUNIT" val="0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UNIT_ID" val="_11*i*3"/>
  <p:tag name="KSO_WM_UNIT_HIGHLIGHT" val="0"/>
  <p:tag name="KSO_WM_UNIT_COMPATIBLE" val="0"/>
  <p:tag name="KSO_WM_UNIT_LAYERLEVEL" val="1"/>
  <p:tag name="KSO_WM_UNIT_TYPE" val="i"/>
  <p:tag name="KSO_WM_UNIT_INDEX" val="3"/>
  <p:tag name="KSO_WM_UNIT_DIAGRAM_ISNUMVISUAL" val="0"/>
  <p:tag name="KSO_WM_UNIT_DIAGRAM_ISREFERUNIT" val="0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TAG_VERSION" val="1.0"/>
  <p:tag name="KSO_WM_BEAUTIFY_FLAG" val="#wm#"/>
  <p:tag name="KSO_WM_UNIT_ID" val="_12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general"/>
</p:tagLst>
</file>

<file path=ppt/tags/tag26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68.xml><?xml version="1.0" encoding="utf-8"?>
<p:tagLst xmlns:p="http://schemas.openxmlformats.org/presentationml/2006/main">
  <p:tag name="KSO_WM_TAG_VERSION" val="1.0"/>
  <p:tag name="KSO_WM_BEAUTIFY_FLAG" val="#wm#"/>
  <p:tag name="KSO_WM_UNIT_ID" val="_13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frame"/>
</p:tagLst>
</file>

<file path=ppt/tags/tag269.xml><?xml version="1.0" encoding="utf-8"?>
<p:tagLst xmlns:p="http://schemas.openxmlformats.org/presentationml/2006/main">
  <p:tag name="KSO_WM_TAG_VERSION" val="1.0"/>
  <p:tag name="KSO_WM_BEAUTIFY_FLAG" val="#wm#"/>
  <p:tag name="KSO_WM_UNIT_ID" val="_13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frame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27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TAG_VERSION" val="1.0"/>
  <p:tag name="KSO_WM_BEAUTIFY_FLAG" val="#wm#"/>
  <p:tag name="KSO_WM_UNIT_ID" val="_14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leftRight"/>
</p:tagLst>
</file>

<file path=ppt/tags/tag277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78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TAG_VERSION" val="1.0"/>
  <p:tag name="KSO_WM_BEAUTIFY_FLAG" val="#wm#"/>
  <p:tag name="KSO_WM_UNIT_ID" val="_15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topBottom"/>
</p:tagLst>
</file>

<file path=ppt/tags/tag285.xml><?xml version="1.0" encoding="utf-8"?>
<p:tagLst xmlns:p="http://schemas.openxmlformats.org/presentationml/2006/main">
  <p:tag name="KSO_WM_TAG_VERSION" val="1.0"/>
  <p:tag name="KSO_WM_BEAUTIFY_FLAG" val="#wm#"/>
  <p:tag name="KSO_WM_UNIT_ID" val="_15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topBottom"/>
</p:tagLst>
</file>

<file path=ppt/tags/tag286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87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TAG_VERSION" val="1.0"/>
  <p:tag name="KSO_WM_BEAUTIFY_FLAG" val="#wm#"/>
  <p:tag name="KSO_WM_UNIT_ID" val="_16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ottomTop"/>
</p:tagLst>
</file>

<file path=ppt/tags/tag29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9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TAG_VERSION" val="1.0"/>
  <p:tag name="KSO_WM_BEAUTIFY_FLAG" val="#wm#"/>
  <p:tag name="KSO_WM_UNIT_ID" val="_17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navigation"/>
</p:tagLst>
</file>

<file path=ppt/tags/tag30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03.xml><?xml version="1.0" encoding="utf-8"?>
<p:tagLst xmlns:p="http://schemas.openxmlformats.org/presentationml/2006/main">
  <p:tag name="KSO_WM_TAG_VERSION" val="1.0"/>
  <p:tag name="KSO_WM_BEAUTIFY_FLAG" val="#wm#"/>
  <p:tag name="KSO_WM_UNIT_ID" val="_17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navigation"/>
</p:tagLst>
</file>

<file path=ppt/tags/tag30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13.xml><?xml version="1.0" encoding="utf-8"?>
<p:tagLst xmlns:p="http://schemas.openxmlformats.org/presentationml/2006/main">
  <p:tag name="KSO_WM_TAG_VERSION" val="1.0"/>
  <p:tag name="KSO_WM_BEAUTIFY_FLAG" val="#wm#"/>
  <p:tag name="KSO_WM_UNIT_ID" val="_18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elt"/>
  <p:tag name="KSO_WM_SLIDE_BK_DARK_LIGHT" val="2"/>
</p:tagLst>
</file>

<file path=ppt/tags/tag314.xml><?xml version="1.0" encoding="utf-8"?>
<p:tagLst xmlns:p="http://schemas.openxmlformats.org/presentationml/2006/main">
  <p:tag name="KSO_WM_TAG_VERSION" val="1.0"/>
  <p:tag name="KSO_WM_BEAUTIFY_FLAG" val="#wm#"/>
  <p:tag name="KSO_WM_UNIT_ID" val="_18*i*1"/>
  <p:tag name="KSO_WM_UNIT_HIGHLIGHT" val="0"/>
  <p:tag name="KSO_WM_UNIT_COMPATIBLE" val="0"/>
  <p:tag name="KSO_WM_UNIT_LAYERLEVEL" val="1"/>
  <p:tag name="KSO_WM_UNIT_TYPE" val="i"/>
  <p:tag name="KSO_WM_UNIT_INDEX" val="1"/>
  <p:tag name="KSO_WM_UNIT_DIAGRAM_ISNUMVISUAL" val="0"/>
  <p:tag name="KSO_WM_UNIT_DIAGRAM_ISREFERUNIT" val="0"/>
  <p:tag name="KSO_WM_SLIDE_BACKGROUND_TYPE" val="belt"/>
  <p:tag name="KSO_WM_SLIDE_BK_DARK_LIGHT" val="2"/>
</p:tagLst>
</file>

<file path=ppt/tags/tag3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5109_1"/>
  <p:tag name="KSO_WM_TEMPLATE_CATEGORY" val="custom"/>
  <p:tag name="KSO_WM_TEMPLATE_INDEX" val="20196580"/>
  <p:tag name="KSO_WM_TEMPLATE_SUBCATEGORY" val="0"/>
  <p:tag name="KSO_WM_TEMPLATE_THUMBS_INDEX" val="1、2、3、4、6、8、9、10、12、13"/>
  <p:tag name="KSO_WM_TEMPLATE_MASTER_TYPE" val="1"/>
  <p:tag name="KSO_WM_TEMPLATE_COLOR_TYPE" val="0"/>
</p:tagLst>
</file>

<file path=ppt/tags/tag326.xml><?xml version="1.0" encoding="utf-8"?>
<p:tagLst xmlns:p="http://schemas.openxmlformats.org/presentationml/2006/main">
  <p:tag name="KSO_WM_TEMPLATE_CATEGORY" val="custom"/>
  <p:tag name="KSO_WM_TEMPLATE_INDEX" val="20196580"/>
  <p:tag name="KSO_WM_UNIT_LAYERLEVEL" val="1"/>
  <p:tag name="KSO_WM_UNIT_VALUE" val="9"/>
  <p:tag name="KSO_WM_UNIT_ISCONTENTSTITLE" val="0"/>
  <p:tag name="KSO_WM_UNIT_HIGHLIGHT" val="0"/>
  <p:tag name="KSO_WM_UNIT_COMPATIBLE" val="0"/>
  <p:tag name="KSO_WM_BEAUTIFY_FLAG" val="#wm#"/>
  <p:tag name="KSO_WM_TAG_VERSION" val="1.0"/>
  <p:tag name="KSO_WM_UNIT_ID" val="custom20196580_1*a*1"/>
  <p:tag name="KSO_WM_UNIT_NOCLEAR" val="0"/>
  <p:tag name="KSO_WM_UNIT_DIAGRAM_ISNUMVISUAL" val="0"/>
  <p:tag name="KSO_WM_UNIT_DIAGRAM_ISREFERUNIT" val="0"/>
  <p:tag name="KSO_WM_UNIT_PRESET_TEXT" val="单击此处添加标题"/>
  <p:tag name="KSO_WM_UNIT_TYPE" val="a"/>
  <p:tag name="KSO_WM_UNIT_INDEX" val="1"/>
  <p:tag name="KSO_WM_UNIT_ISNUMDGMTITLE" val="0"/>
</p:tagLst>
</file>

<file path=ppt/tags/tag327.xml><?xml version="1.0" encoding="utf-8"?>
<p:tagLst xmlns:p="http://schemas.openxmlformats.org/presentationml/2006/main">
  <p:tag name="KSO_WM_TEMPLATE_CATEGORY" val="custom"/>
  <p:tag name="KSO_WM_TEMPLATE_INDEX" val="20196580"/>
  <p:tag name="KSO_WM_UNIT_LAYERLEVEL" val="1"/>
  <p:tag name="KSO_WM_UNIT_VALUE" val="19"/>
  <p:tag name="KSO_WM_UNIT_ISCONTENTSTITLE" val="0"/>
  <p:tag name="KSO_WM_UNIT_HIGHLIGHT" val="0"/>
  <p:tag name="KSO_WM_UNIT_COMPATIBLE" val="0"/>
  <p:tag name="KSO_WM_BEAUTIFY_FLAG" val="#wm#"/>
  <p:tag name="KSO_WM_TAG_VERSION" val="1.0"/>
  <p:tag name="KSO_WM_UNIT_ID" val="custom20196580_1*b*1"/>
  <p:tag name="KSO_WM_UNIT_NOCLEAR" val="0"/>
  <p:tag name="KSO_WM_UNIT_DIAGRAM_ISNUMVISUAL" val="0"/>
  <p:tag name="KSO_WM_UNIT_DIAGRAM_ISREFERUNIT" val="0"/>
  <p:tag name="KSO_WM_UNIT_PRESET_TEXT" val="公司介绍丨品牌宣讲"/>
  <p:tag name="KSO_WM_UNIT_TYPE" val="b"/>
  <p:tag name="KSO_WM_UNIT_INDEX" val="1"/>
  <p:tag name="KSO_WM_UNIT_ISNUMDGMTITLE" val="0"/>
  <p:tag name="KSO_WM_UNIT_TEXT_FILL_FORE_SCHEMECOLOR_INDEX_BRIGHTNESS" val="0"/>
  <p:tag name="KSO_WM_UNIT_TEXT_FILL_FORE_SCHEMECOLOR_INDEX" val="5"/>
  <p:tag name="KSO_WM_UNIT_TEXT_FILL_TYPE" val="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196580_1*k*1"/>
  <p:tag name="KSO_WM_TEMPLATE_CATEGORY" val="custom"/>
  <p:tag name="KSO_WM_TEMPLATE_INDEX" val="20196580"/>
  <p:tag name="KSO_WM_UNIT_LAYERLEVEL" val="1"/>
  <p:tag name="KSO_WM_TAG_VERSION" val="1.0"/>
  <p:tag name="KSO_WM_BEAUTIFY_FLAG" val="#wm#"/>
  <p:tag name="KSO_WM_UNIT_NOCLEAR" val="0"/>
  <p:tag name="KSO_WM_UNIT_VALUE" val="4"/>
  <p:tag name="KSO_WM_UNIT_TYPE" val="k"/>
  <p:tag name="KSO_WM_UNIT_INDEX" val="1"/>
  <p:tag name="KSO_WM_UNIT_PRESET_TEXT" val="LOGO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329.xml><?xml version="1.0" encoding="utf-8"?>
<p:tagLst xmlns:p="http://schemas.openxmlformats.org/presentationml/2006/main">
  <p:tag name="KSO_WM_TAG_VERSION" val="1.0"/>
  <p:tag name="KSO_WM_SLIDE_ITEM_CNT" val="0"/>
  <p:tag name="KSO_WM_SLIDE_LAYOUT" val="a_b_f_k"/>
  <p:tag name="KSO_WM_SLIDE_LAYOUT_CNT" val="1_1_1_1"/>
  <p:tag name="KSO_WM_SLIDE_TYPE" val="title"/>
  <p:tag name="KSO_WM_SLIDE_SUBTYPE" val="picTxt"/>
  <p:tag name="KSO_WM_BEAUTIFY_FLAG" val="#wm#"/>
  <p:tag name="KSO_WM_COMBINE_RELATE_SLIDE_ID" val="background20185109_1"/>
  <p:tag name="KSO_WM_TEMPLATE_CATEGORY" val="custom"/>
  <p:tag name="KSO_WM_TEMPLATE_INDEX" val="20196580"/>
  <p:tag name="KSO_WM_SLIDE_ID" val="custom20196580_1"/>
  <p:tag name="KSO_WM_SLIDE_INDEX" val="1"/>
  <p:tag name="KSO_WM_TEMPLATE_SUBCATEGORY" val="0"/>
  <p:tag name="KSO_WM_TEMPLATE_THUMBS_INDEX" val="1、2、3、4、6、8、9、10、12、13、17"/>
  <p:tag name="KSO_WM_TEMPLATE_MASTER_TYPE" val="1"/>
  <p:tag name="KSO_WM_TEMPLATE_COLOR_TYPE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1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4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5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36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6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6"/>
  <p:tag name="KSO_WM_UNIT_DIAGRAM_ISNUMVISUAL" val="0"/>
  <p:tag name="KSO_WM_UNIT_DIAGRAM_ISREFERUNIT" val="0"/>
</p:tagLst>
</file>

<file path=ppt/tags/tag337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1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1"/>
  <p:tag name="KSO_WM_UNIT_DIAGRAM_ISNUMVISUAL" val="0"/>
  <p:tag name="KSO_WM_UNIT_DIAGRAM_ISREFERUNIT" val="0"/>
</p:tagLst>
</file>

<file path=ppt/tags/tag338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2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2"/>
  <p:tag name="KSO_WM_UNIT_DIAGRAM_ISNUMVISUAL" val="0"/>
  <p:tag name="KSO_WM_UNIT_DIAGRAM_ISREFERUNIT" val="0"/>
</p:tagLst>
</file>

<file path=ppt/tags/tag339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4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4"/>
  <p:tag name="KSO_WM_UNIT_DIAGRAM_ISNUMVISUAL" val="0"/>
  <p:tag name="KSO_WM_UNIT_DIAGRAM_ISREFERUNIT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3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3"/>
  <p:tag name="KSO_WM_UNIT_DIAGRAM_ISNUMVISUAL" val="0"/>
  <p:tag name="KSO_WM_UNIT_DIAGRAM_ISREFERUNIT" val="0"/>
</p:tagLst>
</file>

<file path=ppt/tags/tag341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4_2"/>
  <p:tag name="KSO_WM_UNIT_LAYERLEVEL" val="1_1_1"/>
  <p:tag name="KSO_WM_BEAUTIFY_FLAG" val="#wm#"/>
  <p:tag name="KSO_WM_UNIT_FILL_FORE_SCHEMECOLOR_INDEX" val="5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h_i"/>
  <p:tag name="KSO_WM_UNIT_INDEX" val="1_4_2"/>
  <p:tag name="KSO_WM_UNIT_DIAGRAM_ISNUMVISUAL" val="0"/>
  <p:tag name="KSO_WM_UNIT_DIAGRAM_ISREFERUNIT" val="0"/>
</p:tagLst>
</file>

<file path=ppt/tags/tag342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5_1"/>
  <p:tag name="KSO_WM_UNIT_LAYERLEVEL" val="1_1_1"/>
  <p:tag name="KSO_WM_BEAUTIFY_FLAG" val="#wm#"/>
  <p:tag name="KSO_WM_UNIT_FILL_FORE_SCHEMECOLOR_INDEX" val="5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UNIT_ISCONTENTSTITLE" val="0"/>
  <p:tag name="KSO_WM_DIAGRAM_GROUP_CODE" val="m1-1"/>
  <p:tag name="KSO_WM_UNIT_TYPE" val="m_h_i"/>
  <p:tag name="KSO_WM_UNIT_INDEX" val="1_5_1"/>
  <p:tag name="KSO_WM_UNIT_DIAGRAM_ISNUMVISUAL" val="0"/>
  <p:tag name="KSO_WM_UNIT_DIAGRAM_ISREFERUNIT" val="0"/>
</p:tagLst>
</file>

<file path=ppt/tags/tag343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f*1_5_1"/>
  <p:tag name="KSO_WM_UNIT_LAYERLEVEL" val="1_1_1"/>
  <p:tag name="KSO_WM_UNIT_HIGHLIGHT" val="0"/>
  <p:tag name="KSO_WM_UNIT_COMPATIBLE" val="0"/>
  <p:tag name="KSO_WM_UNIT_TEXT_FILL_FORE_SCHEMECOLOR_INDEX" val="13"/>
  <p:tag name="KSO_WM_UNIT_TEXT_FILL_TYPE" val="1"/>
  <p:tag name="KSO_WM_UNIT_USESOURCEFORMAT_APPLY" val="1"/>
  <p:tag name="KSO_WM_UNIT_ISCONTENTSTITLE" val="0"/>
  <p:tag name="KSO_WM_UNIT_VALUE" val="48"/>
  <p:tag name="KSO_WM_DIAGRAM_GROUP_CODE" val="m1-1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SUBTYPE" val="a"/>
</p:tagLst>
</file>

<file path=ppt/tags/tag344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i*1_5"/>
  <p:tag name="KSO_WM_UNIT_LAYERLEVEL" val="1_1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i"/>
  <p:tag name="KSO_WM_UNIT_INDEX" val="1_5"/>
  <p:tag name="KSO_WM_UNIT_DIAGRAM_ISNUMVISUAL" val="0"/>
  <p:tag name="KSO_WM_UNIT_DIAGRAM_ISREFERUNIT" val="0"/>
</p:tagLst>
</file>

<file path=ppt/tags/tag345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3_2"/>
  <p:tag name="KSO_WM_UNIT_LAYERLEVEL" val="1_1_1"/>
  <p:tag name="KSO_WM_BEAUTIFY_FLAG" val="#wm#"/>
  <p:tag name="KSO_WM_UNIT_FILL_FORE_SCHEMECOLOR_INDEX" val="5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h_i"/>
  <p:tag name="KSO_WM_UNIT_INDEX" val="1_3_2"/>
  <p:tag name="KSO_WM_UNIT_DIAGRAM_ISNUMVISUAL" val="0"/>
  <p:tag name="KSO_WM_UNIT_DIAGRAM_ISREFERUNIT" val="0"/>
</p:tagLst>
</file>

<file path=ppt/tags/tag346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2_2"/>
  <p:tag name="KSO_WM_UNIT_LAYERLEVEL" val="1_1_1"/>
  <p:tag name="KSO_WM_BEAUTIFY_FLAG" val="#wm#"/>
  <p:tag name="KSO_WM_UNIT_FILL_FORE_SCHEMECOLOR_INDEX" val="5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h_i"/>
  <p:tag name="KSO_WM_UNIT_INDEX" val="1_2_2"/>
  <p:tag name="KSO_WM_UNIT_DIAGRAM_ISNUMVISUAL" val="0"/>
  <p:tag name="KSO_WM_UNIT_DIAGRAM_ISREFERUNIT" val="0"/>
</p:tagLst>
</file>

<file path=ppt/tags/tag347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2"/>
  <p:tag name="KSO_WM_UNIT_LAYERLEVEL" val="1_1_1"/>
  <p:tag name="KSO_WM_BEAUTIFY_FLAG" val="#wm#"/>
  <p:tag name="KSO_WM_UNIT_FILL_FORE_SCHEMECOLOR_INDEX" val="5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TYPE" val="m_h_i"/>
  <p:tag name="KSO_WM_UNIT_INDEX" val="1_1_2"/>
  <p:tag name="KSO_WM_UNIT_DIAGRAM_ISNUMVISUAL" val="0"/>
  <p:tag name="KSO_WM_UNIT_DIAGRAM_ISREFERUNIT" val="0"/>
</p:tagLst>
</file>

<file path=ppt/tags/tag348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1"/>
  <p:tag name="KSO_WM_UNIT_LAYERLEVEL" val="1_1_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DIAGRAM_ISNUMVISUAL" val="0"/>
  <p:tag name="KSO_WM_UNIT_DIAGRAM_ISREFERUNIT" val="0"/>
</p:tagLst>
</file>

<file path=ppt/tags/tag349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f*1_1_1"/>
  <p:tag name="KSO_WM_UNIT_LAYERLEVEL" val="1_1_1"/>
  <p:tag name="KSO_WM_UNIT_VALUE" val="48"/>
  <p:tag name="KSO_WM_UNIT_HIGHLIGHT" val="0"/>
  <p:tag name="KSO_WM_UNIT_COMPATIBLE" val="0"/>
  <p:tag name="KSO_WM_UNIT_TEXT_FILL_FORE_SCHEMECOLOR_INDEX" val="13"/>
  <p:tag name="KSO_WM_UNIT_TEXT_FILL_TYPE" val="1"/>
  <p:tag name="KSO_WM_UNIT_USESOURCEFORMAT_APPLY" val="1"/>
  <p:tag name="KSO_WM_DIAGRAM_GROUP_CODE" val="m1-1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SUBTYPE" val="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TAG_VERSION" val="1.0"/>
  <p:tag name="KSO_WM_BEAUTIFY_FLAG" val="#wm#"/>
  <p:tag name="KSO_WM_UNIT_ID" val="custom20196580_9*i*1"/>
  <p:tag name="KSO_WM_TEMPLATE_CATEGORY" val="custom"/>
  <p:tag name="KSO_WM_TEMPLATE_INDEX" val="20196580"/>
  <p:tag name="KSO_WM_UNIT_HIGHLIGHT" val="0"/>
  <p:tag name="KSO_WM_UNIT_COMPATIBLE" val="0"/>
  <p:tag name="KSO_WM_UNIT_LAYERLEVEL" val="1"/>
  <p:tag name="KSO_WM_DIAGRAM_GROUP_CODE" val="m1-1"/>
  <p:tag name="KSO_WM_UNIT_TYPE" val="i"/>
  <p:tag name="KSO_WM_UNIT_INDEX" val="1"/>
  <p:tag name="KSO_WM_UNIT_DIAGRAM_ISNUMVISUAL" val="0"/>
  <p:tag name="KSO_WM_UNIT_DIAGRAM_ISREFERUNIT" val="0"/>
  <p:tag name="KSO_WM_UNIT_FILL_FORE_SCHEMECOLOR_INDEX" val="6"/>
  <p:tag name="KSO_WM_UNIT_FILL_TYPE" val="1"/>
  <p:tag name="KSO_WM_UNIT_USESOURCEFORMAT_APPLY" val="1"/>
</p:tagLst>
</file>

<file path=ppt/tags/tag351.xml><?xml version="1.0" encoding="utf-8"?>
<p:tagLst xmlns:p="http://schemas.openxmlformats.org/presentationml/2006/main">
  <p:tag name="KSO_WM_TAG_VERSION" val="1.0"/>
  <p:tag name="KSO_WM_BEAUTIFY_FLAG" val="#wm#"/>
  <p:tag name="KSO_WM_UNIT_ID" val="custom20196580_9*i*2"/>
  <p:tag name="KSO_WM_TEMPLATE_CATEGORY" val="custom"/>
  <p:tag name="KSO_WM_TEMPLATE_INDEX" val="20196580"/>
  <p:tag name="KSO_WM_UNIT_HIGHLIGHT" val="0"/>
  <p:tag name="KSO_WM_UNIT_COMPATIBLE" val="0"/>
  <p:tag name="KSO_WM_UNIT_LAYERLEVEL" val="1"/>
  <p:tag name="KSO_WM_DIAGRAM_GROUP_CODE" val="m1-1"/>
  <p:tag name="KSO_WM_UNIT_TYPE" val="i"/>
  <p:tag name="KSO_WM_UNIT_INDEX" val="2"/>
  <p:tag name="KSO_WM_UNIT_DIAGRAM_ISNUMVISUAL" val="0"/>
  <p:tag name="KSO_WM_UNIT_DIAGRAM_ISREFERUNIT" val="0"/>
  <p:tag name="KSO_WM_UNIT_LINE_FORE_SCHEMECOLOR_INDEX" val="15"/>
  <p:tag name="KSO_WM_UNIT_LINE_FILL_TYPE" val="2"/>
  <p:tag name="KSO_WM_UNIT_USESOURCEFORMAT_APPLY" val="1"/>
</p:tagLst>
</file>

<file path=ppt/tags/tag352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a*1"/>
  <p:tag name="KSO_WM_UNIT_LAYERLEVEL" val="1"/>
  <p:tag name="KSO_WM_UNIT_VALUE" val="9"/>
  <p:tag name="KSO_WM_UNIT_ISCONTENTSTITLE" val="0"/>
  <p:tag name="KSO_WM_UNIT_HIGHLIGHT" val="0"/>
  <p:tag name="KSO_WM_UNIT_COMPATIBLE" val="0"/>
  <p:tag name="KSO_WM_BEAUTIFY_FLAG" val="#wm#"/>
  <p:tag name="KSO_WM_DIAGRAM_GROUP_CODE" val="m1-1"/>
  <p:tag name="KSO_WM_UNIT_TYPE" val="a"/>
  <p:tag name="KSO_WM_UNIT_INDEX" val="1"/>
  <p:tag name="KSO_WM_UNIT_PRESET_TEXT" val="单击此处添加标题"/>
  <p:tag name="KSO_WM_UNIT_NOCLEAR" val="0"/>
  <p:tag name="KSO_WM_UNIT_DIAGRAM_ISNUMVISUAL" val="0"/>
  <p:tag name="KSO_WM_UNIT_DIAGRAM_ISREFERUNIT" val="0"/>
  <p:tag name="KSO_WM_UNIT_ISNUMDGMTITLE" val="0"/>
  <p:tag name="KSO_WM_UNIT_TEXT_FILL_FORE_SCHEMECOLOR_INDEX" val="15"/>
  <p:tag name="KSO_WM_UNIT_TEXT_FILL_TYPE" val="1"/>
  <p:tag name="KSO_WM_UNIT_USESOURCEFORMAT_APPLY" val="1"/>
</p:tagLst>
</file>

<file path=ppt/tags/tag353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1"/>
  <p:tag name="KSO_WM_UNIT_LAYERLEVEL" val="1_1_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DIAGRAM_ISNUMVISUAL" val="0"/>
  <p:tag name="KSO_WM_UNIT_DIAGRAM_ISREFERUNIT" val="0"/>
</p:tagLst>
</file>

<file path=ppt/tags/tag354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1"/>
  <p:tag name="KSO_WM_UNIT_LAYERLEVEL" val="1_1_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DIAGRAM_ISNUMVISUAL" val="0"/>
  <p:tag name="KSO_WM_UNIT_DIAGRAM_ISREFERUNIT" val="0"/>
</p:tagLst>
</file>

<file path=ppt/tags/tag355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1"/>
  <p:tag name="KSO_WM_UNIT_LAYERLEVEL" val="1_1_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DIAGRAM_ISNUMVISUAL" val="0"/>
  <p:tag name="KSO_WM_UNIT_DIAGRAM_ISREFERUNIT" val="0"/>
</p:tagLst>
</file>

<file path=ppt/tags/tag356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i*1_1_1"/>
  <p:tag name="KSO_WM_UNIT_LAYERLEVEL" val="1_1_1"/>
  <p:tag name="KSO_WM_UNIT_TEXT_FILL_FORE_SCHEMECOLOR_INDEX" val="14"/>
  <p:tag name="KSO_WM_UNIT_TEXT_FILL_TYPE" val="1"/>
  <p:tag name="KSO_WM_UNIT_USESOURCEFORMAT_APPLY" val="1"/>
  <p:tag name="KSO_WM_UNIT_HIGHLIGHT" val="0"/>
  <p:tag name="KSO_WM_UNIT_COMPATIBLE" val="0"/>
  <p:tag name="KSO_WM_DIAGRAM_GROUP_CODE" val="m1-1"/>
  <p:tag name="KSO_WM_UNIT_DIAGRAM_ISNUMVISUAL" val="0"/>
  <p:tag name="KSO_WM_UNIT_DIAGRAM_ISREFERUNIT" val="0"/>
</p:tagLst>
</file>

<file path=ppt/tags/tag357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f*1_1_1"/>
  <p:tag name="KSO_WM_UNIT_LAYERLEVEL" val="1_1_1"/>
  <p:tag name="KSO_WM_UNIT_VALUE" val="48"/>
  <p:tag name="KSO_WM_UNIT_HIGHLIGHT" val="0"/>
  <p:tag name="KSO_WM_UNIT_COMPATIBLE" val="0"/>
  <p:tag name="KSO_WM_UNIT_TEXT_FILL_FORE_SCHEMECOLOR_INDEX" val="13"/>
  <p:tag name="KSO_WM_UNIT_TEXT_FILL_TYPE" val="1"/>
  <p:tag name="KSO_WM_UNIT_USESOURCEFORMAT_APPLY" val="1"/>
  <p:tag name="KSO_WM_DIAGRAM_GROUP_CODE" val="m1-1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SUBTYPE" val="a"/>
</p:tagLst>
</file>

<file path=ppt/tags/tag358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f*1_1_1"/>
  <p:tag name="KSO_WM_UNIT_LAYERLEVEL" val="1_1_1"/>
  <p:tag name="KSO_WM_UNIT_VALUE" val="48"/>
  <p:tag name="KSO_WM_UNIT_HIGHLIGHT" val="0"/>
  <p:tag name="KSO_WM_UNIT_COMPATIBLE" val="0"/>
  <p:tag name="KSO_WM_UNIT_TEXT_FILL_FORE_SCHEMECOLOR_INDEX" val="13"/>
  <p:tag name="KSO_WM_UNIT_TEXT_FILL_TYPE" val="1"/>
  <p:tag name="KSO_WM_UNIT_USESOURCEFORMAT_APPLY" val="1"/>
  <p:tag name="KSO_WM_DIAGRAM_GROUP_CODE" val="m1-1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SUBTYPE" val="a"/>
</p:tagLst>
</file>

<file path=ppt/tags/tag359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m_h_f*1_1_1"/>
  <p:tag name="KSO_WM_UNIT_LAYERLEVEL" val="1_1_1"/>
  <p:tag name="KSO_WM_UNIT_VALUE" val="48"/>
  <p:tag name="KSO_WM_UNIT_HIGHLIGHT" val="0"/>
  <p:tag name="KSO_WM_UNIT_COMPATIBLE" val="0"/>
  <p:tag name="KSO_WM_UNIT_TEXT_FILL_FORE_SCHEMECOLOR_INDEX" val="13"/>
  <p:tag name="KSO_WM_UNIT_TEXT_FILL_TYPE" val="1"/>
  <p:tag name="KSO_WM_UNIT_USESOURCEFORMAT_APPLY" val="1"/>
  <p:tag name="KSO_WM_DIAGRAM_GROUP_CODE" val="m1-1"/>
  <p:tag name="KSO_WM_UNIT_PRESET_TEXT" val="单击此处添加文本具体内容，简明扼要的阐述您的观点。"/>
  <p:tag name="KSO_WM_UNIT_NOCLEAR" val="0"/>
  <p:tag name="KSO_WM_UNIT_DIAGRAM_ISNUMVISUAL" val="0"/>
  <p:tag name="KSO_WM_UNIT_DIAGRAM_ISREFERUNIT" val="0"/>
  <p:tag name="KSO_WM_UNIT_SUBTYPE" val="a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  <p:tag name="KSO_WM_SLIDE_ID" val="custom20196580_9"/>
  <p:tag name="KSO_WM_SLIDE_ITEM_CNT" val="5"/>
  <p:tag name="KSO_WM_SLIDE_INDEX" val="9"/>
  <p:tag name="KSO_WM_TAG_VERSION" val="1.0"/>
  <p:tag name="KSO_WM_SLIDE_LAYOUT" val="a_m"/>
  <p:tag name="KSO_WM_SLIDE_LAYOUT_CNT" val="1_1"/>
  <p:tag name="KSO_WM_SLIDE_TYPE" val="text"/>
  <p:tag name="KSO_WM_SLIDE_SUBTYPE" val="diag"/>
  <p:tag name="KSO_WM_SLIDE_SIZE" val="919.424*337.084"/>
  <p:tag name="KSO_WM_SLIDE_POSITION" val="0.875039*162.932"/>
  <p:tag name="KSO_WM_DIAGRAM_GROUP_CODE" val="m1-1"/>
  <p:tag name="KSO_WM_SLIDE_DIAGTYPE" val="m"/>
  <p:tag name="KSO_WM_TEMPLATE_SUBCATEGORY" val="0"/>
  <p:tag name="KSO_WM_TEMPLATE_MASTER_TYPE" val="1"/>
  <p:tag name="KSO_WM_TEMPLATE_COLOR_TYPE" val="0"/>
</p:tagLst>
</file>

<file path=ppt/tags/tag361.xml><?xml version="1.0" encoding="utf-8"?>
<p:tagLst xmlns:p="http://schemas.openxmlformats.org/presentationml/2006/main">
  <p:tag name="KSO_WM_TEMPLATE_CATEGORY" val="custom"/>
  <p:tag name="KSO_WM_TEMPLATE_INDEX" val="20196580"/>
  <p:tag name="KSO_WM_TAG_VERSION" val="1.0"/>
  <p:tag name="KSO_WM_UNIT_ID" val="custom20196580_9*a*1"/>
  <p:tag name="KSO_WM_UNIT_LAYERLEVEL" val="1"/>
  <p:tag name="KSO_WM_UNIT_VALUE" val="9"/>
  <p:tag name="KSO_WM_UNIT_ISCONTENTSTITLE" val="0"/>
  <p:tag name="KSO_WM_UNIT_HIGHLIGHT" val="0"/>
  <p:tag name="KSO_WM_UNIT_COMPATIBLE" val="0"/>
  <p:tag name="KSO_WM_BEAUTIFY_FLAG" val="#wm#"/>
  <p:tag name="KSO_WM_DIAGRAM_GROUP_CODE" val="m1-1"/>
  <p:tag name="KSO_WM_UNIT_TYPE" val="a"/>
  <p:tag name="KSO_WM_UNIT_INDEX" val="1"/>
  <p:tag name="KSO_WM_UNIT_PRESET_TEXT" val="单击此处添加标题"/>
  <p:tag name="KSO_WM_UNIT_NOCLEAR" val="0"/>
  <p:tag name="KSO_WM_UNIT_DIAGRAM_ISNUMVISUAL" val="0"/>
  <p:tag name="KSO_WM_UNIT_DIAGRAM_ISREFERUNIT" val="0"/>
  <p:tag name="KSO_WM_UNIT_ISNUMDGMTITLE" val="0"/>
  <p:tag name="KSO_WM_UNIT_TEXT_FILL_FORE_SCHEMECOLOR_INDEX" val="15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63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66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2019658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COMBINE_RELATE_SLIDE_ID" val="background20185109_1"/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9658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ID" val="_1*d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VALUE" val="1901*1643"/>
  <p:tag name="KSO_WM_UNIT_TYPE" val="d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ID" val="_1*γ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TYPE" val="γ"/>
  <p:tag name="KSO_WM_UNIT_INDEX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UNIT_ID" val="_1*i*1"/>
  <p:tag name="KSO_WM_UNIT_HIGHLIGHT" val="0"/>
  <p:tag name="KSO_WM_UNIT_COMPATIBLE" val="0"/>
  <p:tag name="KSO_WM_UNIT_LAYERLEVEL" val="1"/>
  <p:tag name="KSO_WM_UNIT_DIAGRAM_ISNUMVISUAL" val="0"/>
  <p:tag name="KSO_WM_UNIT_DIAGRAM_ISREFERUNIT" val="0"/>
  <p:tag name="KSO_WM_UNIT_TYPE" val="i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ID" val="_3*d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VALUE" val="1901*1643"/>
  <p:tag name="KSO_WM_UNIT_TYPE" val="d"/>
  <p:tag name="KSO_WM_UNIT_INDEX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ID" val="_3*γ*1"/>
  <p:tag name="KSO_WM_UNIT_LAYERLEVEL" val="1"/>
  <p:tag name="KSO_WM_TAG_VERSION" val="1.0"/>
  <p:tag name="KSO_WM_BEAUTIFY_FLAG" val="#wm#"/>
  <p:tag name="KSO_WM_UNIT_DIAGRAM_ISNUMVISUAL" val="0"/>
  <p:tag name="KSO_WM_UNIT_DIAGRAM_ISREFERUNIT" val="0"/>
  <p:tag name="KSO_WM_UNIT_TYPE" val="γ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" val="目录"/>
  <p:tag name="KSO_WM_UNIT_ID" val="_3*a*1"/>
  <p:tag name="KSO_WM_UNIT_LINE_FORE_SCHEMECOLOR_INDEX" val="5"/>
  <p:tag name="KSO_WM_UNIT_LINE_FILL_TYPE" val="2"/>
  <p:tag name="KSO_WM_UNIT_TEXT_FILL_FORE_SCHEMECOLOR_INDEX" val="15"/>
  <p:tag name="KSO_WM_UNIT_TEXT_FILL_TYPE" val="1"/>
  <p:tag name="KSO_WM_UNIT_USESOURCEFORMAT_APPLY" val="1"/>
  <p:tag name="KSO_WM_UNIT_NOCLEAR" val="0"/>
  <p:tag name="KSO_WM_UNIT_DIAGRAM_ISNUMVISUAL" val="0"/>
  <p:tag name="KSO_WM_UNIT_DIAGRAM_ISREFERUNIT" val="0"/>
  <p:tag name="KSO_WM_UNIT_ISNUMDGMTITLE" val="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5A6E8C"/>
      </a:accent3>
      <a:accent4>
        <a:srgbClr val="E4E4E4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20196850">
      <a:dk1>
        <a:srgbClr val="000000"/>
      </a:dk1>
      <a:lt1>
        <a:srgbClr val="FFFFFF"/>
      </a:lt1>
      <a:dk2>
        <a:srgbClr val="CCD4DE"/>
      </a:dk2>
      <a:lt2>
        <a:srgbClr val="E7E6E6"/>
      </a:lt2>
      <a:accent1>
        <a:srgbClr val="5A6E8C"/>
      </a:accent1>
      <a:accent2>
        <a:srgbClr val="3F5F8C"/>
      </a:accent2>
      <a:accent3>
        <a:srgbClr val="5A77A4"/>
      </a:accent3>
      <a:accent4>
        <a:srgbClr val="8496B0"/>
      </a:accent4>
      <a:accent5>
        <a:srgbClr val="A6B4C6"/>
      </a:accent5>
      <a:accent6>
        <a:srgbClr val="B5C0D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20196850">
      <a:dk1>
        <a:srgbClr val="000000"/>
      </a:dk1>
      <a:lt1>
        <a:srgbClr val="FFFFFF"/>
      </a:lt1>
      <a:dk2>
        <a:srgbClr val="CCD4DE"/>
      </a:dk2>
      <a:lt2>
        <a:srgbClr val="E7E6E6"/>
      </a:lt2>
      <a:accent1>
        <a:srgbClr val="5A6E8C"/>
      </a:accent1>
      <a:accent2>
        <a:srgbClr val="3F5F8C"/>
      </a:accent2>
      <a:accent3>
        <a:srgbClr val="5A77A4"/>
      </a:accent3>
      <a:accent4>
        <a:srgbClr val="8496B0"/>
      </a:accent4>
      <a:accent5>
        <a:srgbClr val="A6B4C6"/>
      </a:accent5>
      <a:accent6>
        <a:srgbClr val="B5C0D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3104</Words>
  <Application>WPS 演示</Application>
  <PresentationFormat>宽屏</PresentationFormat>
  <Paragraphs>234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Impact</vt:lpstr>
      <vt:lpstr>Times New Roman</vt:lpstr>
      <vt:lpstr>Arial Black</vt:lpstr>
      <vt:lpstr>Bradley Hand ITC</vt:lpstr>
      <vt:lpstr>Mongolian Baiti</vt:lpstr>
      <vt:lpstr>Arial Unicode MS</vt:lpstr>
      <vt:lpstr>Calibri</vt:lpstr>
      <vt:lpstr>HelveticaNeue</vt:lpstr>
      <vt:lpstr>Corbel</vt:lpstr>
      <vt:lpstr>华文新魏</vt:lpstr>
      <vt:lpstr>1_Office 主题​​</vt:lpstr>
      <vt:lpstr>2_Office 主题​​</vt:lpstr>
      <vt:lpstr>3_Office 主题​​</vt:lpstr>
      <vt:lpstr>PowerPoint 演示文稿</vt:lpstr>
      <vt:lpstr>Reading and Thinking</vt:lpstr>
      <vt:lpstr>A Vlog about ______________________</vt:lpstr>
      <vt:lpstr>1. Where might you read this passage?</vt:lpstr>
      <vt:lpstr>the Structure and Main Idea</vt:lpstr>
      <vt:lpstr>Who is Xie Lei ?</vt:lpstr>
      <vt:lpstr>Challenges</vt:lpstr>
      <vt:lpstr>Challenges</vt:lpstr>
      <vt:lpstr>PowerPoint 演示文稿</vt:lpstr>
      <vt:lpstr>PowerPoint 演示文稿</vt:lpstr>
      <vt:lpstr>PowerPoint 演示文稿</vt:lpstr>
      <vt:lpstr>Why does Xie Lei choose to join in the exchange programme?</vt:lpstr>
      <vt:lpstr>I am not the same, having seen the moon shine on the other side of the world.                              ---Mary Anne Radmacher</vt:lpstr>
      <vt:lpstr>Homework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bravolily</dc:creator>
  <cp:lastModifiedBy>24147</cp:lastModifiedBy>
  <cp:revision>170</cp:revision>
  <dcterms:created xsi:type="dcterms:W3CDTF">2019-06-19T02:08:00Z</dcterms:created>
  <dcterms:modified xsi:type="dcterms:W3CDTF">2021-12-03T09:20:35Z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C245B691A4564FA99C02FBB5E8D72519</vt:lpwstr>
  </property>
</Properties>
</file>