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1461" r:id="rId2"/>
    <p:sldId id="256" r:id="rId3"/>
    <p:sldId id="562" r:id="rId4"/>
    <p:sldId id="1287" r:id="rId5"/>
    <p:sldId id="773" r:id="rId6"/>
    <p:sldId id="1295" r:id="rId7"/>
    <p:sldId id="853" r:id="rId8"/>
    <p:sldId id="564" r:id="rId9"/>
    <p:sldId id="1400" r:id="rId10"/>
    <p:sldId id="1426" r:id="rId11"/>
    <p:sldId id="566" r:id="rId12"/>
    <p:sldId id="567" r:id="rId13"/>
    <p:sldId id="640" r:id="rId14"/>
    <p:sldId id="573" r:id="rId15"/>
    <p:sldId id="638" r:id="rId16"/>
    <p:sldId id="646" r:id="rId17"/>
    <p:sldId id="641" r:id="rId18"/>
    <p:sldId id="647" r:id="rId19"/>
    <p:sldId id="649" r:id="rId20"/>
    <p:sldId id="652" r:id="rId21"/>
    <p:sldId id="1402" r:id="rId22"/>
    <p:sldId id="1425" r:id="rId23"/>
    <p:sldId id="712" r:id="rId24"/>
    <p:sldId id="517" r:id="rId25"/>
    <p:sldId id="1455" r:id="rId26"/>
    <p:sldId id="1456" r:id="rId27"/>
    <p:sldId id="1446" r:id="rId28"/>
    <p:sldId id="1301" r:id="rId29"/>
    <p:sldId id="1451" r:id="rId30"/>
    <p:sldId id="1458" r:id="rId31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iu" initials="q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A8F8A"/>
    <a:srgbClr val="0E18A4"/>
    <a:srgbClr val="000000"/>
    <a:srgbClr val="1D41D5"/>
    <a:srgbClr val="A30234"/>
    <a:srgbClr val="E9E9E6"/>
    <a:srgbClr val="C1E2EB"/>
    <a:srgbClr val="0FB62A"/>
    <a:srgbClr val="EE4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2" y="312"/>
      </p:cViewPr>
      <p:guideLst>
        <p:guide orient="horz" pos="235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08531-7883-4C88-913F-7AEA625C6775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4418C-2B23-429B-A7CF-CD57D102E2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2021/12/16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29210" y="-29210"/>
            <a:ext cx="12220575" cy="687197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19.jpe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17.jpeg"/><Relationship Id="rId5" Type="http://schemas.openxmlformats.org/officeDocument/2006/relationships/tags" Target="../tags/tag19.xml"/><Relationship Id="rId10" Type="http://schemas.openxmlformats.org/officeDocument/2006/relationships/image" Target="../media/image6.jpeg"/><Relationship Id="rId4" Type="http://schemas.openxmlformats.org/officeDocument/2006/relationships/tags" Target="../tags/tag18.xml"/><Relationship Id="rId9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image" Target="../media/image20.jpeg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image" Target="../media/image22.png"/><Relationship Id="rId10" Type="http://schemas.openxmlformats.org/officeDocument/2006/relationships/tags" Target="../tags/tag31.xml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tags" Target="../tags/tag39.xml"/><Relationship Id="rId7" Type="http://schemas.openxmlformats.org/officeDocument/2006/relationships/image" Target="../media/image25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image" Target="../media/image28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14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8280" y="1077595"/>
            <a:ext cx="11592560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 </a:t>
            </a:r>
            <a:r>
              <a:rPr lang="zh-CN" altLang="en-US" sz="2800">
                <a:sym typeface="+mn-ea"/>
              </a:rPr>
              <a:t>①</a:t>
            </a:r>
            <a:r>
              <a:rPr lang="en-US" altLang="zh-CN" sz="2800">
                <a:sym typeface="+mn-ea"/>
              </a:rPr>
              <a:t> </a:t>
            </a:r>
            <a:r>
              <a:rPr lang="zh-CN" altLang="en-US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First:</a:t>
            </a:r>
            <a:r>
              <a:rPr lang="zh-CN" altLang="en-US" sz="2800">
                <a:sym typeface="+mn-ea"/>
              </a:rPr>
              <a:t> </a:t>
            </a:r>
            <a:r>
              <a:rPr lang="en-US" sz="2800">
                <a:sym typeface="+mn-ea"/>
              </a:rPr>
              <a:t>The waiter gave my seat to someone else</a:t>
            </a:r>
            <a:r>
              <a:rPr lang="zh-CN" altLang="en-US" sz="2800">
                <a:sym typeface="+mn-ea"/>
              </a:rPr>
              <a:t>. </a:t>
            </a:r>
            <a:r>
              <a:rPr lang="en-US" altLang="zh-CN" sz="2800">
                <a:sym typeface="+mn-ea"/>
              </a:rPr>
              <a:t>     </a:t>
            </a:r>
            <a:r>
              <a:rPr lang="zh-CN" altLang="en-US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Next:</a:t>
            </a:r>
            <a:r>
              <a:rPr lang="zh-CN" altLang="en-US" sz="2800">
                <a:sym typeface="+mn-ea"/>
              </a:rPr>
              <a:t> </a:t>
            </a:r>
            <a:r>
              <a:rPr lang="en-US" altLang="zh-CN" sz="2800">
                <a:sym typeface="+mn-ea"/>
              </a:rPr>
              <a:t> I came back.</a:t>
            </a:r>
            <a:endParaRPr lang="en-US" altLang="zh-CN" sz="2800"/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>
              <a:lnSpc>
                <a:spcPct val="150000"/>
              </a:lnSpc>
            </a:pPr>
            <a:r>
              <a:rPr lang="en-US" altLang="zh-CN" sz="2800"/>
              <a:t> </a:t>
            </a:r>
            <a:r>
              <a:rPr lang="zh-CN" altLang="en-US" sz="2800">
                <a:sym typeface="+mn-ea"/>
              </a:rPr>
              <a:t>②</a:t>
            </a:r>
            <a:r>
              <a:rPr lang="en-US" altLang="zh-CN" sz="2800">
                <a:sym typeface="+mn-ea"/>
              </a:rPr>
              <a:t> </a:t>
            </a:r>
            <a:r>
              <a:rPr lang="zh-CN" altLang="en-US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First:</a:t>
            </a:r>
            <a:r>
              <a:rPr lang="zh-CN" altLang="en-US" sz="2800">
                <a:sym typeface="+mn-ea"/>
              </a:rPr>
              <a:t> </a:t>
            </a:r>
            <a:r>
              <a:rPr lang="en-US" altLang="zh-CN" sz="2800">
                <a:sym typeface="+mn-ea"/>
              </a:rPr>
              <a:t>The thief ran away</a:t>
            </a:r>
            <a:r>
              <a:rPr lang="zh-CN" altLang="en-US" sz="2800">
                <a:sym typeface="+mn-ea"/>
              </a:rPr>
              <a:t>. </a:t>
            </a:r>
            <a:r>
              <a:rPr lang="en-US" altLang="zh-CN" sz="2800">
                <a:sym typeface="+mn-ea"/>
              </a:rPr>
              <a:t>    </a:t>
            </a:r>
            <a:r>
              <a:rPr lang="zh-CN" altLang="en-US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Next: </a:t>
            </a:r>
            <a:r>
              <a:rPr lang="en-US" altLang="zh-CN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altLang="zh-CN" sz="2800">
                <a:sym typeface="+mn-ea"/>
              </a:rPr>
              <a:t>the police arrived</a:t>
            </a:r>
            <a:r>
              <a:rPr lang="zh-CN" altLang="en-US" sz="2800">
                <a:sym typeface="+mn-ea"/>
              </a:rPr>
              <a:t>.</a:t>
            </a:r>
            <a:endParaRPr lang="en-US" altLang="zh-CN" sz="2800"/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>
              <a:lnSpc>
                <a:spcPct val="150000"/>
              </a:lnSpc>
            </a:pPr>
            <a:r>
              <a:rPr lang="zh-CN" altLang="en-US" sz="2800">
                <a:sym typeface="+mn-ea"/>
              </a:rPr>
              <a:t>③</a:t>
            </a:r>
            <a:r>
              <a:rPr lang="en-US" altLang="zh-CN" sz="2800">
                <a:sym typeface="+mn-ea"/>
              </a:rPr>
              <a:t> </a:t>
            </a:r>
            <a:r>
              <a:rPr lang="zh-CN" altLang="en-US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First: </a:t>
            </a:r>
            <a:r>
              <a:rPr lang="en-US" sz="2800">
                <a:sym typeface="+mn-ea"/>
              </a:rPr>
              <a:t>The fire got out of control</a:t>
            </a:r>
            <a:r>
              <a:rPr lang="zh-CN" altLang="en-US" sz="2800">
                <a:sym typeface="+mn-ea"/>
              </a:rPr>
              <a:t>. </a:t>
            </a:r>
            <a:r>
              <a:rPr lang="en-US" altLang="zh-CN" sz="2800">
                <a:sym typeface="+mn-ea"/>
              </a:rPr>
              <a:t>    </a:t>
            </a:r>
            <a:r>
              <a:rPr lang="zh-CN" altLang="en-US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Next: </a:t>
            </a:r>
            <a:r>
              <a:rPr lang="en-US" altLang="zh-CN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 </a:t>
            </a:r>
            <a:r>
              <a:rPr lang="en-US" altLang="zh-CN" sz="2800">
                <a:sym typeface="+mn-ea"/>
              </a:rPr>
              <a:t>The firetruck drove up</a:t>
            </a:r>
            <a:r>
              <a:rPr lang="zh-CN" altLang="en-US" sz="2800">
                <a:sym typeface="+mn-ea"/>
              </a:rPr>
              <a:t>.</a:t>
            </a:r>
            <a:endParaRPr lang="en-US" altLang="zh-CN" sz="2800"/>
          </a:p>
        </p:txBody>
      </p:sp>
      <p:sp>
        <p:nvSpPr>
          <p:cNvPr id="3" name="文本框 2"/>
          <p:cNvSpPr txBox="1"/>
          <p:nvPr/>
        </p:nvSpPr>
        <p:spPr>
          <a:xfrm>
            <a:off x="628015" y="1890395"/>
            <a:ext cx="98920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>
                <a:solidFill>
                  <a:srgbClr val="FF0000"/>
                </a:solidFill>
                <a:sym typeface="+mn-ea"/>
              </a:rPr>
              <a:t>The 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waiter </a:t>
            </a:r>
            <a:r>
              <a:rPr lang="en-US" altLang="zh-CN" sz="2800" b="1" u="sng">
                <a:solidFill>
                  <a:srgbClr val="FF0000"/>
                </a:solidFill>
                <a:sym typeface="+mn-ea"/>
              </a:rPr>
              <a:t>ha</a:t>
            </a:r>
            <a:r>
              <a:rPr lang="zh-CN" altLang="en-US" sz="2800" b="1" u="sng">
                <a:solidFill>
                  <a:srgbClr val="FF0000"/>
                </a:solidFill>
                <a:sym typeface="+mn-ea"/>
              </a:rPr>
              <a:t>d </a:t>
            </a:r>
            <a:r>
              <a:rPr lang="en-US" altLang="zh-CN" sz="2800" b="1" u="sng">
                <a:solidFill>
                  <a:srgbClr val="FF0000"/>
                </a:solidFill>
                <a:sym typeface="+mn-ea"/>
              </a:rPr>
              <a:t>given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my seat to someone else when I came back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00710" y="3369310"/>
            <a:ext cx="81146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>
                <a:solidFill>
                  <a:srgbClr val="FF0000"/>
                </a:solidFill>
                <a:sym typeface="+mn-ea"/>
              </a:rPr>
              <a:t>The thief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zh-CN" altLang="en-US" sz="2800" b="1" u="sng">
                <a:solidFill>
                  <a:srgbClr val="FF0000"/>
                </a:solidFill>
                <a:sym typeface="+mn-ea"/>
              </a:rPr>
              <a:t>had </a:t>
            </a:r>
            <a:r>
              <a:rPr lang="en-US" altLang="zh-CN" sz="2800" b="1" u="sng">
                <a:solidFill>
                  <a:srgbClr val="FF0000"/>
                </a:solidFill>
                <a:sym typeface="+mn-ea"/>
              </a:rPr>
              <a:t>run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away by the time the police arrived.</a:t>
            </a:r>
            <a:endParaRPr lang="zh-CN" altLang="en-US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0710" y="4677410"/>
            <a:ext cx="93986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sym typeface="+mn-ea"/>
              </a:rPr>
              <a:t>The 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fire </a:t>
            </a:r>
            <a:r>
              <a:rPr lang="zh-CN" altLang="en-US" sz="2800" b="1" u="sng">
                <a:solidFill>
                  <a:srgbClr val="FF0000"/>
                </a:solidFill>
                <a:sym typeface="+mn-ea"/>
              </a:rPr>
              <a:t>had </a:t>
            </a:r>
            <a:r>
              <a:rPr lang="en-US" altLang="zh-CN" sz="2800" b="1" u="sng">
                <a:solidFill>
                  <a:srgbClr val="FF0000"/>
                </a:solidFill>
                <a:sym typeface="+mn-ea"/>
              </a:rPr>
              <a:t>gotten out of control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when the firetruck drove up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.</a:t>
            </a:r>
          </a:p>
        </p:txBody>
      </p:sp>
      <p:sp>
        <p:nvSpPr>
          <p:cNvPr id="18" name="矩形 17"/>
          <p:cNvSpPr/>
          <p:nvPr/>
        </p:nvSpPr>
        <p:spPr>
          <a:xfrm>
            <a:off x="9933305" y="-67945"/>
            <a:ext cx="2258695" cy="633095"/>
          </a:xfrm>
          <a:prstGeom prst="rect">
            <a:avLst/>
          </a:prstGeom>
          <a:blipFill rotWithShape="1">
            <a:blip r:embed="rId2">
              <a:alphaModFix amt="35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0" y="0"/>
            <a:ext cx="11953240" cy="1077595"/>
            <a:chOff x="0" y="0"/>
            <a:chExt cx="19201" cy="1697"/>
          </a:xfrm>
          <a:solidFill>
            <a:schemeClr val="accent6">
              <a:lumMod val="40000"/>
              <a:lumOff val="60000"/>
              <a:alpha val="42000"/>
            </a:schemeClr>
          </a:solidFill>
        </p:grpSpPr>
        <p:sp>
          <p:nvSpPr>
            <p:cNvPr id="20" name="标题 3"/>
            <p:cNvSpPr>
              <a:spLocks noGrp="1"/>
            </p:cNvSpPr>
            <p:nvPr/>
          </p:nvSpPr>
          <p:spPr>
            <a:xfrm>
              <a:off x="0" y="0"/>
              <a:ext cx="19201" cy="169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z="3600" dirty="0">
                <a:solidFill>
                  <a:srgbClr val="FFCC00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39" y="338"/>
              <a:ext cx="18417" cy="89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fontAlgn="auto">
                <a:lnSpc>
                  <a:spcPct val="110000"/>
                </a:lnSpc>
              </a:pPr>
              <a:r>
                <a:rPr lang="en-US" altLang="zh-CN" sz="2800" b="1">
                  <a:solidFill>
                    <a:schemeClr val="tx1"/>
                  </a:solidFill>
                  <a:sym typeface="+mn-ea"/>
                </a:rPr>
                <a:t>(2) Combine two sentences into one using the past perfect tense.</a:t>
              </a:r>
              <a:r>
                <a:rPr lang="en-US" altLang="zh-CN" sz="2800" b="1">
                  <a:solidFill>
                    <a:schemeClr val="tx1"/>
                  </a:solidFill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矩形 72"/>
          <p:cNvSpPr/>
          <p:nvPr/>
        </p:nvSpPr>
        <p:spPr>
          <a:xfrm>
            <a:off x="-12064" y="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" name="菱形 1"/>
          <p:cNvSpPr/>
          <p:nvPr/>
        </p:nvSpPr>
        <p:spPr>
          <a:xfrm>
            <a:off x="6581140" y="1199515"/>
            <a:ext cx="4451985" cy="4451985"/>
          </a:xfrm>
          <a:prstGeom prst="diamond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3" name="菱形 2"/>
          <p:cNvSpPr/>
          <p:nvPr/>
        </p:nvSpPr>
        <p:spPr>
          <a:xfrm>
            <a:off x="7649210" y="1409065"/>
            <a:ext cx="4053840" cy="4053840"/>
          </a:xfrm>
          <a:prstGeom prst="diamond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6" name="菱形 5"/>
          <p:cNvSpPr/>
          <p:nvPr/>
        </p:nvSpPr>
        <p:spPr>
          <a:xfrm>
            <a:off x="6995160" y="1267460"/>
            <a:ext cx="4323080" cy="4323080"/>
          </a:xfrm>
          <a:prstGeom prst="diamond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86915" y="1751330"/>
            <a:ext cx="19411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02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22605" y="2805430"/>
            <a:ext cx="4688840" cy="2749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Identification</a:t>
            </a:r>
          </a:p>
          <a:p>
            <a:pPr algn="ctr">
              <a:lnSpc>
                <a:spcPct val="120000"/>
              </a:lnSpc>
            </a:pP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of the Past Perfect Tense</a:t>
            </a:r>
          </a:p>
        </p:txBody>
      </p:sp>
    </p:spTree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9060" y="90170"/>
            <a:ext cx="11475085" cy="916940"/>
            <a:chOff x="156" y="142"/>
            <a:chExt cx="18071" cy="1444"/>
          </a:xfrm>
        </p:grpSpPr>
        <p:sp>
          <p:nvSpPr>
            <p:cNvPr id="2" name="矩形 1"/>
            <p:cNvSpPr/>
            <p:nvPr/>
          </p:nvSpPr>
          <p:spPr>
            <a:xfrm>
              <a:off x="156" y="188"/>
              <a:ext cx="5293" cy="1399"/>
            </a:xfrm>
            <a:prstGeom prst="rect">
              <a:avLst/>
            </a:prstGeom>
            <a:blipFill rotWithShape="0">
              <a:blip r:embed="rId2">
                <a:alphaModFix amt="14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5450" y="142"/>
              <a:ext cx="6425" cy="1398"/>
            </a:xfrm>
            <a:prstGeom prst="rect">
              <a:avLst/>
            </a:prstGeom>
            <a:blipFill rotWithShape="0">
              <a:blip r:embed="rId3">
                <a:alphaModFix amt="32000"/>
              </a:blip>
              <a:stretch>
                <a:fillRect/>
              </a:stretch>
            </a:blip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1917" y="188"/>
              <a:ext cx="6310" cy="1352"/>
            </a:xfrm>
            <a:prstGeom prst="rect">
              <a:avLst/>
            </a:prstGeom>
            <a:blipFill rotWithShape="0">
              <a:blip r:embed="rId4">
                <a:alphaModFix amt="27000"/>
              </a:blip>
              <a:stretch>
                <a:fillRect/>
              </a:stretch>
            </a:blip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0" y="289560"/>
            <a:ext cx="10034905" cy="694055"/>
          </a:xfrm>
          <a:prstGeom prst="rect">
            <a:avLst/>
          </a:prstGeom>
          <a:solidFill>
            <a:srgbClr val="FFC000">
              <a:alpha val="21000"/>
            </a:srgb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1. by</a:t>
            </a:r>
            <a:r>
              <a:rPr lang="zh-CN" altLang="en-US" sz="28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，</a:t>
            </a:r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before</a:t>
            </a:r>
            <a:r>
              <a:rPr lang="zh-CN" altLang="en-US" sz="28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，</a:t>
            </a:r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when</a:t>
            </a:r>
            <a:r>
              <a:rPr lang="zh-CN" altLang="en-US" sz="28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，</a:t>
            </a:r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until, since+ </a:t>
            </a:r>
            <a:r>
              <a:rPr lang="en-US" altLang="zh-CN" sz="2800" b="1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a past action/time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9060" y="2170430"/>
            <a:ext cx="87820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*Dinner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had been served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by 6:00 p.m yesterday evening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</p:txBody>
      </p:sp>
      <p:sp>
        <p:nvSpPr>
          <p:cNvPr id="6" name="矩形: 圆角 12"/>
          <p:cNvSpPr/>
          <p:nvPr/>
        </p:nvSpPr>
        <p:spPr>
          <a:xfrm>
            <a:off x="4001135" y="2170430"/>
            <a:ext cx="4879975" cy="579755"/>
          </a:xfrm>
          <a:prstGeom prst="roundRect">
            <a:avLst/>
          </a:prstGeom>
          <a:solidFill>
            <a:srgbClr val="FDF731">
              <a:alpha val="45000"/>
            </a:srgbClr>
          </a:solidFill>
          <a:ln>
            <a:noFill/>
          </a:ln>
        </p:spPr>
        <p:style>
          <a:lnRef idx="2">
            <a:srgbClr val="4E67C8">
              <a:shade val="50000"/>
            </a:srgbClr>
          </a:lnRef>
          <a:fillRef idx="1">
            <a:srgbClr val="4E67C8"/>
          </a:fillRef>
          <a:effectRef idx="0">
            <a:srgbClr val="4E67C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altLang="zh-CN" sz="3200" b="1">
              <a:solidFill>
                <a:srgbClr val="A30234"/>
              </a:solidFill>
            </a:endParaRPr>
          </a:p>
        </p:txBody>
      </p:sp>
      <p:sp>
        <p:nvSpPr>
          <p:cNvPr id="7" name="矩形: 圆角 12"/>
          <p:cNvSpPr/>
          <p:nvPr/>
        </p:nvSpPr>
        <p:spPr>
          <a:xfrm>
            <a:off x="5613400" y="3268980"/>
            <a:ext cx="2740025" cy="579755"/>
          </a:xfrm>
          <a:prstGeom prst="roundRect">
            <a:avLst/>
          </a:prstGeom>
          <a:solidFill>
            <a:srgbClr val="FDF731">
              <a:alpha val="45000"/>
            </a:srgbClr>
          </a:solidFill>
          <a:ln>
            <a:noFill/>
          </a:ln>
        </p:spPr>
        <p:style>
          <a:lnRef idx="2">
            <a:srgbClr val="4E67C8">
              <a:shade val="50000"/>
            </a:srgbClr>
          </a:lnRef>
          <a:fillRef idx="1">
            <a:srgbClr val="4E67C8"/>
          </a:fillRef>
          <a:effectRef idx="0">
            <a:srgbClr val="4E67C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rgbClr val="A30234"/>
                </a:solidFill>
              </a:rPr>
              <a:t>by + past time</a:t>
            </a:r>
          </a:p>
        </p:txBody>
      </p:sp>
      <p:cxnSp>
        <p:nvCxnSpPr>
          <p:cNvPr id="36" name="直接箭头连接符 35"/>
          <p:cNvCxnSpPr/>
          <p:nvPr/>
        </p:nvCxnSpPr>
        <p:spPr>
          <a:xfrm flipH="1" flipV="1">
            <a:off x="5598795" y="2599055"/>
            <a:ext cx="14605" cy="81470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99060" y="4367530"/>
            <a:ext cx="120935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*Amy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had cooked their dinner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by the time her husband came back from work.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矩形: 圆角 12"/>
          <p:cNvSpPr/>
          <p:nvPr/>
        </p:nvSpPr>
        <p:spPr>
          <a:xfrm>
            <a:off x="4831715" y="4367530"/>
            <a:ext cx="7237730" cy="57975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2">
            <a:srgbClr val="4E67C8">
              <a:shade val="50000"/>
            </a:srgbClr>
          </a:lnRef>
          <a:fillRef idx="1">
            <a:srgbClr val="4E67C8"/>
          </a:fillRef>
          <a:effectRef idx="0">
            <a:srgbClr val="4E67C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altLang="zh-CN" sz="3200" b="1">
              <a:solidFill>
                <a:srgbClr val="A30234"/>
              </a:solidFill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5253355" y="5408295"/>
            <a:ext cx="5195570" cy="98933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3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rgbClr val="4E67C8">
              <a:shade val="50000"/>
            </a:srgbClr>
          </a:lnRef>
          <a:fillRef idx="1">
            <a:srgbClr val="4E67C8"/>
          </a:fillRef>
          <a:effectRef idx="0">
            <a:srgbClr val="4E67C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l"/>
            <a:r>
              <a:rPr lang="en-US" altLang="zh-CN" sz="2800" b="1">
                <a:solidFill>
                  <a:srgbClr val="A30234"/>
                </a:solidFill>
              </a:rPr>
              <a:t>by the time + clause ( past action)</a:t>
            </a:r>
          </a:p>
        </p:txBody>
      </p:sp>
      <p:cxnSp>
        <p:nvCxnSpPr>
          <p:cNvPr id="14" name="直接箭头连接符 13"/>
          <p:cNvCxnSpPr/>
          <p:nvPr/>
        </p:nvCxnSpPr>
        <p:spPr>
          <a:xfrm flipH="1" flipV="1">
            <a:off x="9130030" y="4782820"/>
            <a:ext cx="14605" cy="81470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6" grpId="0" animBg="1"/>
      <p:bldP spid="7" grpId="0" animBg="1"/>
      <p:bldP spid="9" grpId="0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9060" y="90170"/>
            <a:ext cx="11475085" cy="916940"/>
            <a:chOff x="156" y="142"/>
            <a:chExt cx="18071" cy="1444"/>
          </a:xfrm>
        </p:grpSpPr>
        <p:sp>
          <p:nvSpPr>
            <p:cNvPr id="2" name="矩形 1"/>
            <p:cNvSpPr/>
            <p:nvPr/>
          </p:nvSpPr>
          <p:spPr>
            <a:xfrm>
              <a:off x="156" y="188"/>
              <a:ext cx="5293" cy="1399"/>
            </a:xfrm>
            <a:prstGeom prst="rect">
              <a:avLst/>
            </a:prstGeom>
            <a:blipFill rotWithShape="0">
              <a:blip r:embed="rId2">
                <a:alphaModFix amt="14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5450" y="142"/>
              <a:ext cx="6425" cy="1398"/>
            </a:xfrm>
            <a:prstGeom prst="rect">
              <a:avLst/>
            </a:prstGeom>
            <a:blipFill rotWithShape="0">
              <a:blip r:embed="rId3">
                <a:alphaModFix amt="32000"/>
              </a:blip>
              <a:stretch>
                <a:fillRect/>
              </a:stretch>
            </a:blip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1917" y="188"/>
              <a:ext cx="6310" cy="1352"/>
            </a:xfrm>
            <a:prstGeom prst="rect">
              <a:avLst/>
            </a:prstGeom>
            <a:blipFill rotWithShape="0">
              <a:blip r:embed="rId4">
                <a:alphaModFix amt="27000"/>
              </a:blip>
              <a:stretch>
                <a:fillRect/>
              </a:stretch>
            </a:blip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9060" y="273050"/>
            <a:ext cx="4919980" cy="694055"/>
          </a:xfrm>
          <a:prstGeom prst="rect">
            <a:avLst/>
          </a:prstGeom>
          <a:solidFill>
            <a:srgbClr val="FFC000">
              <a:alpha val="21000"/>
            </a:srgb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2. </a:t>
            </a:r>
            <a:r>
              <a:rPr lang="en-US" sz="28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already</a:t>
            </a:r>
            <a:r>
              <a:rPr lang="zh-CN" altLang="en-US" sz="28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，</a:t>
            </a:r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yet, just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9060" y="2170430"/>
            <a:ext cx="116636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*I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had just eaten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my lunch when she phoned me. 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矩形: 圆角 12"/>
          <p:cNvSpPr/>
          <p:nvPr/>
        </p:nvSpPr>
        <p:spPr>
          <a:xfrm>
            <a:off x="1163320" y="2170430"/>
            <a:ext cx="681990" cy="579755"/>
          </a:xfrm>
          <a:prstGeom prst="roundRect">
            <a:avLst/>
          </a:prstGeom>
          <a:solidFill>
            <a:srgbClr val="FDF731">
              <a:alpha val="45000"/>
            </a:srgbClr>
          </a:solidFill>
          <a:ln>
            <a:noFill/>
          </a:ln>
        </p:spPr>
        <p:style>
          <a:lnRef idx="2">
            <a:srgbClr val="4E67C8">
              <a:shade val="50000"/>
            </a:srgbClr>
          </a:lnRef>
          <a:fillRef idx="1">
            <a:srgbClr val="4E67C8"/>
          </a:fillRef>
          <a:effectRef idx="0">
            <a:srgbClr val="4E67C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altLang="zh-CN" sz="3200" b="1">
              <a:solidFill>
                <a:srgbClr val="A30234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8425" y="3462020"/>
            <a:ext cx="120935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*I arrived very late at the party. All my friends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had already gone home. 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矩形: 圆角 12"/>
          <p:cNvSpPr/>
          <p:nvPr/>
        </p:nvSpPr>
        <p:spPr>
          <a:xfrm>
            <a:off x="8046085" y="3546475"/>
            <a:ext cx="1186180" cy="43751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2">
            <a:srgbClr val="4E67C8">
              <a:shade val="50000"/>
            </a:srgbClr>
          </a:lnRef>
          <a:fillRef idx="1">
            <a:srgbClr val="4E67C8"/>
          </a:fillRef>
          <a:effectRef idx="0">
            <a:srgbClr val="4E67C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altLang="zh-CN" sz="3200" b="1">
              <a:solidFill>
                <a:srgbClr val="A3023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6" grpId="0" animBg="1"/>
      <p:bldP spid="9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0" y="165735"/>
            <a:ext cx="2996565" cy="645160"/>
          </a:xfrm>
          <a:prstGeom prst="rect">
            <a:avLst/>
          </a:prstGeom>
          <a:noFill/>
        </p:spPr>
        <p:txBody>
          <a:bodyPr wrap="square" lIns="108000" rIns="0" anchor="b">
            <a:spAutoFit/>
          </a:bodyPr>
          <a:lstStyle>
            <a:defPPr>
              <a:defRPr lang="zh-CN"/>
            </a:defPPr>
            <a:lvl1pPr>
              <a:defRPr sz="6000" b="1" i="0">
                <a:ln w="3175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ngravers MT" panose="02090707080505020304" pitchFamily="18" charset="0"/>
                <a:ea typeface="华文琥珀" panose="02010800040101010101" pitchFamily="2" charset="-122"/>
              </a:defRPr>
            </a:lvl1pPr>
          </a:lstStyle>
          <a:p>
            <a:pPr algn="l">
              <a:defRPr/>
            </a:pPr>
            <a:r>
              <a:rPr lang="en-US" altLang="zh-CN" sz="3200" spc="50" dirty="0">
                <a:ln w="0"/>
                <a:solidFill>
                  <a:srgbClr val="7030A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3.The context:</a:t>
            </a:r>
            <a:r>
              <a:rPr lang="en-US" altLang="zh-CN" sz="3600" spc="50" dirty="0">
                <a:ln w="0"/>
                <a:solidFill>
                  <a:srgbClr val="7030A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994025" y="227330"/>
            <a:ext cx="7948930" cy="460375"/>
          </a:xfrm>
          <a:prstGeom prst="rect">
            <a:avLst/>
          </a:prstGeom>
          <a:solidFill>
            <a:srgbClr val="FFC000">
              <a:alpha val="21000"/>
            </a:srgbClr>
          </a:solidFill>
        </p:spPr>
        <p:txBody>
          <a:bodyPr wrap="none" rtlCol="0" anchor="t">
            <a:spAutoFit/>
          </a:bodyPr>
          <a:lstStyle/>
          <a:p>
            <a:r>
              <a:rPr lang="en-US" sz="24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 An action </a:t>
            </a:r>
            <a:r>
              <a:rPr lang="en-US" sz="24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had happened</a:t>
            </a:r>
            <a:r>
              <a:rPr lang="en-US" sz="24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 before </a:t>
            </a:r>
            <a:r>
              <a:rPr lang="en-US" sz="2400" b="1">
                <a:solidFill>
                  <a:srgbClr val="0E18A4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a past action/time.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26060" y="2421890"/>
            <a:ext cx="120935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* The </a:t>
            </a:r>
            <a:r>
              <a:rPr lang="en-US" altLang="zh-CN" sz="2800" b="1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Titanic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sank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because it </a:t>
            </a:r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had been badly damaged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by an iceberg.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矩形: 圆角 12"/>
          <p:cNvSpPr/>
          <p:nvPr/>
        </p:nvSpPr>
        <p:spPr>
          <a:xfrm>
            <a:off x="3985895" y="5641975"/>
            <a:ext cx="969645" cy="32829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2">
            <a:srgbClr val="4E67C8">
              <a:shade val="50000"/>
            </a:srgbClr>
          </a:lnRef>
          <a:fillRef idx="1">
            <a:srgbClr val="4E67C8"/>
          </a:fillRef>
          <a:effectRef idx="0">
            <a:srgbClr val="4E67C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chemeClr val="accent6">
                    <a:lumMod val="75000"/>
                  </a:schemeClr>
                </a:solidFill>
              </a:rPr>
              <a:t>sank</a:t>
            </a:r>
          </a:p>
        </p:txBody>
      </p:sp>
      <p:grpSp>
        <p:nvGrpSpPr>
          <p:cNvPr id="325" name="组合 324"/>
          <p:cNvGrpSpPr/>
          <p:nvPr>
            <p:custDataLst>
              <p:tags r:id="rId1"/>
            </p:custDataLst>
          </p:nvPr>
        </p:nvGrpSpPr>
        <p:grpSpPr>
          <a:xfrm>
            <a:off x="1274445" y="1793240"/>
            <a:ext cx="1463040" cy="517525"/>
            <a:chOff x="14430" y="8618"/>
            <a:chExt cx="4770" cy="1894"/>
          </a:xfrm>
        </p:grpSpPr>
        <p:sp>
          <p:nvSpPr>
            <p:cNvPr id="326" name="PA-任意多边形 1"/>
            <p:cNvSpPr/>
            <p:nvPr>
              <p:custDataLst>
                <p:tags r:id="rId2"/>
              </p:custDataLst>
            </p:nvPr>
          </p:nvSpPr>
          <p:spPr>
            <a:xfrm>
              <a:off x="14673" y="8618"/>
              <a:ext cx="4106" cy="1889"/>
            </a:xfrm>
            <a:custGeom>
              <a:avLst/>
              <a:gdLst/>
              <a:ahLst/>
              <a:cxnLst/>
              <a:rect l="0" t="0" r="0" b="0"/>
              <a:pathLst>
                <a:path w="7874001" h="3623692">
                  <a:moveTo>
                    <a:pt x="0" y="3623691"/>
                  </a:moveTo>
                  <a:lnTo>
                    <a:pt x="0" y="3505200"/>
                  </a:lnTo>
                  <a:lnTo>
                    <a:pt x="558800" y="3505200"/>
                  </a:lnTo>
                  <a:lnTo>
                    <a:pt x="558800" y="2624709"/>
                  </a:lnTo>
                  <a:lnTo>
                    <a:pt x="821182" y="2624709"/>
                  </a:lnTo>
                  <a:lnTo>
                    <a:pt x="821182" y="1159891"/>
                  </a:lnTo>
                  <a:lnTo>
                    <a:pt x="939800" y="1159891"/>
                  </a:lnTo>
                  <a:lnTo>
                    <a:pt x="939800" y="1058291"/>
                  </a:lnTo>
                  <a:lnTo>
                    <a:pt x="1244600" y="1058291"/>
                  </a:lnTo>
                  <a:lnTo>
                    <a:pt x="1244600" y="1151509"/>
                  </a:lnTo>
                  <a:lnTo>
                    <a:pt x="1354582" y="1151509"/>
                  </a:lnTo>
                  <a:lnTo>
                    <a:pt x="1354582" y="2006600"/>
                  </a:lnTo>
                  <a:lnTo>
                    <a:pt x="1574800" y="2006600"/>
                  </a:lnTo>
                  <a:lnTo>
                    <a:pt x="1574800" y="1871091"/>
                  </a:lnTo>
                  <a:lnTo>
                    <a:pt x="2125091" y="1871091"/>
                  </a:lnTo>
                  <a:lnTo>
                    <a:pt x="2125091" y="1684909"/>
                  </a:lnTo>
                  <a:lnTo>
                    <a:pt x="2201291" y="1684909"/>
                  </a:lnTo>
                  <a:lnTo>
                    <a:pt x="2201291" y="381000"/>
                  </a:lnTo>
                  <a:lnTo>
                    <a:pt x="2311400" y="381000"/>
                  </a:lnTo>
                  <a:lnTo>
                    <a:pt x="2311400" y="228600"/>
                  </a:lnTo>
                  <a:lnTo>
                    <a:pt x="2395982" y="228600"/>
                  </a:lnTo>
                  <a:lnTo>
                    <a:pt x="2395982" y="33909"/>
                  </a:lnTo>
                  <a:lnTo>
                    <a:pt x="2472182" y="33909"/>
                  </a:lnTo>
                  <a:lnTo>
                    <a:pt x="2472182" y="220091"/>
                  </a:lnTo>
                  <a:lnTo>
                    <a:pt x="2548382" y="220091"/>
                  </a:lnTo>
                  <a:lnTo>
                    <a:pt x="2548382" y="389509"/>
                  </a:lnTo>
                  <a:lnTo>
                    <a:pt x="2675382" y="389509"/>
                  </a:lnTo>
                  <a:lnTo>
                    <a:pt x="2675382" y="1803400"/>
                  </a:lnTo>
                  <a:lnTo>
                    <a:pt x="3030982" y="1803400"/>
                  </a:lnTo>
                  <a:lnTo>
                    <a:pt x="3030982" y="1515491"/>
                  </a:lnTo>
                  <a:lnTo>
                    <a:pt x="3420491" y="1515491"/>
                  </a:lnTo>
                  <a:lnTo>
                    <a:pt x="3420491" y="1837309"/>
                  </a:lnTo>
                  <a:lnTo>
                    <a:pt x="3640582" y="1837309"/>
                  </a:lnTo>
                  <a:lnTo>
                    <a:pt x="3640582" y="1151509"/>
                  </a:lnTo>
                  <a:lnTo>
                    <a:pt x="3852291" y="1151509"/>
                  </a:lnTo>
                  <a:lnTo>
                    <a:pt x="3852291" y="1515491"/>
                  </a:lnTo>
                  <a:lnTo>
                    <a:pt x="3928491" y="1515491"/>
                  </a:lnTo>
                  <a:lnTo>
                    <a:pt x="3928491" y="1938909"/>
                  </a:lnTo>
                  <a:lnTo>
                    <a:pt x="3928491" y="2015109"/>
                  </a:lnTo>
                  <a:lnTo>
                    <a:pt x="4216400" y="2015109"/>
                  </a:lnTo>
                  <a:lnTo>
                    <a:pt x="4216400" y="711200"/>
                  </a:lnTo>
                  <a:lnTo>
                    <a:pt x="4699000" y="169291"/>
                  </a:lnTo>
                  <a:lnTo>
                    <a:pt x="4792091" y="169291"/>
                  </a:lnTo>
                  <a:lnTo>
                    <a:pt x="4792091" y="1701800"/>
                  </a:lnTo>
                  <a:lnTo>
                    <a:pt x="4953000" y="1701800"/>
                  </a:lnTo>
                  <a:lnTo>
                    <a:pt x="4953000" y="1524000"/>
                  </a:lnTo>
                  <a:lnTo>
                    <a:pt x="5469382" y="1524000"/>
                  </a:lnTo>
                  <a:lnTo>
                    <a:pt x="5469382" y="1701800"/>
                  </a:lnTo>
                  <a:lnTo>
                    <a:pt x="5621782" y="1701800"/>
                  </a:lnTo>
                  <a:lnTo>
                    <a:pt x="5621782" y="135509"/>
                  </a:lnTo>
                  <a:lnTo>
                    <a:pt x="5791200" y="135509"/>
                  </a:lnTo>
                  <a:lnTo>
                    <a:pt x="5791200" y="0"/>
                  </a:lnTo>
                  <a:lnTo>
                    <a:pt x="6138291" y="0"/>
                  </a:lnTo>
                  <a:lnTo>
                    <a:pt x="6138291" y="143891"/>
                  </a:lnTo>
                  <a:lnTo>
                    <a:pt x="6307582" y="143891"/>
                  </a:lnTo>
                  <a:lnTo>
                    <a:pt x="6307582" y="1600200"/>
                  </a:lnTo>
                  <a:lnTo>
                    <a:pt x="6612382" y="1600200"/>
                  </a:lnTo>
                  <a:lnTo>
                    <a:pt x="6612382" y="1744091"/>
                  </a:lnTo>
                  <a:lnTo>
                    <a:pt x="6908800" y="1744091"/>
                  </a:lnTo>
                  <a:lnTo>
                    <a:pt x="6908800" y="1066800"/>
                  </a:lnTo>
                  <a:lnTo>
                    <a:pt x="6985000" y="1007491"/>
                  </a:lnTo>
                  <a:lnTo>
                    <a:pt x="7382891" y="1007491"/>
                  </a:lnTo>
                  <a:lnTo>
                    <a:pt x="7459091" y="1083691"/>
                  </a:lnTo>
                  <a:lnTo>
                    <a:pt x="7459091" y="1888109"/>
                  </a:lnTo>
                  <a:lnTo>
                    <a:pt x="7670800" y="1888109"/>
                  </a:lnTo>
                  <a:lnTo>
                    <a:pt x="7670800" y="2353691"/>
                  </a:lnTo>
                  <a:lnTo>
                    <a:pt x="7874000" y="2353691"/>
                  </a:lnTo>
                  <a:lnTo>
                    <a:pt x="7874000" y="2819400"/>
                  </a:lnTo>
                  <a:lnTo>
                    <a:pt x="7874000" y="3623691"/>
                  </a:lnTo>
                  <a:close/>
                </a:path>
              </a:pathLst>
            </a:custGeom>
            <a:blipFill dpi="0" rotWithShape="0">
              <a:blip r:embed="rId8"/>
              <a:srcRect/>
              <a:stretch>
                <a:fillRect l="-6000" t="-15000" r="-10000" b="-15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7" name="PA-矩形 2"/>
            <p:cNvSpPr/>
            <p:nvPr>
              <p:custDataLst>
                <p:tags r:id="rId3"/>
              </p:custDataLst>
            </p:nvPr>
          </p:nvSpPr>
          <p:spPr>
            <a:xfrm>
              <a:off x="16288" y="10201"/>
              <a:ext cx="2" cy="3"/>
            </a:xfrm>
            <a:prstGeom prst="rect">
              <a:avLst/>
            </a:prstGeom>
            <a:blipFill dpi="0" rotWithShape="0">
              <a:blip r:embed="rId8"/>
              <a:srcRect/>
              <a:stretch>
                <a:fillRect l="-109240000" t="-54987000" r="-171080000" b="-17517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8" name="PA-任意多边形 3"/>
            <p:cNvSpPr/>
            <p:nvPr>
              <p:custDataLst>
                <p:tags r:id="rId4"/>
              </p:custDataLst>
            </p:nvPr>
          </p:nvSpPr>
          <p:spPr>
            <a:xfrm>
              <a:off x="14492" y="9060"/>
              <a:ext cx="4640" cy="1452"/>
            </a:xfrm>
            <a:custGeom>
              <a:avLst/>
              <a:gdLst/>
              <a:ahLst/>
              <a:cxnLst/>
              <a:rect l="0" t="0" r="0" b="0"/>
              <a:pathLst>
                <a:path w="8898510" h="2785238">
                  <a:moveTo>
                    <a:pt x="8619109" y="2429637"/>
                  </a:moveTo>
                  <a:lnTo>
                    <a:pt x="8619109" y="2150237"/>
                  </a:lnTo>
                  <a:lnTo>
                    <a:pt x="8483600" y="2150237"/>
                  </a:lnTo>
                  <a:lnTo>
                    <a:pt x="8483600" y="1523746"/>
                  </a:lnTo>
                  <a:lnTo>
                    <a:pt x="8297291" y="1523746"/>
                  </a:lnTo>
                  <a:lnTo>
                    <a:pt x="8297291" y="1896237"/>
                  </a:lnTo>
                  <a:lnTo>
                    <a:pt x="8102600" y="1896237"/>
                  </a:lnTo>
                  <a:lnTo>
                    <a:pt x="8102600" y="1769237"/>
                  </a:lnTo>
                  <a:lnTo>
                    <a:pt x="7916291" y="1769237"/>
                  </a:lnTo>
                  <a:lnTo>
                    <a:pt x="7916291" y="1328928"/>
                  </a:lnTo>
                  <a:lnTo>
                    <a:pt x="7552309" y="1328928"/>
                  </a:lnTo>
                  <a:lnTo>
                    <a:pt x="7552309" y="1142746"/>
                  </a:lnTo>
                  <a:lnTo>
                    <a:pt x="7018909" y="1142746"/>
                  </a:lnTo>
                  <a:lnTo>
                    <a:pt x="7018909" y="1303528"/>
                  </a:lnTo>
                  <a:lnTo>
                    <a:pt x="6773418" y="1303528"/>
                  </a:lnTo>
                  <a:lnTo>
                    <a:pt x="6773418" y="1083437"/>
                  </a:lnTo>
                  <a:lnTo>
                    <a:pt x="6544818" y="1083437"/>
                  </a:lnTo>
                  <a:lnTo>
                    <a:pt x="6544818" y="566928"/>
                  </a:lnTo>
                  <a:lnTo>
                    <a:pt x="6451599" y="566928"/>
                  </a:lnTo>
                  <a:lnTo>
                    <a:pt x="6138418" y="778637"/>
                  </a:lnTo>
                  <a:lnTo>
                    <a:pt x="6138418" y="990346"/>
                  </a:lnTo>
                  <a:lnTo>
                    <a:pt x="5943600" y="990346"/>
                  </a:lnTo>
                  <a:lnTo>
                    <a:pt x="5943600" y="1201928"/>
                  </a:lnTo>
                  <a:lnTo>
                    <a:pt x="5740400" y="1201928"/>
                  </a:lnTo>
                  <a:lnTo>
                    <a:pt x="5740400" y="583946"/>
                  </a:lnTo>
                  <a:lnTo>
                    <a:pt x="5638800" y="583946"/>
                  </a:lnTo>
                  <a:lnTo>
                    <a:pt x="5638800" y="482346"/>
                  </a:lnTo>
                  <a:lnTo>
                    <a:pt x="5562600" y="482346"/>
                  </a:lnTo>
                  <a:lnTo>
                    <a:pt x="5562600" y="575437"/>
                  </a:lnTo>
                  <a:lnTo>
                    <a:pt x="5461000" y="575437"/>
                  </a:lnTo>
                  <a:lnTo>
                    <a:pt x="5461000" y="1523746"/>
                  </a:lnTo>
                  <a:lnTo>
                    <a:pt x="5173218" y="1523746"/>
                  </a:lnTo>
                  <a:lnTo>
                    <a:pt x="5173218" y="1117346"/>
                  </a:lnTo>
                  <a:lnTo>
                    <a:pt x="4851400" y="1117346"/>
                  </a:lnTo>
                  <a:lnTo>
                    <a:pt x="4851400" y="1337437"/>
                  </a:lnTo>
                  <a:lnTo>
                    <a:pt x="4436491" y="1337437"/>
                  </a:lnTo>
                  <a:lnTo>
                    <a:pt x="4436491" y="947928"/>
                  </a:lnTo>
                  <a:lnTo>
                    <a:pt x="4351909" y="947928"/>
                  </a:lnTo>
                  <a:lnTo>
                    <a:pt x="4351909" y="863346"/>
                  </a:lnTo>
                  <a:lnTo>
                    <a:pt x="4123309" y="863346"/>
                  </a:lnTo>
                  <a:lnTo>
                    <a:pt x="4123309" y="939546"/>
                  </a:lnTo>
                  <a:lnTo>
                    <a:pt x="4055491" y="939546"/>
                  </a:lnTo>
                  <a:lnTo>
                    <a:pt x="4055491" y="1303528"/>
                  </a:lnTo>
                  <a:lnTo>
                    <a:pt x="3947160" y="1303528"/>
                  </a:lnTo>
                  <a:lnTo>
                    <a:pt x="3947160" y="1009904"/>
                  </a:lnTo>
                  <a:cubicBezTo>
                    <a:pt x="3947160" y="976884"/>
                    <a:pt x="3947160" y="942213"/>
                    <a:pt x="3947160" y="906272"/>
                  </a:cubicBezTo>
                  <a:lnTo>
                    <a:pt x="3947160" y="885571"/>
                  </a:lnTo>
                  <a:lnTo>
                    <a:pt x="3947160" y="885571"/>
                  </a:lnTo>
                  <a:cubicBezTo>
                    <a:pt x="3942080" y="503047"/>
                    <a:pt x="3892677" y="0"/>
                    <a:pt x="3666363" y="25146"/>
                  </a:cubicBezTo>
                  <a:cubicBezTo>
                    <a:pt x="3483991" y="45339"/>
                    <a:pt x="3446272" y="523748"/>
                    <a:pt x="3443986" y="885571"/>
                  </a:cubicBezTo>
                  <a:lnTo>
                    <a:pt x="3443986" y="885571"/>
                  </a:lnTo>
                  <a:lnTo>
                    <a:pt x="3443986" y="1286637"/>
                  </a:lnTo>
                  <a:lnTo>
                    <a:pt x="3310509" y="1286637"/>
                  </a:lnTo>
                  <a:lnTo>
                    <a:pt x="3310509" y="846328"/>
                  </a:lnTo>
                  <a:lnTo>
                    <a:pt x="2777109" y="846328"/>
                  </a:lnTo>
                  <a:lnTo>
                    <a:pt x="2777109" y="1278128"/>
                  </a:lnTo>
                  <a:lnTo>
                    <a:pt x="2455291" y="1278128"/>
                  </a:lnTo>
                  <a:lnTo>
                    <a:pt x="2455291" y="1481328"/>
                  </a:lnTo>
                  <a:lnTo>
                    <a:pt x="2353691" y="1481328"/>
                  </a:lnTo>
                  <a:lnTo>
                    <a:pt x="2353691" y="600837"/>
                  </a:lnTo>
                  <a:lnTo>
                    <a:pt x="2260600" y="600837"/>
                  </a:lnTo>
                  <a:lnTo>
                    <a:pt x="2260600" y="363728"/>
                  </a:lnTo>
                  <a:lnTo>
                    <a:pt x="2226691" y="363728"/>
                  </a:lnTo>
                  <a:lnTo>
                    <a:pt x="2226691" y="600837"/>
                  </a:lnTo>
                  <a:lnTo>
                    <a:pt x="2116709" y="600837"/>
                  </a:lnTo>
                  <a:lnTo>
                    <a:pt x="2116709" y="1489837"/>
                  </a:lnTo>
                  <a:lnTo>
                    <a:pt x="1820291" y="1489837"/>
                  </a:lnTo>
                  <a:lnTo>
                    <a:pt x="1820291" y="1278128"/>
                  </a:lnTo>
                  <a:lnTo>
                    <a:pt x="1591691" y="1278128"/>
                  </a:lnTo>
                  <a:lnTo>
                    <a:pt x="1591691" y="1176528"/>
                  </a:lnTo>
                  <a:lnTo>
                    <a:pt x="1286891" y="1176528"/>
                  </a:lnTo>
                  <a:lnTo>
                    <a:pt x="1286891" y="1286637"/>
                  </a:lnTo>
                  <a:lnTo>
                    <a:pt x="965200" y="1286637"/>
                  </a:lnTo>
                  <a:lnTo>
                    <a:pt x="965200" y="1836928"/>
                  </a:lnTo>
                  <a:lnTo>
                    <a:pt x="778891" y="1836928"/>
                  </a:lnTo>
                  <a:lnTo>
                    <a:pt x="778891" y="2675128"/>
                  </a:lnTo>
                  <a:lnTo>
                    <a:pt x="0" y="2675128"/>
                  </a:lnTo>
                  <a:lnTo>
                    <a:pt x="0" y="2768346"/>
                  </a:lnTo>
                  <a:lnTo>
                    <a:pt x="8898509" y="2785237"/>
                  </a:lnTo>
                  <a:lnTo>
                    <a:pt x="8898509" y="2429637"/>
                  </a:lnTo>
                </a:path>
              </a:pathLst>
            </a:custGeom>
            <a:blipFill dpi="0" rotWithShape="0">
              <a:blip r:embed="rId8"/>
              <a:srcRect/>
              <a:stretch>
                <a:fillRect l="-1000" t="-50000" r="-1000" b="-20000"/>
              </a:stretch>
            </a:blipFill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1" name="PA-任意多边形 5"/>
            <p:cNvSpPr/>
            <p:nvPr>
              <p:custDataLst>
                <p:tags r:id="rId5"/>
              </p:custDataLst>
            </p:nvPr>
          </p:nvSpPr>
          <p:spPr>
            <a:xfrm>
              <a:off x="14509" y="9860"/>
              <a:ext cx="4642" cy="649"/>
            </a:xfrm>
            <a:custGeom>
              <a:avLst/>
              <a:gdLst/>
              <a:ahLst/>
              <a:cxnLst/>
              <a:rect l="0" t="0" r="0" b="0"/>
              <a:pathLst>
                <a:path w="8902701" h="1244601">
                  <a:moveTo>
                    <a:pt x="0" y="1200150"/>
                  </a:moveTo>
                  <a:lnTo>
                    <a:pt x="0" y="1149350"/>
                  </a:lnTo>
                  <a:lnTo>
                    <a:pt x="533400" y="1149350"/>
                  </a:lnTo>
                  <a:lnTo>
                    <a:pt x="533400" y="723900"/>
                  </a:lnTo>
                  <a:lnTo>
                    <a:pt x="533400" y="641350"/>
                  </a:lnTo>
                  <a:lnTo>
                    <a:pt x="806450" y="641350"/>
                  </a:lnTo>
                  <a:lnTo>
                    <a:pt x="806450" y="107950"/>
                  </a:lnTo>
                  <a:lnTo>
                    <a:pt x="1041400" y="107950"/>
                  </a:lnTo>
                  <a:lnTo>
                    <a:pt x="1041400" y="641350"/>
                  </a:lnTo>
                  <a:lnTo>
                    <a:pt x="1206500" y="641350"/>
                  </a:lnTo>
                  <a:lnTo>
                    <a:pt x="1206500" y="450850"/>
                  </a:lnTo>
                  <a:lnTo>
                    <a:pt x="1289050" y="450850"/>
                  </a:lnTo>
                  <a:lnTo>
                    <a:pt x="1289050" y="349250"/>
                  </a:lnTo>
                  <a:lnTo>
                    <a:pt x="1828800" y="349250"/>
                  </a:lnTo>
                  <a:lnTo>
                    <a:pt x="1828800" y="450850"/>
                  </a:lnTo>
                  <a:lnTo>
                    <a:pt x="1911350" y="450850"/>
                  </a:lnTo>
                  <a:lnTo>
                    <a:pt x="1911350" y="641350"/>
                  </a:lnTo>
                  <a:lnTo>
                    <a:pt x="2228850" y="641350"/>
                  </a:lnTo>
                  <a:lnTo>
                    <a:pt x="2228850" y="254000"/>
                  </a:lnTo>
                  <a:lnTo>
                    <a:pt x="2393950" y="254000"/>
                  </a:lnTo>
                  <a:lnTo>
                    <a:pt x="2393950" y="641350"/>
                  </a:lnTo>
                  <a:lnTo>
                    <a:pt x="2552700" y="641350"/>
                  </a:lnTo>
                  <a:lnTo>
                    <a:pt x="2552700" y="107950"/>
                  </a:lnTo>
                  <a:lnTo>
                    <a:pt x="2622550" y="107950"/>
                  </a:lnTo>
                  <a:lnTo>
                    <a:pt x="2622550" y="31750"/>
                  </a:lnTo>
                  <a:lnTo>
                    <a:pt x="3168650" y="31750"/>
                  </a:lnTo>
                  <a:lnTo>
                    <a:pt x="3168650" y="107950"/>
                  </a:lnTo>
                  <a:lnTo>
                    <a:pt x="3238500" y="107950"/>
                  </a:lnTo>
                  <a:lnTo>
                    <a:pt x="3238500" y="317500"/>
                  </a:lnTo>
                  <a:lnTo>
                    <a:pt x="3422650" y="317500"/>
                  </a:lnTo>
                  <a:lnTo>
                    <a:pt x="3422650" y="533400"/>
                  </a:lnTo>
                  <a:lnTo>
                    <a:pt x="3771900" y="533400"/>
                  </a:lnTo>
                  <a:lnTo>
                    <a:pt x="3771900" y="660400"/>
                  </a:lnTo>
                  <a:lnTo>
                    <a:pt x="4305300" y="660400"/>
                  </a:lnTo>
                  <a:lnTo>
                    <a:pt x="4305300" y="127000"/>
                  </a:lnTo>
                  <a:lnTo>
                    <a:pt x="4521200" y="127000"/>
                  </a:lnTo>
                  <a:lnTo>
                    <a:pt x="4521200" y="19050"/>
                  </a:lnTo>
                  <a:lnTo>
                    <a:pt x="4629150" y="19050"/>
                  </a:lnTo>
                  <a:lnTo>
                    <a:pt x="4629150" y="127000"/>
                  </a:lnTo>
                  <a:lnTo>
                    <a:pt x="4845050" y="127000"/>
                  </a:lnTo>
                  <a:lnTo>
                    <a:pt x="4845050" y="393700"/>
                  </a:lnTo>
                  <a:lnTo>
                    <a:pt x="5022850" y="393700"/>
                  </a:lnTo>
                  <a:lnTo>
                    <a:pt x="5022850" y="558800"/>
                  </a:lnTo>
                  <a:lnTo>
                    <a:pt x="5721350" y="558800"/>
                  </a:lnTo>
                  <a:lnTo>
                    <a:pt x="5721350" y="50800"/>
                  </a:lnTo>
                  <a:lnTo>
                    <a:pt x="6489700" y="50800"/>
                  </a:lnTo>
                  <a:lnTo>
                    <a:pt x="6489700" y="260350"/>
                  </a:lnTo>
                  <a:lnTo>
                    <a:pt x="7016750" y="260350"/>
                  </a:lnTo>
                  <a:lnTo>
                    <a:pt x="7016750" y="438150"/>
                  </a:lnTo>
                  <a:lnTo>
                    <a:pt x="7270750" y="438150"/>
                  </a:lnTo>
                  <a:lnTo>
                    <a:pt x="7270750" y="63500"/>
                  </a:lnTo>
                  <a:lnTo>
                    <a:pt x="7372350" y="63500"/>
                  </a:lnTo>
                  <a:lnTo>
                    <a:pt x="7372350" y="0"/>
                  </a:lnTo>
                  <a:lnTo>
                    <a:pt x="7600950" y="0"/>
                  </a:lnTo>
                  <a:lnTo>
                    <a:pt x="7600950" y="63500"/>
                  </a:lnTo>
                  <a:lnTo>
                    <a:pt x="7689850" y="63500"/>
                  </a:lnTo>
                  <a:lnTo>
                    <a:pt x="7689850" y="438150"/>
                  </a:lnTo>
                  <a:lnTo>
                    <a:pt x="7950200" y="438150"/>
                  </a:lnTo>
                  <a:lnTo>
                    <a:pt x="7950200" y="666750"/>
                  </a:lnTo>
                  <a:lnTo>
                    <a:pt x="8210550" y="666750"/>
                  </a:lnTo>
                  <a:lnTo>
                    <a:pt x="8210550" y="565150"/>
                  </a:lnTo>
                  <a:lnTo>
                    <a:pt x="8362950" y="565150"/>
                  </a:lnTo>
                  <a:lnTo>
                    <a:pt x="8362950" y="806450"/>
                  </a:lnTo>
                  <a:lnTo>
                    <a:pt x="8674100" y="806450"/>
                  </a:lnTo>
                  <a:lnTo>
                    <a:pt x="8674100" y="1123950"/>
                  </a:lnTo>
                  <a:lnTo>
                    <a:pt x="8902700" y="1123950"/>
                  </a:lnTo>
                  <a:lnTo>
                    <a:pt x="8902700" y="1193800"/>
                  </a:lnTo>
                  <a:lnTo>
                    <a:pt x="8902700" y="1244600"/>
                  </a:lnTo>
                  <a:lnTo>
                    <a:pt x="0" y="1244600"/>
                  </a:lnTo>
                  <a:close/>
                </a:path>
              </a:pathLst>
            </a:custGeom>
            <a:blipFill dpi="0" rotWithShape="0">
              <a:blip r:embed="rId8"/>
              <a:srcRect/>
              <a:stretch>
                <a:fillRect l="-2000" t="-236000" r="-1000" b="-45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2" name="PA-任意多边形 6"/>
            <p:cNvSpPr/>
            <p:nvPr>
              <p:custDataLst>
                <p:tags r:id="rId6"/>
              </p:custDataLst>
            </p:nvPr>
          </p:nvSpPr>
          <p:spPr>
            <a:xfrm>
              <a:off x="14430" y="9946"/>
              <a:ext cx="4770" cy="562"/>
            </a:xfrm>
            <a:custGeom>
              <a:avLst/>
              <a:gdLst/>
              <a:ahLst/>
              <a:cxnLst/>
              <a:rect l="0" t="0" r="0" b="0"/>
              <a:pathLst>
                <a:path w="9148192" h="1077342">
                  <a:moveTo>
                    <a:pt x="9025509" y="1077341"/>
                  </a:moveTo>
                  <a:lnTo>
                    <a:pt x="0" y="1077341"/>
                  </a:lnTo>
                  <a:lnTo>
                    <a:pt x="0" y="908050"/>
                  </a:lnTo>
                  <a:lnTo>
                    <a:pt x="330200" y="908050"/>
                  </a:lnTo>
                  <a:lnTo>
                    <a:pt x="330200" y="772541"/>
                  </a:lnTo>
                  <a:lnTo>
                    <a:pt x="575691" y="772541"/>
                  </a:lnTo>
                  <a:lnTo>
                    <a:pt x="575691" y="366141"/>
                  </a:lnTo>
                  <a:lnTo>
                    <a:pt x="778891" y="366141"/>
                  </a:lnTo>
                  <a:lnTo>
                    <a:pt x="778891" y="772541"/>
                  </a:lnTo>
                  <a:lnTo>
                    <a:pt x="1007491" y="772541"/>
                  </a:lnTo>
                  <a:lnTo>
                    <a:pt x="1007491" y="577850"/>
                  </a:lnTo>
                  <a:lnTo>
                    <a:pt x="1053211" y="577850"/>
                  </a:lnTo>
                  <a:lnTo>
                    <a:pt x="1053211" y="530987"/>
                  </a:lnTo>
                  <a:lnTo>
                    <a:pt x="1343406" y="530987"/>
                  </a:lnTo>
                  <a:lnTo>
                    <a:pt x="1343406" y="577850"/>
                  </a:lnTo>
                  <a:lnTo>
                    <a:pt x="1382141" y="577850"/>
                  </a:lnTo>
                  <a:lnTo>
                    <a:pt x="1382141" y="768350"/>
                  </a:lnTo>
                  <a:lnTo>
                    <a:pt x="1471041" y="768350"/>
                  </a:lnTo>
                  <a:lnTo>
                    <a:pt x="1471041" y="482600"/>
                  </a:lnTo>
                  <a:lnTo>
                    <a:pt x="1617091" y="482600"/>
                  </a:lnTo>
                  <a:lnTo>
                    <a:pt x="1617091" y="781050"/>
                  </a:lnTo>
                  <a:lnTo>
                    <a:pt x="1661541" y="781050"/>
                  </a:lnTo>
                  <a:lnTo>
                    <a:pt x="1661541" y="685800"/>
                  </a:lnTo>
                  <a:lnTo>
                    <a:pt x="1794891" y="685800"/>
                  </a:lnTo>
                  <a:lnTo>
                    <a:pt x="1794891" y="520700"/>
                  </a:lnTo>
                  <a:lnTo>
                    <a:pt x="1991741" y="520700"/>
                  </a:lnTo>
                  <a:lnTo>
                    <a:pt x="1991741" y="749300"/>
                  </a:lnTo>
                  <a:lnTo>
                    <a:pt x="2201291" y="749300"/>
                  </a:lnTo>
                  <a:lnTo>
                    <a:pt x="2201291" y="285750"/>
                  </a:lnTo>
                  <a:lnTo>
                    <a:pt x="2309241" y="285750"/>
                  </a:lnTo>
                  <a:lnTo>
                    <a:pt x="2309241" y="222250"/>
                  </a:lnTo>
                  <a:lnTo>
                    <a:pt x="2868041" y="222250"/>
                  </a:lnTo>
                  <a:lnTo>
                    <a:pt x="2868041" y="304800"/>
                  </a:lnTo>
                  <a:lnTo>
                    <a:pt x="2950591" y="304800"/>
                  </a:lnTo>
                  <a:lnTo>
                    <a:pt x="2950591" y="774700"/>
                  </a:lnTo>
                  <a:lnTo>
                    <a:pt x="3064891" y="774700"/>
                  </a:lnTo>
                  <a:lnTo>
                    <a:pt x="3064891" y="660400"/>
                  </a:lnTo>
                  <a:lnTo>
                    <a:pt x="3172841" y="660400"/>
                  </a:lnTo>
                  <a:lnTo>
                    <a:pt x="3172841" y="774700"/>
                  </a:lnTo>
                  <a:lnTo>
                    <a:pt x="3287141" y="774700"/>
                  </a:lnTo>
                  <a:lnTo>
                    <a:pt x="3287141" y="603250"/>
                  </a:lnTo>
                  <a:lnTo>
                    <a:pt x="3541141" y="603250"/>
                  </a:lnTo>
                  <a:lnTo>
                    <a:pt x="3541141" y="781050"/>
                  </a:lnTo>
                  <a:lnTo>
                    <a:pt x="3541141" y="831850"/>
                  </a:lnTo>
                  <a:lnTo>
                    <a:pt x="3687191" y="831850"/>
                  </a:lnTo>
                  <a:lnTo>
                    <a:pt x="3788791" y="831850"/>
                  </a:lnTo>
                  <a:lnTo>
                    <a:pt x="3788791" y="44450"/>
                  </a:lnTo>
                  <a:lnTo>
                    <a:pt x="3864991" y="44450"/>
                  </a:lnTo>
                  <a:lnTo>
                    <a:pt x="3864991" y="0"/>
                  </a:lnTo>
                  <a:lnTo>
                    <a:pt x="3985641" y="0"/>
                  </a:lnTo>
                  <a:lnTo>
                    <a:pt x="3985641" y="50800"/>
                  </a:lnTo>
                  <a:lnTo>
                    <a:pt x="4055491" y="50800"/>
                  </a:lnTo>
                  <a:lnTo>
                    <a:pt x="4055491" y="679450"/>
                  </a:lnTo>
                  <a:lnTo>
                    <a:pt x="4309491" y="679450"/>
                  </a:lnTo>
                  <a:lnTo>
                    <a:pt x="4309491" y="323850"/>
                  </a:lnTo>
                  <a:lnTo>
                    <a:pt x="4563491" y="323850"/>
                  </a:lnTo>
                  <a:lnTo>
                    <a:pt x="4563491" y="546100"/>
                  </a:lnTo>
                  <a:lnTo>
                    <a:pt x="5141341" y="546100"/>
                  </a:lnTo>
                  <a:lnTo>
                    <a:pt x="5141341" y="781050"/>
                  </a:lnTo>
                  <a:lnTo>
                    <a:pt x="5395341" y="781050"/>
                  </a:lnTo>
                  <a:lnTo>
                    <a:pt x="5395341" y="209550"/>
                  </a:lnTo>
                  <a:lnTo>
                    <a:pt x="5687441" y="209550"/>
                  </a:lnTo>
                  <a:lnTo>
                    <a:pt x="5687441" y="660400"/>
                  </a:lnTo>
                  <a:lnTo>
                    <a:pt x="5890641" y="660400"/>
                  </a:lnTo>
                  <a:lnTo>
                    <a:pt x="5890641" y="793750"/>
                  </a:lnTo>
                  <a:lnTo>
                    <a:pt x="6093841" y="793750"/>
                  </a:lnTo>
                  <a:lnTo>
                    <a:pt x="6093841" y="679450"/>
                  </a:lnTo>
                  <a:lnTo>
                    <a:pt x="6195441" y="679450"/>
                  </a:lnTo>
                  <a:lnTo>
                    <a:pt x="6195441" y="374650"/>
                  </a:lnTo>
                  <a:lnTo>
                    <a:pt x="6316091" y="374650"/>
                  </a:lnTo>
                  <a:lnTo>
                    <a:pt x="6316091" y="292100"/>
                  </a:lnTo>
                  <a:lnTo>
                    <a:pt x="6843141" y="292100"/>
                  </a:lnTo>
                  <a:lnTo>
                    <a:pt x="6843141" y="374650"/>
                  </a:lnTo>
                  <a:lnTo>
                    <a:pt x="6957441" y="374650"/>
                  </a:lnTo>
                  <a:lnTo>
                    <a:pt x="6957441" y="717550"/>
                  </a:lnTo>
                  <a:lnTo>
                    <a:pt x="7059041" y="717550"/>
                  </a:lnTo>
                  <a:lnTo>
                    <a:pt x="7059041" y="819150"/>
                  </a:lnTo>
                  <a:lnTo>
                    <a:pt x="7186041" y="819150"/>
                  </a:lnTo>
                  <a:lnTo>
                    <a:pt x="7186041" y="577850"/>
                  </a:lnTo>
                  <a:lnTo>
                    <a:pt x="7763891" y="577850"/>
                  </a:lnTo>
                  <a:lnTo>
                    <a:pt x="7763891" y="711200"/>
                  </a:lnTo>
                  <a:lnTo>
                    <a:pt x="8265541" y="711200"/>
                  </a:lnTo>
                  <a:lnTo>
                    <a:pt x="8265541" y="882650"/>
                  </a:lnTo>
                  <a:lnTo>
                    <a:pt x="8544941" y="882650"/>
                  </a:lnTo>
                  <a:lnTo>
                    <a:pt x="8544941" y="787400"/>
                  </a:lnTo>
                  <a:lnTo>
                    <a:pt x="8710041" y="787400"/>
                  </a:lnTo>
                  <a:lnTo>
                    <a:pt x="8710041" y="882650"/>
                  </a:lnTo>
                  <a:lnTo>
                    <a:pt x="8919591" y="882650"/>
                  </a:lnTo>
                  <a:lnTo>
                    <a:pt x="8919591" y="996950"/>
                  </a:lnTo>
                  <a:lnTo>
                    <a:pt x="9148191" y="996950"/>
                  </a:lnTo>
                  <a:lnTo>
                    <a:pt x="9148191" y="1077341"/>
                  </a:lnTo>
                  <a:close/>
                </a:path>
              </a:pathLst>
            </a:custGeom>
            <a:blipFill dpi="0" rotWithShape="0">
              <a:blip r:embed="rId8"/>
              <a:srcRect/>
              <a:stretch>
                <a:fillRect t="-288000" b="-52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矩形: 圆角 12"/>
          <p:cNvSpPr/>
          <p:nvPr/>
        </p:nvSpPr>
        <p:spPr>
          <a:xfrm>
            <a:off x="1887220" y="5521325"/>
            <a:ext cx="1545590" cy="76835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2">
            <a:srgbClr val="4E67C8">
              <a:shade val="50000"/>
            </a:srgbClr>
          </a:lnRef>
          <a:fillRef idx="1">
            <a:srgbClr val="4E67C8"/>
          </a:fillRef>
          <a:effectRef idx="0">
            <a:srgbClr val="4E67C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accent2">
                    <a:lumMod val="75000"/>
                  </a:schemeClr>
                </a:solidFill>
              </a:rPr>
              <a:t>had been badly damaged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887220" y="3354070"/>
            <a:ext cx="6629400" cy="2165350"/>
            <a:chOff x="2972" y="5282"/>
            <a:chExt cx="10440" cy="3410"/>
          </a:xfrm>
        </p:grpSpPr>
        <p:grpSp>
          <p:nvGrpSpPr>
            <p:cNvPr id="2" name="组合 1"/>
            <p:cNvGrpSpPr/>
            <p:nvPr/>
          </p:nvGrpSpPr>
          <p:grpSpPr>
            <a:xfrm>
              <a:off x="2972" y="5282"/>
              <a:ext cx="10441" cy="3410"/>
              <a:chOff x="9284" y="2322"/>
              <a:chExt cx="8665" cy="2729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13135" y="4564"/>
                <a:ext cx="2010" cy="487"/>
              </a:xfrm>
              <a:prstGeom prst="rect">
                <a:avLst/>
              </a:prstGeom>
              <a:gradFill>
                <a:gsLst>
                  <a:gs pos="19000">
                    <a:srgbClr val="FFB9B9">
                      <a:alpha val="70000"/>
                    </a:srgbClr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effectLst>
                <a:softEdge rad="1244600"/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zh-CN" sz="2400" b="1">
                    <a:solidFill>
                      <a:srgbClr val="A30234"/>
                    </a:solidFill>
                  </a:rPr>
                  <a:t>present</a:t>
                </a:r>
              </a:p>
            </p:txBody>
          </p:sp>
          <p:cxnSp>
            <p:nvCxnSpPr>
              <p:cNvPr id="135" name="直接连接符 134"/>
              <p:cNvCxnSpPr/>
              <p:nvPr/>
            </p:nvCxnSpPr>
            <p:spPr>
              <a:xfrm>
                <a:off x="14005" y="2322"/>
                <a:ext cx="4" cy="198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接连接符 135"/>
              <p:cNvCxnSpPr/>
              <p:nvPr/>
            </p:nvCxnSpPr>
            <p:spPr>
              <a:xfrm flipV="1">
                <a:off x="9284" y="4300"/>
                <a:ext cx="8574" cy="3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文本框 136"/>
              <p:cNvSpPr txBox="1"/>
              <p:nvPr/>
            </p:nvSpPr>
            <p:spPr>
              <a:xfrm>
                <a:off x="10497" y="4534"/>
                <a:ext cx="2010" cy="487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1244600"/>
              </a:effectLst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19000">
                          <a:srgbClr val="FFB9B9">
                            <a:alpha val="70000"/>
                          </a:srgbClr>
                        </a:gs>
                        <a:gs pos="64000">
                          <a:srgbClr val="FF8F8E"/>
                        </a:gs>
                        <a:gs pos="44000">
                          <a:srgbClr val="FE9E9F"/>
                        </a:gs>
                        <a:gs pos="84000">
                          <a:srgbClr val="FF7373"/>
                        </a:gs>
                      </a:gsLst>
                      <a:lin scaled="1"/>
                    </a:gra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zh-CN" sz="2400" b="1">
                    <a:ln>
                      <a:noFill/>
                    </a:ln>
                    <a:solidFill>
                      <a:srgbClr val="A30234"/>
                    </a:solidFill>
                  </a:rPr>
                  <a:t>past</a:t>
                </a:r>
              </a:p>
            </p:txBody>
          </p:sp>
          <p:sp>
            <p:nvSpPr>
              <p:cNvPr id="138" name="文本框 137"/>
              <p:cNvSpPr txBox="1"/>
              <p:nvPr/>
            </p:nvSpPr>
            <p:spPr>
              <a:xfrm>
                <a:off x="15939" y="4542"/>
                <a:ext cx="2010" cy="487"/>
              </a:xfrm>
              <a:prstGeom prst="rect">
                <a:avLst/>
              </a:prstGeom>
              <a:gradFill>
                <a:gsLst>
                  <a:gs pos="19000">
                    <a:srgbClr val="FFB9B9">
                      <a:alpha val="70000"/>
                    </a:srgbClr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effectLst>
                <a:softEdge rad="1244600"/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zh-CN" sz="2400" b="1">
                    <a:solidFill>
                      <a:srgbClr val="A30234"/>
                    </a:solidFill>
                  </a:rPr>
                  <a:t>future</a:t>
                </a:r>
              </a:p>
            </p:txBody>
          </p:sp>
          <p:sp>
            <p:nvSpPr>
              <p:cNvPr id="3" name="下箭头 2"/>
              <p:cNvSpPr/>
              <p:nvPr/>
            </p:nvSpPr>
            <p:spPr>
              <a:xfrm>
                <a:off x="9613" y="2554"/>
                <a:ext cx="1691" cy="1796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  <a:alpha val="3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下箭头 5"/>
              <p:cNvSpPr/>
              <p:nvPr/>
            </p:nvSpPr>
            <p:spPr>
              <a:xfrm>
                <a:off x="11866" y="2932"/>
                <a:ext cx="1269" cy="1418"/>
              </a:xfrm>
              <a:prstGeom prst="downArrow">
                <a:avLst/>
              </a:prstGeom>
              <a:solidFill>
                <a:schemeClr val="accent6">
                  <a:alpha val="29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6530" y="6690"/>
              <a:ext cx="57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</a:rPr>
                <a:t>B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035" y="6664"/>
              <a:ext cx="57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</a:rPr>
                <a:t>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bldLvl="0" animBg="1"/>
      <p:bldP spid="9" grpId="0"/>
      <p:bldP spid="5" grpId="0" bldLvl="0" animBg="1"/>
      <p:bldP spid="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9060" y="90170"/>
            <a:ext cx="11475085" cy="916940"/>
            <a:chOff x="156" y="142"/>
            <a:chExt cx="18071" cy="1444"/>
          </a:xfrm>
        </p:grpSpPr>
        <p:sp>
          <p:nvSpPr>
            <p:cNvPr id="2" name="矩形 1"/>
            <p:cNvSpPr/>
            <p:nvPr/>
          </p:nvSpPr>
          <p:spPr>
            <a:xfrm>
              <a:off x="156" y="188"/>
              <a:ext cx="5293" cy="1399"/>
            </a:xfrm>
            <a:prstGeom prst="rect">
              <a:avLst/>
            </a:prstGeom>
            <a:blipFill rotWithShape="0">
              <a:blip r:embed="rId2">
                <a:alphaModFix amt="14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5450" y="142"/>
              <a:ext cx="6425" cy="1398"/>
            </a:xfrm>
            <a:prstGeom prst="rect">
              <a:avLst/>
            </a:prstGeom>
            <a:blipFill rotWithShape="0">
              <a:blip r:embed="rId3">
                <a:alphaModFix amt="32000"/>
              </a:blip>
              <a:stretch>
                <a:fillRect/>
              </a:stretch>
            </a:blip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1917" y="188"/>
              <a:ext cx="6310" cy="1352"/>
            </a:xfrm>
            <a:prstGeom prst="rect">
              <a:avLst/>
            </a:prstGeom>
            <a:blipFill rotWithShape="0">
              <a:blip r:embed="rId4">
                <a:alphaModFix amt="27000"/>
              </a:blip>
              <a:stretch>
                <a:fillRect/>
              </a:stretch>
            </a:blip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99060" y="180340"/>
            <a:ext cx="6481445" cy="645160"/>
          </a:xfrm>
          <a:prstGeom prst="rect">
            <a:avLst/>
          </a:prstGeom>
          <a:noFill/>
        </p:spPr>
        <p:txBody>
          <a:bodyPr wrap="square" lIns="108000" rIns="0" anchor="b">
            <a:spAutoFit/>
          </a:bodyPr>
          <a:lstStyle>
            <a:defPPr>
              <a:defRPr lang="zh-CN"/>
            </a:defPPr>
            <a:lvl1pPr>
              <a:defRPr sz="6000" b="1" i="0">
                <a:ln w="3175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ngravers MT" panose="02090707080505020304" pitchFamily="18" charset="0"/>
                <a:ea typeface="华文琥珀" panose="02010800040101010101" pitchFamily="2" charset="-122"/>
              </a:defRPr>
            </a:lvl1pPr>
          </a:lstStyle>
          <a:p>
            <a:pPr algn="l">
              <a:defRPr/>
            </a:pPr>
            <a:r>
              <a:rPr lang="en-US" altLang="zh-CN" sz="3600" spc="50" dirty="0">
                <a:ln w="0"/>
                <a:solidFill>
                  <a:srgbClr val="7030A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4.Drills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9530" y="1177290"/>
            <a:ext cx="10454640" cy="1130300"/>
          </a:xfrm>
          <a:prstGeom prst="rect">
            <a:avLst/>
          </a:prstGeom>
          <a:solidFill>
            <a:srgbClr val="FFC000">
              <a:alpha val="21000"/>
            </a:srgbClr>
          </a:solidFill>
        </p:spPr>
        <p:txBody>
          <a:bodyPr wrap="non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4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(1) </a:t>
            </a:r>
            <a:r>
              <a:rPr lang="en-US" sz="24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had + </a:t>
            </a:r>
            <a:r>
              <a:rPr lang="en-US" sz="2400" b="1" u="sng">
                <a:latin typeface="Comic Sans MS" panose="030F0702030302020204" charset="0"/>
                <a:cs typeface="Comic Sans MS" panose="030F0702030302020204" charset="0"/>
                <a:sym typeface="+mn-ea"/>
              </a:rPr>
              <a:t>hoped/wished/expected/thought/intended/meant/supposed</a:t>
            </a:r>
            <a:r>
              <a:rPr lang="en-US" sz="24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:</a:t>
            </a:r>
            <a:endParaRPr lang="en-US" sz="2800" b="1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algn="l">
              <a:lnSpc>
                <a:spcPct val="130000"/>
              </a:lnSpc>
            </a:pPr>
            <a:endParaRPr lang="en-US" sz="2800" b="1"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0" y="3284855"/>
            <a:ext cx="116636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*I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had meant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 go on a trip with you, but I was busy with work then.</a:t>
            </a:r>
          </a:p>
        </p:txBody>
      </p:sp>
      <p:sp>
        <p:nvSpPr>
          <p:cNvPr id="7" name="矩形: 圆角 12"/>
          <p:cNvSpPr/>
          <p:nvPr/>
        </p:nvSpPr>
        <p:spPr>
          <a:xfrm>
            <a:off x="3007360" y="4281805"/>
            <a:ext cx="6435090" cy="57975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3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rgbClr val="4E67C8">
              <a:shade val="50000"/>
            </a:srgbClr>
          </a:lnRef>
          <a:fillRef idx="1">
            <a:srgbClr val="4E67C8"/>
          </a:fillRef>
          <a:effectRef idx="0">
            <a:srgbClr val="4E67C8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800" b="1">
                <a:solidFill>
                  <a:srgbClr val="A30234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Actually, I didn’t go on a trip with you.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0" y="5051425"/>
            <a:ext cx="120935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*I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had intended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 see you, but I had to look after my little daughter at that  </a:t>
            </a:r>
          </a:p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moment.</a:t>
            </a:r>
            <a:r>
              <a:rPr lang="en-US" altLang="zh-CN" sz="2800" b="1">
                <a:solidFill>
                  <a:srgbClr val="A30234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en-US" altLang="zh-CN" sz="2800" b="1">
              <a:solidFill>
                <a:srgbClr val="A30234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矩形: 圆角 12"/>
          <p:cNvSpPr/>
          <p:nvPr/>
        </p:nvSpPr>
        <p:spPr>
          <a:xfrm>
            <a:off x="433070" y="5051425"/>
            <a:ext cx="2100580" cy="57975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2">
            <a:srgbClr val="4E67C8">
              <a:shade val="50000"/>
            </a:srgbClr>
          </a:lnRef>
          <a:fillRef idx="1">
            <a:srgbClr val="4E67C8"/>
          </a:fillRef>
          <a:effectRef idx="0">
            <a:srgbClr val="4E67C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altLang="zh-CN" sz="3200" b="1">
              <a:solidFill>
                <a:srgbClr val="A30234"/>
              </a:solidFill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3006725" y="6026785"/>
            <a:ext cx="4793615" cy="55245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3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rgbClr val="4E67C8">
              <a:shade val="50000"/>
            </a:srgbClr>
          </a:lnRef>
          <a:fillRef idx="1">
            <a:srgbClr val="4E67C8"/>
          </a:fillRef>
          <a:effectRef idx="0">
            <a:srgbClr val="4E67C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A30234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Actually, I didn’t see you</a:t>
            </a:r>
            <a:r>
              <a:rPr lang="en-US" altLang="zh-CN" sz="2800" b="1">
                <a:solidFill>
                  <a:srgbClr val="A30234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</a:p>
        </p:txBody>
      </p:sp>
      <p:sp>
        <p:nvSpPr>
          <p:cNvPr id="5" name="弧形 4"/>
          <p:cNvSpPr/>
          <p:nvPr/>
        </p:nvSpPr>
        <p:spPr>
          <a:xfrm rot="10980000">
            <a:off x="2284095" y="3361055"/>
            <a:ext cx="1152525" cy="891540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弧形 14"/>
          <p:cNvSpPr/>
          <p:nvPr/>
        </p:nvSpPr>
        <p:spPr>
          <a:xfrm rot="10980000">
            <a:off x="2455545" y="5255260"/>
            <a:ext cx="1152525" cy="891540"/>
          </a:xfrm>
          <a:prstGeom prst="arc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17220" y="3870960"/>
            <a:ext cx="18161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>
                <a:solidFill>
                  <a:srgbClr val="A30234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3200" b="1">
                <a:solidFill>
                  <a:srgbClr val="A30234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本想</a:t>
            </a:r>
            <a:r>
              <a:rPr lang="en-US" altLang="zh-CN" sz="3200" b="1">
                <a:solidFill>
                  <a:srgbClr val="A30234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endParaRPr lang="en-US" altLang="zh-CN" sz="3200" b="1">
              <a:solidFill>
                <a:srgbClr val="A30234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9750" y="5979795"/>
            <a:ext cx="1970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>
                <a:solidFill>
                  <a:srgbClr val="A30234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2800" b="1">
                <a:solidFill>
                  <a:srgbClr val="A30234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本打算</a:t>
            </a:r>
            <a:r>
              <a:rPr lang="en-US" altLang="zh-CN" sz="2800" b="1">
                <a:solidFill>
                  <a:srgbClr val="A30234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endParaRPr lang="en-US" altLang="zh-CN" sz="2800" b="1">
              <a:solidFill>
                <a:srgbClr val="A30234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矩形: 圆角 12"/>
          <p:cNvSpPr/>
          <p:nvPr/>
        </p:nvSpPr>
        <p:spPr>
          <a:xfrm>
            <a:off x="474345" y="3284855"/>
            <a:ext cx="1688465" cy="57975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2">
            <a:srgbClr val="4E67C8">
              <a:shade val="50000"/>
            </a:srgbClr>
          </a:lnRef>
          <a:fillRef idx="1">
            <a:srgbClr val="4E67C8"/>
          </a:fillRef>
          <a:effectRef idx="0">
            <a:srgbClr val="4E67C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altLang="zh-CN" sz="3200" b="1">
              <a:solidFill>
                <a:srgbClr val="A30234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39750" y="1637030"/>
            <a:ext cx="10070465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  <a:cs typeface="sans-serif" charset="0"/>
                <a:sym typeface="+mn-ea"/>
              </a:rPr>
              <a:t>For an event that didn’t happen actually. It’s in unreal situations.</a:t>
            </a:r>
            <a:endParaRPr lang="en-US" altLang="en-US" sz="2800" b="1"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bldLvl="0" animBg="1"/>
      <p:bldP spid="9" grpId="0"/>
      <p:bldP spid="11" grpId="0" animBg="1"/>
      <p:bldP spid="13" grpId="0" animBg="1"/>
      <p:bldP spid="5" grpId="0" animBg="1"/>
      <p:bldP spid="15" grpId="0" animBg="1"/>
      <p:bldP spid="14" grpId="0"/>
      <p:bldP spid="17" grpId="0"/>
      <p:bldP spid="18" grpId="0" bldLvl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9060" y="90170"/>
            <a:ext cx="11475085" cy="916940"/>
            <a:chOff x="156" y="142"/>
            <a:chExt cx="18071" cy="1444"/>
          </a:xfrm>
        </p:grpSpPr>
        <p:sp>
          <p:nvSpPr>
            <p:cNvPr id="2" name="矩形 1"/>
            <p:cNvSpPr/>
            <p:nvPr/>
          </p:nvSpPr>
          <p:spPr>
            <a:xfrm>
              <a:off x="156" y="188"/>
              <a:ext cx="5293" cy="1399"/>
            </a:xfrm>
            <a:prstGeom prst="rect">
              <a:avLst/>
            </a:prstGeom>
            <a:blipFill rotWithShape="0">
              <a:blip r:embed="rId9">
                <a:alphaModFix amt="14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5450" y="142"/>
              <a:ext cx="6425" cy="1398"/>
            </a:xfrm>
            <a:prstGeom prst="rect">
              <a:avLst/>
            </a:prstGeom>
            <a:blipFill rotWithShape="0">
              <a:blip r:embed="rId10">
                <a:alphaModFix amt="32000"/>
              </a:blip>
              <a:stretch>
                <a:fillRect/>
              </a:stretch>
            </a:blip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1917" y="188"/>
              <a:ext cx="6310" cy="1352"/>
            </a:xfrm>
            <a:prstGeom prst="rect">
              <a:avLst/>
            </a:prstGeom>
            <a:blipFill rotWithShape="0">
              <a:blip r:embed="rId11">
                <a:alphaModFix amt="27000"/>
              </a:blip>
              <a:stretch>
                <a:fillRect/>
              </a:stretch>
            </a:blip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99060" y="180340"/>
            <a:ext cx="6481445" cy="645160"/>
          </a:xfrm>
          <a:prstGeom prst="rect">
            <a:avLst/>
          </a:prstGeom>
          <a:noFill/>
        </p:spPr>
        <p:txBody>
          <a:bodyPr wrap="square" lIns="108000" rIns="0" anchor="b">
            <a:spAutoFit/>
          </a:bodyPr>
          <a:lstStyle>
            <a:defPPr>
              <a:defRPr lang="zh-CN"/>
            </a:defPPr>
            <a:lvl1pPr>
              <a:defRPr sz="6000" b="1" i="0">
                <a:ln w="3175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ngravers MT" panose="02090707080505020304" pitchFamily="18" charset="0"/>
                <a:ea typeface="华文琥珀" panose="02010800040101010101" pitchFamily="2" charset="-122"/>
              </a:defRPr>
            </a:lvl1pPr>
          </a:lstStyle>
          <a:p>
            <a:pPr algn="l">
              <a:defRPr/>
            </a:pPr>
            <a:r>
              <a:rPr lang="en-US" altLang="zh-CN" sz="3600" spc="50" dirty="0">
                <a:ln w="0"/>
                <a:solidFill>
                  <a:srgbClr val="7030A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4.Drills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3815" y="1064895"/>
            <a:ext cx="10845165" cy="650875"/>
          </a:xfrm>
          <a:prstGeom prst="rect">
            <a:avLst/>
          </a:prstGeom>
          <a:solidFill>
            <a:srgbClr val="FFC000">
              <a:alpha val="21000"/>
            </a:srgbClr>
          </a:solidFill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(2) </a:t>
            </a:r>
            <a:r>
              <a:rPr lang="en-US" sz="28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It was the first/second… time + (that) sb. </a:t>
            </a:r>
            <a:r>
              <a:rPr lang="en-US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had done </a:t>
            </a:r>
            <a:r>
              <a:rPr lang="en-US" sz="28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sth.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2875" y="2731135"/>
            <a:ext cx="116636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*It is the first time that Jason__________ (make) the salad.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782185" y="2767965"/>
            <a:ext cx="16148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has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made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4241800"/>
            <a:ext cx="116636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*It was the first time that Jason__________ (make) the salad.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970145" y="4284980"/>
            <a:ext cx="16738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had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made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279" name="组合 278"/>
          <p:cNvGrpSpPr/>
          <p:nvPr>
            <p:custDataLst>
              <p:tags r:id="rId1"/>
            </p:custDataLst>
          </p:nvPr>
        </p:nvGrpSpPr>
        <p:grpSpPr>
          <a:xfrm>
            <a:off x="9700260" y="2757170"/>
            <a:ext cx="1873885" cy="1594485"/>
            <a:chOff x="14093" y="5247"/>
            <a:chExt cx="2951" cy="2511"/>
          </a:xfrm>
        </p:grpSpPr>
        <p:sp>
          <p:nvSpPr>
            <p:cNvPr id="280" name="PA-等腰三角形 2"/>
            <p:cNvSpPr/>
            <p:nvPr>
              <p:custDataLst>
                <p:tags r:id="rId2"/>
              </p:custDataLst>
            </p:nvPr>
          </p:nvSpPr>
          <p:spPr>
            <a:xfrm>
              <a:off x="14848" y="5247"/>
              <a:ext cx="1441" cy="1243"/>
            </a:xfrm>
            <a:prstGeom prst="triangle">
              <a:avLst/>
            </a:prstGeom>
            <a:blipFill dpi="0" rotWithShape="0">
              <a:blip r:embed="rId12" cstate="screen"/>
              <a:srcRect/>
              <a:stretch>
                <a:fillRect l="-52000" t="-17000" r="-52000" b="-11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1" name="PA-等腰三角形 3"/>
            <p:cNvSpPr/>
            <p:nvPr>
              <p:custDataLst>
                <p:tags r:id="rId3"/>
              </p:custDataLst>
            </p:nvPr>
          </p:nvSpPr>
          <p:spPr>
            <a:xfrm rot="10800000">
              <a:off x="14848" y="6515"/>
              <a:ext cx="1441" cy="1243"/>
            </a:xfrm>
            <a:prstGeom prst="triangle">
              <a:avLst/>
            </a:prstGeom>
            <a:blipFill dpi="0" rotWithShape="0">
              <a:blip r:embed="rId12" cstate="screen"/>
              <a:srcRect/>
              <a:stretch>
                <a:fillRect l="-52000" t="-119000" r="-52000" b="-1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2" name="PA-等腰三角形 4"/>
            <p:cNvSpPr/>
            <p:nvPr>
              <p:custDataLst>
                <p:tags r:id="rId4"/>
              </p:custDataLst>
            </p:nvPr>
          </p:nvSpPr>
          <p:spPr>
            <a:xfrm rot="10800000">
              <a:off x="14093" y="5259"/>
              <a:ext cx="1441" cy="1243"/>
            </a:xfrm>
            <a:prstGeom prst="triangle">
              <a:avLst/>
            </a:prstGeom>
            <a:blipFill dpi="0" rotWithShape="0">
              <a:blip r:embed="rId12" cstate="screen"/>
              <a:srcRect/>
              <a:stretch>
                <a:fillRect t="-18000" r="-105000" b="-118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3" name="PA-等腰三角形 5"/>
            <p:cNvSpPr/>
            <p:nvPr>
              <p:custDataLst>
                <p:tags r:id="rId5"/>
              </p:custDataLst>
            </p:nvPr>
          </p:nvSpPr>
          <p:spPr>
            <a:xfrm rot="10800000">
              <a:off x="15603" y="5264"/>
              <a:ext cx="1441" cy="1243"/>
            </a:xfrm>
            <a:prstGeom prst="triangle">
              <a:avLst/>
            </a:prstGeom>
            <a:blipFill dpi="0" rotWithShape="0">
              <a:blip r:embed="rId12" cstate="screen"/>
              <a:srcRect/>
              <a:stretch>
                <a:fillRect l="-105000" t="-18000" b="-11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4" name="PA-等腰三角形 6"/>
            <p:cNvSpPr/>
            <p:nvPr>
              <p:custDataLst>
                <p:tags r:id="rId6"/>
              </p:custDataLst>
            </p:nvPr>
          </p:nvSpPr>
          <p:spPr>
            <a:xfrm>
              <a:off x="14093" y="6502"/>
              <a:ext cx="1441" cy="1243"/>
            </a:xfrm>
            <a:prstGeom prst="triangle">
              <a:avLst/>
            </a:prstGeom>
            <a:blipFill dpi="0" rotWithShape="0">
              <a:blip r:embed="rId12" cstate="screen"/>
              <a:srcRect/>
              <a:stretch>
                <a:fillRect t="-118000" r="-105000" b="-18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6" name="PA-等腰三角形 7"/>
            <p:cNvSpPr/>
            <p:nvPr>
              <p:custDataLst>
                <p:tags r:id="rId7"/>
              </p:custDataLst>
            </p:nvPr>
          </p:nvSpPr>
          <p:spPr>
            <a:xfrm>
              <a:off x="15603" y="6506"/>
              <a:ext cx="1441" cy="1243"/>
            </a:xfrm>
            <a:prstGeom prst="triangle">
              <a:avLst/>
            </a:prstGeom>
            <a:blipFill dpi="0" rotWithShape="0">
              <a:blip r:embed="rId12" cstate="screen"/>
              <a:srcRect/>
              <a:stretch>
                <a:fillRect l="-105000" t="-118000" b="-1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7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9060" y="90170"/>
            <a:ext cx="11475085" cy="916940"/>
            <a:chOff x="156" y="142"/>
            <a:chExt cx="18071" cy="1444"/>
          </a:xfrm>
        </p:grpSpPr>
        <p:sp>
          <p:nvSpPr>
            <p:cNvPr id="2" name="矩形 1"/>
            <p:cNvSpPr/>
            <p:nvPr/>
          </p:nvSpPr>
          <p:spPr>
            <a:xfrm>
              <a:off x="156" y="188"/>
              <a:ext cx="5293" cy="1399"/>
            </a:xfrm>
            <a:prstGeom prst="rect">
              <a:avLst/>
            </a:prstGeom>
            <a:blipFill rotWithShape="0">
              <a:blip r:embed="rId2">
                <a:alphaModFix amt="14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5450" y="142"/>
              <a:ext cx="6425" cy="1398"/>
            </a:xfrm>
            <a:prstGeom prst="rect">
              <a:avLst/>
            </a:prstGeom>
            <a:blipFill rotWithShape="0">
              <a:blip r:embed="rId3">
                <a:alphaModFix amt="32000"/>
              </a:blip>
              <a:stretch>
                <a:fillRect/>
              </a:stretch>
            </a:blip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1917" y="188"/>
              <a:ext cx="6310" cy="1352"/>
            </a:xfrm>
            <a:prstGeom prst="rect">
              <a:avLst/>
            </a:prstGeom>
            <a:blipFill rotWithShape="0">
              <a:blip r:embed="rId4">
                <a:alphaModFix amt="27000"/>
              </a:blip>
              <a:stretch>
                <a:fillRect/>
              </a:stretch>
            </a:blip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99060" y="180340"/>
            <a:ext cx="6481445" cy="645160"/>
          </a:xfrm>
          <a:prstGeom prst="rect">
            <a:avLst/>
          </a:prstGeom>
          <a:noFill/>
        </p:spPr>
        <p:txBody>
          <a:bodyPr wrap="square" lIns="108000" rIns="0" anchor="b">
            <a:spAutoFit/>
          </a:bodyPr>
          <a:lstStyle>
            <a:defPPr>
              <a:defRPr lang="zh-CN"/>
            </a:defPPr>
            <a:lvl1pPr>
              <a:defRPr sz="6000" b="1" i="0">
                <a:ln w="3175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ngravers MT" panose="02090707080505020304" pitchFamily="18" charset="0"/>
                <a:ea typeface="华文琥珀" panose="02010800040101010101" pitchFamily="2" charset="-122"/>
              </a:defRPr>
            </a:lvl1pPr>
          </a:lstStyle>
          <a:p>
            <a:pPr algn="l">
              <a:defRPr/>
            </a:pPr>
            <a:r>
              <a:rPr lang="en-US" altLang="zh-CN" sz="3600" spc="50" dirty="0">
                <a:ln w="0"/>
                <a:solidFill>
                  <a:srgbClr val="7030A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4. Drills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3815" y="1064895"/>
            <a:ext cx="10689590" cy="1512570"/>
          </a:xfrm>
          <a:prstGeom prst="rect">
            <a:avLst/>
          </a:prstGeom>
          <a:solidFill>
            <a:schemeClr val="accent6">
              <a:lumMod val="40000"/>
              <a:lumOff val="60000"/>
              <a:alpha val="38000"/>
            </a:schemeClr>
          </a:solidFill>
        </p:spPr>
        <p:txBody>
          <a:bodyPr wrap="square" rtlCol="0" anchor="t">
            <a:spAutoFit/>
            <a:scene3d>
              <a:camera prst="perspectiveFront"/>
              <a:lightRig rig="threePt" dir="t"/>
            </a:scene3d>
          </a:bodyPr>
          <a:lstStyle/>
          <a:p>
            <a:pPr>
              <a:lnSpc>
                <a:spcPct val="110000"/>
              </a:lnSpc>
            </a:pPr>
            <a:r>
              <a:rPr 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(3)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“</a:t>
            </a: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一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……</a:t>
            </a: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就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……”</a:t>
            </a: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：</a:t>
            </a:r>
          </a:p>
          <a:p>
            <a:pPr>
              <a:lnSpc>
                <a:spcPct val="110000"/>
              </a:lnSpc>
            </a:pP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No sooner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had</a:t>
            </a:r>
            <a:r>
              <a:rPr 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sb.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done</a:t>
            </a:r>
            <a:r>
              <a:rPr 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than sb. did sth./</a:t>
            </a:r>
          </a:p>
          <a:p>
            <a:pPr>
              <a:lnSpc>
                <a:spcPct val="110000"/>
              </a:lnSpc>
            </a:pPr>
            <a:r>
              <a:rPr 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Hardly/Scarcely/Barely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had</a:t>
            </a:r>
            <a:r>
              <a:rPr 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sb.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done</a:t>
            </a:r>
            <a:r>
              <a:rPr 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when sb. did sth.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9060" y="3549015"/>
            <a:ext cx="116636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*</a:t>
            </a:r>
            <a:r>
              <a:rPr lang="en-US" altLang="zh-CN" sz="2800" b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Hardly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_____we _____ (leave) the house </a:t>
            </a:r>
            <a:r>
              <a:rPr lang="en-US" altLang="zh-CN" sz="2800" b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whe</a:t>
            </a:r>
            <a:r>
              <a:rPr lang="en-US" altLang="zh-CN" sz="2800" b="1">
                <a:solidFill>
                  <a:srgbClr val="0E18A4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it began to rain.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9060" y="4367530"/>
            <a:ext cx="120935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* </a:t>
            </a:r>
            <a:r>
              <a:rPr lang="en-US" altLang="zh-CN" sz="2800" b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No sooner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_____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she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_____ (get)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out of the building </a:t>
            </a:r>
            <a:r>
              <a:rPr lang="en-US" altLang="zh-CN" sz="2800" b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than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it collasped in an instant.</a:t>
            </a:r>
            <a:endParaRPr lang="en-US" altLang="zh-CN" sz="2800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65910" y="3568065"/>
            <a:ext cx="8445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had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01645" y="3576320"/>
            <a:ext cx="6762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left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089150" y="4400550"/>
            <a:ext cx="7556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had</a:t>
            </a:r>
            <a:endParaRPr lang="en-US" altLang="zh-CN" sz="2800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77920" y="4417060"/>
            <a:ext cx="6565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got</a:t>
            </a:r>
            <a:endParaRPr lang="en-US" altLang="zh-CN" sz="2800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2" grpId="0"/>
      <p:bldP spid="9" grpId="0"/>
      <p:bldP spid="5" grpId="0"/>
      <p:bldP spid="7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2064" y="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82940" y="1753235"/>
            <a:ext cx="19411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1261110" y="1578610"/>
            <a:ext cx="3383280" cy="315785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13220" y="2877185"/>
            <a:ext cx="5080000" cy="24536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60000"/>
              </a:lnSpc>
            </a:pP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        Differences between </a:t>
            </a:r>
          </a:p>
          <a:p>
            <a:pPr algn="ctr" fontAlgn="auto">
              <a:lnSpc>
                <a:spcPct val="160000"/>
              </a:lnSpc>
            </a:pP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the Past Perfect Tense</a:t>
            </a:r>
          </a:p>
          <a:p>
            <a:pPr algn="ctr" fontAlgn="auto">
              <a:lnSpc>
                <a:spcPct val="160000"/>
              </a:lnSpc>
            </a:pP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and other tenses</a:t>
            </a:r>
            <a:endParaRPr lang="en-US" altLang="zh-CN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08150" y="1868805"/>
            <a:ext cx="3383280" cy="320675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</p:spTree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4165" y="984250"/>
            <a:ext cx="8928100" cy="645160"/>
          </a:xfrm>
          <a:prstGeom prst="rect">
            <a:avLst/>
          </a:prstGeom>
          <a:solidFill>
            <a:srgbClr val="FFC000">
              <a:alpha val="21000"/>
            </a:srgbClr>
          </a:solidFill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1. </a:t>
            </a:r>
            <a:r>
              <a:rPr lang="en-US" sz="28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the Past Perfect Tense   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VS</a:t>
            </a:r>
            <a:r>
              <a:rPr lang="en-US" sz="28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   the Past Tense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8425" y="4805680"/>
            <a:ext cx="1151509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* Mary </a:t>
            </a:r>
            <a:r>
              <a:rPr lang="en-US" altLang="zh-CN" sz="2800" b="1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(arrive) at the cafe </a:t>
            </a:r>
            <a:r>
              <a:rPr lang="en-US" altLang="zh-CN" sz="2800" b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by</a:t>
            </a:r>
            <a:r>
              <a:rPr lang="en-US" altLang="zh-CN" sz="2800" b="1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six o’clock yesterday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*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Mary</a:t>
            </a:r>
            <a:r>
              <a:rPr lang="en-US" altLang="zh-CN" sz="2800" b="1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at the cafe </a:t>
            </a:r>
            <a:r>
              <a:rPr lang="en-US" altLang="zh-CN" sz="2800" b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at</a:t>
            </a:r>
            <a:r>
              <a:rPr lang="en-US" altLang="zh-CN" sz="2800" b="1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six o’clock yesterday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90550" y="2844800"/>
            <a:ext cx="3919855" cy="1383665"/>
          </a:xfrm>
          <a:prstGeom prst="rect">
            <a:avLst/>
          </a:prstGeom>
          <a:solidFill>
            <a:schemeClr val="accent4">
              <a:alpha val="35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an action that </a:t>
            </a:r>
            <a:r>
              <a:rPr lang="en-US" altLang="zh-CN" sz="2800" b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finished before another action in the past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</a:p>
        </p:txBody>
      </p:sp>
      <p:sp>
        <p:nvSpPr>
          <p:cNvPr id="11" name="矩形: 圆角 12"/>
          <p:cNvSpPr/>
          <p:nvPr/>
        </p:nvSpPr>
        <p:spPr>
          <a:xfrm>
            <a:off x="6476365" y="2855595"/>
            <a:ext cx="3496310" cy="137287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2">
            <a:srgbClr val="4E67C8">
              <a:shade val="50000"/>
            </a:srgbClr>
          </a:lnRef>
          <a:fillRef idx="1">
            <a:srgbClr val="4E67C8"/>
          </a:fillRef>
          <a:effectRef idx="0">
            <a:srgbClr val="4E67C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an action that </a:t>
            </a:r>
            <a:r>
              <a:rPr lang="en-US" altLang="zh-CN" sz="2800" b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happened in the past</a:t>
            </a:r>
          </a:p>
        </p:txBody>
      </p:sp>
      <p:sp>
        <p:nvSpPr>
          <p:cNvPr id="2050" name="蝴蝶"/>
          <p:cNvSpPr/>
          <p:nvPr/>
        </p:nvSpPr>
        <p:spPr bwMode="auto">
          <a:xfrm>
            <a:off x="10390505" y="21590"/>
            <a:ext cx="1801495" cy="962660"/>
          </a:xfrm>
          <a:custGeom>
            <a:avLst/>
            <a:gdLst>
              <a:gd name="T0" fmla="*/ 1810617 w 5490"/>
              <a:gd name="T1" fmla="*/ 347 h 4522"/>
              <a:gd name="T2" fmla="*/ 1609014 w 5490"/>
              <a:gd name="T3" fmla="*/ 21157 h 4522"/>
              <a:gd name="T4" fmla="*/ 1443844 w 5490"/>
              <a:gd name="T5" fmla="*/ 59657 h 4522"/>
              <a:gd name="T6" fmla="*/ 1305046 w 5490"/>
              <a:gd name="T7" fmla="*/ 109255 h 4522"/>
              <a:gd name="T8" fmla="*/ 1164514 w 5490"/>
              <a:gd name="T9" fmla="*/ 180704 h 4522"/>
              <a:gd name="T10" fmla="*/ 1027104 w 5490"/>
              <a:gd name="T11" fmla="*/ 277126 h 4522"/>
              <a:gd name="T12" fmla="*/ 915719 w 5490"/>
              <a:gd name="T13" fmla="*/ 310076 h 4522"/>
              <a:gd name="T14" fmla="*/ 780391 w 5490"/>
              <a:gd name="T15" fmla="*/ 205330 h 4522"/>
              <a:gd name="T16" fmla="*/ 640205 w 5490"/>
              <a:gd name="T17" fmla="*/ 127291 h 4522"/>
              <a:gd name="T18" fmla="*/ 500366 w 5490"/>
              <a:gd name="T19" fmla="*/ 72143 h 4522"/>
              <a:gd name="T20" fmla="*/ 366773 w 5490"/>
              <a:gd name="T21" fmla="*/ 35031 h 4522"/>
              <a:gd name="T22" fmla="*/ 142615 w 5490"/>
              <a:gd name="T23" fmla="*/ 2775 h 4522"/>
              <a:gd name="T24" fmla="*/ 0 w 5490"/>
              <a:gd name="T25" fmla="*/ 1387 h 4522"/>
              <a:gd name="T26" fmla="*/ 19779 w 5490"/>
              <a:gd name="T27" fmla="*/ 160934 h 4522"/>
              <a:gd name="T28" fmla="*/ 65929 w 5490"/>
              <a:gd name="T29" fmla="*/ 368345 h 4522"/>
              <a:gd name="T30" fmla="*/ 121101 w 5490"/>
              <a:gd name="T31" fmla="*/ 531707 h 4522"/>
              <a:gd name="T32" fmla="*/ 200216 w 5490"/>
              <a:gd name="T33" fmla="*/ 690214 h 4522"/>
              <a:gd name="T34" fmla="*/ 298415 w 5490"/>
              <a:gd name="T35" fmla="*/ 818892 h 4522"/>
              <a:gd name="T36" fmla="*/ 362609 w 5490"/>
              <a:gd name="T37" fmla="*/ 876120 h 4522"/>
              <a:gd name="T38" fmla="*/ 435131 w 5490"/>
              <a:gd name="T39" fmla="*/ 921903 h 4522"/>
              <a:gd name="T40" fmla="*/ 516328 w 5490"/>
              <a:gd name="T41" fmla="*/ 954506 h 4522"/>
              <a:gd name="T42" fmla="*/ 607240 w 5490"/>
              <a:gd name="T43" fmla="*/ 972195 h 4522"/>
              <a:gd name="T44" fmla="*/ 708216 w 5490"/>
              <a:gd name="T45" fmla="*/ 972195 h 4522"/>
              <a:gd name="T46" fmla="*/ 615915 w 5490"/>
              <a:gd name="T47" fmla="*/ 999249 h 4522"/>
              <a:gd name="T48" fmla="*/ 502101 w 5490"/>
              <a:gd name="T49" fmla="*/ 1060293 h 4522"/>
              <a:gd name="T50" fmla="*/ 443459 w 5490"/>
              <a:gd name="T51" fmla="*/ 1111279 h 4522"/>
              <a:gd name="T52" fmla="*/ 392104 w 5490"/>
              <a:gd name="T53" fmla="*/ 1177178 h 4522"/>
              <a:gd name="T54" fmla="*/ 351852 w 5490"/>
              <a:gd name="T55" fmla="*/ 1259727 h 4522"/>
              <a:gd name="T56" fmla="*/ 326869 w 5490"/>
              <a:gd name="T57" fmla="*/ 1361351 h 4522"/>
              <a:gd name="T58" fmla="*/ 320623 w 5490"/>
              <a:gd name="T59" fmla="*/ 1484133 h 4522"/>
              <a:gd name="T60" fmla="*/ 347342 w 5490"/>
              <a:gd name="T61" fmla="*/ 1566334 h 4522"/>
              <a:gd name="T62" fmla="*/ 458727 w 5490"/>
              <a:gd name="T63" fmla="*/ 1564947 h 4522"/>
              <a:gd name="T64" fmla="*/ 550680 w 5490"/>
              <a:gd name="T65" fmla="*/ 1546564 h 4522"/>
              <a:gd name="T66" fmla="*/ 640552 w 5490"/>
              <a:gd name="T67" fmla="*/ 1511186 h 4522"/>
              <a:gd name="T68" fmla="*/ 732158 w 5490"/>
              <a:gd name="T69" fmla="*/ 1452570 h 4522"/>
              <a:gd name="T70" fmla="*/ 819948 w 5490"/>
              <a:gd name="T71" fmla="*/ 1365513 h 4522"/>
              <a:gd name="T72" fmla="*/ 898022 w 5490"/>
              <a:gd name="T73" fmla="*/ 1243078 h 4522"/>
              <a:gd name="T74" fmla="*/ 952500 w 5490"/>
              <a:gd name="T75" fmla="*/ 1106423 h 4522"/>
              <a:gd name="T76" fmla="*/ 1017388 w 5490"/>
              <a:gd name="T77" fmla="*/ 1262848 h 4522"/>
              <a:gd name="T78" fmla="*/ 1097197 w 5490"/>
              <a:gd name="T79" fmla="*/ 1379733 h 4522"/>
              <a:gd name="T80" fmla="*/ 1185680 w 5490"/>
              <a:gd name="T81" fmla="*/ 1462628 h 4522"/>
              <a:gd name="T82" fmla="*/ 1277634 w 5490"/>
              <a:gd name="T83" fmla="*/ 1517776 h 4522"/>
              <a:gd name="T84" fmla="*/ 1366464 w 5490"/>
              <a:gd name="T85" fmla="*/ 1549686 h 4522"/>
              <a:gd name="T86" fmla="*/ 1467093 w 5490"/>
              <a:gd name="T87" fmla="*/ 1567028 h 4522"/>
              <a:gd name="T88" fmla="*/ 1572579 w 5490"/>
              <a:gd name="T89" fmla="*/ 1564947 h 4522"/>
              <a:gd name="T90" fmla="*/ 1585071 w 5490"/>
              <a:gd name="T91" fmla="*/ 1465056 h 4522"/>
              <a:gd name="T92" fmla="*/ 1575702 w 5490"/>
              <a:gd name="T93" fmla="*/ 1345743 h 4522"/>
              <a:gd name="T94" fmla="*/ 1548637 w 5490"/>
              <a:gd name="T95" fmla="*/ 1246893 h 4522"/>
              <a:gd name="T96" fmla="*/ 1505956 w 5490"/>
              <a:gd name="T97" fmla="*/ 1166773 h 4522"/>
              <a:gd name="T98" fmla="*/ 1453560 w 5490"/>
              <a:gd name="T99" fmla="*/ 1102954 h 4522"/>
              <a:gd name="T100" fmla="*/ 1394571 w 5490"/>
              <a:gd name="T101" fmla="*/ 1054397 h 4522"/>
              <a:gd name="T102" fmla="*/ 1272429 w 5490"/>
              <a:gd name="T103" fmla="*/ 993006 h 4522"/>
              <a:gd name="T104" fmla="*/ 1211705 w 5490"/>
              <a:gd name="T105" fmla="*/ 973236 h 4522"/>
              <a:gd name="T106" fmla="*/ 1311292 w 5490"/>
              <a:gd name="T107" fmla="*/ 970808 h 4522"/>
              <a:gd name="T108" fmla="*/ 1400470 w 5490"/>
              <a:gd name="T109" fmla="*/ 951038 h 4522"/>
              <a:gd name="T110" fmla="*/ 1480626 w 5490"/>
              <a:gd name="T111" fmla="*/ 916354 h 4522"/>
              <a:gd name="T112" fmla="*/ 1552107 w 5490"/>
              <a:gd name="T113" fmla="*/ 868490 h 4522"/>
              <a:gd name="T114" fmla="*/ 1614913 w 5490"/>
              <a:gd name="T115" fmla="*/ 809874 h 4522"/>
              <a:gd name="T116" fmla="*/ 1717970 w 5490"/>
              <a:gd name="T117" fmla="*/ 668363 h 4522"/>
              <a:gd name="T118" fmla="*/ 1793268 w 5490"/>
              <a:gd name="T119" fmla="*/ 508469 h 4522"/>
              <a:gd name="T120" fmla="*/ 1845664 w 5490"/>
              <a:gd name="T121" fmla="*/ 346147 h 4522"/>
              <a:gd name="T122" fmla="*/ 1890426 w 5490"/>
              <a:gd name="T123" fmla="*/ 126944 h 452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490" h="4522">
                <a:moveTo>
                  <a:pt x="5490" y="4"/>
                </a:moveTo>
                <a:lnTo>
                  <a:pt x="5490" y="4"/>
                </a:lnTo>
                <a:lnTo>
                  <a:pt x="5471" y="3"/>
                </a:lnTo>
                <a:lnTo>
                  <a:pt x="5418" y="1"/>
                </a:lnTo>
                <a:lnTo>
                  <a:pt x="5332" y="0"/>
                </a:lnTo>
                <a:lnTo>
                  <a:pt x="5278" y="0"/>
                </a:lnTo>
                <a:lnTo>
                  <a:pt x="5218" y="1"/>
                </a:lnTo>
                <a:lnTo>
                  <a:pt x="5151" y="4"/>
                </a:lnTo>
                <a:lnTo>
                  <a:pt x="5078" y="8"/>
                </a:lnTo>
                <a:lnTo>
                  <a:pt x="5000" y="15"/>
                </a:lnTo>
                <a:lnTo>
                  <a:pt x="4917" y="22"/>
                </a:lnTo>
                <a:lnTo>
                  <a:pt x="4828" y="32"/>
                </a:lnTo>
                <a:lnTo>
                  <a:pt x="4734" y="45"/>
                </a:lnTo>
                <a:lnTo>
                  <a:pt x="4637" y="61"/>
                </a:lnTo>
                <a:lnTo>
                  <a:pt x="4537" y="79"/>
                </a:lnTo>
                <a:lnTo>
                  <a:pt x="4433" y="101"/>
                </a:lnTo>
                <a:lnTo>
                  <a:pt x="4379" y="113"/>
                </a:lnTo>
                <a:lnTo>
                  <a:pt x="4325" y="127"/>
                </a:lnTo>
                <a:lnTo>
                  <a:pt x="4271" y="141"/>
                </a:lnTo>
                <a:lnTo>
                  <a:pt x="4217" y="156"/>
                </a:lnTo>
                <a:lnTo>
                  <a:pt x="4161" y="172"/>
                </a:lnTo>
                <a:lnTo>
                  <a:pt x="4105" y="189"/>
                </a:lnTo>
                <a:lnTo>
                  <a:pt x="4048" y="208"/>
                </a:lnTo>
                <a:lnTo>
                  <a:pt x="3991" y="226"/>
                </a:lnTo>
                <a:lnTo>
                  <a:pt x="3935" y="247"/>
                </a:lnTo>
                <a:lnTo>
                  <a:pt x="3877" y="269"/>
                </a:lnTo>
                <a:lnTo>
                  <a:pt x="3819" y="291"/>
                </a:lnTo>
                <a:lnTo>
                  <a:pt x="3761" y="315"/>
                </a:lnTo>
                <a:lnTo>
                  <a:pt x="3704" y="340"/>
                </a:lnTo>
                <a:lnTo>
                  <a:pt x="3646" y="367"/>
                </a:lnTo>
                <a:lnTo>
                  <a:pt x="3587" y="395"/>
                </a:lnTo>
                <a:lnTo>
                  <a:pt x="3529" y="425"/>
                </a:lnTo>
                <a:lnTo>
                  <a:pt x="3472" y="455"/>
                </a:lnTo>
                <a:lnTo>
                  <a:pt x="3414" y="487"/>
                </a:lnTo>
                <a:lnTo>
                  <a:pt x="3356" y="521"/>
                </a:lnTo>
                <a:lnTo>
                  <a:pt x="3298" y="555"/>
                </a:lnTo>
                <a:lnTo>
                  <a:pt x="3240" y="592"/>
                </a:lnTo>
                <a:lnTo>
                  <a:pt x="3184" y="630"/>
                </a:lnTo>
                <a:lnTo>
                  <a:pt x="3127" y="670"/>
                </a:lnTo>
                <a:lnTo>
                  <a:pt x="3071" y="711"/>
                </a:lnTo>
                <a:lnTo>
                  <a:pt x="3015" y="754"/>
                </a:lnTo>
                <a:lnTo>
                  <a:pt x="2960" y="799"/>
                </a:lnTo>
                <a:lnTo>
                  <a:pt x="2905" y="845"/>
                </a:lnTo>
                <a:lnTo>
                  <a:pt x="2851" y="894"/>
                </a:lnTo>
                <a:lnTo>
                  <a:pt x="2798" y="943"/>
                </a:lnTo>
                <a:lnTo>
                  <a:pt x="2745" y="994"/>
                </a:lnTo>
                <a:lnTo>
                  <a:pt x="2692" y="943"/>
                </a:lnTo>
                <a:lnTo>
                  <a:pt x="2639" y="894"/>
                </a:lnTo>
                <a:lnTo>
                  <a:pt x="2584" y="845"/>
                </a:lnTo>
                <a:lnTo>
                  <a:pt x="2530" y="799"/>
                </a:lnTo>
                <a:lnTo>
                  <a:pt x="2475" y="754"/>
                </a:lnTo>
                <a:lnTo>
                  <a:pt x="2419" y="711"/>
                </a:lnTo>
                <a:lnTo>
                  <a:pt x="2363" y="670"/>
                </a:lnTo>
                <a:lnTo>
                  <a:pt x="2306" y="630"/>
                </a:lnTo>
                <a:lnTo>
                  <a:pt x="2249" y="592"/>
                </a:lnTo>
                <a:lnTo>
                  <a:pt x="2192" y="555"/>
                </a:lnTo>
                <a:lnTo>
                  <a:pt x="2134" y="521"/>
                </a:lnTo>
                <a:lnTo>
                  <a:pt x="2076" y="487"/>
                </a:lnTo>
                <a:lnTo>
                  <a:pt x="2018" y="455"/>
                </a:lnTo>
                <a:lnTo>
                  <a:pt x="1961" y="425"/>
                </a:lnTo>
                <a:lnTo>
                  <a:pt x="1903" y="395"/>
                </a:lnTo>
                <a:lnTo>
                  <a:pt x="1845" y="367"/>
                </a:lnTo>
                <a:lnTo>
                  <a:pt x="1786" y="340"/>
                </a:lnTo>
                <a:lnTo>
                  <a:pt x="1728" y="315"/>
                </a:lnTo>
                <a:lnTo>
                  <a:pt x="1671" y="291"/>
                </a:lnTo>
                <a:lnTo>
                  <a:pt x="1613" y="269"/>
                </a:lnTo>
                <a:lnTo>
                  <a:pt x="1556" y="247"/>
                </a:lnTo>
                <a:lnTo>
                  <a:pt x="1499" y="226"/>
                </a:lnTo>
                <a:lnTo>
                  <a:pt x="1442" y="208"/>
                </a:lnTo>
                <a:lnTo>
                  <a:pt x="1385" y="189"/>
                </a:lnTo>
                <a:lnTo>
                  <a:pt x="1330" y="172"/>
                </a:lnTo>
                <a:lnTo>
                  <a:pt x="1274" y="156"/>
                </a:lnTo>
                <a:lnTo>
                  <a:pt x="1219" y="141"/>
                </a:lnTo>
                <a:lnTo>
                  <a:pt x="1165" y="127"/>
                </a:lnTo>
                <a:lnTo>
                  <a:pt x="1110" y="113"/>
                </a:lnTo>
                <a:lnTo>
                  <a:pt x="1057" y="101"/>
                </a:lnTo>
                <a:lnTo>
                  <a:pt x="953" y="79"/>
                </a:lnTo>
                <a:lnTo>
                  <a:pt x="853" y="61"/>
                </a:lnTo>
                <a:lnTo>
                  <a:pt x="756" y="45"/>
                </a:lnTo>
                <a:lnTo>
                  <a:pt x="662" y="32"/>
                </a:lnTo>
                <a:lnTo>
                  <a:pt x="574" y="22"/>
                </a:lnTo>
                <a:lnTo>
                  <a:pt x="490" y="15"/>
                </a:lnTo>
                <a:lnTo>
                  <a:pt x="411" y="8"/>
                </a:lnTo>
                <a:lnTo>
                  <a:pt x="339" y="4"/>
                </a:lnTo>
                <a:lnTo>
                  <a:pt x="272" y="1"/>
                </a:lnTo>
                <a:lnTo>
                  <a:pt x="212" y="0"/>
                </a:lnTo>
                <a:lnTo>
                  <a:pt x="159" y="0"/>
                </a:lnTo>
                <a:lnTo>
                  <a:pt x="73" y="1"/>
                </a:lnTo>
                <a:lnTo>
                  <a:pt x="19" y="3"/>
                </a:lnTo>
                <a:lnTo>
                  <a:pt x="0" y="4"/>
                </a:lnTo>
                <a:lnTo>
                  <a:pt x="3" y="38"/>
                </a:lnTo>
                <a:lnTo>
                  <a:pt x="12" y="131"/>
                </a:lnTo>
                <a:lnTo>
                  <a:pt x="19" y="198"/>
                </a:lnTo>
                <a:lnTo>
                  <a:pt x="29" y="277"/>
                </a:lnTo>
                <a:lnTo>
                  <a:pt x="42" y="366"/>
                </a:lnTo>
                <a:lnTo>
                  <a:pt x="57" y="464"/>
                </a:lnTo>
                <a:lnTo>
                  <a:pt x="76" y="571"/>
                </a:lnTo>
                <a:lnTo>
                  <a:pt x="98" y="686"/>
                </a:lnTo>
                <a:lnTo>
                  <a:pt x="125" y="807"/>
                </a:lnTo>
                <a:lnTo>
                  <a:pt x="139" y="870"/>
                </a:lnTo>
                <a:lnTo>
                  <a:pt x="155" y="933"/>
                </a:lnTo>
                <a:lnTo>
                  <a:pt x="171" y="998"/>
                </a:lnTo>
                <a:lnTo>
                  <a:pt x="190" y="1062"/>
                </a:lnTo>
                <a:lnTo>
                  <a:pt x="208" y="1129"/>
                </a:lnTo>
                <a:lnTo>
                  <a:pt x="229" y="1195"/>
                </a:lnTo>
                <a:lnTo>
                  <a:pt x="250" y="1262"/>
                </a:lnTo>
                <a:lnTo>
                  <a:pt x="273" y="1330"/>
                </a:lnTo>
                <a:lnTo>
                  <a:pt x="297" y="1397"/>
                </a:lnTo>
                <a:lnTo>
                  <a:pt x="321" y="1466"/>
                </a:lnTo>
                <a:lnTo>
                  <a:pt x="349" y="1533"/>
                </a:lnTo>
                <a:lnTo>
                  <a:pt x="377" y="1600"/>
                </a:lnTo>
                <a:lnTo>
                  <a:pt x="406" y="1667"/>
                </a:lnTo>
                <a:lnTo>
                  <a:pt x="437" y="1732"/>
                </a:lnTo>
                <a:lnTo>
                  <a:pt x="469" y="1798"/>
                </a:lnTo>
                <a:lnTo>
                  <a:pt x="504" y="1863"/>
                </a:lnTo>
                <a:lnTo>
                  <a:pt x="540" y="1927"/>
                </a:lnTo>
                <a:lnTo>
                  <a:pt x="577" y="1990"/>
                </a:lnTo>
                <a:lnTo>
                  <a:pt x="615" y="2051"/>
                </a:lnTo>
                <a:lnTo>
                  <a:pt x="656" y="2111"/>
                </a:lnTo>
                <a:lnTo>
                  <a:pt x="698" y="2170"/>
                </a:lnTo>
                <a:lnTo>
                  <a:pt x="742" y="2227"/>
                </a:lnTo>
                <a:lnTo>
                  <a:pt x="788" y="2282"/>
                </a:lnTo>
                <a:lnTo>
                  <a:pt x="835" y="2335"/>
                </a:lnTo>
                <a:lnTo>
                  <a:pt x="860" y="2361"/>
                </a:lnTo>
                <a:lnTo>
                  <a:pt x="885" y="2386"/>
                </a:lnTo>
                <a:lnTo>
                  <a:pt x="911" y="2411"/>
                </a:lnTo>
                <a:lnTo>
                  <a:pt x="936" y="2435"/>
                </a:lnTo>
                <a:lnTo>
                  <a:pt x="963" y="2459"/>
                </a:lnTo>
                <a:lnTo>
                  <a:pt x="989" y="2481"/>
                </a:lnTo>
                <a:lnTo>
                  <a:pt x="1017" y="2504"/>
                </a:lnTo>
                <a:lnTo>
                  <a:pt x="1045" y="2526"/>
                </a:lnTo>
                <a:lnTo>
                  <a:pt x="1073" y="2547"/>
                </a:lnTo>
                <a:lnTo>
                  <a:pt x="1102" y="2567"/>
                </a:lnTo>
                <a:lnTo>
                  <a:pt x="1131" y="2586"/>
                </a:lnTo>
                <a:lnTo>
                  <a:pt x="1161" y="2606"/>
                </a:lnTo>
                <a:lnTo>
                  <a:pt x="1191" y="2624"/>
                </a:lnTo>
                <a:lnTo>
                  <a:pt x="1222" y="2642"/>
                </a:lnTo>
                <a:lnTo>
                  <a:pt x="1254" y="2658"/>
                </a:lnTo>
                <a:lnTo>
                  <a:pt x="1286" y="2674"/>
                </a:lnTo>
                <a:lnTo>
                  <a:pt x="1318" y="2689"/>
                </a:lnTo>
                <a:lnTo>
                  <a:pt x="1351" y="2704"/>
                </a:lnTo>
                <a:lnTo>
                  <a:pt x="1384" y="2717"/>
                </a:lnTo>
                <a:lnTo>
                  <a:pt x="1419" y="2729"/>
                </a:lnTo>
                <a:lnTo>
                  <a:pt x="1453" y="2742"/>
                </a:lnTo>
                <a:lnTo>
                  <a:pt x="1488" y="2752"/>
                </a:lnTo>
                <a:lnTo>
                  <a:pt x="1524" y="2763"/>
                </a:lnTo>
                <a:lnTo>
                  <a:pt x="1561" y="2772"/>
                </a:lnTo>
                <a:lnTo>
                  <a:pt x="1598" y="2780"/>
                </a:lnTo>
                <a:lnTo>
                  <a:pt x="1635" y="2787"/>
                </a:lnTo>
                <a:lnTo>
                  <a:pt x="1673" y="2793"/>
                </a:lnTo>
                <a:lnTo>
                  <a:pt x="1711" y="2799"/>
                </a:lnTo>
                <a:lnTo>
                  <a:pt x="1750" y="2803"/>
                </a:lnTo>
                <a:lnTo>
                  <a:pt x="1791" y="2806"/>
                </a:lnTo>
                <a:lnTo>
                  <a:pt x="1831" y="2808"/>
                </a:lnTo>
                <a:lnTo>
                  <a:pt x="1872" y="2809"/>
                </a:lnTo>
                <a:lnTo>
                  <a:pt x="1913" y="2809"/>
                </a:lnTo>
                <a:lnTo>
                  <a:pt x="1956" y="2808"/>
                </a:lnTo>
                <a:lnTo>
                  <a:pt x="1999" y="2806"/>
                </a:lnTo>
                <a:lnTo>
                  <a:pt x="2041" y="2803"/>
                </a:lnTo>
                <a:lnTo>
                  <a:pt x="2002" y="2811"/>
                </a:lnTo>
                <a:lnTo>
                  <a:pt x="1961" y="2822"/>
                </a:lnTo>
                <a:lnTo>
                  <a:pt x="1917" y="2833"/>
                </a:lnTo>
                <a:lnTo>
                  <a:pt x="1870" y="2847"/>
                </a:lnTo>
                <a:lnTo>
                  <a:pt x="1823" y="2863"/>
                </a:lnTo>
                <a:lnTo>
                  <a:pt x="1775" y="2881"/>
                </a:lnTo>
                <a:lnTo>
                  <a:pt x="1725" y="2902"/>
                </a:lnTo>
                <a:lnTo>
                  <a:pt x="1675" y="2923"/>
                </a:lnTo>
                <a:lnTo>
                  <a:pt x="1624" y="2949"/>
                </a:lnTo>
                <a:lnTo>
                  <a:pt x="1574" y="2977"/>
                </a:lnTo>
                <a:lnTo>
                  <a:pt x="1523" y="3007"/>
                </a:lnTo>
                <a:lnTo>
                  <a:pt x="1472" y="3040"/>
                </a:lnTo>
                <a:lnTo>
                  <a:pt x="1447" y="3057"/>
                </a:lnTo>
                <a:lnTo>
                  <a:pt x="1422" y="3076"/>
                </a:lnTo>
                <a:lnTo>
                  <a:pt x="1397" y="3096"/>
                </a:lnTo>
                <a:lnTo>
                  <a:pt x="1373" y="3115"/>
                </a:lnTo>
                <a:lnTo>
                  <a:pt x="1348" y="3136"/>
                </a:lnTo>
                <a:lnTo>
                  <a:pt x="1324" y="3158"/>
                </a:lnTo>
                <a:lnTo>
                  <a:pt x="1301" y="3180"/>
                </a:lnTo>
                <a:lnTo>
                  <a:pt x="1278" y="3204"/>
                </a:lnTo>
                <a:lnTo>
                  <a:pt x="1256" y="3228"/>
                </a:lnTo>
                <a:lnTo>
                  <a:pt x="1233" y="3253"/>
                </a:lnTo>
                <a:lnTo>
                  <a:pt x="1211" y="3279"/>
                </a:lnTo>
                <a:lnTo>
                  <a:pt x="1190" y="3306"/>
                </a:lnTo>
                <a:lnTo>
                  <a:pt x="1169" y="3335"/>
                </a:lnTo>
                <a:lnTo>
                  <a:pt x="1150" y="3364"/>
                </a:lnTo>
                <a:lnTo>
                  <a:pt x="1130" y="3394"/>
                </a:lnTo>
                <a:lnTo>
                  <a:pt x="1112" y="3425"/>
                </a:lnTo>
                <a:lnTo>
                  <a:pt x="1093" y="3456"/>
                </a:lnTo>
                <a:lnTo>
                  <a:pt x="1076" y="3490"/>
                </a:lnTo>
                <a:lnTo>
                  <a:pt x="1060" y="3523"/>
                </a:lnTo>
                <a:lnTo>
                  <a:pt x="1043" y="3559"/>
                </a:lnTo>
                <a:lnTo>
                  <a:pt x="1028" y="3595"/>
                </a:lnTo>
                <a:lnTo>
                  <a:pt x="1014" y="3632"/>
                </a:lnTo>
                <a:lnTo>
                  <a:pt x="1001" y="3670"/>
                </a:lnTo>
                <a:lnTo>
                  <a:pt x="988" y="3710"/>
                </a:lnTo>
                <a:lnTo>
                  <a:pt x="976" y="3751"/>
                </a:lnTo>
                <a:lnTo>
                  <a:pt x="966" y="3792"/>
                </a:lnTo>
                <a:lnTo>
                  <a:pt x="957" y="3835"/>
                </a:lnTo>
                <a:lnTo>
                  <a:pt x="949" y="3880"/>
                </a:lnTo>
                <a:lnTo>
                  <a:pt x="942" y="3925"/>
                </a:lnTo>
                <a:lnTo>
                  <a:pt x="935" y="3971"/>
                </a:lnTo>
                <a:lnTo>
                  <a:pt x="930" y="4020"/>
                </a:lnTo>
                <a:lnTo>
                  <a:pt x="927" y="4068"/>
                </a:lnTo>
                <a:lnTo>
                  <a:pt x="924" y="4119"/>
                </a:lnTo>
                <a:lnTo>
                  <a:pt x="922" y="4171"/>
                </a:lnTo>
                <a:lnTo>
                  <a:pt x="922" y="4224"/>
                </a:lnTo>
                <a:lnTo>
                  <a:pt x="924" y="4279"/>
                </a:lnTo>
                <a:lnTo>
                  <a:pt x="927" y="4334"/>
                </a:lnTo>
                <a:lnTo>
                  <a:pt x="930" y="4391"/>
                </a:lnTo>
                <a:lnTo>
                  <a:pt x="936" y="4449"/>
                </a:lnTo>
                <a:lnTo>
                  <a:pt x="943" y="4508"/>
                </a:lnTo>
                <a:lnTo>
                  <a:pt x="958" y="4512"/>
                </a:lnTo>
                <a:lnTo>
                  <a:pt x="1001" y="4516"/>
                </a:lnTo>
                <a:lnTo>
                  <a:pt x="1031" y="4519"/>
                </a:lnTo>
                <a:lnTo>
                  <a:pt x="1068" y="4521"/>
                </a:lnTo>
                <a:lnTo>
                  <a:pt x="1109" y="4522"/>
                </a:lnTo>
                <a:lnTo>
                  <a:pt x="1155" y="4522"/>
                </a:lnTo>
                <a:lnTo>
                  <a:pt x="1206" y="4521"/>
                </a:lnTo>
                <a:lnTo>
                  <a:pt x="1262" y="4518"/>
                </a:lnTo>
                <a:lnTo>
                  <a:pt x="1322" y="4512"/>
                </a:lnTo>
                <a:lnTo>
                  <a:pt x="1384" y="4504"/>
                </a:lnTo>
                <a:lnTo>
                  <a:pt x="1416" y="4498"/>
                </a:lnTo>
                <a:lnTo>
                  <a:pt x="1450" y="4492"/>
                </a:lnTo>
                <a:lnTo>
                  <a:pt x="1483" y="4485"/>
                </a:lnTo>
                <a:lnTo>
                  <a:pt x="1518" y="4477"/>
                </a:lnTo>
                <a:lnTo>
                  <a:pt x="1553" y="4468"/>
                </a:lnTo>
                <a:lnTo>
                  <a:pt x="1587" y="4459"/>
                </a:lnTo>
                <a:lnTo>
                  <a:pt x="1624" y="4447"/>
                </a:lnTo>
                <a:lnTo>
                  <a:pt x="1660" y="4436"/>
                </a:lnTo>
                <a:lnTo>
                  <a:pt x="1697" y="4423"/>
                </a:lnTo>
                <a:lnTo>
                  <a:pt x="1734" y="4408"/>
                </a:lnTo>
                <a:lnTo>
                  <a:pt x="1771" y="4393"/>
                </a:lnTo>
                <a:lnTo>
                  <a:pt x="1808" y="4376"/>
                </a:lnTo>
                <a:lnTo>
                  <a:pt x="1846" y="4357"/>
                </a:lnTo>
                <a:lnTo>
                  <a:pt x="1884" y="4337"/>
                </a:lnTo>
                <a:lnTo>
                  <a:pt x="1921" y="4317"/>
                </a:lnTo>
                <a:lnTo>
                  <a:pt x="1959" y="4295"/>
                </a:lnTo>
                <a:lnTo>
                  <a:pt x="1998" y="4270"/>
                </a:lnTo>
                <a:lnTo>
                  <a:pt x="2034" y="4245"/>
                </a:lnTo>
                <a:lnTo>
                  <a:pt x="2073" y="4217"/>
                </a:lnTo>
                <a:lnTo>
                  <a:pt x="2110" y="4188"/>
                </a:lnTo>
                <a:lnTo>
                  <a:pt x="2147" y="4158"/>
                </a:lnTo>
                <a:lnTo>
                  <a:pt x="2184" y="4126"/>
                </a:lnTo>
                <a:lnTo>
                  <a:pt x="2220" y="4091"/>
                </a:lnTo>
                <a:lnTo>
                  <a:pt x="2256" y="4056"/>
                </a:lnTo>
                <a:lnTo>
                  <a:pt x="2292" y="4017"/>
                </a:lnTo>
                <a:lnTo>
                  <a:pt x="2328" y="3978"/>
                </a:lnTo>
                <a:lnTo>
                  <a:pt x="2363" y="3937"/>
                </a:lnTo>
                <a:lnTo>
                  <a:pt x="2397" y="3893"/>
                </a:lnTo>
                <a:lnTo>
                  <a:pt x="2431" y="3846"/>
                </a:lnTo>
                <a:lnTo>
                  <a:pt x="2463" y="3799"/>
                </a:lnTo>
                <a:lnTo>
                  <a:pt x="2495" y="3748"/>
                </a:lnTo>
                <a:lnTo>
                  <a:pt x="2527" y="3696"/>
                </a:lnTo>
                <a:lnTo>
                  <a:pt x="2558" y="3641"/>
                </a:lnTo>
                <a:lnTo>
                  <a:pt x="2588" y="3584"/>
                </a:lnTo>
                <a:lnTo>
                  <a:pt x="2617" y="3525"/>
                </a:lnTo>
                <a:lnTo>
                  <a:pt x="2644" y="3463"/>
                </a:lnTo>
                <a:lnTo>
                  <a:pt x="2671" y="3398"/>
                </a:lnTo>
                <a:lnTo>
                  <a:pt x="2696" y="3332"/>
                </a:lnTo>
                <a:lnTo>
                  <a:pt x="2722" y="3263"/>
                </a:lnTo>
                <a:lnTo>
                  <a:pt x="2745" y="3190"/>
                </a:lnTo>
                <a:lnTo>
                  <a:pt x="2769" y="3263"/>
                </a:lnTo>
                <a:lnTo>
                  <a:pt x="2793" y="3332"/>
                </a:lnTo>
                <a:lnTo>
                  <a:pt x="2819" y="3398"/>
                </a:lnTo>
                <a:lnTo>
                  <a:pt x="2847" y="3463"/>
                </a:lnTo>
                <a:lnTo>
                  <a:pt x="2874" y="3525"/>
                </a:lnTo>
                <a:lnTo>
                  <a:pt x="2903" y="3584"/>
                </a:lnTo>
                <a:lnTo>
                  <a:pt x="2932" y="3641"/>
                </a:lnTo>
                <a:lnTo>
                  <a:pt x="2963" y="3696"/>
                </a:lnTo>
                <a:lnTo>
                  <a:pt x="2994" y="3748"/>
                </a:lnTo>
                <a:lnTo>
                  <a:pt x="3027" y="3799"/>
                </a:lnTo>
                <a:lnTo>
                  <a:pt x="3060" y="3846"/>
                </a:lnTo>
                <a:lnTo>
                  <a:pt x="3094" y="3893"/>
                </a:lnTo>
                <a:lnTo>
                  <a:pt x="3127" y="3937"/>
                </a:lnTo>
                <a:lnTo>
                  <a:pt x="3162" y="3978"/>
                </a:lnTo>
                <a:lnTo>
                  <a:pt x="3198" y="4017"/>
                </a:lnTo>
                <a:lnTo>
                  <a:pt x="3234" y="4056"/>
                </a:lnTo>
                <a:lnTo>
                  <a:pt x="3269" y="4091"/>
                </a:lnTo>
                <a:lnTo>
                  <a:pt x="3306" y="4126"/>
                </a:lnTo>
                <a:lnTo>
                  <a:pt x="3343" y="4158"/>
                </a:lnTo>
                <a:lnTo>
                  <a:pt x="3380" y="4188"/>
                </a:lnTo>
                <a:lnTo>
                  <a:pt x="3417" y="4217"/>
                </a:lnTo>
                <a:lnTo>
                  <a:pt x="3455" y="4245"/>
                </a:lnTo>
                <a:lnTo>
                  <a:pt x="3493" y="4270"/>
                </a:lnTo>
                <a:lnTo>
                  <a:pt x="3530" y="4295"/>
                </a:lnTo>
                <a:lnTo>
                  <a:pt x="3569" y="4317"/>
                </a:lnTo>
                <a:lnTo>
                  <a:pt x="3607" y="4337"/>
                </a:lnTo>
                <a:lnTo>
                  <a:pt x="3644" y="4357"/>
                </a:lnTo>
                <a:lnTo>
                  <a:pt x="3682" y="4376"/>
                </a:lnTo>
                <a:lnTo>
                  <a:pt x="3719" y="4393"/>
                </a:lnTo>
                <a:lnTo>
                  <a:pt x="3757" y="4408"/>
                </a:lnTo>
                <a:lnTo>
                  <a:pt x="3794" y="4423"/>
                </a:lnTo>
                <a:lnTo>
                  <a:pt x="3830" y="4436"/>
                </a:lnTo>
                <a:lnTo>
                  <a:pt x="3867" y="4447"/>
                </a:lnTo>
                <a:lnTo>
                  <a:pt x="3902" y="4459"/>
                </a:lnTo>
                <a:lnTo>
                  <a:pt x="3938" y="4468"/>
                </a:lnTo>
                <a:lnTo>
                  <a:pt x="3973" y="4477"/>
                </a:lnTo>
                <a:lnTo>
                  <a:pt x="4008" y="4485"/>
                </a:lnTo>
                <a:lnTo>
                  <a:pt x="4041" y="4492"/>
                </a:lnTo>
                <a:lnTo>
                  <a:pt x="4073" y="4498"/>
                </a:lnTo>
                <a:lnTo>
                  <a:pt x="4107" y="4504"/>
                </a:lnTo>
                <a:lnTo>
                  <a:pt x="4169" y="4512"/>
                </a:lnTo>
                <a:lnTo>
                  <a:pt x="4228" y="4518"/>
                </a:lnTo>
                <a:lnTo>
                  <a:pt x="4284" y="4521"/>
                </a:lnTo>
                <a:lnTo>
                  <a:pt x="4334" y="4522"/>
                </a:lnTo>
                <a:lnTo>
                  <a:pt x="4382" y="4522"/>
                </a:lnTo>
                <a:lnTo>
                  <a:pt x="4423" y="4521"/>
                </a:lnTo>
                <a:lnTo>
                  <a:pt x="4459" y="4519"/>
                </a:lnTo>
                <a:lnTo>
                  <a:pt x="4490" y="4516"/>
                </a:lnTo>
                <a:lnTo>
                  <a:pt x="4532" y="4512"/>
                </a:lnTo>
                <a:lnTo>
                  <a:pt x="4547" y="4508"/>
                </a:lnTo>
                <a:lnTo>
                  <a:pt x="4554" y="4449"/>
                </a:lnTo>
                <a:lnTo>
                  <a:pt x="4560" y="4391"/>
                </a:lnTo>
                <a:lnTo>
                  <a:pt x="4563" y="4334"/>
                </a:lnTo>
                <a:lnTo>
                  <a:pt x="4567" y="4279"/>
                </a:lnTo>
                <a:lnTo>
                  <a:pt x="4568" y="4224"/>
                </a:lnTo>
                <a:lnTo>
                  <a:pt x="4568" y="4171"/>
                </a:lnTo>
                <a:lnTo>
                  <a:pt x="4567" y="4119"/>
                </a:lnTo>
                <a:lnTo>
                  <a:pt x="4564" y="4068"/>
                </a:lnTo>
                <a:lnTo>
                  <a:pt x="4560" y="4020"/>
                </a:lnTo>
                <a:lnTo>
                  <a:pt x="4555" y="3971"/>
                </a:lnTo>
                <a:lnTo>
                  <a:pt x="4549" y="3925"/>
                </a:lnTo>
                <a:lnTo>
                  <a:pt x="4541" y="3880"/>
                </a:lnTo>
                <a:lnTo>
                  <a:pt x="4533" y="3835"/>
                </a:lnTo>
                <a:lnTo>
                  <a:pt x="4524" y="3792"/>
                </a:lnTo>
                <a:lnTo>
                  <a:pt x="4513" y="3751"/>
                </a:lnTo>
                <a:lnTo>
                  <a:pt x="4502" y="3710"/>
                </a:lnTo>
                <a:lnTo>
                  <a:pt x="4489" y="3670"/>
                </a:lnTo>
                <a:lnTo>
                  <a:pt x="4477" y="3632"/>
                </a:lnTo>
                <a:lnTo>
                  <a:pt x="4463" y="3595"/>
                </a:lnTo>
                <a:lnTo>
                  <a:pt x="4446" y="3559"/>
                </a:lnTo>
                <a:lnTo>
                  <a:pt x="4431" y="3523"/>
                </a:lnTo>
                <a:lnTo>
                  <a:pt x="4414" y="3490"/>
                </a:lnTo>
                <a:lnTo>
                  <a:pt x="4397" y="3456"/>
                </a:lnTo>
                <a:lnTo>
                  <a:pt x="4379" y="3425"/>
                </a:lnTo>
                <a:lnTo>
                  <a:pt x="4360" y="3394"/>
                </a:lnTo>
                <a:lnTo>
                  <a:pt x="4340" y="3364"/>
                </a:lnTo>
                <a:lnTo>
                  <a:pt x="4321" y="3335"/>
                </a:lnTo>
                <a:lnTo>
                  <a:pt x="4300" y="3306"/>
                </a:lnTo>
                <a:lnTo>
                  <a:pt x="4279" y="3279"/>
                </a:lnTo>
                <a:lnTo>
                  <a:pt x="4257" y="3253"/>
                </a:lnTo>
                <a:lnTo>
                  <a:pt x="4235" y="3228"/>
                </a:lnTo>
                <a:lnTo>
                  <a:pt x="4212" y="3204"/>
                </a:lnTo>
                <a:lnTo>
                  <a:pt x="4189" y="3180"/>
                </a:lnTo>
                <a:lnTo>
                  <a:pt x="4166" y="3158"/>
                </a:lnTo>
                <a:lnTo>
                  <a:pt x="4142" y="3136"/>
                </a:lnTo>
                <a:lnTo>
                  <a:pt x="4117" y="3115"/>
                </a:lnTo>
                <a:lnTo>
                  <a:pt x="4093" y="3096"/>
                </a:lnTo>
                <a:lnTo>
                  <a:pt x="4069" y="3076"/>
                </a:lnTo>
                <a:lnTo>
                  <a:pt x="4043" y="3057"/>
                </a:lnTo>
                <a:lnTo>
                  <a:pt x="4019" y="3040"/>
                </a:lnTo>
                <a:lnTo>
                  <a:pt x="3968" y="3007"/>
                </a:lnTo>
                <a:lnTo>
                  <a:pt x="3917" y="2977"/>
                </a:lnTo>
                <a:lnTo>
                  <a:pt x="3867" y="2949"/>
                </a:lnTo>
                <a:lnTo>
                  <a:pt x="3816" y="2923"/>
                </a:lnTo>
                <a:lnTo>
                  <a:pt x="3765" y="2902"/>
                </a:lnTo>
                <a:lnTo>
                  <a:pt x="3715" y="2881"/>
                </a:lnTo>
                <a:lnTo>
                  <a:pt x="3667" y="2863"/>
                </a:lnTo>
                <a:lnTo>
                  <a:pt x="3619" y="2847"/>
                </a:lnTo>
                <a:lnTo>
                  <a:pt x="3573" y="2833"/>
                </a:lnTo>
                <a:lnTo>
                  <a:pt x="3529" y="2822"/>
                </a:lnTo>
                <a:lnTo>
                  <a:pt x="3488" y="2811"/>
                </a:lnTo>
                <a:lnTo>
                  <a:pt x="3448" y="2803"/>
                </a:lnTo>
                <a:lnTo>
                  <a:pt x="3492" y="2806"/>
                </a:lnTo>
                <a:lnTo>
                  <a:pt x="3535" y="2808"/>
                </a:lnTo>
                <a:lnTo>
                  <a:pt x="3577" y="2809"/>
                </a:lnTo>
                <a:lnTo>
                  <a:pt x="3618" y="2809"/>
                </a:lnTo>
                <a:lnTo>
                  <a:pt x="3660" y="2808"/>
                </a:lnTo>
                <a:lnTo>
                  <a:pt x="3699" y="2806"/>
                </a:lnTo>
                <a:lnTo>
                  <a:pt x="3740" y="2803"/>
                </a:lnTo>
                <a:lnTo>
                  <a:pt x="3779" y="2799"/>
                </a:lnTo>
                <a:lnTo>
                  <a:pt x="3817" y="2793"/>
                </a:lnTo>
                <a:lnTo>
                  <a:pt x="3855" y="2787"/>
                </a:lnTo>
                <a:lnTo>
                  <a:pt x="3893" y="2780"/>
                </a:lnTo>
                <a:lnTo>
                  <a:pt x="3930" y="2772"/>
                </a:lnTo>
                <a:lnTo>
                  <a:pt x="3966" y="2763"/>
                </a:lnTo>
                <a:lnTo>
                  <a:pt x="4002" y="2752"/>
                </a:lnTo>
                <a:lnTo>
                  <a:pt x="4036" y="2742"/>
                </a:lnTo>
                <a:lnTo>
                  <a:pt x="4071" y="2729"/>
                </a:lnTo>
                <a:lnTo>
                  <a:pt x="4106" y="2717"/>
                </a:lnTo>
                <a:lnTo>
                  <a:pt x="4139" y="2704"/>
                </a:lnTo>
                <a:lnTo>
                  <a:pt x="4173" y="2689"/>
                </a:lnTo>
                <a:lnTo>
                  <a:pt x="4205" y="2674"/>
                </a:lnTo>
                <a:lnTo>
                  <a:pt x="4236" y="2658"/>
                </a:lnTo>
                <a:lnTo>
                  <a:pt x="4267" y="2642"/>
                </a:lnTo>
                <a:lnTo>
                  <a:pt x="4299" y="2624"/>
                </a:lnTo>
                <a:lnTo>
                  <a:pt x="4329" y="2606"/>
                </a:lnTo>
                <a:lnTo>
                  <a:pt x="4359" y="2586"/>
                </a:lnTo>
                <a:lnTo>
                  <a:pt x="4389" y="2567"/>
                </a:lnTo>
                <a:lnTo>
                  <a:pt x="4418" y="2547"/>
                </a:lnTo>
                <a:lnTo>
                  <a:pt x="4445" y="2526"/>
                </a:lnTo>
                <a:lnTo>
                  <a:pt x="4473" y="2504"/>
                </a:lnTo>
                <a:lnTo>
                  <a:pt x="4501" y="2481"/>
                </a:lnTo>
                <a:lnTo>
                  <a:pt x="4527" y="2459"/>
                </a:lnTo>
                <a:lnTo>
                  <a:pt x="4554" y="2435"/>
                </a:lnTo>
                <a:lnTo>
                  <a:pt x="4580" y="2411"/>
                </a:lnTo>
                <a:lnTo>
                  <a:pt x="4606" y="2386"/>
                </a:lnTo>
                <a:lnTo>
                  <a:pt x="4630" y="2361"/>
                </a:lnTo>
                <a:lnTo>
                  <a:pt x="4654" y="2335"/>
                </a:lnTo>
                <a:lnTo>
                  <a:pt x="4703" y="2282"/>
                </a:lnTo>
                <a:lnTo>
                  <a:pt x="4748" y="2227"/>
                </a:lnTo>
                <a:lnTo>
                  <a:pt x="4792" y="2170"/>
                </a:lnTo>
                <a:lnTo>
                  <a:pt x="4835" y="2111"/>
                </a:lnTo>
                <a:lnTo>
                  <a:pt x="4875" y="2051"/>
                </a:lnTo>
                <a:lnTo>
                  <a:pt x="4913" y="1990"/>
                </a:lnTo>
                <a:lnTo>
                  <a:pt x="4951" y="1927"/>
                </a:lnTo>
                <a:lnTo>
                  <a:pt x="4987" y="1863"/>
                </a:lnTo>
                <a:lnTo>
                  <a:pt x="5021" y="1798"/>
                </a:lnTo>
                <a:lnTo>
                  <a:pt x="5053" y="1732"/>
                </a:lnTo>
                <a:lnTo>
                  <a:pt x="5084" y="1667"/>
                </a:lnTo>
                <a:lnTo>
                  <a:pt x="5113" y="1600"/>
                </a:lnTo>
                <a:lnTo>
                  <a:pt x="5142" y="1533"/>
                </a:lnTo>
                <a:lnTo>
                  <a:pt x="5168" y="1466"/>
                </a:lnTo>
                <a:lnTo>
                  <a:pt x="5194" y="1397"/>
                </a:lnTo>
                <a:lnTo>
                  <a:pt x="5218" y="1330"/>
                </a:lnTo>
                <a:lnTo>
                  <a:pt x="5240" y="1262"/>
                </a:lnTo>
                <a:lnTo>
                  <a:pt x="5262" y="1195"/>
                </a:lnTo>
                <a:lnTo>
                  <a:pt x="5282" y="1129"/>
                </a:lnTo>
                <a:lnTo>
                  <a:pt x="5301" y="1062"/>
                </a:lnTo>
                <a:lnTo>
                  <a:pt x="5319" y="998"/>
                </a:lnTo>
                <a:lnTo>
                  <a:pt x="5336" y="933"/>
                </a:lnTo>
                <a:lnTo>
                  <a:pt x="5351" y="870"/>
                </a:lnTo>
                <a:lnTo>
                  <a:pt x="5366" y="807"/>
                </a:lnTo>
                <a:lnTo>
                  <a:pt x="5391" y="686"/>
                </a:lnTo>
                <a:lnTo>
                  <a:pt x="5415" y="571"/>
                </a:lnTo>
                <a:lnTo>
                  <a:pt x="5433" y="464"/>
                </a:lnTo>
                <a:lnTo>
                  <a:pt x="5448" y="366"/>
                </a:lnTo>
                <a:lnTo>
                  <a:pt x="5461" y="277"/>
                </a:lnTo>
                <a:lnTo>
                  <a:pt x="5471" y="198"/>
                </a:lnTo>
                <a:lnTo>
                  <a:pt x="5478" y="131"/>
                </a:lnTo>
                <a:lnTo>
                  <a:pt x="5487" y="38"/>
                </a:lnTo>
                <a:lnTo>
                  <a:pt x="5490" y="4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13" name="燕尾形箭头 12"/>
          <p:cNvSpPr/>
          <p:nvPr/>
        </p:nvSpPr>
        <p:spPr>
          <a:xfrm rot="16200000">
            <a:off x="2052320" y="1972945"/>
            <a:ext cx="1026160" cy="527685"/>
          </a:xfrm>
          <a:prstGeom prst="notchedRightArrow">
            <a:avLst/>
          </a:prstGeom>
          <a:solidFill>
            <a:schemeClr val="accent1">
              <a:alpha val="23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燕尾形箭头 13"/>
          <p:cNvSpPr/>
          <p:nvPr/>
        </p:nvSpPr>
        <p:spPr>
          <a:xfrm rot="16200000">
            <a:off x="7581265" y="2067560"/>
            <a:ext cx="1026160" cy="527685"/>
          </a:xfrm>
          <a:prstGeom prst="notchedRightArrow">
            <a:avLst/>
          </a:prstGeom>
          <a:solidFill>
            <a:schemeClr val="accent1">
              <a:alpha val="23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399540" y="5004435"/>
            <a:ext cx="20599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had arrived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99540" y="5667375"/>
            <a:ext cx="13093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arrived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 bldLvl="0" animBg="1"/>
      <p:bldP spid="2050" grpId="0" bldLvl="0" animBg="1"/>
      <p:bldP spid="13" grpId="0" animBg="1"/>
      <p:bldP spid="14" grpId="0" animBg="1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-64135" y="20955"/>
            <a:ext cx="5758815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926455" y="2531745"/>
            <a:ext cx="6103620" cy="321564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493510" y="768985"/>
            <a:ext cx="45885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D</a:t>
            </a: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iscover Useful Structure:   </a:t>
            </a:r>
          </a:p>
          <a:p>
            <a:pPr algn="l"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     The Past Perfect Tense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043430" y="5036820"/>
            <a:ext cx="3025775" cy="829945"/>
          </a:xfrm>
          <a:prstGeom prst="rect">
            <a:avLst/>
          </a:prstGeom>
          <a:solidFill>
            <a:srgbClr val="E7E7E5"/>
          </a:solidFill>
        </p:spPr>
        <p:txBody>
          <a:bodyPr wrap="square" rtlCol="0">
            <a:spAutoFit/>
          </a:bodyPr>
          <a:lstStyle/>
          <a:p>
            <a:pPr indent="0" algn="r" fontAlgn="auto">
              <a:lnSpc>
                <a:spcPct val="120000"/>
              </a:lnSpc>
              <a:buFont typeface="Wingdings" panose="05000000000000000000" charset="0"/>
              <a:buNone/>
            </a:pPr>
            <a:r>
              <a:rPr lang="zh-CN" alt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lackadder ITC" panose="04020505051007020D02" charset="0"/>
                <a:ea typeface="微软雅黑" panose="020B0503020204020204" charset="-122"/>
                <a:cs typeface="Blackadder ITC" panose="04020505051007020D02" charset="0"/>
                <a:sym typeface="Arial" panose="020B0604020202020204"/>
              </a:rPr>
              <a:t>浙江</a:t>
            </a:r>
            <a:r>
              <a:rPr lang="en-US" altLang="zh-CN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lackadder ITC" panose="04020505051007020D02" charset="0"/>
                <a:ea typeface="微软雅黑" panose="020B0503020204020204" charset="-122"/>
                <a:cs typeface="Blackadder ITC" panose="04020505051007020D02" charset="0"/>
                <a:sym typeface="Arial" panose="020B0604020202020204"/>
              </a:rPr>
              <a:t> </a:t>
            </a:r>
            <a:r>
              <a:rPr lang="zh-CN" alt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lackadder ITC" panose="04020505051007020D02" charset="0"/>
                <a:ea typeface="微软雅黑" panose="020B0503020204020204" charset="-122"/>
                <a:cs typeface="Blackadder ITC" panose="04020505051007020D02" charset="0"/>
                <a:sym typeface="Arial" panose="020B0604020202020204"/>
              </a:rPr>
              <a:t>省常山县第一中学</a:t>
            </a:r>
            <a:r>
              <a:rPr lang="en-US" altLang="zh-CN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lackadder ITC" panose="04020505051007020D02" charset="0"/>
                <a:ea typeface="微软雅黑" panose="020B0503020204020204" charset="-122"/>
                <a:cs typeface="Blackadder ITC" panose="04020505051007020D02" charset="0"/>
                <a:sym typeface="Arial" panose="020B0604020202020204"/>
              </a:rPr>
              <a:t>  </a:t>
            </a:r>
          </a:p>
          <a:p>
            <a:pPr indent="0" algn="l" fontAlgn="auto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lackadder ITC" panose="04020505051007020D02" charset="0"/>
                <a:ea typeface="微软雅黑" panose="020B0503020204020204" charset="-122"/>
                <a:cs typeface="Blackadder ITC" panose="04020505051007020D02" charset="0"/>
                <a:sym typeface="Arial" panose="020B0604020202020204"/>
              </a:rPr>
              <a:t>                                             </a:t>
            </a:r>
            <a:r>
              <a:rPr lang="zh-CN" alt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lackadder ITC" panose="04020505051007020D02" charset="0"/>
                <a:ea typeface="微软雅黑" panose="020B0503020204020204" charset="-122"/>
                <a:cs typeface="Blackadder ITC" panose="04020505051007020D02" charset="0"/>
                <a:sym typeface="Arial" panose="020B0604020202020204"/>
              </a:rPr>
              <a:t>洪笑英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73735" y="1005205"/>
            <a:ext cx="382651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Food  and Culture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-15875" y="308610"/>
            <a:ext cx="2059940" cy="460375"/>
          </a:xfrm>
          <a:prstGeom prst="rect">
            <a:avLst/>
          </a:prstGeom>
          <a:solidFill>
            <a:srgbClr val="E7E7E5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/>
              <a:t>Book 5 Unit 3 </a:t>
            </a:r>
          </a:p>
        </p:txBody>
      </p:sp>
      <p:sp>
        <p:nvSpPr>
          <p:cNvPr id="18" name="椭圆 17"/>
          <p:cNvSpPr/>
          <p:nvPr/>
        </p:nvSpPr>
        <p:spPr>
          <a:xfrm>
            <a:off x="2155825" y="5161280"/>
            <a:ext cx="151130" cy="15113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29030" y="2214245"/>
            <a:ext cx="3371215" cy="225933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1278255" y="1501775"/>
            <a:ext cx="4231005" cy="1040765"/>
          </a:xfrm>
          <a:prstGeom prst="rect">
            <a:avLst/>
          </a:prstGeom>
          <a:noFill/>
          <a:ln w="44450">
            <a:solidFill>
              <a:schemeClr val="accent1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6" name="Round"/>
          <p:cNvSpPr/>
          <p:nvPr>
            <p:custDataLst>
              <p:tags r:id="rId3"/>
            </p:custDataLst>
          </p:nvPr>
        </p:nvSpPr>
        <p:spPr>
          <a:xfrm>
            <a:off x="1496060" y="1113155"/>
            <a:ext cx="2400300" cy="569595"/>
          </a:xfrm>
          <a:custGeom>
            <a:avLst/>
            <a:gdLst>
              <a:gd name="connsiteX0" fmla="*/ 0 w 1295400"/>
              <a:gd name="connsiteY0" fmla="*/ 0 h 409575"/>
              <a:gd name="connsiteX1" fmla="*/ 1295400 w 1295400"/>
              <a:gd name="connsiteY1" fmla="*/ 0 h 409575"/>
              <a:gd name="connsiteX2" fmla="*/ 1295400 w 1295400"/>
              <a:gd name="connsiteY2" fmla="*/ 269873 h 409575"/>
              <a:gd name="connsiteX3" fmla="*/ 1155698 w 1295400"/>
              <a:gd name="connsiteY3" fmla="*/ 409575 h 409575"/>
              <a:gd name="connsiteX4" fmla="*/ 0 w 1295400"/>
              <a:gd name="connsiteY4" fmla="*/ 409575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409575">
                <a:moveTo>
                  <a:pt x="0" y="0"/>
                </a:moveTo>
                <a:lnTo>
                  <a:pt x="1295400" y="0"/>
                </a:lnTo>
                <a:lnTo>
                  <a:pt x="1295400" y="269873"/>
                </a:lnTo>
                <a:cubicBezTo>
                  <a:pt x="1295400" y="347028"/>
                  <a:pt x="1232853" y="409575"/>
                  <a:pt x="1155698" y="409575"/>
                </a:cubicBezTo>
                <a:lnTo>
                  <a:pt x="0" y="409575"/>
                </a:lnTo>
                <a:close/>
              </a:path>
            </a:pathLst>
          </a:custGeom>
          <a:ln w="19050">
            <a:solidFill>
              <a:schemeClr val="lt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altLang="zh-CN" b="1" spc="16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the Past Perfect Tense</a:t>
            </a:r>
            <a:endParaRPr lang="zh-CN" altLang="en-US"/>
          </a:p>
        </p:txBody>
      </p:sp>
      <p:sp>
        <p:nvSpPr>
          <p:cNvPr id="17" name="直角三角形 16"/>
          <p:cNvSpPr/>
          <p:nvPr>
            <p:custDataLst>
              <p:tags r:id="rId4"/>
            </p:custDataLst>
          </p:nvPr>
        </p:nvSpPr>
        <p:spPr>
          <a:xfrm>
            <a:off x="3943237" y="1094323"/>
            <a:ext cx="291983" cy="322293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8" name="Rectangle 29"/>
          <p:cNvSpPr/>
          <p:nvPr>
            <p:custDataLst>
              <p:tags r:id="rId5"/>
            </p:custDataLst>
          </p:nvPr>
        </p:nvSpPr>
        <p:spPr>
          <a:xfrm>
            <a:off x="1619885" y="1201420"/>
            <a:ext cx="2400300" cy="487680"/>
          </a:xfrm>
          <a:prstGeom prst="rect">
            <a:avLst/>
          </a:prstGeom>
        </p:spPr>
        <p:txBody>
          <a:bodyPr wrap="square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spc="16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the Past Perfect Tense</a:t>
            </a:r>
            <a:endParaRPr lang="en-US" altLang="zh-CN" sz="1600" b="1" spc="16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TextBox 21"/>
          <p:cNvSpPr txBox="1"/>
          <p:nvPr>
            <p:custDataLst>
              <p:tags r:id="rId6"/>
            </p:custDataLst>
          </p:nvPr>
        </p:nvSpPr>
        <p:spPr>
          <a:xfrm>
            <a:off x="1278255" y="1779270"/>
            <a:ext cx="4231005" cy="763905"/>
          </a:xfrm>
          <a:prstGeom prst="rect">
            <a:avLst/>
          </a:prstGeom>
          <a:noFill/>
        </p:spPr>
        <p:txBody>
          <a:bodyPr wrap="square" rtlCol="0" anchor="ctr">
            <a:normAutofit fontScale="60000"/>
          </a:bodyPr>
          <a:lstStyle/>
          <a:p>
            <a:pPr marL="0" lv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2600" spc="18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an action that finished </a:t>
            </a:r>
            <a:r>
              <a:rPr lang="en-US" altLang="zh-CN" sz="2600" spc="180">
                <a:solidFill>
                  <a:schemeClr val="accent6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before another action in the past or another past time</a:t>
            </a:r>
            <a:r>
              <a:rPr lang="en-US" altLang="zh-CN" sz="2600" spc="18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. </a:t>
            </a:r>
          </a:p>
        </p:txBody>
      </p:sp>
      <p:sp>
        <p:nvSpPr>
          <p:cNvPr id="20" name="矩形 19"/>
          <p:cNvSpPr/>
          <p:nvPr>
            <p:custDataLst>
              <p:tags r:id="rId7"/>
            </p:custDataLst>
          </p:nvPr>
        </p:nvSpPr>
        <p:spPr>
          <a:xfrm>
            <a:off x="5967730" y="1445895"/>
            <a:ext cx="4231005" cy="1097280"/>
          </a:xfrm>
          <a:prstGeom prst="rect">
            <a:avLst/>
          </a:prstGeom>
          <a:noFill/>
          <a:ln w="44450">
            <a:solidFill>
              <a:schemeClr val="accent2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21" name="Round"/>
          <p:cNvSpPr/>
          <p:nvPr>
            <p:custDataLst>
              <p:tags r:id="rId8"/>
            </p:custDataLst>
          </p:nvPr>
        </p:nvSpPr>
        <p:spPr>
          <a:xfrm>
            <a:off x="6212205" y="1083310"/>
            <a:ext cx="2400300" cy="579755"/>
          </a:xfrm>
          <a:custGeom>
            <a:avLst/>
            <a:gdLst>
              <a:gd name="connsiteX0" fmla="*/ 0 w 1295400"/>
              <a:gd name="connsiteY0" fmla="*/ 0 h 409575"/>
              <a:gd name="connsiteX1" fmla="*/ 1295400 w 1295400"/>
              <a:gd name="connsiteY1" fmla="*/ 0 h 409575"/>
              <a:gd name="connsiteX2" fmla="*/ 1295400 w 1295400"/>
              <a:gd name="connsiteY2" fmla="*/ 269873 h 409575"/>
              <a:gd name="connsiteX3" fmla="*/ 1155698 w 1295400"/>
              <a:gd name="connsiteY3" fmla="*/ 409575 h 409575"/>
              <a:gd name="connsiteX4" fmla="*/ 0 w 1295400"/>
              <a:gd name="connsiteY4" fmla="*/ 409575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409575">
                <a:moveTo>
                  <a:pt x="0" y="0"/>
                </a:moveTo>
                <a:lnTo>
                  <a:pt x="1295400" y="0"/>
                </a:lnTo>
                <a:lnTo>
                  <a:pt x="1295400" y="269873"/>
                </a:lnTo>
                <a:cubicBezTo>
                  <a:pt x="1295400" y="347028"/>
                  <a:pt x="1232853" y="409575"/>
                  <a:pt x="1155698" y="409575"/>
                </a:cubicBezTo>
                <a:lnTo>
                  <a:pt x="0" y="409575"/>
                </a:lnTo>
                <a:close/>
              </a:path>
            </a:pathLst>
          </a:custGeom>
          <a:solidFill>
            <a:schemeClr val="accent2"/>
          </a:solidFill>
          <a:ln w="19050">
            <a:solidFill>
              <a:schemeClr val="lt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22" name="直角三角形 21"/>
          <p:cNvSpPr/>
          <p:nvPr>
            <p:custDataLst>
              <p:tags r:id="rId9"/>
            </p:custDataLst>
          </p:nvPr>
        </p:nvSpPr>
        <p:spPr>
          <a:xfrm>
            <a:off x="8633156" y="1094323"/>
            <a:ext cx="291983" cy="32229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24" name="TextBox 21"/>
          <p:cNvSpPr txBox="1"/>
          <p:nvPr>
            <p:custDataLst>
              <p:tags r:id="rId10"/>
            </p:custDataLst>
          </p:nvPr>
        </p:nvSpPr>
        <p:spPr>
          <a:xfrm>
            <a:off x="5978525" y="1779270"/>
            <a:ext cx="4231005" cy="588010"/>
          </a:xfrm>
          <a:prstGeom prst="rect">
            <a:avLst/>
          </a:prstGeom>
          <a:noFill/>
        </p:spPr>
        <p:txBody>
          <a:bodyPr wrap="square" rtlCol="0" anchor="ctr">
            <a:normAutofit fontScale="70000"/>
          </a:bodyPr>
          <a:lstStyle/>
          <a:p>
            <a:pPr marL="0" lvl="0" indent="0" algn="ctr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2600" spc="18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an action that began in the past, and might </a:t>
            </a:r>
            <a:r>
              <a:rPr lang="en-US" altLang="zh-CN" sz="2600" spc="180">
                <a:solidFill>
                  <a:schemeClr val="accent6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continue to the present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3"/>
          <a:srcRect t="21330" b="21330"/>
          <a:stretch>
            <a:fillRect/>
          </a:stretch>
        </p:blipFill>
        <p:spPr>
          <a:xfrm>
            <a:off x="10209530" y="0"/>
            <a:ext cx="1982470" cy="64516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20" h="2640">
                <a:moveTo>
                  <a:pt x="0" y="0"/>
                </a:moveTo>
                <a:lnTo>
                  <a:pt x="5520" y="0"/>
                </a:lnTo>
                <a:lnTo>
                  <a:pt x="5520" y="2640"/>
                </a:lnTo>
                <a:lnTo>
                  <a:pt x="0" y="264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6293485" y="1124585"/>
            <a:ext cx="2237740" cy="5092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b="1" spc="16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1400" b="1" spc="16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1600" b="1" spc="16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the Present </a:t>
            </a:r>
          </a:p>
          <a:p>
            <a:pPr>
              <a:lnSpc>
                <a:spcPct val="80000"/>
              </a:lnSpc>
            </a:pPr>
            <a:r>
              <a:rPr lang="en-US" altLang="zh-CN" sz="1600" b="1" spc="16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Perfect Tense</a:t>
            </a:r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14"/>
          <a:srcRect t="49387"/>
          <a:stretch>
            <a:fillRect/>
          </a:stretch>
        </p:blipFill>
        <p:spPr>
          <a:xfrm>
            <a:off x="5958840" y="2703195"/>
            <a:ext cx="4895850" cy="1247775"/>
          </a:xfrm>
          <a:prstGeom prst="rect">
            <a:avLst/>
          </a:prstGeom>
        </p:spPr>
      </p:pic>
      <p:pic>
        <p:nvPicPr>
          <p:cNvPr id="4" name="图片 3" descr="1637977356662"/>
          <p:cNvPicPr>
            <a:picLocks noChangeAspect="1"/>
          </p:cNvPicPr>
          <p:nvPr/>
        </p:nvPicPr>
        <p:blipFill>
          <a:blip r:embed="rId15"/>
          <a:srcRect t="50381"/>
          <a:stretch>
            <a:fillRect/>
          </a:stretch>
        </p:blipFill>
        <p:spPr>
          <a:xfrm>
            <a:off x="768985" y="2703195"/>
            <a:ext cx="4895850" cy="12477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0"/>
            <a:ext cx="10156825" cy="645160"/>
          </a:xfrm>
          <a:prstGeom prst="rect">
            <a:avLst/>
          </a:prstGeom>
          <a:solidFill>
            <a:srgbClr val="FFC000">
              <a:alpha val="21000"/>
            </a:srgbClr>
          </a:solidFill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2.</a:t>
            </a:r>
            <a:r>
              <a:rPr lang="en-US" sz="28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the Past Perfect Tense </a:t>
            </a:r>
            <a:r>
              <a:rPr lang="en-US" sz="36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VS</a:t>
            </a:r>
            <a:r>
              <a:rPr lang="en-US" sz="2800" b="1">
                <a:latin typeface="Comic Sans MS" panose="030F0702030302020204" charset="0"/>
                <a:cs typeface="Comic Sans MS" panose="030F0702030302020204" charset="0"/>
                <a:sym typeface="+mn-ea"/>
              </a:rPr>
              <a:t> the Present Perfect Tense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64465" y="4233545"/>
            <a:ext cx="11617325" cy="1210945"/>
          </a:xfrm>
          <a:prstGeom prst="rect">
            <a:avLst/>
          </a:prstGeom>
          <a:noFill/>
          <a:ln w="12700">
            <a:solidFill>
              <a:srgbClr val="00B050"/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* David</a:t>
            </a:r>
            <a:r>
              <a:rPr lang="en-US" altLang="zh-CN" sz="2800" b="1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(work) 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 two scientists in the field of botany </a:t>
            </a:r>
          </a:p>
          <a:p>
            <a:pPr>
              <a:lnSpc>
                <a:spcPct val="130000"/>
              </a:lnSpc>
            </a:pP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2800" b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before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he was awarded the Nobel Prize.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4465" y="5531485"/>
            <a:ext cx="11617960" cy="1210945"/>
          </a:xfrm>
          <a:prstGeom prst="rect">
            <a:avLst/>
          </a:prstGeom>
          <a:noFill/>
          <a:ln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* </a:t>
            </a:r>
            <a:r>
              <a:rPr lang="en-US" altLang="zh-CN" sz="2800" b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Since</a:t>
            </a:r>
            <a:r>
              <a:rPr lang="en-US" altLang="zh-CN" sz="2800" b="1">
                <a:solidFill>
                  <a:schemeClr val="accent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he graduated from Harvard University, David</a:t>
            </a:r>
            <a:r>
              <a:rPr lang="en-US" altLang="zh-CN" sz="2800" b="1" u="sng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(work) with two scientists in the field of botany. 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28775" y="4347845"/>
            <a:ext cx="19900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had worked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459470" y="5674360"/>
            <a:ext cx="19310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has worked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12" grpId="0" bldLvl="0" animBg="1"/>
      <p:bldP spid="6" grpId="0" bldLvl="0" animBg="1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5590" y="1048385"/>
            <a:ext cx="11634470" cy="4848225"/>
          </a:xfrm>
          <a:prstGeom prst="rect">
            <a:avLst/>
          </a:prstGeom>
          <a:noFill/>
          <a:ln>
            <a:solidFill>
              <a:srgbClr val="0FB62A"/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t>（2020·浙江卷）阅读下面材料，在空白处填入适当的内容(1个单词)或括号内单词的正确形式。</a:t>
            </a:r>
          </a:p>
          <a:p>
            <a:pPr algn="just" fontAlgn="auto">
              <a:lnSpc>
                <a:spcPct val="130000"/>
              </a:lnSpc>
            </a:pPr>
            <a:r>
              <a:rPr lang="en-US"/>
              <a:t>       </a:t>
            </a:r>
            <a:r>
              <a:t>Some time after 10</a:t>
            </a:r>
            <a:r>
              <a:rPr lang="en-US"/>
              <a:t>,</a:t>
            </a:r>
            <a:r>
              <a:t>000 BC，people made the first real attempt to control the world they lived</a:t>
            </a:r>
            <a:r>
              <a:rPr lang="en-US" u="sng"/>
              <a:t>      56        </a:t>
            </a:r>
            <a:r>
              <a:t>，through agriculture. Over thousands of years，they began to depend less on</a:t>
            </a:r>
            <a:r>
              <a:rPr u="sng"/>
              <a:t> </a:t>
            </a:r>
            <a:r>
              <a:rPr lang="en-US" u="sng"/>
              <a:t>      57       </a:t>
            </a:r>
            <a:r>
              <a:rPr u="sng"/>
              <a:t> </a:t>
            </a:r>
            <a:r>
              <a:t>could be hunted or gathered from the wild，and more on animals they had raised and crops they had sown.</a:t>
            </a:r>
          </a:p>
          <a:p>
            <a:pPr algn="just" fontAlgn="auto">
              <a:lnSpc>
                <a:spcPct val="130000"/>
              </a:lnSpc>
            </a:pPr>
            <a:r>
              <a:rPr lang="en-US"/>
              <a:t>      </a:t>
            </a:r>
            <a:r>
              <a:t>Farming produced more food per person</a:t>
            </a:r>
            <a:r>
              <a:rPr u="sng"/>
              <a:t> ___58___</a:t>
            </a:r>
            <a:r>
              <a:t> hunting and gathering，so people were able to raise more children. </a:t>
            </a:r>
            <a:r>
              <a:rPr sz="2000" b="1">
                <a:solidFill>
                  <a:srgbClr val="002060"/>
                </a:solidFill>
                <a:highlight>
                  <a:srgbClr val="00FFFF"/>
                </a:highlight>
              </a:rPr>
              <a:t>And，as more children were born，more food</a:t>
            </a:r>
            <a:r>
              <a:rPr sz="2000" b="1" u="sng">
                <a:solidFill>
                  <a:srgbClr val="002060"/>
                </a:solidFill>
                <a:highlight>
                  <a:srgbClr val="00FFFF"/>
                </a:highlight>
              </a:rPr>
              <a:t> </a:t>
            </a:r>
            <a:r>
              <a:rPr lang="en-US" sz="2000" b="1" u="sng">
                <a:solidFill>
                  <a:srgbClr val="002060"/>
                </a:solidFill>
                <a:highlight>
                  <a:srgbClr val="00FFFF"/>
                </a:highlight>
              </a:rPr>
              <a:t>         </a:t>
            </a:r>
            <a:r>
              <a:rPr sz="2000" b="1" u="sng">
                <a:solidFill>
                  <a:srgbClr val="002060"/>
                </a:solidFill>
                <a:highlight>
                  <a:srgbClr val="00FFFF"/>
                </a:highlight>
              </a:rPr>
              <a:t>59</a:t>
            </a:r>
            <a:r>
              <a:rPr lang="en-US" sz="2000" b="1" u="sng">
                <a:solidFill>
                  <a:srgbClr val="002060"/>
                </a:solidFill>
                <a:highlight>
                  <a:srgbClr val="00FFFF"/>
                </a:highlight>
              </a:rPr>
              <a:t>         </a:t>
            </a:r>
            <a:r>
              <a:rPr sz="2000" b="1">
                <a:solidFill>
                  <a:srgbClr val="002060"/>
                </a:solidFill>
                <a:highlight>
                  <a:srgbClr val="00FFFF"/>
                </a:highlight>
              </a:rPr>
              <a:t>(need).</a:t>
            </a:r>
            <a:r>
              <a:rPr>
                <a:solidFill>
                  <a:srgbClr val="002060"/>
                </a:solidFill>
              </a:rPr>
              <a:t> </a:t>
            </a:r>
            <a:r>
              <a:t>Agriculture gave people their first experience of the power of technology </a:t>
            </a:r>
            <a:r>
              <a:rPr lang="en-US" u="sng"/>
              <a:t>        60          </a:t>
            </a:r>
            <a:r>
              <a:rPr u="sng"/>
              <a:t> </a:t>
            </a:r>
            <a:r>
              <a:t>(change)lives</a:t>
            </a:r>
            <a:r>
              <a:rPr lang="en-US"/>
              <a:t>.   </a:t>
            </a:r>
          </a:p>
          <a:p>
            <a:pPr algn="just" fontAlgn="auto">
              <a:lnSpc>
                <a:spcPct val="130000"/>
              </a:lnSpc>
            </a:pPr>
            <a:r>
              <a:rPr lang="en-US"/>
              <a:t>      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sz="2000" b="1">
                <a:solidFill>
                  <a:srgbClr val="002060"/>
                </a:solidFill>
                <a:highlight>
                  <a:srgbClr val="00FFFF"/>
                </a:highlight>
              </a:rPr>
              <a:t>By about 6000 BC，people</a:t>
            </a:r>
            <a:r>
              <a:rPr lang="en-US" sz="2000" b="1" u="sng">
                <a:solidFill>
                  <a:srgbClr val="002060"/>
                </a:solidFill>
                <a:highlight>
                  <a:srgbClr val="00FFFF"/>
                </a:highlight>
              </a:rPr>
              <a:t>          61           </a:t>
            </a:r>
            <a:r>
              <a:rPr sz="2000" b="1" u="sng">
                <a:solidFill>
                  <a:srgbClr val="002060"/>
                </a:solidFill>
                <a:highlight>
                  <a:srgbClr val="00FFFF"/>
                </a:highlight>
              </a:rPr>
              <a:t> </a:t>
            </a:r>
            <a:r>
              <a:rPr sz="2000" b="1">
                <a:solidFill>
                  <a:srgbClr val="002060"/>
                </a:solidFill>
                <a:highlight>
                  <a:srgbClr val="00FFFF"/>
                </a:highlight>
              </a:rPr>
              <a:t>(discover)</a:t>
            </a:r>
            <a:r>
              <a:rPr lang="en-US" sz="2000" b="1">
                <a:solidFill>
                  <a:srgbClr val="002060"/>
                </a:solidFill>
                <a:highlight>
                  <a:srgbClr val="00FFFF"/>
                </a:highlight>
              </a:rPr>
              <a:t> </a:t>
            </a:r>
            <a:r>
              <a:rPr sz="2000" b="1">
                <a:solidFill>
                  <a:srgbClr val="002060"/>
                </a:solidFill>
                <a:highlight>
                  <a:srgbClr val="00FFFF"/>
                </a:highlight>
              </a:rPr>
              <a:t>the best crops to grow and animals to raise</a:t>
            </a:r>
            <a:r>
              <a:rPr sz="2000" b="1">
                <a:highlight>
                  <a:srgbClr val="00FFFF"/>
                </a:highlight>
              </a:rPr>
              <a:t>.</a:t>
            </a:r>
            <a:r>
              <a:rPr sz="2000" b="1"/>
              <a:t> </a:t>
            </a:r>
            <a:r>
              <a:t>Later，they learned to work with the</a:t>
            </a:r>
            <a:r>
              <a:rPr lang="en-US" u="sng"/>
              <a:t>        62          </a:t>
            </a:r>
            <a:r>
              <a:rPr u="sng"/>
              <a:t> </a:t>
            </a:r>
            <a:r>
              <a:t>(season)，planting at the right time and，in dry areas，</a:t>
            </a:r>
            <a:r>
              <a:rPr u="sng"/>
              <a:t> </a:t>
            </a:r>
            <a:r>
              <a:rPr lang="en-US" u="sng"/>
              <a:t>      </a:t>
            </a:r>
            <a:r>
              <a:rPr u="sng"/>
              <a:t>63</a:t>
            </a:r>
            <a:r>
              <a:rPr lang="en-US" u="sng"/>
              <a:t>       </a:t>
            </a:r>
            <a:r>
              <a:t> (make)use of annual floods to irrigate(灌溉)their fields.</a:t>
            </a:r>
          </a:p>
          <a:p>
            <a:pPr algn="just" fontAlgn="auto">
              <a:lnSpc>
                <a:spcPct val="130000"/>
              </a:lnSpc>
            </a:pPr>
            <a:r>
              <a:rPr lang="en-US"/>
              <a:t>      </a:t>
            </a:r>
            <a:r>
              <a:t>This style of farming lasted for quite a long time. Then，with </a:t>
            </a:r>
            <a:r>
              <a:rPr u="sng"/>
              <a:t>___64___</a:t>
            </a:r>
            <a:r>
              <a:t> rise of science，changes began. New methods </a:t>
            </a:r>
            <a:r>
              <a:rPr>
                <a:sym typeface="+mn-ea"/>
              </a:rPr>
              <a:t> </a:t>
            </a:r>
            <a:r>
              <a:t> </a:t>
            </a:r>
          </a:p>
          <a:p>
            <a:pPr algn="just" fontAlgn="auto">
              <a:lnSpc>
                <a:spcPct val="130000"/>
              </a:lnSpc>
            </a:pPr>
            <a:r>
              <a:t> </a:t>
            </a:r>
            <a:r>
              <a:rPr u="sng">
                <a:sym typeface="+mn-ea"/>
              </a:rPr>
              <a:t> </a:t>
            </a:r>
            <a:r>
              <a:rPr lang="en-US" u="sng">
                <a:sym typeface="+mn-ea"/>
              </a:rPr>
              <a:t>       </a:t>
            </a:r>
            <a:r>
              <a:rPr u="sng">
                <a:sym typeface="+mn-ea"/>
              </a:rPr>
              <a:t>6</a:t>
            </a:r>
            <a:r>
              <a:rPr lang="en-US" u="sng">
                <a:sym typeface="+mn-ea"/>
              </a:rPr>
              <a:t>5     </a:t>
            </a:r>
            <a:r>
              <a:rPr u="sng">
                <a:sym typeface="+mn-ea"/>
              </a:rPr>
              <a:t> </a:t>
            </a:r>
            <a:r>
              <a:t>(mean)</a:t>
            </a:r>
            <a:r>
              <a:rPr lang="en-US"/>
              <a:t> </a:t>
            </a:r>
            <a:r>
              <a:t>that fewer people worked in farming. In the last century or so，these changes have accelerated. New power machinery and artificial fertilizers(化肥)have now totally transformed a way of life that started in the Stone Age.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70510" y="6188710"/>
            <a:ext cx="10653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70000"/>
              </a:lnSpc>
            </a:pPr>
            <a:r>
              <a:rPr lang="zh-CN" altLang="en-US" sz="2000" b="1">
                <a:solidFill>
                  <a:srgbClr val="FF0000"/>
                </a:solidFill>
                <a:sym typeface="+mn-ea"/>
              </a:rPr>
              <a:t>【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Keys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】56. in   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  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                       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57. what    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    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58. than    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         </a:t>
            </a:r>
            <a:r>
              <a:rPr lang="zh-CN" altLang="en-US" sz="2000" b="1">
                <a:solidFill>
                  <a:srgbClr val="00B050"/>
                </a:solidFill>
                <a:sym typeface="+mn-ea"/>
              </a:rPr>
              <a:t>59. was needed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    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        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60. to change    </a:t>
            </a:r>
          </a:p>
          <a:p>
            <a:pPr algn="l">
              <a:lnSpc>
                <a:spcPct val="90000"/>
              </a:lnSpc>
            </a:pPr>
            <a:r>
              <a:rPr lang="en-US" altLang="zh-CN" sz="2000" b="1">
                <a:solidFill>
                  <a:srgbClr val="FF0000"/>
                </a:solidFill>
                <a:sym typeface="+mn-ea"/>
              </a:rPr>
              <a:t>                 </a:t>
            </a:r>
            <a:r>
              <a:rPr lang="zh-CN" altLang="en-US" sz="2000" b="1">
                <a:solidFill>
                  <a:srgbClr val="00B050"/>
                </a:solidFill>
                <a:sym typeface="+mn-ea"/>
              </a:rPr>
              <a:t>61. had discovered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    62. seasons    63. making    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    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64. the    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                        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65. meant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3463290" y="0"/>
            <a:ext cx="8734425" cy="485140"/>
            <a:chOff x="5454" y="0"/>
            <a:chExt cx="13755" cy="764"/>
          </a:xfrm>
        </p:grpSpPr>
        <p:sp>
          <p:nvSpPr>
            <p:cNvPr id="18" name="矩形 17"/>
            <p:cNvSpPr/>
            <p:nvPr/>
          </p:nvSpPr>
          <p:spPr>
            <a:xfrm>
              <a:off x="16033" y="0"/>
              <a:ext cx="3177" cy="764"/>
            </a:xfrm>
            <a:prstGeom prst="rect">
              <a:avLst/>
            </a:prstGeom>
            <a:blipFill rotWithShape="1">
              <a:blip r:embed="rId2">
                <a:alphaModFix amt="35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5454" y="165"/>
              <a:ext cx="10555" cy="598"/>
              <a:chOff x="156" y="142"/>
              <a:chExt cx="18071" cy="1444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156" y="188"/>
                <a:ext cx="5293" cy="1399"/>
              </a:xfrm>
              <a:prstGeom prst="rect">
                <a:avLst/>
              </a:prstGeom>
              <a:blipFill rotWithShape="0">
                <a:blip r:embed="rId3">
                  <a:alphaModFix amt="14000"/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5450" y="142"/>
                <a:ext cx="6425" cy="1398"/>
              </a:xfrm>
              <a:prstGeom prst="rect">
                <a:avLst/>
              </a:prstGeom>
              <a:blipFill rotWithShape="0">
                <a:blip r:embed="rId4">
                  <a:alphaModFix amt="32000"/>
                </a:blip>
                <a:stretch>
                  <a:fillRect/>
                </a:stretch>
              </a:blip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1917" y="188"/>
                <a:ext cx="6310" cy="1352"/>
              </a:xfrm>
              <a:prstGeom prst="rect">
                <a:avLst/>
              </a:prstGeom>
              <a:blipFill rotWithShape="0">
                <a:blip r:embed="rId5">
                  <a:alphaModFix amt="27000"/>
                </a:blip>
                <a:stretch>
                  <a:fillRect/>
                </a:stretch>
              </a:blip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</p:grpSp>
      <p:sp>
        <p:nvSpPr>
          <p:cNvPr id="6" name="文本框 5"/>
          <p:cNvSpPr txBox="1"/>
          <p:nvPr/>
        </p:nvSpPr>
        <p:spPr>
          <a:xfrm>
            <a:off x="5408295" y="2900680"/>
            <a:ext cx="131889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>
                <a:solidFill>
                  <a:srgbClr val="00B050"/>
                </a:solidFill>
                <a:highlight>
                  <a:srgbClr val="FFFF00"/>
                </a:highlight>
                <a:sym typeface="+mn-ea"/>
              </a:rPr>
              <a:t>was needed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594100" y="3637915"/>
            <a:ext cx="161480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b="1">
                <a:solidFill>
                  <a:srgbClr val="00B050"/>
                </a:solidFill>
                <a:highlight>
                  <a:srgbClr val="FFFF00"/>
                </a:highlight>
                <a:sym typeface="+mn-ea"/>
              </a:rPr>
              <a:t>had discovered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0" y="0"/>
            <a:ext cx="5410906" cy="656662"/>
            <a:chOff x="0" y="0"/>
            <a:chExt cx="19199" cy="2427"/>
          </a:xfrm>
          <a:solidFill>
            <a:schemeClr val="accent6">
              <a:lumMod val="40000"/>
              <a:lumOff val="60000"/>
              <a:alpha val="42000"/>
            </a:schemeClr>
          </a:solidFill>
        </p:grpSpPr>
        <p:sp>
          <p:nvSpPr>
            <p:cNvPr id="20" name="标题 3"/>
            <p:cNvSpPr>
              <a:spLocks noGrp="1"/>
            </p:cNvSpPr>
            <p:nvPr/>
          </p:nvSpPr>
          <p:spPr>
            <a:xfrm>
              <a:off x="0" y="0"/>
              <a:ext cx="19199" cy="242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z="3600" dirty="0">
                <a:solidFill>
                  <a:srgbClr val="FFCC00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39" y="338"/>
              <a:ext cx="15077" cy="20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fontAlgn="auto">
                <a:lnSpc>
                  <a:spcPct val="110000"/>
                </a:lnSpc>
              </a:pPr>
              <a:r>
                <a:rPr lang="en-US" altLang="zh-CN" sz="2800" b="1">
                  <a:solidFill>
                    <a:schemeClr val="tx1"/>
                  </a:solidFill>
                  <a:sym typeface="+mn-ea"/>
                </a:rPr>
                <a:t>(1) Fill in the blanks.</a:t>
              </a:r>
              <a:r>
                <a:rPr lang="en-US" altLang="zh-CN" sz="2800" b="1">
                  <a:solidFill>
                    <a:schemeClr val="tx1"/>
                  </a:solidFill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3975" y="3265805"/>
            <a:ext cx="12090400" cy="32289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(1)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When I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__________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(arrive)  home last night, I discovered that Jane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___________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(prepare)  a 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beautiful candlelight dinner.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endParaRPr lang="en-US" altLang="zh-CN" sz="2000">
              <a:solidFill>
                <a:srgbClr val="0E18A4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CN" sz="2000">
                <a:solidFill>
                  <a:srgbClr val="0E18A4"/>
                </a:solidFill>
                <a:latin typeface="Times New Roman" panose="02020603050405020304" charset="0"/>
                <a:cs typeface="Times New Roman" panose="02020603050405020304" charset="0"/>
              </a:rPr>
              <a:t>(2) </a:t>
            </a:r>
            <a:r>
              <a:rPr lang="zh-CN" altLang="en-US" sz="2400">
                <a:solidFill>
                  <a:srgbClr val="0E18A4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Since I began acting, I </a:t>
            </a:r>
            <a:r>
              <a:rPr lang="en-US" altLang="zh-CN" sz="2400" u="sng">
                <a:solidFill>
                  <a:srgbClr val="0E18A4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</a:t>
            </a:r>
            <a:r>
              <a:rPr lang="zh-CN" altLang="en-US" sz="2400">
                <a:solidFill>
                  <a:srgbClr val="0E18A4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(perform)  in two plays. However, I </a:t>
            </a:r>
            <a:r>
              <a:rPr lang="en-US" altLang="zh-CN" sz="2400">
                <a:solidFill>
                  <a:srgbClr val="0E18A4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______________    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CN" sz="2400">
                <a:solidFill>
                  <a:srgbClr val="0E18A4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zh-CN" altLang="en-US" sz="2400">
                <a:solidFill>
                  <a:srgbClr val="0E18A4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(speak, never)  publicly before I came to Hollywood in 2010.</a:t>
            </a:r>
            <a:endParaRPr lang="zh-CN" altLang="en-US" sz="2400">
              <a:solidFill>
                <a:srgbClr val="0E18A4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(3)</a:t>
            </a:r>
            <a:r>
              <a:rPr lang="zh-CN" altLang="en-US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By the time I got to the office, the meeting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_______________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(begin, already)  without me. </a:t>
            </a:r>
            <a:endParaRPr lang="en-US" altLang="zh-CN" sz="2400">
              <a:solidFill>
                <a:srgbClr val="0E18A4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73860" y="3265805"/>
            <a:ext cx="10839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  <a:sym typeface="+mn-ea"/>
              </a:rPr>
              <a:t>arrived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736965" y="3198495"/>
            <a:ext cx="18891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  <a:sym typeface="+mn-ea"/>
              </a:rPr>
              <a:t>had prepared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262630" y="4650105"/>
            <a:ext cx="221170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  <a:sym typeface="+mn-ea"/>
              </a:rPr>
              <a:t>have performed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722485" y="4650105"/>
            <a:ext cx="24218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  <a:sym typeface="+mn-ea"/>
              </a:rPr>
              <a:t>had never spoken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755640" y="6034405"/>
            <a:ext cx="25317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  <a:sym typeface="+mn-ea"/>
              </a:rPr>
              <a:t>had already begun</a:t>
            </a:r>
          </a:p>
        </p:txBody>
      </p:sp>
      <p:sp>
        <p:nvSpPr>
          <p:cNvPr id="4" name="矩形 3"/>
          <p:cNvSpPr/>
          <p:nvPr/>
        </p:nvSpPr>
        <p:spPr>
          <a:xfrm>
            <a:off x="10338435" y="29210"/>
            <a:ext cx="1854200" cy="622300"/>
          </a:xfrm>
          <a:prstGeom prst="rect">
            <a:avLst/>
          </a:prstGeom>
          <a:blipFill rotWithShape="0">
            <a:blip r:embed="rId2">
              <a:alphaModFix amt="4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0" y="0"/>
            <a:ext cx="12362815" cy="603891"/>
            <a:chOff x="0" y="0"/>
            <a:chExt cx="19508" cy="1908"/>
          </a:xfrm>
          <a:solidFill>
            <a:schemeClr val="accent6">
              <a:lumMod val="40000"/>
              <a:lumOff val="60000"/>
              <a:alpha val="42000"/>
            </a:schemeClr>
          </a:solidFill>
        </p:grpSpPr>
        <p:sp>
          <p:nvSpPr>
            <p:cNvPr id="20" name="标题 3"/>
            <p:cNvSpPr>
              <a:spLocks noGrp="1"/>
            </p:cNvSpPr>
            <p:nvPr/>
          </p:nvSpPr>
          <p:spPr>
            <a:xfrm>
              <a:off x="0" y="0"/>
              <a:ext cx="19201" cy="169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z="3600" dirty="0">
                <a:solidFill>
                  <a:srgbClr val="FFCC00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7" y="337"/>
              <a:ext cx="19421" cy="157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fontAlgn="auto">
                <a:lnSpc>
                  <a:spcPct val="110000"/>
                </a:lnSpc>
              </a:pPr>
              <a:r>
                <a:rPr lang="en-US" altLang="zh-CN" sz="2000" b="1">
                  <a:solidFill>
                    <a:schemeClr val="tx1"/>
                  </a:solidFill>
                  <a:sym typeface="+mn-ea"/>
                </a:rPr>
                <a:t>(2) </a:t>
              </a:r>
              <a:r>
                <a:rPr lang="en-US" altLang="zh-CN" sz="2400" b="1">
                  <a:solidFill>
                    <a:schemeClr val="tx1"/>
                  </a:solidFill>
                  <a:sym typeface="+mn-ea"/>
                </a:rPr>
                <a:t>Give the correct forms of the verbs. If necessary, draw a time axis to help you..</a:t>
              </a:r>
              <a:endParaRPr lang="en-US" altLang="zh-CN" sz="2800" b="1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44500" y="783590"/>
            <a:ext cx="10085705" cy="1247140"/>
            <a:chOff x="1033" y="8168"/>
            <a:chExt cx="15883" cy="1964"/>
          </a:xfrm>
        </p:grpSpPr>
        <p:pic>
          <p:nvPicPr>
            <p:cNvPr id="3" name="图片 2" descr="1"/>
            <p:cNvPicPr>
              <a:picLocks noChangeAspect="1"/>
            </p:cNvPicPr>
            <p:nvPr/>
          </p:nvPicPr>
          <p:blipFill>
            <a:blip r:embed="rId3"/>
            <a:srcRect t="49387"/>
            <a:stretch>
              <a:fillRect/>
            </a:stretch>
          </p:blipFill>
          <p:spPr>
            <a:xfrm>
              <a:off x="9206" y="8168"/>
              <a:ext cx="7710" cy="1965"/>
            </a:xfrm>
            <a:prstGeom prst="rect">
              <a:avLst/>
            </a:prstGeom>
          </p:spPr>
        </p:pic>
        <p:pic>
          <p:nvPicPr>
            <p:cNvPr id="6" name="图片 5" descr="1637977356662"/>
            <p:cNvPicPr>
              <a:picLocks noChangeAspect="1"/>
            </p:cNvPicPr>
            <p:nvPr/>
          </p:nvPicPr>
          <p:blipFill>
            <a:blip r:embed="rId4"/>
            <a:srcRect t="50381"/>
            <a:stretch>
              <a:fillRect/>
            </a:stretch>
          </p:blipFill>
          <p:spPr>
            <a:xfrm>
              <a:off x="1033" y="8168"/>
              <a:ext cx="7710" cy="1965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221615" y="2142490"/>
            <a:ext cx="2187575" cy="681355"/>
          </a:xfrm>
          <a:prstGeom prst="rect">
            <a:avLst/>
          </a:prstGeom>
          <a:gradFill>
            <a:gsLst>
              <a:gs pos="19000">
                <a:srgbClr val="FFB9B9">
                  <a:alpha val="70000"/>
                </a:srgbClr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effectLst>
            <a:softEdge rad="12446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b="1">
                <a:solidFill>
                  <a:srgbClr val="0E18A4"/>
                </a:solidFill>
                <a:highlight>
                  <a:srgbClr val="FFFF00"/>
                </a:highlight>
              </a:rPr>
              <a:t>past</a:t>
            </a:r>
          </a:p>
          <a:p>
            <a:pPr algn="ctr">
              <a:lnSpc>
                <a:spcPct val="80000"/>
              </a:lnSpc>
            </a:pPr>
            <a:r>
              <a:rPr lang="en-US" altLang="zh-CN" sz="2400" b="1">
                <a:solidFill>
                  <a:srgbClr val="0E18A4"/>
                </a:solidFill>
                <a:highlight>
                  <a:srgbClr val="FFFF00"/>
                </a:highlight>
              </a:rPr>
              <a:t>perfect tense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812290" y="2059305"/>
            <a:ext cx="1624330" cy="386080"/>
          </a:xfrm>
          <a:prstGeom prst="rect">
            <a:avLst/>
          </a:prstGeom>
          <a:gradFill>
            <a:gsLst>
              <a:gs pos="19000">
                <a:srgbClr val="FFB9B9">
                  <a:alpha val="70000"/>
                </a:srgbClr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effectLst>
            <a:softEdge rad="12446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b="1">
                <a:solidFill>
                  <a:srgbClr val="0E18A4"/>
                </a:solidFill>
                <a:highlight>
                  <a:srgbClr val="FFFF00"/>
                </a:highlight>
              </a:rPr>
              <a:t>past tense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805170" y="2163445"/>
            <a:ext cx="2931795" cy="386080"/>
          </a:xfrm>
          <a:prstGeom prst="rect">
            <a:avLst/>
          </a:prstGeom>
          <a:gradFill>
            <a:gsLst>
              <a:gs pos="19000">
                <a:srgbClr val="FFB9B9">
                  <a:alpha val="70000"/>
                </a:srgbClr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effectLst>
            <a:softEdge rad="12446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b="1">
                <a:solidFill>
                  <a:srgbClr val="0E18A4"/>
                </a:solidFill>
                <a:highlight>
                  <a:srgbClr val="FFFF00"/>
                </a:highlight>
              </a:rPr>
              <a:t>present perfect tense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4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" y="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4" name="菱形 3"/>
          <p:cNvSpPr/>
          <p:nvPr/>
        </p:nvSpPr>
        <p:spPr>
          <a:xfrm>
            <a:off x="6840855" y="1113155"/>
            <a:ext cx="4631690" cy="4631690"/>
          </a:xfrm>
          <a:prstGeom prst="diamond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6" name="菱形 5"/>
          <p:cNvSpPr/>
          <p:nvPr/>
        </p:nvSpPr>
        <p:spPr>
          <a:xfrm>
            <a:off x="6995160" y="1267460"/>
            <a:ext cx="4323080" cy="4323080"/>
          </a:xfrm>
          <a:prstGeom prst="diamond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86915" y="1751330"/>
            <a:ext cx="19411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04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764540" y="2398395"/>
            <a:ext cx="45675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200000"/>
              </a:lnSpc>
            </a:pPr>
            <a:r>
              <a:rPr lang="en-US" altLang="zh-CN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Application</a:t>
            </a:r>
            <a:endParaRPr lang="en-US" altLang="zh-CN" sz="48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" name="菱形 1"/>
          <p:cNvSpPr/>
          <p:nvPr/>
        </p:nvSpPr>
        <p:spPr>
          <a:xfrm>
            <a:off x="6995160" y="1266825"/>
            <a:ext cx="4324350" cy="4323715"/>
          </a:xfrm>
          <a:prstGeom prst="diamond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</p:spTree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12064" y="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4155" y="2188210"/>
            <a:ext cx="992568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330000"/>
              </a:lnSpc>
            </a:pPr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1. Sam froze.</a:t>
            </a:r>
          </a:p>
          <a:p>
            <a:pPr algn="l" fontAlgn="auto">
              <a:lnSpc>
                <a:spcPct val="330000"/>
              </a:lnSpc>
            </a:pPr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2. The kitchen was in an unbelievable mess.</a:t>
            </a:r>
          </a:p>
          <a:p>
            <a:pPr algn="l" fontAlgn="auto">
              <a:lnSpc>
                <a:spcPct val="330000"/>
              </a:lnSpc>
            </a:pPr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3. They became homeless.</a:t>
            </a:r>
          </a:p>
          <a:p>
            <a:pPr algn="l" fontAlgn="auto">
              <a:lnSpc>
                <a:spcPct val="330000"/>
              </a:lnSpc>
            </a:pPr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4. The girl felt proud.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8270" y="1066800"/>
            <a:ext cx="7976870" cy="142049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20000"/>
              </a:lnSpc>
            </a:pPr>
            <a:r>
              <a:rPr lang="en-US" altLang="zh-CN" sz="2400" b="1">
                <a:solidFill>
                  <a:srgbClr val="0E18A4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Example: </a:t>
            </a:r>
          </a:p>
          <a:p>
            <a:pPr algn="l" fontAlgn="auto">
              <a:lnSpc>
                <a:spcPct val="120000"/>
              </a:lnSpc>
            </a:pPr>
            <a:r>
              <a:rPr lang="en-US" altLang="zh-CN" sz="2400" b="1">
                <a:solidFill>
                  <a:srgbClr val="0E18A4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  Claire looked very happy when I saw her last week.</a:t>
            </a:r>
          </a:p>
          <a:p>
            <a:pPr algn="l" fontAlgn="auto">
              <a:lnSpc>
                <a:spcPct val="120000"/>
              </a:lnSpc>
            </a:pPr>
            <a:endParaRPr lang="en-US" altLang="zh-CN" sz="2400" b="1" dirty="0">
              <a:solidFill>
                <a:srgbClr val="0E18A4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69010" y="1995170"/>
            <a:ext cx="4613910" cy="47815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90000"/>
              </a:lnSpc>
            </a:pPr>
            <a:r>
              <a:rPr lang="en-US" altLang="zh-CN" sz="2800">
                <a:solidFill>
                  <a:srgbClr val="FF000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 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She had released her first album.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45845" y="3183255"/>
            <a:ext cx="6886575" cy="49149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30000"/>
              </a:lnSpc>
            </a:pPr>
            <a:r>
              <a:rPr lang="en-US" altLang="zh-CN" sz="2000" b="1">
                <a:solidFill>
                  <a:srgbClr val="C0000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He had accidently broken into a tiger’s cave.</a:t>
            </a:r>
            <a:endParaRPr lang="en-US" altLang="zh-CN" sz="2000" b="1" dirty="0">
              <a:solidFill>
                <a:srgbClr val="C00000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17270" y="4168140"/>
            <a:ext cx="5458460" cy="49149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30000"/>
              </a:lnSpc>
            </a:pPr>
            <a:r>
              <a:rPr lang="en-US" altLang="zh-CN" sz="2000" b="1">
                <a:solidFill>
                  <a:srgbClr val="C0000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The cat had jumped up and down in it. 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065530" y="5229860"/>
            <a:ext cx="8178800" cy="42989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10000"/>
              </a:lnSpc>
            </a:pPr>
            <a:r>
              <a:rPr lang="en-US" altLang="zh-CN" sz="2000" b="1">
                <a:solidFill>
                  <a:srgbClr val="C0000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Their houses had been destroyed in a severe earthquake.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045210" y="6115685"/>
            <a:ext cx="8926830" cy="49149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30000"/>
              </a:lnSpc>
            </a:pPr>
            <a:r>
              <a:rPr lang="en-US" altLang="zh-CN" sz="2000" b="1">
                <a:solidFill>
                  <a:srgbClr val="C0000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She had prepared a delicate cake for her mom on Mother’s Day.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8105140" y="0"/>
            <a:ext cx="4086225" cy="650875"/>
            <a:chOff x="12764" y="0"/>
            <a:chExt cx="6435" cy="1025"/>
          </a:xfrm>
        </p:grpSpPr>
        <p:sp>
          <p:nvSpPr>
            <p:cNvPr id="4" name="矩形 3"/>
            <p:cNvSpPr/>
            <p:nvPr/>
          </p:nvSpPr>
          <p:spPr>
            <a:xfrm>
              <a:off x="12764" y="0"/>
              <a:ext cx="3368" cy="1025"/>
            </a:xfrm>
            <a:prstGeom prst="rect">
              <a:avLst/>
            </a:prstGeom>
            <a:blipFill rotWithShape="1">
              <a:blip r:embed="rId2">
                <a:alphaModFix amt="27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6131" y="1"/>
              <a:ext cx="3069" cy="1024"/>
            </a:xfrm>
            <a:prstGeom prst="rect">
              <a:avLst/>
            </a:prstGeom>
            <a:blipFill rotWithShape="0">
              <a:blip r:embed="rId3">
                <a:alphaModFix amt="27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09" name="图片 108" descr="7b0a20202020227069636672616d65646573223a20222670666d383232303333373739312626737074313131262662647431303026267764743235353026220a7d0a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8384540" y="1066800"/>
            <a:ext cx="2205355" cy="143637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" name="组合 18"/>
          <p:cNvGrpSpPr/>
          <p:nvPr/>
        </p:nvGrpSpPr>
        <p:grpSpPr>
          <a:xfrm>
            <a:off x="0" y="0"/>
            <a:ext cx="11953240" cy="911860"/>
            <a:chOff x="0" y="0"/>
            <a:chExt cx="19201" cy="1697"/>
          </a:xfrm>
          <a:solidFill>
            <a:schemeClr val="accent6">
              <a:lumMod val="40000"/>
              <a:lumOff val="60000"/>
              <a:alpha val="42000"/>
            </a:schemeClr>
          </a:solidFill>
        </p:grpSpPr>
        <p:sp>
          <p:nvSpPr>
            <p:cNvPr id="20" name="标题 3"/>
            <p:cNvSpPr>
              <a:spLocks noGrp="1"/>
            </p:cNvSpPr>
            <p:nvPr/>
          </p:nvSpPr>
          <p:spPr>
            <a:xfrm>
              <a:off x="0" y="0"/>
              <a:ext cx="19201" cy="169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z="3600" dirty="0">
                <a:solidFill>
                  <a:srgbClr val="FFCC00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39" y="338"/>
              <a:ext cx="18417" cy="10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fontAlgn="auto">
                <a:lnSpc>
                  <a:spcPct val="110000"/>
                </a:lnSpc>
              </a:pPr>
              <a:r>
                <a:rPr lang="en-US" altLang="zh-CN" sz="2800" b="1">
                  <a:solidFill>
                    <a:schemeClr val="tx1"/>
                  </a:solidFill>
                  <a:sym typeface="+mn-ea"/>
                </a:rPr>
                <a:t>1. Create your sentences with the past perfect tense.</a:t>
              </a:r>
              <a:r>
                <a:rPr lang="en-US" altLang="zh-CN" sz="2800" b="1">
                  <a:solidFill>
                    <a:schemeClr val="tx1"/>
                  </a:solidFill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 </a:t>
              </a: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1" grpId="0" bldLvl="0" animBg="1"/>
      <p:bldP spid="6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375535" y="2735580"/>
            <a:ext cx="6383655" cy="368935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0" name="标题 3"/>
          <p:cNvSpPr>
            <a:spLocks noGrp="1"/>
          </p:cNvSpPr>
          <p:nvPr/>
        </p:nvSpPr>
        <p:spPr>
          <a:xfrm>
            <a:off x="172085" y="233680"/>
            <a:ext cx="11906250" cy="1654175"/>
          </a:xfrm>
          <a:prstGeom prst="rect">
            <a:avLst/>
          </a:prstGeom>
          <a:solidFill>
            <a:schemeClr val="accent6">
              <a:lumMod val="40000"/>
              <a:lumOff val="60000"/>
              <a:alpha val="42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endParaRPr lang="zh-CN" altLang="en-US" sz="3600" dirty="0">
              <a:solidFill>
                <a:srgbClr val="FFCC00"/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72085" y="582930"/>
            <a:ext cx="12019915" cy="706120"/>
          </a:xfrm>
          <a:prstGeom prst="rect">
            <a:avLst/>
          </a:prstGeom>
          <a:solidFill>
            <a:schemeClr val="accent6">
              <a:lumMod val="40000"/>
              <a:lumOff val="60000"/>
              <a:alpha val="42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 sz="3600" dirty="0">
              <a:solidFill>
                <a:srgbClr val="FFCC00"/>
              </a:solidFill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172085" y="234315"/>
            <a:ext cx="11480800" cy="14033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24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en-US" altLang="zh-CN" sz="2400" b="1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Create</a:t>
            </a:r>
            <a:r>
              <a:rPr lang="en-US" altLang="zh-CN" sz="24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your version about the love story between </a:t>
            </a:r>
            <a:r>
              <a:rPr lang="en-US" altLang="zh-CN" sz="2400" b="1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Jake and Ann</a:t>
            </a:r>
            <a:r>
              <a:rPr lang="en-US" altLang="zh-CN" sz="24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 which is </a:t>
            </a:r>
            <a:r>
              <a:rPr lang="en-US" altLang="zh-CN" sz="2400" b="1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an embarrassing yet happy-ending story</a:t>
            </a:r>
            <a:r>
              <a:rPr lang="en-US" altLang="zh-CN" sz="24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 Use the past perfect tense when necessary.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6"/>
          <a:srcRect t="13705" r="4543" b="6487"/>
          <a:stretch>
            <a:fillRect/>
          </a:stretch>
        </p:blipFill>
        <p:spPr>
          <a:xfrm>
            <a:off x="2641600" y="2860675"/>
            <a:ext cx="6982460" cy="32823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840" h="5040">
                <a:moveTo>
                  <a:pt x="0" y="0"/>
                </a:moveTo>
                <a:lnTo>
                  <a:pt x="9840" y="0"/>
                </a:lnTo>
                <a:lnTo>
                  <a:pt x="9840" y="5040"/>
                </a:lnTo>
                <a:lnTo>
                  <a:pt x="0" y="504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t="13705" b="6487"/>
          <a:stretch>
            <a:fillRect/>
          </a:stretch>
        </p:blipFill>
        <p:spPr>
          <a:xfrm>
            <a:off x="110490" y="1750060"/>
            <a:ext cx="3615690" cy="293497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840" h="5040">
                <a:moveTo>
                  <a:pt x="0" y="0"/>
                </a:moveTo>
                <a:lnTo>
                  <a:pt x="9840" y="0"/>
                </a:lnTo>
                <a:lnTo>
                  <a:pt x="9840" y="5040"/>
                </a:lnTo>
                <a:lnTo>
                  <a:pt x="0" y="504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矩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400" b="1" spc="18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4.Share your version. </a:t>
            </a:r>
          </a:p>
        </p:txBody>
      </p:sp>
      <p:pic>
        <p:nvPicPr>
          <p:cNvPr id="9" name="图片 8" descr="5"/>
          <p:cNvPicPr>
            <a:picLocks noChangeAspect="1"/>
          </p:cNvPicPr>
          <p:nvPr/>
        </p:nvPicPr>
        <p:blipFill>
          <a:blip r:embed="rId8"/>
          <a:srcRect l="15533" r="6085"/>
          <a:stretch>
            <a:fillRect/>
          </a:stretch>
        </p:blipFill>
        <p:spPr>
          <a:xfrm rot="5400000">
            <a:off x="5257800" y="-199390"/>
            <a:ext cx="5258435" cy="832167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-12700"/>
            <a:ext cx="11953240" cy="924560"/>
            <a:chOff x="0" y="-20"/>
            <a:chExt cx="18824" cy="1456"/>
          </a:xfrm>
        </p:grpSpPr>
        <p:sp>
          <p:nvSpPr>
            <p:cNvPr id="4" name="标题 3"/>
            <p:cNvSpPr>
              <a:spLocks noGrp="1"/>
            </p:cNvSpPr>
            <p:nvPr>
              <p:custDataLst>
                <p:tags r:id="rId5"/>
              </p:custDataLst>
            </p:nvPr>
          </p:nvSpPr>
          <p:spPr>
            <a:xfrm>
              <a:off x="0" y="0"/>
              <a:ext cx="18824" cy="1436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42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 sz="3600" dirty="0">
                <a:solidFill>
                  <a:srgbClr val="FFCC00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46" y="-20"/>
              <a:ext cx="900" cy="1278"/>
            </a:xfrm>
            <a:prstGeom prst="rect">
              <a:avLst/>
            </a:prstGeom>
            <a:solidFill>
              <a:srgbClr val="7A8F8A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auto">
                <a:lnSpc>
                  <a:spcPct val="130000"/>
                </a:lnSpc>
              </a:pPr>
              <a:r>
                <a:rPr lang="en-US" altLang="zh-CN" sz="3600" b="1">
                  <a:solidFill>
                    <a:schemeClr val="bg1"/>
                  </a:solidFill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3.</a:t>
              </a:r>
              <a:endParaRPr lang="en-US" altLang="zh-CN" sz="3600" b="1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0" y="0"/>
            <a:ext cx="11953240" cy="537066"/>
            <a:chOff x="0" y="0"/>
            <a:chExt cx="19201" cy="1697"/>
          </a:xfrm>
          <a:solidFill>
            <a:schemeClr val="accent6">
              <a:lumMod val="40000"/>
              <a:lumOff val="60000"/>
              <a:alpha val="42000"/>
            </a:schemeClr>
          </a:solidFill>
        </p:grpSpPr>
        <p:sp>
          <p:nvSpPr>
            <p:cNvPr id="20" name="标题 3"/>
            <p:cNvSpPr>
              <a:spLocks noGrp="1"/>
            </p:cNvSpPr>
            <p:nvPr/>
          </p:nvSpPr>
          <p:spPr>
            <a:xfrm>
              <a:off x="0" y="0"/>
              <a:ext cx="19201" cy="169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z="3600" dirty="0">
                <a:solidFill>
                  <a:srgbClr val="FFCC00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39" y="338"/>
              <a:ext cx="18417" cy="133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Another possible version:</a:t>
              </a:r>
            </a:p>
          </p:txBody>
        </p:sp>
      </p:grpSp>
      <p:pic>
        <p:nvPicPr>
          <p:cNvPr id="2" name="媒体2">
            <a:hlinkClick r:id="" action="ppaction://media"/>
            <a:extLst>
              <a:ext uri="{FF2B5EF4-FFF2-40B4-BE49-F238E27FC236}">
                <a16:creationId xmlns:a16="http://schemas.microsoft.com/office/drawing/2014/main" id="{088ABD49-D4CB-42FC-AB3E-C958F04EA0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282" y="537066"/>
            <a:ext cx="10822675" cy="608775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40005" y="-20320"/>
            <a:ext cx="11953240" cy="1200116"/>
            <a:chOff x="0" y="0"/>
            <a:chExt cx="19201" cy="2710"/>
          </a:xfrm>
          <a:solidFill>
            <a:schemeClr val="accent6">
              <a:lumMod val="40000"/>
              <a:lumOff val="60000"/>
              <a:alpha val="42000"/>
            </a:schemeClr>
          </a:solidFill>
        </p:grpSpPr>
        <p:sp>
          <p:nvSpPr>
            <p:cNvPr id="20" name="标题 3"/>
            <p:cNvSpPr>
              <a:spLocks noGrp="1"/>
            </p:cNvSpPr>
            <p:nvPr/>
          </p:nvSpPr>
          <p:spPr>
            <a:xfrm>
              <a:off x="0" y="0"/>
              <a:ext cx="19201" cy="169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z="4000" dirty="0">
                <a:solidFill>
                  <a:srgbClr val="FFCC00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39" y="338"/>
              <a:ext cx="18417" cy="237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fontAlgn="auto">
                <a:lnSpc>
                  <a:spcPct val="130000"/>
                </a:lnSpc>
              </a:pPr>
              <a:r>
                <a:rPr lang="en-US" altLang="zh-CN" sz="2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                                      create a mini story about one of the pictures. </a:t>
              </a:r>
            </a:p>
            <a:p>
              <a:pPr algn="just" fontAlgn="auto">
                <a:lnSpc>
                  <a:spcPct val="130000"/>
                </a:lnSpc>
              </a:pPr>
              <a:r>
                <a:rPr lang="en-US" altLang="zh-CN" sz="2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                                             Use the past perfect tense when necessary.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2760" y="1706880"/>
            <a:ext cx="11092180" cy="4734560"/>
            <a:chOff x="776" y="2688"/>
            <a:chExt cx="17468" cy="7456"/>
          </a:xfrm>
        </p:grpSpPr>
        <p:grpSp>
          <p:nvGrpSpPr>
            <p:cNvPr id="8" name="组合 7"/>
            <p:cNvGrpSpPr/>
            <p:nvPr/>
          </p:nvGrpSpPr>
          <p:grpSpPr>
            <a:xfrm>
              <a:off x="776" y="2688"/>
              <a:ext cx="17469" cy="7456"/>
              <a:chOff x="776" y="2688"/>
              <a:chExt cx="17469" cy="7456"/>
            </a:xfrm>
          </p:grpSpPr>
          <p:pic>
            <p:nvPicPr>
              <p:cNvPr id="102" name="图片 10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6" y="3649"/>
                <a:ext cx="6753" cy="542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6" name="组合 5"/>
              <p:cNvGrpSpPr/>
              <p:nvPr/>
            </p:nvGrpSpPr>
            <p:grpSpPr>
              <a:xfrm>
                <a:off x="8145" y="2688"/>
                <a:ext cx="10101" cy="7457"/>
                <a:chOff x="8145" y="3583"/>
                <a:chExt cx="10101" cy="6915"/>
              </a:xfrm>
            </p:grpSpPr>
            <p:pic>
              <p:nvPicPr>
                <p:cNvPr id="7" name="图片 6" descr="8"/>
                <p:cNvPicPr>
                  <a:picLocks noChangeAspect="1"/>
                </p:cNvPicPr>
                <p:nvPr/>
              </p:nvPicPr>
              <p:blipFill>
                <a:blip r:embed="rId4"/>
                <a:srcRect l="10163" t="6973" r="9274" b="14397"/>
                <a:stretch>
                  <a:fillRect/>
                </a:stretch>
              </p:blipFill>
              <p:spPr>
                <a:xfrm>
                  <a:off x="13428" y="3649"/>
                  <a:ext cx="4819" cy="3104"/>
                </a:xfrm>
                <a:prstGeom prst="rect">
                  <a:avLst/>
                </a:prstGeom>
              </p:spPr>
            </p:pic>
            <p:pic>
              <p:nvPicPr>
                <p:cNvPr id="111" name="图片 110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428" y="7140"/>
                  <a:ext cx="4819" cy="335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109" name="图片 108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145" y="3583"/>
                  <a:ext cx="4667" cy="328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101" name="图片 100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flipH="1">
                  <a:off x="8145" y="7156"/>
                  <a:ext cx="4667" cy="332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</p:grpSp>
        <p:grpSp>
          <p:nvGrpSpPr>
            <p:cNvPr id="10" name="组合 9"/>
            <p:cNvGrpSpPr/>
            <p:nvPr/>
          </p:nvGrpSpPr>
          <p:grpSpPr>
            <a:xfrm>
              <a:off x="5848" y="2981"/>
              <a:ext cx="12246" cy="4327"/>
              <a:chOff x="5848" y="2981"/>
              <a:chExt cx="12246" cy="4327"/>
            </a:xfrm>
          </p:grpSpPr>
          <p:sp>
            <p:nvSpPr>
              <p:cNvPr id="374" name="云形 373"/>
              <p:cNvSpPr/>
              <p:nvPr/>
            </p:nvSpPr>
            <p:spPr>
              <a:xfrm>
                <a:off x="5848" y="3794"/>
                <a:ext cx="1161" cy="668"/>
              </a:xfrm>
              <a:prstGeom prst="cloud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400" b="1">
                    <a:solidFill>
                      <a:srgbClr val="00B0F0"/>
                    </a:solidFill>
                  </a:rPr>
                  <a:t>1</a:t>
                </a:r>
              </a:p>
            </p:txBody>
          </p:sp>
          <p:sp>
            <p:nvSpPr>
              <p:cNvPr id="2" name="云形 1"/>
              <p:cNvSpPr/>
              <p:nvPr/>
            </p:nvSpPr>
            <p:spPr>
              <a:xfrm>
                <a:off x="11651" y="2981"/>
                <a:ext cx="1161" cy="668"/>
              </a:xfrm>
              <a:prstGeom prst="cloud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400" b="1">
                    <a:solidFill>
                      <a:srgbClr val="00B0F0"/>
                    </a:solidFill>
                  </a:rPr>
                  <a:t>2</a:t>
                </a:r>
              </a:p>
            </p:txBody>
          </p:sp>
          <p:sp>
            <p:nvSpPr>
              <p:cNvPr id="3" name="云形 2"/>
              <p:cNvSpPr/>
              <p:nvPr/>
            </p:nvSpPr>
            <p:spPr>
              <a:xfrm>
                <a:off x="16934" y="2981"/>
                <a:ext cx="1161" cy="668"/>
              </a:xfrm>
              <a:prstGeom prst="cloud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400" b="1">
                    <a:solidFill>
                      <a:srgbClr val="00B0F0"/>
                    </a:solidFill>
                  </a:rPr>
                  <a:t>3</a:t>
                </a:r>
              </a:p>
            </p:txBody>
          </p:sp>
          <p:sp>
            <p:nvSpPr>
              <p:cNvPr id="4" name="云形 3"/>
              <p:cNvSpPr/>
              <p:nvPr/>
            </p:nvSpPr>
            <p:spPr>
              <a:xfrm>
                <a:off x="11462" y="6640"/>
                <a:ext cx="1161" cy="668"/>
              </a:xfrm>
              <a:prstGeom prst="cloud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400" b="1">
                    <a:solidFill>
                      <a:srgbClr val="00B0F0"/>
                    </a:solidFill>
                  </a:rPr>
                  <a:t>4</a:t>
                </a:r>
              </a:p>
            </p:txBody>
          </p:sp>
          <p:sp>
            <p:nvSpPr>
              <p:cNvPr id="5" name="云形 4"/>
              <p:cNvSpPr/>
              <p:nvPr/>
            </p:nvSpPr>
            <p:spPr>
              <a:xfrm>
                <a:off x="16934" y="6640"/>
                <a:ext cx="1161" cy="668"/>
              </a:xfrm>
              <a:prstGeom prst="cloud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400" b="1">
                    <a:solidFill>
                      <a:srgbClr val="00B0F0"/>
                    </a:solidFill>
                  </a:rPr>
                  <a:t>5</a:t>
                </a:r>
              </a:p>
            </p:txBody>
          </p:sp>
        </p:grpSp>
      </p:grpSp>
      <p:sp>
        <p:nvSpPr>
          <p:cNvPr id="70" name="椭圆 69"/>
          <p:cNvSpPr/>
          <p:nvPr/>
        </p:nvSpPr>
        <p:spPr>
          <a:xfrm>
            <a:off x="0" y="267335"/>
            <a:ext cx="3524885" cy="62738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accent2">
                    <a:lumMod val="7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Homework</a:t>
            </a:r>
          </a:p>
        </p:txBody>
      </p:sp>
    </p:spTree>
    <p:custDataLst>
      <p:tags r:id="rId1"/>
    </p:custData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"/>
          <a:srcRect l="9827" t="18525" r="10305" b="18525"/>
          <a:stretch>
            <a:fillRect/>
          </a:stretch>
        </p:blipFill>
        <p:spPr>
          <a:xfrm>
            <a:off x="9687560" y="857250"/>
            <a:ext cx="1966595" cy="963295"/>
          </a:xfrm>
          <a:prstGeom prst="roundRect">
            <a:avLst/>
          </a:prstGeom>
        </p:spPr>
      </p:pic>
      <p:sp>
        <p:nvSpPr>
          <p:cNvPr id="9" name="矩形: 圆角 12"/>
          <p:cNvSpPr/>
          <p:nvPr/>
        </p:nvSpPr>
        <p:spPr>
          <a:xfrm>
            <a:off x="0" y="1564005"/>
            <a:ext cx="5728970" cy="5040630"/>
          </a:xfrm>
          <a:prstGeom prst="roundRect">
            <a:avLst/>
          </a:prstGeom>
          <a:solidFill>
            <a:srgbClr val="0FB62A">
              <a:alpha val="0"/>
            </a:srgb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rgbClr val="4E67C8">
              <a:shade val="50000"/>
            </a:srgbClr>
          </a:lnRef>
          <a:fillRef idx="1">
            <a:srgbClr val="4E67C8"/>
          </a:fillRef>
          <a:effectRef idx="0">
            <a:srgbClr val="4E67C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just" fontAlgn="auto">
              <a:buClrTx/>
              <a:buSzTx/>
              <a:buNone/>
            </a:pPr>
            <a:r>
              <a:rPr lang="en-US" altLang="zh-CN" sz="2400" b="1">
                <a:solidFill>
                  <a:schemeClr val="tx1"/>
                </a:solidFill>
                <a:sym typeface="宋体" panose="02010600030101010101" pitchFamily="2" charset="-122"/>
              </a:rPr>
              <a:t>    Picture 1:</a:t>
            </a:r>
          </a:p>
          <a:p>
            <a:pPr algn="just" fontAlgn="auto"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sym typeface="宋体" panose="02010600030101010101" pitchFamily="2" charset="-122"/>
              </a:rPr>
              <a:t> By 2 p.m., Jack </a:t>
            </a:r>
            <a:r>
              <a:rPr lang="en-US" altLang="zh-CN" sz="2400" u="sng">
                <a:solidFill>
                  <a:srgbClr val="C00000"/>
                </a:solidFill>
                <a:sym typeface="宋体" panose="02010600030101010101" pitchFamily="2" charset="-122"/>
              </a:rPr>
              <a:t>had walked</a:t>
            </a:r>
            <a:r>
              <a:rPr lang="en-US" altLang="zh-CN" sz="2400">
                <a:solidFill>
                  <a:schemeClr val="tx1"/>
                </a:solidFill>
                <a:sym typeface="宋体" panose="02010600030101010101" pitchFamily="2" charset="-122"/>
              </a:rPr>
              <a:t> in the forest for over five hours. Suddenly, he heard a big noise. He turned to find a bear staring at him. </a:t>
            </a:r>
            <a:r>
              <a:rPr lang="en-US" altLang="zh-CN" sz="2400">
                <a:solidFill>
                  <a:schemeClr val="tx1"/>
                </a:solidFill>
                <a:sym typeface="+mn-ea"/>
              </a:rPr>
              <a:t>Grrrawrrrrrrr! The bear roared with rage! Its dripping jaws were open wide. Without hesitation, Jack climbed onto a tree to run for his life. Before he used his bear spray to drive away the bear, the beast </a:t>
            </a:r>
            <a:r>
              <a:rPr lang="en-US" altLang="zh-CN" sz="2400" u="sng">
                <a:solidFill>
                  <a:srgbClr val="C00000"/>
                </a:solidFill>
                <a:sym typeface="+mn-ea"/>
              </a:rPr>
              <a:t>had pinned</a:t>
            </a:r>
            <a:r>
              <a:rPr lang="en-US" altLang="zh-CN" sz="2400">
                <a:solidFill>
                  <a:schemeClr val="tx1"/>
                </a:solidFill>
                <a:sym typeface="+mn-ea"/>
              </a:rPr>
              <a:t> him against the tree and held him there for about fifteen minutes.</a:t>
            </a:r>
          </a:p>
        </p:txBody>
      </p:sp>
      <p:pic>
        <p:nvPicPr>
          <p:cNvPr id="102" name="图片 101"/>
          <p:cNvPicPr/>
          <p:nvPr/>
        </p:nvPicPr>
        <p:blipFill>
          <a:blip r:embed="rId5"/>
          <a:stretch>
            <a:fillRect/>
          </a:stretch>
        </p:blipFill>
        <p:spPr>
          <a:xfrm>
            <a:off x="2899410" y="1029335"/>
            <a:ext cx="2006600" cy="96266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2" name="矩形: 圆角 12"/>
          <p:cNvSpPr/>
          <p:nvPr/>
        </p:nvSpPr>
        <p:spPr>
          <a:xfrm>
            <a:off x="6014720" y="1343660"/>
            <a:ext cx="5978525" cy="5480685"/>
          </a:xfrm>
          <a:prstGeom prst="roundRect">
            <a:avLst/>
          </a:prstGeom>
          <a:solidFill>
            <a:srgbClr val="0FB62A">
              <a:alpha val="0"/>
            </a:srgb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rgbClr val="4E67C8">
              <a:shade val="50000"/>
            </a:srgbClr>
          </a:lnRef>
          <a:fillRef idx="1">
            <a:srgbClr val="4E67C8"/>
          </a:fillRef>
          <a:effectRef idx="0">
            <a:srgbClr val="4E67C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just" fontAlgn="auto">
              <a:buClrTx/>
              <a:buSzTx/>
              <a:buNone/>
            </a:pPr>
            <a:r>
              <a:rPr lang="en-US" altLang="zh-CN" sz="2400" b="1">
                <a:solidFill>
                  <a:schemeClr val="tx1"/>
                </a:solidFill>
                <a:sym typeface="宋体" panose="02010600030101010101" pitchFamily="2" charset="-122"/>
              </a:rPr>
              <a:t>    Picture 3:</a:t>
            </a:r>
          </a:p>
          <a:p>
            <a:pPr algn="just" fontAlgn="auto">
              <a:buClrTx/>
              <a:buSzTx/>
              <a:buNone/>
            </a:pPr>
            <a:r>
              <a:rPr lang="en-US" altLang="zh-CN" sz="2400">
                <a:solidFill>
                  <a:schemeClr val="tx1"/>
                </a:solidFill>
                <a:sym typeface="宋体" panose="02010600030101010101" pitchFamily="2" charset="-122"/>
              </a:rPr>
              <a:t> It was the first time that Jason had paid a visit to a well-known sandy beach with his family. They had hoped to lie on the soft beach to be bathed in the cosy sunshine for a whole afternoon. However, no sooner had they lain on the warm and comfortable beach than they saw a huge wave dash to them. A tsunami! So violent was the tsunami that it nearly swallowed everything which was visible. Without hesitation, they squeezed every ounce of their strength to run. Fortunately, after a narrow escape, they all survived.</a:t>
            </a:r>
            <a:endParaRPr lang="en-US" altLang="zh-CN" sz="240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0005" y="-50800"/>
            <a:ext cx="11953240" cy="751512"/>
            <a:chOff x="0" y="0"/>
            <a:chExt cx="19201" cy="1697"/>
          </a:xfrm>
          <a:solidFill>
            <a:schemeClr val="accent6">
              <a:lumMod val="40000"/>
              <a:lumOff val="60000"/>
              <a:alpha val="42000"/>
            </a:schemeClr>
          </a:solidFill>
        </p:grpSpPr>
        <p:sp>
          <p:nvSpPr>
            <p:cNvPr id="20" name="标题 3"/>
            <p:cNvSpPr>
              <a:spLocks noGrp="1"/>
            </p:cNvSpPr>
            <p:nvPr/>
          </p:nvSpPr>
          <p:spPr>
            <a:xfrm>
              <a:off x="0" y="0"/>
              <a:ext cx="19201" cy="169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z="4000" dirty="0">
                <a:solidFill>
                  <a:srgbClr val="FFCC00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39" y="338"/>
              <a:ext cx="18417" cy="12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ct val="130000"/>
                </a:lnSpc>
              </a:pPr>
              <a:r>
                <a:rPr lang="en-US" altLang="zh-CN" sz="2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Possible versions: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矩形 72"/>
          <p:cNvSpPr/>
          <p:nvPr/>
        </p:nvSpPr>
        <p:spPr>
          <a:xfrm>
            <a:off x="-12064" y="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-26670" y="1263015"/>
            <a:ext cx="7537450" cy="4331335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6571615" y="1768475"/>
            <a:ext cx="3215640" cy="382587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9804400" y="4914265"/>
            <a:ext cx="2387600" cy="680085"/>
          </a:xfrm>
          <a:prstGeom prst="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960120" y="1812290"/>
            <a:ext cx="1919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1D41D5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Contents</a:t>
            </a:r>
          </a:p>
        </p:txBody>
      </p:sp>
      <p:sp>
        <p:nvSpPr>
          <p:cNvPr id="63" name="文本框 62"/>
          <p:cNvSpPr txBox="1"/>
          <p:nvPr/>
        </p:nvSpPr>
        <p:spPr>
          <a:xfrm>
            <a:off x="227965" y="2593340"/>
            <a:ext cx="51276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 </a:t>
            </a:r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01  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Definition </a:t>
            </a:r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of</a:t>
            </a:r>
            <a:r>
              <a:rPr lang="en-US" altLang="zh-CN" sz="2000" b="1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 </a:t>
            </a:r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the Past Perfect Tense</a:t>
            </a:r>
            <a:endParaRPr lang="en-US" altLang="zh-CN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198120" y="3321685"/>
            <a:ext cx="53524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 02  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Identification </a:t>
            </a:r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of the Past Perfect Tense</a:t>
            </a:r>
          </a:p>
        </p:txBody>
      </p:sp>
      <p:sp>
        <p:nvSpPr>
          <p:cNvPr id="70" name="椭圆 69"/>
          <p:cNvSpPr/>
          <p:nvPr/>
        </p:nvSpPr>
        <p:spPr>
          <a:xfrm>
            <a:off x="10563860" y="1656080"/>
            <a:ext cx="834390" cy="83439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solidFill>
                <a:schemeClr val="accent2">
                  <a:lumMod val="75000"/>
                </a:schemeClr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10563860" y="2643505"/>
            <a:ext cx="834390" cy="83439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solidFill>
                <a:schemeClr val="accent2">
                  <a:lumMod val="75000"/>
                </a:schemeClr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0563860" y="3555365"/>
            <a:ext cx="1156335" cy="1029335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solidFill>
                <a:schemeClr val="accent2">
                  <a:lumMod val="75000"/>
                </a:schemeClr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563860" y="1748790"/>
            <a:ext cx="90551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Food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563860" y="2799715"/>
            <a:ext cx="90551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and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0519410" y="3808730"/>
            <a:ext cx="136969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Culture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27965" y="3999865"/>
            <a:ext cx="6036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 </a:t>
            </a:r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03  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Differences</a:t>
            </a:r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 between the Past Perfect Tense </a:t>
            </a:r>
          </a:p>
          <a:p>
            <a:pPr algn="l" fontAlgn="auto">
              <a:lnSpc>
                <a:spcPct val="100000"/>
              </a:lnSpc>
            </a:pPr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      and other tenses</a:t>
            </a:r>
            <a:endParaRPr lang="en-US" altLang="zh-CN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0515" y="4879975"/>
            <a:ext cx="51276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04  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Application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54" grpId="0" animBg="1"/>
      <p:bldP spid="56" grpId="0" animBg="1"/>
      <p:bldP spid="63" grpId="0"/>
      <p:bldP spid="64" grpId="0"/>
      <p:bldP spid="70" grpId="0" animBg="1"/>
      <p:bldP spid="71" grpId="0" animBg="1"/>
      <p:bldP spid="11" grpId="0"/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12064" y="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264275" y="106045"/>
            <a:ext cx="762000" cy="762000"/>
            <a:chOff x="9895" y="332"/>
            <a:chExt cx="1200" cy="1200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9895" y="686"/>
              <a:ext cx="1201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rot="16200000">
              <a:off x="9594" y="932"/>
              <a:ext cx="1201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 flipH="1">
            <a:off x="11275695" y="106045"/>
            <a:ext cx="762000" cy="762000"/>
            <a:chOff x="9895" y="332"/>
            <a:chExt cx="1200" cy="120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9895" y="686"/>
              <a:ext cx="1201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rot="16200000">
              <a:off x="9594" y="932"/>
              <a:ext cx="1201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 flipV="1">
            <a:off x="6264275" y="5974080"/>
            <a:ext cx="762000" cy="762000"/>
            <a:chOff x="9895" y="332"/>
            <a:chExt cx="1200" cy="1200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9895" y="686"/>
              <a:ext cx="1201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rot="16200000">
              <a:off x="9594" y="932"/>
              <a:ext cx="1201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 flipH="1" flipV="1">
            <a:off x="11275695" y="5974080"/>
            <a:ext cx="762000" cy="762000"/>
            <a:chOff x="9895" y="332"/>
            <a:chExt cx="1200" cy="1200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9895" y="686"/>
              <a:ext cx="1201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rot="16200000">
              <a:off x="9594" y="932"/>
              <a:ext cx="1201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7026910" y="2443480"/>
            <a:ext cx="431482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Thank you!</a:t>
            </a:r>
          </a:p>
        </p:txBody>
      </p:sp>
      <p:sp>
        <p:nvSpPr>
          <p:cNvPr id="4" name="矩形 3"/>
          <p:cNvSpPr/>
          <p:nvPr/>
        </p:nvSpPr>
        <p:spPr>
          <a:xfrm>
            <a:off x="403860" y="330200"/>
            <a:ext cx="5168900" cy="618045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2700000">
            <a:off x="1570990" y="1744980"/>
            <a:ext cx="3383280" cy="338328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70990" y="1745615"/>
            <a:ext cx="3383280" cy="338328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82940" y="823595"/>
            <a:ext cx="19411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01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724650" y="2424430"/>
            <a:ext cx="5080000" cy="16662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60000"/>
              </a:lnSpc>
            </a:pP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                Definintion of </a:t>
            </a:r>
          </a:p>
          <a:p>
            <a:pPr algn="ctr" fontAlgn="auto">
              <a:lnSpc>
                <a:spcPct val="160000"/>
              </a:lnSpc>
            </a:pP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the Past Perfect Tense</a:t>
            </a:r>
            <a:endParaRPr lang="en-US" altLang="zh-CN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-12064" y="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0"/>
            <a:ext cx="107226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>
                <a:ln w="9525">
                  <a:solidFill>
                    <a:srgbClr val="0E18A4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</a:rPr>
              <a:t>Sense</a:t>
            </a:r>
            <a:r>
              <a:rPr lang="en-US" altLang="zh-CN" sz="3600">
                <a:ln w="9525">
                  <a:solidFill>
                    <a:srgbClr val="0E18A4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altLang="zh-CN" sz="2800">
                <a:ln w="9525">
                  <a:solidFill>
                    <a:srgbClr val="0E18A4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 usage of </a:t>
            </a:r>
            <a:r>
              <a:rPr lang="en-US" altLang="zh-CN" sz="320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 past perfect tense</a:t>
            </a:r>
          </a:p>
        </p:txBody>
      </p:sp>
      <p:pic>
        <p:nvPicPr>
          <p:cNvPr id="4" name="媒体1">
            <a:hlinkClick r:id="" action="ppaction://media"/>
            <a:extLst>
              <a:ext uri="{FF2B5EF4-FFF2-40B4-BE49-F238E27FC236}">
                <a16:creationId xmlns:a16="http://schemas.microsoft.com/office/drawing/2014/main" id="{2B55FEB1-9A46-4DC6-9AAF-9522F426D2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765" y="827396"/>
            <a:ext cx="10022006" cy="563737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4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5898515" y="4544695"/>
            <a:ext cx="5501640" cy="1809750"/>
            <a:chOff x="9289" y="7157"/>
            <a:chExt cx="8664" cy="2850"/>
          </a:xfrm>
        </p:grpSpPr>
        <p:grpSp>
          <p:nvGrpSpPr>
            <p:cNvPr id="35" name="组合 34"/>
            <p:cNvGrpSpPr/>
            <p:nvPr/>
          </p:nvGrpSpPr>
          <p:grpSpPr>
            <a:xfrm>
              <a:off x="9289" y="7157"/>
              <a:ext cx="8665" cy="2850"/>
              <a:chOff x="9289" y="7157"/>
              <a:chExt cx="8665" cy="2850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13140" y="9399"/>
                <a:ext cx="2010" cy="608"/>
              </a:xfrm>
              <a:prstGeom prst="rect">
                <a:avLst/>
              </a:prstGeom>
              <a:gradFill>
                <a:gsLst>
                  <a:gs pos="19000">
                    <a:srgbClr val="FFB9B9">
                      <a:alpha val="70000"/>
                    </a:srgbClr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effectLst>
                <a:softEdge rad="1244600"/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zh-CN" sz="2400" b="1">
                    <a:solidFill>
                      <a:srgbClr val="A30234"/>
                    </a:solidFill>
                  </a:rPr>
                  <a:t>present</a:t>
                </a:r>
              </a:p>
            </p:txBody>
          </p:sp>
          <p:cxnSp>
            <p:nvCxnSpPr>
              <p:cNvPr id="28" name="直接连接符 27"/>
              <p:cNvCxnSpPr/>
              <p:nvPr/>
            </p:nvCxnSpPr>
            <p:spPr>
              <a:xfrm>
                <a:off x="14010" y="7157"/>
                <a:ext cx="4" cy="198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 flipV="1">
                <a:off x="9289" y="9135"/>
                <a:ext cx="8574" cy="3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文本框 29"/>
              <p:cNvSpPr txBox="1"/>
              <p:nvPr/>
            </p:nvSpPr>
            <p:spPr>
              <a:xfrm>
                <a:off x="10502" y="9369"/>
                <a:ext cx="2010" cy="608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1244600"/>
              </a:effectLst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19000">
                          <a:srgbClr val="FFB9B9">
                            <a:alpha val="70000"/>
                          </a:srgbClr>
                        </a:gs>
                        <a:gs pos="64000">
                          <a:srgbClr val="FF8F8E"/>
                        </a:gs>
                        <a:gs pos="44000">
                          <a:srgbClr val="FE9E9F"/>
                        </a:gs>
                        <a:gs pos="84000">
                          <a:srgbClr val="FF7373"/>
                        </a:gs>
                      </a:gsLst>
                      <a:lin scaled="1"/>
                    </a:gra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zh-CN" sz="2400" b="1">
                    <a:ln>
                      <a:noFill/>
                    </a:ln>
                    <a:solidFill>
                      <a:srgbClr val="A30234"/>
                    </a:solidFill>
                  </a:rPr>
                  <a:t>past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15944" y="9377"/>
                <a:ext cx="2010" cy="608"/>
              </a:xfrm>
              <a:prstGeom prst="rect">
                <a:avLst/>
              </a:prstGeom>
              <a:gradFill>
                <a:gsLst>
                  <a:gs pos="19000">
                    <a:srgbClr val="FFB9B9">
                      <a:alpha val="70000"/>
                    </a:srgbClr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effectLst>
                <a:softEdge rad="1244600"/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zh-CN" sz="2400" b="1">
                    <a:solidFill>
                      <a:srgbClr val="A30234"/>
                    </a:solidFill>
                  </a:rPr>
                  <a:t>future</a:t>
                </a:r>
              </a:p>
            </p:txBody>
          </p:sp>
          <p:sp>
            <p:nvSpPr>
              <p:cNvPr id="32" name="下箭头 31"/>
              <p:cNvSpPr/>
              <p:nvPr/>
            </p:nvSpPr>
            <p:spPr>
              <a:xfrm>
                <a:off x="9448" y="7389"/>
                <a:ext cx="2052" cy="1796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  <a:alpha val="3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下箭头 32"/>
              <p:cNvSpPr/>
              <p:nvPr/>
            </p:nvSpPr>
            <p:spPr>
              <a:xfrm>
                <a:off x="11871" y="7767"/>
                <a:ext cx="1410" cy="1418"/>
              </a:xfrm>
              <a:prstGeom prst="downArrow">
                <a:avLst/>
              </a:prstGeom>
              <a:solidFill>
                <a:schemeClr val="accent6">
                  <a:alpha val="29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12258" y="8421"/>
              <a:ext cx="57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</a:rPr>
                <a:t>B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0135" y="8429"/>
              <a:ext cx="57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</a:rPr>
                <a:t>A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895340" y="1474470"/>
            <a:ext cx="5501640" cy="1809750"/>
            <a:chOff x="9284" y="2322"/>
            <a:chExt cx="8664" cy="2850"/>
          </a:xfrm>
        </p:grpSpPr>
        <p:grpSp>
          <p:nvGrpSpPr>
            <p:cNvPr id="5" name="组合 4"/>
            <p:cNvGrpSpPr/>
            <p:nvPr/>
          </p:nvGrpSpPr>
          <p:grpSpPr>
            <a:xfrm>
              <a:off x="9284" y="2322"/>
              <a:ext cx="8665" cy="2850"/>
              <a:chOff x="9284" y="2322"/>
              <a:chExt cx="8665" cy="2850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13135" y="4564"/>
                <a:ext cx="2010" cy="608"/>
              </a:xfrm>
              <a:prstGeom prst="rect">
                <a:avLst/>
              </a:prstGeom>
              <a:gradFill>
                <a:gsLst>
                  <a:gs pos="19000">
                    <a:srgbClr val="FFB9B9">
                      <a:alpha val="70000"/>
                    </a:srgbClr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effectLst>
                <a:softEdge rad="1244600"/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zh-CN" sz="2400" b="1">
                    <a:solidFill>
                      <a:srgbClr val="A30234"/>
                    </a:solidFill>
                  </a:rPr>
                  <a:t>present</a:t>
                </a:r>
              </a:p>
            </p:txBody>
          </p:sp>
          <p:cxnSp>
            <p:nvCxnSpPr>
              <p:cNvPr id="135" name="直接连接符 134"/>
              <p:cNvCxnSpPr/>
              <p:nvPr/>
            </p:nvCxnSpPr>
            <p:spPr>
              <a:xfrm>
                <a:off x="14005" y="2322"/>
                <a:ext cx="4" cy="198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接连接符 135"/>
              <p:cNvCxnSpPr/>
              <p:nvPr/>
            </p:nvCxnSpPr>
            <p:spPr>
              <a:xfrm flipV="1">
                <a:off x="9284" y="4300"/>
                <a:ext cx="8574" cy="3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文本框 136"/>
              <p:cNvSpPr txBox="1"/>
              <p:nvPr/>
            </p:nvSpPr>
            <p:spPr>
              <a:xfrm>
                <a:off x="10497" y="4534"/>
                <a:ext cx="2010" cy="608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1244600"/>
              </a:effectLst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19000">
                          <a:srgbClr val="FFB9B9">
                            <a:alpha val="70000"/>
                          </a:srgbClr>
                        </a:gs>
                        <a:gs pos="64000">
                          <a:srgbClr val="FF8F8E"/>
                        </a:gs>
                        <a:gs pos="44000">
                          <a:srgbClr val="FE9E9F"/>
                        </a:gs>
                        <a:gs pos="84000">
                          <a:srgbClr val="FF7373"/>
                        </a:gs>
                      </a:gsLst>
                      <a:lin scaled="1"/>
                    </a:gra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zh-CN" sz="2400" b="1">
                    <a:ln>
                      <a:noFill/>
                    </a:ln>
                    <a:solidFill>
                      <a:srgbClr val="A30234"/>
                    </a:solidFill>
                  </a:rPr>
                  <a:t>past</a:t>
                </a:r>
              </a:p>
            </p:txBody>
          </p:sp>
          <p:sp>
            <p:nvSpPr>
              <p:cNvPr id="138" name="文本框 137"/>
              <p:cNvSpPr txBox="1"/>
              <p:nvPr/>
            </p:nvSpPr>
            <p:spPr>
              <a:xfrm>
                <a:off x="15939" y="4542"/>
                <a:ext cx="2010" cy="608"/>
              </a:xfrm>
              <a:prstGeom prst="rect">
                <a:avLst/>
              </a:prstGeom>
              <a:gradFill>
                <a:gsLst>
                  <a:gs pos="19000">
                    <a:srgbClr val="FFB9B9">
                      <a:alpha val="70000"/>
                    </a:srgbClr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effectLst>
                <a:softEdge rad="1244600"/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zh-CN" sz="2400" b="1">
                    <a:solidFill>
                      <a:srgbClr val="A30234"/>
                    </a:solidFill>
                  </a:rPr>
                  <a:t>future</a:t>
                </a:r>
              </a:p>
            </p:txBody>
          </p:sp>
          <p:sp>
            <p:nvSpPr>
              <p:cNvPr id="2" name="下箭头 1"/>
              <p:cNvSpPr/>
              <p:nvPr/>
            </p:nvSpPr>
            <p:spPr>
              <a:xfrm>
                <a:off x="9613" y="2554"/>
                <a:ext cx="1691" cy="1796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  <a:alpha val="3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下箭头 2"/>
              <p:cNvSpPr/>
              <p:nvPr/>
            </p:nvSpPr>
            <p:spPr>
              <a:xfrm>
                <a:off x="11866" y="2932"/>
                <a:ext cx="1269" cy="1418"/>
              </a:xfrm>
              <a:prstGeom prst="downArrow">
                <a:avLst/>
              </a:prstGeom>
              <a:solidFill>
                <a:schemeClr val="accent6">
                  <a:alpha val="29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12226" y="3637"/>
              <a:ext cx="57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</a:rPr>
                <a:t>B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0103" y="3645"/>
              <a:ext cx="57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</a:rPr>
                <a:t>A</a:t>
              </a:r>
            </a:p>
          </p:txBody>
        </p:sp>
      </p:grpSp>
      <p:pic>
        <p:nvPicPr>
          <p:cNvPr id="26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19057" t="26576" r="20489" b="22496"/>
          <a:stretch>
            <a:fillRect/>
          </a:stretch>
        </p:blipFill>
        <p:spPr>
          <a:xfrm>
            <a:off x="606425" y="1536700"/>
            <a:ext cx="4516120" cy="226949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2" name="组合 11"/>
          <p:cNvGrpSpPr/>
          <p:nvPr/>
        </p:nvGrpSpPr>
        <p:grpSpPr>
          <a:xfrm>
            <a:off x="0" y="46990"/>
            <a:ext cx="12192635" cy="1203259"/>
            <a:chOff x="0" y="0"/>
            <a:chExt cx="19202" cy="1697"/>
          </a:xfrm>
        </p:grpSpPr>
        <p:sp>
          <p:nvSpPr>
            <p:cNvPr id="6" name="标题 3"/>
            <p:cNvSpPr>
              <a:spLocks noGrp="1"/>
            </p:cNvSpPr>
            <p:nvPr/>
          </p:nvSpPr>
          <p:spPr>
            <a:xfrm>
              <a:off x="0" y="0"/>
              <a:ext cx="19201" cy="169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z="3600" dirty="0">
                <a:solidFill>
                  <a:srgbClr val="FFCC00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0" y="57"/>
              <a:ext cx="19202" cy="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zh-CN" sz="3600">
                  <a:highlight>
                    <a:srgbClr val="FFFF00"/>
                  </a:highlight>
                </a:rPr>
                <a:t>Discover</a:t>
              </a:r>
              <a:r>
                <a:rPr lang="en-US" altLang="zh-CN" sz="2000"/>
                <a:t>:  </a:t>
              </a:r>
              <a:r>
                <a:rPr lang="en-US" altLang="zh-CN" sz="2400"/>
                <a:t>Study the sentences below and </a:t>
              </a:r>
              <a:r>
                <a:rPr lang="en-US" altLang="zh-CN" sz="2400" u="sng"/>
                <a:t>mark the circled words in the  time axis (</a:t>
              </a:r>
              <a:r>
                <a:rPr lang="zh-CN" altLang="en-US" sz="2400" u="sng"/>
                <a:t>时间轴</a:t>
              </a:r>
              <a:r>
                <a:rPr lang="en-US" altLang="zh-CN" sz="2400" u="sng"/>
                <a:t>)</a:t>
              </a:r>
              <a:r>
                <a:rPr lang="en-US" altLang="zh-CN" sz="2400"/>
                <a:t>.  </a:t>
              </a:r>
            </a:p>
            <a:p>
              <a:pPr>
                <a:lnSpc>
                  <a:spcPct val="100000"/>
                </a:lnSpc>
              </a:pPr>
              <a:r>
                <a:rPr lang="en-US" altLang="zh-CN" sz="2800"/>
                <a:t>                      </a:t>
              </a:r>
              <a:r>
                <a:rPr lang="en-US" altLang="zh-CN" sz="2400"/>
                <a:t>And state your reason.</a:t>
              </a:r>
            </a:p>
          </p:txBody>
        </p:sp>
      </p:grpSp>
      <p:sp>
        <p:nvSpPr>
          <p:cNvPr id="18" name="圆角矩形 17"/>
          <p:cNvSpPr/>
          <p:nvPr/>
        </p:nvSpPr>
        <p:spPr>
          <a:xfrm>
            <a:off x="1363980" y="3289300"/>
            <a:ext cx="626745" cy="29718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2101850" y="3289300"/>
            <a:ext cx="641985" cy="29718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999480" y="4735830"/>
            <a:ext cx="1303020" cy="755015"/>
          </a:xfrm>
          <a:prstGeom prst="rect">
            <a:avLst/>
          </a:prstGeom>
          <a:gradFill>
            <a:gsLst>
              <a:gs pos="19000">
                <a:srgbClr val="FFB9B9">
                  <a:alpha val="70000"/>
                </a:srgbClr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effectLst>
            <a:softEdge rad="12446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b="1">
                <a:solidFill>
                  <a:srgbClr val="0E18A4"/>
                </a:solidFill>
                <a:highlight>
                  <a:srgbClr val="FFFF00"/>
                </a:highlight>
              </a:rPr>
              <a:t>had </a:t>
            </a:r>
          </a:p>
          <a:p>
            <a:pPr algn="ctr">
              <a:lnSpc>
                <a:spcPct val="80000"/>
              </a:lnSpc>
            </a:pPr>
            <a:r>
              <a:rPr lang="en-US" altLang="zh-CN" b="1">
                <a:solidFill>
                  <a:srgbClr val="0E18A4"/>
                </a:solidFill>
                <a:highlight>
                  <a:srgbClr val="FFFF00"/>
                </a:highlight>
              </a:rPr>
              <a:t>never happened</a:t>
            </a:r>
          </a:p>
        </p:txBody>
      </p:sp>
      <p:grpSp>
        <p:nvGrpSpPr>
          <p:cNvPr id="134" name="组合 133"/>
          <p:cNvGrpSpPr/>
          <p:nvPr/>
        </p:nvGrpSpPr>
        <p:grpSpPr>
          <a:xfrm>
            <a:off x="669925" y="4392295"/>
            <a:ext cx="4452620" cy="2523490"/>
            <a:chOff x="1055" y="6917"/>
            <a:chExt cx="7012" cy="3974"/>
          </a:xfrm>
        </p:grpSpPr>
        <p:pic>
          <p:nvPicPr>
            <p:cNvPr id="36" name="图片 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/>
            <a:srcRect l="19196" t="28256" r="20368" b="20109"/>
            <a:stretch>
              <a:fillRect/>
            </a:stretch>
          </p:blipFill>
          <p:spPr>
            <a:xfrm>
              <a:off x="1055" y="6917"/>
              <a:ext cx="7012" cy="3853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32" name="文本框 131"/>
            <p:cNvSpPr txBox="1"/>
            <p:nvPr/>
          </p:nvSpPr>
          <p:spPr>
            <a:xfrm>
              <a:off x="2238" y="10311"/>
              <a:ext cx="5372" cy="580"/>
            </a:xfrm>
            <a:prstGeom prst="rect">
              <a:avLst/>
            </a:prstGeom>
            <a:solidFill>
              <a:srgbClr val="E9E9E6"/>
            </a:solidFill>
          </p:spPr>
          <p:txBody>
            <a:bodyPr wrap="square" rtlCol="0">
              <a:spAutoFit/>
            </a:bodyPr>
            <a:lstStyle/>
            <a:p>
              <a:endParaRPr lang="zh-CN" altLang="en-US"/>
            </a:p>
          </p:txBody>
        </p:sp>
      </p:grpSp>
      <p:sp>
        <p:nvSpPr>
          <p:cNvPr id="20" name="圆角矩形 19"/>
          <p:cNvSpPr/>
          <p:nvPr/>
        </p:nvSpPr>
        <p:spPr>
          <a:xfrm>
            <a:off x="1386840" y="6184265"/>
            <a:ext cx="1571625" cy="29718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3957955" y="6184265"/>
            <a:ext cx="690880" cy="29718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6198870" y="1683385"/>
            <a:ext cx="887730" cy="681355"/>
          </a:xfrm>
          <a:prstGeom prst="rect">
            <a:avLst/>
          </a:prstGeom>
          <a:gradFill>
            <a:gsLst>
              <a:gs pos="19000">
                <a:srgbClr val="FFB9B9">
                  <a:alpha val="70000"/>
                </a:srgbClr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effectLst>
            <a:softEdge rad="12446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b="1">
                <a:solidFill>
                  <a:srgbClr val="0E18A4"/>
                </a:solidFill>
                <a:highlight>
                  <a:srgbClr val="FFFF00"/>
                </a:highlight>
              </a:rPr>
              <a:t>had</a:t>
            </a:r>
          </a:p>
          <a:p>
            <a:pPr algn="ctr">
              <a:lnSpc>
                <a:spcPct val="80000"/>
              </a:lnSpc>
            </a:pPr>
            <a:r>
              <a:rPr lang="en-US" altLang="zh-CN" sz="2400" b="1">
                <a:solidFill>
                  <a:srgbClr val="0E18A4"/>
                </a:solidFill>
                <a:highlight>
                  <a:srgbClr val="FFFF00"/>
                </a:highlight>
              </a:rPr>
              <a:t>put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438390" y="2075180"/>
            <a:ext cx="1110615" cy="337185"/>
          </a:xfrm>
          <a:prstGeom prst="rect">
            <a:avLst/>
          </a:prstGeom>
          <a:gradFill>
            <a:gsLst>
              <a:gs pos="19000">
                <a:srgbClr val="FFB9B9">
                  <a:alpha val="70000"/>
                </a:srgbClr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effectLst>
            <a:softEdge rad="12446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000" b="1">
                <a:solidFill>
                  <a:srgbClr val="0E18A4"/>
                </a:solidFill>
                <a:highlight>
                  <a:srgbClr val="FFFF00"/>
                </a:highlight>
              </a:rPr>
              <a:t>realized</a:t>
            </a:r>
            <a:endParaRPr lang="en-US" altLang="zh-CN" b="1">
              <a:solidFill>
                <a:srgbClr val="0E18A4"/>
              </a:solidFill>
              <a:highlight>
                <a:srgbClr val="FFFF00"/>
              </a:highlight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592695" y="4902835"/>
            <a:ext cx="766445" cy="533400"/>
          </a:xfrm>
          <a:prstGeom prst="rect">
            <a:avLst/>
          </a:prstGeom>
          <a:gradFill>
            <a:gsLst>
              <a:gs pos="19000">
                <a:srgbClr val="FFB9B9">
                  <a:alpha val="70000"/>
                </a:srgbClr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effectLst>
            <a:softEdge rad="12446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b="1">
                <a:solidFill>
                  <a:srgbClr val="0E18A4"/>
                </a:solidFill>
                <a:highlight>
                  <a:srgbClr val="FFFF00"/>
                </a:highlight>
              </a:rPr>
              <a:t>last </a:t>
            </a:r>
          </a:p>
          <a:p>
            <a:pPr algn="ctr">
              <a:lnSpc>
                <a:spcPct val="80000"/>
              </a:lnSpc>
            </a:pPr>
            <a:r>
              <a:rPr lang="en-US" altLang="zh-CN" b="1">
                <a:solidFill>
                  <a:srgbClr val="0E18A4"/>
                </a:solidFill>
                <a:highlight>
                  <a:srgbClr val="FFFF00"/>
                </a:highlight>
              </a:rPr>
              <a:t>night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 animBg="1"/>
      <p:bldP spid="20" grpId="0" animBg="1"/>
      <p:bldP spid="21" grpId="0" animBg="1"/>
      <p:bldP spid="23" grpId="0" animBg="1"/>
      <p:bldP spid="4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 55"/>
          <p:cNvSpPr/>
          <p:nvPr>
            <p:custDataLst>
              <p:tags r:id="rId1"/>
            </p:custDataLst>
          </p:nvPr>
        </p:nvSpPr>
        <p:spPr>
          <a:xfrm>
            <a:off x="10879455" y="0"/>
            <a:ext cx="1206500" cy="107442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6680" y="1449705"/>
            <a:ext cx="5396230" cy="2009775"/>
          </a:xfrm>
          <a:prstGeom prst="rect">
            <a:avLst/>
          </a:prstGeom>
          <a:noFill/>
          <a:ln>
            <a:solidFill>
              <a:srgbClr val="950D97"/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30000"/>
              </a:lnSpc>
            </a:pPr>
            <a:r>
              <a:rPr lang="en-US" altLang="zh-CN" sz="2400" b="1">
                <a:solidFill>
                  <a:schemeClr val="tx1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1. We use the past perfect tense to express a past action(</a:t>
            </a:r>
            <a:r>
              <a:rPr lang="en-US" altLang="zh-CN" sz="2400" b="1">
                <a:solidFill>
                  <a:srgbClr val="C00000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A</a:t>
            </a:r>
            <a:r>
              <a:rPr lang="en-US" altLang="zh-CN" sz="2400" b="1">
                <a:solidFill>
                  <a:schemeClr val="tx1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) finished </a:t>
            </a:r>
            <a:r>
              <a:rPr lang="en-US" altLang="zh-CN" sz="2400" b="1">
                <a:solidFill>
                  <a:srgbClr val="0070C0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before</a:t>
            </a:r>
            <a:r>
              <a:rPr lang="en-US" altLang="zh-CN" sz="2400" b="1">
                <a:solidFill>
                  <a:schemeClr val="tx1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 </a:t>
            </a:r>
            <a:r>
              <a:rPr lang="en-US" altLang="zh-CN" sz="2400" b="1" u="sng">
                <a:solidFill>
                  <a:schemeClr val="tx1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another action(</a:t>
            </a:r>
            <a:r>
              <a:rPr lang="en-US" altLang="zh-CN" sz="2400" b="1" u="sng">
                <a:solidFill>
                  <a:srgbClr val="C00000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B</a:t>
            </a:r>
            <a:r>
              <a:rPr lang="en-US" altLang="zh-CN" sz="2400" b="1" u="sng">
                <a:solidFill>
                  <a:schemeClr val="tx1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) in the past</a:t>
            </a:r>
            <a:r>
              <a:rPr lang="zh-CN" altLang="en-US" sz="2400" b="1" u="sng">
                <a:solidFill>
                  <a:schemeClr val="tx1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.</a:t>
            </a:r>
            <a:endParaRPr lang="zh-CN" altLang="en-US" sz="1400" b="1" u="sng">
              <a:solidFill>
                <a:srgbClr val="1D41D5"/>
              </a:solidFill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  <a:sym typeface="Arial" panose="020B0604020202020204"/>
            </a:endParaRPr>
          </a:p>
        </p:txBody>
      </p:sp>
      <p:sp>
        <p:nvSpPr>
          <p:cNvPr id="3" name="矩形: 圆角 12"/>
          <p:cNvSpPr/>
          <p:nvPr/>
        </p:nvSpPr>
        <p:spPr>
          <a:xfrm>
            <a:off x="151765" y="2507615"/>
            <a:ext cx="5046980" cy="427355"/>
          </a:xfrm>
          <a:prstGeom prst="roundRect">
            <a:avLst/>
          </a:prstGeom>
          <a:solidFill>
            <a:srgbClr val="EE40EC">
              <a:alpha val="15000"/>
            </a:srgbClr>
          </a:solidFill>
          <a:ln>
            <a:noFill/>
          </a:ln>
        </p:spPr>
        <p:style>
          <a:lnRef idx="2">
            <a:srgbClr val="4E67C8">
              <a:shade val="50000"/>
            </a:srgbClr>
          </a:lnRef>
          <a:fillRef idx="1">
            <a:srgbClr val="4E67C8"/>
          </a:fillRef>
          <a:effectRef idx="0">
            <a:srgbClr val="4E67C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069965" y="2414270"/>
            <a:ext cx="5595620" cy="2565400"/>
            <a:chOff x="9559" y="3802"/>
            <a:chExt cx="8812" cy="4040"/>
          </a:xfrm>
        </p:grpSpPr>
        <p:grpSp>
          <p:nvGrpSpPr>
            <p:cNvPr id="14" name="组合 13"/>
            <p:cNvGrpSpPr/>
            <p:nvPr/>
          </p:nvGrpSpPr>
          <p:grpSpPr>
            <a:xfrm>
              <a:off x="9559" y="3802"/>
              <a:ext cx="8813" cy="4040"/>
              <a:chOff x="10054" y="2877"/>
              <a:chExt cx="8813" cy="4848"/>
            </a:xfrm>
          </p:grpSpPr>
          <p:pic>
            <p:nvPicPr>
              <p:cNvPr id="15" name="图片 14" descr="IMG_256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10054" y="2877"/>
                <a:ext cx="8813" cy="484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6" name="文本框 15"/>
              <p:cNvSpPr txBox="1"/>
              <p:nvPr/>
            </p:nvSpPr>
            <p:spPr>
              <a:xfrm>
                <a:off x="10299" y="3486"/>
                <a:ext cx="7799" cy="147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endParaRPr lang="en-US" altLang="zh-CN" sz="3200"/>
              </a:p>
              <a:p>
                <a:pPr algn="ctr">
                  <a:lnSpc>
                    <a:spcPct val="70000"/>
                  </a:lnSpc>
                </a:pPr>
                <a:endParaRPr lang="en-US" altLang="zh-CN" sz="3200"/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12514" y="5701"/>
              <a:ext cx="57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</a:rPr>
                <a:t>B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679" y="5997"/>
              <a:ext cx="57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</a:rPr>
                <a:t>A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0" y="0"/>
            <a:ext cx="11953240" cy="1077595"/>
            <a:chOff x="0" y="0"/>
            <a:chExt cx="19201" cy="1697"/>
          </a:xfrm>
          <a:solidFill>
            <a:schemeClr val="accent6">
              <a:lumMod val="40000"/>
              <a:lumOff val="60000"/>
              <a:alpha val="42000"/>
            </a:schemeClr>
          </a:solidFill>
        </p:grpSpPr>
        <p:sp>
          <p:nvSpPr>
            <p:cNvPr id="20" name="标题 3"/>
            <p:cNvSpPr>
              <a:spLocks noGrp="1"/>
            </p:cNvSpPr>
            <p:nvPr/>
          </p:nvSpPr>
          <p:spPr>
            <a:xfrm>
              <a:off x="0" y="0"/>
              <a:ext cx="19201" cy="169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z="3600" dirty="0">
                <a:solidFill>
                  <a:srgbClr val="FFCC00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39" y="338"/>
              <a:ext cx="18417" cy="10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3600">
                  <a:highlight>
                    <a:srgbClr val="FFFF00"/>
                  </a:highlight>
                </a:rPr>
                <a:t>Definition of </a:t>
              </a:r>
              <a:r>
                <a:rPr lang="en-US" altLang="zh-CN" sz="3600"/>
                <a:t>the Past Perfect Tense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06680" y="4080510"/>
            <a:ext cx="5396230" cy="2009775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l" fontAlgn="auto">
              <a:lnSpc>
                <a:spcPct val="130000"/>
              </a:lnSpc>
            </a:pPr>
            <a:r>
              <a:rPr lang="en-US" altLang="zh-CN" sz="2400" b="1">
                <a:solidFill>
                  <a:schemeClr val="tx1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2. We also use the past perfect tense to  show that something(</a:t>
            </a:r>
            <a:r>
              <a:rPr lang="en-US" altLang="zh-CN" sz="2400" b="1">
                <a:solidFill>
                  <a:srgbClr val="C00000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A</a:t>
            </a:r>
            <a:r>
              <a:rPr lang="en-US" altLang="zh-CN" sz="2400" b="1">
                <a:solidFill>
                  <a:schemeClr val="tx1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) happened </a:t>
            </a:r>
            <a:r>
              <a:rPr lang="en-US" altLang="zh-CN" sz="2400" b="1">
                <a:solidFill>
                  <a:srgbClr val="0070C0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before</a:t>
            </a:r>
            <a:r>
              <a:rPr lang="en-US" altLang="zh-CN" sz="2400" b="1" u="sng">
                <a:solidFill>
                  <a:schemeClr val="tx1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 a specific time(</a:t>
            </a:r>
            <a:r>
              <a:rPr lang="en-US" altLang="zh-CN" sz="2400" b="1" u="sng">
                <a:solidFill>
                  <a:srgbClr val="C00000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B</a:t>
            </a:r>
            <a:r>
              <a:rPr lang="en-US" altLang="zh-CN" sz="2400" b="1" u="sng">
                <a:solidFill>
                  <a:schemeClr val="tx1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  <a:sym typeface="+mn-ea"/>
              </a:rPr>
              <a:t>) in the past.</a:t>
            </a:r>
            <a:endParaRPr lang="zh-CN" altLang="en-US" sz="1400" b="1" u="sng">
              <a:solidFill>
                <a:srgbClr val="1D41D5"/>
              </a:solidFill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  <a:sym typeface="Arial" panose="020B0604020202020204"/>
            </a:endParaRPr>
          </a:p>
        </p:txBody>
      </p:sp>
      <p:sp>
        <p:nvSpPr>
          <p:cNvPr id="9" name="矩形: 圆角 12"/>
          <p:cNvSpPr/>
          <p:nvPr/>
        </p:nvSpPr>
        <p:spPr>
          <a:xfrm>
            <a:off x="151765" y="5636895"/>
            <a:ext cx="1704340" cy="427355"/>
          </a:xfrm>
          <a:prstGeom prst="roundRect">
            <a:avLst/>
          </a:prstGeom>
          <a:solidFill>
            <a:srgbClr val="FDF731">
              <a:alpha val="45000"/>
            </a:srgbClr>
          </a:solidFill>
          <a:ln>
            <a:noFill/>
          </a:ln>
        </p:spPr>
        <p:style>
          <a:lnRef idx="2">
            <a:srgbClr val="4E67C8">
              <a:shade val="50000"/>
            </a:srgbClr>
          </a:lnRef>
          <a:fillRef idx="1">
            <a:srgbClr val="4E67C8"/>
          </a:fillRef>
          <a:effectRef idx="0">
            <a:srgbClr val="4E67C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12"/>
          <p:cNvSpPr/>
          <p:nvPr/>
        </p:nvSpPr>
        <p:spPr>
          <a:xfrm>
            <a:off x="3169920" y="4682490"/>
            <a:ext cx="2332990" cy="427355"/>
          </a:xfrm>
          <a:prstGeom prst="roundRect">
            <a:avLst/>
          </a:prstGeom>
          <a:solidFill>
            <a:srgbClr val="FDF731">
              <a:alpha val="45000"/>
            </a:srgbClr>
          </a:solidFill>
          <a:ln>
            <a:noFill/>
          </a:ln>
        </p:spPr>
        <p:style>
          <a:lnRef idx="2">
            <a:srgbClr val="4E67C8">
              <a:shade val="50000"/>
            </a:srgbClr>
          </a:lnRef>
          <a:fillRef idx="1">
            <a:srgbClr val="4E67C8"/>
          </a:fillRef>
          <a:effectRef idx="0">
            <a:srgbClr val="4E67C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2"/>
          <p:cNvSpPr/>
          <p:nvPr/>
        </p:nvSpPr>
        <p:spPr>
          <a:xfrm>
            <a:off x="1818640" y="2085340"/>
            <a:ext cx="3341370" cy="427355"/>
          </a:xfrm>
          <a:prstGeom prst="roundRect">
            <a:avLst/>
          </a:prstGeom>
          <a:solidFill>
            <a:srgbClr val="EE40EC">
              <a:alpha val="15000"/>
            </a:srgbClr>
          </a:solidFill>
          <a:ln>
            <a:noFill/>
          </a:ln>
        </p:spPr>
        <p:style>
          <a:lnRef idx="2">
            <a:srgbClr val="4E67C8">
              <a:shade val="50000"/>
            </a:srgbClr>
          </a:lnRef>
          <a:fillRef idx="1">
            <a:srgbClr val="4E67C8"/>
          </a:fillRef>
          <a:effectRef idx="0">
            <a:srgbClr val="4E67C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2"/>
          <p:cNvSpPr/>
          <p:nvPr/>
        </p:nvSpPr>
        <p:spPr>
          <a:xfrm>
            <a:off x="108585" y="3014345"/>
            <a:ext cx="1748155" cy="427355"/>
          </a:xfrm>
          <a:prstGeom prst="roundRect">
            <a:avLst/>
          </a:prstGeom>
          <a:solidFill>
            <a:srgbClr val="EE40EC">
              <a:alpha val="15000"/>
            </a:srgbClr>
          </a:solidFill>
          <a:ln>
            <a:noFill/>
          </a:ln>
        </p:spPr>
        <p:style>
          <a:lnRef idx="2">
            <a:srgbClr val="4E67C8">
              <a:shade val="50000"/>
            </a:srgbClr>
          </a:lnRef>
          <a:fillRef idx="1">
            <a:srgbClr val="4E67C8"/>
          </a:fillRef>
          <a:effectRef idx="0">
            <a:srgbClr val="4E67C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12"/>
          <p:cNvSpPr/>
          <p:nvPr/>
        </p:nvSpPr>
        <p:spPr>
          <a:xfrm>
            <a:off x="151765" y="5109845"/>
            <a:ext cx="5351145" cy="427355"/>
          </a:xfrm>
          <a:prstGeom prst="roundRect">
            <a:avLst/>
          </a:prstGeom>
          <a:solidFill>
            <a:srgbClr val="FDF731">
              <a:alpha val="45000"/>
            </a:srgbClr>
          </a:solidFill>
          <a:ln>
            <a:noFill/>
          </a:ln>
        </p:spPr>
        <p:style>
          <a:lnRef idx="2">
            <a:srgbClr val="4E67C8">
              <a:shade val="50000"/>
            </a:srgbClr>
          </a:lnRef>
          <a:fillRef idx="1">
            <a:srgbClr val="4E67C8"/>
          </a:fillRef>
          <a:effectRef idx="0">
            <a:srgbClr val="4E67C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22" grpId="0" animBg="1"/>
      <p:bldP spid="3" grpId="0" animBg="1"/>
      <p:bldP spid="7" grpId="0" animBg="1"/>
      <p:bldP spid="9" grpId="0" animBg="1"/>
      <p:bldP spid="10" grpId="0" animBg="1"/>
      <p:bldP spid="11" grpId="0" animBg="1"/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 55"/>
          <p:cNvSpPr/>
          <p:nvPr/>
        </p:nvSpPr>
        <p:spPr>
          <a:xfrm>
            <a:off x="10530840" y="27305"/>
            <a:ext cx="1661160" cy="75755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1285" y="52705"/>
            <a:ext cx="11694795" cy="645160"/>
          </a:xfrm>
          <a:prstGeom prst="rect">
            <a:avLst/>
          </a:prstGeom>
          <a:solidFill>
            <a:schemeClr val="accent6">
              <a:lumMod val="40000"/>
              <a:lumOff val="60000"/>
              <a:alpha val="4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>
                <a:highlight>
                  <a:srgbClr val="FFFF00"/>
                </a:highlight>
              </a:rPr>
              <a:t>Formula of the Past Perfect Tense</a:t>
            </a:r>
            <a:endParaRPr lang="en-US" altLang="zh-CN" sz="2800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21285" y="1231265"/>
          <a:ext cx="11902440" cy="5203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5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2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>
                          <a:solidFill>
                            <a:srgbClr val="FF0000"/>
                          </a:solidFill>
                        </a:rPr>
                        <a:t>formation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>
                          <a:solidFill>
                            <a:srgbClr val="FF0000"/>
                          </a:solidFill>
                        </a:rPr>
                        <a:t>active voice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3200">
                          <a:solidFill>
                            <a:srgbClr val="FF0000"/>
                          </a:solidFill>
                        </a:rPr>
                        <a:t>passive voice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01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/>
                        <a:t>affirmative sentence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014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800" b="1">
                          <a:solidFill>
                            <a:srgbClr val="00B050"/>
                          </a:solidFill>
                        </a:rPr>
                        <a:t>negative sentence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014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800" b="1"/>
                        <a:t>general question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6805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800" b="1">
                          <a:solidFill>
                            <a:srgbClr val="00B050"/>
                          </a:solidFill>
                        </a:rPr>
                        <a:t>wh-question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3860165" y="3363595"/>
            <a:ext cx="36283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u="sng">
                <a:solidFill>
                  <a:srgbClr val="960000"/>
                </a:solidFill>
              </a:rPr>
              <a:t>had not</a:t>
            </a:r>
            <a:r>
              <a:rPr lang="en-US" altLang="zh-CN" sz="2800" b="1" u="sng">
                <a:solidFill>
                  <a:srgbClr val="960000"/>
                </a:solidFill>
              </a:rPr>
              <a:t>/</a:t>
            </a:r>
            <a:r>
              <a:rPr lang="zh-CN" altLang="en-US" sz="2800" b="1" u="sng">
                <a:solidFill>
                  <a:srgbClr val="960000"/>
                </a:solidFill>
                <a:sym typeface="+mn-ea"/>
              </a:rPr>
              <a:t>hadn't</a:t>
            </a:r>
            <a:r>
              <a:rPr lang="zh-CN" altLang="en-US" sz="2800" b="1">
                <a:solidFill>
                  <a:srgbClr val="960000"/>
                </a:solidFill>
              </a:rPr>
              <a:t> + </a:t>
            </a:r>
            <a:r>
              <a:rPr lang="en-US" altLang="zh-CN" sz="2800" b="1">
                <a:solidFill>
                  <a:srgbClr val="960000"/>
                </a:solidFill>
              </a:rPr>
              <a:t>done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438525" y="4502785"/>
            <a:ext cx="3916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u="sng">
                <a:solidFill>
                  <a:srgbClr val="960000"/>
                </a:solidFill>
                <a:sym typeface="+mn-ea"/>
              </a:rPr>
              <a:t>H</a:t>
            </a:r>
            <a:r>
              <a:rPr lang="zh-CN" altLang="en-US" sz="2800" b="1" u="sng">
                <a:solidFill>
                  <a:srgbClr val="960000"/>
                </a:solidFill>
                <a:sym typeface="+mn-ea"/>
              </a:rPr>
              <a:t>ad</a:t>
            </a:r>
            <a:r>
              <a:rPr lang="zh-CN" altLang="en-US" sz="2800" b="1">
                <a:solidFill>
                  <a:srgbClr val="960000"/>
                </a:solidFill>
                <a:sym typeface="+mn-ea"/>
              </a:rPr>
              <a:t> + [subject] + </a:t>
            </a:r>
            <a:r>
              <a:rPr lang="en-US" altLang="zh-CN" sz="2800" b="1" u="sng">
                <a:solidFill>
                  <a:srgbClr val="960000"/>
                </a:solidFill>
                <a:sym typeface="+mn-ea"/>
              </a:rPr>
              <a:t>done…</a:t>
            </a:r>
            <a:r>
              <a:rPr lang="zh-CN" altLang="en-US" sz="2800" b="1">
                <a:solidFill>
                  <a:srgbClr val="960000"/>
                </a:solidFill>
                <a:sym typeface="+mn-ea"/>
              </a:rPr>
              <a:t>?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3479165" y="5374640"/>
            <a:ext cx="36290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960000"/>
                </a:solidFill>
                <a:sym typeface="+mn-ea"/>
              </a:rPr>
              <a:t>[question word] + </a:t>
            </a:r>
            <a:r>
              <a:rPr lang="zh-CN" altLang="en-US" sz="2800" b="1" u="sng">
                <a:solidFill>
                  <a:srgbClr val="960000"/>
                </a:solidFill>
                <a:sym typeface="+mn-ea"/>
              </a:rPr>
              <a:t>had</a:t>
            </a:r>
            <a:r>
              <a:rPr lang="zh-CN" altLang="en-US" sz="2800" b="1">
                <a:solidFill>
                  <a:srgbClr val="960000"/>
                </a:solidFill>
                <a:sym typeface="+mn-ea"/>
              </a:rPr>
              <a:t> </a:t>
            </a:r>
          </a:p>
          <a:p>
            <a:pPr algn="l"/>
            <a:r>
              <a:rPr lang="zh-CN" altLang="en-US" sz="2800" b="1">
                <a:solidFill>
                  <a:srgbClr val="960000"/>
                </a:solidFill>
                <a:sym typeface="+mn-ea"/>
              </a:rPr>
              <a:t> </a:t>
            </a:r>
            <a:r>
              <a:rPr lang="en-US" altLang="zh-CN" sz="2800" b="1">
                <a:solidFill>
                  <a:srgbClr val="960000"/>
                </a:solidFill>
                <a:sym typeface="+mn-ea"/>
              </a:rPr>
              <a:t>    </a:t>
            </a:r>
            <a:r>
              <a:rPr lang="zh-CN" altLang="en-US" sz="2800" b="1">
                <a:solidFill>
                  <a:srgbClr val="960000"/>
                </a:solidFill>
                <a:sym typeface="+mn-ea"/>
              </a:rPr>
              <a:t>+ [subject] + </a:t>
            </a:r>
            <a:r>
              <a:rPr lang="en-US" altLang="zh-CN" sz="2800" b="1" u="sng">
                <a:solidFill>
                  <a:srgbClr val="960000"/>
                </a:solidFill>
                <a:sym typeface="+mn-ea"/>
              </a:rPr>
              <a:t>done…</a:t>
            </a:r>
            <a:r>
              <a:rPr lang="en-US" altLang="zh-CN" sz="2800" b="1">
                <a:solidFill>
                  <a:srgbClr val="960000"/>
                </a:solidFill>
                <a:sym typeface="+mn-ea"/>
              </a:rPr>
              <a:t>?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237990" y="2224405"/>
            <a:ext cx="21031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960000"/>
                </a:solidFill>
              </a:rPr>
              <a:t>had+</a:t>
            </a:r>
            <a:r>
              <a:rPr lang="en-US" altLang="zh-CN" sz="2800" b="1">
                <a:solidFill>
                  <a:srgbClr val="960000"/>
                </a:solidFill>
              </a:rPr>
              <a:t>done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700010" y="2224405"/>
            <a:ext cx="30829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960000"/>
                </a:solidFill>
              </a:rPr>
              <a:t>had</a:t>
            </a:r>
            <a:r>
              <a:rPr lang="en-US" altLang="zh-CN" sz="2800" b="1">
                <a:solidFill>
                  <a:srgbClr val="960000"/>
                </a:solidFill>
              </a:rPr>
              <a:t> been done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699375" y="3363595"/>
            <a:ext cx="42094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u="sng">
                <a:solidFill>
                  <a:srgbClr val="960000"/>
                </a:solidFill>
              </a:rPr>
              <a:t>had</a:t>
            </a:r>
            <a:r>
              <a:rPr lang="en-US" altLang="zh-CN" sz="2800" b="1" u="sng">
                <a:solidFill>
                  <a:srgbClr val="960000"/>
                </a:solidFill>
              </a:rPr>
              <a:t> not/hadn’t</a:t>
            </a:r>
            <a:r>
              <a:rPr lang="en-US" altLang="zh-CN" sz="2800" b="1">
                <a:solidFill>
                  <a:srgbClr val="960000"/>
                </a:solidFill>
              </a:rPr>
              <a:t>  been done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7359650" y="4531995"/>
            <a:ext cx="47377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u="sng">
                <a:solidFill>
                  <a:srgbClr val="960000"/>
                </a:solidFill>
                <a:sym typeface="+mn-ea"/>
              </a:rPr>
              <a:t>H</a:t>
            </a:r>
            <a:r>
              <a:rPr lang="zh-CN" altLang="en-US" sz="2800" b="1" u="sng">
                <a:solidFill>
                  <a:srgbClr val="960000"/>
                </a:solidFill>
                <a:sym typeface="+mn-ea"/>
              </a:rPr>
              <a:t>ad</a:t>
            </a:r>
            <a:r>
              <a:rPr lang="zh-CN" altLang="en-US" sz="2800" b="1">
                <a:solidFill>
                  <a:srgbClr val="960000"/>
                </a:solidFill>
                <a:sym typeface="+mn-ea"/>
              </a:rPr>
              <a:t> + [subject] + </a:t>
            </a:r>
            <a:r>
              <a:rPr lang="en-US" altLang="zh-CN" sz="2800" b="1" u="sng">
                <a:solidFill>
                  <a:srgbClr val="960000"/>
                </a:solidFill>
                <a:sym typeface="+mn-ea"/>
              </a:rPr>
              <a:t>been done…</a:t>
            </a:r>
            <a:r>
              <a:rPr lang="zh-CN" altLang="en-US" sz="2800" b="1">
                <a:solidFill>
                  <a:srgbClr val="960000"/>
                </a:solidFill>
                <a:sym typeface="+mn-ea"/>
              </a:rPr>
              <a:t>?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446010" y="5374640"/>
            <a:ext cx="42087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960000"/>
                </a:solidFill>
                <a:sym typeface="+mn-ea"/>
              </a:rPr>
              <a:t>[question word] + had </a:t>
            </a:r>
          </a:p>
          <a:p>
            <a:pPr algn="l"/>
            <a:r>
              <a:rPr lang="zh-CN" altLang="en-US" sz="2800" b="1">
                <a:solidFill>
                  <a:srgbClr val="960000"/>
                </a:solidFill>
                <a:sym typeface="+mn-ea"/>
              </a:rPr>
              <a:t> </a:t>
            </a:r>
            <a:r>
              <a:rPr lang="en-US" altLang="zh-CN" sz="2800" b="1">
                <a:solidFill>
                  <a:srgbClr val="960000"/>
                </a:solidFill>
                <a:sym typeface="+mn-ea"/>
              </a:rPr>
              <a:t>    </a:t>
            </a:r>
            <a:r>
              <a:rPr lang="zh-CN" altLang="en-US" sz="2800" b="1">
                <a:solidFill>
                  <a:srgbClr val="960000"/>
                </a:solidFill>
                <a:sym typeface="+mn-ea"/>
              </a:rPr>
              <a:t>+ [subject] + </a:t>
            </a:r>
            <a:r>
              <a:rPr lang="en-US" altLang="zh-CN" sz="2800" b="1">
                <a:solidFill>
                  <a:srgbClr val="960000"/>
                </a:solidFill>
                <a:sym typeface="+mn-ea"/>
              </a:rPr>
              <a:t>been done?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ldLvl="0" animBg="1"/>
      <p:bldP spid="12" grpId="0"/>
      <p:bldP spid="15" grpId="0"/>
      <p:bldP spid="21" grpId="0"/>
      <p:bldP spid="6" grpId="0"/>
      <p:bldP spid="14" grpId="0"/>
      <p:bldP spid="19" grpId="0"/>
      <p:bldP spid="2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2"/>
          <p:cNvSpPr/>
          <p:nvPr/>
        </p:nvSpPr>
        <p:spPr>
          <a:xfrm>
            <a:off x="506730" y="1875155"/>
            <a:ext cx="9511030" cy="579755"/>
          </a:xfrm>
          <a:prstGeom prst="roundRect">
            <a:avLst/>
          </a:prstGeom>
          <a:solidFill>
            <a:srgbClr val="FDF731">
              <a:alpha val="45000"/>
            </a:srgbClr>
          </a:solidFill>
          <a:ln>
            <a:noFill/>
          </a:ln>
        </p:spPr>
        <p:style>
          <a:lnRef idx="2">
            <a:srgbClr val="4E67C8">
              <a:shade val="50000"/>
            </a:srgbClr>
          </a:lnRef>
          <a:fillRef idx="1">
            <a:srgbClr val="4E67C8"/>
          </a:fillRef>
          <a:effectRef idx="0">
            <a:srgbClr val="4E67C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altLang="zh-CN" sz="3200" b="1">
              <a:solidFill>
                <a:srgbClr val="A30234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8265" y="3091815"/>
            <a:ext cx="11707495" cy="3192145"/>
            <a:chOff x="161" y="4069"/>
            <a:chExt cx="18437" cy="5027"/>
          </a:xfrm>
        </p:grpSpPr>
        <p:sp>
          <p:nvSpPr>
            <p:cNvPr id="5" name="文本框 4"/>
            <p:cNvSpPr txBox="1"/>
            <p:nvPr/>
          </p:nvSpPr>
          <p:spPr>
            <a:xfrm>
              <a:off x="161" y="4069"/>
              <a:ext cx="18420" cy="502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ot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>
                      <a:alpha val="9000"/>
                    </a:schemeClr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auto">
                <a:lnSpc>
                  <a:spcPct val="140000"/>
                </a:lnSpc>
              </a:pPr>
              <a:r>
                <a:rPr lang="en-US" altLang="zh-CN" sz="2400" b="1">
                  <a:solidFill>
                    <a:srgbClr val="0E18A4"/>
                  </a:solidFill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    The Shenzhou-13 taikonauts  will celebrate the Chinese New Year’s Eve in outer space.  “It’s my understanding that</a:t>
              </a:r>
              <a:r>
                <a:rPr lang="en-US" altLang="zh-CN" sz="2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 </a:t>
              </a:r>
              <a:r>
                <a:rPr lang="en-US" altLang="zh-CN" sz="2400" b="1">
                  <a:solidFill>
                    <a:srgbClr val="FF0000"/>
                  </a:solidFill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the mission command had prepared a large package of New Year gifts for us before we started</a:t>
              </a:r>
              <a:r>
                <a:rPr lang="en-US" altLang="zh-CN" sz="2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, </a:t>
              </a:r>
              <a:r>
                <a:rPr lang="en-US" altLang="zh-CN" sz="2400" b="1">
                  <a:solidFill>
                    <a:srgbClr val="0E18A4"/>
                  </a:solidFill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but we don’t know what they are,” crew member Wang Yaping said. “</a:t>
              </a:r>
              <a:r>
                <a:rPr lang="en-US" altLang="zh-CN" sz="2400" b="1">
                  <a:solidFill>
                    <a:srgbClr val="FF0000"/>
                  </a:solidFill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I am really looking forward to enjoying the special festival and I am sure the gifts will be full of surprises and wonders</a:t>
              </a:r>
              <a:r>
                <a:rPr lang="en-US" altLang="zh-CN" sz="2400" b="1">
                  <a:solidFill>
                    <a:srgbClr val="0E18A4"/>
                  </a:solidFill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.</a:t>
              </a: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14130" y="8306"/>
              <a:ext cx="4468" cy="791"/>
              <a:chOff x="12701" y="8581"/>
              <a:chExt cx="5932" cy="1560"/>
            </a:xfrm>
          </p:grpSpPr>
          <p:sp>
            <p:nvSpPr>
              <p:cNvPr id="4" name="矩形 3"/>
              <p:cNvSpPr/>
              <p:nvPr>
                <p:custDataLst>
                  <p:tags r:id="rId2"/>
                </p:custDataLst>
              </p:nvPr>
            </p:nvSpPr>
            <p:spPr>
              <a:xfrm>
                <a:off x="12701" y="8581"/>
                <a:ext cx="3142" cy="1559"/>
              </a:xfrm>
              <a:prstGeom prst="rect">
                <a:avLst/>
              </a:prstGeom>
              <a:blipFill rotWithShape="1">
                <a:blip r:embed="rId5">
                  <a:alphaModFix amt="27000"/>
                </a:blip>
                <a:stretch>
                  <a:fillRect/>
                </a:stretch>
              </a:blipFill>
              <a:ln w="19050">
                <a:noFill/>
              </a:ln>
              <a:effectLst>
                <a:outerShdw blurRad="1270000" dist="2540000" dir="5400000" algn="ctr" rotWithShape="0">
                  <a:schemeClr val="bg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3"/>
                </p:custDataLst>
              </p:nvPr>
            </p:nvSpPr>
            <p:spPr>
              <a:xfrm>
                <a:off x="15843" y="8581"/>
                <a:ext cx="2791" cy="1560"/>
              </a:xfrm>
              <a:prstGeom prst="rect">
                <a:avLst/>
              </a:prstGeom>
              <a:blipFill rotWithShape="0">
                <a:blip r:embed="rId6">
                  <a:alphaModFix amt="27000"/>
                </a:blip>
                <a:stretch>
                  <a:fillRect/>
                </a:stretch>
              </a:blipFill>
              <a:ln w="19050">
                <a:noFill/>
              </a:ln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</p:grp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479030" y="0"/>
            <a:ext cx="4712970" cy="130873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" name="组合 18"/>
          <p:cNvGrpSpPr/>
          <p:nvPr/>
        </p:nvGrpSpPr>
        <p:grpSpPr>
          <a:xfrm>
            <a:off x="0" y="0"/>
            <a:ext cx="7573010" cy="1377121"/>
            <a:chOff x="0" y="0"/>
            <a:chExt cx="19201" cy="2638"/>
          </a:xfrm>
          <a:solidFill>
            <a:schemeClr val="accent6">
              <a:lumMod val="40000"/>
              <a:lumOff val="60000"/>
              <a:alpha val="42000"/>
            </a:schemeClr>
          </a:solidFill>
        </p:grpSpPr>
        <p:sp>
          <p:nvSpPr>
            <p:cNvPr id="20" name="标题 3"/>
            <p:cNvSpPr>
              <a:spLocks noGrp="1"/>
            </p:cNvSpPr>
            <p:nvPr/>
          </p:nvSpPr>
          <p:spPr>
            <a:xfrm>
              <a:off x="0" y="0"/>
              <a:ext cx="19201" cy="169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z="3600" dirty="0">
                <a:solidFill>
                  <a:srgbClr val="FFCC00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" y="0"/>
              <a:ext cx="18813" cy="263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fontAlgn="auto">
                <a:lnSpc>
                  <a:spcPct val="110000"/>
                </a:lnSpc>
              </a:pPr>
              <a:r>
                <a:rPr lang="en-US" altLang="zh-CN" sz="28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(1)Think:</a:t>
              </a:r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</a:t>
              </a:r>
              <a:r>
                <a:rPr lang="en-US" altLang="zh-CN" sz="3600">
                  <a:sym typeface="+mn-ea"/>
                </a:rPr>
                <a:t> </a:t>
              </a:r>
              <a:r>
                <a:rPr lang="en-US" altLang="zh-CN" sz="2000" b="1">
                  <a:solidFill>
                    <a:srgbClr val="950D97"/>
                  </a:solidFill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What gifts </a:t>
              </a:r>
              <a:r>
                <a:rPr lang="en-US" altLang="zh-CN" sz="2000" b="1" u="sng">
                  <a:solidFill>
                    <a:srgbClr val="950D97"/>
                  </a:solidFill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had</a:t>
              </a:r>
              <a:r>
                <a:rPr lang="en-US" altLang="zh-CN" sz="2000" b="1">
                  <a:solidFill>
                    <a:srgbClr val="950D97"/>
                  </a:solidFill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 the mission command </a:t>
              </a:r>
              <a:r>
                <a:rPr lang="en-US" altLang="zh-CN" sz="2000" b="1" u="sng">
                  <a:solidFill>
                    <a:srgbClr val="950D97"/>
                  </a:solidFill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prepared</a:t>
              </a:r>
              <a:r>
                <a:rPr lang="en-US" altLang="zh-CN" sz="2000" b="1">
                  <a:solidFill>
                    <a:srgbClr val="950D97"/>
                  </a:solidFill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 for the taikonauts</a:t>
              </a:r>
              <a:r>
                <a:rPr lang="en-US" altLang="zh-CN" sz="2000" b="1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 </a:t>
              </a:r>
              <a:r>
                <a:rPr lang="en-US" altLang="zh-CN" sz="2000" b="1">
                  <a:solidFill>
                    <a:srgbClr val="950D97"/>
                  </a:solidFill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on the Chinese New Year’s Eve </a:t>
              </a:r>
              <a:r>
                <a:rPr lang="en-US" altLang="zh-CN" sz="2000" b="1"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before they set off for outer space</a:t>
              </a:r>
              <a:r>
                <a:rPr lang="en-US" altLang="zh-CN" sz="2000" b="1">
                  <a:solidFill>
                    <a:srgbClr val="950D97"/>
                  </a:solidFill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?</a:t>
              </a:r>
              <a:r>
                <a:rPr lang="en-US" altLang="zh-CN" sz="2000" b="1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 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06730" y="1875155"/>
            <a:ext cx="9511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Comic Sans MS" panose="030F0702030302020204" charset="0"/>
                <a:cs typeface="Comic Sans MS" panose="030F0702030302020204" charset="0"/>
              </a:rPr>
              <a:t>I think the mission command had prepared ______________ 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378,&quot;width&quot;:7112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  <p:tag name="PICTUREFILLRANGE" val="3a80b5bd-4aab-4e59-bf7b-17648c325c0b"/>
  <p:tag name="KSO_WM_UNIT_VALUE" val="979*2127"/>
  <p:tag name="KSO_WM_UNIT_HIGHLIGHT" val="0"/>
  <p:tag name="KSO_WM_UNIT_COMPATIBLE" val="0"/>
  <p:tag name="KSO_WM_UNIT_DIAGRAM_ISNUMVISUAL" val="0"/>
  <p:tag name="KSO_WM_UNIT_DIAGRAM_ISREFERUNIT" val="0"/>
  <p:tag name="KSO_WM_DIAGRAM_GROUP_CODE" val="1600286307"/>
  <p:tag name="KSO_WM_UNIT_TYPE" val="ζ_h_d"/>
  <p:tag name="KSO_WM_UNIT_INDEX" val="1_1_1"/>
  <p:tag name="KSO_WM_UNIT_ID" val="crop20195007_1*ζ_h_d*1_1_1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6"/>
  <p:tag name="KSO_WM_BLIP_RECT_RIGHT" val="-10"/>
  <p:tag name="KSO_WM_BLIP_RECT_TOP" val="-15"/>
  <p:tag name="KSO_WM_BLIP_RECT_BOTTOM" val="-15"/>
  <p:tag name="KSO_WM_CREATIVE_CROP_ORG_WIDTH" val="238.5"/>
  <p:tag name="KSO_WM_CREATIVE_CROP_ORG_HEIGHT" val="123.5"/>
  <p:tag name="KSO_WM_CREATIVE_CROP_HEIGHT" val="94.7"/>
  <p:tag name="KSO_WM_CREATIVE_CROP_WIDTH" val="238.5"/>
  <p:tag name="KSO_WM_CREATIVE_CROP_VERSION" val="1"/>
  <p:tag name="KSO_WM_CREATIVE_CROP_TEMPLATE_ID" val="310702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  <p:tag name="PICTUREFILLRANGE" val="3a80b5bd-4aab-4e59-bf7b-17648c325c0b"/>
  <p:tag name="KSO_WM_UNIT_VALUE" val="2*1"/>
  <p:tag name="KSO_WM_UNIT_HIGHLIGHT" val="0"/>
  <p:tag name="KSO_WM_UNIT_COMPATIBLE" val="0"/>
  <p:tag name="KSO_WM_UNIT_DIAGRAM_ISNUMVISUAL" val="0"/>
  <p:tag name="KSO_WM_UNIT_DIAGRAM_ISREFERUNIT" val="0"/>
  <p:tag name="KSO_WM_DIAGRAM_GROUP_CODE" val="1600286307"/>
  <p:tag name="KSO_WM_UNIT_TYPE" val="ζ_h_d"/>
  <p:tag name="KSO_WM_UNIT_INDEX" val="1_1_2"/>
  <p:tag name="KSO_WM_UNIT_ID" val="crop20195007_1*ζ_h_d*1_1_2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109240"/>
  <p:tag name="KSO_WM_BLIP_RECT_RIGHT" val="-171080"/>
  <p:tag name="KSO_WM_BLIP_RECT_TOP" val="-54987"/>
  <p:tag name="KSO_WM_BLIP_RECT_BOTTOM" val="-17517"/>
  <p:tag name="KSO_WM_CREATIVE_CROP_ORG_WIDTH" val="238.5"/>
  <p:tag name="KSO_WM_CREATIVE_CROP_ORG_HEIGHT" val="123.5"/>
  <p:tag name="KSO_WM_CREATIVE_CROP_HEIGHT" val="94.7"/>
  <p:tag name="KSO_WM_CREATIVE_CROP_WIDTH" val="238.5"/>
  <p:tag name="KSO_WM_CREATIVE_CROP_VERSION" val="1"/>
  <p:tag name="KSO_WM_CREATIVE_CROP_TEMPLATE_ID" val="31070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  <p:tag name="PICTUREFILLRANGE" val="3a80b5bd-4aab-4e59-bf7b-17648c325c0b"/>
  <p:tag name="KSO_WM_UNIT_VALUE" val="752*2404"/>
  <p:tag name="KSO_WM_UNIT_HIGHLIGHT" val="0"/>
  <p:tag name="KSO_WM_UNIT_COMPATIBLE" val="0"/>
  <p:tag name="KSO_WM_UNIT_DIAGRAM_ISNUMVISUAL" val="0"/>
  <p:tag name="KSO_WM_UNIT_DIAGRAM_ISREFERUNIT" val="0"/>
  <p:tag name="KSO_WM_DIAGRAM_GROUP_CODE" val="1600286307"/>
  <p:tag name="KSO_WM_UNIT_TYPE" val="ζ_h_d"/>
  <p:tag name="KSO_WM_UNIT_INDEX" val="1_1_3"/>
  <p:tag name="KSO_WM_UNIT_ID" val="crop20195007_1*ζ_h_d*1_1_3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1"/>
  <p:tag name="KSO_WM_BLIP_RECT_RIGHT" val="-1"/>
  <p:tag name="KSO_WM_BLIP_RECT_TOP" val="-50"/>
  <p:tag name="KSO_WM_BLIP_RECT_BOTTOM" val="-20"/>
  <p:tag name="KSO_WM_CREATIVE_CROP_ORG_WIDTH" val="238.5"/>
  <p:tag name="KSO_WM_CREATIVE_CROP_ORG_HEIGHT" val="123.5"/>
  <p:tag name="KSO_WM_CREATIVE_CROP_HEIGHT" val="94.7"/>
  <p:tag name="KSO_WM_CREATIVE_CROP_WIDTH" val="238.5"/>
  <p:tag name="KSO_WM_CREATIVE_CROP_VERSION" val="1"/>
  <p:tag name="KSO_WM_CREATIVE_CROP_TEMPLATE_ID" val="310702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  <p:tag name="PICTUREFILLRANGE" val="3a80b5bd-4aab-4e59-bf7b-17648c325c0b"/>
  <p:tag name="KSO_WM_UNIT_VALUE" val="336*2405"/>
  <p:tag name="KSO_WM_UNIT_HIGHLIGHT" val="0"/>
  <p:tag name="KSO_WM_UNIT_COMPATIBLE" val="0"/>
  <p:tag name="KSO_WM_UNIT_DIAGRAM_ISNUMVISUAL" val="0"/>
  <p:tag name="KSO_WM_UNIT_DIAGRAM_ISREFERUNIT" val="0"/>
  <p:tag name="KSO_WM_DIAGRAM_GROUP_CODE" val="1600286307"/>
  <p:tag name="KSO_WM_UNIT_TYPE" val="ζ_h_d"/>
  <p:tag name="KSO_WM_UNIT_INDEX" val="1_1_4"/>
  <p:tag name="KSO_WM_UNIT_ID" val="crop20195007_1*ζ_h_d*1_1_4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2"/>
  <p:tag name="KSO_WM_BLIP_RECT_RIGHT" val="-1"/>
  <p:tag name="KSO_WM_BLIP_RECT_TOP" val="-236"/>
  <p:tag name="KSO_WM_BLIP_RECT_BOTTOM" val="-45"/>
  <p:tag name="KSO_WM_CREATIVE_CROP_ORG_WIDTH" val="238.5"/>
  <p:tag name="KSO_WM_CREATIVE_CROP_ORG_HEIGHT" val="123.5"/>
  <p:tag name="KSO_WM_CREATIVE_CROP_HEIGHT" val="94.7"/>
  <p:tag name="KSO_WM_CREATIVE_CROP_WIDTH" val="238.5"/>
  <p:tag name="KSO_WM_CREATIVE_CROP_VERSION" val="1"/>
  <p:tag name="KSO_WM_CREATIVE_CROP_TEMPLATE_ID" val="310702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  <p:tag name="PICTUREFILLRANGE" val="3a80b5bd-4aab-4e59-bf7b-17648c325c0b"/>
  <p:tag name="KSO_WM_UNIT_VALUE" val="291*2471"/>
  <p:tag name="KSO_WM_UNIT_HIGHLIGHT" val="0"/>
  <p:tag name="KSO_WM_UNIT_COMPATIBLE" val="0"/>
  <p:tag name="KSO_WM_UNIT_DIAGRAM_ISNUMVISUAL" val="0"/>
  <p:tag name="KSO_WM_UNIT_DIAGRAM_ISREFERUNIT" val="0"/>
  <p:tag name="KSO_WM_DIAGRAM_GROUP_CODE" val="1600286307"/>
  <p:tag name="KSO_WM_UNIT_TYPE" val="ζ_h_d"/>
  <p:tag name="KSO_WM_UNIT_INDEX" val="1_1_5"/>
  <p:tag name="KSO_WM_UNIT_ID" val="crop20195007_1*ζ_h_d*1_1_5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0"/>
  <p:tag name="KSO_WM_BLIP_RECT_RIGHT" val="0"/>
  <p:tag name="KSO_WM_BLIP_RECT_TOP" val="-288"/>
  <p:tag name="KSO_WM_BLIP_RECT_BOTTOM" val="-52"/>
  <p:tag name="KSO_WM_CREATIVE_CROP_ORG_WIDTH" val="238.5"/>
  <p:tag name="KSO_WM_CREATIVE_CROP_ORG_HEIGHT" val="123.5"/>
  <p:tag name="KSO_WM_CREATIVE_CROP_HEIGHT" val="94.7"/>
  <p:tag name="KSO_WM_CREATIVE_CROP_WIDTH" val="238.5"/>
  <p:tag name="KSO_WM_CREATIVE_CROP_VERSION" val="1"/>
  <p:tag name="KSO_WM_CREATIVE_CROP_TEMPLATE_ID" val="310702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4957_1*i*1"/>
  <p:tag name="KSO_WM_TEMPLATE_CATEGORY" val="crop"/>
  <p:tag name="KSO_WM_TEMPLATE_INDEX" val="20194957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  <p:tag name="PICTUREFILLRANGE" val="dc3550fd-657f-4740-9cac-cb3bf9294938"/>
  <p:tag name="KSO_WM_UNIT_VALUE" val="740*858"/>
  <p:tag name="KSO_WM_UNIT_HIGHLIGHT" val="0"/>
  <p:tag name="KSO_WM_UNIT_COMPATIBLE" val="0"/>
  <p:tag name="KSO_WM_UNIT_DIAGRAM_ISNUMVISUAL" val="0"/>
  <p:tag name="KSO_WM_UNIT_DIAGRAM_ISREFERUNIT" val="0"/>
  <p:tag name="KSO_WM_DIAGRAM_GROUP_CODE" val="1600138283"/>
  <p:tag name="KSO_WM_UNIT_TYPE" val="ζ_h_d"/>
  <p:tag name="KSO_WM_UNIT_INDEX" val="1_1_1"/>
  <p:tag name="KSO_WM_UNIT_ID" val="crop20194957_1*ζ_h_d*1_1_1"/>
  <p:tag name="KSO_WM_TEMPLATE_CATEGORY" val="crop"/>
  <p:tag name="KSO_WM_TEMPLATE_INDEX" val="20194957"/>
  <p:tag name="KSO_WM_UNIT_LAYERLEVEL" val="1_1_1"/>
  <p:tag name="KSO_WM_TAG_VERSION" val="1.0"/>
  <p:tag name="KSO_WM_BEAUTIFY_FLAG" val="#wm#"/>
  <p:tag name="KSO_WM_UNIT_DIAGRAM_MODELTYPE" val="creativeCrop"/>
  <p:tag name="KSO_WM_BLIP_RECT_LEFT" val="-52"/>
  <p:tag name="KSO_WM_BLIP_RECT_RIGHT" val="-52"/>
  <p:tag name="KSO_WM_BLIP_RECT_TOP" val="-17"/>
  <p:tag name="KSO_WM_BLIP_RECT_BOTTOM" val="-119"/>
  <p:tag name="KSO_WM_CREATIVE_CROP_ORG_WIDTH" val="147.55"/>
  <p:tag name="KSO_WM_CREATIVE_CROP_ORG_HEIGHT" val="146.4"/>
  <p:tag name="KSO_WM_CREATIVE_CROP_HEIGHT" val="125.55"/>
  <p:tag name="KSO_WM_CREATIVE_CROP_WIDTH" val="147.55"/>
  <p:tag name="KSO_WM_CREATIVE_CROP_VERSION" val="1"/>
  <p:tag name="KSO_WM_CREATIVE_CROP_TEMPLATE_ID" val="310696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  <p:tag name="PICTUREFILLRANGE" val="dc3550fd-657f-4740-9cac-cb3bf9294938"/>
  <p:tag name="KSO_WM_UNIT_VALUE" val="740*858"/>
  <p:tag name="KSO_WM_UNIT_HIGHLIGHT" val="0"/>
  <p:tag name="KSO_WM_UNIT_COMPATIBLE" val="0"/>
  <p:tag name="KSO_WM_UNIT_DIAGRAM_ISNUMVISUAL" val="0"/>
  <p:tag name="KSO_WM_UNIT_DIAGRAM_ISREFERUNIT" val="0"/>
  <p:tag name="KSO_WM_DIAGRAM_GROUP_CODE" val="1600138283"/>
  <p:tag name="KSO_WM_UNIT_TYPE" val="ζ_h_d"/>
  <p:tag name="KSO_WM_UNIT_INDEX" val="1_1_2"/>
  <p:tag name="KSO_WM_UNIT_ID" val="crop20194957_1*ζ_h_d*1_1_2"/>
  <p:tag name="KSO_WM_TEMPLATE_CATEGORY" val="crop"/>
  <p:tag name="KSO_WM_TEMPLATE_INDEX" val="20194957"/>
  <p:tag name="KSO_WM_UNIT_LAYERLEVEL" val="1_1_1"/>
  <p:tag name="KSO_WM_TAG_VERSION" val="1.0"/>
  <p:tag name="KSO_WM_BEAUTIFY_FLAG" val="#wm#"/>
  <p:tag name="KSO_WM_UNIT_DIAGRAM_MODELTYPE" val="creativeCrop"/>
  <p:tag name="KSO_WM_BLIP_RECT_LEFT" val="-52"/>
  <p:tag name="KSO_WM_BLIP_RECT_RIGHT" val="-52"/>
  <p:tag name="KSO_WM_BLIP_RECT_TOP" val="-119"/>
  <p:tag name="KSO_WM_BLIP_RECT_BOTTOM" val="-17"/>
  <p:tag name="KSO_WM_CREATIVE_CROP_ORG_WIDTH" val="147.55"/>
  <p:tag name="KSO_WM_CREATIVE_CROP_ORG_HEIGHT" val="146.4"/>
  <p:tag name="KSO_WM_CREATIVE_CROP_HEIGHT" val="125.55"/>
  <p:tag name="KSO_WM_CREATIVE_CROP_WIDTH" val="147.55"/>
  <p:tag name="KSO_WM_CREATIVE_CROP_VERSION" val="1"/>
  <p:tag name="KSO_WM_CREATIVE_CROP_TEMPLATE_ID" val="310696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  <p:tag name="PICTUREFILLRANGE" val="dc3550fd-657f-4740-9cac-cb3bf9294938"/>
  <p:tag name="KSO_WM_UNIT_VALUE" val="740*858"/>
  <p:tag name="KSO_WM_UNIT_HIGHLIGHT" val="0"/>
  <p:tag name="KSO_WM_UNIT_COMPATIBLE" val="0"/>
  <p:tag name="KSO_WM_UNIT_DIAGRAM_ISNUMVISUAL" val="0"/>
  <p:tag name="KSO_WM_UNIT_DIAGRAM_ISREFERUNIT" val="0"/>
  <p:tag name="KSO_WM_DIAGRAM_GROUP_CODE" val="1600138283"/>
  <p:tag name="KSO_WM_UNIT_TYPE" val="ζ_h_d"/>
  <p:tag name="KSO_WM_UNIT_INDEX" val="1_1_3"/>
  <p:tag name="KSO_WM_UNIT_ID" val="crop20194957_1*ζ_h_d*1_1_3"/>
  <p:tag name="KSO_WM_TEMPLATE_CATEGORY" val="crop"/>
  <p:tag name="KSO_WM_TEMPLATE_INDEX" val="20194957"/>
  <p:tag name="KSO_WM_UNIT_LAYERLEVEL" val="1_1_1"/>
  <p:tag name="KSO_WM_TAG_VERSION" val="1.0"/>
  <p:tag name="KSO_WM_BEAUTIFY_FLAG" val="#wm#"/>
  <p:tag name="KSO_WM_UNIT_DIAGRAM_MODELTYPE" val="creativeCrop"/>
  <p:tag name="KSO_WM_BLIP_RECT_LEFT" val="0"/>
  <p:tag name="KSO_WM_BLIP_RECT_RIGHT" val="-105"/>
  <p:tag name="KSO_WM_BLIP_RECT_TOP" val="-18"/>
  <p:tag name="KSO_WM_BLIP_RECT_BOTTOM" val="-118"/>
  <p:tag name="KSO_WM_CREATIVE_CROP_ORG_WIDTH" val="147.55"/>
  <p:tag name="KSO_WM_CREATIVE_CROP_ORG_HEIGHT" val="146.4"/>
  <p:tag name="KSO_WM_CREATIVE_CROP_HEIGHT" val="125.55"/>
  <p:tag name="KSO_WM_CREATIVE_CROP_WIDTH" val="147.55"/>
  <p:tag name="KSO_WM_CREATIVE_CROP_VERSION" val="1"/>
  <p:tag name="KSO_WM_CREATIVE_CROP_TEMPLATE_ID" val="310696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  <p:tag name="PICTUREFILLRANGE" val="dc3550fd-657f-4740-9cac-cb3bf9294938"/>
  <p:tag name="KSO_WM_UNIT_VALUE" val="740*858"/>
  <p:tag name="KSO_WM_UNIT_HIGHLIGHT" val="0"/>
  <p:tag name="KSO_WM_UNIT_COMPATIBLE" val="0"/>
  <p:tag name="KSO_WM_UNIT_DIAGRAM_ISNUMVISUAL" val="0"/>
  <p:tag name="KSO_WM_UNIT_DIAGRAM_ISREFERUNIT" val="0"/>
  <p:tag name="KSO_WM_DIAGRAM_GROUP_CODE" val="1600138283"/>
  <p:tag name="KSO_WM_UNIT_TYPE" val="ζ_h_d"/>
  <p:tag name="KSO_WM_UNIT_INDEX" val="1_1_4"/>
  <p:tag name="KSO_WM_UNIT_ID" val="crop20194957_1*ζ_h_d*1_1_4"/>
  <p:tag name="KSO_WM_TEMPLATE_CATEGORY" val="crop"/>
  <p:tag name="KSO_WM_TEMPLATE_INDEX" val="20194957"/>
  <p:tag name="KSO_WM_UNIT_LAYERLEVEL" val="1_1_1"/>
  <p:tag name="KSO_WM_TAG_VERSION" val="1.0"/>
  <p:tag name="KSO_WM_BEAUTIFY_FLAG" val="#wm#"/>
  <p:tag name="KSO_WM_UNIT_DIAGRAM_MODELTYPE" val="creativeCrop"/>
  <p:tag name="KSO_WM_BLIP_RECT_LEFT" val="-105"/>
  <p:tag name="KSO_WM_BLIP_RECT_RIGHT" val="0"/>
  <p:tag name="KSO_WM_BLIP_RECT_TOP" val="-18"/>
  <p:tag name="KSO_WM_BLIP_RECT_BOTTOM" val="-117"/>
  <p:tag name="KSO_WM_CREATIVE_CROP_ORG_WIDTH" val="147.55"/>
  <p:tag name="KSO_WM_CREATIVE_CROP_ORG_HEIGHT" val="146.4"/>
  <p:tag name="KSO_WM_CREATIVE_CROP_HEIGHT" val="125.55"/>
  <p:tag name="KSO_WM_CREATIVE_CROP_WIDTH" val="147.55"/>
  <p:tag name="KSO_WM_CREATIVE_CROP_VERSION" val="1"/>
  <p:tag name="KSO_WM_CREATIVE_CROP_TEMPLATE_ID" val="31069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52,&quot;width&quot;:7028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  <p:tag name="PICTUREFILLRANGE" val="dc3550fd-657f-4740-9cac-cb3bf9294938"/>
  <p:tag name="KSO_WM_UNIT_VALUE" val="740*858"/>
  <p:tag name="KSO_WM_UNIT_HIGHLIGHT" val="0"/>
  <p:tag name="KSO_WM_UNIT_COMPATIBLE" val="0"/>
  <p:tag name="KSO_WM_UNIT_DIAGRAM_ISNUMVISUAL" val="0"/>
  <p:tag name="KSO_WM_UNIT_DIAGRAM_ISREFERUNIT" val="0"/>
  <p:tag name="KSO_WM_DIAGRAM_GROUP_CODE" val="1600138283"/>
  <p:tag name="KSO_WM_UNIT_TYPE" val="ζ_h_d"/>
  <p:tag name="KSO_WM_UNIT_INDEX" val="1_1_5"/>
  <p:tag name="KSO_WM_UNIT_ID" val="crop20194957_1*ζ_h_d*1_1_5"/>
  <p:tag name="KSO_WM_TEMPLATE_CATEGORY" val="crop"/>
  <p:tag name="KSO_WM_TEMPLATE_INDEX" val="20194957"/>
  <p:tag name="KSO_WM_UNIT_LAYERLEVEL" val="1_1_1"/>
  <p:tag name="KSO_WM_TAG_VERSION" val="1.0"/>
  <p:tag name="KSO_WM_BEAUTIFY_FLAG" val="#wm#"/>
  <p:tag name="KSO_WM_UNIT_DIAGRAM_MODELTYPE" val="creativeCrop"/>
  <p:tag name="KSO_WM_BLIP_RECT_LEFT" val="0"/>
  <p:tag name="KSO_WM_BLIP_RECT_RIGHT" val="-105"/>
  <p:tag name="KSO_WM_BLIP_RECT_TOP" val="-118"/>
  <p:tag name="KSO_WM_BLIP_RECT_BOTTOM" val="-18"/>
  <p:tag name="KSO_WM_CREATIVE_CROP_ORG_WIDTH" val="147.55"/>
  <p:tag name="KSO_WM_CREATIVE_CROP_ORG_HEIGHT" val="146.4"/>
  <p:tag name="KSO_WM_CREATIVE_CROP_HEIGHT" val="125.55"/>
  <p:tag name="KSO_WM_CREATIVE_CROP_WIDTH" val="147.55"/>
  <p:tag name="KSO_WM_CREATIVE_CROP_VERSION" val="1"/>
  <p:tag name="KSO_WM_CREATIVE_CROP_TEMPLATE_ID" val="310696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  <p:tag name="PICTUREFILLRANGE" val="dc3550fd-657f-4740-9cac-cb3bf9294938"/>
  <p:tag name="KSO_WM_UNIT_VALUE" val="740*858"/>
  <p:tag name="KSO_WM_UNIT_HIGHLIGHT" val="0"/>
  <p:tag name="KSO_WM_UNIT_COMPATIBLE" val="0"/>
  <p:tag name="KSO_WM_UNIT_DIAGRAM_ISNUMVISUAL" val="0"/>
  <p:tag name="KSO_WM_UNIT_DIAGRAM_ISREFERUNIT" val="0"/>
  <p:tag name="KSO_WM_DIAGRAM_GROUP_CODE" val="1600138283"/>
  <p:tag name="KSO_WM_UNIT_TYPE" val="ζ_h_d"/>
  <p:tag name="KSO_WM_UNIT_INDEX" val="1_1_6"/>
  <p:tag name="KSO_WM_UNIT_ID" val="crop20194957_1*ζ_h_d*1_1_6"/>
  <p:tag name="KSO_WM_TEMPLATE_CATEGORY" val="crop"/>
  <p:tag name="KSO_WM_TEMPLATE_INDEX" val="20194957"/>
  <p:tag name="KSO_WM_UNIT_LAYERLEVEL" val="1_1_1"/>
  <p:tag name="KSO_WM_TAG_VERSION" val="1.0"/>
  <p:tag name="KSO_WM_BEAUTIFY_FLAG" val="#wm#"/>
  <p:tag name="KSO_WM_UNIT_DIAGRAM_MODELTYPE" val="creativeCrop"/>
  <p:tag name="KSO_WM_BLIP_RECT_LEFT" val="-105"/>
  <p:tag name="KSO_WM_BLIP_RECT_RIGHT" val="0"/>
  <p:tag name="KSO_WM_BLIP_RECT_TOP" val="-118"/>
  <p:tag name="KSO_WM_BLIP_RECT_BOTTOM" val="-17"/>
  <p:tag name="KSO_WM_CREATIVE_CROP_ORG_WIDTH" val="147.55"/>
  <p:tag name="KSO_WM_CREATIVE_CROP_ORG_HEIGHT" val="146.4"/>
  <p:tag name="KSO_WM_CREATIVE_CROP_HEIGHT" val="125.55"/>
  <p:tag name="KSO_WM_CREATIVE_CROP_WIDTH" val="147.55"/>
  <p:tag name="KSO_WM_CREATIVE_CROP_VERSION" val="1"/>
  <p:tag name="KSO_WM_CREATIVE_CROP_TEMPLATE_ID" val="310696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1315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3157"/>
  <p:tag name="KSO_WM_SLIDE_LAYOUT" val="a_d"/>
  <p:tag name="KSO_WM_SLIDE_LAYOUT_CNT" val="1_4"/>
  <p:tag name="KSO_WM_TEMPLATE_THUMBS_INDEX" val="1、4、7、12、13、14、15、16、17、18、20、24、25、28、33、36、40、43、44"/>
  <p:tag name="KSO_WM_SLIDE_SIZE" val="864*444"/>
  <p:tag name="KSO_WM_SLIDE_POSITION" val="48*48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23:30&quot;,&quot;maxSize&quot;:{&quot;size1&quot;:29.99960637530657},&quot;minSize&quot;:{&quot;size1&quot;:18.99960637530657},&quot;normalSize&quot;:{&quot;size1&quot;:18.99960637530657},&quot;subLayout&quot;:[{&quot;id&quot;:&quot;2021-04-01T15:23:30&quot;,&quot;margin&quot;:{&quot;bottom&quot;:0.026000002399086952,&quot;left&quot;:1.6929999589920044,&quot;right&quot;:1.6929999589920044,&quot;top&quot;:1.6929999589920044},&quot;type&quot;:0},{&quot;id&quot;:&quot;2021-04-01T15:23:30&quot;,&quot;maxSize&quot;:{&quot;size1&quot;:61.699514045949883},&quot;minSize&quot;:{&quot;size1&quot;:45.299514045949877},&quot;normalSize&quot;:{&quot;size1&quot;:61.044095664605571},&quot;subLayout&quot;:[{&quot;id&quot;:&quot;2021-04-01T15:23:30&quot;,&quot;margin&quot;:{&quot;bottom&quot;:0.026000002399086952,&quot;left&quot;:1.6929999589920044,&quot;right&quot;:1.6929999589920044,&quot;top&quot;:0.60900002717971802},&quot;type&quot;:0},{&quot;direction&quot;:1,&quot;id&quot;:&quot;2021-04-01T15:23:30&quot;,&quot;maxSize&quot;:{&quot;size1&quot;:46.199688466389972},&quot;minSize&quot;:{&quot;size1&quot;:27.499688466389976},&quot;normalSize&quot;:{&quot;size1&quot;:33.799688466389966},&quot;subLayout&quot;:[{&quot;id&quot;:&quot;2021-04-01T15:23:30&quot;,&quot;margin&quot;:{&quot;bottom&quot;:1.6929999589920044,&quot;left&quot;:1.6929999589920044,&quot;right&quot;:0.026000002399086952,&quot;top&quot;:0.81999999284744263},&quot;type&quot;:0},{&quot;direction&quot;:1,&quot;id&quot;:&quot;2021-04-01T15:23:30&quot;,&quot;maxSize&quot;:{&quot;size1&quot;:55.699529407794131},&quot;minSize&quot;:{&quot;size1&quot;:27.39952940779413},&quot;normalSize&quot;:{&quot;size1&quot;:46.299529407794125},&quot;subLayout&quot;:[{&quot;id&quot;:&quot;2021-04-01T15:23:30&quot;,&quot;margin&quot;:{&quot;bottom&quot;:1.6929999589920044,&quot;left&quot;:0.60799998044967651,&quot;right&quot;:0.026000002399086952,&quot;top&quot;:0.81999999284744263},&quot;type&quot;:0},{&quot;id&quot;:&quot;2021-04-01T15:23:30&quot;,&quot;margin&quot;:{&quot;bottom&quot;:1.6929999589920044,&quot;left&quot;:0.60799998044967651,&quot;right&quot;:1.6929999589920044,&quot;top&quot;:0.81999999284744263},&quot;type&quot;:0}],&quot;type&quot;:0}],&quot;type&quot;:0}]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762553136823a5e6236"/>
  <p:tag name="KSO_WM_CHIP_FILLPROP" val="[[{&quot;text_align&quot;:&quot;ct&quot;,&quot;text_direction&quot;:&quot;horizontal&quot;,&quot;support_big_font&quot;:false,&quot;picture_toward&quot;:0,&quot;picture_dockside&quot;:[],&quot;fill_id&quot;:&quot;a80bd3e4f6ea440a9773b4ea338f1802&quot;,&quot;fill_align&quot;:&quot;ct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67afa7e58bb64ab5a8412f4a48c88fdd&quot;,&quot;fill_align&quot;:&quot;cm&quot;,&quot;chip_types&quot;:[&quot;diagram&quot;,&quot;text&quot;,&quot;picture&quot;,&quot;chart&quot;,&quot;table&quot;,&quot;video&quot;]},{&quot;text_align&quot;:&quot;lt&quot;,&quot;text_direction&quot;:&quot;horizontal&quot;,&quot;support_big_font&quot;:false,&quot;picture_toward&quot;:0,&quot;picture_dockside&quot;:[],&quot;fill_id&quot;:&quot;84a69dc0638543c4a7f5a4d9a2404f0e&quot;,&quot;fill_align&quot;:&quot;lt&quot;,&quot;chip_types&quot;:[&quot;picture&quot;]},{&quot;text_align&quot;:&quot;lt&quot;,&quot;text_direction&quot;:&quot;horizontal&quot;,&quot;support_big_font&quot;:false,&quot;picture_toward&quot;:0,&quot;picture_dockside&quot;:[],&quot;fill_id&quot;:&quot;f672932c75c74e8f9be428ecdd6b1c67&quot;,&quot;fill_align&quot;:&quot;lt&quot;,&quot;chip_types&quot;:[&quot;picture&quot;]},{&quot;text_align&quot;:&quot;lt&quot;,&quot;text_direction&quot;:&quot;horizontal&quot;,&quot;support_big_font&quot;:false,&quot;picture_toward&quot;:0,&quot;picture_dockside&quot;:[],&quot;fill_id&quot;:&quot;c20367068df44e0a9212fd6147957f3b&quot;,&quot;fill_align&quot;:&quot;lt&quot;,&quot;chip_types&quot;:[&quot;picture&quot;]}],[{&quot;text_align&quot;:&quot;ct&quot;,&quot;text_direction&quot;:&quot;horizontal&quot;,&quot;support_big_font&quot;:false,&quot;picture_toward&quot;:0,&quot;picture_dockside&quot;:[],&quot;fill_id&quot;:&quot;a80bd3e4f6ea440a9773b4ea338f1802&quot;,&quot;fill_align&quot;:&quot;ct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67afa7e58bb64ab5a8412f4a48c88fdd&quot;,&quot;fill_align&quot;:&quot;cm&quot;,&quot;chip_types&quot;:[&quot;diagram&quot;,&quot;picture&quot;,&quot;chart&quot;,&quot;table&quot;,&quot;video&quot;]},{&quot;text_align&quot;:&quot;lt&quot;,&quot;text_direction&quot;:&quot;horizontal&quot;,&quot;support_big_font&quot;:false,&quot;picture_toward&quot;:0,&quot;picture_dockside&quot;:[],&quot;fill_id&quot;:&quot;84a69dc0638543c4a7f5a4d9a2404f0e&quot;,&quot;fill_align&quot;:&quot;lt&quot;,&quot;chip_types&quot;:[&quot;text&quot;]},{&quot;text_align&quot;:&quot;lt&quot;,&quot;text_direction&quot;:&quot;horizontal&quot;,&quot;support_big_font&quot;:false,&quot;picture_toward&quot;:0,&quot;picture_dockside&quot;:[],&quot;fill_id&quot;:&quot;f672932c75c74e8f9be428ecdd6b1c67&quot;,&quot;fill_align&quot;:&quot;lt&quot;,&quot;chip_types&quot;:[&quot;text&quot;]},{&quot;text_align&quot;:&quot;lt&quot;,&quot;text_direction&quot;:&quot;horizontal&quot;,&quot;support_big_font&quot;:false,&quot;picture_toward&quot;:0,&quot;picture_dockside&quot;:[],&quot;fill_id&quot;:&quot;c20367068df44e0a9212fd6147957f3b&quot;,&quot;fill_align&quot;:&quot;lt&quot;,&quot;chip_types&quot;:[&quot;text&quot;]}]]"/>
  <p:tag name="KSO_WM_SLIDE_CAN_ADD_NAVIGATION" val="1"/>
  <p:tag name="FIXED_XID_TMP" val="5f5ee1ca4d6848d78f644aed"/>
  <p:tag name="KSO_WM_CHIP_DECFILLPROP" val="[]"/>
  <p:tag name="KSO_WM_CHIP_GROUPID" val="5f5ee1ca4d6848d78f644aed"/>
  <p:tag name="KSO_WM_SLIDE_BK_DARK_LIGHT" val="2"/>
  <p:tag name="KSO_WM_SLIDE_BACKGROUND_TYPE" val="general"/>
  <p:tag name="KSO_WM_SLIDE_SUPPORT_FEATURE_TYPE" val="0"/>
  <p:tag name="KSO_WM_TEMPLATE_ASSEMBLE_XID" val="60656efa4054ed1e2fb8019e"/>
  <p:tag name="KSO_WM_TEMPLATE_ASSEMBLE_GROUPID" val="60656efa4054ed1e2fb8019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16483_1*l_h_i*1_1_1"/>
  <p:tag name="KSO_WM_TEMPLATE_CATEGORY" val="diagram"/>
  <p:tag name="KSO_WM_TEMPLATE_INDEX" val="20216483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16483_1*l_h_i*1_1_2"/>
  <p:tag name="KSO_WM_TEMPLATE_CATEGORY" val="diagram"/>
  <p:tag name="KSO_WM_TEMPLATE_INDEX" val="20216483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16483_1*l_h_i*1_1_3"/>
  <p:tag name="KSO_WM_TEMPLATE_CATEGORY" val="diagram"/>
  <p:tag name="KSO_WM_TEMPLATE_INDEX" val="20216483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6483_1*l_h_a*1_1_1"/>
  <p:tag name="KSO_WM_TEMPLATE_CATEGORY" val="diagram"/>
  <p:tag name="KSO_WM_TEMPLATE_INDEX" val="20216483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，文字是您思想的提炼，为了最终演示发布的良好效果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6483_1*l_h_f*1_1_1"/>
  <p:tag name="KSO_WM_TEMPLATE_CATEGORY" val="diagram"/>
  <p:tag name="KSO_WM_TEMPLATE_INDEX" val="20216483"/>
  <p:tag name="KSO_WM_UNIT_LAYERLEVEL" val="1_1_1"/>
  <p:tag name="KSO_WM_TAG_VERSION" val="1.0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16483_1*l_h_i*1_2_1"/>
  <p:tag name="KSO_WM_TEMPLATE_CATEGORY" val="diagram"/>
  <p:tag name="KSO_WM_TEMPLATE_INDEX" val="20216483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6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16483_1*l_h_i*1_2_2"/>
  <p:tag name="KSO_WM_TEMPLATE_CATEGORY" val="diagram"/>
  <p:tag name="KSO_WM_TEMPLATE_INDEX" val="20216483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692,&quot;width&quot;:1900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16483_1*l_h_i*1_2_3"/>
  <p:tag name="KSO_WM_TEMPLATE_CATEGORY" val="diagram"/>
  <p:tag name="KSO_WM_TEMPLATE_INDEX" val="20216483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，文字是您思想的提炼，为了最终演示发布的良好效果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6483_1*l_h_f*1_2_1"/>
  <p:tag name="KSO_WM_TEMPLATE_CATEGORY" val="diagram"/>
  <p:tag name="KSO_WM_TEMPLATE_INDEX" val="20216483"/>
  <p:tag name="KSO_WM_UNIT_LAYERLEVEL" val="1_1_1"/>
  <p:tag name="KSO_WM_TAG_VERSION" val="1.0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465*97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157_1*d*1"/>
  <p:tag name="KSO_WM_TEMPLATE_CATEGORY" val="diagram"/>
  <p:tag name="KSO_WM_TEMPLATE_INDEX" val="2021315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bb2c2a55b9643d09c62c8b5914a006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13e470b728354d118303a5edcee69e45"/>
  <p:tag name="KSO_WM_TEMPLATE_ASSEMBLE_XID" val="60656efa4054ed1e2fb8019e"/>
  <p:tag name="KSO_WM_TEMPLATE_ASSEMBLE_GROUPID" val="60656efa4054ed1e2fb8019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direction&quot;:1,&quot;id&quot;:&quot;2021-04-01T16:16:54&quot;,&quot;maxSize&quot;:{&quot;size1&quot;:48.799646976551351},&quot;minSize&quot;:{&quot;size1&quot;:36.299646976551351},&quot;normalSize&quot;:{&quot;size1&quot;:36.299646976551351},&quot;subLayout&quot;:[{&quot;id&quot;:&quot;2021-04-01T16:16:54&quot;,&quot;margin&quot;:{&quot;bottom&quot;:1.7289999723434448,&quot;left&quot;:2.5399999618530273,&quot;right&quot;:0.81999999284744263,&quot;top&quot;:1.7289999723434448},&quot;type&quot;:0},{&quot;id&quot;:&quot;2021-04-01T16:16:54&quot;,&quot;margin&quot;:{&quot;bottom&quot;:1.6929999589920044,&quot;left&quot;:0.026000002399086952,&quot;right&quot;:2.5399999618530273,&quot;top&quot;:1.6929999589920044},&quot;type&quot;:0}],&quot;type&quot;:0}"/>
  <p:tag name="KSO_WM_SLIDE_CAN_ADD_NAVIGATION" val="1"/>
  <p:tag name="KSO_WM_SLIDE_BACKGROUND" val="[&quot;general&quot;,&quot;frame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9a37c25c58138ea8159524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f56cd11dce384c67a04fddbd387da9e0&quot;,&quot;fill_align&quot;:&quot;lm&quot;,&quot;chip_types&quot;:[&quot;pictext&quot;,&quot;text&quot;,&quot;picture&quot;,&quot;header&quot;,&quot;chart&quot;,&quot;table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afd76a6f628c418d84be99318ed3c332&quot;,&quot;fill_align&quot;:&quot;lm&quot;,&quot;chip_types&quot;:[&quot;diagram&quot;,&quot;pictext&quot;,&quot;text&quot;,&quot;picture&quot;,&quot;chart&quot;,&quot;table&quot;,&quot;video&quot;]}],[{&quot;text_align&quot;:&quot;lm&quot;,&quot;text_direction&quot;:&quot;horizontal&quot;,&quot;support_big_font&quot;:false,&quot;picture_toward&quot;:0,&quot;picture_dockside&quot;:[],&quot;fill_id&quot;:&quot;f56cd11dce384c67a04fddbd387da9e0&quot;,&quot;fill_align&quot;:&quot;lm&quot;,&quot;chip_types&quot;:[&quot;text&quot;,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afd76a6f628c418d84be99318ed3c332&quot;,&quot;fill_align&quot;:&quot;lm&quot;,&quot;chip_types&quot;:[&quot;diagram&quot;,&quot;pictext&quot;,&quot;picture&quot;,&quot;chart&quot;,&quot;table&quot;,&quot;video&quot;]}]]"/>
  <p:tag name="KSO_WM_CHIP_DECFILLPROP" val="[]"/>
  <p:tag name="KSO_WM_SLIDE_ID" val="diagram2021716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768*253"/>
  <p:tag name="KSO_WM_SLIDE_POSITION" val="96*143"/>
  <p:tag name="KSO_WM_TAG_VERSION" val="1.0"/>
  <p:tag name="KSO_WM_BEAUTIFY_FLAG" val="#wm#"/>
  <p:tag name="KSO_WM_TEMPLATE_CATEGORY" val="diagram"/>
  <p:tag name="KSO_WM_TEMPLATE_INDEX" val="20217162"/>
  <p:tag name="KSO_WM_SLIDE_LAYOUT" val="d_f"/>
  <p:tag name="KSO_WM_SLIDE_LAYOUT_CNT" val="1_1"/>
  <p:tag name="KSO_WM_CHIP_GROUPID" val="5e6f0058605d5daf04fe5fa3"/>
  <p:tag name="KSO_WM_SLIDE_BK_DARK_LIGHT" val="2"/>
  <p:tag name="KSO_WM_SLIDE_BACKGROUND_TYPE" val="frame"/>
  <p:tag name="KSO_WM_SLIDE_SUPPORT_FEATURE_TYPE" val="3"/>
  <p:tag name="KSO_WM_TEMPLATE_ASSEMBLE_XID" val="6065706c4054ed1e2fb8150b"/>
  <p:tag name="KSO_WM_TEMPLATE_ASSEMBLE_GROUPID" val="6065706c4054ed1e2fb8150b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.6"/>
  <p:tag name="KSO_WM_UNIT_FILL_FORE_SCHEMECOLOR_INDEX" val="10"/>
  <p:tag name="KSO_WM_UNIT_FILL_TYPE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162_1*f*1"/>
  <p:tag name="KSO_WM_TEMPLATE_CATEGORY" val="diagram"/>
  <p:tag name="KSO_WM_TEMPLATE_INDEX" val="2021716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0"/>
  <p:tag name="KSO_WM_UNIT_SHOW_EDIT_AREA_INDICATION" val="1"/>
  <p:tag name="KSO_WM_CHIP_GROUPID" val="5e6b05596848fb12bee65ac8"/>
  <p:tag name="KSO_WM_CHIP_XID" val="5e6b05596848fb12bee65aca"/>
  <p:tag name="KSO_WM_UNIT_DEC_AREA_ID" val="599060e93e194705ae6626e197e745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39a8c031c0a04093a656c951f1459733"/>
  <p:tag name="KSO_WM_UNIT_TEXT_FILL_FORE_SCHEMECOLOR_INDEX_BRIGHTNESS" val="0.25"/>
  <p:tag name="KSO_WM_UNIT_TEXT_FILL_FORE_SCHEMECOLOR_INDEX" val="13"/>
  <p:tag name="KSO_WM_UNIT_TEXT_FILL_TYPE" val="1"/>
  <p:tag name="KSO_WM_TEMPLATE_ASSEMBLE_XID" val="6065706c4054ed1e2fb8150b"/>
  <p:tag name="KSO_WM_TEMPLATE_ASSEMBLE_GROUPID" val="6065706c4054ed1e2fb8150b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888*1734"/>
  <p:tag name="KSO_WM_UNIT_HIGHLIGHT" val="0"/>
  <p:tag name="KSO_WM_UNIT_COMPATIBLE" val="1"/>
  <p:tag name="KSO_WM_UNIT_DIAGRAM_ISNUMVISUAL" val="0"/>
  <p:tag name="KSO_WM_UNIT_DIAGRAM_ISREFERUNIT" val="0"/>
  <p:tag name="KSO_WM_UNIT_ID" val="diagram20217162_1*d*1"/>
  <p:tag name="KSO_WM_TEMPLATE_CATEGORY" val="diagram"/>
  <p:tag name="KSO_WM_TEMPLATE_INDEX" val="20217162"/>
  <p:tag name="KSO_WM_UNIT_LAYERLEVEL" val="1"/>
  <p:tag name="KSO_WM_TAG_VERSION" val="1.0"/>
  <p:tag name="KSO_WM_CHIP_GROUPID" val="5e7310da9a230a26b9e88a19"/>
  <p:tag name="KSO_WM_CHIP_XID" val="5e7310da9a230a26b9e88a1a"/>
  <p:tag name="KSO_WM_UNIT_DEC_AREA_ID" val="b963f129a1eb4e50a89928faaf887f3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7a3f984c618b4a04a5d3e9c56d4dba9d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706c4054ed1e2fb8150b"/>
  <p:tag name="KSO_WM_TEMPLATE_ASSEMBLE_GROUPID" val="6065706c4054ed1e2fb8150b"/>
  <p:tag name="KSO_WM_UNIT_PICTURE_CLIP_FLAG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07647"/>
  <p:tag name="KSO_WM_SLIDE_LAYOUT_INFO" val="{&quot;id&quot;:&quot;2021-04-01T14:58:35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4:58:35&quot;,&quot;margin&quot;:{&quot;bottom&quot;:0.42300000786781311,&quot;left&quot;:1.2699999809265137,&quot;right&quot;:1.2699999809265137,&quot;top&quot;:0.42300000786781311},&quot;type&quot;:0},{&quot;id&quot;:&quot;2021-04-01T14:58:35&quot;,&quot;margin&quot;:{&quot;bottom&quot;:1.6929999589920044,&quot;left&quot;:1.6929999589920044,&quot;right&quot;:1.6929999589920044,&quot;top&quot;:0.84700000286102295},&quot;type&quot;:0}],&quot;type&quot;:0}"/>
  <p:tag name="KSO_WM_SLIDE_CAN_ADD_NAVIGATION" val="1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SLIDE_ID" val="diagram2020764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468"/>
  <p:tag name="KSO_WM_SLIDE_POSITION" val="0*0"/>
  <p:tag name="KSO_WM_TAG_VERSION" val="1.0"/>
  <p:tag name="KSO_WM_SLIDE_LAYOUT" val="a_d"/>
  <p:tag name="KSO_WM_SLIDE_LAYOUT_CNT" val="1_1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537f454074a24564a7dd15a2992bf40d&quot;,&quot;fill_align&quot;:&quot;cm&quot;,&quot;chip_types&quot;:[&quot;picture&quot;,&quot;diagram&quot;,&quot;pictext&quot;,&quot;table&quot;,&quot;chart&quot;,&quot;video&quot;,&quot;text&quot;]}]]"/>
  <p:tag name="KSO_WM_CHIP_XID" val="5eeaeb09008addf29f4264c3"/>
  <p:tag name="KSO_WM_CHIP_DECFILLPROP" val="[]"/>
  <p:tag name="KSO_WM_CHIP_GROUPID" val="5eeaeb09008addf29f4264c2"/>
  <p:tag name="KSO_WM_SLIDE_BK_DARK_LIGHT" val="2"/>
  <p:tag name="KSO_WM_SLIDE_BACKGROUND_TYPE" val="navigation"/>
  <p:tag name="KSO_WM_SLIDE_SUPPORT_FEATURE_TYPE" val="3"/>
  <p:tag name="KSO_WM_TEMPLATE_ASSEMBLE_XID" val="60656e6f4054ed1e2fb7f89f"/>
  <p:tag name="KSO_WM_TEMPLATE_ASSEMBLE_GROUPID" val="60656e6f4054ed1e2fb7f89f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888*1734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7162_1*d*1"/>
  <p:tag name="KSO_WM_TEMPLATE_CATEGORY" val="diagram"/>
  <p:tag name="KSO_WM_TEMPLATE_INDEX" val="2021716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963f129a1eb4e50a89928faaf887f3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7a3f984c618b4a04a5d3e9c56d4dba9d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706c4054ed1e2fb8150b"/>
  <p:tag name="KSO_WM_TEMPLATE_ASSEMBLE_GROUPID" val="6065706c4054ed1e2fb8150b"/>
  <p:tag name="KSO_WM_UNIT_PICTURE_CLIP_FLAG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7647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07647"/>
  <p:tag name="KSO_WM_UNIT_VALUE" val="159"/>
  <p:tag name="KSO_WM_TEMPLATE_ASSEMBLE_XID" val="60656e6f4054ed1e2fb7f89f"/>
  <p:tag name="KSO_WM_TEMPLATE_ASSEMBLE_GROUPID" val="60656e6f4054ed1e2fb7f89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040,&quot;width&quot;:8813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7647_1*a*1"/>
  <p:tag name="KSO_WM_TEMPLATE_CATEGORY" val="diagram"/>
  <p:tag name="KSO_WM_TEMPLATE_INDEX" val="2020764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4a7779063794c48a7012a39a45e86d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c079c758c6944b0d8e73425810d9358b"/>
  <p:tag name="KSO_WM_UNIT_TEXT_FILL_FORE_SCHEMECOLOR_INDEX_BRIGHTNESS" val="0"/>
  <p:tag name="KSO_WM_UNIT_TEXT_FILL_FORE_SCHEMECOLOR_INDEX" val="13"/>
  <p:tag name="KSO_WM_UNIT_TEXT_FILL_TYPE" val="1"/>
  <p:tag name="KSO_WM_TEMPLATE_ASSEMBLE_XID" val="60656e6f4054ed1e2fb7f89f"/>
  <p:tag name="KSO_WM_TEMPLATE_ASSEMBLE_GROUPID" val="60656e6f4054ed1e2fb7f89f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.6"/>
  <p:tag name="KSO_WM_UNIT_FILL_FORE_SCHEMECOLOR_INDEX" val="10"/>
  <p:tag name="KSO_WM_UNIT_FILL_TYP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1603_1"/>
  <p:tag name="KSO_WM_TEMPLATE_SUBCATEGORY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1603"/>
  <p:tag name="KSO_WM_SLIDE_TYPE" val="text"/>
  <p:tag name="KSO_WM_SLIDE_SUBTYPE" val="picTxt"/>
  <p:tag name="KSO_WM_SLIDE_SIZE" val="886*469"/>
  <p:tag name="KSO_WM_SLIDE_POSITION" val="37*42"/>
  <p:tag name="KSO_WM_SLIDE_LAYOUT" val="a_d_f"/>
  <p:tag name="KSO_WM_SLIDE_LAYOUT_CNT" val="1_5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12-04T23:02:57&quot;,&quot;type&quot;:1}"/>
  <p:tag name="KSO_WM_SLIDE_BACKGROUND" val="[&quot;general&quot;]"/>
  <p:tag name="KSO_WM_SLIDE_RATIO" val="1.77777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11968_1"/>
  <p:tag name="KSO_WM_TEMPLATE_SUBCATEGORY" val="2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1968"/>
  <p:tag name="KSO_WM_SLIDE_TYPE" val="text"/>
  <p:tag name="KSO_WM_SLIDE_SUBTYPE" val="picTxt"/>
  <p:tag name="KSO_WM_SLIDE_SIZE" val="864*444"/>
  <p:tag name="KSO_WM_SLIDE_POSITION" val="48*48"/>
  <p:tag name="KSO_WM_SLIDE_LAYOUT" val="d_f"/>
  <p:tag name="KSO_WM_SLIDE_LAYOUT_CNT" val="2_1"/>
  <p:tag name="KSO_WM_SLIDE_BACKGROUND" val="[&quot;general&quot;,&quot;frame&quot;]"/>
  <p:tag name="KSO_WM_SLIDE_RATIO" val="1.777778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direction&quot;:1,&quot;id&quot;:&quot;2021-04-01T15:30:20&quot;,&quot;maxSize&quot;:{&quot;size1&quot;:47.499639193216957},&quot;minSize&quot;:{&quot;size1&quot;:41.19963919321696},&quot;normalSize&quot;:{&quot;size1&quot;:47.499639193216957},&quot;subLayout&quot;:[{&quot;id&quot;:&quot;2021-04-01T15:30:20&quot;,&quot;maxSize&quot;:{&quot;size1&quot;:46.699686201378981},&quot;minSize&quot;:{&quot;size1&quot;:19.999686201378978},&quot;normalSize&quot;:{&quot;size1&quot;:29.592093608786389},&quot;subLayout&quot;:[{&quot;id&quot;:&quot;2021-04-01T15:30:20&quot;,&quot;margin&quot;:{&quot;bottom&quot;:0.026000002399086952,&quot;left&quot;:1.6929999589920044,&quot;right&quot;:-2.0053094215266142e-15,&quot;top&quot;:1.6929999589920044},&quot;type&quot;:0},{&quot;id&quot;:&quot;2021-04-01T15:30:20&quot;,&quot;margin&quot;:{&quot;bottom&quot;:1.6929999589920044,&quot;left&quot;:1.6929999589920044,&quot;right&quot;:0,&quot;top&quot;:0.81999999284744263},&quot;type&quot;:0}],&quot;type&quot;:0},{&quot;id&quot;:&quot;2021-04-01T15:30:20&quot;,&quot;margin&quot;:{&quot;bottom&quot;:1.6929999589920044,&quot;left&quot;:1.2699999809265137,&quot;right&quot;:1.6929999589920044,&quot;top&quot;:1.6929999589920044},&quot;type&quot;:0}],&quot;type&quot;:0}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cf868286bf8da9b67401ed"/>
  <p:tag name="KSO_WM_CHIP_FILLPROP" val="[[{&quot;text_align&quot;:&quot;lb&quot;,&quot;text_direction&quot;:&quot;horizontal&quot;,&quot;support_big_font&quot;:false,&quot;picture_toward&quot;:0,&quot;picture_dockside&quot;:[],&quot;fill_id&quot;:&quot;722accd572074b41a2d4cf8c733c9957&quot;,&quot;fill_align&quot;:&quot;lb&quot;,&quot;chip_types&quot;:[&quot;header&quot;]},{&quot;text_align&quot;:&quot;lt&quot;,&quot;text_direction&quot;:&quot;horizontal&quot;,&quot;support_features&quot;:[&quot;collage&quot;],&quot;support_big_font&quot;:false,&quot;picture_toward&quot;:0,&quot;picture_dockside&quot;:[],&quot;fill_id&quot;:&quot;164c300f690d423ab1b6e3b65edb0bf9&quot;,&quot;fill_align&quot;:&quot;lt&quot;,&quot;chip_types&quot;:[&quot;pictext&quot;,&quot;text&quot;,&quot;picture&quot;,&quot;chart&quot;,&quot;table&quot;,&quot;video&quot;]},{&quot;text_align&quot;:&quot;lm&quot;,&quot;text_direction&quot;:&quot;horizontal&quot;,&quot;support_features&quot;:[&quot;collage&quot;],&quot;support_big_font&quot;:false,&quot;picture_toward&quot;:0,&quot;picture_dockside&quot;:[],&quot;fill_id&quot;:&quot;e836bed5e59843b5bc0179a1591ebf37&quot;,&quot;fill_align&quot;:&quot;rm&quot;,&quot;chip_types&quot;:[&quot;diagram&quot;,&quot;pictext&quot;,&quot;text&quot;,&quot;picture&quot;,&quot;chart&quot;,&quot;table&quot;,&quot;video&quot;]}],[{&quot;text_align&quot;:&quot;lb&quot;,&quot;text_direction&quot;:&quot;horizontal&quot;,&quot;support_big_font&quot;:false,&quot;picture_toward&quot;:0,&quot;picture_dockside&quot;:[],&quot;fill_id&quot;:&quot;722accd572074b41a2d4cf8c733c9957&quot;,&quot;fill_align&quot;:&quot;lb&quot;,&quot;chip_types&quot;:[&quot;text&quot;,&quot;header&quot;]},{&quot;text_align&quot;:&quot;lt&quot;,&quot;text_direction&quot;:&quot;horizontal&quot;,&quot;support_features&quot;:[&quot;collage&quot;],&quot;support_big_font&quot;:false,&quot;picture_toward&quot;:0,&quot;picture_dockside&quot;:[],&quot;fill_id&quot;:&quot;164c300f690d423ab1b6e3b65edb0bf9&quot;,&quot;fill_align&quot;:&quot;lt&quot;,&quot;chip_types&quot;:[&quot;picture&quot;]},{&quot;text_align&quot;:&quot;lm&quot;,&quot;text_direction&quot;:&quot;horizontal&quot;,&quot;support_features&quot;:[&quot;collage&quot;],&quot;support_big_font&quot;:false,&quot;picture_toward&quot;:0,&quot;picture_dockside&quot;:[],&quot;fill_id&quot;:&quot;e836bed5e59843b5bc0179a1591ebf37&quot;,&quot;fill_align&quot;:&quot;rm&quot;,&quot;chip_types&quot;:[&quot;pictext&quot;,&quot;picture&quot;,&quot;chart&quot;,&quot;table&quot;,&quot;video&quot;]}]]"/>
  <p:tag name="KSO_WM_TEMPLATE_MASTER_TYPE" val="0"/>
  <p:tag name="KSO_WM_TEMPLATE_COLOR_TYPE" val="1"/>
  <p:tag name="KSO_WM_CHIP_DECFILLPROP" val="[]"/>
  <p:tag name="KSO_WM_SLIDE_CAN_ADD_NAVIGATION" val="1"/>
  <p:tag name="KSO_WM_CHIP_GROUPID" val="5ed8b357afe44fab1839c14c"/>
  <p:tag name="KSO_WM_SLIDE_BK_DARK_LIGHT" val="2"/>
  <p:tag name="KSO_WM_SLIDE_BACKGROUND_TYPE" val="frame"/>
  <p:tag name="KSO_WM_SLIDE_SUPPORT_FEATURE_TYPE" val="0"/>
  <p:tag name="KSO_WM_TEMPLATE_ASSEMBLE_XID" val="60656f244054ed1e2fb80430"/>
  <p:tag name="KSO_WM_TEMPLATE_ASSEMBLE_GROUPID" val="60656f244054ed1e2fb8043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269*14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1968_1*d*2"/>
  <p:tag name="KSO_WM_TEMPLATE_CATEGORY" val="diagram"/>
  <p:tag name="KSO_WM_TEMPLATE_INDEX" val="20211968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3ff30a99956941239dd5744ed0ee2b8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ab4e82c6809a4d6fbebeeb45197784e4"/>
  <p:tag name="KSO_WM_TEMPLATE_ASSEMBLE_XID" val="60656f244054ed1e2fb80430"/>
  <p:tag name="KSO_WM_TEMPLATE_ASSEMBLE_GROUPID" val="60656f244054ed1e2fb8043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a4c110e-2794-4666-b291-6bc76c306598}"/>
  <p:tag name="TABLE_ENDDRAG_ORIGIN_RECT" val="924*409"/>
  <p:tag name="TABLE_ENDDRAG_RECT" val="24*96*924*40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565,&quot;width&quot;:995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08,&quot;width&quot;:487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07,&quot;width&quot;:4170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crop20195007_1*i*1"/>
  <p:tag name="KSO_WM_TEMPLATE_CATEGORY" val="crop"/>
  <p:tag name="KSO_WM_TEMPLATE_INDEX" val="20195007"/>
  <p:tag name="KSO_WM_UNIT_LAYERLEVEL" val="1"/>
  <p:tag name="KSO_WM_TAG_VERSION" val="1.0"/>
  <p:tag name="KSO_WM_BEAUTIFY_FLAG" val="#wm#"/>
  <p:tag name="KSO_WM_UNIT_TYPE" val="i"/>
  <p:tag name="KSO_WM_UNIT_INDEX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rtlCol="0" anchor="ctr"/>
      <a:lstStyle>
        <a:defPPr algn="ctr">
          <a:defRPr lang="zh-CN" altLang="en-US">
            <a:latin typeface="Arial" panose="020B0604020202020204"/>
            <a:ea typeface="微软雅黑" panose="020B0503020204020204" charset="-122"/>
            <a:sym typeface="Arial" panose="020B0604020202020204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1911</Words>
  <Application>Microsoft Office PowerPoint</Application>
  <PresentationFormat>宽屏</PresentationFormat>
  <Paragraphs>208</Paragraphs>
  <Slides>30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2" baseType="lpstr">
      <vt:lpstr>HelveticaNeue</vt:lpstr>
      <vt:lpstr>华文新魏</vt:lpstr>
      <vt:lpstr>楷体</vt:lpstr>
      <vt:lpstr>微软雅黑</vt:lpstr>
      <vt:lpstr>Arial</vt:lpstr>
      <vt:lpstr>Blackadder ITC</vt:lpstr>
      <vt:lpstr>Calibri</vt:lpstr>
      <vt:lpstr>Calibri Light</vt:lpstr>
      <vt:lpstr>Comic Sans MS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陈 顺坤</cp:lastModifiedBy>
  <cp:revision>137</cp:revision>
  <dcterms:created xsi:type="dcterms:W3CDTF">2017-08-20T12:36:00Z</dcterms:created>
  <dcterms:modified xsi:type="dcterms:W3CDTF">2021-12-16T09:20:42Z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6AFDAD16A4F54F1F8785DD9B264D52F2</vt:lpwstr>
  </property>
</Properties>
</file>