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7" r:id="rId3"/>
  </p:sldMasterIdLst>
  <p:notesMasterIdLst>
    <p:notesMasterId r:id="rId6"/>
  </p:notesMasterIdLst>
  <p:sldIdLst>
    <p:sldId id="347" r:id="rId4"/>
    <p:sldId id="257" r:id="rId5"/>
    <p:sldId id="262" r:id="rId7"/>
    <p:sldId id="304" r:id="rId8"/>
    <p:sldId id="258" r:id="rId9"/>
    <p:sldId id="273" r:id="rId10"/>
    <p:sldId id="274" r:id="rId11"/>
    <p:sldId id="275" r:id="rId12"/>
    <p:sldId id="282" r:id="rId13"/>
    <p:sldId id="283" r:id="rId14"/>
    <p:sldId id="284" r:id="rId15"/>
    <p:sldId id="305" r:id="rId16"/>
    <p:sldId id="331" r:id="rId17"/>
    <p:sldId id="306" r:id="rId18"/>
    <p:sldId id="326" r:id="rId19"/>
    <p:sldId id="327" r:id="rId20"/>
    <p:sldId id="329" r:id="rId21"/>
    <p:sldId id="328" r:id="rId22"/>
    <p:sldId id="330" r:id="rId23"/>
    <p:sldId id="343" r:id="rId24"/>
    <p:sldId id="344" r:id="rId25"/>
    <p:sldId id="345" r:id="rId26"/>
    <p:sldId id="300" r:id="rId27"/>
  </p:sldIdLst>
  <p:sldSz cx="9144000" cy="6858000" type="screen4x3"/>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4" d="100"/>
          <a:sy n="64" d="100"/>
        </p:scale>
        <p:origin x="1340" y="52"/>
      </p:cViewPr>
      <p:guideLst>
        <p:guide orient="horz" pos="2160"/>
        <p:guide pos="2876"/>
      </p:guideLst>
    </p:cSldViewPr>
  </p:slideViewPr>
  <p:notesTextViewPr>
    <p:cViewPr>
      <p:scale>
        <a:sx n="100" d="100"/>
        <a:sy n="100" d="100"/>
      </p:scale>
      <p:origin x="0" y="0"/>
    </p:cViewPr>
  </p:notesTextViewPr>
  <p:sorterViewPr>
    <p:cViewPr>
      <p:scale>
        <a:sx n="100" d="100"/>
        <a:sy n="100" d="100"/>
      </p:scale>
      <p:origin x="0" y="-2776"/>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notesMaster" Target="notesMasters/notesMaster1.xml"/><Relationship Id="rId5" Type="http://schemas.openxmlformats.org/officeDocument/2006/relationships/slide" Target="slides/slide2.xml"/><Relationship Id="rId4" Type="http://schemas.openxmlformats.org/officeDocument/2006/relationships/slide" Target="slides/slide1.xml"/><Relationship Id="rId30" Type="http://schemas.openxmlformats.org/officeDocument/2006/relationships/tableStyles" Target="tableStyles.xml"/><Relationship Id="rId3" Type="http://schemas.openxmlformats.org/officeDocument/2006/relationships/slideMaster" Target="slideMasters/slideMaster2.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fontAlgn="base"/>
            <a:endParaRPr lang="zh-CN" altLang="en-US" strike="noStrike" noProof="1"/>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fontAlgn="base"/>
            <a:fld id="{D2A48B96-639E-45A3-A0BA-2464DFDB1FAA}"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20484" name="幻灯片图像占位符 3"/>
          <p:cNvSpPr>
            <a:spLocks noGrp="1" noRot="1" noChangeAspect="1"/>
          </p:cNvSpPr>
          <p:nvPr>
            <p:ph type="sldImg"/>
          </p:nvPr>
        </p:nvSpPr>
        <p:spPr>
          <a:xfrm>
            <a:off x="1371600" y="1143000"/>
            <a:ext cx="4114800" cy="3086100"/>
          </a:xfrm>
          <a:prstGeom prst="rect">
            <a:avLst/>
          </a:prstGeom>
          <a:noFill/>
          <a:ln w="12700" cap="flat" cmpd="sng">
            <a:solidFill>
              <a:srgbClr val="000000"/>
            </a:solidFill>
            <a:prstDash val="solid"/>
            <a:round/>
            <a:headEnd type="none" w="med" len="med"/>
            <a:tailEnd type="none" w="med" len="med"/>
          </a:ln>
        </p:spPr>
      </p:sp>
      <p:sp>
        <p:nvSpPr>
          <p:cNvPr id="20485" name="备注占位符 4"/>
          <p:cNvSpPr>
            <a:spLocks noGrp="1"/>
          </p:cNvSpPr>
          <p:nvPr>
            <p:ph type="body" sz="quarter"/>
          </p:nvPr>
        </p:nvSpPr>
        <p:spPr>
          <a:xfrm>
            <a:off x="685800" y="4400550"/>
            <a:ext cx="5486400" cy="3600450"/>
          </a:xfrm>
          <a:prstGeom prst="rect">
            <a:avLst/>
          </a:prstGeom>
          <a:noFill/>
          <a:ln w="9525">
            <a:noFill/>
          </a:ln>
        </p:spPr>
        <p:txBody>
          <a:bodyPr vert="horz" lIns="91440" tIns="45720" rIns="91440" bIns="45720" anchor="t"/>
          <a:lstStyle/>
          <a:p>
            <a:pPr lvl="0"/>
            <a:r>
              <a:rPr lang="zh-CN" altLang="en-US"/>
              <a:t>单击此处编辑母版文本样式</a:t>
            </a:r>
            <a:endParaRPr lang="zh-CN" altLang="en-US"/>
          </a:p>
          <a:p>
            <a:pPr lvl="1" indent="0"/>
            <a:r>
              <a:rPr lang="zh-CN" altLang="en-US"/>
              <a:t>第二级</a:t>
            </a:r>
            <a:endParaRPr lang="zh-CN" altLang="en-US"/>
          </a:p>
          <a:p>
            <a:pPr lvl="2" indent="0"/>
            <a:r>
              <a:rPr lang="zh-CN" altLang="en-US"/>
              <a:t>第三级</a:t>
            </a:r>
            <a:endParaRPr lang="zh-CN" altLang="en-US"/>
          </a:p>
          <a:p>
            <a:pPr lvl="3" indent="0"/>
            <a:r>
              <a:rPr lang="zh-CN" altLang="en-US"/>
              <a:t>第四级</a:t>
            </a:r>
            <a:endParaRPr lang="zh-CN" altLang="en-US"/>
          </a:p>
          <a:p>
            <a:pPr lvl="4" indent="0"/>
            <a:r>
              <a:rPr lang="zh-CN" altLang="en-US"/>
              <a:t>第五级</a:t>
            </a:r>
            <a:endParaRPr lang="zh-CN" altLang="en-US"/>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vl1pPr>
          </a:lstStyle>
          <a:p>
            <a:pPr fontAlgn="base"/>
            <a:endParaRPr lang="zh-CN" altLang="en-US" strike="noStrike" noProof="1"/>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lvl1pPr algn="r">
              <a:defRPr sz="1200"/>
            </a:lvl1pPr>
          </a:lstStyle>
          <a:p>
            <a:pPr fontAlgn="base"/>
            <a:fld id="{A6837353-30EB-4A48-80EB-173D804AEFBD}"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幻灯片图像占位符 1"/>
          <p:cNvSpPr>
            <a:spLocks noGrp="1" noRot="1" noChangeAspect="1"/>
          </p:cNvSpPr>
          <p:nvPr>
            <p:ph type="sldImg"/>
          </p:nvPr>
        </p:nvSpPr>
        <p:spPr/>
      </p:sp>
      <p:sp>
        <p:nvSpPr>
          <p:cNvPr id="22530" name="备注占位符 2"/>
          <p:cNvSpPr>
            <a:spLocks noGrp="1"/>
          </p:cNvSpPr>
          <p:nvPr>
            <p:ph type="body"/>
          </p:nvPr>
        </p:nvSpPr>
        <p:spPr/>
        <p:txBody>
          <a:bodyPr lIns="91440" tIns="45720" rIns="91440" bIns="45720" anchor="t"/>
          <a:lstStyle/>
          <a:p>
            <a:pPr lvl="0"/>
            <a:r>
              <a:rPr lang="zh-CN" altLang="en-US"/>
              <a:t>www.515ppt.com</a:t>
            </a:r>
            <a:endParaRPr lang="zh-CN" altLang="en-US"/>
          </a:p>
        </p:txBody>
      </p:sp>
      <p:sp>
        <p:nvSpPr>
          <p:cNvPr id="2253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lstStyle/>
          <a:p>
            <a:pPr lvl="0" algn="r"/>
            <a:fld id="{9A0DB2DC-4C9A-4742-B13C-FB6460FD3503}" type="slidenum">
              <a:rPr lang="zh-CN" altLang="en-US" sz="1200">
                <a:latin typeface="Arial" panose="020B0604020202020204" pitchFamily="34" charset="0"/>
                <a:ea typeface="宋体" panose="02010600030101010101" pitchFamily="2" charset="-122"/>
              </a:rPr>
            </a:fld>
            <a:endParaRPr lang="zh-CN" alt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幻灯片图像占位符 1"/>
          <p:cNvSpPr>
            <a:spLocks noGrp="1" noRot="1" noChangeAspect="1"/>
          </p:cNvSpPr>
          <p:nvPr>
            <p:ph type="sldImg"/>
          </p:nvPr>
        </p:nvSpPr>
        <p:spPr/>
      </p:sp>
      <p:sp>
        <p:nvSpPr>
          <p:cNvPr id="32770" name="备注占位符 2"/>
          <p:cNvSpPr>
            <a:spLocks noGrp="1"/>
          </p:cNvSpPr>
          <p:nvPr>
            <p:ph type="body"/>
          </p:nvPr>
        </p:nvSpPr>
        <p:spPr/>
        <p:txBody>
          <a:bodyPr lIns="91440" tIns="45720" rIns="91440" bIns="45720" anchor="t"/>
          <a:lstStyle/>
          <a:p>
            <a:pPr lvl="0" indent="0" defTabSz="1828800" fontAlgn="base">
              <a:lnSpc>
                <a:spcPct val="100000"/>
              </a:lnSpc>
              <a:spcBef>
                <a:spcPct val="0"/>
              </a:spcBef>
              <a:spcAft>
                <a:spcPct val="0"/>
              </a:spcAft>
              <a:buClrTx/>
              <a:buSzTx/>
              <a:buNone/>
            </a:pPr>
            <a:endParaRPr lang="en-US" altLang="zh-CN"/>
          </a:p>
        </p:txBody>
      </p:sp>
      <p:sp>
        <p:nvSpPr>
          <p:cNvPr id="3277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lstStyle/>
          <a:p>
            <a:pPr lvl="0" algn="r"/>
            <a:fld id="{9A0DB2DC-4C9A-4742-B13C-FB6460FD3503}" type="slidenum">
              <a:rPr lang="en-US" altLang="zh-CN" sz="1200">
                <a:latin typeface="Arial" panose="020B0604020202020204" pitchFamily="34" charset="0"/>
              </a:rPr>
            </a:fld>
            <a:endParaRPr lang="en-US" altLang="zh-CN" sz="120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空白">
    <p:bg>
      <p:bgPr>
        <a:blipFill rotWithShape="0">
          <a:blip r:embed="rId2" cstate="print"/>
          <a:stretch>
            <a:fillRect/>
          </a:stretch>
        </a:blipFill>
        <a:effectLst/>
      </p:bgPr>
    </p:bg>
    <p:spTree>
      <p:nvGrpSpPr>
        <p:cNvPr id="1" name=""/>
        <p:cNvGrpSpPr/>
        <p:nvPr/>
      </p:nvGrpSpPr>
      <p:grpSpPr>
        <a:xfrm>
          <a:off x="0" y="0"/>
          <a:ext cx="0" cy="0"/>
          <a:chOff x="0" y="0"/>
          <a:chExt cx="0" cy="0"/>
        </a:xfrm>
      </p:grpSpPr>
      <p:sp>
        <p:nvSpPr>
          <p:cNvPr id="2" name="日期占位符 3"/>
          <p:cNvSpPr>
            <a:spLocks noGrp="1"/>
          </p:cNvSpPr>
          <p:nvPr>
            <p:ph type="dt" sz="half" idx="2"/>
          </p:nvPr>
        </p:nvSpPr>
        <p:spPr>
          <a:xfrm>
            <a:off x="457200" y="6245225"/>
            <a:ext cx="2133600" cy="476250"/>
          </a:xfrm>
          <a:prstGeom prst="rect">
            <a:avLst/>
          </a:prstGeom>
        </p:spPr>
        <p:txBody>
          <a:bodyPr/>
          <a:lstStyle>
            <a:lvl1pPr>
              <a:defRPr>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4"/>
          <p:cNvSpPr>
            <a:spLocks noGrp="1"/>
          </p:cNvSpPr>
          <p:nvPr>
            <p:ph type="ftr" sz="quarter" idx="3"/>
          </p:nvPr>
        </p:nvSpPr>
        <p:spPr>
          <a:xfrm>
            <a:off x="3124200" y="6245225"/>
            <a:ext cx="2895600" cy="476250"/>
          </a:xfrm>
          <a:prstGeom prst="rect">
            <a:avLst/>
          </a:prstGeom>
        </p:spPr>
        <p:txBody>
          <a:bodyPr/>
          <a:lstStyle>
            <a:lvl1pPr>
              <a:defRPr>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5"/>
          <p:cNvSpPr>
            <a:spLocks noGrp="1"/>
          </p:cNvSpPr>
          <p:nvPr>
            <p:ph type="sldNum" sz="quarter" idx="4"/>
          </p:nvPr>
        </p:nvSpPr>
        <p:spPr>
          <a:xfrm>
            <a:off x="6553200" y="6245225"/>
            <a:ext cx="2133600" cy="476250"/>
          </a:xfrm>
          <a:prstGeom prst="rect">
            <a:avLst/>
          </a:prstGeom>
        </p:spPr>
        <p:txBody>
          <a:bodyPr/>
          <a:lstStyle/>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latin typeface="Times New Roman" panose="02020603050405020304" pitchFamily="18"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自定义版式">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自定义版式">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chemeClr val="bg1"/>
        </a:solidFill>
        <a:effectLst/>
      </p:bgPr>
    </p:bg>
    <p:spTree>
      <p:nvGrpSpPr>
        <p:cNvPr id="1" name=""/>
        <p:cNvGrpSpPr/>
        <p:nvPr/>
      </p:nvGrpSpPr>
      <p:grpSpPr>
        <a:xfrm>
          <a:off x="0" y="0"/>
          <a:ext cx="0" cy="0"/>
          <a:chOff x="0" y="0"/>
          <a:chExt cx="0" cy="0"/>
        </a:xfrm>
      </p:grpSpPr>
      <p:pic>
        <p:nvPicPr>
          <p:cNvPr id="4098" name="图片 1"/>
          <p:cNvPicPr>
            <a:picLocks noChangeAspect="1"/>
          </p:cNvPicPr>
          <p:nvPr userDrawn="1"/>
        </p:nvPicPr>
        <p:blipFill>
          <a:blip r:embed="rId2" cstate="print"/>
          <a:srcRect l="5916" r="16830" b="37437"/>
          <a:stretch>
            <a:fillRect/>
          </a:stretch>
        </p:blipFill>
        <p:spPr>
          <a:xfrm>
            <a:off x="0" y="0"/>
            <a:ext cx="9358313" cy="6858000"/>
          </a:xfrm>
          <a:prstGeom prst="rect">
            <a:avLst/>
          </a:prstGeom>
          <a:noFill/>
          <a:ln w="9525">
            <a:noFill/>
          </a:ln>
        </p:spPr>
      </p:pic>
      <p:pic>
        <p:nvPicPr>
          <p:cNvPr id="4099" name="图片 2"/>
          <p:cNvPicPr>
            <a:picLocks noChangeAspect="1"/>
          </p:cNvPicPr>
          <p:nvPr userDrawn="1"/>
        </p:nvPicPr>
        <p:blipFill>
          <a:blip r:embed="rId2" cstate="print"/>
          <a:srcRect l="5916" t="28848" r="16830" b="37437"/>
          <a:stretch>
            <a:fillRect/>
          </a:stretch>
        </p:blipFill>
        <p:spPr>
          <a:xfrm flipV="1">
            <a:off x="0" y="0"/>
            <a:ext cx="9358313" cy="3695700"/>
          </a:xfrm>
          <a:prstGeom prst="rect">
            <a:avLst/>
          </a:prstGeom>
          <a:noFill/>
          <a:ln w="9525">
            <a:noFill/>
          </a:ln>
        </p:spPr>
      </p:pic>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chemeClr val="bg1"/>
        </a:solidFill>
        <a:effectLst/>
      </p:bgPr>
    </p:bg>
    <p:spTree>
      <p:nvGrpSpPr>
        <p:cNvPr id="1" name=""/>
        <p:cNvGrpSpPr/>
        <p:nvPr/>
      </p:nvGrpSpPr>
      <p:grpSpPr>
        <a:xfrm>
          <a:off x="0" y="0"/>
          <a:ext cx="0" cy="0"/>
          <a:chOff x="0" y="0"/>
          <a:chExt cx="0" cy="0"/>
        </a:xfrm>
      </p:grpSpPr>
      <p:pic>
        <p:nvPicPr>
          <p:cNvPr id="5122" name="图片 1"/>
          <p:cNvPicPr>
            <a:picLocks noChangeAspect="1"/>
          </p:cNvPicPr>
          <p:nvPr userDrawn="1"/>
        </p:nvPicPr>
        <p:blipFill>
          <a:blip r:embed="rId2" cstate="print"/>
          <a:srcRect l="5916" r="16830" b="37437"/>
          <a:stretch>
            <a:fillRect/>
          </a:stretch>
        </p:blipFill>
        <p:spPr>
          <a:xfrm>
            <a:off x="0" y="0"/>
            <a:ext cx="9358313" cy="6858000"/>
          </a:xfrm>
          <a:prstGeom prst="rect">
            <a:avLst/>
          </a:prstGeom>
          <a:noFill/>
          <a:ln w="9525">
            <a:noFill/>
          </a:ln>
        </p:spPr>
      </p:pic>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5"/>
            <a:ext cx="7886700" cy="1325563"/>
          </a:xfrm>
          <a:prstGeom prst="rect">
            <a:avLst/>
          </a:prstGeom>
        </p:spPr>
        <p:txBody>
          <a:bodyPr/>
          <a:lstStyle/>
          <a:p>
            <a:pPr fontAlgn="auto"/>
            <a:r>
              <a:rPr lang="zh-CN" altLang="en-US" strike="noStrike" noProof="1"/>
              <a:t>单击此处编辑母版标题样式</a:t>
            </a:r>
            <a:endParaRPr lang="zh-CN" altLang="en-US" strike="noStrike" noProof="1"/>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5"/>
            <a:ext cx="7886700" cy="1325563"/>
          </a:xfrm>
          <a:prstGeom prst="rect">
            <a:avLst/>
          </a:prstGeom>
        </p:spPr>
        <p:txBody>
          <a:bodyPr/>
          <a:lstStyle/>
          <a:p>
            <a:pPr fontAlgn="auto"/>
            <a:r>
              <a:rPr lang="zh-CN" altLang="en-US" strike="noStrike" noProof="1"/>
              <a:t>单击此处编辑母版标题样式</a:t>
            </a:r>
            <a:endParaRPr lang="zh-CN" altLang="en-US" strike="noStrike" noProof="1"/>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自定义版式">
    <p:bg>
      <p:bgPr>
        <a:solidFill>
          <a:schemeClr val="bg1"/>
        </a:solidFill>
        <a:effectLst/>
      </p:bgPr>
    </p:bg>
    <p:spTree>
      <p:nvGrpSpPr>
        <p:cNvPr id="1" name=""/>
        <p:cNvGrpSpPr/>
        <p:nvPr/>
      </p:nvGrpSpPr>
      <p:grpSpPr>
        <a:xfrm>
          <a:off x="0" y="0"/>
          <a:ext cx="0" cy="0"/>
          <a:chOff x="0" y="0"/>
          <a:chExt cx="0" cy="0"/>
        </a:xfrm>
      </p:grpSpPr>
      <p:sp>
        <p:nvSpPr>
          <p:cNvPr id="3" name="矩形 2"/>
          <p:cNvSpPr/>
          <p:nvPr userDrawn="1"/>
        </p:nvSpPr>
        <p:spPr>
          <a:xfrm>
            <a:off x="0" y="5867400"/>
            <a:ext cx="4572000" cy="714375"/>
          </a:xfrm>
          <a:prstGeom prst="rect">
            <a:avLst/>
          </a:prstGeom>
        </p:spPr>
        <p:txBody>
          <a:bodyPr>
            <a:spAutoFit/>
          </a:bodyPr>
          <a:lstStyle/>
          <a:p>
            <a:pPr fontAlgn="base"/>
            <a:r>
              <a:rPr lang="zh-CN" altLang="en-US" sz="1350" strike="noStrike" noProof="1">
                <a:solidFill>
                  <a:schemeClr val="bg1">
                    <a:lumMod val="85000"/>
                  </a:schemeClr>
                </a:solidFill>
                <a:latin typeface="微软雅黑" panose="020B0503020204020204" charset="-122"/>
                <a:ea typeface="微软雅黑" panose="020B0503020204020204" charset="-122"/>
                <a:cs typeface="+mn-cs"/>
              </a:rPr>
              <a:t>不得将觅知网的</a:t>
            </a:r>
            <a:r>
              <a:rPr lang="en-US" altLang="zh-CN" sz="1350" strike="noStrike" noProof="1">
                <a:solidFill>
                  <a:schemeClr val="bg1">
                    <a:lumMod val="85000"/>
                  </a:schemeClr>
                </a:solidFill>
                <a:latin typeface="微软雅黑" panose="020B0503020204020204" charset="-122"/>
                <a:ea typeface="微软雅黑" panose="020B0503020204020204" charset="-122"/>
                <a:cs typeface="+mn-cs"/>
              </a:rPr>
              <a:t>PPT</a:t>
            </a:r>
            <a:r>
              <a:rPr lang="zh-CN" altLang="en-US" sz="1350" strike="noStrike" noProof="1">
                <a:solidFill>
                  <a:schemeClr val="bg1">
                    <a:lumMod val="85000"/>
                  </a:schemeClr>
                </a:solidFill>
                <a:latin typeface="微软雅黑" panose="020B0503020204020204" charset="-122"/>
                <a:ea typeface="微软雅黑" panose="020B0503020204020204" charset="-122"/>
                <a:cs typeface="+mn-cs"/>
              </a:rPr>
              <a:t>模板、</a:t>
            </a:r>
            <a:r>
              <a:rPr lang="en-US" altLang="zh-CN" sz="1350" strike="noStrike" noProof="1">
                <a:solidFill>
                  <a:schemeClr val="bg1">
                    <a:lumMod val="85000"/>
                  </a:schemeClr>
                </a:solidFill>
                <a:latin typeface="微软雅黑" panose="020B0503020204020204" charset="-122"/>
                <a:ea typeface="微软雅黑" panose="020B0503020204020204" charset="-122"/>
                <a:cs typeface="+mn-cs"/>
              </a:rPr>
              <a:t>PPT</a:t>
            </a:r>
            <a:r>
              <a:rPr lang="zh-CN" altLang="en-US" sz="1350" strike="noStrike" noProof="1">
                <a:solidFill>
                  <a:schemeClr val="bg1">
                    <a:lumMod val="85000"/>
                  </a:schemeClr>
                </a:solidFill>
                <a:latin typeface="微软雅黑" panose="020B0503020204020204" charset="-122"/>
                <a:ea typeface="微软雅黑" panose="020B0503020204020204" charset="-122"/>
                <a:cs typeface="+mn-cs"/>
              </a:rPr>
              <a:t>素材，本身用于再出售，或者出租、出借、转让、分销、发布或者作为礼物供他人使用，不得转授权、出卖、转让本协议或者本协议中的权利。</a:t>
            </a:r>
            <a:endParaRPr lang="zh-CN" altLang="en-US" sz="1350" strike="noStrike" noProof="1">
              <a:solidFill>
                <a:schemeClr val="bg1">
                  <a:lumMod val="85000"/>
                </a:schemeClr>
              </a:solidFill>
            </a:endParaRPr>
          </a:p>
        </p:txBody>
      </p:sp>
      <p:sp>
        <p:nvSpPr>
          <p:cNvPr id="2" name="标题 1"/>
          <p:cNvSpPr>
            <a:spLocks noGrp="1"/>
          </p:cNvSpPr>
          <p:nvPr>
            <p:ph type="title"/>
          </p:nvPr>
        </p:nvSpPr>
        <p:spPr>
          <a:xfrm>
            <a:off x="628650" y="365125"/>
            <a:ext cx="7886700" cy="1325563"/>
          </a:xfrm>
          <a:prstGeom prst="rect">
            <a:avLst/>
          </a:prstGeom>
        </p:spPr>
        <p:txBody>
          <a:bodyPr/>
          <a:lstStyle/>
          <a:p>
            <a:pPr fontAlgn="auto"/>
            <a:r>
              <a:rPr lang="zh-CN" altLang="en-US" strike="noStrike" noProof="1"/>
              <a:t>单击此处编辑母版标题样式</a:t>
            </a:r>
            <a:endParaRPr lang="zh-CN" altLang="en-US" strike="noStrike" noProof="1"/>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标题和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auto"/>
            <a:r>
              <a:rPr lang="zh-CN" altLang="en-US" strike="noStrike" noProof="1"/>
              <a:t>单击此处编辑母版文本样式</a:t>
            </a:r>
            <a:endParaRPr lang="zh-CN" altLang="en-US" strike="noStrike" noProof="1"/>
          </a:p>
          <a:p>
            <a:pPr lvl="1" fontAlgn="auto"/>
            <a:r>
              <a:rPr lang="zh-CN" altLang="en-US" strike="noStrike" noProof="1"/>
              <a:t>二级</a:t>
            </a:r>
            <a:endParaRPr lang="zh-CN" altLang="en-US" strike="noStrike" noProof="1"/>
          </a:p>
          <a:p>
            <a:pPr lvl="2" fontAlgn="auto"/>
            <a:r>
              <a:rPr lang="zh-CN" altLang="en-US" strike="noStrike" noProof="1"/>
              <a:t>三级</a:t>
            </a:r>
            <a:endParaRPr lang="zh-CN" altLang="en-US" strike="noStrike" noProof="1"/>
          </a:p>
          <a:p>
            <a:pPr lvl="3" fontAlgn="auto"/>
            <a:r>
              <a:rPr lang="zh-CN" altLang="en-US" sz="1350" strike="noStrike" noProof="1"/>
              <a:t>四级</a:t>
            </a:r>
            <a:endParaRPr lang="zh-CN" altLang="en-US" strike="noStrike" noProof="1"/>
          </a:p>
          <a:p>
            <a:pPr lvl="4" fontAlgn="auto"/>
            <a:r>
              <a:rPr lang="zh-CN" altLang="en-US" sz="1350" strike="noStrike" noProof="1"/>
              <a:t>五级</a:t>
            </a:r>
            <a:endParaRPr lang="zh-CN" altLang="en-US" strike="noStrike" noProof="1"/>
          </a:p>
        </p:txBody>
      </p:sp>
      <p:sp>
        <p:nvSpPr>
          <p:cNvPr id="4" name="日期占位符 3"/>
          <p:cNvSpPr>
            <a:spLocks noGrp="1"/>
          </p:cNvSpPr>
          <p:nvPr>
            <p:ph type="dt" sz="half" idx="10"/>
          </p:nvPr>
        </p:nvSpPr>
        <p:spPr>
          <a:xfrm>
            <a:off x="0" y="0"/>
            <a:ext cx="0" cy="0"/>
          </a:xfrm>
        </p:spPr>
        <p:txBody>
          <a:bodyPr/>
          <a:lstStyle/>
          <a:p>
            <a:pPr fontAlgn="base"/>
            <a:fld id="{63235995-A343-4C51-BCB1-6B098050981A}"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5" name="页脚占位符 4"/>
          <p:cNvSpPr>
            <a:spLocks noGrp="1"/>
          </p:cNvSpPr>
          <p:nvPr>
            <p:ph type="ftr" sz="quarter" idx="11"/>
          </p:nvPr>
        </p:nvSpPr>
        <p:spPr>
          <a:xfrm>
            <a:off x="0" y="0"/>
            <a:ext cx="0" cy="0"/>
          </a:xfrm>
        </p:spPr>
        <p:txBody>
          <a:bodyPr/>
          <a:lstStyle/>
          <a:p>
            <a:pPr fontAlgn="base"/>
            <a:endParaRPr lang="zh-CN" altLang="en-US" strike="noStrike" noProof="1"/>
          </a:p>
        </p:txBody>
      </p:sp>
      <p:sp>
        <p:nvSpPr>
          <p:cNvPr id="6" name="灯片编号占位符 5"/>
          <p:cNvSpPr>
            <a:spLocks noGrp="1"/>
          </p:cNvSpPr>
          <p:nvPr>
            <p:ph type="sldNum" sz="quarter" idx="12"/>
          </p:nvPr>
        </p:nvSpPr>
        <p:spPr>
          <a:xfrm>
            <a:off x="0" y="0"/>
            <a:ext cx="0" cy="0"/>
          </a:xfrm>
        </p:spPr>
        <p:txBody>
          <a:bodyPr/>
          <a:lstStyle/>
          <a:p>
            <a:pPr fontAlgn="base"/>
            <a:fld id="{5C31FC36-2F75-47CC-BEE3-689ADAAF81EB}"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6356350"/>
            <a:ext cx="2057400" cy="365125"/>
          </a:xfrm>
        </p:spPr>
        <p:txBody>
          <a:bodyPr/>
          <a:lstStyle/>
          <a:p>
            <a:pPr fontAlgn="base"/>
            <a:fld id="{82F288E0-7875-42C4-84C8-98DBBD3BF4D2}"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3" name="页脚占位符 2"/>
          <p:cNvSpPr>
            <a:spLocks noGrp="1"/>
          </p:cNvSpPr>
          <p:nvPr>
            <p:ph type="ftr" sz="quarter" idx="11"/>
          </p:nvPr>
        </p:nvSpPr>
        <p:spPr>
          <a:xfrm>
            <a:off x="3028950" y="6356350"/>
            <a:ext cx="3086100" cy="365125"/>
          </a:xfrm>
        </p:spPr>
        <p:txBody>
          <a:bodyPr/>
          <a:lstStyle/>
          <a:p>
            <a:pPr fontAlgn="base"/>
            <a:endParaRPr lang="zh-CN" altLang="en-US" strike="noStrike" noProof="1"/>
          </a:p>
        </p:txBody>
      </p:sp>
      <p:sp>
        <p:nvSpPr>
          <p:cNvPr id="4" name="灯片编号占位符 3"/>
          <p:cNvSpPr>
            <a:spLocks noGrp="1"/>
          </p:cNvSpPr>
          <p:nvPr>
            <p:ph type="sldNum" sz="quarter" idx="12"/>
          </p:nvPr>
        </p:nvSpPr>
        <p:spPr>
          <a:xfrm>
            <a:off x="6457950" y="6356350"/>
            <a:ext cx="2057400" cy="365125"/>
          </a:xfrm>
        </p:spPr>
        <p:txBody>
          <a:bodyPr/>
          <a:lstStyle/>
          <a:p>
            <a:pPr fontAlgn="base"/>
            <a:fld id="{7D9BB5D0-35E4-459D-AEF3-FE4D7C45CC19}"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image" Target="../media/image2.png"/><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0"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image" Target="../media/image3.png"/><Relationship Id="rId8" Type="http://schemas.openxmlformats.org/officeDocument/2006/relationships/slideLayout" Target="../slideLayouts/slideLayout16.xml"/><Relationship Id="rId7" Type="http://schemas.openxmlformats.org/officeDocument/2006/relationships/slideLayout" Target="../slideLayouts/slideLayout15.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3" Type="http://schemas.openxmlformats.org/officeDocument/2006/relationships/slideLayout" Target="../slideLayouts/slideLayout11.xml"/><Relationship Id="rId2" Type="http://schemas.openxmlformats.org/officeDocument/2006/relationships/slideLayout" Target="../slideLayouts/slideLayout10.xml"/><Relationship Id="rId11" Type="http://schemas.openxmlformats.org/officeDocument/2006/relationships/theme" Target="../theme/theme2.xml"/><Relationship Id="rId10" Type="http://schemas.openxmlformats.org/officeDocument/2006/relationships/image" Target="../media/image2.png"/><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图片 11" descr="水印"/>
          <p:cNvPicPr>
            <a:picLocks noChangeAspect="1"/>
          </p:cNvPicPr>
          <p:nvPr userDrawn="1"/>
        </p:nvPicPr>
        <p:blipFill>
          <a:blip r:embed="rId9"/>
          <a:stretch>
            <a:fillRect/>
          </a:stretch>
        </p:blipFill>
        <p:spPr>
          <a:xfrm>
            <a:off x="5377021" y="144780"/>
            <a:ext cx="3676650" cy="119014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ransition/>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9" cstate="print"/>
          <a:stretch>
            <a:fillRect/>
          </a:stretch>
        </a:blipFill>
        <a:effectLst/>
      </p:bgPr>
    </p:bg>
    <p:spTree>
      <p:nvGrpSpPr>
        <p:cNvPr id="1" name=""/>
        <p:cNvGrpSpPr/>
        <p:nvPr/>
      </p:nvGrpSpPr>
      <p:grpSpPr>
        <a:xfrm>
          <a:off x="0" y="0"/>
          <a:ext cx="0" cy="0"/>
          <a:chOff x="0" y="0"/>
          <a:chExt cx="0" cy="0"/>
        </a:xfrm>
      </p:grpSpPr>
      <p:pic>
        <p:nvPicPr>
          <p:cNvPr id="12" name="图片 11" descr="水印"/>
          <p:cNvPicPr>
            <a:picLocks noChangeAspect="1"/>
          </p:cNvPicPr>
          <p:nvPr userDrawn="1"/>
        </p:nvPicPr>
        <p:blipFill>
          <a:blip r:embed="rId10"/>
          <a:stretch>
            <a:fillRect/>
          </a:stretch>
        </p:blipFill>
        <p:spPr>
          <a:xfrm>
            <a:off x="5356066" y="28575"/>
            <a:ext cx="3676650" cy="1190149"/>
          </a:xfrm>
          <a:prstGeom prst="rect">
            <a:avLst/>
          </a:prstGeom>
        </p:spPr>
      </p:pic>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Lst>
  <p:hf sldNum="0"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jpeg"/></Relationships>
</file>

<file path=ppt/slides/_rels/slide17.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1.xml"/><Relationship Id="rId4" Type="http://schemas.openxmlformats.org/officeDocument/2006/relationships/image" Target="../media/image20.jpeg"/><Relationship Id="rId3" Type="http://schemas.openxmlformats.org/officeDocument/2006/relationships/image" Target="../media/image19.jpeg"/><Relationship Id="rId2" Type="http://schemas.openxmlformats.org/officeDocument/2006/relationships/image" Target="../media/image15.jpeg"/><Relationship Id="rId1"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22.png"/><Relationship Id="rId1" Type="http://schemas.openxmlformats.org/officeDocument/2006/relationships/image" Target="../media/image21.jpeg"/></Relationships>
</file>

<file path=ppt/slides/_rels/slide3.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13.jpeg"/><Relationship Id="rId7" Type="http://schemas.openxmlformats.org/officeDocument/2006/relationships/image" Target="../media/image12.png"/><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571500" y="1792129"/>
            <a:ext cx="4903946"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3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3000" b="1">
              <a:solidFill>
                <a:srgbClr val="FF0000"/>
              </a:solidFill>
              <a:latin typeface="HelveticaNeue" panose="02000503000000020004" pitchFamily="2" charset="0"/>
            </a:endParaRPr>
          </a:p>
          <a:p>
            <a:pPr eaLnBrk="1" hangingPunct="1">
              <a:spcBef>
                <a:spcPct val="0"/>
              </a:spcBef>
              <a:buFontTx/>
              <a:buNone/>
              <a:defRPr/>
            </a:pPr>
            <a:endParaRPr lang="en-US" altLang="zh-CN" sz="3000" b="1">
              <a:solidFill>
                <a:srgbClr val="FF0000"/>
              </a:solidFill>
              <a:latin typeface="HelveticaNeue" panose="02000503000000020004" pitchFamily="2" charset="0"/>
            </a:endParaRPr>
          </a:p>
          <a:p>
            <a:pPr eaLnBrk="1" hangingPunct="1">
              <a:spcBef>
                <a:spcPct val="0"/>
              </a:spcBef>
              <a:buFontTx/>
              <a:buNone/>
              <a:defRPr/>
            </a:pPr>
            <a:r>
              <a:rPr lang="zh-CN" altLang="en-US" sz="3000" b="1">
                <a:solidFill>
                  <a:srgbClr val="FF0000"/>
                </a:solidFill>
                <a:latin typeface="HelveticaNeue" panose="02000503000000020004" pitchFamily="2" charset="0"/>
              </a:rPr>
              <a:t>更多教学资源请关注</a:t>
            </a:r>
            <a:endParaRPr lang="en-US" altLang="zh-CN" sz="3000" b="1">
              <a:solidFill>
                <a:srgbClr val="FF0000"/>
              </a:solidFill>
              <a:latin typeface="HelveticaNeue" panose="02000503000000020004" pitchFamily="2" charset="0"/>
            </a:endParaRPr>
          </a:p>
          <a:p>
            <a:pPr eaLnBrk="1" hangingPunct="1">
              <a:spcBef>
                <a:spcPct val="0"/>
              </a:spcBef>
              <a:buFontTx/>
              <a:buNone/>
              <a:defRPr/>
            </a:pPr>
            <a:r>
              <a:rPr lang="zh-CN" altLang="en-US" sz="3000" b="1">
                <a:solidFill>
                  <a:srgbClr val="FF0000"/>
                </a:solidFill>
                <a:latin typeface="HelveticaNeue" panose="02000503000000020004" pitchFamily="2" charset="0"/>
              </a:rPr>
              <a:t>公众号：溯恩高中英语</a:t>
            </a:r>
            <a:endParaRPr lang="zh-CN" altLang="en-US" sz="3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453539" y="2562701"/>
            <a:ext cx="2519363"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5483543" y="2069783"/>
            <a:ext cx="2702719"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3000" b="1">
                <a:latin typeface="华文新魏" panose="02010800040101010101" pitchFamily="2" charset="-122"/>
              </a:rPr>
              <a:t>知识产权声明</a:t>
            </a:r>
            <a:endParaRPr lang="zh-CN" altLang="en-US" sz="3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形 4"/>
          <p:cNvPicPr>
            <a:picLocks noGrp="1" noChangeAspect="1"/>
          </p:cNvPicPr>
          <p:nvPr/>
        </p:nvPicPr>
        <p:blipFill>
          <a:blip r:embed="rId1" cstate="print"/>
          <a:stretch>
            <a:fillRect/>
          </a:stretch>
        </p:blipFill>
        <p:spPr>
          <a:xfrm>
            <a:off x="5846763" y="3457575"/>
            <a:ext cx="3297237" cy="2489200"/>
          </a:xfrm>
          <a:prstGeom prst="rect">
            <a:avLst/>
          </a:prstGeom>
          <a:noFill/>
          <a:ln w="9525">
            <a:noFill/>
          </a:ln>
        </p:spPr>
      </p:pic>
      <p:sp>
        <p:nvSpPr>
          <p:cNvPr id="2" name="직사각형 129"/>
          <p:cNvSpPr/>
          <p:nvPr/>
        </p:nvSpPr>
        <p:spPr>
          <a:xfrm>
            <a:off x="101600" y="612775"/>
            <a:ext cx="5638800" cy="4523105"/>
          </a:xfrm>
          <a:prstGeom prst="rect">
            <a:avLst/>
          </a:prstGeom>
          <a:ln w="28575" cmpd="sng">
            <a:solidFill>
              <a:srgbClr val="C00000"/>
            </a:solidFill>
            <a:prstDash val="solid"/>
          </a:ln>
        </p:spPr>
        <p:txBody>
          <a:bodyPr wrap="square">
            <a:spAutoFit/>
          </a:bodyPr>
          <a:lstStyle/>
          <a:p>
            <a:pPr marL="0" marR="0" lvl="0" algn="just" defTabSz="914400" rtl="0" eaLnBrk="1" fontAlgn="auto" hangingPunct="1">
              <a:lnSpc>
                <a:spcPct val="100000"/>
              </a:lnSpc>
              <a:spcBef>
                <a:spcPts val="0"/>
              </a:spcBef>
              <a:spcAft>
                <a:spcPts val="0"/>
              </a:spcAft>
              <a:buClrTx/>
              <a:buSzTx/>
              <a:buFontTx/>
              <a:buNone/>
              <a:defRPr/>
            </a:pPr>
            <a:r>
              <a:rPr kumimoji="0" lang="en-US" sz="2400" i="0" u="none" strike="noStrike" kern="1200" cap="none" spc="0" normalizeH="0" baseline="0" noProof="1">
                <a:latin typeface="Times New Roman" panose="02020603050405020304" pitchFamily="18" charset="0"/>
                <a:ea typeface="宋体" panose="02010600030101010101" pitchFamily="2" charset="-122"/>
                <a:cs typeface="Times New Roman" panose="02020603050405020304" pitchFamily="18" charset="0"/>
              </a:rPr>
              <a:t>Many of us try to change bad habits quickly and if we are not successful straight away, we often become pessimistic and give up.</a:t>
            </a:r>
            <a:r>
              <a:rPr kumimoji="0" lang="en-US" sz="2400" i="0" u="none" strike="noStrike" kern="1200" cap="none" spc="0" normalizeH="0" baseline="0" noProof="1">
                <a:solidFill>
                  <a:srgbClr val="C00000"/>
                </a:solidFill>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2400" b="1" i="0" u="none" strike="noStrike" kern="1200" cap="none" spc="0" normalizeH="0" baseline="0" noProof="1">
                <a:solidFill>
                  <a:srgbClr val="C00000"/>
                </a:solidFill>
                <a:latin typeface="Times New Roman" panose="02020603050405020304" pitchFamily="18" charset="0"/>
                <a:ea typeface="宋体" panose="02010600030101010101" pitchFamily="2" charset="-122"/>
                <a:cs typeface="Times New Roman" panose="02020603050405020304" pitchFamily="18" charset="0"/>
              </a:rPr>
              <a:t>In fact, the most successful way to change is not suddenly, but over a period of time.</a:t>
            </a:r>
            <a:r>
              <a:rPr kumimoji="0" lang="en-US" sz="2400" i="0" u="none" strike="noStrike" kern="1200" cap="none" spc="0" normalizeH="0" baseline="0" noProof="1">
                <a:latin typeface="Times New Roman" panose="02020603050405020304" pitchFamily="18" charset="0"/>
                <a:ea typeface="宋体" panose="02010600030101010101" pitchFamily="2" charset="-122"/>
                <a:cs typeface="Times New Roman" panose="02020603050405020304" pitchFamily="18" charset="0"/>
              </a:rPr>
              <a:t> As the Chinese philosopher Lao Zi wrote, "A journey of a thousand miles begins with a single step. "One step seems small, but it is essential. To reach the goal of change, a person must show some discipline and repeatedly take many small steps. After all, </a:t>
            </a:r>
            <a:r>
              <a:rPr kumimoji="0" lang="en-US" altLang="zh-CN" sz="2400" b="1" i="0" u="none" strike="noStrike" kern="1200" cap="none" spc="0" normalizeH="0" baseline="0" noProof="1">
                <a:solidFill>
                  <a:srgbClr val="C00000"/>
                </a:solidFill>
                <a:latin typeface="Times New Roman" panose="02020603050405020304" pitchFamily="18" charset="0"/>
                <a:ea typeface="宋体" panose="02010600030101010101" pitchFamily="2" charset="-122"/>
                <a:cs typeface="Times New Roman" panose="02020603050405020304" pitchFamily="18" charset="0"/>
              </a:rPr>
              <a:t>it is not easy to break bad habits .</a:t>
            </a:r>
            <a:endParaRPr kumimoji="0" lang="en-US" altLang="ko-KR" sz="2400" b="0" i="0" u="none" strike="noStrike" kern="1200" cap="none" spc="0" normalizeH="0" baseline="0" noProof="0" dirty="0" err="1">
              <a:ln>
                <a:noFill/>
              </a:ln>
              <a:solidFill>
                <a:sysClr val="windowText" lastClr="000000">
                  <a:lumMod val="85000"/>
                  <a:lumOff val="15000"/>
                </a:sysClr>
              </a:solidFill>
              <a:effectLst/>
              <a:uLnTx/>
              <a:uFillTx/>
              <a:latin typeface="Times New Roman" panose="02020603050405020304" pitchFamily="18" charset="0"/>
              <a:ea typeface="方正大黑体_GBK" charset="-122"/>
              <a:cs typeface="Times New Roman" panose="02020603050405020304" pitchFamily="18" charset="0"/>
            </a:endParaRPr>
          </a:p>
        </p:txBody>
      </p:sp>
      <p:sp>
        <p:nvSpPr>
          <p:cNvPr id="633" name="任意多边形 6"/>
          <p:cNvSpPr/>
          <p:nvPr/>
        </p:nvSpPr>
        <p:spPr bwMode="auto">
          <a:xfrm>
            <a:off x="5847065" y="104411"/>
            <a:ext cx="2825130" cy="488414"/>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accent5"/>
          </a:solidFill>
          <a:ln w="19050">
            <a:gradFill flip="none" rotWithShape="1">
              <a:gsLst>
                <a:gs pos="0">
                  <a:schemeClr val="bg1">
                    <a:lumMod val="75000"/>
                  </a:schemeClr>
                </a:gs>
                <a:gs pos="100000">
                  <a:schemeClr val="bg1"/>
                </a:gs>
              </a:gsLst>
              <a:lin ang="2700000" scaled="1"/>
            </a:gradFill>
          </a:ln>
          <a:effectLst>
            <a:innerShdw blurRad="63500" dist="50800" dir="13500000">
              <a:prstClr val="black">
                <a:alpha val="50000"/>
              </a:prstClr>
            </a:innerShdw>
          </a:effectLst>
        </p:spPr>
        <p:txBody>
          <a:bodyPr vert="horz" wrap="square" lIns="68580" tIns="34290" rIns="68580" bIns="34290" numCol="1" anchor="t" anchorCtr="0" compatLnSpc="1">
            <a:noAutofit/>
          </a:bodyPr>
          <a:lstStyle/>
          <a:p>
            <a:pPr fontAlgn="base"/>
            <a:endParaRPr lang="zh-CN" altLang="en-US" sz="1350" b="1" strike="noStrike" noProof="1">
              <a:solidFill>
                <a:prstClr val="black"/>
              </a:solidFill>
              <a:latin typeface="幼圆" panose="02010509060101010101" pitchFamily="49" charset="-122"/>
              <a:ea typeface="幼圆" panose="02010509060101010101" pitchFamily="49" charset="-122"/>
            </a:endParaRPr>
          </a:p>
        </p:txBody>
      </p:sp>
      <p:sp>
        <p:nvSpPr>
          <p:cNvPr id="18" name="文本框 17"/>
          <p:cNvSpPr txBox="1"/>
          <p:nvPr/>
        </p:nvSpPr>
        <p:spPr>
          <a:xfrm>
            <a:off x="6251575" y="131763"/>
            <a:ext cx="2254250" cy="460375"/>
          </a:xfrm>
          <a:prstGeom prst="rect">
            <a:avLst/>
          </a:prstGeom>
          <a:noFill/>
          <a:ln>
            <a:solidFill>
              <a:schemeClr val="accent3">
                <a:lumMod val="60000"/>
                <a:lumOff val="40000"/>
              </a:schemeClr>
            </a:solidFill>
          </a:ln>
        </p:spPr>
        <p:txBody>
          <a:bodyPr wrap="square" rtlCol="0" anchor="t">
            <a:spAutoFit/>
          </a:bodyPr>
          <a:lstStyle/>
          <a:p>
            <a:r>
              <a:rPr lang="en-US" sz="2400" b="1" noProof="1">
                <a:latin typeface="Times New Roman" panose="02020603050405020304" pitchFamily="18" charset="0"/>
                <a:ea typeface="+mj-ea"/>
                <a:cs typeface="Times New Roman" panose="02020603050405020304" pitchFamily="18" charset="0"/>
                <a:sym typeface="+mn-ea"/>
              </a:rPr>
              <a:t>Paragraph 6</a:t>
            </a:r>
            <a:endParaRPr lang="en-US" altLang="en-US" sz="2400" b="1" noProof="1">
              <a:latin typeface="Times New Roman" panose="02020603050405020304" pitchFamily="18" charset="0"/>
              <a:ea typeface="+mj-ea"/>
              <a:cs typeface="Times New Roman" panose="02020603050405020304" pitchFamily="18" charset="0"/>
              <a:sym typeface="+mn-ea"/>
            </a:endParaRPr>
          </a:p>
        </p:txBody>
      </p:sp>
      <p:grpSp>
        <p:nvGrpSpPr>
          <p:cNvPr id="37" name="组合 36"/>
          <p:cNvGrpSpPr/>
          <p:nvPr/>
        </p:nvGrpSpPr>
        <p:grpSpPr>
          <a:xfrm>
            <a:off x="4775200" y="2170113"/>
            <a:ext cx="1797050" cy="323850"/>
            <a:chOff x="16255" y="8536"/>
            <a:chExt cx="2231" cy="1357"/>
          </a:xfrm>
        </p:grpSpPr>
        <p:cxnSp>
          <p:nvCxnSpPr>
            <p:cNvPr id="35" name="直接箭头连接符 34"/>
            <p:cNvCxnSpPr/>
            <p:nvPr/>
          </p:nvCxnSpPr>
          <p:spPr>
            <a:xfrm>
              <a:off x="17203" y="9892"/>
              <a:ext cx="1283"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16255" y="8536"/>
              <a:ext cx="948" cy="13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8" name="文本框 37"/>
          <p:cNvSpPr txBox="1"/>
          <p:nvPr/>
        </p:nvSpPr>
        <p:spPr>
          <a:xfrm>
            <a:off x="6572250" y="2333625"/>
            <a:ext cx="2571750" cy="460375"/>
          </a:xfrm>
          <a:prstGeom prst="rect">
            <a:avLst/>
          </a:prstGeom>
          <a:solidFill>
            <a:schemeClr val="accent6">
              <a:lumMod val="60000"/>
              <a:lumOff val="40000"/>
            </a:schemeClr>
          </a:solidFill>
          <a:ln w="9525">
            <a:noFill/>
          </a:ln>
        </p:spPr>
        <p:txBody>
          <a:bodyPr wrap="square" anchor="t">
            <a:spAutoFit/>
          </a:bodyPr>
          <a:lstStyle/>
          <a:p>
            <a:r>
              <a:rPr lang="en-US" altLang="zh-CN" sz="2400" b="1" noProof="1">
                <a:solidFill>
                  <a:srgbClr val="7030A0"/>
                </a:solidFill>
                <a:latin typeface="Times New Roman" panose="02020603050405020304" pitchFamily="18" charset="0"/>
                <a:ea typeface="宋体" panose="02010600030101010101" pitchFamily="2" charset="-122"/>
                <a:cs typeface="+mn-cs"/>
                <a:sym typeface="等线" panose="02010600030101010101" pitchFamily="2" charset="-122"/>
              </a:rPr>
              <a:t>Standout sentence</a:t>
            </a:r>
            <a:endParaRPr lang="en-US" altLang="zh-CN" sz="2400" b="1" noProof="1">
              <a:solidFill>
                <a:srgbClr val="7030A0"/>
              </a:solidFill>
              <a:latin typeface="Times New Roman" panose="02020603050405020304" pitchFamily="18" charset="0"/>
              <a:sym typeface="等线" panose="02010600030101010101" pitchFamily="2" charset="-122"/>
            </a:endParaRPr>
          </a:p>
        </p:txBody>
      </p:sp>
      <p:sp>
        <p:nvSpPr>
          <p:cNvPr id="6" name="文本框 5"/>
          <p:cNvSpPr txBox="1"/>
          <p:nvPr/>
        </p:nvSpPr>
        <p:spPr>
          <a:xfrm>
            <a:off x="6002338" y="3594100"/>
            <a:ext cx="2986087" cy="2214880"/>
          </a:xfrm>
          <a:prstGeom prst="rect">
            <a:avLst/>
          </a:prstGeom>
          <a:solidFill>
            <a:srgbClr val="FAC090"/>
          </a:solidFill>
          <a:ln w="9525">
            <a:noFill/>
          </a:ln>
        </p:spPr>
        <p:txBody>
          <a:bodyPr wrap="square" anchor="t">
            <a:spAutoFit/>
          </a:bodyPr>
          <a:lstStyle/>
          <a:p>
            <a:pPr algn="just"/>
            <a:r>
              <a:rPr lang="en-US" altLang="zh-CN" sz="2400" b="1">
                <a:latin typeface="Times New Roman" panose="02020603050405020304" pitchFamily="18" charset="0"/>
                <a:ea typeface="等线" panose="02010600030101010101" pitchFamily="2" charset="-122"/>
              </a:rPr>
              <a:t>D </a:t>
            </a:r>
            <a:r>
              <a:rPr lang="en-US" sz="2400">
                <a:latin typeface="Times New Roman" panose="02020603050405020304" pitchFamily="18" charset="0"/>
                <a:ea typeface="等线" panose="02010600030101010101" pitchFamily="2" charset="-122"/>
              </a:rPr>
              <a:t>Changing habits gradually.</a:t>
            </a:r>
            <a:endParaRPr lang="en-US" sz="2400">
              <a:latin typeface="Times New Roman" panose="02020603050405020304" pitchFamily="18" charset="0"/>
              <a:ea typeface="等线" panose="02010600030101010101" pitchFamily="2" charset="-122"/>
            </a:endParaRPr>
          </a:p>
          <a:p>
            <a:pPr algn="just"/>
            <a:r>
              <a:rPr lang="en-US" altLang="zh-CN" sz="2400" b="1">
                <a:solidFill>
                  <a:srgbClr val="FF0000"/>
                </a:solidFill>
                <a:latin typeface="Times New Roman" panose="02020603050405020304" pitchFamily="18" charset="0"/>
                <a:ea typeface="等线" panose="02010600030101010101" pitchFamily="2" charset="-122"/>
                <a:sym typeface="等线" panose="02010600030101010101" pitchFamily="2" charset="-122"/>
              </a:rPr>
              <a:t>Tips</a:t>
            </a:r>
            <a:r>
              <a:rPr lang="zh-CN" altLang="en-US" sz="2400" b="1">
                <a:solidFill>
                  <a:srgbClr val="FF0000"/>
                </a:solidFill>
                <a:latin typeface="Times New Roman" panose="02020603050405020304" pitchFamily="18" charset="0"/>
                <a:ea typeface="等线" panose="02010600030101010101" pitchFamily="2" charset="-122"/>
                <a:sym typeface="等线" panose="02010600030101010101" pitchFamily="2" charset="-122"/>
              </a:rPr>
              <a:t>：</a:t>
            </a:r>
            <a:endParaRPr lang="zh-CN" altLang="en-US" sz="2400" b="1">
              <a:solidFill>
                <a:srgbClr val="FF0000"/>
              </a:solidFill>
              <a:latin typeface="Times New Roman" panose="02020603050405020304" pitchFamily="18" charset="0"/>
              <a:ea typeface="等线" panose="02010600030101010101" pitchFamily="2" charset="-122"/>
              <a:sym typeface="等线" panose="02010600030101010101" pitchFamily="2" charset="-122"/>
            </a:endParaRPr>
          </a:p>
          <a:p>
            <a:pPr algn="just"/>
            <a:r>
              <a:rPr lang="en-US" altLang="zh-CN" sz="2400" b="1">
                <a:solidFill>
                  <a:srgbClr val="FF0000"/>
                </a:solidFill>
                <a:latin typeface="Times New Roman" panose="02020603050405020304" pitchFamily="18" charset="0"/>
                <a:ea typeface="等线" panose="02010600030101010101" pitchFamily="2" charset="-122"/>
                <a:sym typeface="等线" panose="02010600030101010101" pitchFamily="2" charset="-122"/>
              </a:rPr>
              <a:t>Look for  standout sentence.</a:t>
            </a:r>
            <a:endParaRPr lang="en-US" altLang="zh-CN" sz="2400" b="1">
              <a:solidFill>
                <a:srgbClr val="FF0000"/>
              </a:solidFill>
              <a:latin typeface="Times New Roman" panose="02020603050405020304" pitchFamily="18" charset="0"/>
              <a:ea typeface="等线" panose="02010600030101010101" pitchFamily="2" charset="-122"/>
            </a:endParaRPr>
          </a:p>
          <a:p>
            <a:pPr algn="just"/>
            <a:r>
              <a:rPr lang="en-US" altLang="zh-CN" b="1">
                <a:solidFill>
                  <a:srgbClr val="FF0000"/>
                </a:solidFill>
                <a:latin typeface="Times New Roman" panose="02020603050405020304" pitchFamily="18" charset="0"/>
                <a:ea typeface="等线" panose="02010600030101010101" pitchFamily="2" charset="-122"/>
                <a:sym typeface="等线" panose="02010600030101010101" pitchFamily="2" charset="-122"/>
              </a:rPr>
              <a:t> </a:t>
            </a:r>
            <a:endParaRPr lang="zh-CN" altLang="zh-CN" b="1">
              <a:solidFill>
                <a:srgbClr val="FF0000"/>
              </a:solidFill>
              <a:latin typeface="等线" panose="02010600030101010101" pitchFamily="2" charset="-122"/>
              <a:ea typeface="等线"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8"/>
                                        </p:tgtEl>
                                        <p:attrNameLst>
                                          <p:attrName>style.visibility</p:attrName>
                                        </p:attrNameLst>
                                      </p:cBhvr>
                                      <p:to>
                                        <p:strVal val="visible"/>
                                      </p:to>
                                    </p:set>
                                  </p:childTnLst>
                                </p:cTn>
                              </p:par>
                            </p:childTnLst>
                          </p:cTn>
                        </p:par>
                        <p:par>
                          <p:cTn id="14" fill="hold">
                            <p:stCondLst>
                              <p:cond delay="0"/>
                            </p:stCondLst>
                            <p:childTnLst>
                              <p:par>
                                <p:cTn id="15" presetID="3" presetClass="entr" presetSubtype="1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barn(inVertical)">
                                      <p:cBhvr>
                                        <p:cTn id="2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8" grpId="0" bldLvl="0" animBg="1"/>
      <p:bldP spid="6"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3" name="任意多边形 6"/>
          <p:cNvSpPr/>
          <p:nvPr/>
        </p:nvSpPr>
        <p:spPr bwMode="auto">
          <a:xfrm>
            <a:off x="5847065" y="104411"/>
            <a:ext cx="2825130" cy="488414"/>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accent5"/>
          </a:solidFill>
          <a:ln w="19050">
            <a:gradFill flip="none" rotWithShape="1">
              <a:gsLst>
                <a:gs pos="0">
                  <a:schemeClr val="bg1">
                    <a:lumMod val="75000"/>
                  </a:schemeClr>
                </a:gs>
                <a:gs pos="100000">
                  <a:schemeClr val="bg1"/>
                </a:gs>
              </a:gsLst>
              <a:lin ang="2700000" scaled="1"/>
            </a:gradFill>
          </a:ln>
          <a:effectLst>
            <a:innerShdw blurRad="63500" dist="50800" dir="13500000">
              <a:prstClr val="black">
                <a:alpha val="50000"/>
              </a:prstClr>
            </a:innerShdw>
          </a:effectLst>
        </p:spPr>
        <p:txBody>
          <a:bodyPr vert="horz" wrap="square" lIns="68580" tIns="34290" rIns="68580" bIns="34290" numCol="1" anchor="t" anchorCtr="0" compatLnSpc="1">
            <a:noAutofit/>
          </a:bodyPr>
          <a:lstStyle/>
          <a:p>
            <a:pPr fontAlgn="base"/>
            <a:endParaRPr lang="zh-CN" altLang="en-US" sz="1350" b="1" strike="noStrike" noProof="1">
              <a:solidFill>
                <a:prstClr val="black"/>
              </a:solidFill>
              <a:latin typeface="幼圆" panose="02010509060101010101" pitchFamily="49" charset="-122"/>
              <a:ea typeface="幼圆" panose="02010509060101010101" pitchFamily="49" charset="-122"/>
            </a:endParaRPr>
          </a:p>
        </p:txBody>
      </p:sp>
      <p:sp>
        <p:nvSpPr>
          <p:cNvPr id="18" name="文本框 17"/>
          <p:cNvSpPr txBox="1"/>
          <p:nvPr/>
        </p:nvSpPr>
        <p:spPr>
          <a:xfrm>
            <a:off x="6251575" y="131763"/>
            <a:ext cx="2254250" cy="460375"/>
          </a:xfrm>
          <a:prstGeom prst="rect">
            <a:avLst/>
          </a:prstGeom>
          <a:noFill/>
          <a:ln>
            <a:solidFill>
              <a:schemeClr val="accent3">
                <a:lumMod val="60000"/>
                <a:lumOff val="40000"/>
              </a:schemeClr>
            </a:solidFill>
          </a:ln>
        </p:spPr>
        <p:txBody>
          <a:bodyPr wrap="square" rtlCol="0" anchor="t">
            <a:spAutoFit/>
          </a:bodyPr>
          <a:lstStyle/>
          <a:p>
            <a:r>
              <a:rPr lang="en-US" sz="2400" b="1" noProof="1">
                <a:latin typeface="Times New Roman" panose="02020603050405020304" pitchFamily="18" charset="0"/>
                <a:ea typeface="+mj-ea"/>
                <a:cs typeface="Times New Roman" panose="02020603050405020304" pitchFamily="18" charset="0"/>
                <a:sym typeface="+mn-ea"/>
              </a:rPr>
              <a:t>Paragraph 7</a:t>
            </a:r>
            <a:endParaRPr lang="en-US" altLang="en-US" sz="2400" b="1" noProof="1">
              <a:latin typeface="Times New Roman" panose="02020603050405020304" pitchFamily="18" charset="0"/>
              <a:ea typeface="+mj-ea"/>
              <a:cs typeface="Times New Roman" panose="02020603050405020304" pitchFamily="18" charset="0"/>
              <a:sym typeface="+mn-ea"/>
            </a:endParaRPr>
          </a:p>
        </p:txBody>
      </p:sp>
      <p:sp>
        <p:nvSpPr>
          <p:cNvPr id="2" name="직사각형 129"/>
          <p:cNvSpPr/>
          <p:nvPr/>
        </p:nvSpPr>
        <p:spPr>
          <a:xfrm>
            <a:off x="101600" y="612775"/>
            <a:ext cx="5638800" cy="2676525"/>
          </a:xfrm>
          <a:prstGeom prst="rect">
            <a:avLst/>
          </a:prstGeom>
          <a:noFill/>
          <a:ln w="28575" cap="flat" cmpd="sng">
            <a:solidFill>
              <a:srgbClr val="C00000"/>
            </a:solidFill>
            <a:prstDash val="solid"/>
            <a:round/>
            <a:headEnd type="none" w="med" len="med"/>
            <a:tailEnd type="none" w="med" len="med"/>
          </a:ln>
        </p:spPr>
        <p:txBody>
          <a:bodyPr wrap="square" anchor="t">
            <a:spAutoFit/>
          </a:bodyPr>
          <a:lstStyle/>
          <a:p>
            <a:pPr algn="just">
              <a:buSzTx/>
            </a:pPr>
            <a:r>
              <a:rPr lang="en-US" altLang="zh-CN" sz="2400" dirty="0">
                <a:solidFill>
                  <a:srgbClr val="C00000"/>
                </a:solidFill>
                <a:latin typeface="Times New Roman" panose="02020603050405020304" pitchFamily="18" charset="0"/>
                <a:ea typeface="宋体" panose="02010600030101010101" pitchFamily="2" charset="-122"/>
              </a:rPr>
              <a:t>For young people</a:t>
            </a:r>
            <a:r>
              <a:rPr lang="en-US" altLang="zh-CN" sz="2400" dirty="0">
                <a:latin typeface="Times New Roman" panose="02020603050405020304" pitchFamily="18" charset="0"/>
                <a:ea typeface="宋体" panose="02010600030101010101" pitchFamily="2" charset="-122"/>
              </a:rPr>
              <a:t>, there is plenty of time to change bad habits. However, there is </a:t>
            </a:r>
            <a:r>
              <a:rPr lang="en-US" altLang="zh-CN" sz="2400" dirty="0" err="1">
                <a:latin typeface="Times New Roman" panose="02020603050405020304" pitchFamily="18" charset="0"/>
                <a:ea typeface="宋体" panose="02010600030101010101" pitchFamily="2" charset="-122"/>
              </a:rPr>
              <a:t>no"magic</a:t>
            </a:r>
            <a:r>
              <a:rPr lang="en-US" altLang="zh-CN" sz="2400" dirty="0">
                <a:latin typeface="Times New Roman" panose="02020603050405020304" pitchFamily="18" charset="0"/>
                <a:ea typeface="宋体" panose="02010600030101010101" pitchFamily="2" charset="-122"/>
              </a:rPr>
              <a:t> pill" or delete button that will help you; you have to think about your bad habits and decide on some changes. </a:t>
            </a:r>
            <a:r>
              <a:rPr lang="en-US" altLang="zh-CN" sz="2400" dirty="0">
                <a:solidFill>
                  <a:srgbClr val="C00000"/>
                </a:solidFill>
                <a:latin typeface="Times New Roman" panose="02020603050405020304" pitchFamily="18" charset="0"/>
                <a:ea typeface="宋体" panose="02010600030101010101" pitchFamily="2" charset="-122"/>
              </a:rPr>
              <a:t>You have the power to build a happy and healthy life full of good habits!</a:t>
            </a:r>
            <a:endParaRPr lang="en-US" altLang="zh-CN" sz="2400" dirty="0">
              <a:solidFill>
                <a:srgbClr val="C00000"/>
              </a:solidFill>
              <a:latin typeface="Times New Roman" panose="02020603050405020304" pitchFamily="18" charset="0"/>
              <a:ea typeface="宋体" panose="02010600030101010101" pitchFamily="2" charset="-122"/>
            </a:endParaRPr>
          </a:p>
        </p:txBody>
      </p:sp>
      <p:pic>
        <p:nvPicPr>
          <p:cNvPr id="24" name="图形 4"/>
          <p:cNvPicPr>
            <a:picLocks noGrp="1" noChangeAspect="1"/>
          </p:cNvPicPr>
          <p:nvPr/>
        </p:nvPicPr>
        <p:blipFill>
          <a:blip r:embed="rId1" cstate="print"/>
          <a:stretch>
            <a:fillRect/>
          </a:stretch>
        </p:blipFill>
        <p:spPr>
          <a:xfrm>
            <a:off x="5295900" y="3457575"/>
            <a:ext cx="3848100" cy="2905125"/>
          </a:xfrm>
          <a:prstGeom prst="rect">
            <a:avLst/>
          </a:prstGeom>
          <a:noFill/>
          <a:ln w="9525">
            <a:noFill/>
          </a:ln>
        </p:spPr>
      </p:pic>
      <p:sp>
        <p:nvSpPr>
          <p:cNvPr id="6" name="文本框 5"/>
          <p:cNvSpPr txBox="1"/>
          <p:nvPr/>
        </p:nvSpPr>
        <p:spPr>
          <a:xfrm>
            <a:off x="5686425" y="3594100"/>
            <a:ext cx="3132138" cy="2339975"/>
          </a:xfrm>
          <a:prstGeom prst="rect">
            <a:avLst/>
          </a:prstGeom>
          <a:solidFill>
            <a:srgbClr val="FAC090"/>
          </a:solidFill>
          <a:ln w="9525">
            <a:noFill/>
          </a:ln>
        </p:spPr>
        <p:txBody>
          <a:bodyPr wrap="square" anchor="t">
            <a:spAutoFit/>
          </a:bodyPr>
          <a:lstStyle/>
          <a:p>
            <a:pPr algn="just"/>
            <a:r>
              <a:rPr lang="en-US" altLang="zh-CN" sz="2400" b="1" dirty="0">
                <a:latin typeface="Times New Roman" panose="02020603050405020304" pitchFamily="18" charset="0"/>
                <a:ea typeface="等线" panose="02010600030101010101" pitchFamily="2" charset="-122"/>
              </a:rPr>
              <a:t>C</a:t>
            </a:r>
            <a:r>
              <a:rPr lang="en-US" altLang="zh-CN" sz="2400" b="1" dirty="0">
                <a:latin typeface="等线" panose="02010600030101010101" pitchFamily="2" charset="-122"/>
                <a:ea typeface="等线" panose="02010600030101010101" pitchFamily="2" charset="-122"/>
              </a:rPr>
              <a:t> </a:t>
            </a:r>
            <a:r>
              <a:rPr lang="en-US" altLang="zh-CN" sz="2400" dirty="0">
                <a:latin typeface="Times New Roman" panose="02020603050405020304" pitchFamily="18" charset="0"/>
                <a:ea typeface="等线" panose="02010600030101010101" pitchFamily="2" charset="-122"/>
              </a:rPr>
              <a:t>Young people have the power to build a healthy life full of good habits.</a:t>
            </a:r>
            <a:endParaRPr lang="en-US" altLang="zh-CN" sz="2400" dirty="0">
              <a:latin typeface="Times New Roman" panose="02020603050405020304" pitchFamily="18" charset="0"/>
              <a:ea typeface="等线" panose="02010600030101010101" pitchFamily="2" charset="-122"/>
            </a:endParaRPr>
          </a:p>
          <a:p>
            <a:pPr algn="just"/>
            <a:r>
              <a:rPr lang="en-US" altLang="zh-CN" sz="2000" b="1" dirty="0">
                <a:solidFill>
                  <a:srgbClr val="FF0000"/>
                </a:solidFill>
                <a:latin typeface="Times New Roman" panose="02020603050405020304" pitchFamily="18" charset="0"/>
                <a:ea typeface="等线" panose="02010600030101010101" pitchFamily="2" charset="-122"/>
                <a:sym typeface="等线" panose="02010600030101010101" pitchFamily="2" charset="-122"/>
              </a:rPr>
              <a:t>Tips</a:t>
            </a:r>
            <a:r>
              <a:rPr lang="zh-CN" altLang="en-US" sz="2000" b="1" dirty="0">
                <a:solidFill>
                  <a:srgbClr val="FF0000"/>
                </a:solidFill>
                <a:latin typeface="Times New Roman" panose="02020603050405020304" pitchFamily="18" charset="0"/>
                <a:ea typeface="等线" panose="02010600030101010101" pitchFamily="2" charset="-122"/>
                <a:sym typeface="等线" panose="02010600030101010101" pitchFamily="2" charset="-122"/>
              </a:rPr>
              <a:t>：</a:t>
            </a:r>
            <a:r>
              <a:rPr lang="en-US" altLang="zh-CN" sz="2000" b="1" dirty="0">
                <a:solidFill>
                  <a:srgbClr val="FF0000"/>
                </a:solidFill>
                <a:latin typeface="Times New Roman" panose="02020603050405020304" pitchFamily="18" charset="0"/>
                <a:ea typeface="等线" panose="02010600030101010101" pitchFamily="2" charset="-122"/>
                <a:sym typeface="等线" panose="02010600030101010101" pitchFamily="2" charset="-122"/>
              </a:rPr>
              <a:t> Look for topic sentence </a:t>
            </a:r>
            <a:endParaRPr lang="zh-CN" altLang="zh-CN" sz="2000" b="1" dirty="0">
              <a:solidFill>
                <a:srgbClr val="FF0000"/>
              </a:solidFill>
              <a:latin typeface="等线" panose="02010600030101010101" pitchFamily="2" charset="-122"/>
              <a:ea typeface="等线" panose="02010600030101010101" pitchFamily="2" charset="-122"/>
            </a:endParaRPr>
          </a:p>
          <a:p>
            <a:pPr algn="just"/>
            <a:endParaRPr lang="en-US" altLang="zh-CN" sz="2000" dirty="0">
              <a:latin typeface="Times New Roman" panose="02020603050405020304" pitchFamily="18" charset="0"/>
              <a:ea typeface="等线" panose="02010600030101010101" pitchFamily="2" charset="-122"/>
            </a:endParaRPr>
          </a:p>
          <a:p>
            <a:pPr algn="just"/>
            <a:r>
              <a:rPr lang="en-US" altLang="zh-CN" b="1" dirty="0">
                <a:solidFill>
                  <a:srgbClr val="FF0000"/>
                </a:solidFill>
                <a:latin typeface="Times New Roman" panose="02020603050405020304" pitchFamily="18" charset="0"/>
                <a:ea typeface="等线" panose="02010600030101010101" pitchFamily="2" charset="-122"/>
                <a:sym typeface="等线" panose="02010600030101010101" pitchFamily="2" charset="-122"/>
              </a:rPr>
              <a:t> </a:t>
            </a:r>
            <a:endParaRPr lang="zh-CN" altLang="zh-CN" b="1" dirty="0">
              <a:solidFill>
                <a:srgbClr val="FF0000"/>
              </a:solidFill>
              <a:latin typeface="等线" panose="02010600030101010101" pitchFamily="2" charset="-122"/>
              <a:ea typeface="等线" panose="02010600030101010101" pitchFamily="2" charset="-122"/>
            </a:endParaRPr>
          </a:p>
        </p:txBody>
      </p:sp>
      <p:grpSp>
        <p:nvGrpSpPr>
          <p:cNvPr id="37" name="组合 36"/>
          <p:cNvGrpSpPr/>
          <p:nvPr/>
        </p:nvGrpSpPr>
        <p:grpSpPr>
          <a:xfrm>
            <a:off x="2262188" y="1066800"/>
            <a:ext cx="3989387" cy="190500"/>
            <a:chOff x="16255" y="8536"/>
            <a:chExt cx="2067" cy="801"/>
          </a:xfrm>
        </p:grpSpPr>
        <p:cxnSp>
          <p:nvCxnSpPr>
            <p:cNvPr id="35" name="直接箭头连接符 34"/>
            <p:cNvCxnSpPr/>
            <p:nvPr/>
          </p:nvCxnSpPr>
          <p:spPr>
            <a:xfrm>
              <a:off x="17167" y="9337"/>
              <a:ext cx="115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16255" y="8536"/>
              <a:ext cx="912" cy="8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8" name="文本框 37"/>
          <p:cNvSpPr txBox="1"/>
          <p:nvPr/>
        </p:nvSpPr>
        <p:spPr>
          <a:xfrm>
            <a:off x="6251575" y="1066800"/>
            <a:ext cx="2254250" cy="460375"/>
          </a:xfrm>
          <a:prstGeom prst="rect">
            <a:avLst/>
          </a:prstGeom>
          <a:solidFill>
            <a:srgbClr val="BFBFBF"/>
          </a:solidFill>
          <a:ln w="9525">
            <a:noFill/>
          </a:ln>
        </p:spPr>
        <p:txBody>
          <a:bodyPr wrap="square" anchor="t">
            <a:spAutoFit/>
          </a:bodyPr>
          <a:lstStyle/>
          <a:p>
            <a:r>
              <a:rPr lang="en-US" altLang="zh-CN" sz="2400" b="1" dirty="0">
                <a:solidFill>
                  <a:srgbClr val="7030A0"/>
                </a:solidFill>
                <a:latin typeface="Times New Roman" panose="02020603050405020304" pitchFamily="18" charset="0"/>
                <a:ea typeface="宋体" panose="02010600030101010101" pitchFamily="2" charset="-122"/>
                <a:sym typeface="等线" panose="02010600030101010101" pitchFamily="2" charset="-122"/>
              </a:rPr>
              <a:t>“young people”</a:t>
            </a:r>
            <a:endParaRPr lang="en-US" altLang="zh-CN" sz="2400" b="1" dirty="0">
              <a:solidFill>
                <a:srgbClr val="7030A0"/>
              </a:solidFill>
              <a:latin typeface="Times New Roman" panose="02020603050405020304" pitchFamily="18" charset="0"/>
              <a:ea typeface="宋体" panose="02010600030101010101" pitchFamily="2" charset="-122"/>
            </a:endParaRPr>
          </a:p>
        </p:txBody>
      </p:sp>
      <p:grpSp>
        <p:nvGrpSpPr>
          <p:cNvPr id="39" name="组合 38"/>
          <p:cNvGrpSpPr/>
          <p:nvPr/>
        </p:nvGrpSpPr>
        <p:grpSpPr>
          <a:xfrm>
            <a:off x="4022725" y="2828925"/>
            <a:ext cx="2335213" cy="263525"/>
            <a:chOff x="16255" y="8536"/>
            <a:chExt cx="2002" cy="1104"/>
          </a:xfrm>
        </p:grpSpPr>
        <p:cxnSp>
          <p:nvCxnSpPr>
            <p:cNvPr id="40" name="直接箭头连接符 39"/>
            <p:cNvCxnSpPr/>
            <p:nvPr/>
          </p:nvCxnSpPr>
          <p:spPr>
            <a:xfrm>
              <a:off x="17169" y="9640"/>
              <a:ext cx="1088"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16255" y="8536"/>
              <a:ext cx="914" cy="11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 name="文本框 6"/>
          <p:cNvSpPr txBox="1"/>
          <p:nvPr/>
        </p:nvSpPr>
        <p:spPr>
          <a:xfrm>
            <a:off x="6597650" y="2828925"/>
            <a:ext cx="2074863" cy="460375"/>
          </a:xfrm>
          <a:prstGeom prst="rect">
            <a:avLst/>
          </a:prstGeom>
          <a:solidFill>
            <a:srgbClr val="C8E3F6"/>
          </a:solidFill>
          <a:ln w="9525">
            <a:noFill/>
          </a:ln>
        </p:spPr>
        <p:txBody>
          <a:bodyPr wrap="none" anchor="t">
            <a:spAutoFit/>
          </a:bodyPr>
          <a:lstStyle/>
          <a:p>
            <a:r>
              <a:rPr lang="en-US" altLang="zh-CN" sz="2400" b="1" dirty="0">
                <a:solidFill>
                  <a:srgbClr val="7030A0"/>
                </a:solidFill>
                <a:latin typeface="Times New Roman" panose="02020603050405020304" pitchFamily="18" charset="0"/>
                <a:ea typeface="宋体" panose="02010600030101010101" pitchFamily="2" charset="-122"/>
                <a:sym typeface="等线" panose="02010600030101010101" pitchFamily="2" charset="-122"/>
              </a:rPr>
              <a:t>Topic sentence</a:t>
            </a:r>
            <a:endParaRPr lang="en-US" altLang="zh-CN" sz="2400" b="1" dirty="0">
              <a:solidFill>
                <a:srgbClr val="7030A0"/>
              </a:solidFill>
              <a:latin typeface="Times New Roman" panose="02020603050405020304" pitchFamily="18" charset="0"/>
              <a:ea typeface="宋体" panose="02010600030101010101" pitchFamily="2" charset="-122"/>
              <a:sym typeface="等线"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9"/>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barn(inVertical)">
                                      <p:cBhvr>
                                        <p:cTn id="24" dur="500"/>
                                        <p:tgtEl>
                                          <p:spTgt spid="24"/>
                                        </p:tgtEl>
                                      </p:cBhvr>
                                    </p:animEffect>
                                  </p:childTnLst>
                                </p:cTn>
                              </p:par>
                            </p:childTnLst>
                          </p:cTn>
                        </p:par>
                        <p:par>
                          <p:cTn id="25" fill="hold">
                            <p:stCondLst>
                              <p:cond delay="500"/>
                            </p:stCondLst>
                            <p:childTnLst>
                              <p:par>
                                <p:cTn id="26" presetID="3" presetClass="entr" presetSubtype="10"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linds(horizontal)">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6" grpId="0" bldLvl="0" animBg="1"/>
      <p:bldP spid="38" grpId="0" bldLvl="0" animBg="1"/>
      <p:bldP spid="7"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 name="TextBox 93"/>
          <p:cNvSpPr txBox="1"/>
          <p:nvPr/>
        </p:nvSpPr>
        <p:spPr>
          <a:xfrm>
            <a:off x="612775" y="309880"/>
            <a:ext cx="8079106" cy="598805"/>
          </a:xfrm>
          <a:prstGeom prst="rect">
            <a:avLst/>
          </a:prstGeom>
          <a:noFill/>
        </p:spPr>
        <p:txBody>
          <a:bodyPr wrap="square" rtlCol="0">
            <a:spAutoFit/>
          </a:bodyPr>
          <a:lstStyle/>
          <a:p>
            <a:r>
              <a:rPr lang="en-US" altLang="zh-CN" sz="3300" b="1" spc="400" noProof="1">
                <a:solidFill>
                  <a:schemeClr val="bg1"/>
                </a:solidFill>
                <a:latin typeface="Arial Rounded MT Bold" panose="020F0704030504030204" pitchFamily="34" charset="0"/>
                <a:ea typeface="幼圆" panose="02010509060101010101" pitchFamily="49" charset="-122"/>
                <a:cs typeface="+mn-cs"/>
              </a:rPr>
              <a:t>Reading for the main ideas</a:t>
            </a:r>
            <a:endParaRPr lang="en-US" altLang="zh-CN" sz="3300" b="1" spc="400" noProof="1">
              <a:solidFill>
                <a:schemeClr val="bg1"/>
              </a:solidFill>
              <a:latin typeface="Arial Rounded MT Bold" panose="020F0704030504030204" pitchFamily="34" charset="0"/>
              <a:ea typeface="幼圆" panose="02010509060101010101" pitchFamily="49" charset="-122"/>
            </a:endParaRPr>
          </a:p>
        </p:txBody>
      </p:sp>
      <p:sp>
        <p:nvSpPr>
          <p:cNvPr id="633" name="任意多边形 6"/>
          <p:cNvSpPr/>
          <p:nvPr/>
        </p:nvSpPr>
        <p:spPr bwMode="auto">
          <a:xfrm>
            <a:off x="552450" y="322235"/>
            <a:ext cx="7396163" cy="483154"/>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accent5"/>
          </a:solidFill>
          <a:ln w="19050">
            <a:gradFill flip="none" rotWithShape="1">
              <a:gsLst>
                <a:gs pos="0">
                  <a:schemeClr val="bg1">
                    <a:lumMod val="75000"/>
                  </a:schemeClr>
                </a:gs>
                <a:gs pos="100000">
                  <a:schemeClr val="bg1"/>
                </a:gs>
              </a:gsLst>
              <a:lin ang="2700000" scaled="1"/>
            </a:gradFill>
          </a:ln>
          <a:effectLst>
            <a:innerShdw blurRad="63500" dist="50800" dir="13500000">
              <a:prstClr val="black">
                <a:alpha val="50000"/>
              </a:prstClr>
            </a:innerShdw>
          </a:effectLst>
        </p:spPr>
        <p:txBody>
          <a:bodyPr vert="horz" wrap="square" lIns="68580" tIns="34290" rIns="68580" bIns="34290" numCol="1" anchor="t" anchorCtr="0" compatLnSpc="1">
            <a:noAutofit/>
          </a:bodyPr>
          <a:lstStyle/>
          <a:p>
            <a:pPr fontAlgn="base"/>
            <a:endParaRPr lang="zh-CN" altLang="en-US" sz="1350" b="1" strike="noStrike" noProof="1">
              <a:solidFill>
                <a:prstClr val="black"/>
              </a:solidFill>
              <a:latin typeface="幼圆" panose="02010509060101010101" pitchFamily="49" charset="-122"/>
              <a:ea typeface="幼圆" panose="02010509060101010101" pitchFamily="49" charset="-122"/>
            </a:endParaRPr>
          </a:p>
        </p:txBody>
      </p:sp>
      <p:sp>
        <p:nvSpPr>
          <p:cNvPr id="2" name="TextBox 93"/>
          <p:cNvSpPr txBox="1"/>
          <p:nvPr/>
        </p:nvSpPr>
        <p:spPr>
          <a:xfrm>
            <a:off x="683895" y="260350"/>
            <a:ext cx="8079106" cy="598805"/>
          </a:xfrm>
          <a:prstGeom prst="rect">
            <a:avLst/>
          </a:prstGeom>
          <a:noFill/>
        </p:spPr>
        <p:txBody>
          <a:bodyPr wrap="square" rtlCol="0">
            <a:spAutoFit/>
          </a:bodyPr>
          <a:lstStyle/>
          <a:p>
            <a:r>
              <a:rPr lang="en-US" altLang="zh-CN" sz="3300" b="1" spc="400" noProof="1">
                <a:solidFill>
                  <a:schemeClr val="bg1"/>
                </a:solidFill>
                <a:latin typeface="Arial Rounded MT Bold" panose="020F0704030504030204" pitchFamily="34" charset="0"/>
                <a:ea typeface="幼圆" panose="02010509060101010101" pitchFamily="49" charset="-122"/>
                <a:cs typeface="+mn-cs"/>
              </a:rPr>
              <a:t>Reading for structure</a:t>
            </a:r>
            <a:endParaRPr lang="en-US" altLang="zh-CN" sz="3300" b="1" spc="400" noProof="1">
              <a:solidFill>
                <a:schemeClr val="bg1"/>
              </a:solidFill>
              <a:latin typeface="Arial Rounded MT Bold" panose="020F0704030504030204" pitchFamily="34" charset="0"/>
              <a:ea typeface="幼圆" panose="02010509060101010101" pitchFamily="49" charset="-122"/>
            </a:endParaRPr>
          </a:p>
        </p:txBody>
      </p:sp>
      <p:sp>
        <p:nvSpPr>
          <p:cNvPr id="3" name="文本框 2"/>
          <p:cNvSpPr txBox="1"/>
          <p:nvPr/>
        </p:nvSpPr>
        <p:spPr>
          <a:xfrm>
            <a:off x="323215" y="950595"/>
            <a:ext cx="6043930" cy="645160"/>
          </a:xfrm>
          <a:prstGeom prst="rect">
            <a:avLst/>
          </a:prstGeom>
          <a:gradFill>
            <a:gsLst>
              <a:gs pos="0">
                <a:srgbClr val="E30000"/>
              </a:gs>
              <a:gs pos="100000">
                <a:srgbClr val="760303"/>
              </a:gs>
            </a:gsLst>
            <a:lin ang="5400000" scaled="0"/>
          </a:gradFill>
          <a:ln w="12700" cap="rnd" cmpd="sng">
            <a:solidFill>
              <a:schemeClr val="accent1">
                <a:shade val="50000"/>
              </a:schemeClr>
            </a:solidFill>
            <a:prstDash val="solid"/>
            <a:bevel/>
          </a:ln>
        </p:spPr>
        <p:txBody>
          <a:bodyPr wrap="none" rtlCol="0" anchor="t">
            <a:spAutoFit/>
          </a:bodyPr>
          <a:lstStyle/>
          <a:p>
            <a:pPr algn="l"/>
            <a:r>
              <a:rPr lang="en-US" b="1" dirty="0">
                <a:solidFill>
                  <a:schemeClr val="bg1"/>
                </a:solidFill>
                <a:latin typeface="Times New Roman" panose="02020603050405020304" pitchFamily="18" charset="0"/>
                <a:ea typeface="+mj-ea"/>
                <a:cs typeface="Times New Roman" panose="02020603050405020304" pitchFamily="18" charset="0"/>
                <a:sym typeface="+mn-ea"/>
              </a:rPr>
              <a:t>Paragraph 1 </a:t>
            </a:r>
            <a:r>
              <a:rPr lang="en-US" altLang="zh-CN" dirty="0">
                <a:solidFill>
                  <a:schemeClr val="bg1"/>
                </a:solidFill>
                <a:latin typeface="Times New Roman" panose="02020603050405020304" pitchFamily="18" charset="0"/>
                <a:ea typeface="等线" panose="02010600030101010101" pitchFamily="2" charset="-122"/>
                <a:sym typeface="等线" panose="02010600030101010101" pitchFamily="2" charset="-122"/>
              </a:rPr>
              <a:t> </a:t>
            </a:r>
            <a:r>
              <a:rPr lang="en-US" altLang="zh-CN" dirty="0">
                <a:solidFill>
                  <a:schemeClr val="bg1"/>
                </a:solidFill>
                <a:ea typeface="汉仪刚艺体-35W" charset="-122"/>
                <a:sym typeface="等线" panose="02010600030101010101" pitchFamily="2" charset="-122"/>
              </a:rPr>
              <a:t>Why bad teenage habits should be changed</a:t>
            </a:r>
            <a:r>
              <a:rPr lang="en-US" altLang="zh-CN" dirty="0">
                <a:solidFill>
                  <a:srgbClr val="000000"/>
                </a:solidFill>
                <a:ea typeface="汉仪刚艺体-35W" charset="-122"/>
                <a:sym typeface="等线" panose="02010600030101010101" pitchFamily="2" charset="-122"/>
              </a:rPr>
              <a:t>.</a:t>
            </a:r>
            <a:endParaRPr lang="en-US" altLang="zh-CN" dirty="0">
              <a:solidFill>
                <a:srgbClr val="000000"/>
              </a:solidFill>
              <a:latin typeface="Times New Roman" panose="02020603050405020304" pitchFamily="18" charset="0"/>
              <a:ea typeface="等线" panose="02010600030101010101" pitchFamily="2" charset="-122"/>
              <a:sym typeface="等线" panose="02010600030101010101" pitchFamily="2" charset="-122"/>
            </a:endParaRPr>
          </a:p>
          <a:p>
            <a:endParaRPr lang="zh-CN" altLang="en-US" dirty="0"/>
          </a:p>
        </p:txBody>
      </p:sp>
      <p:sp>
        <p:nvSpPr>
          <p:cNvPr id="4" name="文本框 3"/>
          <p:cNvSpPr txBox="1"/>
          <p:nvPr/>
        </p:nvSpPr>
        <p:spPr>
          <a:xfrm>
            <a:off x="323215" y="1628775"/>
            <a:ext cx="6963410" cy="368300"/>
          </a:xfrm>
          <a:prstGeom prst="rect">
            <a:avLst/>
          </a:prstGeom>
          <a:solidFill>
            <a:schemeClr val="accent1"/>
          </a:solidFill>
          <a:ln w="12700" cmpd="sng">
            <a:solidFill>
              <a:schemeClr val="accent1">
                <a:shade val="50000"/>
              </a:schemeClr>
            </a:solidFill>
            <a:prstDash val="solid"/>
          </a:ln>
        </p:spPr>
        <p:txBody>
          <a:bodyPr wrap="square" rtlCol="0" anchor="t">
            <a:spAutoFit/>
          </a:bodyPr>
          <a:lstStyle/>
          <a:p>
            <a:pPr algn="just"/>
            <a:r>
              <a:rPr lang="en-US" b="1" dirty="0">
                <a:latin typeface="Times New Roman" panose="02020603050405020304" pitchFamily="18" charset="0"/>
                <a:ea typeface="+mj-ea"/>
                <a:cs typeface="Times New Roman" panose="02020603050405020304" pitchFamily="18" charset="0"/>
                <a:sym typeface="+mn-ea"/>
              </a:rPr>
              <a:t>Paragraph 2 </a:t>
            </a:r>
            <a:r>
              <a:rPr lang="en-US" altLang="zh-CN" dirty="0">
                <a:solidFill>
                  <a:srgbClr val="000000"/>
                </a:solidFill>
                <a:latin typeface="Times New Roman" panose="02020603050405020304" pitchFamily="18" charset="0"/>
                <a:ea typeface="等线" panose="02010600030101010101" pitchFamily="2" charset="-122"/>
                <a:sym typeface="+mn-ea"/>
              </a:rPr>
              <a:t> </a:t>
            </a:r>
            <a:r>
              <a:rPr lang="en-US" altLang="zh-CN" sz="1800" dirty="0">
                <a:solidFill>
                  <a:srgbClr val="000000"/>
                </a:solidFill>
                <a:ea typeface="汉仪刚艺体-35W" charset="-122"/>
                <a:sym typeface="+mn-ea"/>
              </a:rPr>
              <a:t>What a habit is and </a:t>
            </a:r>
            <a:r>
              <a:rPr lang="en-US" altLang="zh-CN" sz="1800" dirty="0">
                <a:latin typeface="Times New Roman" panose="02020603050405020304" pitchFamily="18" charset="0"/>
                <a:sym typeface="等线" panose="02010600030101010101" pitchFamily="2" charset="-122"/>
              </a:rPr>
              <a:t> </a:t>
            </a:r>
            <a:r>
              <a:rPr lang="en-US" altLang="zh-CN" sz="1800" dirty="0">
                <a:solidFill>
                  <a:srgbClr val="000000"/>
                </a:solidFill>
                <a:ea typeface="汉仪刚艺体-35W" charset="-122"/>
                <a:sym typeface="等线" panose="02010600030101010101" pitchFamily="2" charset="-122"/>
              </a:rPr>
              <a:t>to change habits is not easy </a:t>
            </a:r>
            <a:endParaRPr lang="en-US" altLang="zh-CN" sz="1800" dirty="0">
              <a:solidFill>
                <a:srgbClr val="000000"/>
              </a:solidFill>
              <a:ea typeface="汉仪刚艺体-35W" charset="-122"/>
            </a:endParaRPr>
          </a:p>
        </p:txBody>
      </p:sp>
      <p:sp>
        <p:nvSpPr>
          <p:cNvPr id="5" name="文本框 4"/>
          <p:cNvSpPr txBox="1"/>
          <p:nvPr/>
        </p:nvSpPr>
        <p:spPr>
          <a:xfrm>
            <a:off x="323528" y="2132856"/>
            <a:ext cx="5341238" cy="645160"/>
          </a:xfrm>
          <a:prstGeom prst="rect">
            <a:avLst/>
          </a:prstGeom>
          <a:solidFill>
            <a:srgbClr val="00B0F0"/>
          </a:solidFill>
        </p:spPr>
        <p:txBody>
          <a:bodyPr wrap="square" rtlCol="0" anchor="t">
            <a:spAutoFit/>
          </a:bodyPr>
          <a:lstStyle/>
          <a:p>
            <a:pPr algn="l"/>
            <a:r>
              <a:rPr lang="en-US" b="1" dirty="0">
                <a:latin typeface="Times New Roman" panose="02020603050405020304" pitchFamily="18" charset="0"/>
                <a:ea typeface="+mj-ea"/>
                <a:cs typeface="Times New Roman" panose="02020603050405020304" pitchFamily="18" charset="0"/>
                <a:sym typeface="+mn-ea"/>
              </a:rPr>
              <a:t>Paragraph 3-4 </a:t>
            </a:r>
            <a:r>
              <a:rPr lang="en-US" altLang="zh-CN" dirty="0">
                <a:latin typeface="Times New Roman" panose="02020603050405020304" pitchFamily="18" charset="0"/>
                <a:ea typeface="等线" panose="02010600030101010101" pitchFamily="2" charset="-122"/>
                <a:sym typeface="+mn-ea"/>
              </a:rPr>
              <a:t> </a:t>
            </a:r>
            <a:r>
              <a:rPr lang="en-US" altLang="zh-CN" sz="1800" dirty="0">
                <a:solidFill>
                  <a:srgbClr val="000000"/>
                </a:solidFill>
                <a:ea typeface="汉仪刚艺体-35W" charset="-122"/>
                <a:sym typeface="+mn-ea"/>
              </a:rPr>
              <a:t>The cycle of how habits are formed</a:t>
            </a:r>
            <a:endParaRPr lang="en-US" altLang="zh-CN" sz="1800" dirty="0">
              <a:solidFill>
                <a:srgbClr val="000000"/>
              </a:solidFill>
              <a:ea typeface="汉仪刚艺体-35W" charset="-122"/>
            </a:endParaRPr>
          </a:p>
          <a:p>
            <a:endParaRPr lang="zh-CN" altLang="en-US" dirty="0"/>
          </a:p>
        </p:txBody>
      </p:sp>
      <p:sp>
        <p:nvSpPr>
          <p:cNvPr id="6" name="文本框 5"/>
          <p:cNvSpPr txBox="1"/>
          <p:nvPr/>
        </p:nvSpPr>
        <p:spPr>
          <a:xfrm>
            <a:off x="323528" y="2852936"/>
            <a:ext cx="6570980" cy="645160"/>
          </a:xfrm>
          <a:prstGeom prst="rect">
            <a:avLst/>
          </a:prstGeom>
          <a:solidFill>
            <a:schemeClr val="accent1">
              <a:lumMod val="60000"/>
              <a:lumOff val="40000"/>
            </a:schemeClr>
          </a:solidFill>
        </p:spPr>
        <p:txBody>
          <a:bodyPr wrap="none" rtlCol="0" anchor="t">
            <a:spAutoFit/>
          </a:bodyPr>
          <a:lstStyle/>
          <a:p>
            <a:pPr algn="l">
              <a:buClrTx/>
              <a:buSzTx/>
              <a:buFontTx/>
            </a:pPr>
            <a:r>
              <a:rPr lang="en-US" b="1" dirty="0">
                <a:latin typeface="Times New Roman" panose="02020603050405020304" pitchFamily="18" charset="0"/>
                <a:ea typeface="+mj-ea"/>
                <a:cs typeface="Times New Roman" panose="02020603050405020304" pitchFamily="18" charset="0"/>
                <a:sym typeface="+mn-ea"/>
              </a:rPr>
              <a:t>Paragraph 5  </a:t>
            </a:r>
            <a:r>
              <a:rPr lang="en-US" altLang="zh-CN" dirty="0">
                <a:latin typeface="Times New Roman" panose="02020603050405020304" pitchFamily="18" charset="0"/>
                <a:ea typeface="等线" panose="02010600030101010101" pitchFamily="2" charset="-122"/>
                <a:sym typeface="等线" panose="02010600030101010101" pitchFamily="2" charset="-122"/>
              </a:rPr>
              <a:t> </a:t>
            </a:r>
            <a:r>
              <a:rPr lang="en-US" altLang="zh-CN" sz="1800" dirty="0">
                <a:solidFill>
                  <a:srgbClr val="000000"/>
                </a:solidFill>
                <a:ea typeface="汉仪刚艺体-35W" charset="-122"/>
                <a:sym typeface="等线" panose="02010600030101010101" pitchFamily="2" charset="-122"/>
              </a:rPr>
              <a:t>How to change a bad habit and create good ones</a:t>
            </a:r>
            <a:endParaRPr lang="en-US" altLang="zh-CN" sz="1800" dirty="0">
              <a:solidFill>
                <a:srgbClr val="000000"/>
              </a:solidFill>
              <a:ea typeface="汉仪刚艺体-35W" charset="-122"/>
            </a:endParaRPr>
          </a:p>
          <a:p>
            <a:endParaRPr lang="zh-CN" altLang="en-US" dirty="0"/>
          </a:p>
        </p:txBody>
      </p:sp>
      <p:sp>
        <p:nvSpPr>
          <p:cNvPr id="7" name="文本框 6"/>
          <p:cNvSpPr txBox="1"/>
          <p:nvPr/>
        </p:nvSpPr>
        <p:spPr>
          <a:xfrm>
            <a:off x="323215" y="3542665"/>
            <a:ext cx="4267835" cy="645160"/>
          </a:xfrm>
          <a:prstGeom prst="rect">
            <a:avLst/>
          </a:prstGeom>
          <a:solidFill>
            <a:schemeClr val="accent6"/>
          </a:solidFill>
        </p:spPr>
        <p:txBody>
          <a:bodyPr wrap="none" rtlCol="0" anchor="t">
            <a:spAutoFit/>
          </a:bodyPr>
          <a:lstStyle/>
          <a:p>
            <a:pPr algn="l">
              <a:buClrTx/>
              <a:buSzTx/>
              <a:buFontTx/>
            </a:pPr>
            <a:r>
              <a:rPr lang="en-US" b="1" dirty="0">
                <a:latin typeface="Times New Roman" panose="02020603050405020304" pitchFamily="18" charset="0"/>
                <a:ea typeface="+mj-ea"/>
                <a:cs typeface="Times New Roman" panose="02020603050405020304" pitchFamily="18" charset="0"/>
                <a:sym typeface="+mn-ea"/>
              </a:rPr>
              <a:t>Paragraph 6  </a:t>
            </a:r>
            <a:r>
              <a:rPr lang="en-US" altLang="zh-CN" dirty="0">
                <a:latin typeface="Times New Roman" panose="02020603050405020304" pitchFamily="18" charset="0"/>
                <a:ea typeface="等线" panose="02010600030101010101" pitchFamily="2" charset="-122"/>
                <a:sym typeface="+mn-ea"/>
              </a:rPr>
              <a:t> </a:t>
            </a:r>
            <a:r>
              <a:rPr lang="en-US" altLang="zh-CN" sz="1800" dirty="0">
                <a:solidFill>
                  <a:srgbClr val="000000"/>
                </a:solidFill>
                <a:ea typeface="汉仪刚艺体-35W" charset="-122"/>
                <a:sym typeface="+mn-ea"/>
              </a:rPr>
              <a:t>Changing habits gradually.</a:t>
            </a:r>
            <a:endParaRPr lang="en-US" altLang="zh-CN" sz="1800" dirty="0">
              <a:solidFill>
                <a:srgbClr val="000000"/>
              </a:solidFill>
              <a:ea typeface="汉仪刚艺体-35W" charset="-122"/>
            </a:endParaRPr>
          </a:p>
          <a:p>
            <a:pPr algn="l">
              <a:buClrTx/>
              <a:buSzTx/>
              <a:buFontTx/>
            </a:pPr>
            <a:endParaRPr lang="zh-CN" altLang="en-US" dirty="0"/>
          </a:p>
        </p:txBody>
      </p:sp>
      <p:sp>
        <p:nvSpPr>
          <p:cNvPr id="8" name="文本框 7"/>
          <p:cNvSpPr txBox="1"/>
          <p:nvPr/>
        </p:nvSpPr>
        <p:spPr>
          <a:xfrm>
            <a:off x="323528" y="4149080"/>
            <a:ext cx="8658860" cy="645160"/>
          </a:xfrm>
          <a:prstGeom prst="rect">
            <a:avLst/>
          </a:prstGeom>
          <a:solidFill>
            <a:schemeClr val="accent4"/>
          </a:solidFill>
        </p:spPr>
        <p:txBody>
          <a:bodyPr wrap="none" rtlCol="0" anchor="t">
            <a:spAutoFit/>
          </a:bodyPr>
          <a:lstStyle/>
          <a:p>
            <a:pPr algn="l"/>
            <a:r>
              <a:rPr lang="en-US" b="1" dirty="0">
                <a:latin typeface="Times New Roman" panose="02020603050405020304" pitchFamily="18" charset="0"/>
                <a:ea typeface="+mj-ea"/>
                <a:cs typeface="Times New Roman" panose="02020603050405020304" pitchFamily="18" charset="0"/>
                <a:sym typeface="+mn-ea"/>
              </a:rPr>
              <a:t>Paragraph 7 </a:t>
            </a:r>
            <a:r>
              <a:rPr lang="en-US" altLang="zh-CN" b="1" dirty="0">
                <a:latin typeface="等线" panose="02010600030101010101" pitchFamily="2" charset="-122"/>
                <a:ea typeface="等线" panose="02010600030101010101" pitchFamily="2" charset="-122"/>
                <a:sym typeface="+mn-ea"/>
              </a:rPr>
              <a:t> </a:t>
            </a:r>
            <a:r>
              <a:rPr lang="en-US" altLang="zh-CN" sz="1800" dirty="0">
                <a:solidFill>
                  <a:srgbClr val="000000"/>
                </a:solidFill>
                <a:ea typeface="汉仪刚艺体-35W" charset="-122"/>
                <a:sym typeface="+mn-ea"/>
              </a:rPr>
              <a:t>Young people have the power to build a healthy life full of good habits.</a:t>
            </a:r>
            <a:endParaRPr lang="en-US" altLang="zh-CN" dirty="0">
              <a:latin typeface="Times New Roman" panose="02020603050405020304" pitchFamily="18" charset="0"/>
              <a:ea typeface="等线" panose="02010600030101010101" pitchFamily="2" charset="-122"/>
            </a:endParaRPr>
          </a:p>
          <a:p>
            <a:endParaRPr lang="zh-CN" altLang="en-US" dirty="0"/>
          </a:p>
        </p:txBody>
      </p:sp>
      <p:sp>
        <p:nvSpPr>
          <p:cNvPr id="9" name="文本框 8"/>
          <p:cNvSpPr txBox="1"/>
          <p:nvPr/>
        </p:nvSpPr>
        <p:spPr>
          <a:xfrm>
            <a:off x="7731125" y="1089025"/>
            <a:ext cx="1250950" cy="521970"/>
          </a:xfrm>
          <a:prstGeom prst="rect">
            <a:avLst/>
          </a:prstGeom>
          <a:solidFill>
            <a:schemeClr val="accent1"/>
          </a:solidFill>
          <a:ln w="63500" cmpd="dbl">
            <a:solidFill>
              <a:schemeClr val="accent1">
                <a:shade val="50000"/>
              </a:schemeClr>
            </a:solidFill>
            <a:prstDash val="sysDot"/>
          </a:ln>
        </p:spPr>
        <p:txBody>
          <a:bodyPr wrap="square" rtlCol="0">
            <a:spAutoFit/>
          </a:bodyPr>
          <a:lstStyle/>
          <a:p>
            <a:r>
              <a:rPr lang="en-US" altLang="zh-CN" sz="2800" b="1" dirty="0"/>
              <a:t>Why</a:t>
            </a:r>
            <a:endParaRPr lang="en-US" altLang="zh-CN" sz="2800" b="1" dirty="0"/>
          </a:p>
        </p:txBody>
      </p:sp>
      <p:sp>
        <p:nvSpPr>
          <p:cNvPr id="11" name="文本框 10"/>
          <p:cNvSpPr txBox="1"/>
          <p:nvPr/>
        </p:nvSpPr>
        <p:spPr>
          <a:xfrm>
            <a:off x="5003800" y="4869180"/>
            <a:ext cx="2073275" cy="521970"/>
          </a:xfrm>
          <a:prstGeom prst="rect">
            <a:avLst/>
          </a:prstGeom>
          <a:solidFill>
            <a:schemeClr val="accent4">
              <a:lumMod val="75000"/>
            </a:schemeClr>
          </a:solidFill>
          <a:ln w="47625" cmpd="dbl">
            <a:solidFill>
              <a:schemeClr val="accent1">
                <a:shade val="50000"/>
              </a:schemeClr>
            </a:solidFill>
            <a:prstDash val="solid"/>
          </a:ln>
        </p:spPr>
        <p:txBody>
          <a:bodyPr wrap="square" rtlCol="0">
            <a:spAutoFit/>
          </a:bodyPr>
          <a:lstStyle/>
          <a:p>
            <a:pPr algn="l">
              <a:buClrTx/>
              <a:buSzTx/>
              <a:buFontTx/>
            </a:pPr>
            <a:r>
              <a:rPr lang="en-US" altLang="zh-CN" sz="2800" b="1" dirty="0"/>
              <a:t>Summary</a:t>
            </a:r>
            <a:endParaRPr lang="en-US" altLang="zh-CN" sz="2800" b="1" dirty="0"/>
          </a:p>
        </p:txBody>
      </p:sp>
      <p:sp>
        <p:nvSpPr>
          <p:cNvPr id="12" name="文本框 11"/>
          <p:cNvSpPr txBox="1"/>
          <p:nvPr/>
        </p:nvSpPr>
        <p:spPr>
          <a:xfrm>
            <a:off x="7731125" y="2531110"/>
            <a:ext cx="1250950" cy="521970"/>
          </a:xfrm>
          <a:prstGeom prst="rect">
            <a:avLst/>
          </a:prstGeom>
          <a:solidFill>
            <a:schemeClr val="accent3">
              <a:lumMod val="60000"/>
              <a:lumOff val="40000"/>
            </a:schemeClr>
          </a:solidFill>
          <a:ln w="60325" cmpd="sng">
            <a:solidFill>
              <a:schemeClr val="accent1">
                <a:shade val="50000"/>
              </a:schemeClr>
            </a:solidFill>
            <a:prstDash val="lgDash"/>
          </a:ln>
        </p:spPr>
        <p:txBody>
          <a:bodyPr wrap="square" rtlCol="0">
            <a:spAutoFit/>
          </a:bodyPr>
          <a:lstStyle/>
          <a:p>
            <a:pPr algn="l">
              <a:buClrTx/>
              <a:buSzTx/>
              <a:buFontTx/>
            </a:pPr>
            <a:r>
              <a:rPr lang="en-US" altLang="zh-CN" sz="2800" b="1" dirty="0"/>
              <a:t>How </a:t>
            </a:r>
            <a:endParaRPr lang="en-US" altLang="zh-CN" sz="2800" b="1" dirty="0"/>
          </a:p>
        </p:txBody>
      </p:sp>
      <p:sp>
        <p:nvSpPr>
          <p:cNvPr id="14" name="右中括号 13"/>
          <p:cNvSpPr/>
          <p:nvPr/>
        </p:nvSpPr>
        <p:spPr>
          <a:xfrm>
            <a:off x="7317105" y="1732280"/>
            <a:ext cx="99695" cy="2128520"/>
          </a:xfrm>
          <a:prstGeom prst="rightBracket">
            <a:avLst/>
          </a:prstGeom>
          <a:ln w="857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5" name="右箭头 14"/>
          <p:cNvSpPr/>
          <p:nvPr/>
        </p:nvSpPr>
        <p:spPr>
          <a:xfrm>
            <a:off x="6516370" y="1025525"/>
            <a:ext cx="979170" cy="485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左弧形箭头 15"/>
          <p:cNvSpPr/>
          <p:nvPr/>
        </p:nvSpPr>
        <p:spPr>
          <a:xfrm>
            <a:off x="1763688" y="4797152"/>
            <a:ext cx="2520315" cy="72009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linds(horizont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linds(horizontal)">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linds(horizontal)">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blinds(horizontal)">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blinds(horizontal)">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linds(horizontal)">
                                      <p:cBhvr>
                                        <p:cTn id="57" dur="5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blinds(horizontal)">
                                      <p:cBhvr>
                                        <p:cTn id="6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1" grpId="0" animBg="1"/>
      <p:bldP spid="12" grpId="0" animBg="1"/>
      <p:bldP spid="14" grpId="0" animBg="1"/>
      <p:bldP spid="15"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箭头: 右 16"/>
          <p:cNvSpPr/>
          <p:nvPr/>
        </p:nvSpPr>
        <p:spPr>
          <a:xfrm>
            <a:off x="5724197" y="3498527"/>
            <a:ext cx="1079860" cy="619570"/>
          </a:xfrm>
          <a:prstGeom prst="rightArrow">
            <a:avLst/>
          </a:prstGeom>
          <a:solidFill>
            <a:srgbClr val="7030A0"/>
          </a:solidFill>
          <a:ln w="25400" cap="flat" cmpd="sng" algn="ctr">
            <a:noFill/>
            <a:prstDash val="solid"/>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675" b="0"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ea"/>
            </a:endParaRPr>
          </a:p>
        </p:txBody>
      </p:sp>
      <p:sp>
        <p:nvSpPr>
          <p:cNvPr id="6" name="箭头: 右 16"/>
          <p:cNvSpPr/>
          <p:nvPr/>
        </p:nvSpPr>
        <p:spPr>
          <a:xfrm>
            <a:off x="3913177" y="2681282"/>
            <a:ext cx="1079860" cy="619570"/>
          </a:xfrm>
          <a:prstGeom prst="rightArrow">
            <a:avLst/>
          </a:prstGeom>
          <a:solidFill>
            <a:srgbClr val="7030A0"/>
          </a:solidFill>
          <a:ln w="25400" cap="flat" cmpd="sng" algn="ctr">
            <a:noFill/>
            <a:prstDash val="solid"/>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675" b="0"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ea"/>
            </a:endParaRPr>
          </a:p>
        </p:txBody>
      </p:sp>
      <p:sp>
        <p:nvSpPr>
          <p:cNvPr id="16" name="矩形 15"/>
          <p:cNvSpPr/>
          <p:nvPr/>
        </p:nvSpPr>
        <p:spPr>
          <a:xfrm>
            <a:off x="2449513" y="4851400"/>
            <a:ext cx="2005012" cy="830263"/>
          </a:xfrm>
          <a:prstGeom prst="rect">
            <a:avLst/>
          </a:prstGeom>
          <a:noFill/>
          <a:ln w="9525">
            <a:noFill/>
          </a:ln>
        </p:spPr>
        <p:txBody>
          <a:bodyPr wrap="square" anchor="t">
            <a:spAutoFit/>
          </a:bodyPr>
          <a:lstStyle/>
          <a:p>
            <a:r>
              <a:rPr lang="en-US" altLang="zh-CN" sz="2400" b="1">
                <a:solidFill>
                  <a:srgbClr val="0070C0"/>
                </a:solidFill>
                <a:latin typeface="Times New Roman" panose="02020603050405020304" pitchFamily="18" charset="0"/>
                <a:ea typeface="宋体" panose="02010600030101010101" pitchFamily="2" charset="-122"/>
              </a:rPr>
              <a:t>cue, routine and reward</a:t>
            </a:r>
            <a:endParaRPr lang="en-US" altLang="zh-CN" sz="2400" b="1">
              <a:solidFill>
                <a:srgbClr val="0070C0"/>
              </a:solidFill>
              <a:latin typeface="Times New Roman" panose="02020603050405020304" pitchFamily="18" charset="0"/>
              <a:ea typeface="宋体" panose="02010600030101010101" pitchFamily="2" charset="-122"/>
            </a:endParaRPr>
          </a:p>
        </p:txBody>
      </p:sp>
      <p:sp>
        <p:nvSpPr>
          <p:cNvPr id="17" name="矩形 16"/>
          <p:cNvSpPr/>
          <p:nvPr/>
        </p:nvSpPr>
        <p:spPr>
          <a:xfrm>
            <a:off x="1062038" y="1841500"/>
            <a:ext cx="2212975" cy="460375"/>
          </a:xfrm>
          <a:prstGeom prst="rect">
            <a:avLst/>
          </a:prstGeom>
          <a:solidFill>
            <a:schemeClr val="accent4">
              <a:lumMod val="40000"/>
              <a:lumOff val="60000"/>
              <a:alpha val="29000"/>
            </a:schemeClr>
          </a:solidFill>
        </p:spPr>
        <p:txBody>
          <a:bodyPr wrap="square">
            <a:spAutoFit/>
          </a:bodyPr>
          <a:lstStyle/>
          <a:p>
            <a:pPr lvl="0" fontAlgn="base"/>
            <a:r>
              <a:rPr lang="zh-CN" altLang="en-US" sz="2400" b="1" strike="noStrike" noProof="1">
                <a:solidFill>
                  <a:srgbClr val="752B00"/>
                </a:solidFill>
                <a:latin typeface="Times New Roman" panose="02020603050405020304" pitchFamily="18" charset="0"/>
                <a:ea typeface="Times New Roman" panose="02020603050405020304" pitchFamily="18" charset="0"/>
                <a:cs typeface="+mn-cs"/>
              </a:rPr>
              <a:t>✔ </a:t>
            </a:r>
            <a:r>
              <a:rPr lang="en-US" altLang="zh-CN" sz="2400" b="1" strike="noStrike" noProof="1">
                <a:solidFill>
                  <a:srgbClr val="752B00"/>
                </a:solidFill>
                <a:latin typeface="Times New Roman" panose="02020603050405020304" pitchFamily="18" charset="0"/>
                <a:ea typeface="Times New Roman" panose="02020603050405020304" pitchFamily="18" charset="0"/>
                <a:cs typeface="+mn-cs"/>
              </a:rPr>
              <a:t>Main idea:</a:t>
            </a:r>
            <a:endParaRPr lang="en-US" altLang="zh-CN" sz="2400" b="1" strike="noStrike" noProof="1">
              <a:solidFill>
                <a:srgbClr val="752B00"/>
              </a:solidFill>
              <a:latin typeface="Times New Roman" panose="02020603050405020304" pitchFamily="18" charset="0"/>
              <a:ea typeface="Times New Roman" panose="02020603050405020304" pitchFamily="18" charset="0"/>
            </a:endParaRPr>
          </a:p>
        </p:txBody>
      </p:sp>
      <p:sp>
        <p:nvSpPr>
          <p:cNvPr id="18" name="矩形 17"/>
          <p:cNvSpPr/>
          <p:nvPr/>
        </p:nvSpPr>
        <p:spPr>
          <a:xfrm>
            <a:off x="3275013" y="1841500"/>
            <a:ext cx="4262437" cy="460375"/>
          </a:xfrm>
          <a:prstGeom prst="rect">
            <a:avLst/>
          </a:prstGeom>
          <a:solidFill>
            <a:srgbClr val="7030A0">
              <a:alpha val="15999"/>
            </a:srgbClr>
          </a:solidFill>
          <a:ln w="9525">
            <a:noFill/>
          </a:ln>
        </p:spPr>
        <p:txBody>
          <a:bodyPr wrap="square" anchor="t">
            <a:spAutoFit/>
          </a:bodyPr>
          <a:lstStyle/>
          <a:p>
            <a:r>
              <a:rPr lang="en-US" altLang="zh-CN" sz="2400" b="1">
                <a:solidFill>
                  <a:srgbClr val="7030A0"/>
                </a:solidFill>
                <a:latin typeface="Times New Roman" panose="02020603050405020304" pitchFamily="18" charset="0"/>
                <a:ea typeface="宋体" panose="02010600030101010101" pitchFamily="2" charset="-122"/>
                <a:cs typeface="Times New Roman" panose="02020603050405020304" pitchFamily="18" charset="0"/>
              </a:rPr>
              <a:t>We should build a healthy life.</a:t>
            </a:r>
            <a:endParaRPr lang="zh-CN" altLang="en-US" sz="2400" b="1">
              <a:solidFill>
                <a:srgbClr val="7030A0"/>
              </a:solidFill>
              <a:latin typeface="Times New Roman" panose="02020603050405020304" pitchFamily="18" charset="0"/>
              <a:ea typeface="Times New Roman" panose="02020603050405020304" pitchFamily="18" charset="0"/>
            </a:endParaRPr>
          </a:p>
        </p:txBody>
      </p:sp>
      <p:sp>
        <p:nvSpPr>
          <p:cNvPr id="19" name="矩形 18"/>
          <p:cNvSpPr/>
          <p:nvPr/>
        </p:nvSpPr>
        <p:spPr>
          <a:xfrm>
            <a:off x="2290763" y="2232025"/>
            <a:ext cx="1114425" cy="460375"/>
          </a:xfrm>
          <a:prstGeom prst="rect">
            <a:avLst/>
          </a:prstGeom>
          <a:noFill/>
          <a:ln w="9525">
            <a:noFill/>
          </a:ln>
        </p:spPr>
        <p:txBody>
          <a:bodyPr wrap="none" anchor="t">
            <a:spAutoFit/>
          </a:bodyPr>
          <a:lstStyle/>
          <a:p>
            <a:r>
              <a:rPr lang="en-US" altLang="zh-CN" sz="2400" b="1">
                <a:solidFill>
                  <a:srgbClr val="000000"/>
                </a:solidFill>
                <a:latin typeface="Times New Roman" panose="02020603050405020304" pitchFamily="18" charset="0"/>
                <a:ea typeface="宋体" panose="02010600030101010101" pitchFamily="2" charset="-122"/>
                <a:cs typeface="Times New Roman" panose="02020603050405020304" pitchFamily="18" charset="0"/>
              </a:rPr>
              <a:t>Para. 1</a:t>
            </a:r>
            <a:endParaRPr lang="en-US" altLang="zh-CN" sz="2400" b="1">
              <a:solidFill>
                <a:srgbClr val="000000"/>
              </a:solidFill>
              <a:latin typeface="Times New Roman" panose="02020603050405020304" pitchFamily="18" charset="0"/>
              <a:ea typeface="Times New Roman" panose="02020603050405020304" pitchFamily="18" charset="0"/>
            </a:endParaRPr>
          </a:p>
        </p:txBody>
      </p:sp>
      <p:sp>
        <p:nvSpPr>
          <p:cNvPr id="20" name="矩形 19"/>
          <p:cNvSpPr/>
          <p:nvPr/>
        </p:nvSpPr>
        <p:spPr>
          <a:xfrm>
            <a:off x="2478088" y="3463925"/>
            <a:ext cx="1368425" cy="460375"/>
          </a:xfrm>
          <a:prstGeom prst="rect">
            <a:avLst/>
          </a:prstGeom>
          <a:noFill/>
          <a:ln w="9525">
            <a:noFill/>
          </a:ln>
        </p:spPr>
        <p:txBody>
          <a:bodyPr wrap="none" anchor="t">
            <a:spAutoFit/>
          </a:bodyPr>
          <a:lstStyle/>
          <a:p>
            <a:r>
              <a:rPr lang="en-US" altLang="zh-CN" sz="2400" b="1">
                <a:solidFill>
                  <a:srgbClr val="000000"/>
                </a:solidFill>
                <a:latin typeface="Times New Roman" panose="02020603050405020304" pitchFamily="18" charset="0"/>
                <a:ea typeface="宋体" panose="02010600030101010101" pitchFamily="2" charset="-122"/>
              </a:rPr>
              <a:t>Para</a:t>
            </a:r>
            <a:r>
              <a:rPr lang="en-US" altLang="zh-CN" sz="2400" b="1">
                <a:solidFill>
                  <a:srgbClr val="000000"/>
                </a:solidFill>
                <a:latin typeface="Times New Roman" panose="02020603050405020304" pitchFamily="18" charset="0"/>
                <a:ea typeface="宋体" panose="02010600030101010101" pitchFamily="2" charset="-122"/>
                <a:sym typeface="等线" panose="02010600030101010101" pitchFamily="2" charset="-122"/>
              </a:rPr>
              <a:t>. </a:t>
            </a:r>
            <a:r>
              <a:rPr lang="en-US" altLang="zh-CN" sz="2400" b="1">
                <a:solidFill>
                  <a:srgbClr val="000000"/>
                </a:solidFill>
                <a:latin typeface="Times New Roman" panose="02020603050405020304" pitchFamily="18" charset="0"/>
                <a:ea typeface="宋体" panose="02010600030101010101" pitchFamily="2" charset="-122"/>
              </a:rPr>
              <a:t>3-4</a:t>
            </a:r>
            <a:endParaRPr lang="zh-CN" altLang="en-US" sz="2400" b="1">
              <a:solidFill>
                <a:srgbClr val="000000"/>
              </a:solidFill>
              <a:latin typeface="Times New Roman" panose="02020603050405020304" pitchFamily="18" charset="0"/>
              <a:ea typeface="宋体" panose="02010600030101010101" pitchFamily="2" charset="-122"/>
            </a:endParaRPr>
          </a:p>
        </p:txBody>
      </p:sp>
      <p:sp>
        <p:nvSpPr>
          <p:cNvPr id="22" name="矩形 21"/>
          <p:cNvSpPr/>
          <p:nvPr/>
        </p:nvSpPr>
        <p:spPr>
          <a:xfrm>
            <a:off x="4010025" y="3465513"/>
            <a:ext cx="1366838" cy="460375"/>
          </a:xfrm>
          <a:prstGeom prst="rect">
            <a:avLst/>
          </a:prstGeom>
          <a:noFill/>
          <a:ln w="9525">
            <a:noFill/>
          </a:ln>
        </p:spPr>
        <p:txBody>
          <a:bodyPr wrap="none" anchor="t">
            <a:spAutoFit/>
          </a:bodyPr>
          <a:lstStyle/>
          <a:p>
            <a:r>
              <a:rPr lang="en-US" altLang="zh-CN" sz="2400" b="1">
                <a:solidFill>
                  <a:srgbClr val="000000"/>
                </a:solidFill>
                <a:latin typeface="Times New Roman" panose="02020603050405020304" pitchFamily="18" charset="0"/>
                <a:ea typeface="宋体" panose="02010600030101010101" pitchFamily="2" charset="-122"/>
              </a:rPr>
              <a:t>Para</a:t>
            </a:r>
            <a:r>
              <a:rPr lang="en-US" altLang="zh-CN" sz="2400" b="1">
                <a:solidFill>
                  <a:srgbClr val="000000"/>
                </a:solidFill>
                <a:latin typeface="Times New Roman" panose="02020603050405020304" pitchFamily="18" charset="0"/>
                <a:ea typeface="宋体" panose="02010600030101010101" pitchFamily="2" charset="-122"/>
                <a:sym typeface="等线" panose="02010600030101010101" pitchFamily="2" charset="-122"/>
              </a:rPr>
              <a:t>.</a:t>
            </a:r>
            <a:r>
              <a:rPr lang="en-US" altLang="zh-CN" sz="2400" b="1">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a:solidFill>
                  <a:srgbClr val="000000"/>
                </a:solidFill>
                <a:latin typeface="Times New Roman" panose="02020603050405020304" pitchFamily="18" charset="0"/>
                <a:ea typeface="宋体" panose="02010600030101010101" pitchFamily="2" charset="-122"/>
              </a:rPr>
              <a:t>5-6</a:t>
            </a:r>
            <a:endParaRPr lang="zh-CN" altLang="en-US" sz="2400" b="1">
              <a:solidFill>
                <a:srgbClr val="000000"/>
              </a:solidFill>
              <a:latin typeface="Times New Roman" panose="02020603050405020304" pitchFamily="18" charset="0"/>
              <a:ea typeface="宋体" panose="02010600030101010101" pitchFamily="2" charset="-122"/>
            </a:endParaRPr>
          </a:p>
        </p:txBody>
      </p:sp>
      <p:sp>
        <p:nvSpPr>
          <p:cNvPr id="25" name="矩形 24"/>
          <p:cNvSpPr/>
          <p:nvPr/>
        </p:nvSpPr>
        <p:spPr>
          <a:xfrm>
            <a:off x="3444875" y="2201863"/>
            <a:ext cx="2433638" cy="646112"/>
          </a:xfrm>
          <a:prstGeom prst="rect">
            <a:avLst/>
          </a:prstGeom>
          <a:noFill/>
          <a:ln w="9525">
            <a:noFill/>
          </a:ln>
        </p:spPr>
        <p:txBody>
          <a:bodyPr wrap="square" anchor="t">
            <a:spAutoFit/>
          </a:bodyPr>
          <a:lstStyle/>
          <a:p>
            <a:r>
              <a:rPr lang="en-US" altLang="zh-CN" b="1">
                <a:solidFill>
                  <a:srgbClr val="C00000"/>
                </a:solidFill>
                <a:latin typeface="Times New Roman" panose="02020603050405020304" pitchFamily="18" charset="0"/>
                <a:ea typeface="宋体" panose="02010600030101010101" pitchFamily="2" charset="-122"/>
                <a:cs typeface="Times New Roman" panose="02020603050405020304" pitchFamily="18" charset="0"/>
              </a:rPr>
              <a:t>no easy way to change bad habits</a:t>
            </a:r>
            <a:endParaRPr lang="en-US" altLang="zh-CN" b="1">
              <a:solidFill>
                <a:srgbClr val="C00000"/>
              </a:solidFill>
              <a:latin typeface="Times New Roman" panose="02020603050405020304" pitchFamily="18" charset="0"/>
              <a:ea typeface="Times New Roman" panose="02020603050405020304" pitchFamily="18" charset="0"/>
            </a:endParaRPr>
          </a:p>
        </p:txBody>
      </p:sp>
      <p:sp>
        <p:nvSpPr>
          <p:cNvPr id="27" name="矩形 26"/>
          <p:cNvSpPr/>
          <p:nvPr/>
        </p:nvSpPr>
        <p:spPr>
          <a:xfrm>
            <a:off x="695325" y="5867400"/>
            <a:ext cx="4127500" cy="828675"/>
          </a:xfrm>
          <a:prstGeom prst="rect">
            <a:avLst/>
          </a:prstGeom>
          <a:ln w="25400">
            <a:solidFill>
              <a:schemeClr val="accent4"/>
            </a:solidFill>
          </a:ln>
        </p:spPr>
        <p:txBody>
          <a:bodyPr wrap="square">
            <a:spAutoFit/>
          </a:bodyPr>
          <a:lstStyle/>
          <a:p>
            <a:pPr fontAlgn="base"/>
            <a:r>
              <a:rPr lang="en-US" altLang="zh-CN" sz="2400" b="1" strike="noStrike" noProof="1">
                <a:solidFill>
                  <a:srgbClr val="0070C0"/>
                </a:solidFill>
                <a:latin typeface="Times New Roman" panose="02020603050405020304" pitchFamily="18" charset="0"/>
                <a:ea typeface="宋体" panose="02010600030101010101" pitchFamily="2" charset="-122"/>
                <a:cs typeface="+mn-cs"/>
              </a:rPr>
              <a:t>how to facilitate a positive change in our bad ones</a:t>
            </a:r>
            <a:endParaRPr lang="zh-CN" altLang="en-US" sz="2400" b="1" strike="noStrike" noProof="1">
              <a:solidFill>
                <a:srgbClr val="0070C0"/>
              </a:solidFill>
              <a:latin typeface="Times New Roman" panose="02020603050405020304" pitchFamily="18" charset="0"/>
            </a:endParaRPr>
          </a:p>
        </p:txBody>
      </p:sp>
      <p:sp>
        <p:nvSpPr>
          <p:cNvPr id="28" name="矩形 27"/>
          <p:cNvSpPr/>
          <p:nvPr/>
        </p:nvSpPr>
        <p:spPr>
          <a:xfrm>
            <a:off x="5705475" y="5867400"/>
            <a:ext cx="2871788" cy="828675"/>
          </a:xfrm>
          <a:prstGeom prst="rect">
            <a:avLst/>
          </a:prstGeom>
          <a:ln w="25400">
            <a:solidFill>
              <a:schemeClr val="accent4"/>
            </a:solidFill>
          </a:ln>
        </p:spPr>
        <p:txBody>
          <a:bodyPr wrap="square">
            <a:spAutoFit/>
          </a:bodyPr>
          <a:lstStyle/>
          <a:p>
            <a:pPr fontAlgn="base"/>
            <a:r>
              <a:rPr lang="en-US" altLang="zh-CN" sz="2400" b="1" strike="noStrike" noProof="1">
                <a:solidFill>
                  <a:srgbClr val="0070C0"/>
                </a:solidFill>
                <a:latin typeface="Times New Roman" panose="02020603050405020304" pitchFamily="18" charset="0"/>
                <a:ea typeface="宋体" panose="02010600030101010101" pitchFamily="2" charset="-122"/>
                <a:cs typeface="+mn-cs"/>
              </a:rPr>
              <a:t>change bad habits gradually</a:t>
            </a:r>
            <a:endParaRPr lang="zh-CN" altLang="en-US" sz="2400" b="1" strike="noStrike" noProof="1">
              <a:solidFill>
                <a:srgbClr val="0070C0"/>
              </a:solidFill>
              <a:latin typeface="Times New Roman" panose="02020603050405020304" pitchFamily="18" charset="0"/>
            </a:endParaRPr>
          </a:p>
        </p:txBody>
      </p:sp>
      <p:sp>
        <p:nvSpPr>
          <p:cNvPr id="12292" name="文本框 6"/>
          <p:cNvSpPr txBox="1">
            <a:spLocks noChangeArrowheads="1"/>
          </p:cNvSpPr>
          <p:nvPr/>
        </p:nvSpPr>
        <p:spPr bwMode="auto">
          <a:xfrm>
            <a:off x="158750" y="2680969"/>
            <a:ext cx="3687445" cy="829945"/>
          </a:xfrm>
          <a:prstGeom prst="rect">
            <a:avLst/>
          </a:prstGeom>
          <a:solidFill>
            <a:srgbClr val="FFC000"/>
          </a:solidFill>
          <a:ln w="9525">
            <a:noFill/>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defTabSz="914400">
              <a:buClrTx/>
              <a:buSzTx/>
              <a:buFontTx/>
            </a:pPr>
            <a:r>
              <a:rPr kumimoji="1" lang="en-US" altLang="zh-CN" sz="2400" b="1" noProof="1">
                <a:solidFill>
                  <a:srgbClr val="000000"/>
                </a:solidFill>
                <a:latin typeface="Times New Roman" panose="02020603050405020304" pitchFamily="18" charset="0"/>
                <a:ea typeface="宋体" panose="02010600030101010101" pitchFamily="2" charset="-122"/>
                <a:cs typeface="+mn-cs"/>
                <a:sym typeface="+mn-ea"/>
              </a:rPr>
              <a:t>reasons why we should change bad habits</a:t>
            </a:r>
            <a:endParaRPr kumimoji="1" lang="en-US" altLang="zh-CN" sz="2400" b="1" kern="1200" cap="none" spc="0" normalizeH="0" baseline="0" noProof="0">
              <a:solidFill>
                <a:srgbClr val="000000"/>
              </a:solidFill>
              <a:latin typeface="Times New Roman" panose="02020603050405020304" pitchFamily="18" charset="0"/>
              <a:ea typeface="宋体" panose="02010600030101010101" pitchFamily="2" charset="-122"/>
              <a:cs typeface="+mn-cs"/>
              <a:sym typeface="+mn-ea"/>
            </a:endParaRPr>
          </a:p>
        </p:txBody>
      </p:sp>
      <p:sp>
        <p:nvSpPr>
          <p:cNvPr id="5" name="文本框 6"/>
          <p:cNvSpPr txBox="1">
            <a:spLocks noChangeArrowheads="1"/>
          </p:cNvSpPr>
          <p:nvPr/>
        </p:nvSpPr>
        <p:spPr bwMode="auto">
          <a:xfrm>
            <a:off x="5052060" y="2680969"/>
            <a:ext cx="3757295" cy="829945"/>
          </a:xfrm>
          <a:prstGeom prst="rect">
            <a:avLst/>
          </a:prstGeom>
          <a:solidFill>
            <a:srgbClr val="FFC000"/>
          </a:solidFill>
          <a:ln w="9525">
            <a:noFill/>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defTabSz="914400">
              <a:buClrTx/>
              <a:buSzTx/>
              <a:buFontTx/>
            </a:pPr>
            <a:r>
              <a:rPr kumimoji="1" lang="en-US" altLang="zh-CN" sz="2400" b="1" noProof="1">
                <a:solidFill>
                  <a:srgbClr val="000000"/>
                </a:solidFill>
                <a:latin typeface="Times New Roman" panose="02020603050405020304" pitchFamily="18" charset="0"/>
                <a:ea typeface="宋体" panose="02010600030101010101" pitchFamily="2" charset="-122"/>
                <a:cs typeface="+mn-cs"/>
                <a:sym typeface="+mn-ea"/>
              </a:rPr>
              <a:t>how to change bad habits into good ones</a:t>
            </a:r>
            <a:endParaRPr kumimoji="1" lang="en-US" altLang="zh-CN" sz="2400" b="1" kern="1200" cap="none" spc="0" normalizeH="0" baseline="0" noProof="0">
              <a:solidFill>
                <a:srgbClr val="000000"/>
              </a:solidFill>
              <a:latin typeface="Times New Roman" panose="02020603050405020304" pitchFamily="18" charset="0"/>
              <a:ea typeface="宋体" panose="02010600030101010101" pitchFamily="2" charset="-122"/>
              <a:cs typeface="+mn-cs"/>
              <a:sym typeface="+mn-ea"/>
            </a:endParaRPr>
          </a:p>
        </p:txBody>
      </p:sp>
      <p:sp>
        <p:nvSpPr>
          <p:cNvPr id="21" name="文本框 20"/>
          <p:cNvSpPr txBox="1"/>
          <p:nvPr/>
        </p:nvSpPr>
        <p:spPr>
          <a:xfrm>
            <a:off x="5795645" y="3644900"/>
            <a:ext cx="881380" cy="368300"/>
          </a:xfrm>
          <a:prstGeom prst="rect">
            <a:avLst/>
          </a:prstGeom>
          <a:noFill/>
          <a:ln w="9525">
            <a:noFill/>
          </a:ln>
        </p:spPr>
        <p:txBody>
          <a:bodyPr wrap="none" anchor="t">
            <a:spAutoFit/>
          </a:bodyPr>
          <a:lstStyle/>
          <a:p>
            <a:r>
              <a:rPr lang="en-US" altLang="zh-CN" b="1"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Para. 7</a:t>
            </a:r>
            <a:endParaRPr lang="en-US" altLang="zh-CN" b="1" dirty="0">
              <a:solidFill>
                <a:schemeClr val="bg1"/>
              </a:solidFill>
              <a:latin typeface="Times New Roman" panose="02020603050405020304" pitchFamily="18" charset="0"/>
              <a:ea typeface="Times New Roman" panose="02020603050405020304" pitchFamily="18" charset="0"/>
            </a:endParaRPr>
          </a:p>
        </p:txBody>
      </p:sp>
      <p:sp>
        <p:nvSpPr>
          <p:cNvPr id="26" name="文本框 6"/>
          <p:cNvSpPr txBox="1">
            <a:spLocks noChangeArrowheads="1"/>
          </p:cNvSpPr>
          <p:nvPr/>
        </p:nvSpPr>
        <p:spPr bwMode="auto">
          <a:xfrm>
            <a:off x="3330561" y="3908419"/>
            <a:ext cx="986900" cy="829945"/>
          </a:xfrm>
          <a:prstGeom prst="rect">
            <a:avLst/>
          </a:prstGeom>
          <a:solidFill>
            <a:srgbClr val="FFC000"/>
          </a:solidFill>
          <a:ln w="9525">
            <a:noFill/>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defTabSz="914400">
              <a:buClrTx/>
              <a:buSzTx/>
              <a:buFontTx/>
            </a:pPr>
            <a:r>
              <a:rPr kumimoji="1" lang="en-US" altLang="zh-CN" sz="2400" b="1" noProof="1">
                <a:solidFill>
                  <a:srgbClr val="000000"/>
                </a:solidFill>
                <a:latin typeface="Times New Roman" panose="02020603050405020304" pitchFamily="18" charset="0"/>
                <a:ea typeface="宋体" panose="02010600030101010101" pitchFamily="2" charset="-122"/>
                <a:cs typeface="+mn-cs"/>
                <a:sym typeface="+mn-ea"/>
              </a:rPr>
              <a:t>habit cycle</a:t>
            </a:r>
            <a:endParaRPr kumimoji="1" lang="en-US" altLang="zh-CN" sz="2400" b="1" kern="1200" cap="none" spc="0" normalizeH="0" baseline="0" noProof="0">
              <a:solidFill>
                <a:srgbClr val="000000"/>
              </a:solidFill>
              <a:latin typeface="Times New Roman" panose="02020603050405020304" pitchFamily="18" charset="0"/>
              <a:ea typeface="宋体" panose="02010600030101010101" pitchFamily="2" charset="-122"/>
              <a:cs typeface="+mn-cs"/>
              <a:sym typeface="+mn-ea"/>
            </a:endParaRPr>
          </a:p>
        </p:txBody>
      </p:sp>
      <p:sp>
        <p:nvSpPr>
          <p:cNvPr id="29" name="文本框 6"/>
          <p:cNvSpPr txBox="1">
            <a:spLocks noChangeArrowheads="1"/>
          </p:cNvSpPr>
          <p:nvPr/>
        </p:nvSpPr>
        <p:spPr bwMode="auto">
          <a:xfrm>
            <a:off x="4656268" y="3908419"/>
            <a:ext cx="986900" cy="829945"/>
          </a:xfrm>
          <a:prstGeom prst="rect">
            <a:avLst/>
          </a:prstGeom>
          <a:solidFill>
            <a:srgbClr val="FFC000"/>
          </a:solidFill>
          <a:ln w="9525">
            <a:noFill/>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defTabSz="914400">
              <a:buClrTx/>
              <a:buSzTx/>
              <a:buFontTx/>
            </a:pPr>
            <a:r>
              <a:rPr kumimoji="1" lang="en-US" altLang="zh-CN" sz="2400" b="1" noProof="1">
                <a:solidFill>
                  <a:srgbClr val="000000"/>
                </a:solidFill>
                <a:latin typeface="Times New Roman" panose="02020603050405020304" pitchFamily="18" charset="0"/>
                <a:ea typeface="宋体" panose="02010600030101010101" pitchFamily="2" charset="-122"/>
                <a:cs typeface="+mn-cs"/>
                <a:sym typeface="+mn-ea"/>
              </a:rPr>
              <a:t>what to do</a:t>
            </a:r>
            <a:endParaRPr kumimoji="1" lang="en-US" altLang="zh-CN" sz="2400" b="1" kern="1200" cap="none" spc="0" normalizeH="0" baseline="0" noProof="0">
              <a:solidFill>
                <a:srgbClr val="000000"/>
              </a:solidFill>
              <a:latin typeface="Times New Roman" panose="02020603050405020304" pitchFamily="18" charset="0"/>
              <a:ea typeface="宋体" panose="02010600030101010101" pitchFamily="2" charset="-122"/>
              <a:cs typeface="+mn-cs"/>
              <a:sym typeface="+mn-ea"/>
            </a:endParaRPr>
          </a:p>
        </p:txBody>
      </p:sp>
      <p:sp>
        <p:nvSpPr>
          <p:cNvPr id="33" name="文本框 6"/>
          <p:cNvSpPr txBox="1">
            <a:spLocks noChangeArrowheads="1"/>
          </p:cNvSpPr>
          <p:nvPr/>
        </p:nvSpPr>
        <p:spPr bwMode="auto">
          <a:xfrm>
            <a:off x="6804025" y="3665220"/>
            <a:ext cx="2104390" cy="1198880"/>
          </a:xfrm>
          <a:prstGeom prst="rect">
            <a:avLst/>
          </a:prstGeom>
          <a:solidFill>
            <a:srgbClr val="FFC000"/>
          </a:solidFill>
          <a:ln w="9525">
            <a:noFill/>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defTabSz="914400">
              <a:buClrTx/>
              <a:buSzTx/>
              <a:buFontTx/>
            </a:pPr>
            <a:r>
              <a:rPr kumimoji="1" lang="en-US" altLang="zh-CN" sz="2400" b="1" noProof="1">
                <a:solidFill>
                  <a:srgbClr val="000000"/>
                </a:solidFill>
                <a:latin typeface="Times New Roman" panose="02020603050405020304" pitchFamily="18" charset="0"/>
                <a:ea typeface="宋体" panose="02010600030101010101" pitchFamily="2" charset="-122"/>
                <a:cs typeface="+mn-cs"/>
                <a:sym typeface="+mn-ea"/>
              </a:rPr>
              <a:t>young people’s power</a:t>
            </a:r>
            <a:endParaRPr kumimoji="1" lang="en-US" altLang="zh-CN" sz="2400" b="1" kern="1200" cap="none" spc="0" normalizeH="0" baseline="0" noProof="0">
              <a:solidFill>
                <a:srgbClr val="000000"/>
              </a:solidFill>
              <a:latin typeface="Times New Roman" panose="02020603050405020304" pitchFamily="18" charset="0"/>
              <a:ea typeface="宋体" panose="02010600030101010101" pitchFamily="2" charset="-122"/>
              <a:cs typeface="+mn-cs"/>
              <a:sym typeface="+mn-ea"/>
            </a:endParaRPr>
          </a:p>
        </p:txBody>
      </p:sp>
      <p:sp>
        <p:nvSpPr>
          <p:cNvPr id="34" name="箭头: 下 3"/>
          <p:cNvSpPr/>
          <p:nvPr/>
        </p:nvSpPr>
        <p:spPr>
          <a:xfrm>
            <a:off x="3817000" y="3519866"/>
            <a:ext cx="175478" cy="269965"/>
          </a:xfrm>
          <a:prstGeom prst="downArrow">
            <a:avLst/>
          </a:prstGeom>
          <a:solidFill>
            <a:srgbClr val="7030A0"/>
          </a:solidFill>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675" b="0" i="0" u="none" strike="noStrike" kern="1200" cap="none" spc="0" normalizeH="0" baseline="0" noProof="0">
              <a:ln>
                <a:noFill/>
              </a:ln>
              <a:solidFill>
                <a:schemeClr val="lt1"/>
              </a:solidFill>
              <a:effectLst/>
              <a:uLnTx/>
              <a:uFillTx/>
              <a:latin typeface="+mn-lt"/>
              <a:ea typeface="+mn-ea"/>
              <a:cs typeface="+mn-cs"/>
            </a:endParaRPr>
          </a:p>
        </p:txBody>
      </p:sp>
      <p:sp>
        <p:nvSpPr>
          <p:cNvPr id="35" name="箭头: 下 3"/>
          <p:cNvSpPr/>
          <p:nvPr/>
        </p:nvSpPr>
        <p:spPr>
          <a:xfrm>
            <a:off x="5110089" y="3520343"/>
            <a:ext cx="175477" cy="269964"/>
          </a:xfrm>
          <a:prstGeom prst="downArrow">
            <a:avLst/>
          </a:prstGeom>
          <a:solidFill>
            <a:srgbClr val="7030A0"/>
          </a:solidFill>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675" b="0" i="0" u="none" strike="noStrike" kern="1200" cap="none" spc="0" normalizeH="0" baseline="0" noProof="0">
              <a:ln>
                <a:noFill/>
              </a:ln>
              <a:solidFill>
                <a:schemeClr val="lt1"/>
              </a:solidFill>
              <a:effectLst/>
              <a:uLnTx/>
              <a:uFillTx/>
              <a:latin typeface="+mn-lt"/>
              <a:ea typeface="+mn-ea"/>
              <a:cs typeface="+mn-cs"/>
            </a:endParaRPr>
          </a:p>
        </p:txBody>
      </p:sp>
      <p:sp>
        <p:nvSpPr>
          <p:cNvPr id="37" name="箭头: 下 3"/>
          <p:cNvSpPr/>
          <p:nvPr/>
        </p:nvSpPr>
        <p:spPr>
          <a:xfrm rot="1740000">
            <a:off x="4300855" y="4519930"/>
            <a:ext cx="584835" cy="1351280"/>
          </a:xfrm>
          <a:prstGeom prst="downArrow">
            <a:avLst/>
          </a:prstGeom>
          <a:solidFill>
            <a:srgbClr val="7030A0"/>
          </a:solidFill>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675" b="0" i="0" u="none" strike="noStrike" kern="1200" cap="none" spc="0" normalizeH="0" baseline="0" noProof="0">
              <a:ln>
                <a:noFill/>
              </a:ln>
              <a:solidFill>
                <a:schemeClr val="lt1"/>
              </a:solidFill>
              <a:effectLst/>
              <a:uLnTx/>
              <a:uFillTx/>
              <a:latin typeface="+mn-lt"/>
              <a:ea typeface="+mn-ea"/>
              <a:cs typeface="+mn-cs"/>
            </a:endParaRPr>
          </a:p>
        </p:txBody>
      </p:sp>
      <p:sp>
        <p:nvSpPr>
          <p:cNvPr id="38" name="箭头: 下 3"/>
          <p:cNvSpPr/>
          <p:nvPr/>
        </p:nvSpPr>
        <p:spPr>
          <a:xfrm rot="19860000" flipH="1">
            <a:off x="5361940" y="4508500"/>
            <a:ext cx="527685" cy="1314450"/>
          </a:xfrm>
          <a:prstGeom prst="downArrow">
            <a:avLst/>
          </a:prstGeom>
          <a:solidFill>
            <a:srgbClr val="7030A0"/>
          </a:solidFill>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675" b="0" i="0" u="none" strike="noStrike" kern="1200" cap="none" spc="0" normalizeH="0" baseline="0" noProof="0">
              <a:ln>
                <a:noFill/>
              </a:ln>
              <a:solidFill>
                <a:schemeClr val="lt1"/>
              </a:solidFill>
              <a:effectLst/>
              <a:uLnTx/>
              <a:uFillTx/>
              <a:latin typeface="+mn-lt"/>
              <a:ea typeface="+mn-ea"/>
              <a:cs typeface="+mn-cs"/>
            </a:endParaRPr>
          </a:p>
        </p:txBody>
      </p:sp>
      <p:sp>
        <p:nvSpPr>
          <p:cNvPr id="3" name="矩形 2"/>
          <p:cNvSpPr/>
          <p:nvPr/>
        </p:nvSpPr>
        <p:spPr>
          <a:xfrm>
            <a:off x="5703888" y="2201863"/>
            <a:ext cx="1367790" cy="460375"/>
          </a:xfrm>
          <a:prstGeom prst="rect">
            <a:avLst/>
          </a:prstGeom>
          <a:noFill/>
          <a:ln w="9525">
            <a:noFill/>
          </a:ln>
        </p:spPr>
        <p:txBody>
          <a:bodyPr wrap="none" anchor="t">
            <a:spAutoFit/>
          </a:bodyPr>
          <a:lstStyle/>
          <a:p>
            <a:r>
              <a:rPr lang="en-US" altLang="zh-CN" sz="2400" b="1">
                <a:solidFill>
                  <a:srgbClr val="000000"/>
                </a:solidFill>
                <a:latin typeface="Times New Roman" panose="02020603050405020304" pitchFamily="18" charset="0"/>
                <a:ea typeface="宋体" panose="02010600030101010101" pitchFamily="2" charset="-122"/>
                <a:cs typeface="Times New Roman" panose="02020603050405020304" pitchFamily="18" charset="0"/>
              </a:rPr>
              <a:t>Para. 3-6</a:t>
            </a:r>
            <a:endParaRPr lang="zh-CN" altLang="en-US" sz="2400" b="1">
              <a:solidFill>
                <a:srgbClr val="000000"/>
              </a:solidFill>
              <a:latin typeface="Times New Roman" panose="02020603050405020304" pitchFamily="18" charset="0"/>
              <a:ea typeface="Times New Roman" panose="02020603050405020304" pitchFamily="18" charset="0"/>
            </a:endParaRPr>
          </a:p>
        </p:txBody>
      </p:sp>
      <p:sp>
        <p:nvSpPr>
          <p:cNvPr id="633" name="任意多边形 6"/>
          <p:cNvSpPr/>
          <p:nvPr/>
        </p:nvSpPr>
        <p:spPr bwMode="auto">
          <a:xfrm>
            <a:off x="3014330" y="351426"/>
            <a:ext cx="2825130" cy="488414"/>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accent5"/>
          </a:solidFill>
          <a:ln w="19050">
            <a:gradFill flip="none" rotWithShape="1">
              <a:gsLst>
                <a:gs pos="0">
                  <a:schemeClr val="bg1">
                    <a:lumMod val="75000"/>
                  </a:schemeClr>
                </a:gs>
                <a:gs pos="100000">
                  <a:schemeClr val="bg1"/>
                </a:gs>
              </a:gsLst>
              <a:lin ang="2700000" scaled="1"/>
            </a:gradFill>
          </a:ln>
          <a:effectLst>
            <a:innerShdw blurRad="63500" dist="50800" dir="13500000">
              <a:prstClr val="black">
                <a:alpha val="50000"/>
              </a:prstClr>
            </a:innerShdw>
          </a:effectLst>
        </p:spPr>
        <p:txBody>
          <a:bodyPr vert="horz" wrap="square" lIns="68580" tIns="34290" rIns="68580" bIns="34290" numCol="1" anchor="t" anchorCtr="0" compatLnSpc="1">
            <a:noAutofit/>
          </a:bodyPr>
          <a:lstStyle/>
          <a:p>
            <a:pPr fontAlgn="base"/>
            <a:endParaRPr lang="zh-CN" altLang="en-US" sz="1350" b="1" strike="noStrike" noProof="1">
              <a:solidFill>
                <a:prstClr val="black"/>
              </a:solidFill>
              <a:latin typeface="幼圆" panose="02010509060101010101" pitchFamily="49" charset="-122"/>
              <a:ea typeface="幼圆" panose="02010509060101010101" pitchFamily="49" charset="-122"/>
            </a:endParaRPr>
          </a:p>
        </p:txBody>
      </p:sp>
      <p:sp>
        <p:nvSpPr>
          <p:cNvPr id="7" name="文本框 6"/>
          <p:cNvSpPr txBox="1"/>
          <p:nvPr/>
        </p:nvSpPr>
        <p:spPr>
          <a:xfrm>
            <a:off x="3275965" y="364808"/>
            <a:ext cx="2254250" cy="460375"/>
          </a:xfrm>
          <a:prstGeom prst="rect">
            <a:avLst/>
          </a:prstGeom>
          <a:noFill/>
          <a:ln>
            <a:solidFill>
              <a:schemeClr val="accent3">
                <a:lumMod val="60000"/>
                <a:lumOff val="40000"/>
              </a:schemeClr>
            </a:solidFill>
          </a:ln>
        </p:spPr>
        <p:txBody>
          <a:bodyPr wrap="square" rtlCol="0" anchor="t">
            <a:spAutoFit/>
          </a:bodyPr>
          <a:lstStyle/>
          <a:p>
            <a:r>
              <a:rPr lang="en-US" altLang="en-US" sz="2400" b="1" noProof="1">
                <a:latin typeface="Times New Roman" panose="02020603050405020304" pitchFamily="18" charset="0"/>
                <a:ea typeface="+mj-ea"/>
                <a:cs typeface="Times New Roman" panose="02020603050405020304" pitchFamily="18" charset="0"/>
                <a:sym typeface="+mn-ea"/>
              </a:rPr>
              <a:t>     Structure</a:t>
            </a:r>
            <a:endParaRPr lang="en-US" altLang="en-US" sz="2400" b="1" noProof="1">
              <a:latin typeface="Times New Roman" panose="02020603050405020304" pitchFamily="18" charset="0"/>
              <a:ea typeface="+mj-ea"/>
              <a:cs typeface="Times New Roman" panose="02020603050405020304" pitchFamily="18" charset="0"/>
              <a:sym typeface="+mn-ea"/>
            </a:endParaRPr>
          </a:p>
        </p:txBody>
      </p:sp>
      <p:sp>
        <p:nvSpPr>
          <p:cNvPr id="31770" name="文本框 7"/>
          <p:cNvSpPr txBox="1"/>
          <p:nvPr/>
        </p:nvSpPr>
        <p:spPr>
          <a:xfrm>
            <a:off x="2193925" y="949325"/>
            <a:ext cx="4935538" cy="522288"/>
          </a:xfrm>
          <a:prstGeom prst="rect">
            <a:avLst/>
          </a:prstGeom>
          <a:noFill/>
          <a:ln w="9525">
            <a:noFill/>
          </a:ln>
        </p:spPr>
        <p:txBody>
          <a:bodyPr wrap="square" anchor="t">
            <a:spAutoFit/>
          </a:bodyPr>
          <a:lstStyle/>
          <a:p>
            <a:r>
              <a:rPr lang="en-US" altLang="zh-CN" sz="2800">
                <a:solidFill>
                  <a:srgbClr val="00B050"/>
                </a:solidFill>
                <a:latin typeface="Arial" panose="020B0604020202020204" pitchFamily="34" charset="0"/>
                <a:ea typeface="宋体" panose="02010600030101010101" pitchFamily="2" charset="-122"/>
              </a:rPr>
              <a:t>Habits for a healthy lifestyle: </a:t>
            </a:r>
            <a:endParaRPr lang="zh-CN" altLang="en-US" sz="2800">
              <a:latin typeface="Arial" panose="020B0604020202020204" pitchFamily="34" charset="0"/>
              <a:ea typeface="宋体" panose="02010600030101010101" pitchFamily="2" charset="-122"/>
            </a:endParaRPr>
          </a:p>
        </p:txBody>
      </p:sp>
      <p:sp>
        <p:nvSpPr>
          <p:cNvPr id="2" name="文本框 1"/>
          <p:cNvSpPr txBox="1"/>
          <p:nvPr/>
        </p:nvSpPr>
        <p:spPr>
          <a:xfrm>
            <a:off x="3968750" y="2780665"/>
            <a:ext cx="881063" cy="368300"/>
          </a:xfrm>
          <a:prstGeom prst="rect">
            <a:avLst/>
          </a:prstGeom>
          <a:noFill/>
          <a:ln w="9525">
            <a:noFill/>
          </a:ln>
        </p:spPr>
        <p:txBody>
          <a:bodyPr wrap="none" anchor="t">
            <a:spAutoFit/>
          </a:bodyPr>
          <a:lstStyle/>
          <a:p>
            <a:r>
              <a:rPr lang="en-US" altLang="zh-CN" b="1"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Para. 2</a:t>
            </a:r>
            <a:endParaRPr lang="en-US" altLang="zh-CN" b="1" dirty="0">
              <a:solidFill>
                <a:schemeClr val="bg1"/>
              </a:solidFill>
              <a:latin typeface="Times New Roman" panose="02020603050405020304" pitchFamily="18" charset="0"/>
              <a:ea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29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linds(horizontal)">
                                      <p:cBhvr>
                                        <p:cTn id="25" dur="500"/>
                                        <p:tgtEl>
                                          <p:spTgt spid="2"/>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26"/>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34"/>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22"/>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29"/>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35"/>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27"/>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28"/>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37"/>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4"/>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grpId="0" nodeType="click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blinds(horizontal)">
                                      <p:cBhvr>
                                        <p:cTn id="70" dur="500"/>
                                        <p:tgtEl>
                                          <p:spTgt spid="21"/>
                                        </p:tgtEl>
                                      </p:cBhvr>
                                    </p:animEffect>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blinds(horizontal)">
                                      <p:cBhvr>
                                        <p:cTn id="7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6" grpId="0" bldLvl="0" animBg="1"/>
      <p:bldP spid="16" grpId="0"/>
      <p:bldP spid="17" grpId="0" bldLvl="0" animBg="1"/>
      <p:bldP spid="18" grpId="0" bldLvl="0" animBg="1"/>
      <p:bldP spid="19" grpId="0"/>
      <p:bldP spid="20" grpId="0"/>
      <p:bldP spid="22" grpId="0"/>
      <p:bldP spid="25" grpId="0"/>
      <p:bldP spid="27" grpId="0" bldLvl="0" animBg="1"/>
      <p:bldP spid="28" grpId="0" bldLvl="0" animBg="1"/>
      <p:bldP spid="12292" grpId="0" bldLvl="0" animBg="1"/>
      <p:bldP spid="5" grpId="0" bldLvl="0" animBg="1"/>
      <p:bldP spid="21" grpId="0"/>
      <p:bldP spid="26" grpId="0" bldLvl="0" animBg="1"/>
      <p:bldP spid="29" grpId="0" bldLvl="0" animBg="1"/>
      <p:bldP spid="33" grpId="0" animBg="1"/>
      <p:bldP spid="34" grpId="0" bldLvl="0" animBg="1"/>
      <p:bldP spid="35" grpId="0" bldLvl="0" animBg="1"/>
      <p:bldP spid="37" grpId="0" bldLvl="0" animBg="1"/>
      <p:bldP spid="38" grpId="0" bldLvl="0" animBg="1"/>
      <p:bldP spid="3"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93"/>
          <p:cNvSpPr txBox="1"/>
          <p:nvPr/>
        </p:nvSpPr>
        <p:spPr>
          <a:xfrm>
            <a:off x="683895" y="260350"/>
            <a:ext cx="8079106" cy="598805"/>
          </a:xfrm>
          <a:prstGeom prst="rect">
            <a:avLst/>
          </a:prstGeom>
          <a:noFill/>
        </p:spPr>
        <p:txBody>
          <a:bodyPr wrap="square" rtlCol="0">
            <a:spAutoFit/>
          </a:bodyPr>
          <a:lstStyle/>
          <a:p>
            <a:r>
              <a:rPr lang="en-US" altLang="zh-CN" sz="3300" b="1" spc="400" noProof="1">
                <a:solidFill>
                  <a:schemeClr val="bg1"/>
                </a:solidFill>
                <a:latin typeface="Arial Rounded MT Bold" panose="020F0704030504030204" pitchFamily="34" charset="0"/>
                <a:ea typeface="幼圆" panose="02010509060101010101" pitchFamily="49" charset="-122"/>
                <a:cs typeface="+mn-cs"/>
              </a:rPr>
              <a:t>Reading for structure</a:t>
            </a:r>
            <a:endParaRPr lang="en-US" altLang="zh-CN" sz="3300" b="1" spc="400" noProof="1">
              <a:solidFill>
                <a:schemeClr val="bg1"/>
              </a:solidFill>
              <a:latin typeface="Arial Rounded MT Bold" panose="020F0704030504030204" pitchFamily="34" charset="0"/>
              <a:ea typeface="幼圆" panose="02010509060101010101" pitchFamily="49" charset="-122"/>
            </a:endParaRPr>
          </a:p>
        </p:txBody>
      </p:sp>
      <p:grpSp>
        <p:nvGrpSpPr>
          <p:cNvPr id="24586" name="组合 628"/>
          <p:cNvGrpSpPr/>
          <p:nvPr/>
        </p:nvGrpSpPr>
        <p:grpSpPr>
          <a:xfrm>
            <a:off x="395605" y="0"/>
            <a:ext cx="5582285" cy="668650"/>
            <a:chOff x="99329" y="-2314578"/>
            <a:chExt cx="3902542" cy="708567"/>
          </a:xfrm>
        </p:grpSpPr>
        <p:grpSp>
          <p:nvGrpSpPr>
            <p:cNvPr id="630" name="组合 629"/>
            <p:cNvGrpSpPr/>
            <p:nvPr/>
          </p:nvGrpSpPr>
          <p:grpSpPr>
            <a:xfrm>
              <a:off x="99329" y="-2314578"/>
              <a:ext cx="3902542" cy="666179"/>
              <a:chOff x="6852155" y="-1753081"/>
              <a:chExt cx="7335434" cy="998361"/>
            </a:xfrm>
          </p:grpSpPr>
          <p:sp>
            <p:nvSpPr>
              <p:cNvPr id="632" name="任意多边形 5"/>
              <p:cNvSpPr/>
              <p:nvPr/>
            </p:nvSpPr>
            <p:spPr bwMode="auto">
              <a:xfrm>
                <a:off x="7134862" y="-1753081"/>
                <a:ext cx="4158578" cy="998361"/>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gradFill>
              <a:ln w="19050">
                <a:gradFill flip="none" rotWithShape="1">
                  <a:gsLst>
                    <a:gs pos="100000">
                      <a:schemeClr val="bg1">
                        <a:lumMod val="75000"/>
                      </a:schemeClr>
                    </a:gs>
                    <a:gs pos="0">
                      <a:schemeClr val="bg1"/>
                    </a:gs>
                  </a:gsLst>
                  <a:lin ang="2700000" scaled="1"/>
                </a:gradFill>
              </a:ln>
              <a:effectLst>
                <a:outerShdw blurRad="127000" dist="50800" dir="2700000" algn="tl" rotWithShape="0">
                  <a:prstClr val="black">
                    <a:alpha val="40000"/>
                  </a:prstClr>
                </a:outerShdw>
              </a:effectLst>
            </p:spPr>
            <p:txBody>
              <a:bodyPr vert="horz" wrap="square" lIns="68580" tIns="34290" rIns="68580" bIns="34290" numCol="1" anchor="t" anchorCtr="0" compatLnSpc="1">
                <a:noAutofit/>
              </a:bodyPr>
              <a:lstStyle/>
              <a:p>
                <a:pPr fontAlgn="base"/>
                <a:endParaRPr lang="zh-CN" altLang="en-US" sz="1350" b="1" strike="noStrike" noProof="1">
                  <a:solidFill>
                    <a:prstClr val="black"/>
                  </a:solidFill>
                  <a:latin typeface="幼圆" panose="02010509060101010101" pitchFamily="49" charset="-122"/>
                  <a:ea typeface="幼圆" panose="02010509060101010101" pitchFamily="49" charset="-122"/>
                </a:endParaRPr>
              </a:p>
            </p:txBody>
          </p:sp>
          <p:sp>
            <p:nvSpPr>
              <p:cNvPr id="633" name="任意多边形 6"/>
              <p:cNvSpPr/>
              <p:nvPr/>
            </p:nvSpPr>
            <p:spPr bwMode="auto">
              <a:xfrm>
                <a:off x="6852155" y="-1642151"/>
                <a:ext cx="7335434" cy="775500"/>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accent5"/>
              </a:solidFill>
              <a:ln w="19050">
                <a:gradFill flip="none" rotWithShape="1">
                  <a:gsLst>
                    <a:gs pos="0">
                      <a:schemeClr val="bg1">
                        <a:lumMod val="75000"/>
                      </a:schemeClr>
                    </a:gs>
                    <a:gs pos="100000">
                      <a:schemeClr val="bg1"/>
                    </a:gs>
                  </a:gsLst>
                  <a:lin ang="2700000" scaled="1"/>
                </a:gradFill>
              </a:ln>
              <a:effectLst>
                <a:innerShdw blurRad="63500" dist="50800" dir="13500000">
                  <a:prstClr val="black">
                    <a:alpha val="50000"/>
                  </a:prstClr>
                </a:innerShdw>
              </a:effectLst>
            </p:spPr>
            <p:txBody>
              <a:bodyPr vert="horz" wrap="square" lIns="68580" tIns="34290" rIns="68580" bIns="34290" numCol="1" anchor="t" anchorCtr="0" compatLnSpc="1">
                <a:noAutofit/>
              </a:bodyPr>
              <a:lstStyle/>
              <a:p>
                <a:pPr fontAlgn="base"/>
                <a:endParaRPr lang="zh-CN" altLang="en-US" sz="1350" b="1" strike="noStrike" noProof="1">
                  <a:solidFill>
                    <a:prstClr val="black"/>
                  </a:solidFill>
                  <a:latin typeface="幼圆" panose="02010509060101010101" pitchFamily="49" charset="-122"/>
                  <a:ea typeface="幼圆" panose="02010509060101010101" pitchFamily="49" charset="-122"/>
                </a:endParaRPr>
              </a:p>
            </p:txBody>
          </p:sp>
        </p:grpSp>
        <p:sp>
          <p:nvSpPr>
            <p:cNvPr id="631" name="TextBox 93"/>
            <p:cNvSpPr txBox="1"/>
            <p:nvPr/>
          </p:nvSpPr>
          <p:spPr>
            <a:xfrm>
              <a:off x="249732" y="-2240563"/>
              <a:ext cx="3744781" cy="634552"/>
            </a:xfrm>
            <a:prstGeom prst="rect">
              <a:avLst/>
            </a:prstGeom>
            <a:noFill/>
          </p:spPr>
          <p:txBody>
            <a:bodyPr wrap="square" rtlCol="0">
              <a:spAutoFit/>
            </a:bodyPr>
            <a:lstStyle/>
            <a:p>
              <a:r>
                <a:rPr lang="en-US" altLang="zh-CN" sz="3300" b="1" spc="400" noProof="1">
                  <a:solidFill>
                    <a:schemeClr val="bg1"/>
                  </a:solidFill>
                  <a:latin typeface="Arial Rounded MT Bold" panose="020F0704030504030204" pitchFamily="34" charset="0"/>
                  <a:ea typeface="幼圆" panose="02010509060101010101" pitchFamily="49" charset="-122"/>
                  <a:cs typeface="+mn-cs"/>
                </a:rPr>
                <a:t>Reading for details</a:t>
              </a:r>
              <a:endParaRPr lang="en-US" altLang="zh-CN" sz="3300" b="1" spc="400" noProof="1">
                <a:solidFill>
                  <a:schemeClr val="bg1"/>
                </a:solidFill>
                <a:latin typeface="Arial Rounded MT Bold" panose="020F0704030504030204" pitchFamily="34" charset="0"/>
                <a:ea typeface="幼圆" panose="02010509060101010101" pitchFamily="49" charset="-122"/>
              </a:endParaRPr>
            </a:p>
          </p:txBody>
        </p:sp>
      </p:grpSp>
      <p:sp>
        <p:nvSpPr>
          <p:cNvPr id="4" name="文本框 3"/>
          <p:cNvSpPr txBox="1"/>
          <p:nvPr/>
        </p:nvSpPr>
        <p:spPr>
          <a:xfrm>
            <a:off x="271145" y="692785"/>
            <a:ext cx="8601710" cy="2245360"/>
          </a:xfrm>
          <a:prstGeom prst="rect">
            <a:avLst/>
          </a:prstGeom>
          <a:noFill/>
          <a:ln w="28575" cmpd="sng">
            <a:solidFill>
              <a:schemeClr val="accent1">
                <a:shade val="50000"/>
              </a:schemeClr>
            </a:solidFill>
            <a:prstDash val="solid"/>
          </a:ln>
        </p:spPr>
        <p:txBody>
          <a:bodyPr wrap="square" rtlCol="0" anchor="t">
            <a:spAutoFit/>
          </a:bodyPr>
          <a:lstStyle/>
          <a:p>
            <a:pPr algn="just" fontAlgn="auto">
              <a:spcBef>
                <a:spcPts val="0"/>
              </a:spcBef>
              <a:spcAft>
                <a:spcPts val="0"/>
              </a:spcAft>
              <a:buClrTx/>
              <a:buSzTx/>
              <a:buFontTx/>
              <a:defRPr/>
            </a:pPr>
            <a:r>
              <a:rPr lang="en-US" altLang="zh-CN" sz="2000">
                <a:solidFill>
                  <a:schemeClr val="tx1"/>
                </a:solidFill>
                <a:latin typeface="Times New Roman" panose="02020603050405020304" pitchFamily="18" charset="0"/>
                <a:cs typeface="Times New Roman" panose="02020603050405020304" pitchFamily="18" charset="0"/>
                <a:sym typeface="+mn-ea"/>
              </a:rPr>
              <a:t>As teenagers grow up</a:t>
            </a:r>
            <a:r>
              <a:rPr lang="en-US" altLang="ko-KR" sz="2000" noProof="0" dirty="0" err="1">
                <a:ln>
                  <a:noFill/>
                </a:ln>
                <a:solidFill>
                  <a:schemeClr val="tx1"/>
                </a:solidFill>
                <a:effectLst/>
                <a:uLnTx/>
                <a:uFillTx/>
                <a:latin typeface="Times New Roman" panose="02020603050405020304" pitchFamily="18" charset="0"/>
                <a:ea typeface="方正大黑体_GBK" charset="-122"/>
                <a:cs typeface="Times New Roman" panose="02020603050405020304" pitchFamily="18" charset="0"/>
                <a:sym typeface="+mn-ea"/>
              </a:rPr>
              <a:t>, they become more independent and start making their own decisions. </a:t>
            </a:r>
            <a:r>
              <a:rPr lang="en-US" altLang="zh-CN" sz="2000">
                <a:solidFill>
                  <a:schemeClr val="tx1"/>
                </a:solidFill>
                <a:latin typeface="Times New Roman" panose="02020603050405020304" pitchFamily="18" charset="0"/>
                <a:cs typeface="Times New Roman" panose="02020603050405020304" pitchFamily="18" charset="0"/>
                <a:sym typeface="+mn-ea"/>
              </a:rPr>
              <a:t>However,</a:t>
            </a:r>
            <a:r>
              <a:rPr lang="en-US" altLang="ko-KR" sz="2000" noProof="0" dirty="0" err="1">
                <a:ln>
                  <a:noFill/>
                </a:ln>
                <a:solidFill>
                  <a:schemeClr val="tx1"/>
                </a:solidFill>
                <a:effectLst/>
                <a:uLnTx/>
                <a:uFillTx/>
                <a:latin typeface="Times New Roman" panose="02020603050405020304" pitchFamily="18" charset="0"/>
                <a:ea typeface="方正大黑体_GBK" charset="-122"/>
                <a:cs typeface="Times New Roman" panose="02020603050405020304" pitchFamily="18" charset="0"/>
                <a:sym typeface="+mn-ea"/>
              </a:rPr>
              <a:t> during this period, it can be easy for some of them to form bad habits. These bad habits, if left unchecked, could lead to more serious ones when they become adults. For example some of them may become involved in tobacco or alcohol abuse, which can lead to physical and mental health problems. To prevent harmful habits like these from dominating a teenager's life is essential. </a:t>
            </a:r>
            <a:r>
              <a:rPr lang="en-US" altLang="zh-CN" sz="2000">
                <a:solidFill>
                  <a:schemeClr val="tx1"/>
                </a:solidFill>
                <a:latin typeface="Times New Roman" panose="02020603050405020304" pitchFamily="18" charset="0"/>
                <a:cs typeface="Times New Roman" panose="02020603050405020304" pitchFamily="18" charset="0"/>
                <a:sym typeface="+mn-ea"/>
              </a:rPr>
              <a:t>They must learn to </a:t>
            </a:r>
            <a:r>
              <a:rPr lang="en-US" altLang="ko-KR" sz="2000" noProof="0" dirty="0" err="1">
                <a:ln>
                  <a:noFill/>
                </a:ln>
                <a:solidFill>
                  <a:schemeClr val="tx1"/>
                </a:solidFill>
                <a:effectLst/>
                <a:uLnTx/>
                <a:uFillTx/>
                <a:latin typeface="Times New Roman" panose="02020603050405020304" pitchFamily="18" charset="0"/>
                <a:ea typeface="方正大黑体_GBK" charset="-122"/>
                <a:cs typeface="Times New Roman" panose="02020603050405020304" pitchFamily="18" charset="0"/>
                <a:sym typeface="+mn-ea"/>
              </a:rPr>
              <a:t>recognise bad habits early and </a:t>
            </a:r>
            <a:r>
              <a:rPr lang="en-US" altLang="zh-CN" sz="2000">
                <a:solidFill>
                  <a:schemeClr val="tx1"/>
                </a:solidFill>
                <a:latin typeface="Times New Roman" panose="02020603050405020304" pitchFamily="18" charset="0"/>
                <a:cs typeface="Times New Roman" panose="02020603050405020304" pitchFamily="18" charset="0"/>
                <a:sym typeface="+mn-ea"/>
              </a:rPr>
              <a:t>make appropriate changes.</a:t>
            </a:r>
            <a:endParaRPr lang="en-US" altLang="zh-CN" sz="2000">
              <a:solidFill>
                <a:schemeClr val="tx1"/>
              </a:solidFill>
              <a:latin typeface="Times New Roman" panose="02020603050405020304" pitchFamily="18" charset="0"/>
              <a:cs typeface="Times New Roman" panose="02020603050405020304" pitchFamily="18" charset="0"/>
              <a:sym typeface="+mn-ea"/>
            </a:endParaRPr>
          </a:p>
        </p:txBody>
      </p:sp>
      <p:sp>
        <p:nvSpPr>
          <p:cNvPr id="5" name="文本框 4"/>
          <p:cNvSpPr txBox="1"/>
          <p:nvPr/>
        </p:nvSpPr>
        <p:spPr>
          <a:xfrm>
            <a:off x="1907540" y="3070860"/>
            <a:ext cx="5161280" cy="368300"/>
          </a:xfrm>
          <a:prstGeom prst="rect">
            <a:avLst/>
          </a:prstGeom>
          <a:solidFill>
            <a:schemeClr val="bg2"/>
          </a:solidFill>
          <a:ln w="12700" cmpd="sng">
            <a:solidFill>
              <a:schemeClr val="accent1">
                <a:shade val="50000"/>
              </a:schemeClr>
            </a:solidFill>
            <a:prstDash val="solid"/>
          </a:ln>
        </p:spPr>
        <p:txBody>
          <a:bodyPr wrap="none" rtlCol="0" anchor="t">
            <a:spAutoFit/>
          </a:bodyPr>
          <a:lstStyle/>
          <a:p>
            <a:pPr marL="0" indent="0">
              <a:buNone/>
            </a:pPr>
            <a:r>
              <a:rPr lang="zh-CN" altLang="en-US" sz="1800" b="1" dirty="0"/>
              <a:t>How does  the author develop the </a:t>
            </a:r>
            <a:r>
              <a:rPr lang="en-US" altLang="zh-CN" sz="1800" b="1" dirty="0" err="1"/>
              <a:t>paragragh</a:t>
            </a:r>
            <a:r>
              <a:rPr lang="zh-CN" altLang="en-US" sz="1800" b="1" dirty="0"/>
              <a:t>?</a:t>
            </a:r>
            <a:endParaRPr lang="zh-CN" altLang="en-US" sz="1800" b="1" dirty="0"/>
          </a:p>
        </p:txBody>
      </p:sp>
      <p:sp>
        <p:nvSpPr>
          <p:cNvPr id="6" name="任意多边形 6"/>
          <p:cNvSpPr/>
          <p:nvPr/>
        </p:nvSpPr>
        <p:spPr bwMode="auto">
          <a:xfrm>
            <a:off x="5977875" y="44721"/>
            <a:ext cx="2825130" cy="488414"/>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accent5"/>
          </a:solidFill>
          <a:ln w="19050">
            <a:gradFill flip="none" rotWithShape="1">
              <a:gsLst>
                <a:gs pos="0">
                  <a:schemeClr val="bg1">
                    <a:lumMod val="75000"/>
                  </a:schemeClr>
                </a:gs>
                <a:gs pos="100000">
                  <a:schemeClr val="bg1"/>
                </a:gs>
              </a:gsLst>
              <a:lin ang="2700000" scaled="1"/>
            </a:gradFill>
          </a:ln>
          <a:effectLst>
            <a:innerShdw blurRad="63500" dist="50800" dir="13500000">
              <a:prstClr val="black">
                <a:alpha val="50000"/>
              </a:prstClr>
            </a:innerShdw>
          </a:effectLst>
        </p:spPr>
        <p:txBody>
          <a:bodyPr vert="horz" wrap="square" lIns="68580" tIns="34290" rIns="68580" bIns="34290" numCol="1" anchor="t" anchorCtr="0" compatLnSpc="1">
            <a:noAutofit/>
          </a:bodyPr>
          <a:lstStyle/>
          <a:p>
            <a:pPr fontAlgn="base"/>
            <a:endParaRPr lang="zh-CN" altLang="en-US" sz="1350" b="1" strike="noStrike" noProof="1">
              <a:solidFill>
                <a:prstClr val="black"/>
              </a:solidFill>
              <a:latin typeface="幼圆" panose="02010509060101010101" pitchFamily="49" charset="-122"/>
              <a:ea typeface="幼圆" panose="02010509060101010101" pitchFamily="49" charset="-122"/>
            </a:endParaRPr>
          </a:p>
        </p:txBody>
      </p:sp>
      <p:sp>
        <p:nvSpPr>
          <p:cNvPr id="18" name="文本框 17"/>
          <p:cNvSpPr txBox="1"/>
          <p:nvPr/>
        </p:nvSpPr>
        <p:spPr>
          <a:xfrm>
            <a:off x="6443980" y="99695"/>
            <a:ext cx="2254250" cy="460375"/>
          </a:xfrm>
          <a:prstGeom prst="rect">
            <a:avLst/>
          </a:prstGeom>
          <a:noFill/>
          <a:ln>
            <a:solidFill>
              <a:schemeClr val="accent3">
                <a:lumMod val="60000"/>
                <a:lumOff val="40000"/>
              </a:schemeClr>
            </a:solidFill>
          </a:ln>
        </p:spPr>
        <p:txBody>
          <a:bodyPr wrap="square" rtlCol="0" anchor="t">
            <a:spAutoFit/>
          </a:bodyPr>
          <a:lstStyle/>
          <a:p>
            <a:r>
              <a:rPr lang="en-US" sz="2400" b="1" noProof="1">
                <a:latin typeface="Times New Roman" panose="02020603050405020304" pitchFamily="18" charset="0"/>
                <a:ea typeface="+mj-ea"/>
                <a:cs typeface="Times New Roman" panose="02020603050405020304" pitchFamily="18" charset="0"/>
                <a:sym typeface="+mn-ea"/>
              </a:rPr>
              <a:t>Paragraph 1</a:t>
            </a:r>
            <a:endParaRPr lang="en-US" altLang="en-US" sz="2400" b="1" noProof="1">
              <a:latin typeface="Times New Roman" panose="02020603050405020304" pitchFamily="18" charset="0"/>
              <a:ea typeface="+mj-ea"/>
              <a:cs typeface="Times New Roman" panose="02020603050405020304" pitchFamily="18" charset="0"/>
              <a:sym typeface="+mn-ea"/>
            </a:endParaRPr>
          </a:p>
        </p:txBody>
      </p:sp>
      <p:sp>
        <p:nvSpPr>
          <p:cNvPr id="7" name="文本框 6"/>
          <p:cNvSpPr txBox="1"/>
          <p:nvPr/>
        </p:nvSpPr>
        <p:spPr>
          <a:xfrm>
            <a:off x="3923665" y="3692525"/>
            <a:ext cx="4950460" cy="3138170"/>
          </a:xfrm>
          <a:prstGeom prst="rect">
            <a:avLst/>
          </a:prstGeom>
          <a:solidFill>
            <a:schemeClr val="bg2"/>
          </a:solidFill>
          <a:ln w="12700" cmpd="sng">
            <a:solidFill>
              <a:schemeClr val="accent1">
                <a:shade val="50000"/>
              </a:schemeClr>
            </a:solidFill>
            <a:prstDash val="solid"/>
          </a:ln>
        </p:spPr>
        <p:txBody>
          <a:bodyPr wrap="square" rtlCol="0" anchor="t">
            <a:spAutoFit/>
          </a:bodyPr>
          <a:lstStyle/>
          <a:p>
            <a:pPr marL="0" indent="0" algn="just">
              <a:buNone/>
            </a:pPr>
            <a:r>
              <a:rPr lang="en-US" altLang="ko-KR" sz="1800" noProof="0" dirty="0" err="1">
                <a:ln>
                  <a:noFill/>
                </a:ln>
                <a:solidFill>
                  <a:schemeClr val="tx1"/>
                </a:solidFill>
                <a:effectLst/>
                <a:highlight>
                  <a:srgbClr val="FFFF00"/>
                </a:highlight>
                <a:uLnTx/>
                <a:uFillTx/>
                <a:latin typeface="Times New Roman" panose="02020603050405020304" pitchFamily="18" charset="0"/>
                <a:ea typeface="方正大黑体_GBK" charset="-122"/>
                <a:cs typeface="Times New Roman" panose="02020603050405020304" pitchFamily="18" charset="0"/>
                <a:sym typeface="+mn-ea"/>
              </a:rPr>
              <a:t>As teenagers grow up, they become more independent and start making their own decisions.</a:t>
            </a:r>
            <a:r>
              <a:rPr lang="en-US" altLang="ko-KR" sz="1800" noProof="0" dirty="0" err="1">
                <a:ln>
                  <a:noFill/>
                </a:ln>
                <a:solidFill>
                  <a:schemeClr val="tx1"/>
                </a:solidFill>
                <a:effectLst/>
                <a:uLnTx/>
                <a:uFillTx/>
                <a:latin typeface="Times New Roman" panose="02020603050405020304" pitchFamily="18" charset="0"/>
                <a:ea typeface="方正大黑体_GBK" charset="-122"/>
                <a:cs typeface="Times New Roman" panose="02020603050405020304" pitchFamily="18" charset="0"/>
                <a:sym typeface="+mn-ea"/>
              </a:rPr>
              <a:t> </a:t>
            </a:r>
            <a:endParaRPr lang="en-US" altLang="ko-KR" sz="1800" noProof="0" dirty="0" err="1">
              <a:ln>
                <a:noFill/>
              </a:ln>
              <a:solidFill>
                <a:schemeClr val="tx1"/>
              </a:solidFill>
              <a:effectLst/>
              <a:uLnTx/>
              <a:uFillTx/>
              <a:latin typeface="Times New Roman" panose="02020603050405020304" pitchFamily="18" charset="0"/>
              <a:ea typeface="方正大黑体_GBK" charset="-122"/>
              <a:cs typeface="Times New Roman" panose="02020603050405020304" pitchFamily="18" charset="0"/>
              <a:sym typeface="+mn-ea"/>
            </a:endParaRPr>
          </a:p>
          <a:p>
            <a:pPr marL="0" indent="0" algn="just">
              <a:buNone/>
            </a:pPr>
            <a:endParaRPr lang="en-US" altLang="ko-KR" sz="1800" noProof="0" dirty="0" err="1">
              <a:ln>
                <a:noFill/>
              </a:ln>
              <a:solidFill>
                <a:schemeClr val="tx1"/>
              </a:solidFill>
              <a:effectLst/>
              <a:uLnTx/>
              <a:uFillTx/>
              <a:latin typeface="Times New Roman" panose="02020603050405020304" pitchFamily="18" charset="0"/>
              <a:ea typeface="方正大黑体_GBK" charset="-122"/>
              <a:cs typeface="Times New Roman" panose="02020603050405020304" pitchFamily="18" charset="0"/>
              <a:sym typeface="+mn-ea"/>
            </a:endParaRPr>
          </a:p>
          <a:p>
            <a:pPr marL="0" indent="0" algn="just">
              <a:buNone/>
            </a:pPr>
            <a:r>
              <a:rPr lang="en-US" altLang="ko-KR" sz="1800" noProof="0" dirty="0" err="1">
                <a:ln>
                  <a:noFill/>
                </a:ln>
                <a:solidFill>
                  <a:schemeClr val="tx1"/>
                </a:solidFill>
                <a:effectLst/>
                <a:uLnTx/>
                <a:uFillTx/>
                <a:latin typeface="Times New Roman" panose="02020603050405020304" pitchFamily="18" charset="0"/>
                <a:ea typeface="方正大黑体_GBK" charset="-122"/>
                <a:cs typeface="Times New Roman" panose="02020603050405020304" pitchFamily="18" charset="0"/>
                <a:sym typeface="+mn-ea"/>
              </a:rPr>
              <a:t>However, during this period,</a:t>
            </a:r>
            <a:r>
              <a:rPr lang="en-US" altLang="ko-KR" sz="1800" u="sng" noProof="0" dirty="0" err="1">
                <a:ln>
                  <a:noFill/>
                </a:ln>
                <a:solidFill>
                  <a:schemeClr val="tx1"/>
                </a:solidFill>
                <a:effectLst/>
                <a:uLnTx/>
                <a:uFillTx/>
                <a:latin typeface="Times New Roman" panose="02020603050405020304" pitchFamily="18" charset="0"/>
                <a:ea typeface="方正大黑体_GBK" charset="-122"/>
                <a:cs typeface="Times New Roman" panose="02020603050405020304" pitchFamily="18" charset="0"/>
                <a:sym typeface="+mn-ea"/>
              </a:rPr>
              <a:t> </a:t>
            </a:r>
            <a:r>
              <a:rPr lang="en-US" altLang="ko-KR" sz="1800" u="sng" noProof="0" dirty="0" err="1">
                <a:ln>
                  <a:noFill/>
                </a:ln>
                <a:solidFill>
                  <a:schemeClr val="tx1"/>
                </a:solidFill>
                <a:effectLst/>
                <a:highlight>
                  <a:srgbClr val="FF0000"/>
                </a:highlight>
                <a:uLnTx/>
                <a:uFillTx/>
                <a:latin typeface="Times New Roman" panose="02020603050405020304" pitchFamily="18" charset="0"/>
                <a:ea typeface="方正大黑体_GBK" charset="-122"/>
                <a:cs typeface="Times New Roman" panose="02020603050405020304" pitchFamily="18" charset="0"/>
                <a:sym typeface="+mn-ea"/>
              </a:rPr>
              <a:t>it can be easy for some of them to form bad habits. These bad habits, if left unchecked, could lead to more serious ones</a:t>
            </a:r>
            <a:r>
              <a:rPr lang="en-US" altLang="ko-KR" sz="1800" u="sng" noProof="0" dirty="0" err="1">
                <a:ln>
                  <a:noFill/>
                </a:ln>
                <a:solidFill>
                  <a:schemeClr val="tx1"/>
                </a:solidFill>
                <a:effectLst/>
                <a:uLnTx/>
                <a:uFillTx/>
                <a:latin typeface="Times New Roman" panose="02020603050405020304" pitchFamily="18" charset="0"/>
                <a:ea typeface="方正大黑体_GBK" charset="-122"/>
                <a:cs typeface="Times New Roman" panose="02020603050405020304" pitchFamily="18" charset="0"/>
                <a:sym typeface="+mn-ea"/>
              </a:rPr>
              <a:t> when they become adults.</a:t>
            </a:r>
            <a:endParaRPr lang="en-US" altLang="ko-KR" sz="1800" u="sng" noProof="0" dirty="0" err="1">
              <a:ln>
                <a:noFill/>
              </a:ln>
              <a:solidFill>
                <a:schemeClr val="tx1"/>
              </a:solidFill>
              <a:effectLst/>
              <a:uLnTx/>
              <a:uFillTx/>
              <a:latin typeface="Times New Roman" panose="02020603050405020304" pitchFamily="18" charset="0"/>
              <a:ea typeface="方正大黑体_GBK" charset="-122"/>
              <a:cs typeface="Times New Roman" panose="02020603050405020304" pitchFamily="18" charset="0"/>
              <a:sym typeface="+mn-ea"/>
            </a:endParaRPr>
          </a:p>
          <a:p>
            <a:pPr marL="0" indent="0" algn="just">
              <a:buNone/>
            </a:pPr>
            <a:r>
              <a:rPr lang="en-US" altLang="ko-KR" sz="1800" u="sng" noProof="0" dirty="0" err="1">
                <a:ln>
                  <a:noFill/>
                </a:ln>
                <a:solidFill>
                  <a:schemeClr val="tx1"/>
                </a:solidFill>
                <a:effectLst/>
                <a:uLnTx/>
                <a:uFillTx/>
                <a:latin typeface="Times New Roman" panose="02020603050405020304" pitchFamily="18" charset="0"/>
                <a:ea typeface="方正大黑体_GBK" charset="-122"/>
                <a:cs typeface="Times New Roman" panose="02020603050405020304" pitchFamily="18" charset="0"/>
                <a:sym typeface="+mn-ea"/>
              </a:rPr>
              <a:t> </a:t>
            </a:r>
            <a:endParaRPr lang="en-US" altLang="ko-KR" sz="1800" u="sng" noProof="0" dirty="0" err="1">
              <a:ln>
                <a:noFill/>
              </a:ln>
              <a:solidFill>
                <a:schemeClr val="tx1"/>
              </a:solidFill>
              <a:effectLst/>
              <a:uLnTx/>
              <a:uFillTx/>
              <a:latin typeface="Times New Roman" panose="02020603050405020304" pitchFamily="18" charset="0"/>
              <a:ea typeface="方正大黑体_GBK" charset="-122"/>
              <a:cs typeface="Times New Roman" panose="02020603050405020304" pitchFamily="18" charset="0"/>
              <a:sym typeface="+mn-ea"/>
            </a:endParaRPr>
          </a:p>
          <a:p>
            <a:pPr marL="0" indent="0" algn="just">
              <a:buNone/>
            </a:pPr>
            <a:r>
              <a:rPr lang="en-US" altLang="ko-KR" sz="1800" noProof="0" dirty="0" err="1">
                <a:ln>
                  <a:noFill/>
                </a:ln>
                <a:solidFill>
                  <a:sysClr val="windowText" lastClr="000000">
                    <a:lumMod val="85000"/>
                    <a:lumOff val="15000"/>
                  </a:sysClr>
                </a:solidFill>
                <a:effectLst/>
                <a:highlight>
                  <a:srgbClr val="FF00FF"/>
                </a:highlight>
                <a:uLnTx/>
                <a:uFillTx/>
                <a:latin typeface="Times New Roman" panose="02020603050405020304" pitchFamily="18" charset="0"/>
                <a:ea typeface="方正大黑体_GBK" charset="-122"/>
                <a:cs typeface="Times New Roman" panose="02020603050405020304" pitchFamily="18" charset="0"/>
                <a:sym typeface="+mn-ea"/>
              </a:rPr>
              <a:t>For example</a:t>
            </a:r>
            <a:r>
              <a:rPr lang="en-US" altLang="ko-KR" sz="1800" noProof="0" dirty="0" err="1">
                <a:ln>
                  <a:noFill/>
                </a:ln>
                <a:solidFill>
                  <a:sysClr val="windowText" lastClr="000000">
                    <a:lumMod val="85000"/>
                    <a:lumOff val="15000"/>
                  </a:sysClr>
                </a:solidFill>
                <a:effectLst/>
                <a:uLnTx/>
                <a:uFillTx/>
                <a:latin typeface="Times New Roman" panose="02020603050405020304" pitchFamily="18" charset="0"/>
                <a:ea typeface="方正大黑体_GBK" charset="-122"/>
                <a:cs typeface="Times New Roman" panose="02020603050405020304" pitchFamily="18" charset="0"/>
                <a:sym typeface="+mn-ea"/>
              </a:rPr>
              <a:t> some of them may become involved in tobacco or alcohol abuse, which can lead to physical and mental health problems. </a:t>
            </a:r>
            <a:endParaRPr lang="en-US" altLang="ko-KR" sz="1800" u="sng" noProof="0" dirty="0" err="1">
              <a:ln>
                <a:noFill/>
              </a:ln>
              <a:solidFill>
                <a:schemeClr val="tx1"/>
              </a:solidFill>
              <a:effectLst/>
              <a:uLnTx/>
              <a:uFillTx/>
              <a:latin typeface="Times New Roman" panose="02020603050405020304" pitchFamily="18" charset="0"/>
              <a:ea typeface="方正大黑体_GBK" charset="-122"/>
              <a:cs typeface="Times New Roman" panose="02020603050405020304" pitchFamily="18" charset="0"/>
              <a:sym typeface="+mn-ea"/>
            </a:endParaRPr>
          </a:p>
        </p:txBody>
      </p:sp>
      <p:sp>
        <p:nvSpPr>
          <p:cNvPr id="10" name="右箭头标注 9"/>
          <p:cNvSpPr/>
          <p:nvPr/>
        </p:nvSpPr>
        <p:spPr>
          <a:xfrm>
            <a:off x="1257935" y="3789045"/>
            <a:ext cx="2665730" cy="431800"/>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1187450" y="3789045"/>
            <a:ext cx="2153920" cy="368300"/>
          </a:xfrm>
          <a:prstGeom prst="rect">
            <a:avLst/>
          </a:prstGeom>
          <a:noFill/>
        </p:spPr>
        <p:txBody>
          <a:bodyPr wrap="square" rtlCol="0">
            <a:spAutoFit/>
          </a:bodyPr>
          <a:lstStyle/>
          <a:p>
            <a:r>
              <a:rPr lang="en-US" altLang="zh-CN" dirty="0"/>
              <a:t>start  with  a fact</a:t>
            </a:r>
            <a:endParaRPr lang="en-US" altLang="zh-CN" dirty="0"/>
          </a:p>
        </p:txBody>
      </p:sp>
      <p:sp>
        <p:nvSpPr>
          <p:cNvPr id="12" name="右箭头标注 11"/>
          <p:cNvSpPr/>
          <p:nvPr/>
        </p:nvSpPr>
        <p:spPr>
          <a:xfrm>
            <a:off x="1257935" y="4702810"/>
            <a:ext cx="2665730" cy="431800"/>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1187450" y="4725035"/>
            <a:ext cx="2153920" cy="368300"/>
          </a:xfrm>
          <a:prstGeom prst="rect">
            <a:avLst/>
          </a:prstGeom>
          <a:noFill/>
        </p:spPr>
        <p:txBody>
          <a:bodyPr wrap="square" rtlCol="0">
            <a:spAutoFit/>
          </a:bodyPr>
          <a:lstStyle/>
          <a:p>
            <a:r>
              <a:rPr lang="en-US" altLang="zh-CN" dirty="0"/>
              <a:t>state an opinion</a:t>
            </a:r>
            <a:endParaRPr lang="en-US" altLang="zh-CN" dirty="0"/>
          </a:p>
        </p:txBody>
      </p:sp>
      <p:sp>
        <p:nvSpPr>
          <p:cNvPr id="14" name="右箭头标注 13"/>
          <p:cNvSpPr/>
          <p:nvPr/>
        </p:nvSpPr>
        <p:spPr>
          <a:xfrm>
            <a:off x="1257935" y="6020435"/>
            <a:ext cx="2665730" cy="431800"/>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1189990" y="6049010"/>
            <a:ext cx="2585720" cy="368300"/>
          </a:xfrm>
          <a:prstGeom prst="rect">
            <a:avLst/>
          </a:prstGeom>
          <a:noFill/>
        </p:spPr>
        <p:txBody>
          <a:bodyPr wrap="square" rtlCol="0">
            <a:spAutoFit/>
          </a:bodyPr>
          <a:lstStyle/>
          <a:p>
            <a:r>
              <a:rPr lang="en-US" altLang="zh-CN" dirty="0"/>
              <a:t>By giving an example</a:t>
            </a:r>
            <a:endParaRPr lang="en-US" altLang="zh-CN" dirty="0"/>
          </a:p>
        </p:txBody>
      </p:sp>
      <p:sp>
        <p:nvSpPr>
          <p:cNvPr id="16" name="左弧形箭头 15"/>
          <p:cNvSpPr/>
          <p:nvPr/>
        </p:nvSpPr>
        <p:spPr>
          <a:xfrm>
            <a:off x="611505" y="3998595"/>
            <a:ext cx="575945" cy="268795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 name="文本框 16"/>
          <p:cNvSpPr txBox="1"/>
          <p:nvPr/>
        </p:nvSpPr>
        <p:spPr>
          <a:xfrm>
            <a:off x="1547495" y="6507480"/>
            <a:ext cx="1069975" cy="368300"/>
          </a:xfrm>
          <a:prstGeom prst="rect">
            <a:avLst/>
          </a:prstGeom>
          <a:solidFill>
            <a:schemeClr val="accent6">
              <a:lumMod val="60000"/>
              <a:lumOff val="40000"/>
            </a:schemeClr>
          </a:solidFill>
          <a:ln w="28575" cmpd="sng">
            <a:solidFill>
              <a:schemeClr val="accent1">
                <a:shade val="50000"/>
              </a:schemeClr>
            </a:solidFill>
            <a:prstDash val="lgDash"/>
          </a:ln>
        </p:spPr>
        <p:txBody>
          <a:bodyPr wrap="square" rtlCol="0">
            <a:spAutoFit/>
          </a:bodyPr>
          <a:lstStyle/>
          <a:p>
            <a:r>
              <a:rPr lang="en-US" altLang="zh-CN" dirty="0"/>
              <a:t>Change</a:t>
            </a:r>
            <a:endParaRPr lang="en-US" altLang="zh-CN"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linds(horizontal)">
                                      <p:cBhvr>
                                        <p:cTn id="16" dur="500"/>
                                        <p:tgtEl>
                                          <p:spTgt spid="11"/>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linds(horizontal)">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fill="hold"/>
                                        <p:tgtEl>
                                          <p:spTgt spid="14"/>
                                        </p:tgtEl>
                                        <p:attrNameLst>
                                          <p:attrName>ppt_x</p:attrName>
                                        </p:attrNameLst>
                                      </p:cBhvr>
                                      <p:tavLst>
                                        <p:tav tm="0">
                                          <p:val>
                                            <p:strVal val="#ppt_x"/>
                                          </p:val>
                                        </p:tav>
                                        <p:tav tm="100000">
                                          <p:val>
                                            <p:strVal val="#ppt_x"/>
                                          </p:val>
                                        </p:tav>
                                      </p:tavLst>
                                    </p:anim>
                                    <p:anim calcmode="lin" valueType="num">
                                      <p:cBhvr additive="base">
                                        <p:cTn id="31" dur="500" fill="hold"/>
                                        <p:tgtEl>
                                          <p:spTgt spid="14"/>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fill="hold"/>
                                        <p:tgtEl>
                                          <p:spTgt spid="15"/>
                                        </p:tgtEl>
                                        <p:attrNameLst>
                                          <p:attrName>ppt_x</p:attrName>
                                        </p:attrNameLst>
                                      </p:cBhvr>
                                      <p:tavLst>
                                        <p:tav tm="0">
                                          <p:val>
                                            <p:strVal val="#ppt_x"/>
                                          </p:val>
                                        </p:tav>
                                        <p:tav tm="100000">
                                          <p:val>
                                            <p:strVal val="#ppt_x"/>
                                          </p:val>
                                        </p:tav>
                                      </p:tavLst>
                                    </p:anim>
                                    <p:anim calcmode="lin" valueType="num">
                                      <p:cBhvr additive="base">
                                        <p:cTn id="3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blinds(horizontal)">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blinds(horizontal)">
                                      <p:cBhvr>
                                        <p:cTn id="4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0" grpId="0" animBg="1"/>
      <p:bldP spid="11" grpId="0"/>
      <p:bldP spid="12" grpId="0" animBg="1"/>
      <p:bldP spid="13" grpId="0"/>
      <p:bldP spid="14" grpId="0" animBg="1"/>
      <p:bldP spid="15" grpId="0"/>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右箭头标注 9"/>
          <p:cNvSpPr/>
          <p:nvPr/>
        </p:nvSpPr>
        <p:spPr>
          <a:xfrm>
            <a:off x="224790" y="3463925"/>
            <a:ext cx="3550920" cy="431800"/>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1" name="TextBox 93"/>
          <p:cNvSpPr txBox="1"/>
          <p:nvPr/>
        </p:nvSpPr>
        <p:spPr>
          <a:xfrm>
            <a:off x="610745" y="69846"/>
            <a:ext cx="5356619" cy="598805"/>
          </a:xfrm>
          <a:prstGeom prst="rect">
            <a:avLst/>
          </a:prstGeom>
          <a:noFill/>
        </p:spPr>
        <p:txBody>
          <a:bodyPr wrap="square" rtlCol="0">
            <a:spAutoFit/>
          </a:bodyPr>
          <a:lstStyle/>
          <a:p>
            <a:r>
              <a:rPr lang="en-US" altLang="zh-CN" sz="3300" b="1" spc="400" noProof="1">
                <a:solidFill>
                  <a:schemeClr val="bg1"/>
                </a:solidFill>
                <a:latin typeface="Arial Rounded MT Bold" panose="020F0704030504030204" pitchFamily="34" charset="0"/>
                <a:ea typeface="幼圆" panose="02010509060101010101" pitchFamily="49" charset="-122"/>
                <a:cs typeface="+mn-cs"/>
              </a:rPr>
              <a:t>Reading for details</a:t>
            </a:r>
            <a:endParaRPr lang="en-US" altLang="zh-CN" sz="3300" b="1" spc="400" noProof="1">
              <a:solidFill>
                <a:schemeClr val="bg1"/>
              </a:solidFill>
              <a:latin typeface="Arial Rounded MT Bold" panose="020F0704030504030204" pitchFamily="34" charset="0"/>
              <a:ea typeface="幼圆" panose="02010509060101010101" pitchFamily="49" charset="-122"/>
            </a:endParaRPr>
          </a:p>
        </p:txBody>
      </p:sp>
      <p:grpSp>
        <p:nvGrpSpPr>
          <p:cNvPr id="24586" name="组合 628"/>
          <p:cNvGrpSpPr/>
          <p:nvPr/>
        </p:nvGrpSpPr>
        <p:grpSpPr>
          <a:xfrm>
            <a:off x="395605" y="0"/>
            <a:ext cx="5582285" cy="668650"/>
            <a:chOff x="99329" y="-2314578"/>
            <a:chExt cx="3902542" cy="708567"/>
          </a:xfrm>
        </p:grpSpPr>
        <p:grpSp>
          <p:nvGrpSpPr>
            <p:cNvPr id="630" name="组合 629"/>
            <p:cNvGrpSpPr/>
            <p:nvPr/>
          </p:nvGrpSpPr>
          <p:grpSpPr>
            <a:xfrm>
              <a:off x="99329" y="-2314578"/>
              <a:ext cx="3902542" cy="666179"/>
              <a:chOff x="6852155" y="-1753081"/>
              <a:chExt cx="7335434" cy="998361"/>
            </a:xfrm>
          </p:grpSpPr>
          <p:sp>
            <p:nvSpPr>
              <p:cNvPr id="632" name="任意多边形 5"/>
              <p:cNvSpPr/>
              <p:nvPr/>
            </p:nvSpPr>
            <p:spPr bwMode="auto">
              <a:xfrm>
                <a:off x="7134862" y="-1753081"/>
                <a:ext cx="4158578" cy="998361"/>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gradFill>
              <a:ln w="19050">
                <a:gradFill flip="none" rotWithShape="1">
                  <a:gsLst>
                    <a:gs pos="100000">
                      <a:schemeClr val="bg1">
                        <a:lumMod val="75000"/>
                      </a:schemeClr>
                    </a:gs>
                    <a:gs pos="0">
                      <a:schemeClr val="bg1"/>
                    </a:gs>
                  </a:gsLst>
                  <a:lin ang="2700000" scaled="1"/>
                </a:gradFill>
              </a:ln>
              <a:effectLst>
                <a:outerShdw blurRad="127000" dist="50800" dir="2700000" algn="tl" rotWithShape="0">
                  <a:prstClr val="black">
                    <a:alpha val="40000"/>
                  </a:prstClr>
                </a:outerShdw>
              </a:effectLst>
            </p:spPr>
            <p:txBody>
              <a:bodyPr vert="horz" wrap="square" lIns="68580" tIns="34290" rIns="68580" bIns="34290" numCol="1" anchor="t" anchorCtr="0" compatLnSpc="1">
                <a:noAutofit/>
              </a:bodyPr>
              <a:lstStyle/>
              <a:p>
                <a:pPr fontAlgn="base"/>
                <a:endParaRPr lang="zh-CN" altLang="en-US" sz="1350" b="1" strike="noStrike" noProof="1">
                  <a:solidFill>
                    <a:prstClr val="black"/>
                  </a:solidFill>
                  <a:latin typeface="幼圆" panose="02010509060101010101" pitchFamily="49" charset="-122"/>
                  <a:ea typeface="幼圆" panose="02010509060101010101" pitchFamily="49" charset="-122"/>
                </a:endParaRPr>
              </a:p>
            </p:txBody>
          </p:sp>
          <p:sp>
            <p:nvSpPr>
              <p:cNvPr id="633" name="任意多边形 6"/>
              <p:cNvSpPr/>
              <p:nvPr/>
            </p:nvSpPr>
            <p:spPr bwMode="auto">
              <a:xfrm>
                <a:off x="6852155" y="-1642151"/>
                <a:ext cx="7335434" cy="775500"/>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accent5"/>
              </a:solidFill>
              <a:ln w="19050">
                <a:gradFill flip="none" rotWithShape="1">
                  <a:gsLst>
                    <a:gs pos="0">
                      <a:schemeClr val="bg1">
                        <a:lumMod val="75000"/>
                      </a:schemeClr>
                    </a:gs>
                    <a:gs pos="100000">
                      <a:schemeClr val="bg1"/>
                    </a:gs>
                  </a:gsLst>
                  <a:lin ang="2700000" scaled="1"/>
                </a:gradFill>
              </a:ln>
              <a:effectLst>
                <a:innerShdw blurRad="63500" dist="50800" dir="13500000">
                  <a:prstClr val="black">
                    <a:alpha val="50000"/>
                  </a:prstClr>
                </a:innerShdw>
              </a:effectLst>
            </p:spPr>
            <p:txBody>
              <a:bodyPr vert="horz" wrap="square" lIns="68580" tIns="34290" rIns="68580" bIns="34290" numCol="1" anchor="t" anchorCtr="0" compatLnSpc="1">
                <a:noAutofit/>
              </a:bodyPr>
              <a:lstStyle/>
              <a:p>
                <a:pPr fontAlgn="base"/>
                <a:endParaRPr lang="zh-CN" altLang="en-US" sz="1350" b="1" strike="noStrike" noProof="1">
                  <a:solidFill>
                    <a:prstClr val="black"/>
                  </a:solidFill>
                  <a:latin typeface="幼圆" panose="02010509060101010101" pitchFamily="49" charset="-122"/>
                  <a:ea typeface="幼圆" panose="02010509060101010101" pitchFamily="49" charset="-122"/>
                </a:endParaRPr>
              </a:p>
            </p:txBody>
          </p:sp>
        </p:grpSp>
        <p:sp>
          <p:nvSpPr>
            <p:cNvPr id="3" name="TextBox 93"/>
            <p:cNvSpPr txBox="1"/>
            <p:nvPr/>
          </p:nvSpPr>
          <p:spPr>
            <a:xfrm>
              <a:off x="249732" y="-2240563"/>
              <a:ext cx="3744781" cy="634552"/>
            </a:xfrm>
            <a:prstGeom prst="rect">
              <a:avLst/>
            </a:prstGeom>
            <a:noFill/>
          </p:spPr>
          <p:txBody>
            <a:bodyPr wrap="square" rtlCol="0">
              <a:spAutoFit/>
            </a:bodyPr>
            <a:lstStyle/>
            <a:p>
              <a:r>
                <a:rPr lang="en-US" altLang="zh-CN" sz="3300" b="1" spc="400" noProof="1">
                  <a:solidFill>
                    <a:schemeClr val="bg1"/>
                  </a:solidFill>
                  <a:latin typeface="Arial Rounded MT Bold" panose="020F0704030504030204" pitchFamily="34" charset="0"/>
                  <a:ea typeface="幼圆" panose="02010509060101010101" pitchFamily="49" charset="-122"/>
                  <a:cs typeface="+mn-cs"/>
                </a:rPr>
                <a:t>Reading for details</a:t>
              </a:r>
              <a:endParaRPr lang="en-US" altLang="zh-CN" sz="3300" b="1" spc="400" noProof="1">
                <a:solidFill>
                  <a:schemeClr val="bg1"/>
                </a:solidFill>
                <a:latin typeface="Arial Rounded MT Bold" panose="020F0704030504030204" pitchFamily="34" charset="0"/>
                <a:ea typeface="幼圆" panose="02010509060101010101" pitchFamily="49" charset="-122"/>
              </a:endParaRPr>
            </a:p>
          </p:txBody>
        </p:sp>
      </p:grpSp>
      <p:sp>
        <p:nvSpPr>
          <p:cNvPr id="6" name="任意多边形 6"/>
          <p:cNvSpPr/>
          <p:nvPr/>
        </p:nvSpPr>
        <p:spPr bwMode="auto">
          <a:xfrm>
            <a:off x="5977875" y="58056"/>
            <a:ext cx="2825130" cy="488414"/>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accent5"/>
          </a:solidFill>
          <a:ln w="19050">
            <a:gradFill flip="none" rotWithShape="1">
              <a:gsLst>
                <a:gs pos="0">
                  <a:schemeClr val="bg1">
                    <a:lumMod val="75000"/>
                  </a:schemeClr>
                </a:gs>
                <a:gs pos="100000">
                  <a:schemeClr val="bg1"/>
                </a:gs>
              </a:gsLst>
              <a:lin ang="2700000" scaled="1"/>
            </a:gradFill>
          </a:ln>
          <a:effectLst>
            <a:innerShdw blurRad="63500" dist="50800" dir="13500000">
              <a:prstClr val="black">
                <a:alpha val="50000"/>
              </a:prstClr>
            </a:innerShdw>
          </a:effectLst>
        </p:spPr>
        <p:txBody>
          <a:bodyPr vert="horz" wrap="square" lIns="68580" tIns="34290" rIns="68580" bIns="34290" numCol="1" anchor="t" anchorCtr="0" compatLnSpc="1">
            <a:noAutofit/>
          </a:bodyPr>
          <a:lstStyle/>
          <a:p>
            <a:pPr fontAlgn="base"/>
            <a:endParaRPr lang="zh-CN" altLang="en-US" sz="1350" b="1" strike="noStrike" noProof="1">
              <a:solidFill>
                <a:prstClr val="black"/>
              </a:solidFill>
              <a:latin typeface="幼圆" panose="02010509060101010101" pitchFamily="49" charset="-122"/>
              <a:ea typeface="幼圆" panose="02010509060101010101" pitchFamily="49" charset="-122"/>
            </a:endParaRPr>
          </a:p>
        </p:txBody>
      </p:sp>
      <p:sp>
        <p:nvSpPr>
          <p:cNvPr id="18" name="文本框 17"/>
          <p:cNvSpPr txBox="1"/>
          <p:nvPr/>
        </p:nvSpPr>
        <p:spPr>
          <a:xfrm>
            <a:off x="6443980" y="99695"/>
            <a:ext cx="2254250" cy="460375"/>
          </a:xfrm>
          <a:prstGeom prst="rect">
            <a:avLst/>
          </a:prstGeom>
          <a:noFill/>
          <a:ln>
            <a:solidFill>
              <a:schemeClr val="accent3">
                <a:lumMod val="60000"/>
                <a:lumOff val="40000"/>
              </a:schemeClr>
            </a:solidFill>
          </a:ln>
        </p:spPr>
        <p:txBody>
          <a:bodyPr wrap="square" rtlCol="0" anchor="t">
            <a:spAutoFit/>
          </a:bodyPr>
          <a:lstStyle/>
          <a:p>
            <a:r>
              <a:rPr lang="en-US" sz="2400" b="1" noProof="1">
                <a:latin typeface="Times New Roman" panose="02020603050405020304" pitchFamily="18" charset="0"/>
                <a:ea typeface="+mj-ea"/>
                <a:cs typeface="Times New Roman" panose="02020603050405020304" pitchFamily="18" charset="0"/>
                <a:sym typeface="+mn-ea"/>
              </a:rPr>
              <a:t>Paragraph 2</a:t>
            </a:r>
            <a:endParaRPr lang="en-US" altLang="en-US" sz="2400" b="1" noProof="1">
              <a:latin typeface="Times New Roman" panose="02020603050405020304" pitchFamily="18" charset="0"/>
              <a:ea typeface="+mj-ea"/>
              <a:cs typeface="Times New Roman" panose="02020603050405020304" pitchFamily="18" charset="0"/>
              <a:sym typeface="+mn-ea"/>
            </a:endParaRPr>
          </a:p>
        </p:txBody>
      </p:sp>
      <p:sp>
        <p:nvSpPr>
          <p:cNvPr id="4" name="文本框 3"/>
          <p:cNvSpPr txBox="1"/>
          <p:nvPr/>
        </p:nvSpPr>
        <p:spPr>
          <a:xfrm>
            <a:off x="191135" y="764540"/>
            <a:ext cx="8536305" cy="1938020"/>
          </a:xfrm>
          <a:prstGeom prst="rect">
            <a:avLst/>
          </a:prstGeom>
          <a:noFill/>
          <a:ln w="28575" cmpd="sng">
            <a:solidFill>
              <a:schemeClr val="accent1">
                <a:shade val="50000"/>
              </a:schemeClr>
            </a:solidFill>
            <a:prstDash val="solid"/>
          </a:ln>
        </p:spPr>
        <p:txBody>
          <a:bodyPr wrap="square" rtlCol="0" anchor="t">
            <a:spAutoFit/>
          </a:bodyPr>
          <a:lstStyle/>
          <a:p>
            <a:pPr indent="304800" algn="just"/>
            <a:r>
              <a:rPr lang="en-US" altLang="zh-CN" sz="2000">
                <a:latin typeface="Times New Roman" panose="02020603050405020304" pitchFamily="18" charset="0"/>
                <a:sym typeface="+mn-ea"/>
              </a:rPr>
              <a:t>To change bad habits is never easy</a:t>
            </a:r>
            <a:r>
              <a:rPr lang="en-US" altLang="ko-KR" sz="2000" dirty="0" err="1">
                <a:latin typeface="Times New Roman" panose="02020603050405020304" pitchFamily="18" charset="0"/>
                <a:ea typeface="方正大黑体_GBK" charset="-122"/>
                <a:sym typeface="+mn-ea"/>
              </a:rPr>
              <a:t>, even with many attempts. There is a famous saying based on the philosophy of Aristotle: "We are what we repeatedly do." In many ways, our lifestyle is the sum of choices we have made. We make a choice to do something, and then we repeat it over and over again. </a:t>
            </a:r>
            <a:r>
              <a:rPr lang="en-US" altLang="zh-CN" sz="2000">
                <a:latin typeface="Times New Roman" panose="02020603050405020304" pitchFamily="18" charset="0"/>
                <a:sym typeface="+mn-ea"/>
              </a:rPr>
              <a:t>Soon that choice becomes automatic and forms a habit </a:t>
            </a:r>
            <a:r>
              <a:rPr lang="en-US" altLang="ko-KR" sz="2000" dirty="0" err="1">
                <a:latin typeface="Times New Roman" panose="02020603050405020304" pitchFamily="18" charset="0"/>
                <a:ea typeface="方正大黑体_GBK" charset="-122"/>
                <a:sym typeface="+mn-ea"/>
              </a:rPr>
              <a:t>that is much harder to change. </a:t>
            </a:r>
            <a:r>
              <a:rPr lang="en-US" altLang="zh-CN" sz="2000">
                <a:latin typeface="Times New Roman" panose="02020603050405020304" pitchFamily="18" charset="0"/>
                <a:sym typeface="+mn-ea"/>
              </a:rPr>
              <a:t>The good news is that we can change, if we understand how habits work.</a:t>
            </a:r>
            <a:endParaRPr lang="en-US" altLang="zh-CN" sz="2000">
              <a:latin typeface="Times New Roman" panose="02020603050405020304" pitchFamily="18" charset="0"/>
              <a:sym typeface="+mn-ea"/>
            </a:endParaRPr>
          </a:p>
        </p:txBody>
      </p:sp>
      <p:sp>
        <p:nvSpPr>
          <p:cNvPr id="5" name="文本框 4"/>
          <p:cNvSpPr txBox="1"/>
          <p:nvPr/>
        </p:nvSpPr>
        <p:spPr>
          <a:xfrm>
            <a:off x="1835785" y="2780665"/>
            <a:ext cx="5161280" cy="368300"/>
          </a:xfrm>
          <a:prstGeom prst="rect">
            <a:avLst/>
          </a:prstGeom>
          <a:solidFill>
            <a:schemeClr val="bg2"/>
          </a:solidFill>
          <a:ln w="12700" cmpd="sng">
            <a:solidFill>
              <a:schemeClr val="accent1">
                <a:shade val="50000"/>
              </a:schemeClr>
            </a:solidFill>
            <a:prstDash val="solid"/>
          </a:ln>
        </p:spPr>
        <p:txBody>
          <a:bodyPr wrap="none" rtlCol="0" anchor="t">
            <a:spAutoFit/>
          </a:bodyPr>
          <a:lstStyle/>
          <a:p>
            <a:pPr>
              <a:buNone/>
            </a:pPr>
            <a:r>
              <a:rPr lang="zh-CN" altLang="en-US" sz="1800" b="1" dirty="0"/>
              <a:t>How does  the author develop the</a:t>
            </a:r>
            <a:r>
              <a:rPr lang="zh-CN" altLang="en-US" sz="1800" b="1" dirty="0">
                <a:sym typeface="+mn-ea"/>
              </a:rPr>
              <a:t> </a:t>
            </a:r>
            <a:r>
              <a:rPr lang="en-US" altLang="zh-CN" sz="1800" b="1" dirty="0" err="1">
                <a:sym typeface="+mn-ea"/>
              </a:rPr>
              <a:t>paragragh</a:t>
            </a:r>
            <a:r>
              <a:rPr lang="zh-CN" altLang="en-US" sz="1800" b="1" dirty="0"/>
              <a:t>?</a:t>
            </a:r>
            <a:endParaRPr lang="zh-CN" altLang="en-US" sz="1800" b="1" dirty="0"/>
          </a:p>
        </p:txBody>
      </p:sp>
      <p:sp>
        <p:nvSpPr>
          <p:cNvPr id="7" name="文本框 6"/>
          <p:cNvSpPr txBox="1"/>
          <p:nvPr/>
        </p:nvSpPr>
        <p:spPr>
          <a:xfrm>
            <a:off x="3852545" y="3357245"/>
            <a:ext cx="4950460" cy="645160"/>
          </a:xfrm>
          <a:prstGeom prst="rect">
            <a:avLst/>
          </a:prstGeom>
          <a:solidFill>
            <a:schemeClr val="bg2"/>
          </a:solidFill>
          <a:ln w="12700" cmpd="sng">
            <a:solidFill>
              <a:schemeClr val="accent1">
                <a:shade val="50000"/>
              </a:schemeClr>
            </a:solidFill>
            <a:prstDash val="solid"/>
          </a:ln>
        </p:spPr>
        <p:txBody>
          <a:bodyPr wrap="square" rtlCol="0" anchor="t">
            <a:spAutoFit/>
          </a:bodyPr>
          <a:lstStyle/>
          <a:p>
            <a:pPr algn="just">
              <a:buNone/>
            </a:pPr>
            <a:r>
              <a:rPr lang="en-US" altLang="ko-KR" sz="1800" dirty="0" err="1">
                <a:latin typeface="Times New Roman" panose="02020603050405020304" pitchFamily="18" charset="0"/>
                <a:ea typeface="方正大黑体_GBK" charset="-122"/>
                <a:sym typeface="+mn-ea"/>
              </a:rPr>
              <a:t>There is a famous saying based on the philosophy of Aristotle: "We are what we repeatedly do."</a:t>
            </a:r>
            <a:endParaRPr lang="en-US" altLang="ko-KR" sz="1800" u="sng" noProof="0" dirty="0" err="1">
              <a:latin typeface="Times New Roman" panose="02020603050405020304" pitchFamily="18" charset="0"/>
              <a:ea typeface="方正大黑体_GBK" charset="-122"/>
              <a:cs typeface="Times New Roman" panose="02020603050405020304" pitchFamily="18" charset="0"/>
              <a:sym typeface="+mn-ea"/>
            </a:endParaRPr>
          </a:p>
        </p:txBody>
      </p:sp>
      <p:sp>
        <p:nvSpPr>
          <p:cNvPr id="15" name="文本框 14"/>
          <p:cNvSpPr txBox="1"/>
          <p:nvPr/>
        </p:nvSpPr>
        <p:spPr>
          <a:xfrm>
            <a:off x="239395" y="3495675"/>
            <a:ext cx="3536315" cy="368300"/>
          </a:xfrm>
          <a:prstGeom prst="rect">
            <a:avLst/>
          </a:prstGeom>
          <a:noFill/>
        </p:spPr>
        <p:txBody>
          <a:bodyPr wrap="square" rtlCol="0">
            <a:spAutoFit/>
          </a:bodyPr>
          <a:lstStyle/>
          <a:p>
            <a:r>
              <a:rPr lang="en-US" altLang="zh-CN" dirty="0"/>
              <a:t>By citing a quotation</a:t>
            </a:r>
            <a:endParaRPr lang="en-US" altLang="zh-CN" dirty="0"/>
          </a:p>
        </p:txBody>
      </p:sp>
      <p:sp>
        <p:nvSpPr>
          <p:cNvPr id="8" name="矩形标注 7"/>
          <p:cNvSpPr/>
          <p:nvPr/>
        </p:nvSpPr>
        <p:spPr>
          <a:xfrm>
            <a:off x="4161155" y="4077335"/>
            <a:ext cx="4332605" cy="847725"/>
          </a:xfrm>
          <a:prstGeom prst="wedgeRectCallou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zh-CN" altLang="en-US" b="1" dirty="0">
                <a:sym typeface="+mn-ea"/>
              </a:rPr>
              <a:t>What does the quotation"We are what we repeatedly do " mean？</a:t>
            </a:r>
            <a:r>
              <a:rPr lang="zh-CN" altLang="en-US" dirty="0">
                <a:sym typeface="+mn-ea"/>
              </a:rPr>
              <a:t>我们重复的行为造就了我们</a:t>
            </a:r>
            <a:r>
              <a:rPr lang="en-US" altLang="zh-CN" dirty="0">
                <a:sym typeface="+mn-ea"/>
              </a:rPr>
              <a:t>.</a:t>
            </a:r>
            <a:endParaRPr lang="en-US" altLang="zh-CN" dirty="0">
              <a:sym typeface="+mn-ea"/>
            </a:endParaRPr>
          </a:p>
        </p:txBody>
      </p:sp>
      <p:sp>
        <p:nvSpPr>
          <p:cNvPr id="100" name="文本框 99"/>
          <p:cNvSpPr txBox="1"/>
          <p:nvPr/>
        </p:nvSpPr>
        <p:spPr>
          <a:xfrm>
            <a:off x="179705" y="4210685"/>
            <a:ext cx="3850005" cy="645160"/>
          </a:xfrm>
          <a:prstGeom prst="rect">
            <a:avLst/>
          </a:prstGeom>
          <a:noFill/>
          <a:ln w="9525">
            <a:noFill/>
          </a:ln>
        </p:spPr>
        <p:txBody>
          <a:bodyPr wrap="square">
            <a:spAutoFit/>
          </a:bodyPr>
          <a:lstStyle/>
          <a:p>
            <a:pPr>
              <a:buClrTx/>
              <a:buSzTx/>
              <a:buFontTx/>
            </a:pPr>
            <a:r>
              <a:rPr lang="zh-CN" altLang="en-US" sz="1800" b="1" dirty="0"/>
              <a:t>Q1: What characteristics does a habit have? </a:t>
            </a:r>
            <a:endParaRPr lang="zh-CN" altLang="en-US" sz="1800" b="1" dirty="0"/>
          </a:p>
        </p:txBody>
      </p:sp>
      <p:sp>
        <p:nvSpPr>
          <p:cNvPr id="12" name="文本框 11"/>
          <p:cNvSpPr txBox="1"/>
          <p:nvPr/>
        </p:nvSpPr>
        <p:spPr>
          <a:xfrm>
            <a:off x="224790" y="4796790"/>
            <a:ext cx="3679190" cy="2030095"/>
          </a:xfrm>
          <a:prstGeom prst="rect">
            <a:avLst/>
          </a:prstGeom>
          <a:solidFill>
            <a:schemeClr val="bg2"/>
          </a:solidFill>
          <a:ln w="12700" cmpd="sng">
            <a:solidFill>
              <a:schemeClr val="accent1">
                <a:shade val="50000"/>
              </a:schemeClr>
            </a:solidFill>
            <a:prstDash val="solid"/>
          </a:ln>
        </p:spPr>
        <p:txBody>
          <a:bodyPr wrap="square" rtlCol="0" anchor="t">
            <a:spAutoFit/>
          </a:bodyPr>
          <a:lstStyle/>
          <a:p>
            <a:pPr algn="just">
              <a:buClrTx/>
              <a:buSzTx/>
              <a:buFontTx/>
            </a:pPr>
            <a:r>
              <a:rPr lang="en-US" altLang="ko-KR" dirty="0" err="1">
                <a:latin typeface="Times New Roman" panose="02020603050405020304" pitchFamily="18" charset="0"/>
                <a:ea typeface="方正大黑体_GBK" charset="-122"/>
                <a:sym typeface="+mn-ea"/>
              </a:rPr>
              <a:t>In m</a:t>
            </a:r>
            <a:r>
              <a:rPr lang="en-US" altLang="ko-KR" sz="1800" dirty="0" err="1">
                <a:latin typeface="Times New Roman" panose="02020603050405020304" pitchFamily="18" charset="0"/>
                <a:ea typeface="方正大黑体_GBK" charset="-122"/>
                <a:sym typeface="+mn-ea"/>
              </a:rPr>
              <a:t>any ways, our lifestyle is the sum of choices we have made. We make a choice to do something, and then</a:t>
            </a:r>
            <a:r>
              <a:rPr lang="en-US" altLang="ko-KR" sz="1800" dirty="0" err="1">
                <a:solidFill>
                  <a:srgbClr val="C00000"/>
                </a:solidFill>
                <a:latin typeface="Times New Roman" panose="02020603050405020304" pitchFamily="18" charset="0"/>
                <a:ea typeface="方正大黑体_GBK" charset="-122"/>
                <a:sym typeface="+mn-ea"/>
              </a:rPr>
              <a:t> we repeat it over and over again</a:t>
            </a:r>
            <a:r>
              <a:rPr lang="en-US" altLang="ko-KR" sz="1800" dirty="0" err="1">
                <a:latin typeface="Times New Roman" panose="02020603050405020304" pitchFamily="18" charset="0"/>
                <a:ea typeface="方正大黑体_GBK" charset="-122"/>
                <a:sym typeface="+mn-ea"/>
              </a:rPr>
              <a:t>. Soon that</a:t>
            </a:r>
            <a:r>
              <a:rPr lang="en-US" altLang="ko-KR" sz="1800" b="1" dirty="0" err="1">
                <a:solidFill>
                  <a:schemeClr val="accent2">
                    <a:lumMod val="60000"/>
                    <a:lumOff val="40000"/>
                  </a:schemeClr>
                </a:solidFill>
                <a:latin typeface="Times New Roman" panose="02020603050405020304" pitchFamily="18" charset="0"/>
                <a:ea typeface="方正大黑体_GBK" charset="-122"/>
                <a:sym typeface="+mn-ea"/>
              </a:rPr>
              <a:t> choice becomes automatic and forms a habit that is much harder to change.</a:t>
            </a:r>
            <a:endParaRPr lang="en-US" altLang="ko-KR" sz="1800" b="1" dirty="0" err="1">
              <a:solidFill>
                <a:schemeClr val="accent2">
                  <a:lumMod val="60000"/>
                  <a:lumOff val="40000"/>
                </a:schemeClr>
              </a:solidFill>
              <a:latin typeface="Times New Roman" panose="02020603050405020304" pitchFamily="18" charset="0"/>
              <a:ea typeface="方正大黑体_GBK" charset="-122"/>
              <a:sym typeface="+mn-ea"/>
            </a:endParaRPr>
          </a:p>
        </p:txBody>
      </p:sp>
      <p:sp>
        <p:nvSpPr>
          <p:cNvPr id="13" name="文本框 12"/>
          <p:cNvSpPr txBox="1"/>
          <p:nvPr/>
        </p:nvSpPr>
        <p:spPr>
          <a:xfrm>
            <a:off x="755650" y="4892040"/>
            <a:ext cx="1856740" cy="4603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zh-CN" sz="2400" b="1" dirty="0" smtClean="0">
                <a:solidFill>
                  <a:srgbClr val="C00000"/>
                </a:solidFill>
              </a:rPr>
              <a:t>repetition</a:t>
            </a:r>
            <a:endParaRPr lang="en-US" altLang="zh-CN" sz="2400" b="1" dirty="0">
              <a:solidFill>
                <a:srgbClr val="C00000"/>
              </a:solidFill>
            </a:endParaRPr>
          </a:p>
        </p:txBody>
      </p:sp>
      <p:sp>
        <p:nvSpPr>
          <p:cNvPr id="14" name="文本框 13"/>
          <p:cNvSpPr txBox="1"/>
          <p:nvPr/>
        </p:nvSpPr>
        <p:spPr>
          <a:xfrm>
            <a:off x="755650" y="5429250"/>
            <a:ext cx="1856740" cy="4603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zh-CN" sz="2400" b="1">
                <a:solidFill>
                  <a:srgbClr val="C00000"/>
                </a:solidFill>
              </a:rPr>
              <a:t>automatic</a:t>
            </a:r>
            <a:endParaRPr lang="en-US" altLang="zh-CN" sz="2400" b="1">
              <a:solidFill>
                <a:srgbClr val="C00000"/>
              </a:solidFill>
            </a:endParaRPr>
          </a:p>
        </p:txBody>
      </p:sp>
      <p:sp>
        <p:nvSpPr>
          <p:cNvPr id="16" name="文本框 15"/>
          <p:cNvSpPr txBox="1"/>
          <p:nvPr/>
        </p:nvSpPr>
        <p:spPr>
          <a:xfrm>
            <a:off x="772160" y="6165215"/>
            <a:ext cx="2393315" cy="4603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zh-CN" sz="2400" b="1" dirty="0">
                <a:solidFill>
                  <a:srgbClr val="C00000"/>
                </a:solidFill>
              </a:rPr>
              <a:t>harder to change</a:t>
            </a:r>
            <a:endParaRPr lang="en-US" altLang="zh-CN" sz="2400" b="1" dirty="0">
              <a:solidFill>
                <a:srgbClr val="C00000"/>
              </a:solidFill>
            </a:endParaRPr>
          </a:p>
        </p:txBody>
      </p:sp>
      <p:sp>
        <p:nvSpPr>
          <p:cNvPr id="17" name="文本框 16"/>
          <p:cNvSpPr txBox="1"/>
          <p:nvPr/>
        </p:nvSpPr>
        <p:spPr>
          <a:xfrm>
            <a:off x="4284345" y="4975225"/>
            <a:ext cx="5080000" cy="368300"/>
          </a:xfrm>
          <a:prstGeom prst="rect">
            <a:avLst/>
          </a:prstGeom>
          <a:noFill/>
          <a:ln w="9525">
            <a:noFill/>
          </a:ln>
        </p:spPr>
        <p:txBody>
          <a:bodyPr>
            <a:spAutoFit/>
          </a:bodyPr>
          <a:lstStyle/>
          <a:p>
            <a:r>
              <a:rPr lang="zh-CN" altLang="en-US" sz="1800" b="1" dirty="0"/>
              <a:t>Q2: Why is it hard to change a habit?</a:t>
            </a:r>
            <a:r>
              <a:rPr lang="en-US" sz="1200" dirty="0">
                <a:solidFill>
                  <a:srgbClr val="002060"/>
                </a:solidFill>
                <a:latin typeface="Times New Roman" panose="02020603050405020304" pitchFamily="18" charset="0"/>
              </a:rPr>
              <a:t> </a:t>
            </a:r>
            <a:endParaRPr lang="zh-CN" altLang="en-US" dirty="0"/>
          </a:p>
        </p:txBody>
      </p:sp>
      <p:sp>
        <p:nvSpPr>
          <p:cNvPr id="19" name="文本框 18"/>
          <p:cNvSpPr txBox="1"/>
          <p:nvPr/>
        </p:nvSpPr>
        <p:spPr>
          <a:xfrm>
            <a:off x="4356100" y="5300980"/>
            <a:ext cx="4152900" cy="645160"/>
          </a:xfrm>
          <a:prstGeom prst="rect">
            <a:avLst/>
          </a:prstGeom>
          <a:solidFill>
            <a:schemeClr val="bg2"/>
          </a:solidFill>
          <a:ln w="12700" cmpd="sng">
            <a:solidFill>
              <a:schemeClr val="accent1">
                <a:shade val="50000"/>
              </a:schemeClr>
            </a:solidFill>
            <a:prstDash val="solid"/>
          </a:ln>
        </p:spPr>
        <p:txBody>
          <a:bodyPr wrap="square" rtlCol="0" anchor="t">
            <a:spAutoFit/>
          </a:bodyPr>
          <a:lstStyle/>
          <a:p>
            <a:pPr indent="304800" algn="just"/>
            <a:r>
              <a:rPr lang="en-US" altLang="ko-KR" sz="1800" dirty="0" err="1">
                <a:latin typeface="Times New Roman" panose="02020603050405020304" pitchFamily="18" charset="0"/>
                <a:ea typeface="方正大黑体_GBK" charset="-122"/>
                <a:sym typeface="+mn-ea"/>
              </a:rPr>
              <a:t>The good news is that we can change, if we understand how habits work.</a:t>
            </a:r>
            <a:endParaRPr lang="en-US" altLang="ko-KR" sz="1800" dirty="0" err="1">
              <a:latin typeface="Times New Roman" panose="02020603050405020304" pitchFamily="18" charset="0"/>
              <a:ea typeface="方正大黑体_GBK" charset="-122"/>
            </a:endParaRPr>
          </a:p>
        </p:txBody>
      </p:sp>
      <p:sp>
        <p:nvSpPr>
          <p:cNvPr id="20" name="文本框 19"/>
          <p:cNvSpPr txBox="1"/>
          <p:nvPr/>
        </p:nvSpPr>
        <p:spPr>
          <a:xfrm>
            <a:off x="4211955" y="5910580"/>
            <a:ext cx="4486275" cy="82994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zh-CN" sz="2400" b="1" dirty="0">
                <a:solidFill>
                  <a:srgbClr val="C00000"/>
                </a:solidFill>
              </a:rPr>
              <a:t>Because we usually don’t understand how habit works. </a:t>
            </a:r>
            <a:endParaRPr lang="en-US" altLang="zh-CN" sz="2400" b="1" dirty="0">
              <a:solidFill>
                <a:srgbClr val="C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500" fill="hold"/>
                                        <p:tgtEl>
                                          <p:spTgt spid="15"/>
                                        </p:tgtEl>
                                        <p:attrNameLst>
                                          <p:attrName>ppt_x</p:attrName>
                                        </p:attrNameLst>
                                      </p:cBhvr>
                                      <p:tavLst>
                                        <p:tav tm="0">
                                          <p:val>
                                            <p:strVal val="#ppt_x"/>
                                          </p:val>
                                        </p:tav>
                                        <p:tav tm="100000">
                                          <p:val>
                                            <p:strVal val="#ppt_x"/>
                                          </p:val>
                                        </p:tav>
                                      </p:tavLst>
                                    </p:anim>
                                    <p:anim calcmode="lin" valueType="num">
                                      <p:cBhvr additive="base">
                                        <p:cTn id="17" dur="500" fill="hold"/>
                                        <p:tgtEl>
                                          <p:spTgt spid="15"/>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00"/>
                                        </p:tgtEl>
                                        <p:attrNameLst>
                                          <p:attrName>style.visibility</p:attrName>
                                        </p:attrNameLst>
                                      </p:cBhvr>
                                      <p:to>
                                        <p:strVal val="visible"/>
                                      </p:to>
                                    </p:set>
                                    <p:animEffect transition="in" filter="blinds(horizontal)">
                                      <p:cBhvr>
                                        <p:cTn id="30" dur="500"/>
                                        <p:tgtEl>
                                          <p:spTgt spid="100"/>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blinds(horizontal)">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blinds(horizontal)">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P spid="7" grpId="0" animBg="1"/>
      <p:bldP spid="15" grpId="0"/>
      <p:bldP spid="8" grpId="0" animBg="1"/>
      <p:bldP spid="100" grpId="0"/>
      <p:bldP spid="12" grpId="0" animBg="1"/>
      <p:bldP spid="13" grpId="0" animBg="1"/>
      <p:bldP spid="14" grpId="0" animBg="1"/>
      <p:bldP spid="16" grpId="0" animBg="1"/>
      <p:bldP spid="17" grpId="0"/>
      <p:bldP spid="19" grpId="0" animBg="1"/>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右箭头标注 11"/>
          <p:cNvSpPr/>
          <p:nvPr/>
        </p:nvSpPr>
        <p:spPr>
          <a:xfrm>
            <a:off x="4312285" y="6000750"/>
            <a:ext cx="3213100" cy="431800"/>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任意多边形 6"/>
          <p:cNvSpPr/>
          <p:nvPr/>
        </p:nvSpPr>
        <p:spPr bwMode="auto">
          <a:xfrm>
            <a:off x="5965810" y="70121"/>
            <a:ext cx="2825130" cy="488414"/>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accent5"/>
          </a:solidFill>
          <a:ln w="19050">
            <a:gradFill flip="none" rotWithShape="1">
              <a:gsLst>
                <a:gs pos="0">
                  <a:schemeClr val="bg1">
                    <a:lumMod val="75000"/>
                  </a:schemeClr>
                </a:gs>
                <a:gs pos="100000">
                  <a:schemeClr val="bg1"/>
                </a:gs>
              </a:gsLst>
              <a:lin ang="2700000" scaled="1"/>
            </a:gradFill>
          </a:ln>
          <a:effectLst>
            <a:innerShdw blurRad="63500" dist="50800" dir="13500000">
              <a:prstClr val="black">
                <a:alpha val="50000"/>
              </a:prstClr>
            </a:innerShdw>
          </a:effectLst>
        </p:spPr>
        <p:txBody>
          <a:bodyPr vert="horz" wrap="square" lIns="68580" tIns="34290" rIns="68580" bIns="34290" numCol="1" anchor="t" anchorCtr="0" compatLnSpc="1">
            <a:noAutofit/>
          </a:bodyPr>
          <a:lstStyle/>
          <a:p>
            <a:pPr fontAlgn="base"/>
            <a:endParaRPr lang="zh-CN" altLang="en-US" sz="1350" b="1" strike="noStrike" noProof="1">
              <a:solidFill>
                <a:prstClr val="black"/>
              </a:solidFill>
              <a:latin typeface="幼圆" panose="02010509060101010101" pitchFamily="49" charset="-122"/>
              <a:ea typeface="幼圆" panose="02010509060101010101" pitchFamily="49" charset="-122"/>
            </a:endParaRPr>
          </a:p>
        </p:txBody>
      </p:sp>
      <p:sp>
        <p:nvSpPr>
          <p:cNvPr id="2" name="직사각형 129"/>
          <p:cNvSpPr/>
          <p:nvPr/>
        </p:nvSpPr>
        <p:spPr>
          <a:xfrm>
            <a:off x="251460" y="628650"/>
            <a:ext cx="8396605" cy="3169285"/>
          </a:xfrm>
          <a:prstGeom prst="rect">
            <a:avLst/>
          </a:prstGeom>
          <a:ln w="28575" cmpd="sng">
            <a:solidFill>
              <a:schemeClr val="accent1">
                <a:shade val="50000"/>
              </a:schemeClr>
            </a:solidFill>
            <a:prstDash val="solid"/>
          </a:ln>
        </p:spPr>
        <p:txBody>
          <a:bodyPr wrap="square">
            <a:spAutoFit/>
          </a:bodyPr>
          <a:lstStyle/>
          <a:p>
            <a:pPr marL="0" marR="0" lvl="0" algn="just" defTabSz="914400" rtl="0" eaLnBrk="1" fontAlgn="auto" hangingPunct="1">
              <a:lnSpc>
                <a:spcPct val="100000"/>
              </a:lnSpc>
              <a:spcBef>
                <a:spcPts val="0"/>
              </a:spcBef>
              <a:spcAft>
                <a:spcPts val="0"/>
              </a:spcAft>
              <a:buClrTx/>
              <a:buSzTx/>
              <a:buFontTx/>
              <a:buNone/>
              <a:defRPr/>
            </a:pPr>
            <a:r>
              <a:rPr kumimoji="0" lang="en-US" altLang="zh-CN" sz="2000" i="0" u="none" strike="noStrike" kern="1200" cap="none" spc="0" normalizeH="0" baseline="0" noProof="1">
                <a:latin typeface="Times New Roman" panose="02020603050405020304" pitchFamily="18" charset="0"/>
                <a:ea typeface="宋体" panose="02010600030101010101" pitchFamily="2" charset="-122"/>
              </a:rPr>
              <a:t>According to modern psychology, we must first learn about the"habit cycle", which works like this:</a:t>
            </a:r>
            <a:endParaRPr kumimoji="0" lang="en-US" altLang="zh-CN" sz="2000" i="0" u="none" strike="noStrike" kern="1200" cap="none" spc="0" normalizeH="0" baseline="0" noProof="1">
              <a:latin typeface="Times New Roman" panose="02020603050405020304" pitchFamily="18" charset="0"/>
            </a:endParaRPr>
          </a:p>
          <a:p>
            <a:pPr marL="0" marR="0" lvl="0" algn="just" defTabSz="914400" rtl="0" eaLnBrk="1" fontAlgn="auto" hangingPunct="1">
              <a:lnSpc>
                <a:spcPct val="100000"/>
              </a:lnSpc>
              <a:spcBef>
                <a:spcPts val="0"/>
              </a:spcBef>
              <a:spcAft>
                <a:spcPts val="0"/>
              </a:spcAft>
              <a:buClrTx/>
              <a:buSzTx/>
              <a:buFontTx/>
              <a:buNone/>
              <a:defRPr/>
            </a:pPr>
            <a:r>
              <a:rPr kumimoji="0" lang="en-US" altLang="zh-CN" sz="2000" i="0" u="none" strike="noStrike" kern="1200" cap="none" spc="0" normalizeH="0" baseline="0" noProof="1">
                <a:latin typeface="Times New Roman" panose="02020603050405020304" pitchFamily="18" charset="0"/>
                <a:ea typeface="宋体" panose="02010600030101010101" pitchFamily="2" charset="-122"/>
              </a:rPr>
              <a:t>Firstly, there is "cue", an action, event, or situation that acts as a signal to do something.</a:t>
            </a:r>
            <a:endParaRPr kumimoji="0" lang="en-US" altLang="zh-CN" sz="2000" i="0" u="none" strike="noStrike" kern="1200" cap="none" spc="0" normalizeH="0" baseline="0" noProof="1">
              <a:latin typeface="Times New Roman" panose="02020603050405020304" pitchFamily="18" charset="0"/>
            </a:endParaRPr>
          </a:p>
          <a:p>
            <a:pPr marL="0" marR="0" lvl="0" algn="just" defTabSz="914400" rtl="0" eaLnBrk="1" fontAlgn="auto" hangingPunct="1">
              <a:lnSpc>
                <a:spcPct val="100000"/>
              </a:lnSpc>
              <a:spcBef>
                <a:spcPts val="0"/>
              </a:spcBef>
              <a:spcAft>
                <a:spcPts val="0"/>
              </a:spcAft>
              <a:buClrTx/>
              <a:buSzTx/>
              <a:buFontTx/>
              <a:buNone/>
              <a:defRPr/>
            </a:pPr>
            <a:r>
              <a:rPr kumimoji="0" lang="en-US" altLang="zh-CN" sz="2000" i="0" u="none" strike="noStrike" kern="1200" cap="none" spc="0" normalizeH="0" baseline="0" noProof="1">
                <a:latin typeface="Times New Roman" panose="02020603050405020304" pitchFamily="18" charset="0"/>
                <a:ea typeface="宋体" panose="02010600030101010101" pitchFamily="2" charset="-122"/>
              </a:rPr>
              <a:t>Secondly, there is a "routine", the regular action you take in response to the cue.</a:t>
            </a:r>
            <a:endParaRPr kumimoji="0" lang="en-US" altLang="zh-CN" sz="2000" i="0" u="none" strike="noStrike" kern="1200" cap="none" spc="0" normalizeH="0" baseline="0" noProof="1">
              <a:latin typeface="Times New Roman" panose="02020603050405020304" pitchFamily="18" charset="0"/>
            </a:endParaRPr>
          </a:p>
          <a:p>
            <a:pPr marL="0" marR="0" lvl="0" algn="just" defTabSz="914400" rtl="0" eaLnBrk="1" fontAlgn="auto" hangingPunct="1">
              <a:lnSpc>
                <a:spcPct val="100000"/>
              </a:lnSpc>
              <a:spcBef>
                <a:spcPts val="0"/>
              </a:spcBef>
              <a:spcAft>
                <a:spcPts val="0"/>
              </a:spcAft>
              <a:buClrTx/>
              <a:buSzTx/>
              <a:buFontTx/>
              <a:buNone/>
              <a:defRPr/>
            </a:pPr>
            <a:r>
              <a:rPr kumimoji="0" lang="en-US" altLang="zh-CN" sz="2000" i="0" u="none" strike="noStrike" kern="1200" cap="none" spc="0" normalizeH="0" baseline="0" noProof="1">
                <a:latin typeface="Times New Roman" panose="02020603050405020304" pitchFamily="18" charset="0"/>
                <a:ea typeface="宋体" panose="02010600030101010101" pitchFamily="2" charset="-122"/>
              </a:rPr>
              <a:t>Thirdly, there is a "reward", the good thing or feeling we get from the routine.</a:t>
            </a:r>
            <a:r>
              <a:rPr kumimoji="0" lang="en-US" altLang="zh-CN" sz="2000" b="0" i="0" u="none" strike="noStrike" kern="1200" cap="none" spc="0" normalizeH="0" baseline="0" dirty="0">
                <a:latin typeface="Times New Roman" panose="02020603050405020304" pitchFamily="18" charset="0"/>
              </a:rPr>
              <a:t> </a:t>
            </a:r>
            <a:endParaRPr kumimoji="0" lang="en-US" altLang="zh-CN" sz="2000" b="0" i="0" u="none" strike="noStrike" kern="1200" cap="none" spc="0" normalizeH="0" baseline="0" dirty="0">
              <a:latin typeface="Times New Roman" panose="02020603050405020304" pitchFamily="18" charset="0"/>
            </a:endParaRPr>
          </a:p>
          <a:p>
            <a:pPr marL="0" marR="0" lvl="0" algn="just" defTabSz="914400" rtl="0" eaLnBrk="1" fontAlgn="auto" hangingPunct="1">
              <a:lnSpc>
                <a:spcPct val="100000"/>
              </a:lnSpc>
              <a:spcBef>
                <a:spcPts val="0"/>
              </a:spcBef>
              <a:spcAft>
                <a:spcPts val="0"/>
              </a:spcAft>
              <a:buClrTx/>
              <a:buSzTx/>
              <a:buFontTx/>
              <a:buNone/>
              <a:defRPr/>
            </a:pPr>
            <a:r>
              <a:rPr kumimoji="0" lang="en-US" altLang="zh-CN" sz="2000" b="0" i="0" u="none" strike="noStrike" kern="1200" cap="none" spc="0" normalizeH="0" baseline="0" dirty="0">
                <a:latin typeface="Times New Roman" panose="02020603050405020304" pitchFamily="18" charset="0"/>
              </a:rPr>
              <a:t> For example, when we feel unhappy (cue), we eat lots of unhealthy snacks (routine), which makes us feel happy (reward) The reward makes us much more likely to continue the cycle, and the bad habit of relying on unhealthy snacks is formed.</a:t>
            </a:r>
            <a:endParaRPr kumimoji="0" lang="en-US" altLang="zh-CN" sz="2000" b="0" i="0" u="none" strike="noStrike" kern="1200" cap="none" spc="0" normalizeH="0" baseline="0" dirty="0">
              <a:latin typeface="Times New Roman" panose="02020603050405020304" pitchFamily="18" charset="0"/>
            </a:endParaRPr>
          </a:p>
        </p:txBody>
      </p:sp>
      <p:sp>
        <p:nvSpPr>
          <p:cNvPr id="3" name="TextBox 93"/>
          <p:cNvSpPr txBox="1"/>
          <p:nvPr/>
        </p:nvSpPr>
        <p:spPr>
          <a:xfrm>
            <a:off x="610745" y="69845"/>
            <a:ext cx="5356620" cy="598805"/>
          </a:xfrm>
          <a:prstGeom prst="rect">
            <a:avLst/>
          </a:prstGeom>
          <a:noFill/>
        </p:spPr>
        <p:txBody>
          <a:bodyPr wrap="square" rtlCol="0">
            <a:spAutoFit/>
          </a:bodyPr>
          <a:lstStyle/>
          <a:p>
            <a:r>
              <a:rPr lang="en-US" altLang="zh-CN" sz="3300" b="1" spc="400" noProof="1">
                <a:solidFill>
                  <a:schemeClr val="bg1"/>
                </a:solidFill>
                <a:latin typeface="Arial Rounded MT Bold" panose="020F0704030504030204" pitchFamily="34" charset="0"/>
                <a:ea typeface="幼圆" panose="02010509060101010101" pitchFamily="49" charset="-122"/>
                <a:cs typeface="+mn-cs"/>
              </a:rPr>
              <a:t>Reading for details</a:t>
            </a:r>
            <a:endParaRPr lang="en-US" altLang="zh-CN" sz="3300" b="1" spc="400" noProof="1">
              <a:solidFill>
                <a:schemeClr val="bg1"/>
              </a:solidFill>
              <a:latin typeface="Arial Rounded MT Bold" panose="020F0704030504030204" pitchFamily="34" charset="0"/>
              <a:ea typeface="幼圆" panose="02010509060101010101" pitchFamily="49" charset="-122"/>
            </a:endParaRPr>
          </a:p>
        </p:txBody>
      </p:sp>
      <p:grpSp>
        <p:nvGrpSpPr>
          <p:cNvPr id="24586" name="组合 628"/>
          <p:cNvGrpSpPr/>
          <p:nvPr/>
        </p:nvGrpSpPr>
        <p:grpSpPr>
          <a:xfrm>
            <a:off x="395605" y="0"/>
            <a:ext cx="5582285" cy="668650"/>
            <a:chOff x="99329" y="-2314578"/>
            <a:chExt cx="3902542" cy="708567"/>
          </a:xfrm>
        </p:grpSpPr>
        <p:grpSp>
          <p:nvGrpSpPr>
            <p:cNvPr id="630" name="组合 629"/>
            <p:cNvGrpSpPr/>
            <p:nvPr/>
          </p:nvGrpSpPr>
          <p:grpSpPr>
            <a:xfrm>
              <a:off x="99329" y="-2314578"/>
              <a:ext cx="3902542" cy="666179"/>
              <a:chOff x="6852155" y="-1753081"/>
              <a:chExt cx="7335434" cy="998361"/>
            </a:xfrm>
          </p:grpSpPr>
          <p:sp>
            <p:nvSpPr>
              <p:cNvPr id="632" name="任意多边形 5"/>
              <p:cNvSpPr/>
              <p:nvPr/>
            </p:nvSpPr>
            <p:spPr bwMode="auto">
              <a:xfrm>
                <a:off x="7134862" y="-1753081"/>
                <a:ext cx="4158578" cy="998361"/>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gradFill>
              <a:ln w="19050">
                <a:gradFill flip="none" rotWithShape="1">
                  <a:gsLst>
                    <a:gs pos="100000">
                      <a:schemeClr val="bg1">
                        <a:lumMod val="75000"/>
                      </a:schemeClr>
                    </a:gs>
                    <a:gs pos="0">
                      <a:schemeClr val="bg1"/>
                    </a:gs>
                  </a:gsLst>
                  <a:lin ang="2700000" scaled="1"/>
                </a:gradFill>
              </a:ln>
              <a:effectLst>
                <a:outerShdw blurRad="127000" dist="50800" dir="2700000" algn="tl" rotWithShape="0">
                  <a:prstClr val="black">
                    <a:alpha val="40000"/>
                  </a:prstClr>
                </a:outerShdw>
              </a:effectLst>
            </p:spPr>
            <p:txBody>
              <a:bodyPr vert="horz" wrap="square" lIns="68580" tIns="34290" rIns="68580" bIns="34290" numCol="1" anchor="t" anchorCtr="0" compatLnSpc="1">
                <a:noAutofit/>
              </a:bodyPr>
              <a:lstStyle/>
              <a:p>
                <a:pPr fontAlgn="base"/>
                <a:endParaRPr lang="zh-CN" altLang="en-US" sz="1350" b="1" strike="noStrike" noProof="1">
                  <a:solidFill>
                    <a:prstClr val="black"/>
                  </a:solidFill>
                  <a:latin typeface="幼圆" panose="02010509060101010101" pitchFamily="49" charset="-122"/>
                  <a:ea typeface="幼圆" panose="02010509060101010101" pitchFamily="49" charset="-122"/>
                </a:endParaRPr>
              </a:p>
            </p:txBody>
          </p:sp>
          <p:sp>
            <p:nvSpPr>
              <p:cNvPr id="633" name="任意多边形 6"/>
              <p:cNvSpPr/>
              <p:nvPr/>
            </p:nvSpPr>
            <p:spPr bwMode="auto">
              <a:xfrm>
                <a:off x="6852155" y="-1642151"/>
                <a:ext cx="7335434" cy="775500"/>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accent5"/>
              </a:solidFill>
              <a:ln w="19050">
                <a:gradFill flip="none" rotWithShape="1">
                  <a:gsLst>
                    <a:gs pos="0">
                      <a:schemeClr val="bg1">
                        <a:lumMod val="75000"/>
                      </a:schemeClr>
                    </a:gs>
                    <a:gs pos="100000">
                      <a:schemeClr val="bg1"/>
                    </a:gs>
                  </a:gsLst>
                  <a:lin ang="2700000" scaled="1"/>
                </a:gradFill>
              </a:ln>
              <a:effectLst>
                <a:innerShdw blurRad="63500" dist="50800" dir="13500000">
                  <a:prstClr val="black">
                    <a:alpha val="50000"/>
                  </a:prstClr>
                </a:innerShdw>
              </a:effectLst>
            </p:spPr>
            <p:txBody>
              <a:bodyPr vert="horz" wrap="square" lIns="68580" tIns="34290" rIns="68580" bIns="34290" numCol="1" anchor="t" anchorCtr="0" compatLnSpc="1">
                <a:noAutofit/>
              </a:bodyPr>
              <a:lstStyle/>
              <a:p>
                <a:pPr fontAlgn="base"/>
                <a:endParaRPr lang="zh-CN" altLang="en-US" sz="1350" b="1" strike="noStrike" noProof="1">
                  <a:solidFill>
                    <a:prstClr val="black"/>
                  </a:solidFill>
                  <a:latin typeface="幼圆" panose="02010509060101010101" pitchFamily="49" charset="-122"/>
                  <a:ea typeface="幼圆" panose="02010509060101010101" pitchFamily="49" charset="-122"/>
                </a:endParaRPr>
              </a:p>
            </p:txBody>
          </p:sp>
        </p:grpSp>
        <p:sp>
          <p:nvSpPr>
            <p:cNvPr id="4" name="TextBox 93"/>
            <p:cNvSpPr txBox="1"/>
            <p:nvPr/>
          </p:nvSpPr>
          <p:spPr>
            <a:xfrm>
              <a:off x="249732" y="-2240563"/>
              <a:ext cx="3744781" cy="634552"/>
            </a:xfrm>
            <a:prstGeom prst="rect">
              <a:avLst/>
            </a:prstGeom>
            <a:noFill/>
          </p:spPr>
          <p:txBody>
            <a:bodyPr wrap="square" rtlCol="0">
              <a:spAutoFit/>
            </a:bodyPr>
            <a:lstStyle/>
            <a:p>
              <a:r>
                <a:rPr lang="en-US" altLang="zh-CN" sz="3300" b="1" spc="400" noProof="1">
                  <a:solidFill>
                    <a:schemeClr val="bg1"/>
                  </a:solidFill>
                  <a:latin typeface="Arial Rounded MT Bold" panose="020F0704030504030204" pitchFamily="34" charset="0"/>
                  <a:ea typeface="幼圆" panose="02010509060101010101" pitchFamily="49" charset="-122"/>
                  <a:cs typeface="+mn-cs"/>
                </a:rPr>
                <a:t>Reading for details</a:t>
              </a:r>
              <a:endParaRPr lang="en-US" altLang="zh-CN" sz="3300" b="1" spc="400" noProof="1">
                <a:solidFill>
                  <a:schemeClr val="bg1"/>
                </a:solidFill>
                <a:latin typeface="Arial Rounded MT Bold" panose="020F0704030504030204" pitchFamily="34" charset="0"/>
                <a:ea typeface="幼圆" panose="02010509060101010101" pitchFamily="49" charset="-122"/>
              </a:endParaRPr>
            </a:p>
          </p:txBody>
        </p:sp>
      </p:grpSp>
      <p:sp>
        <p:nvSpPr>
          <p:cNvPr id="18" name="文本框 17"/>
          <p:cNvSpPr txBox="1"/>
          <p:nvPr/>
        </p:nvSpPr>
        <p:spPr>
          <a:xfrm>
            <a:off x="6251575" y="131763"/>
            <a:ext cx="2254250" cy="460375"/>
          </a:xfrm>
          <a:prstGeom prst="rect">
            <a:avLst/>
          </a:prstGeom>
          <a:noFill/>
          <a:ln>
            <a:solidFill>
              <a:schemeClr val="accent3">
                <a:lumMod val="60000"/>
                <a:lumOff val="40000"/>
              </a:schemeClr>
            </a:solidFill>
          </a:ln>
        </p:spPr>
        <p:txBody>
          <a:bodyPr wrap="square" rtlCol="0" anchor="t">
            <a:spAutoFit/>
          </a:bodyPr>
          <a:lstStyle/>
          <a:p>
            <a:r>
              <a:rPr lang="en-US" sz="2400" b="1" noProof="1">
                <a:latin typeface="Times New Roman" panose="02020603050405020304" pitchFamily="18" charset="0"/>
                <a:ea typeface="+mj-ea"/>
                <a:cs typeface="Times New Roman" panose="02020603050405020304" pitchFamily="18" charset="0"/>
                <a:sym typeface="+mn-ea"/>
              </a:rPr>
              <a:t>Paragraph 3-4</a:t>
            </a:r>
            <a:endParaRPr lang="en-US" altLang="en-US" sz="2400" b="1" noProof="1">
              <a:latin typeface="Times New Roman" panose="02020603050405020304" pitchFamily="18" charset="0"/>
              <a:ea typeface="+mj-ea"/>
              <a:cs typeface="Times New Roman" panose="02020603050405020304" pitchFamily="18" charset="0"/>
              <a:sym typeface="+mn-ea"/>
            </a:endParaRPr>
          </a:p>
        </p:txBody>
      </p:sp>
      <p:sp>
        <p:nvSpPr>
          <p:cNvPr id="5" name="文本框 4"/>
          <p:cNvSpPr txBox="1"/>
          <p:nvPr/>
        </p:nvSpPr>
        <p:spPr>
          <a:xfrm>
            <a:off x="1241425" y="3868420"/>
            <a:ext cx="6408000" cy="923330"/>
          </a:xfrm>
          <a:prstGeom prst="rect">
            <a:avLst/>
          </a:prstGeom>
          <a:solidFill>
            <a:schemeClr val="bg2"/>
          </a:solidFill>
          <a:ln w="12700" cmpd="sng">
            <a:solidFill>
              <a:schemeClr val="accent1">
                <a:shade val="50000"/>
              </a:schemeClr>
            </a:solidFill>
            <a:prstDash val="solid"/>
          </a:ln>
        </p:spPr>
        <p:txBody>
          <a:bodyPr wrap="square" rtlCol="0" anchor="t">
            <a:spAutoFit/>
          </a:bodyPr>
          <a:lstStyle/>
          <a:p>
            <a:pPr lvl="0" algn="l">
              <a:buClrTx/>
              <a:buSzTx/>
              <a:buFontTx/>
            </a:pPr>
            <a:r>
              <a:rPr lang="zh-CN" altLang="en-US" sz="1800" b="1" dirty="0">
                <a:sym typeface="+mn-ea"/>
              </a:rPr>
              <a:t>Q1：What are the three stages of habit cycle？</a:t>
            </a:r>
            <a:endParaRPr lang="zh-CN" altLang="en-US" sz="1800" b="1" dirty="0">
              <a:sym typeface="+mn-ea"/>
            </a:endParaRPr>
          </a:p>
          <a:p>
            <a:pPr lvl="0" algn="l">
              <a:buClrTx/>
              <a:buSzTx/>
              <a:buFontTx/>
            </a:pPr>
            <a:r>
              <a:rPr lang="zh-CN" altLang="en-US" sz="1800" b="1" dirty="0">
                <a:sym typeface="+mn-ea"/>
              </a:rPr>
              <a:t>Q2</a:t>
            </a:r>
            <a:r>
              <a:rPr lang="zh-CN" altLang="en-US" sz="1800" b="1" dirty="0" smtClean="0">
                <a:sym typeface="+mn-ea"/>
              </a:rPr>
              <a:t>:  How </a:t>
            </a:r>
            <a:r>
              <a:rPr lang="zh-CN" altLang="en-US" sz="1800" b="1" dirty="0">
                <a:sym typeface="+mn-ea"/>
              </a:rPr>
              <a:t>does the author further explain the"habit cycle"?</a:t>
            </a:r>
            <a:endParaRPr lang="zh-CN" altLang="en-US" sz="1800" b="1" dirty="0">
              <a:sym typeface="+mn-ea"/>
            </a:endParaRPr>
          </a:p>
          <a:p>
            <a:pPr lvl="0" algn="l">
              <a:buClrTx/>
              <a:buSzTx/>
              <a:buFontTx/>
            </a:pPr>
            <a:endParaRPr lang="zh-CN" altLang="en-US" sz="1800" b="1" dirty="0">
              <a:sym typeface="+mn-ea"/>
            </a:endParaRPr>
          </a:p>
        </p:txBody>
      </p:sp>
      <p:sp>
        <p:nvSpPr>
          <p:cNvPr id="28682" name="TextBox 2"/>
          <p:cNvSpPr txBox="1"/>
          <p:nvPr/>
        </p:nvSpPr>
        <p:spPr>
          <a:xfrm>
            <a:off x="827226" y="4724718"/>
            <a:ext cx="2642102" cy="765513"/>
          </a:xfrm>
          <a:prstGeom prst="rect">
            <a:avLst/>
          </a:prstGeom>
          <a:noFill/>
          <a:ln w="9525">
            <a:noFill/>
          </a:ln>
        </p:spPr>
        <p:txBody>
          <a:bodyPr anchor="t">
            <a:spAutoFit/>
          </a:bodyPr>
          <a:lstStyle/>
          <a:p>
            <a:pPr algn="ctr">
              <a:lnSpc>
                <a:spcPts val="2800"/>
              </a:lnSpc>
            </a:pPr>
            <a:r>
              <a:rPr lang="en-US" altLang="zh-CN" sz="2800" b="1" dirty="0">
                <a:latin typeface="Arial Narrow" panose="020B0606020202030204" pitchFamily="34" charset="0"/>
                <a:ea typeface="宋体" panose="02010600030101010101" pitchFamily="2" charset="-122"/>
              </a:rPr>
              <a:t>ROUTINE</a:t>
            </a:r>
            <a:endParaRPr lang="en-US" altLang="zh-CN" sz="2800" b="1" dirty="0">
              <a:latin typeface="Arial Narrow" panose="020B0606020202030204" pitchFamily="34" charset="0"/>
              <a:ea typeface="宋体" panose="02010600030101010101" pitchFamily="2" charset="-122"/>
            </a:endParaRPr>
          </a:p>
          <a:p>
            <a:pPr algn="ctr">
              <a:lnSpc>
                <a:spcPts val="2800"/>
              </a:lnSpc>
            </a:pPr>
            <a:r>
              <a:rPr lang="en-US" altLang="zh-CN" sz="2800" b="1" dirty="0">
                <a:latin typeface="Arial Narrow" panose="020B0606020202030204" pitchFamily="34" charset="0"/>
                <a:ea typeface="宋体" panose="02010600030101010101" pitchFamily="2" charset="-122"/>
              </a:rPr>
              <a:t>__________</a:t>
            </a:r>
            <a:endParaRPr lang="zh-CN" altLang="en-US" sz="2800" b="1" dirty="0">
              <a:latin typeface="Arial Narrow" panose="020B0606020202030204" pitchFamily="34" charset="0"/>
              <a:ea typeface="宋体" panose="02010600030101010101" pitchFamily="2" charset="-122"/>
            </a:endParaRPr>
          </a:p>
        </p:txBody>
      </p:sp>
      <p:sp>
        <p:nvSpPr>
          <p:cNvPr id="28683" name="TextBox 3"/>
          <p:cNvSpPr txBox="1"/>
          <p:nvPr/>
        </p:nvSpPr>
        <p:spPr>
          <a:xfrm>
            <a:off x="2699721" y="5590235"/>
            <a:ext cx="1824337" cy="765513"/>
          </a:xfrm>
          <a:prstGeom prst="rect">
            <a:avLst/>
          </a:prstGeom>
          <a:noFill/>
          <a:ln w="9525">
            <a:noFill/>
          </a:ln>
        </p:spPr>
        <p:txBody>
          <a:bodyPr anchor="t">
            <a:spAutoFit/>
          </a:bodyPr>
          <a:lstStyle/>
          <a:p>
            <a:pPr>
              <a:lnSpc>
                <a:spcPts val="2800"/>
              </a:lnSpc>
            </a:pPr>
            <a:r>
              <a:rPr lang="en-US" altLang="zh-CN" sz="2800" b="1" dirty="0">
                <a:latin typeface="Arial Narrow" panose="020B0606020202030204" pitchFamily="34" charset="0"/>
                <a:ea typeface="宋体" panose="02010600030101010101" pitchFamily="2" charset="-122"/>
              </a:rPr>
              <a:t>REWARD</a:t>
            </a:r>
            <a:endParaRPr lang="en-US" altLang="zh-CN" sz="2800" b="1" dirty="0">
              <a:latin typeface="Arial Narrow" panose="020B0606020202030204" pitchFamily="34" charset="0"/>
              <a:ea typeface="宋体" panose="02010600030101010101" pitchFamily="2" charset="-122"/>
            </a:endParaRPr>
          </a:p>
          <a:p>
            <a:pPr>
              <a:lnSpc>
                <a:spcPts val="2800"/>
              </a:lnSpc>
            </a:pPr>
            <a:r>
              <a:rPr lang="en-US" altLang="zh-CN" sz="2800" b="1" dirty="0">
                <a:latin typeface="Arial Narrow" panose="020B0606020202030204" pitchFamily="34" charset="0"/>
                <a:ea typeface="宋体" panose="02010600030101010101" pitchFamily="2" charset="-122"/>
              </a:rPr>
              <a:t>_________</a:t>
            </a:r>
            <a:endParaRPr lang="zh-CN" altLang="en-US" sz="2800" b="1" dirty="0">
              <a:latin typeface="Arial Narrow" panose="020B0606020202030204" pitchFamily="34" charset="0"/>
              <a:ea typeface="宋体" panose="02010600030101010101" pitchFamily="2" charset="-122"/>
            </a:endParaRPr>
          </a:p>
        </p:txBody>
      </p:sp>
      <p:pic>
        <p:nvPicPr>
          <p:cNvPr id="28685" name="Picture 4" descr="http://pic.51yuansu.com/pic3/cover/03/01/33/5ae43a3cd1f27_610.jpg"/>
          <p:cNvPicPr>
            <a:picLocks noChangeAspect="1"/>
          </p:cNvPicPr>
          <p:nvPr/>
        </p:nvPicPr>
        <p:blipFill>
          <a:blip r:embed="rId1" cstate="print">
            <a:clrChange>
              <a:clrFrom>
                <a:srgbClr val="F6F6F6"/>
              </a:clrFrom>
              <a:clrTo>
                <a:srgbClr val="F6F6F6">
                  <a:alpha val="0"/>
                </a:srgbClr>
              </a:clrTo>
            </a:clrChange>
          </a:blip>
          <a:srcRect l="2460" t="3690" r="2869" b="6557"/>
          <a:stretch>
            <a:fillRect/>
          </a:stretch>
        </p:blipFill>
        <p:spPr>
          <a:xfrm rot="570241" flipV="1">
            <a:off x="904602" y="4841739"/>
            <a:ext cx="677647" cy="993089"/>
          </a:xfrm>
          <a:prstGeom prst="rect">
            <a:avLst/>
          </a:prstGeom>
          <a:noFill/>
          <a:ln w="9525">
            <a:noFill/>
          </a:ln>
        </p:spPr>
      </p:pic>
      <p:pic>
        <p:nvPicPr>
          <p:cNvPr id="28687" name="Picture 4" descr="http://pic.51yuansu.com/pic3/cover/03/01/33/5ae43a3cd1f27_610.jpg"/>
          <p:cNvPicPr>
            <a:picLocks noChangeAspect="1"/>
          </p:cNvPicPr>
          <p:nvPr/>
        </p:nvPicPr>
        <p:blipFill>
          <a:blip r:embed="rId2" cstate="print">
            <a:clrChange>
              <a:clrFrom>
                <a:srgbClr val="F6F6F6"/>
              </a:clrFrom>
              <a:clrTo>
                <a:srgbClr val="F6F6F6">
                  <a:alpha val="0"/>
                </a:srgbClr>
              </a:clrTo>
            </a:clrChange>
          </a:blip>
          <a:srcRect l="2460" t="3690" r="2869" b="6557"/>
          <a:stretch>
            <a:fillRect/>
          </a:stretch>
        </p:blipFill>
        <p:spPr>
          <a:xfrm rot="-5400000" flipH="1">
            <a:off x="2585778" y="4911434"/>
            <a:ext cx="802110" cy="717967"/>
          </a:xfrm>
          <a:prstGeom prst="rect">
            <a:avLst/>
          </a:prstGeom>
          <a:noFill/>
          <a:ln w="9525">
            <a:noFill/>
          </a:ln>
        </p:spPr>
      </p:pic>
      <p:sp>
        <p:nvSpPr>
          <p:cNvPr id="28684" name="TextBox 4"/>
          <p:cNvSpPr txBox="1"/>
          <p:nvPr/>
        </p:nvSpPr>
        <p:spPr>
          <a:xfrm>
            <a:off x="323215" y="5588965"/>
            <a:ext cx="1761401" cy="765513"/>
          </a:xfrm>
          <a:prstGeom prst="rect">
            <a:avLst/>
          </a:prstGeom>
          <a:noFill/>
          <a:ln w="9525">
            <a:noFill/>
          </a:ln>
        </p:spPr>
        <p:txBody>
          <a:bodyPr anchor="t">
            <a:spAutoFit/>
          </a:bodyPr>
          <a:lstStyle/>
          <a:p>
            <a:pPr algn="ctr">
              <a:lnSpc>
                <a:spcPts val="2800"/>
              </a:lnSpc>
            </a:pPr>
            <a:r>
              <a:rPr lang="en-US" altLang="zh-CN" sz="2800" b="1" dirty="0">
                <a:latin typeface="Arial Narrow" panose="020B0606020202030204" pitchFamily="34" charset="0"/>
                <a:ea typeface="宋体" panose="02010600030101010101" pitchFamily="2" charset="-122"/>
              </a:rPr>
              <a:t>CUE</a:t>
            </a:r>
            <a:endParaRPr lang="en-US" altLang="zh-CN" sz="2800" b="1" dirty="0">
              <a:latin typeface="Arial Narrow" panose="020B0606020202030204" pitchFamily="34" charset="0"/>
              <a:ea typeface="宋体" panose="02010600030101010101" pitchFamily="2" charset="-122"/>
            </a:endParaRPr>
          </a:p>
          <a:p>
            <a:pPr algn="ctr">
              <a:lnSpc>
                <a:spcPts val="2800"/>
              </a:lnSpc>
            </a:pPr>
            <a:r>
              <a:rPr lang="en-US" altLang="zh-CN" sz="2800" b="1" dirty="0">
                <a:latin typeface="Arial Narrow" panose="020B0606020202030204" pitchFamily="34" charset="0"/>
                <a:ea typeface="宋体" panose="02010600030101010101" pitchFamily="2" charset="-122"/>
              </a:rPr>
              <a:t>_______</a:t>
            </a:r>
            <a:endParaRPr lang="zh-CN" altLang="en-US" sz="2800" b="1" dirty="0">
              <a:latin typeface="Arial Narrow" panose="020B0606020202030204" pitchFamily="34" charset="0"/>
              <a:ea typeface="宋体" panose="02010600030101010101" pitchFamily="2" charset="-122"/>
            </a:endParaRPr>
          </a:p>
        </p:txBody>
      </p:sp>
      <p:pic>
        <p:nvPicPr>
          <p:cNvPr id="28686" name="Picture 4" descr="http://pic.51yuansu.com/pic3/cover/03/01/33/5ae43a3cd1f27_610.jpg"/>
          <p:cNvPicPr>
            <a:picLocks noChangeAspect="1"/>
          </p:cNvPicPr>
          <p:nvPr/>
        </p:nvPicPr>
        <p:blipFill>
          <a:blip r:embed="rId3" cstate="print">
            <a:clrChange>
              <a:clrFrom>
                <a:srgbClr val="F6F6F6"/>
              </a:clrFrom>
              <a:clrTo>
                <a:srgbClr val="F6F6F6">
                  <a:alpha val="0"/>
                </a:srgbClr>
              </a:clrTo>
            </a:clrChange>
          </a:blip>
          <a:srcRect l="2460" t="3690" r="2869" b="6557"/>
          <a:stretch>
            <a:fillRect/>
          </a:stretch>
        </p:blipFill>
        <p:spPr>
          <a:xfrm rot="3086904" flipH="1">
            <a:off x="1727941" y="5617657"/>
            <a:ext cx="841788" cy="1072474"/>
          </a:xfrm>
          <a:prstGeom prst="rect">
            <a:avLst/>
          </a:prstGeom>
          <a:noFill/>
          <a:ln w="9525">
            <a:noFill/>
          </a:ln>
        </p:spPr>
      </p:pic>
      <p:sp>
        <p:nvSpPr>
          <p:cNvPr id="7" name="文本框 6"/>
          <p:cNvSpPr txBox="1"/>
          <p:nvPr/>
        </p:nvSpPr>
        <p:spPr>
          <a:xfrm>
            <a:off x="4069715" y="4695190"/>
            <a:ext cx="4578350" cy="922020"/>
          </a:xfrm>
          <a:prstGeom prst="rect">
            <a:avLst/>
          </a:prstGeom>
          <a:solidFill>
            <a:srgbClr val="C00000"/>
          </a:solidFill>
          <a:ln w="28575" cmpd="sng">
            <a:solidFill>
              <a:schemeClr val="accent1">
                <a:shade val="50000"/>
              </a:schemeClr>
            </a:solidFill>
            <a:prstDash val="solid"/>
          </a:ln>
        </p:spPr>
        <p:txBody>
          <a:bodyPr wrap="square" rtlCol="0" anchor="t">
            <a:spAutoFit/>
          </a:bodyPr>
          <a:lstStyle/>
          <a:p>
            <a:pPr marL="0" marR="0" lvl="0" algn="just" defTabSz="914400" rtl="0" eaLnBrk="1" fontAlgn="auto" hangingPunct="1">
              <a:lnSpc>
                <a:spcPct val="100000"/>
              </a:lnSpc>
              <a:spcBef>
                <a:spcPts val="0"/>
              </a:spcBef>
              <a:spcAft>
                <a:spcPts val="0"/>
              </a:spcAft>
              <a:buClrTx/>
              <a:buSzTx/>
              <a:buFontTx/>
              <a:buNone/>
              <a:defRPr/>
            </a:pPr>
            <a:r>
              <a:rPr lang="en-US" altLang="zh-CN" dirty="0">
                <a:latin typeface="Times New Roman" panose="02020603050405020304" pitchFamily="18" charset="0"/>
                <a:sym typeface="+mn-ea"/>
              </a:rPr>
              <a:t>Firstly, there is "cue"...</a:t>
            </a:r>
            <a:endParaRPr lang="en-US" altLang="zh-CN" dirty="0">
              <a:latin typeface="Times New Roman" panose="02020603050405020304" pitchFamily="18" charset="0"/>
              <a:sym typeface="+mn-ea"/>
            </a:endParaRPr>
          </a:p>
          <a:p>
            <a:pPr marL="0" marR="0" lvl="0" algn="just" defTabSz="914400" rtl="0" eaLnBrk="1" fontAlgn="auto" hangingPunct="1">
              <a:lnSpc>
                <a:spcPct val="100000"/>
              </a:lnSpc>
              <a:spcBef>
                <a:spcPts val="0"/>
              </a:spcBef>
              <a:spcAft>
                <a:spcPts val="0"/>
              </a:spcAft>
              <a:buClrTx/>
              <a:buSzTx/>
              <a:buFontTx/>
              <a:buNone/>
              <a:defRPr/>
            </a:pPr>
            <a:r>
              <a:rPr lang="en-US" altLang="zh-CN" dirty="0">
                <a:latin typeface="Times New Roman" panose="02020603050405020304" pitchFamily="18" charset="0"/>
                <a:sym typeface="+mn-ea"/>
              </a:rPr>
              <a:t>Secondly, there is a "routine"...</a:t>
            </a:r>
            <a:endParaRPr lang="en-US" altLang="zh-CN" dirty="0">
              <a:latin typeface="Times New Roman" panose="02020603050405020304" pitchFamily="18" charset="0"/>
              <a:sym typeface="+mn-ea"/>
            </a:endParaRPr>
          </a:p>
          <a:p>
            <a:pPr marL="0" marR="0" lvl="0" algn="just" defTabSz="914400" rtl="0" eaLnBrk="1" fontAlgn="auto" hangingPunct="1">
              <a:lnSpc>
                <a:spcPct val="100000"/>
              </a:lnSpc>
              <a:spcBef>
                <a:spcPts val="0"/>
              </a:spcBef>
              <a:spcAft>
                <a:spcPts val="0"/>
              </a:spcAft>
              <a:buClrTx/>
              <a:buSzTx/>
              <a:buFontTx/>
              <a:buNone/>
              <a:defRPr/>
            </a:pPr>
            <a:r>
              <a:rPr lang="en-US" altLang="zh-CN" dirty="0">
                <a:latin typeface="Times New Roman" panose="02020603050405020304" pitchFamily="18" charset="0"/>
                <a:sym typeface="+mn-ea"/>
              </a:rPr>
              <a:t>Thirdly, there is a "reward",....</a:t>
            </a:r>
            <a:endParaRPr lang="zh-CN" altLang="en-US" dirty="0"/>
          </a:p>
        </p:txBody>
      </p:sp>
      <p:sp>
        <p:nvSpPr>
          <p:cNvPr id="13" name="文本框 12"/>
          <p:cNvSpPr txBox="1"/>
          <p:nvPr/>
        </p:nvSpPr>
        <p:spPr>
          <a:xfrm>
            <a:off x="6948170" y="4695190"/>
            <a:ext cx="2009140" cy="82994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zh-CN" sz="2400" b="1" dirty="0">
                <a:solidFill>
                  <a:srgbClr val="C00000"/>
                </a:solidFill>
              </a:rPr>
              <a:t>Make it more logical</a:t>
            </a:r>
            <a:endParaRPr lang="en-US" altLang="zh-CN" sz="2400" b="1" dirty="0">
              <a:solidFill>
                <a:srgbClr val="C00000"/>
              </a:solidFill>
            </a:endParaRPr>
          </a:p>
        </p:txBody>
      </p:sp>
      <p:sp>
        <p:nvSpPr>
          <p:cNvPr id="8" name="文本框 7"/>
          <p:cNvSpPr txBox="1"/>
          <p:nvPr/>
        </p:nvSpPr>
        <p:spPr>
          <a:xfrm>
            <a:off x="4427984" y="5589240"/>
            <a:ext cx="3914775" cy="368300"/>
          </a:xfrm>
          <a:prstGeom prst="rect">
            <a:avLst/>
          </a:prstGeom>
          <a:noFill/>
        </p:spPr>
        <p:txBody>
          <a:bodyPr wrap="square" rtlCol="0" anchor="t">
            <a:spAutoFit/>
          </a:bodyPr>
          <a:lstStyle/>
          <a:p>
            <a:pPr marL="0" marR="0" lvl="0" algn="just" defTabSz="914400" rtl="0" eaLnBrk="1" fontAlgn="auto" hangingPunct="1">
              <a:lnSpc>
                <a:spcPct val="100000"/>
              </a:lnSpc>
              <a:spcBef>
                <a:spcPts val="0"/>
              </a:spcBef>
              <a:spcAft>
                <a:spcPts val="0"/>
              </a:spcAft>
              <a:buClrTx/>
              <a:buSzTx/>
              <a:buFontTx/>
              <a:buNone/>
              <a:defRPr/>
            </a:pPr>
            <a:r>
              <a:rPr lang="en-US" altLang="zh-CN" dirty="0">
                <a:latin typeface="Times New Roman" panose="02020603050405020304" pitchFamily="18" charset="0"/>
                <a:sym typeface="+mn-ea"/>
              </a:rPr>
              <a:t>For example, when we feel unhappy ...</a:t>
            </a:r>
            <a:endParaRPr lang="zh-CN" altLang="en-US" dirty="0"/>
          </a:p>
        </p:txBody>
      </p:sp>
      <p:sp>
        <p:nvSpPr>
          <p:cNvPr id="15" name="文本框 14"/>
          <p:cNvSpPr txBox="1"/>
          <p:nvPr/>
        </p:nvSpPr>
        <p:spPr>
          <a:xfrm>
            <a:off x="4283710" y="6000750"/>
            <a:ext cx="3823335" cy="368300"/>
          </a:xfrm>
          <a:prstGeom prst="rect">
            <a:avLst/>
          </a:prstGeom>
          <a:noFill/>
        </p:spPr>
        <p:txBody>
          <a:bodyPr wrap="square" rtlCol="0">
            <a:spAutoFit/>
          </a:bodyPr>
          <a:lstStyle/>
          <a:p>
            <a:r>
              <a:rPr lang="en-US" altLang="zh-CN" dirty="0"/>
              <a:t>By giving an example</a:t>
            </a:r>
            <a:endParaRPr lang="en-US" altLang="zh-CN" dirty="0"/>
          </a:p>
        </p:txBody>
      </p:sp>
      <p:sp>
        <p:nvSpPr>
          <p:cNvPr id="10" name="文本框 9"/>
          <p:cNvSpPr txBox="1"/>
          <p:nvPr/>
        </p:nvSpPr>
        <p:spPr>
          <a:xfrm>
            <a:off x="6948170" y="5876925"/>
            <a:ext cx="2009140" cy="82994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zh-CN" sz="2400" b="1" dirty="0">
                <a:solidFill>
                  <a:srgbClr val="C00000"/>
                </a:solidFill>
              </a:rPr>
              <a:t>Make it more convincing </a:t>
            </a:r>
            <a:endParaRPr lang="en-US" altLang="zh-CN" sz="2400" b="1" dirty="0">
              <a:solidFill>
                <a:srgbClr val="C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8684"/>
                                        </p:tgtEl>
                                        <p:attrNameLst>
                                          <p:attrName>style.visibility</p:attrName>
                                        </p:attrNameLst>
                                      </p:cBhvr>
                                      <p:to>
                                        <p:strVal val="visible"/>
                                      </p:to>
                                    </p:set>
                                    <p:animEffect transition="in" filter="blinds(horizontal)">
                                      <p:cBhvr>
                                        <p:cTn id="15" dur="500"/>
                                        <p:tgtEl>
                                          <p:spTgt spid="28684"/>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8685"/>
                                        </p:tgtEl>
                                        <p:attrNameLst>
                                          <p:attrName>style.visibility</p:attrName>
                                        </p:attrNameLst>
                                      </p:cBhvr>
                                      <p:to>
                                        <p:strVal val="visible"/>
                                      </p:to>
                                    </p:set>
                                    <p:animEffect transition="in" filter="blinds(horizontal)">
                                      <p:cBhvr>
                                        <p:cTn id="20" dur="500"/>
                                        <p:tgtEl>
                                          <p:spTgt spid="28685"/>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28682"/>
                                        </p:tgtEl>
                                        <p:attrNameLst>
                                          <p:attrName>style.visibility</p:attrName>
                                        </p:attrNameLst>
                                      </p:cBhvr>
                                      <p:to>
                                        <p:strVal val="visible"/>
                                      </p:to>
                                    </p:set>
                                    <p:animEffect transition="in" filter="blinds(horizontal)">
                                      <p:cBhvr>
                                        <p:cTn id="23" dur="500"/>
                                        <p:tgtEl>
                                          <p:spTgt spid="28682"/>
                                        </p:tgtEl>
                                      </p:cBhvr>
                                    </p:animEffect>
                                  </p:childTnLst>
                                </p:cTn>
                              </p:par>
                              <p:par>
                                <p:cTn id="24" presetID="3" presetClass="entr" presetSubtype="10" fill="hold" nodeType="withEffect">
                                  <p:stCondLst>
                                    <p:cond delay="0"/>
                                  </p:stCondLst>
                                  <p:childTnLst>
                                    <p:set>
                                      <p:cBhvr>
                                        <p:cTn id="25" dur="1" fill="hold">
                                          <p:stCondLst>
                                            <p:cond delay="0"/>
                                          </p:stCondLst>
                                        </p:cTn>
                                        <p:tgtEl>
                                          <p:spTgt spid="28687"/>
                                        </p:tgtEl>
                                        <p:attrNameLst>
                                          <p:attrName>style.visibility</p:attrName>
                                        </p:attrNameLst>
                                      </p:cBhvr>
                                      <p:to>
                                        <p:strVal val="visible"/>
                                      </p:to>
                                    </p:set>
                                    <p:animEffect transition="in" filter="blinds(horizontal)">
                                      <p:cBhvr>
                                        <p:cTn id="26" dur="500"/>
                                        <p:tgtEl>
                                          <p:spTgt spid="28687"/>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28683"/>
                                        </p:tgtEl>
                                        <p:attrNameLst>
                                          <p:attrName>style.visibility</p:attrName>
                                        </p:attrNameLst>
                                      </p:cBhvr>
                                      <p:to>
                                        <p:strVal val="visible"/>
                                      </p:to>
                                    </p:set>
                                    <p:animEffect transition="in" filter="blinds(horizontal)">
                                      <p:cBhvr>
                                        <p:cTn id="29" dur="500"/>
                                        <p:tgtEl>
                                          <p:spTgt spid="28683"/>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28686"/>
                                        </p:tgtEl>
                                        <p:attrNameLst>
                                          <p:attrName>style.visibility</p:attrName>
                                        </p:attrNameLst>
                                      </p:cBhvr>
                                      <p:to>
                                        <p:strVal val="visible"/>
                                      </p:to>
                                    </p:set>
                                    <p:animEffect transition="in" filter="blinds(horizontal)">
                                      <p:cBhvr>
                                        <p:cTn id="34" dur="500"/>
                                        <p:tgtEl>
                                          <p:spTgt spid="28686"/>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blinds(horizontal)">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15"/>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bldLvl="0" animBg="1"/>
      <p:bldP spid="5" grpId="0" animBg="1"/>
      <p:bldP spid="28682" grpId="0"/>
      <p:bldP spid="28683" grpId="0"/>
      <p:bldP spid="28684" grpId="0"/>
      <p:bldP spid="7" grpId="0" animBg="1"/>
      <p:bldP spid="13" grpId="0" animBg="1"/>
      <p:bldP spid="8" grpId="0"/>
      <p:bldP spid="15" grpId="0"/>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2"/>
          <p:cNvGrpSpPr/>
          <p:nvPr/>
        </p:nvGrpSpPr>
        <p:grpSpPr>
          <a:xfrm>
            <a:off x="192271" y="683817"/>
            <a:ext cx="5450205" cy="1868883"/>
            <a:chOff x="1848" y="2565"/>
            <a:chExt cx="12178" cy="1424"/>
          </a:xfrm>
        </p:grpSpPr>
        <p:sp>
          <p:nvSpPr>
            <p:cNvPr id="34" name="流程图: 文档 33"/>
            <p:cNvSpPr/>
            <p:nvPr/>
          </p:nvSpPr>
          <p:spPr>
            <a:xfrm>
              <a:off x="1871" y="2565"/>
              <a:ext cx="12133" cy="1424"/>
            </a:xfrm>
            <a:prstGeom prst="flowChartDocumen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8675" name="文本框 1"/>
            <p:cNvSpPr txBox="1"/>
            <p:nvPr/>
          </p:nvSpPr>
          <p:spPr>
            <a:xfrm>
              <a:off x="1848" y="2627"/>
              <a:ext cx="12178" cy="1195"/>
            </a:xfrm>
            <a:prstGeom prst="rect">
              <a:avLst/>
            </a:prstGeom>
            <a:noFill/>
            <a:ln w="9525">
              <a:noFill/>
            </a:ln>
          </p:spPr>
          <p:txBody>
            <a:bodyPr anchor="t">
              <a:spAutoFit/>
            </a:bodyPr>
            <a:lstStyle/>
            <a:p>
              <a:r>
                <a:rPr lang="en-US" altLang="zh-CN" sz="2400" b="1" dirty="0">
                  <a:solidFill>
                    <a:srgbClr val="FFFF00"/>
                  </a:solidFill>
                  <a:latin typeface="Comic Sans MS" panose="030F0702030302020204" pitchFamily="66" charset="0"/>
                  <a:ea typeface="宋体" panose="02010600030101010101" pitchFamily="2" charset="-122"/>
                </a:rPr>
                <a:t>Think of one bad habit and write down the cue, routine, and reward. Then come up with an idea of how to break the bad habit.</a:t>
              </a:r>
              <a:endParaRPr lang="en-US" altLang="zh-CN" sz="2400" b="1" dirty="0">
                <a:solidFill>
                  <a:srgbClr val="FFFF00"/>
                </a:solidFill>
                <a:latin typeface="Comic Sans MS" panose="030F0702030302020204" pitchFamily="66" charset="0"/>
                <a:ea typeface="宋体" panose="02010600030101010101" pitchFamily="2" charset="-122"/>
              </a:endParaRPr>
            </a:p>
          </p:txBody>
        </p:sp>
      </p:grpSp>
      <p:pic>
        <p:nvPicPr>
          <p:cNvPr id="28677" name="图片 37" descr="图片6"/>
          <p:cNvPicPr>
            <a:picLocks noChangeAspect="1"/>
          </p:cNvPicPr>
          <p:nvPr/>
        </p:nvPicPr>
        <p:blipFill>
          <a:blip r:embed="rId1" cstate="print"/>
          <a:stretch>
            <a:fillRect/>
          </a:stretch>
        </p:blipFill>
        <p:spPr>
          <a:xfrm>
            <a:off x="35560" y="-98425"/>
            <a:ext cx="2373313" cy="863600"/>
          </a:xfrm>
          <a:prstGeom prst="rect">
            <a:avLst/>
          </a:prstGeom>
          <a:noFill/>
          <a:ln w="9525">
            <a:noFill/>
          </a:ln>
        </p:spPr>
      </p:pic>
      <p:grpSp>
        <p:nvGrpSpPr>
          <p:cNvPr id="4" name="组合 10"/>
          <p:cNvGrpSpPr/>
          <p:nvPr/>
        </p:nvGrpSpPr>
        <p:grpSpPr>
          <a:xfrm>
            <a:off x="5652135" y="260350"/>
            <a:ext cx="3534410" cy="2251300"/>
            <a:chOff x="2928935" y="1571673"/>
            <a:chExt cx="4786382" cy="2383853"/>
          </a:xfrm>
        </p:grpSpPr>
        <p:sp>
          <p:nvSpPr>
            <p:cNvPr id="28682" name="TextBox 2"/>
            <p:cNvSpPr txBox="1"/>
            <p:nvPr/>
          </p:nvSpPr>
          <p:spPr>
            <a:xfrm>
              <a:off x="3714744" y="1571673"/>
              <a:ext cx="3000396" cy="856622"/>
            </a:xfrm>
            <a:prstGeom prst="rect">
              <a:avLst/>
            </a:prstGeom>
            <a:noFill/>
            <a:ln w="9525">
              <a:noFill/>
            </a:ln>
          </p:spPr>
          <p:txBody>
            <a:bodyPr anchor="t">
              <a:spAutoFit/>
            </a:bodyPr>
            <a:lstStyle/>
            <a:p>
              <a:pPr algn="ctr">
                <a:lnSpc>
                  <a:spcPts val="2800"/>
                </a:lnSpc>
              </a:pPr>
              <a:r>
                <a:rPr lang="en-US" altLang="zh-CN" sz="2800" b="1" dirty="0">
                  <a:latin typeface="Arial Narrow" panose="020B0606020202030204" pitchFamily="34" charset="0"/>
                  <a:ea typeface="宋体" panose="02010600030101010101" pitchFamily="2" charset="-122"/>
                </a:rPr>
                <a:t>ROU TINE</a:t>
              </a:r>
              <a:endParaRPr lang="en-US" altLang="zh-CN" sz="2800" b="1" dirty="0">
                <a:latin typeface="Arial Narrow" panose="020B0606020202030204" pitchFamily="34" charset="0"/>
                <a:ea typeface="宋体" panose="02010600030101010101" pitchFamily="2" charset="-122"/>
              </a:endParaRPr>
            </a:p>
            <a:p>
              <a:pPr algn="ctr">
                <a:lnSpc>
                  <a:spcPts val="2800"/>
                </a:lnSpc>
              </a:pPr>
              <a:r>
                <a:rPr lang="en-US" altLang="zh-CN" sz="2800" b="1" dirty="0">
                  <a:latin typeface="Arial Narrow" panose="020B0606020202030204" pitchFamily="34" charset="0"/>
                  <a:ea typeface="宋体" panose="02010600030101010101" pitchFamily="2" charset="-122"/>
                </a:rPr>
                <a:t>__________</a:t>
              </a:r>
              <a:endParaRPr lang="zh-CN" altLang="en-US" sz="2800" b="1" dirty="0">
                <a:latin typeface="Arial Narrow" panose="020B0606020202030204" pitchFamily="34" charset="0"/>
                <a:ea typeface="宋体" panose="02010600030101010101" pitchFamily="2" charset="-122"/>
              </a:endParaRPr>
            </a:p>
          </p:txBody>
        </p:sp>
        <p:sp>
          <p:nvSpPr>
            <p:cNvPr id="28683" name="TextBox 3"/>
            <p:cNvSpPr txBox="1"/>
            <p:nvPr/>
          </p:nvSpPr>
          <p:spPr>
            <a:xfrm>
              <a:off x="5643583" y="2630654"/>
              <a:ext cx="2071734" cy="856622"/>
            </a:xfrm>
            <a:prstGeom prst="rect">
              <a:avLst/>
            </a:prstGeom>
            <a:noFill/>
            <a:ln w="9525">
              <a:noFill/>
            </a:ln>
          </p:spPr>
          <p:txBody>
            <a:bodyPr anchor="t">
              <a:spAutoFit/>
            </a:bodyPr>
            <a:lstStyle/>
            <a:p>
              <a:pPr>
                <a:lnSpc>
                  <a:spcPts val="2800"/>
                </a:lnSpc>
              </a:pPr>
              <a:r>
                <a:rPr lang="en-US" altLang="zh-CN" sz="2800" b="1" dirty="0">
                  <a:latin typeface="Arial Narrow" panose="020B0606020202030204" pitchFamily="34" charset="0"/>
                  <a:ea typeface="宋体" panose="02010600030101010101" pitchFamily="2" charset="-122"/>
                </a:rPr>
                <a:t>REWARD</a:t>
              </a:r>
              <a:endParaRPr lang="en-US" altLang="zh-CN" sz="2800" b="1" dirty="0">
                <a:latin typeface="Arial Narrow" panose="020B0606020202030204" pitchFamily="34" charset="0"/>
                <a:ea typeface="宋体" panose="02010600030101010101" pitchFamily="2" charset="-122"/>
              </a:endParaRPr>
            </a:p>
            <a:p>
              <a:pPr>
                <a:lnSpc>
                  <a:spcPts val="2800"/>
                </a:lnSpc>
              </a:pPr>
              <a:r>
                <a:rPr lang="en-US" altLang="zh-CN" sz="2800" b="1" dirty="0">
                  <a:latin typeface="Arial Narrow" panose="020B0606020202030204" pitchFamily="34" charset="0"/>
                  <a:ea typeface="宋体" panose="02010600030101010101" pitchFamily="2" charset="-122"/>
                </a:rPr>
                <a:t>________</a:t>
              </a:r>
              <a:endParaRPr lang="zh-CN" altLang="en-US" sz="2800" b="1" dirty="0">
                <a:latin typeface="Arial Narrow" panose="020B0606020202030204" pitchFamily="34" charset="0"/>
                <a:ea typeface="宋体" panose="02010600030101010101" pitchFamily="2" charset="-122"/>
              </a:endParaRPr>
            </a:p>
          </p:txBody>
        </p:sp>
        <p:sp>
          <p:nvSpPr>
            <p:cNvPr id="28684" name="TextBox 4"/>
            <p:cNvSpPr txBox="1"/>
            <p:nvPr/>
          </p:nvSpPr>
          <p:spPr>
            <a:xfrm>
              <a:off x="2928935" y="2630654"/>
              <a:ext cx="2000264" cy="856622"/>
            </a:xfrm>
            <a:prstGeom prst="rect">
              <a:avLst/>
            </a:prstGeom>
            <a:noFill/>
            <a:ln w="9525">
              <a:noFill/>
            </a:ln>
          </p:spPr>
          <p:txBody>
            <a:bodyPr anchor="t">
              <a:spAutoFit/>
            </a:bodyPr>
            <a:lstStyle/>
            <a:p>
              <a:pPr algn="ctr">
                <a:lnSpc>
                  <a:spcPts val="2800"/>
                </a:lnSpc>
              </a:pPr>
              <a:r>
                <a:rPr lang="en-US" altLang="zh-CN" sz="2800" b="1" dirty="0">
                  <a:latin typeface="Arial Narrow" panose="020B0606020202030204" pitchFamily="34" charset="0"/>
                  <a:ea typeface="宋体" panose="02010600030101010101" pitchFamily="2" charset="-122"/>
                </a:rPr>
                <a:t>CUE</a:t>
              </a:r>
              <a:endParaRPr lang="en-US" altLang="zh-CN" sz="2800" b="1" dirty="0">
                <a:latin typeface="Arial Narrow" panose="020B0606020202030204" pitchFamily="34" charset="0"/>
                <a:ea typeface="宋体" panose="02010600030101010101" pitchFamily="2" charset="-122"/>
              </a:endParaRPr>
            </a:p>
            <a:p>
              <a:pPr algn="ctr">
                <a:lnSpc>
                  <a:spcPts val="2800"/>
                </a:lnSpc>
              </a:pPr>
              <a:r>
                <a:rPr lang="en-US" altLang="zh-CN" sz="2800" b="1" dirty="0">
                  <a:latin typeface="Arial Narrow" panose="020B0606020202030204" pitchFamily="34" charset="0"/>
                  <a:ea typeface="宋体" panose="02010600030101010101" pitchFamily="2" charset="-122"/>
                </a:rPr>
                <a:t>_______</a:t>
              </a:r>
              <a:endParaRPr lang="zh-CN" altLang="en-US" sz="2800" b="1" dirty="0">
                <a:latin typeface="Arial Narrow" panose="020B0606020202030204" pitchFamily="34" charset="0"/>
                <a:ea typeface="宋体" panose="02010600030101010101" pitchFamily="2" charset="-122"/>
              </a:endParaRPr>
            </a:p>
          </p:txBody>
        </p:sp>
        <p:pic>
          <p:nvPicPr>
            <p:cNvPr id="28685" name="Picture 4" descr="http://pic.51yuansu.com/pic3/cover/03/01/33/5ae43a3cd1f27_610.jpg"/>
            <p:cNvPicPr>
              <a:picLocks noChangeAspect="1"/>
            </p:cNvPicPr>
            <p:nvPr/>
          </p:nvPicPr>
          <p:blipFill>
            <a:blip r:embed="rId2" cstate="print">
              <a:clrChange>
                <a:clrFrom>
                  <a:srgbClr val="F6F6F6"/>
                </a:clrFrom>
                <a:clrTo>
                  <a:srgbClr val="F6F6F6">
                    <a:alpha val="0"/>
                  </a:srgbClr>
                </a:clrTo>
              </a:clrChange>
            </a:blip>
            <a:srcRect l="2460" t="3690" r="2869" b="6557"/>
            <a:stretch>
              <a:fillRect/>
            </a:stretch>
          </p:blipFill>
          <p:spPr>
            <a:xfrm rot="570241" flipV="1">
              <a:off x="3581952" y="1770883"/>
              <a:ext cx="769542" cy="1051518"/>
            </a:xfrm>
            <a:prstGeom prst="rect">
              <a:avLst/>
            </a:prstGeom>
            <a:noFill/>
            <a:ln w="9525">
              <a:noFill/>
            </a:ln>
          </p:spPr>
        </p:pic>
        <p:pic>
          <p:nvPicPr>
            <p:cNvPr id="28686" name="Picture 4" descr="http://pic.51yuansu.com/pic3/cover/03/01/33/5ae43a3cd1f27_610.jpg"/>
            <p:cNvPicPr>
              <a:picLocks noChangeAspect="1"/>
            </p:cNvPicPr>
            <p:nvPr/>
          </p:nvPicPr>
          <p:blipFill>
            <a:blip r:embed="rId3" cstate="print">
              <a:clrChange>
                <a:clrFrom>
                  <a:srgbClr val="F6F6F6"/>
                </a:clrFrom>
                <a:clrTo>
                  <a:srgbClr val="F6F6F6">
                    <a:alpha val="0"/>
                  </a:srgbClr>
                </a:clrTo>
              </a:clrChange>
            </a:blip>
            <a:srcRect l="2460" t="3690" r="2869" b="6557"/>
            <a:stretch>
              <a:fillRect/>
            </a:stretch>
          </p:blipFill>
          <p:spPr>
            <a:xfrm rot="3086904" flipH="1">
              <a:off x="4777542" y="2900912"/>
              <a:ext cx="891315" cy="1217912"/>
            </a:xfrm>
            <a:prstGeom prst="rect">
              <a:avLst/>
            </a:prstGeom>
            <a:noFill/>
            <a:ln w="9525">
              <a:noFill/>
            </a:ln>
          </p:spPr>
        </p:pic>
        <p:pic>
          <p:nvPicPr>
            <p:cNvPr id="28687" name="Picture 4" descr="http://pic.51yuansu.com/pic3/cover/03/01/33/5ae43a3cd1f27_610.jpg"/>
            <p:cNvPicPr>
              <a:picLocks noChangeAspect="1"/>
            </p:cNvPicPr>
            <p:nvPr/>
          </p:nvPicPr>
          <p:blipFill>
            <a:blip r:embed="rId4" cstate="print">
              <a:clrChange>
                <a:clrFrom>
                  <a:srgbClr val="F6F6F6"/>
                </a:clrFrom>
                <a:clrTo>
                  <a:srgbClr val="F6F6F6">
                    <a:alpha val="0"/>
                  </a:srgbClr>
                </a:clrTo>
              </a:clrChange>
            </a:blip>
            <a:srcRect l="2460" t="3690" r="2869" b="6557"/>
            <a:stretch>
              <a:fillRect/>
            </a:stretch>
          </p:blipFill>
          <p:spPr>
            <a:xfrm rot="-5400000" flipH="1">
              <a:off x="5990625" y="1901163"/>
              <a:ext cx="849302" cy="815330"/>
            </a:xfrm>
            <a:prstGeom prst="rect">
              <a:avLst/>
            </a:prstGeom>
            <a:noFill/>
            <a:ln w="9525">
              <a:noFill/>
            </a:ln>
          </p:spPr>
        </p:pic>
      </p:grpSp>
      <p:graphicFrame>
        <p:nvGraphicFramePr>
          <p:cNvPr id="22" name="表格 21"/>
          <p:cNvGraphicFramePr>
            <a:graphicFrameLocks noGrp="1"/>
          </p:cNvGraphicFramePr>
          <p:nvPr>
            <p:custDataLst>
              <p:tags r:id="rId5"/>
            </p:custDataLst>
          </p:nvPr>
        </p:nvGraphicFramePr>
        <p:xfrm>
          <a:off x="179705" y="2333625"/>
          <a:ext cx="8825230" cy="4451985"/>
        </p:xfrm>
        <a:graphic>
          <a:graphicData uri="http://schemas.openxmlformats.org/drawingml/2006/table">
            <a:tbl>
              <a:tblPr firstRow="1" bandRow="1">
                <a:tableStyleId>{5C22544A-7EE6-4342-B048-85BDC9FD1C3A}</a:tableStyleId>
              </a:tblPr>
              <a:tblGrid>
                <a:gridCol w="1779270"/>
                <a:gridCol w="4104005"/>
                <a:gridCol w="2941955"/>
              </a:tblGrid>
              <a:tr h="644525">
                <a:tc>
                  <a:txBody>
                    <a:bodyPr/>
                    <a:lstStyle/>
                    <a:p>
                      <a:endParaRPr lang="zh-CN" altLang="en-US" sz="32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3200" b="1" dirty="0" smtClean="0">
                          <a:solidFill>
                            <a:srgbClr val="1F02FF"/>
                          </a:solidFill>
                          <a:latin typeface="Times New Roman" panose="02020603050405020304" pitchFamily="18" charset="0"/>
                          <a:cs typeface="Times New Roman" panose="02020603050405020304" pitchFamily="18" charset="0"/>
                        </a:rPr>
                        <a:t>Example</a:t>
                      </a:r>
                      <a:endParaRPr lang="zh-CN" altLang="en-US" sz="3200" b="1" dirty="0">
                        <a:solidFill>
                          <a:srgbClr val="1F02FF"/>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3200" b="1" dirty="0">
                          <a:solidFill>
                            <a:srgbClr val="1F02FF"/>
                          </a:solidFill>
                          <a:latin typeface="Times New Roman" panose="02020603050405020304" pitchFamily="18" charset="0"/>
                          <a:cs typeface="Times New Roman" panose="02020603050405020304" pitchFamily="18" charset="0"/>
                        </a:rPr>
                        <a:t>Your example</a:t>
                      </a:r>
                      <a:endParaRPr lang="en-US" altLang="zh-CN" sz="3200" b="1" dirty="0">
                        <a:solidFill>
                          <a:srgbClr val="1F02FF"/>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607060">
                <a:tc>
                  <a:txBody>
                    <a:bodyPr/>
                    <a:lstStyle/>
                    <a:p>
                      <a:pPr algn="ctr"/>
                      <a:r>
                        <a:rPr lang="en-US" altLang="zh-CN" sz="3200" b="1" dirty="0" smtClean="0">
                          <a:latin typeface="Times New Roman" panose="02020603050405020304" pitchFamily="18" charset="0"/>
                          <a:cs typeface="Times New Roman" panose="02020603050405020304" pitchFamily="18" charset="0"/>
                        </a:rPr>
                        <a:t>Cue</a:t>
                      </a:r>
                      <a:endParaRPr lang="zh-CN" altLang="en-US" sz="32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3200" b="1" dirty="0">
                          <a:latin typeface="Times New Roman" panose="02020603050405020304" pitchFamily="18" charset="0"/>
                          <a:cs typeface="Times New Roman" panose="02020603050405020304" pitchFamily="18" charset="0"/>
                        </a:rPr>
                        <a:t>          Unhappy</a:t>
                      </a:r>
                      <a:endParaRPr lang="en-US" altLang="zh-CN" sz="32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3200" b="1" dirty="0">
                          <a:latin typeface="Times New Roman" panose="02020603050405020304" pitchFamily="18" charset="0"/>
                          <a:cs typeface="Times New Roman" panose="02020603050405020304" pitchFamily="18" charset="0"/>
                        </a:rPr>
                        <a:t>...</a:t>
                      </a:r>
                      <a:endParaRPr lang="en-US" altLang="zh-CN" sz="32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066800">
                <a:tc>
                  <a:txBody>
                    <a:bodyPr/>
                    <a:lstStyle/>
                    <a:p>
                      <a:pPr algn="ctr"/>
                      <a:endParaRPr lang="en-US" altLang="zh-CN" sz="3200" b="1" dirty="0" smtClean="0">
                        <a:latin typeface="Times New Roman" panose="02020603050405020304" pitchFamily="18" charset="0"/>
                        <a:cs typeface="Times New Roman" panose="02020603050405020304" pitchFamily="18" charset="0"/>
                      </a:endParaRPr>
                    </a:p>
                    <a:p>
                      <a:pPr algn="ctr"/>
                      <a:r>
                        <a:rPr lang="en-US" altLang="zh-CN" sz="3200" b="1" dirty="0" smtClean="0">
                          <a:latin typeface="Times New Roman" panose="02020603050405020304" pitchFamily="18" charset="0"/>
                          <a:cs typeface="Times New Roman" panose="02020603050405020304" pitchFamily="18" charset="0"/>
                        </a:rPr>
                        <a:t>Routine</a:t>
                      </a:r>
                      <a:endParaRPr lang="zh-CN" altLang="en-US" sz="32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3200" b="1" dirty="0">
                          <a:latin typeface="Times New Roman" panose="02020603050405020304" pitchFamily="18" charset="0"/>
                          <a:cs typeface="Times New Roman" panose="02020603050405020304" pitchFamily="18" charset="0"/>
                        </a:rPr>
                        <a:t>eat  lots of unhealthy snacks</a:t>
                      </a:r>
                      <a:endParaRPr lang="en-US" altLang="zh-CN" sz="32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3200" b="1">
                          <a:latin typeface="Times New Roman" panose="02020603050405020304" pitchFamily="18" charset="0"/>
                          <a:cs typeface="Times New Roman" panose="02020603050405020304" pitchFamily="18" charset="0"/>
                        </a:rPr>
                        <a:t>...</a:t>
                      </a:r>
                      <a:endParaRPr lang="en-US" altLang="zh-CN" sz="3200" b="1">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79120">
                <a:tc>
                  <a:txBody>
                    <a:bodyPr/>
                    <a:lstStyle/>
                    <a:p>
                      <a:pPr algn="ctr"/>
                      <a:r>
                        <a:rPr lang="en-US" altLang="zh-CN" sz="3200" b="1" dirty="0" smtClean="0">
                          <a:latin typeface="Times New Roman" panose="02020603050405020304" pitchFamily="18" charset="0"/>
                          <a:cs typeface="Times New Roman" panose="02020603050405020304" pitchFamily="18" charset="0"/>
                        </a:rPr>
                        <a:t>Reward</a:t>
                      </a:r>
                      <a:endParaRPr lang="zh-CN" altLang="en-US" sz="32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3200" b="1" dirty="0">
                          <a:latin typeface="Times New Roman" panose="02020603050405020304" pitchFamily="18" charset="0"/>
                          <a:cs typeface="Times New Roman" panose="02020603050405020304" pitchFamily="18" charset="0"/>
                        </a:rPr>
                        <a:t>       feel happy    </a:t>
                      </a:r>
                      <a:endParaRPr lang="en-US" altLang="zh-CN" sz="32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3200" b="1" dirty="0">
                          <a:latin typeface="Times New Roman" panose="02020603050405020304" pitchFamily="18" charset="0"/>
                          <a:cs typeface="Times New Roman" panose="02020603050405020304" pitchFamily="18" charset="0"/>
                        </a:rPr>
                        <a:t>...</a:t>
                      </a:r>
                      <a:endParaRPr lang="en-US" altLang="zh-CN" sz="32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554480">
                <a:tc>
                  <a:txBody>
                    <a:bodyPr/>
                    <a:lstStyle/>
                    <a:p>
                      <a:pPr algn="ctr">
                        <a:buNone/>
                      </a:pPr>
                      <a:r>
                        <a:rPr lang="en-US" altLang="zh-CN" sz="3200" b="1" dirty="0">
                          <a:latin typeface="Times New Roman" panose="02020603050405020304" pitchFamily="18" charset="0"/>
                          <a:cs typeface="Times New Roman" panose="02020603050405020304" pitchFamily="18" charset="0"/>
                        </a:rPr>
                        <a:t>Advice to change</a:t>
                      </a:r>
                      <a:endParaRPr lang="en-US" altLang="zh-CN" sz="32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buNone/>
                      </a:pPr>
                      <a:r>
                        <a:rPr lang="en-US" altLang="zh-CN" sz="3200" b="1" dirty="0">
                          <a:latin typeface="Times New Roman" panose="02020603050405020304" pitchFamily="18" charset="0"/>
                          <a:cs typeface="Times New Roman" panose="02020603050405020304" pitchFamily="18" charset="0"/>
                        </a:rPr>
                        <a:t>...</a:t>
                      </a:r>
                      <a:endParaRPr lang="en-US" altLang="zh-CN" sz="32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buNone/>
                      </a:pPr>
                      <a:r>
                        <a:rPr lang="en-US" altLang="zh-CN" sz="3200" b="1" dirty="0">
                          <a:latin typeface="Times New Roman" panose="02020603050405020304" pitchFamily="18" charset="0"/>
                          <a:cs typeface="Times New Roman" panose="02020603050405020304" pitchFamily="18" charset="0"/>
                        </a:rPr>
                        <a:t>...</a:t>
                      </a:r>
                      <a:endParaRPr lang="en-US" altLang="zh-CN" sz="32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linds(horizontal)">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직사각형 129"/>
          <p:cNvSpPr/>
          <p:nvPr/>
        </p:nvSpPr>
        <p:spPr>
          <a:xfrm>
            <a:off x="179070" y="668655"/>
            <a:ext cx="8500745" cy="3169285"/>
          </a:xfrm>
          <a:prstGeom prst="rect">
            <a:avLst/>
          </a:prstGeom>
          <a:ln w="28575" cmpd="sng">
            <a:solidFill>
              <a:schemeClr val="accent1">
                <a:shade val="50000"/>
              </a:schemeClr>
            </a:solidFill>
            <a:prstDash val="solid"/>
          </a:ln>
        </p:spPr>
        <p:txBody>
          <a:bodyPr wrap="square">
            <a:spAutoFit/>
          </a:bodyPr>
          <a:lstStyle/>
          <a:p>
            <a:pPr marL="0" marR="0" lvl="0" algn="just" defTabSz="914400" rtl="0" eaLnBrk="1" fontAlgn="auto" hangingPunct="1">
              <a:lnSpc>
                <a:spcPct val="100000"/>
              </a:lnSpc>
              <a:spcBef>
                <a:spcPts val="0"/>
              </a:spcBef>
              <a:spcAft>
                <a:spcPts val="0"/>
              </a:spcAft>
              <a:buClrTx/>
              <a:buSzTx/>
              <a:buFontTx/>
              <a:buNone/>
              <a:defRPr/>
            </a:pPr>
            <a:r>
              <a:rPr kumimoji="0" lang="en-US" altLang="zh-CN" sz="2000" i="0" u="none" strike="noStrike" kern="1200" cap="none" spc="0" normalizeH="0" baseline="0" noProof="1">
                <a:latin typeface="Times New Roman" panose="02020603050405020304" pitchFamily="18" charset="0"/>
                <a:ea typeface="宋体" panose="02010600030101010101" pitchFamily="2" charset="-122"/>
              </a:rPr>
              <a:t>To facilitate a positive change in our bad habits, we must first examine our bad habit cycles and then try to adapt them. We can do this by combining the information from our habit cycles with our own positive ideas. For example, we could try to replace a negative routine with something more positive. So, when we feel unhappy again (cue), rather than eat snacks, we could listen to some of our favourite music instead (routine), which will make us feel relaxed (reward). Aside from changing bad habits, we can also use the habit cycle to create good habits. For example, when we come to an escalator(cue), our normal routine is to ride it, but we could change this routine into something more positive by taking the stairs instead.</a:t>
            </a:r>
            <a:endParaRPr kumimoji="0" lang="en-US" altLang="zh-CN" sz="2000" b="0" i="0" u="none" strike="noStrike" kern="1200" cap="none" spc="0" normalizeH="0" baseline="0" dirty="0">
              <a:latin typeface="Times New Roman" panose="02020603050405020304" pitchFamily="18" charset="0"/>
            </a:endParaRPr>
          </a:p>
        </p:txBody>
      </p:sp>
      <p:sp>
        <p:nvSpPr>
          <p:cNvPr id="4" name="TextBox 93"/>
          <p:cNvSpPr txBox="1"/>
          <p:nvPr/>
        </p:nvSpPr>
        <p:spPr>
          <a:xfrm>
            <a:off x="610745" y="69845"/>
            <a:ext cx="5356620" cy="598805"/>
          </a:xfrm>
          <a:prstGeom prst="rect">
            <a:avLst/>
          </a:prstGeom>
          <a:noFill/>
        </p:spPr>
        <p:txBody>
          <a:bodyPr wrap="square" rtlCol="0">
            <a:spAutoFit/>
          </a:bodyPr>
          <a:lstStyle/>
          <a:p>
            <a:r>
              <a:rPr lang="en-US" altLang="zh-CN" sz="3300" b="1" spc="400" noProof="1">
                <a:solidFill>
                  <a:schemeClr val="bg1"/>
                </a:solidFill>
                <a:latin typeface="Arial Rounded MT Bold" panose="020F0704030504030204" pitchFamily="34" charset="0"/>
                <a:ea typeface="幼圆" panose="02010509060101010101" pitchFamily="49" charset="-122"/>
                <a:cs typeface="+mn-cs"/>
              </a:rPr>
              <a:t>Reading for details</a:t>
            </a:r>
            <a:endParaRPr lang="en-US" altLang="zh-CN" sz="3300" b="1" spc="400" noProof="1">
              <a:solidFill>
                <a:schemeClr val="bg1"/>
              </a:solidFill>
              <a:latin typeface="Arial Rounded MT Bold" panose="020F0704030504030204" pitchFamily="34" charset="0"/>
              <a:ea typeface="幼圆" panose="02010509060101010101" pitchFamily="49" charset="-122"/>
            </a:endParaRPr>
          </a:p>
        </p:txBody>
      </p:sp>
      <p:grpSp>
        <p:nvGrpSpPr>
          <p:cNvPr id="24586" name="组合 628"/>
          <p:cNvGrpSpPr/>
          <p:nvPr/>
        </p:nvGrpSpPr>
        <p:grpSpPr>
          <a:xfrm>
            <a:off x="467995" y="0"/>
            <a:ext cx="5582285" cy="668650"/>
            <a:chOff x="99329" y="-2314578"/>
            <a:chExt cx="3902542" cy="708567"/>
          </a:xfrm>
        </p:grpSpPr>
        <p:grpSp>
          <p:nvGrpSpPr>
            <p:cNvPr id="630" name="组合 629"/>
            <p:cNvGrpSpPr/>
            <p:nvPr/>
          </p:nvGrpSpPr>
          <p:grpSpPr>
            <a:xfrm>
              <a:off x="99329" y="-2314578"/>
              <a:ext cx="3902542" cy="666179"/>
              <a:chOff x="6852155" y="-1753081"/>
              <a:chExt cx="7335434" cy="998361"/>
            </a:xfrm>
          </p:grpSpPr>
          <p:sp>
            <p:nvSpPr>
              <p:cNvPr id="632" name="任意多边形 5"/>
              <p:cNvSpPr/>
              <p:nvPr/>
            </p:nvSpPr>
            <p:spPr bwMode="auto">
              <a:xfrm>
                <a:off x="7134862" y="-1753081"/>
                <a:ext cx="4158578" cy="998361"/>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gradFill>
              <a:ln w="19050">
                <a:gradFill flip="none" rotWithShape="1">
                  <a:gsLst>
                    <a:gs pos="100000">
                      <a:schemeClr val="bg1">
                        <a:lumMod val="75000"/>
                      </a:schemeClr>
                    </a:gs>
                    <a:gs pos="0">
                      <a:schemeClr val="bg1"/>
                    </a:gs>
                  </a:gsLst>
                  <a:lin ang="2700000" scaled="1"/>
                </a:gradFill>
              </a:ln>
              <a:effectLst>
                <a:outerShdw blurRad="127000" dist="50800" dir="2700000" algn="tl" rotWithShape="0">
                  <a:prstClr val="black">
                    <a:alpha val="40000"/>
                  </a:prstClr>
                </a:outerShdw>
              </a:effectLst>
            </p:spPr>
            <p:txBody>
              <a:bodyPr vert="horz" wrap="square" lIns="68580" tIns="34290" rIns="68580" bIns="34290" numCol="1" anchor="t" anchorCtr="0" compatLnSpc="1">
                <a:noAutofit/>
              </a:bodyPr>
              <a:lstStyle/>
              <a:p>
                <a:pPr fontAlgn="base"/>
                <a:endParaRPr lang="zh-CN" altLang="en-US" sz="1350" b="1" strike="noStrike" noProof="1">
                  <a:solidFill>
                    <a:prstClr val="black"/>
                  </a:solidFill>
                  <a:latin typeface="幼圆" panose="02010509060101010101" pitchFamily="49" charset="-122"/>
                  <a:ea typeface="幼圆" panose="02010509060101010101" pitchFamily="49" charset="-122"/>
                </a:endParaRPr>
              </a:p>
            </p:txBody>
          </p:sp>
          <p:sp>
            <p:nvSpPr>
              <p:cNvPr id="633" name="任意多边形 6"/>
              <p:cNvSpPr/>
              <p:nvPr/>
            </p:nvSpPr>
            <p:spPr bwMode="auto">
              <a:xfrm>
                <a:off x="6852155" y="-1642151"/>
                <a:ext cx="7335434" cy="775500"/>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accent5"/>
              </a:solidFill>
              <a:ln w="19050">
                <a:gradFill flip="none" rotWithShape="1">
                  <a:gsLst>
                    <a:gs pos="0">
                      <a:schemeClr val="bg1">
                        <a:lumMod val="75000"/>
                      </a:schemeClr>
                    </a:gs>
                    <a:gs pos="100000">
                      <a:schemeClr val="bg1"/>
                    </a:gs>
                  </a:gsLst>
                  <a:lin ang="2700000" scaled="1"/>
                </a:gradFill>
              </a:ln>
              <a:effectLst>
                <a:innerShdw blurRad="63500" dist="50800" dir="13500000">
                  <a:prstClr val="black">
                    <a:alpha val="50000"/>
                  </a:prstClr>
                </a:innerShdw>
              </a:effectLst>
            </p:spPr>
            <p:txBody>
              <a:bodyPr vert="horz" wrap="square" lIns="68580" tIns="34290" rIns="68580" bIns="34290" numCol="1" anchor="t" anchorCtr="0" compatLnSpc="1">
                <a:noAutofit/>
              </a:bodyPr>
              <a:lstStyle/>
              <a:p>
                <a:pPr fontAlgn="base"/>
                <a:endParaRPr lang="zh-CN" altLang="en-US" sz="1350" b="1" strike="noStrike" noProof="1">
                  <a:solidFill>
                    <a:prstClr val="black"/>
                  </a:solidFill>
                  <a:latin typeface="幼圆" panose="02010509060101010101" pitchFamily="49" charset="-122"/>
                  <a:ea typeface="幼圆" panose="02010509060101010101" pitchFamily="49" charset="-122"/>
                </a:endParaRPr>
              </a:p>
            </p:txBody>
          </p:sp>
        </p:grpSp>
        <p:sp>
          <p:nvSpPr>
            <p:cNvPr id="3" name="TextBox 93"/>
            <p:cNvSpPr txBox="1"/>
            <p:nvPr/>
          </p:nvSpPr>
          <p:spPr>
            <a:xfrm>
              <a:off x="249732" y="-2240563"/>
              <a:ext cx="3744781" cy="634552"/>
            </a:xfrm>
            <a:prstGeom prst="rect">
              <a:avLst/>
            </a:prstGeom>
            <a:noFill/>
          </p:spPr>
          <p:txBody>
            <a:bodyPr wrap="square" rtlCol="0">
              <a:spAutoFit/>
            </a:bodyPr>
            <a:lstStyle/>
            <a:p>
              <a:r>
                <a:rPr lang="en-US" altLang="zh-CN" sz="3300" b="1" spc="400" noProof="1">
                  <a:solidFill>
                    <a:schemeClr val="bg1"/>
                  </a:solidFill>
                  <a:latin typeface="Arial Rounded MT Bold" panose="020F0704030504030204" pitchFamily="34" charset="0"/>
                  <a:ea typeface="幼圆" panose="02010509060101010101" pitchFamily="49" charset="-122"/>
                  <a:cs typeface="+mn-cs"/>
                </a:rPr>
                <a:t>Reading for details</a:t>
              </a:r>
              <a:endParaRPr lang="en-US" altLang="zh-CN" sz="3300" b="1" spc="400" noProof="1">
                <a:solidFill>
                  <a:schemeClr val="bg1"/>
                </a:solidFill>
                <a:latin typeface="Arial Rounded MT Bold" panose="020F0704030504030204" pitchFamily="34" charset="0"/>
                <a:ea typeface="幼圆" panose="02010509060101010101" pitchFamily="49" charset="-122"/>
              </a:endParaRPr>
            </a:p>
          </p:txBody>
        </p:sp>
      </p:grpSp>
      <p:sp>
        <p:nvSpPr>
          <p:cNvPr id="5" name="任意多边形 6"/>
          <p:cNvSpPr/>
          <p:nvPr/>
        </p:nvSpPr>
        <p:spPr bwMode="auto">
          <a:xfrm>
            <a:off x="6050265" y="117111"/>
            <a:ext cx="2825130" cy="488414"/>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accent5"/>
          </a:solidFill>
          <a:ln w="19050">
            <a:gradFill flip="none" rotWithShape="1">
              <a:gsLst>
                <a:gs pos="0">
                  <a:schemeClr val="bg1">
                    <a:lumMod val="75000"/>
                  </a:schemeClr>
                </a:gs>
                <a:gs pos="100000">
                  <a:schemeClr val="bg1"/>
                </a:gs>
              </a:gsLst>
              <a:lin ang="2700000" scaled="1"/>
            </a:gradFill>
          </a:ln>
          <a:effectLst>
            <a:innerShdw blurRad="63500" dist="50800" dir="13500000">
              <a:prstClr val="black">
                <a:alpha val="50000"/>
              </a:prstClr>
            </a:innerShdw>
          </a:effectLst>
        </p:spPr>
        <p:txBody>
          <a:bodyPr vert="horz" wrap="square" lIns="68580" tIns="34290" rIns="68580" bIns="34290" numCol="1" anchor="t" anchorCtr="0" compatLnSpc="1">
            <a:noAutofit/>
          </a:bodyPr>
          <a:lstStyle/>
          <a:p>
            <a:pPr fontAlgn="base"/>
            <a:endParaRPr lang="zh-CN" altLang="en-US" sz="1350" b="1" strike="noStrike" noProof="1">
              <a:solidFill>
                <a:prstClr val="black"/>
              </a:solidFill>
              <a:latin typeface="幼圆" panose="02010509060101010101" pitchFamily="49" charset="-122"/>
              <a:ea typeface="幼圆" panose="02010509060101010101" pitchFamily="49" charset="-122"/>
            </a:endParaRPr>
          </a:p>
        </p:txBody>
      </p:sp>
      <p:sp>
        <p:nvSpPr>
          <p:cNvPr id="18" name="文本框 17"/>
          <p:cNvSpPr txBox="1"/>
          <p:nvPr/>
        </p:nvSpPr>
        <p:spPr>
          <a:xfrm>
            <a:off x="6336030" y="131128"/>
            <a:ext cx="2254250" cy="460375"/>
          </a:xfrm>
          <a:prstGeom prst="rect">
            <a:avLst/>
          </a:prstGeom>
          <a:noFill/>
          <a:ln>
            <a:solidFill>
              <a:schemeClr val="accent3">
                <a:lumMod val="60000"/>
                <a:lumOff val="40000"/>
              </a:schemeClr>
            </a:solidFill>
          </a:ln>
        </p:spPr>
        <p:txBody>
          <a:bodyPr wrap="square" rtlCol="0" anchor="t">
            <a:spAutoFit/>
          </a:bodyPr>
          <a:lstStyle/>
          <a:p>
            <a:r>
              <a:rPr lang="en-US" sz="2400" b="1" noProof="1">
                <a:latin typeface="Times New Roman" panose="02020603050405020304" pitchFamily="18" charset="0"/>
                <a:ea typeface="+mj-ea"/>
                <a:cs typeface="Times New Roman" panose="02020603050405020304" pitchFamily="18" charset="0"/>
                <a:sym typeface="+mn-ea"/>
              </a:rPr>
              <a:t>Paragraph 5</a:t>
            </a:r>
            <a:endParaRPr lang="en-US" altLang="en-US" sz="2400" b="1" noProof="1">
              <a:latin typeface="Times New Roman" panose="02020603050405020304" pitchFamily="18" charset="0"/>
              <a:ea typeface="+mj-ea"/>
              <a:cs typeface="Times New Roman" panose="02020603050405020304" pitchFamily="18" charset="0"/>
              <a:sym typeface="+mn-ea"/>
            </a:endParaRPr>
          </a:p>
        </p:txBody>
      </p:sp>
      <p:sp>
        <p:nvSpPr>
          <p:cNvPr id="100" name="文本框 99"/>
          <p:cNvSpPr txBox="1"/>
          <p:nvPr/>
        </p:nvSpPr>
        <p:spPr>
          <a:xfrm>
            <a:off x="1691640" y="3860800"/>
            <a:ext cx="5080000" cy="645160"/>
          </a:xfrm>
          <a:prstGeom prst="rect">
            <a:avLst/>
          </a:prstGeom>
          <a:solidFill>
            <a:schemeClr val="bg1">
              <a:lumMod val="95000"/>
            </a:schemeClr>
          </a:solidFill>
          <a:ln w="12700" cmpd="sng">
            <a:solidFill>
              <a:schemeClr val="accent1">
                <a:shade val="50000"/>
              </a:schemeClr>
            </a:solidFill>
            <a:prstDash val="solid"/>
          </a:ln>
        </p:spPr>
        <p:txBody>
          <a:bodyPr>
            <a:spAutoFit/>
          </a:bodyPr>
          <a:lstStyle/>
          <a:p>
            <a:pPr>
              <a:buClrTx/>
              <a:buSzTx/>
              <a:buFontTx/>
            </a:pPr>
            <a:r>
              <a:rPr lang="zh-CN" altLang="en-US" sz="1800" b="1" dirty="0"/>
              <a:t>Read to work out the author’s opinion on the application of the habit cycle. </a:t>
            </a:r>
            <a:endParaRPr lang="zh-CN" altLang="en-US" sz="1800" b="1" dirty="0"/>
          </a:p>
        </p:txBody>
      </p:sp>
      <p:sp>
        <p:nvSpPr>
          <p:cNvPr id="6" name="文本框 5"/>
          <p:cNvSpPr txBox="1"/>
          <p:nvPr/>
        </p:nvSpPr>
        <p:spPr>
          <a:xfrm>
            <a:off x="395536" y="4941168"/>
            <a:ext cx="6376144" cy="1477328"/>
          </a:xfrm>
          <a:prstGeom prst="rect">
            <a:avLst/>
          </a:prstGeom>
          <a:noFill/>
          <a:ln w="12700" cmpd="sng">
            <a:solidFill>
              <a:srgbClr val="C00000"/>
            </a:solidFill>
            <a:prstDash val="solid"/>
          </a:ln>
        </p:spPr>
        <p:txBody>
          <a:bodyPr wrap="square">
            <a:spAutoFit/>
          </a:bodyPr>
          <a:lstStyle/>
          <a:p>
            <a:r>
              <a:rPr lang="en-US" altLang="ko-KR" b="1" dirty="0" err="1">
                <a:sym typeface="+mn-ea"/>
              </a:rPr>
              <a:t>Q1: What’s the author’s opinion? How do you know that? </a:t>
            </a:r>
            <a:endParaRPr lang="en-US" altLang="ko-KR" b="1" dirty="0" err="1">
              <a:sym typeface="+mn-ea"/>
            </a:endParaRPr>
          </a:p>
          <a:p>
            <a:r>
              <a:rPr lang="en-US" altLang="ko-KR" sz="1800" dirty="0" err="1">
                <a:latin typeface="Times New Roman" panose="02020603050405020304" pitchFamily="18" charset="0"/>
                <a:ea typeface="方正大黑体_GBK" charset="-122"/>
              </a:rPr>
              <a:t>　　“Aside from changing bad habits, we can also use the habit cycle to create good ones.” </a:t>
            </a:r>
            <a:endParaRPr lang="en-US" altLang="ko-KR" sz="1800" dirty="0" err="1">
              <a:latin typeface="Times New Roman" panose="02020603050405020304" pitchFamily="18" charset="0"/>
              <a:ea typeface="方正大黑体_GBK" charset="-122"/>
            </a:endParaRPr>
          </a:p>
          <a:p>
            <a:r>
              <a:rPr lang="en-US" altLang="ko-KR" b="1" dirty="0" smtClean="0">
                <a:sym typeface="+mn-ea"/>
              </a:rPr>
              <a:t>Q2</a:t>
            </a:r>
            <a:r>
              <a:rPr lang="en-US" altLang="ko-KR" b="1" dirty="0">
                <a:sym typeface="+mn-ea"/>
              </a:rPr>
              <a:t>: What’s the function of the above sentence? </a:t>
            </a:r>
            <a:endParaRPr lang="en-US" altLang="ko-KR" b="1" dirty="0" err="1">
              <a:sym typeface="+mn-ea"/>
            </a:endParaRPr>
          </a:p>
          <a:p>
            <a:r>
              <a:rPr lang="en-US" altLang="ko-KR" sz="1800" dirty="0">
                <a:latin typeface="Times New Roman" panose="02020603050405020304" pitchFamily="18" charset="0"/>
                <a:ea typeface="方正大黑体_GBK" charset="-122"/>
              </a:rPr>
              <a:t>　</a:t>
            </a:r>
            <a:r>
              <a:rPr lang="en-US" altLang="ko-KR" sz="1800" dirty="0" smtClean="0">
                <a:latin typeface="Times New Roman" panose="02020603050405020304" pitchFamily="18" charset="0"/>
                <a:ea typeface="方正大黑体_GBK" charset="-122"/>
              </a:rPr>
              <a:t>It </a:t>
            </a:r>
            <a:r>
              <a:rPr lang="en-US" altLang="ko-KR" sz="1800" dirty="0">
                <a:latin typeface="Times New Roman" panose="02020603050405020304" pitchFamily="18" charset="0"/>
                <a:ea typeface="方正大黑体_GBK" charset="-122"/>
              </a:rPr>
              <a:t>concludes the former information and introduces the following</a:t>
            </a:r>
            <a:r>
              <a:rPr lang="en-US" altLang="ko-KR" sz="1800" dirty="0" smtClean="0">
                <a:latin typeface="Times New Roman" panose="02020603050405020304" pitchFamily="18" charset="0"/>
                <a:ea typeface="方正大黑体_GBK" charset="-122"/>
              </a:rPr>
              <a:t>.</a:t>
            </a:r>
            <a:endParaRPr lang="en-US" altLang="ko-KR" sz="1800" dirty="0">
              <a:latin typeface="Times New Roman" panose="02020603050405020304" pitchFamily="18" charset="0"/>
              <a:ea typeface="方正大黑体_GBK" charset="-122"/>
            </a:endParaRPr>
          </a:p>
        </p:txBody>
      </p:sp>
      <p:sp>
        <p:nvSpPr>
          <p:cNvPr id="7" name="下箭头 6"/>
          <p:cNvSpPr/>
          <p:nvPr/>
        </p:nvSpPr>
        <p:spPr>
          <a:xfrm>
            <a:off x="4193540" y="4528820"/>
            <a:ext cx="75565" cy="3600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6804025" y="4154170"/>
            <a:ext cx="2059940" cy="922020"/>
          </a:xfrm>
          <a:prstGeom prst="rect">
            <a:avLst/>
          </a:prstGeom>
          <a:solidFill>
            <a:schemeClr val="bg2"/>
          </a:solidFill>
          <a:ln w="12700" cmpd="sng">
            <a:solidFill>
              <a:schemeClr val="accent1">
                <a:shade val="50000"/>
              </a:schemeClr>
            </a:solidFill>
            <a:prstDash val="solid"/>
          </a:ln>
        </p:spPr>
        <p:txBody>
          <a:bodyPr wrap="square" rtlCol="0" anchor="t">
            <a:spAutoFit/>
          </a:bodyPr>
          <a:lstStyle/>
          <a:p>
            <a:pPr algn="just">
              <a:buNone/>
            </a:pPr>
            <a:r>
              <a:rPr lang="zh-CN" altLang="en-US" sz="1800" b="1" dirty="0"/>
              <a:t>How does  the author develop the</a:t>
            </a:r>
            <a:r>
              <a:rPr lang="zh-CN" altLang="en-US" sz="1800" b="1" dirty="0">
                <a:sym typeface="+mn-ea"/>
              </a:rPr>
              <a:t> </a:t>
            </a:r>
            <a:r>
              <a:rPr lang="en-US" altLang="zh-CN" sz="1800" b="1" dirty="0" err="1">
                <a:sym typeface="+mn-ea"/>
              </a:rPr>
              <a:t>paragragh</a:t>
            </a:r>
            <a:r>
              <a:rPr lang="zh-CN" altLang="en-US" sz="1800" b="1" dirty="0"/>
              <a:t>?</a:t>
            </a:r>
            <a:endParaRPr lang="zh-CN" altLang="en-US" sz="1800" b="1" dirty="0"/>
          </a:p>
        </p:txBody>
      </p:sp>
      <p:sp>
        <p:nvSpPr>
          <p:cNvPr id="9" name="下箭头 8"/>
          <p:cNvSpPr/>
          <p:nvPr/>
        </p:nvSpPr>
        <p:spPr>
          <a:xfrm>
            <a:off x="7668260" y="5085080"/>
            <a:ext cx="75565" cy="3600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6771005" y="5561965"/>
            <a:ext cx="2361565" cy="368300"/>
          </a:xfrm>
          <a:prstGeom prst="rect">
            <a:avLst/>
          </a:prstGeom>
          <a:noFill/>
          <a:ln w="12700" cmpd="sng">
            <a:solidFill>
              <a:schemeClr val="accent1">
                <a:shade val="50000"/>
              </a:schemeClr>
            </a:solidFill>
            <a:prstDash val="solid"/>
          </a:ln>
        </p:spPr>
        <p:txBody>
          <a:bodyPr wrap="square" rtlCol="0">
            <a:spAutoFit/>
          </a:bodyPr>
          <a:lstStyle/>
          <a:p>
            <a:r>
              <a:rPr lang="en-US" altLang="zh-CN" dirty="0"/>
              <a:t>By giving an example</a:t>
            </a:r>
            <a:endParaRPr lang="en-US" altLang="zh-CN" dirty="0"/>
          </a:p>
        </p:txBody>
      </p:sp>
      <p:sp>
        <p:nvSpPr>
          <p:cNvPr id="11" name="任意多边形 6"/>
          <p:cNvSpPr/>
          <p:nvPr/>
        </p:nvSpPr>
        <p:spPr bwMode="auto">
          <a:xfrm>
            <a:off x="6050265" y="89806"/>
            <a:ext cx="2825130" cy="488414"/>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accent5"/>
          </a:solidFill>
          <a:ln w="19050">
            <a:gradFill flip="none" rotWithShape="1">
              <a:gsLst>
                <a:gs pos="0">
                  <a:schemeClr val="bg1">
                    <a:lumMod val="75000"/>
                  </a:schemeClr>
                </a:gs>
                <a:gs pos="100000">
                  <a:schemeClr val="bg1"/>
                </a:gs>
              </a:gsLst>
              <a:lin ang="2700000" scaled="1"/>
            </a:gradFill>
          </a:ln>
          <a:effectLst>
            <a:innerShdw blurRad="63500" dist="50800" dir="13500000">
              <a:prstClr val="black">
                <a:alpha val="50000"/>
              </a:prstClr>
            </a:innerShdw>
          </a:effectLst>
        </p:spPr>
        <p:txBody>
          <a:bodyPr vert="horz" wrap="square" lIns="68580" tIns="34290" rIns="68580" bIns="34290" numCol="1" anchor="t" anchorCtr="0" compatLnSpc="1">
            <a:noAutofit/>
          </a:bodyPr>
          <a:lstStyle/>
          <a:p>
            <a:pPr fontAlgn="base"/>
            <a:endParaRPr lang="zh-CN" altLang="en-US" sz="1350" b="1" strike="noStrike" noProof="1">
              <a:solidFill>
                <a:prstClr val="black"/>
              </a:solidFill>
              <a:latin typeface="幼圆" panose="02010509060101010101" pitchFamily="49" charset="-122"/>
              <a:ea typeface="幼圆" panose="02010509060101010101" pitchFamily="49" charset="-122"/>
            </a:endParaRPr>
          </a:p>
        </p:txBody>
      </p:sp>
      <p:sp>
        <p:nvSpPr>
          <p:cNvPr id="12" name="文本框 11"/>
          <p:cNvSpPr txBox="1"/>
          <p:nvPr/>
        </p:nvSpPr>
        <p:spPr>
          <a:xfrm>
            <a:off x="6336030" y="103823"/>
            <a:ext cx="2254250" cy="460375"/>
          </a:xfrm>
          <a:prstGeom prst="rect">
            <a:avLst/>
          </a:prstGeom>
          <a:noFill/>
          <a:ln>
            <a:solidFill>
              <a:schemeClr val="accent3">
                <a:lumMod val="60000"/>
                <a:lumOff val="40000"/>
              </a:schemeClr>
            </a:solidFill>
          </a:ln>
        </p:spPr>
        <p:txBody>
          <a:bodyPr wrap="square" rtlCol="0" anchor="t">
            <a:spAutoFit/>
          </a:bodyPr>
          <a:lstStyle/>
          <a:p>
            <a:r>
              <a:rPr lang="en-US" sz="2400" b="1" noProof="1">
                <a:latin typeface="Times New Roman" panose="02020603050405020304" pitchFamily="18" charset="0"/>
                <a:ea typeface="+mj-ea"/>
                <a:cs typeface="Times New Roman" panose="02020603050405020304" pitchFamily="18" charset="0"/>
                <a:sym typeface="+mn-ea"/>
              </a:rPr>
              <a:t>Paragraph 5</a:t>
            </a:r>
            <a:endParaRPr lang="en-US" altLang="en-US" sz="2400" b="1" noProof="1">
              <a:latin typeface="Times New Roman" panose="02020603050405020304" pitchFamily="18" charset="0"/>
              <a:ea typeface="+mj-ea"/>
              <a:cs typeface="Times New Roman" panose="02020603050405020304" pitchFamily="18" charset="0"/>
              <a:sym typeface="+mn-ea"/>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0"/>
                                        </p:tgtEl>
                                        <p:attrNameLst>
                                          <p:attrName>style.visibility</p:attrName>
                                        </p:attrNameLst>
                                      </p:cBhvr>
                                      <p:to>
                                        <p:strVal val="visible"/>
                                      </p:to>
                                    </p:set>
                                    <p:animEffect transition="in" filter="blinds(horizontal)">
                                      <p:cBhvr>
                                        <p:cTn id="12" dur="500"/>
                                        <p:tgtEl>
                                          <p:spTgt spid="10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blinds(horizontal)">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 calcmode="lin" valueType="num">
                                      <p:cBhvr additive="base">
                                        <p:cTn id="3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anim calcmode="lin" valueType="num">
                                      <p:cBhvr additive="base">
                                        <p:cTn id="3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box(in)">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blinds(horizontal)">
                                      <p:cBhvr>
                                        <p:cTn id="48" dur="5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blinds(horizontal)">
                                      <p:cBhvr>
                                        <p:cTn id="5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00" grpId="0" animBg="1"/>
      <p:bldP spid="7" grpId="0" animBg="1"/>
      <p:bldP spid="8" grpId="0" animBg="1"/>
      <p:bldP spid="9" grpId="0"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29"/>
          <p:cNvSpPr/>
          <p:nvPr/>
        </p:nvSpPr>
        <p:spPr>
          <a:xfrm>
            <a:off x="101600" y="612775"/>
            <a:ext cx="8828405" cy="2245360"/>
          </a:xfrm>
          <a:prstGeom prst="rect">
            <a:avLst/>
          </a:prstGeom>
          <a:ln w="28575" cmpd="sng">
            <a:solidFill>
              <a:schemeClr val="accent1">
                <a:shade val="50000"/>
              </a:schemeClr>
            </a:solidFill>
            <a:prstDash val="solid"/>
          </a:ln>
        </p:spPr>
        <p:txBody>
          <a:bodyPr wrap="square">
            <a:spAutoFit/>
          </a:bodyPr>
          <a:lstStyle/>
          <a:p>
            <a:pPr marL="0" marR="0" lvl="0" algn="just" defTabSz="914400" rtl="0" eaLnBrk="1" fontAlgn="auto" hangingPunct="1">
              <a:lnSpc>
                <a:spcPct val="100000"/>
              </a:lnSpc>
              <a:spcBef>
                <a:spcPts val="0"/>
              </a:spcBef>
              <a:spcAft>
                <a:spcPts val="0"/>
              </a:spcAft>
              <a:buClrTx/>
              <a:buSzTx/>
              <a:buFontTx/>
              <a:buNone/>
              <a:defRPr/>
            </a:pPr>
            <a:r>
              <a:rPr kumimoji="0" lang="en-US" altLang="zh-CN" sz="2000" i="0" u="none" strike="noStrike" kern="1200" cap="none" spc="0" normalizeH="0" baseline="0" noProof="1">
                <a:latin typeface="Times New Roman" panose="02020603050405020304" pitchFamily="18" charset="0"/>
                <a:ea typeface="宋体" panose="02010600030101010101" pitchFamily="2" charset="-122"/>
              </a:rPr>
              <a:t>Many of us try to change bad habits quickly and if we are not successful straight away, we often become pessimistic and give up. In fact, the most successful way to change is not suddenly, but over a period of time. As the Chinese philosopher Lao Zi wrote, "A journey of a thousand miles begins with a single step. "One step seems small, but it is essential. To reach the goal of change, a person must show some discipline and repeatedly take many small steps. After all, it is not easy to break bad habits .</a:t>
            </a:r>
            <a:endParaRPr kumimoji="0" lang="en-US" altLang="zh-CN" sz="2000" b="0" i="0" u="none" strike="noStrike" kern="1200" cap="none" spc="0" normalizeH="0" baseline="0" dirty="0">
              <a:latin typeface="Times New Roman" panose="02020603050405020304" pitchFamily="18" charset="0"/>
            </a:endParaRPr>
          </a:p>
        </p:txBody>
      </p:sp>
      <p:sp>
        <p:nvSpPr>
          <p:cNvPr id="3" name="TextBox 93"/>
          <p:cNvSpPr txBox="1"/>
          <p:nvPr/>
        </p:nvSpPr>
        <p:spPr>
          <a:xfrm>
            <a:off x="683135" y="69845"/>
            <a:ext cx="5356620" cy="598805"/>
          </a:xfrm>
          <a:prstGeom prst="rect">
            <a:avLst/>
          </a:prstGeom>
          <a:noFill/>
        </p:spPr>
        <p:txBody>
          <a:bodyPr wrap="square" rtlCol="0">
            <a:spAutoFit/>
          </a:bodyPr>
          <a:lstStyle/>
          <a:p>
            <a:r>
              <a:rPr lang="en-US" altLang="zh-CN" sz="3300" b="1" spc="400" noProof="1">
                <a:solidFill>
                  <a:schemeClr val="bg1"/>
                </a:solidFill>
                <a:latin typeface="Arial Rounded MT Bold" panose="020F0704030504030204" pitchFamily="34" charset="0"/>
                <a:ea typeface="幼圆" panose="02010509060101010101" pitchFamily="49" charset="-122"/>
                <a:cs typeface="+mn-cs"/>
              </a:rPr>
              <a:t>Reading for details</a:t>
            </a:r>
            <a:endParaRPr lang="en-US" altLang="zh-CN" sz="3300" b="1" spc="400" noProof="1">
              <a:solidFill>
                <a:schemeClr val="bg1"/>
              </a:solidFill>
              <a:latin typeface="Arial Rounded MT Bold" panose="020F0704030504030204" pitchFamily="34" charset="0"/>
              <a:ea typeface="幼圆" panose="02010509060101010101" pitchFamily="49" charset="-122"/>
            </a:endParaRPr>
          </a:p>
        </p:txBody>
      </p:sp>
      <p:grpSp>
        <p:nvGrpSpPr>
          <p:cNvPr id="24586" name="组合 628"/>
          <p:cNvGrpSpPr/>
          <p:nvPr/>
        </p:nvGrpSpPr>
        <p:grpSpPr>
          <a:xfrm>
            <a:off x="467995" y="0"/>
            <a:ext cx="5582285" cy="668650"/>
            <a:chOff x="99329" y="-2314578"/>
            <a:chExt cx="3902542" cy="708567"/>
          </a:xfrm>
        </p:grpSpPr>
        <p:grpSp>
          <p:nvGrpSpPr>
            <p:cNvPr id="630" name="组合 629"/>
            <p:cNvGrpSpPr/>
            <p:nvPr/>
          </p:nvGrpSpPr>
          <p:grpSpPr>
            <a:xfrm>
              <a:off x="99329" y="-2314578"/>
              <a:ext cx="3902542" cy="666179"/>
              <a:chOff x="6852155" y="-1753081"/>
              <a:chExt cx="7335434" cy="998361"/>
            </a:xfrm>
          </p:grpSpPr>
          <p:sp>
            <p:nvSpPr>
              <p:cNvPr id="632" name="任意多边形 5"/>
              <p:cNvSpPr/>
              <p:nvPr/>
            </p:nvSpPr>
            <p:spPr bwMode="auto">
              <a:xfrm>
                <a:off x="7134862" y="-1753081"/>
                <a:ext cx="4158578" cy="998361"/>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gradFill>
              <a:ln w="19050">
                <a:gradFill flip="none" rotWithShape="1">
                  <a:gsLst>
                    <a:gs pos="100000">
                      <a:schemeClr val="bg1">
                        <a:lumMod val="75000"/>
                      </a:schemeClr>
                    </a:gs>
                    <a:gs pos="0">
                      <a:schemeClr val="bg1"/>
                    </a:gs>
                  </a:gsLst>
                  <a:lin ang="2700000" scaled="1"/>
                </a:gradFill>
              </a:ln>
              <a:effectLst>
                <a:outerShdw blurRad="127000" dist="50800" dir="2700000" algn="tl" rotWithShape="0">
                  <a:prstClr val="black">
                    <a:alpha val="40000"/>
                  </a:prstClr>
                </a:outerShdw>
              </a:effectLst>
            </p:spPr>
            <p:txBody>
              <a:bodyPr vert="horz" wrap="square" lIns="68580" tIns="34290" rIns="68580" bIns="34290" numCol="1" anchor="t" anchorCtr="0" compatLnSpc="1">
                <a:noAutofit/>
              </a:bodyPr>
              <a:lstStyle/>
              <a:p>
                <a:pPr fontAlgn="base"/>
                <a:endParaRPr lang="zh-CN" altLang="en-US" sz="1350" b="1" strike="noStrike" noProof="1">
                  <a:solidFill>
                    <a:prstClr val="black"/>
                  </a:solidFill>
                  <a:latin typeface="幼圆" panose="02010509060101010101" pitchFamily="49" charset="-122"/>
                  <a:ea typeface="幼圆" panose="02010509060101010101" pitchFamily="49" charset="-122"/>
                </a:endParaRPr>
              </a:p>
            </p:txBody>
          </p:sp>
          <p:sp>
            <p:nvSpPr>
              <p:cNvPr id="633" name="任意多边形 6"/>
              <p:cNvSpPr/>
              <p:nvPr/>
            </p:nvSpPr>
            <p:spPr bwMode="auto">
              <a:xfrm>
                <a:off x="6852155" y="-1642151"/>
                <a:ext cx="7335434" cy="775500"/>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accent5"/>
              </a:solidFill>
              <a:ln w="19050">
                <a:gradFill flip="none" rotWithShape="1">
                  <a:gsLst>
                    <a:gs pos="0">
                      <a:schemeClr val="bg1">
                        <a:lumMod val="75000"/>
                      </a:schemeClr>
                    </a:gs>
                    <a:gs pos="100000">
                      <a:schemeClr val="bg1"/>
                    </a:gs>
                  </a:gsLst>
                  <a:lin ang="2700000" scaled="1"/>
                </a:gradFill>
              </a:ln>
              <a:effectLst>
                <a:innerShdw blurRad="63500" dist="50800" dir="13500000">
                  <a:prstClr val="black">
                    <a:alpha val="50000"/>
                  </a:prstClr>
                </a:innerShdw>
              </a:effectLst>
            </p:spPr>
            <p:txBody>
              <a:bodyPr vert="horz" wrap="square" lIns="68580" tIns="34290" rIns="68580" bIns="34290" numCol="1" anchor="t" anchorCtr="0" compatLnSpc="1">
                <a:noAutofit/>
              </a:bodyPr>
              <a:lstStyle/>
              <a:p>
                <a:pPr fontAlgn="base"/>
                <a:endParaRPr lang="zh-CN" altLang="en-US" sz="1350" b="1" strike="noStrike" noProof="1">
                  <a:solidFill>
                    <a:prstClr val="black"/>
                  </a:solidFill>
                  <a:latin typeface="幼圆" panose="02010509060101010101" pitchFamily="49" charset="-122"/>
                  <a:ea typeface="幼圆" panose="02010509060101010101" pitchFamily="49" charset="-122"/>
                </a:endParaRPr>
              </a:p>
            </p:txBody>
          </p:sp>
        </p:grpSp>
        <p:sp>
          <p:nvSpPr>
            <p:cNvPr id="4" name="TextBox 93"/>
            <p:cNvSpPr txBox="1"/>
            <p:nvPr/>
          </p:nvSpPr>
          <p:spPr>
            <a:xfrm>
              <a:off x="249732" y="-2240563"/>
              <a:ext cx="3744781" cy="634552"/>
            </a:xfrm>
            <a:prstGeom prst="rect">
              <a:avLst/>
            </a:prstGeom>
            <a:noFill/>
          </p:spPr>
          <p:txBody>
            <a:bodyPr wrap="square" rtlCol="0">
              <a:spAutoFit/>
            </a:bodyPr>
            <a:lstStyle/>
            <a:p>
              <a:r>
                <a:rPr lang="en-US" altLang="zh-CN" sz="3300" b="1" spc="400" noProof="1">
                  <a:solidFill>
                    <a:schemeClr val="bg1"/>
                  </a:solidFill>
                  <a:latin typeface="Arial Rounded MT Bold" panose="020F0704030504030204" pitchFamily="34" charset="0"/>
                  <a:ea typeface="幼圆" panose="02010509060101010101" pitchFamily="49" charset="-122"/>
                  <a:cs typeface="+mn-cs"/>
                </a:rPr>
                <a:t>Reading for details</a:t>
              </a:r>
              <a:endParaRPr lang="en-US" altLang="zh-CN" sz="3300" b="1" spc="400" noProof="1">
                <a:solidFill>
                  <a:schemeClr val="bg1"/>
                </a:solidFill>
                <a:latin typeface="Arial Rounded MT Bold" panose="020F0704030504030204" pitchFamily="34" charset="0"/>
                <a:ea typeface="幼圆" panose="02010509060101010101" pitchFamily="49" charset="-122"/>
              </a:endParaRPr>
            </a:p>
          </p:txBody>
        </p:sp>
      </p:grpSp>
      <p:sp>
        <p:nvSpPr>
          <p:cNvPr id="11" name="任意多边形 6"/>
          <p:cNvSpPr/>
          <p:nvPr/>
        </p:nvSpPr>
        <p:spPr bwMode="auto">
          <a:xfrm>
            <a:off x="6050265" y="89806"/>
            <a:ext cx="2825130" cy="488414"/>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accent5"/>
          </a:solidFill>
          <a:ln w="19050">
            <a:gradFill flip="none" rotWithShape="1">
              <a:gsLst>
                <a:gs pos="0">
                  <a:schemeClr val="bg1">
                    <a:lumMod val="75000"/>
                  </a:schemeClr>
                </a:gs>
                <a:gs pos="100000">
                  <a:schemeClr val="bg1"/>
                </a:gs>
              </a:gsLst>
              <a:lin ang="2700000" scaled="1"/>
            </a:gradFill>
          </a:ln>
          <a:effectLst>
            <a:innerShdw blurRad="63500" dist="50800" dir="13500000">
              <a:prstClr val="black">
                <a:alpha val="50000"/>
              </a:prstClr>
            </a:innerShdw>
          </a:effectLst>
        </p:spPr>
        <p:txBody>
          <a:bodyPr vert="horz" wrap="square" lIns="68580" tIns="34290" rIns="68580" bIns="34290" numCol="1" anchor="t" anchorCtr="0" compatLnSpc="1">
            <a:noAutofit/>
          </a:bodyPr>
          <a:lstStyle/>
          <a:p>
            <a:pPr fontAlgn="base"/>
            <a:endParaRPr lang="zh-CN" altLang="en-US" sz="1350" b="1" strike="noStrike" noProof="1">
              <a:solidFill>
                <a:prstClr val="black"/>
              </a:solidFill>
              <a:latin typeface="幼圆" panose="02010509060101010101" pitchFamily="49" charset="-122"/>
              <a:ea typeface="幼圆" panose="02010509060101010101" pitchFamily="49" charset="-122"/>
            </a:endParaRPr>
          </a:p>
        </p:txBody>
      </p:sp>
      <p:sp>
        <p:nvSpPr>
          <p:cNvPr id="12" name="文本框 11"/>
          <p:cNvSpPr txBox="1"/>
          <p:nvPr/>
        </p:nvSpPr>
        <p:spPr>
          <a:xfrm>
            <a:off x="6336030" y="103823"/>
            <a:ext cx="2254250" cy="460375"/>
          </a:xfrm>
          <a:prstGeom prst="rect">
            <a:avLst/>
          </a:prstGeom>
          <a:noFill/>
          <a:ln>
            <a:solidFill>
              <a:schemeClr val="accent3">
                <a:lumMod val="60000"/>
                <a:lumOff val="40000"/>
              </a:schemeClr>
            </a:solidFill>
          </a:ln>
        </p:spPr>
        <p:txBody>
          <a:bodyPr wrap="square" rtlCol="0" anchor="t">
            <a:spAutoFit/>
          </a:bodyPr>
          <a:lstStyle/>
          <a:p>
            <a:r>
              <a:rPr lang="en-US" sz="2400" b="1" noProof="1">
                <a:latin typeface="Times New Roman" panose="02020603050405020304" pitchFamily="18" charset="0"/>
                <a:ea typeface="+mj-ea"/>
                <a:cs typeface="Times New Roman" panose="02020603050405020304" pitchFamily="18" charset="0"/>
                <a:sym typeface="+mn-ea"/>
              </a:rPr>
              <a:t>Paragraph 6</a:t>
            </a:r>
            <a:endParaRPr lang="en-US" altLang="en-US" sz="2400" b="1" noProof="1">
              <a:latin typeface="Times New Roman" panose="02020603050405020304" pitchFamily="18" charset="0"/>
              <a:ea typeface="+mj-ea"/>
              <a:cs typeface="Times New Roman" panose="02020603050405020304" pitchFamily="18" charset="0"/>
              <a:sym typeface="+mn-ea"/>
            </a:endParaRPr>
          </a:p>
        </p:txBody>
      </p:sp>
      <p:sp>
        <p:nvSpPr>
          <p:cNvPr id="100" name="文本框 99"/>
          <p:cNvSpPr txBox="1"/>
          <p:nvPr/>
        </p:nvSpPr>
        <p:spPr>
          <a:xfrm>
            <a:off x="1835150" y="2997200"/>
            <a:ext cx="5080000" cy="1198880"/>
          </a:xfrm>
          <a:prstGeom prst="rect">
            <a:avLst/>
          </a:prstGeom>
          <a:solidFill>
            <a:schemeClr val="bg1">
              <a:lumMod val="95000"/>
            </a:schemeClr>
          </a:solidFill>
          <a:ln w="12700" cmpd="sng">
            <a:solidFill>
              <a:schemeClr val="accent1">
                <a:shade val="50000"/>
              </a:schemeClr>
            </a:solidFill>
            <a:prstDash val="solid"/>
          </a:ln>
        </p:spPr>
        <p:txBody>
          <a:bodyPr>
            <a:spAutoFit/>
          </a:bodyPr>
          <a:lstStyle/>
          <a:p>
            <a:pPr algn="just"/>
            <a:r>
              <a:rPr lang="zh-CN" altLang="en-US" sz="1800" b="1" dirty="0"/>
              <a:t>Q1: With the habit cycle, do you think bad habits can be changed right away? </a:t>
            </a:r>
            <a:r>
              <a:rPr lang="en-US" altLang="zh-CN" sz="1800" b="1" dirty="0">
                <a:highlight>
                  <a:srgbClr val="FF00FF"/>
                </a:highlight>
              </a:rPr>
              <a:t>No </a:t>
            </a:r>
            <a:endParaRPr lang="zh-CN" altLang="en-US" sz="1800" b="1" dirty="0">
              <a:highlight>
                <a:srgbClr val="FF00FF"/>
              </a:highlight>
            </a:endParaRPr>
          </a:p>
          <a:p>
            <a:pPr algn="just"/>
            <a:r>
              <a:rPr lang="zh-CN" altLang="en-US" sz="1800" b="1" dirty="0"/>
              <a:t>Q</a:t>
            </a:r>
            <a:r>
              <a:rPr lang="en-US" altLang="zh-CN" sz="1800" b="1" dirty="0"/>
              <a:t>2</a:t>
            </a:r>
            <a:r>
              <a:rPr lang="zh-CN" altLang="en-US" sz="1800" b="1" dirty="0"/>
              <a:t>: What else are needed? Read </a:t>
            </a:r>
            <a:r>
              <a:rPr lang="en-US" altLang="zh-CN" sz="1800" b="1" dirty="0" smtClean="0"/>
              <a:t>the passage </a:t>
            </a:r>
            <a:r>
              <a:rPr lang="zh-CN" altLang="en-US" sz="1800" b="1" dirty="0" smtClean="0"/>
              <a:t>and </a:t>
            </a:r>
            <a:r>
              <a:rPr lang="zh-CN" altLang="en-US" sz="1800" b="1" dirty="0"/>
              <a:t>underline the key words. </a:t>
            </a:r>
            <a:endParaRPr lang="zh-CN" altLang="en-US" sz="1800" b="1" dirty="0"/>
          </a:p>
        </p:txBody>
      </p:sp>
      <p:sp>
        <p:nvSpPr>
          <p:cNvPr id="5" name="文本框 4"/>
          <p:cNvSpPr txBox="1"/>
          <p:nvPr/>
        </p:nvSpPr>
        <p:spPr>
          <a:xfrm>
            <a:off x="683260" y="4196080"/>
            <a:ext cx="7907020" cy="1198880"/>
          </a:xfrm>
          <a:prstGeom prst="rect">
            <a:avLst/>
          </a:prstGeom>
          <a:noFill/>
          <a:ln w="12700" cmpd="sng">
            <a:solidFill>
              <a:srgbClr val="C00000"/>
            </a:solidFill>
            <a:prstDash val="solid"/>
          </a:ln>
        </p:spPr>
        <p:txBody>
          <a:bodyPr wrap="square" rtlCol="0" anchor="t">
            <a:spAutoFit/>
          </a:bodyPr>
          <a:lstStyle/>
          <a:p>
            <a:r>
              <a:rPr lang="en-US" altLang="zh-CN" dirty="0">
                <a:latin typeface="Times New Roman" panose="02020603050405020304" pitchFamily="18" charset="0"/>
                <a:sym typeface="+mn-ea"/>
              </a:rPr>
              <a:t>In fact, the most successful way to change is not suddenly, </a:t>
            </a:r>
            <a:r>
              <a:rPr lang="en-US" altLang="zh-CN" dirty="0">
                <a:highlight>
                  <a:srgbClr val="FF00FF"/>
                </a:highlight>
                <a:latin typeface="Times New Roman" panose="02020603050405020304" pitchFamily="18" charset="0"/>
                <a:sym typeface="+mn-ea"/>
              </a:rPr>
              <a:t>but over a period of time.</a:t>
            </a:r>
            <a:r>
              <a:rPr lang="en-US" altLang="zh-CN" dirty="0">
                <a:latin typeface="Times New Roman" panose="02020603050405020304" pitchFamily="18" charset="0"/>
                <a:sym typeface="+mn-ea"/>
              </a:rPr>
              <a:t> As the Chinese philosopher Lao </a:t>
            </a:r>
            <a:r>
              <a:rPr lang="en-US" altLang="zh-CN" dirty="0" err="1">
                <a:latin typeface="Times New Roman" panose="02020603050405020304" pitchFamily="18" charset="0"/>
                <a:sym typeface="+mn-ea"/>
              </a:rPr>
              <a:t>Zi</a:t>
            </a:r>
            <a:r>
              <a:rPr lang="en-US" altLang="zh-CN" dirty="0">
                <a:latin typeface="Times New Roman" panose="02020603050405020304" pitchFamily="18" charset="0"/>
                <a:sym typeface="+mn-ea"/>
              </a:rPr>
              <a:t> wrote, "A journey of a thousand miles begins with a single step. "One step seems small, but it is essential. To reach the goal of change, a person must show </a:t>
            </a:r>
            <a:r>
              <a:rPr lang="en-US" altLang="zh-CN" dirty="0">
                <a:solidFill>
                  <a:schemeClr val="bg1"/>
                </a:solidFill>
                <a:highlight>
                  <a:srgbClr val="800000"/>
                </a:highlight>
                <a:latin typeface="Times New Roman" panose="02020603050405020304" pitchFamily="18" charset="0"/>
                <a:sym typeface="+mn-ea"/>
              </a:rPr>
              <a:t>some discipline and repeatedly take many small step</a:t>
            </a:r>
            <a:r>
              <a:rPr lang="en-US" altLang="zh-CN" dirty="0">
                <a:highlight>
                  <a:srgbClr val="800000"/>
                </a:highlight>
                <a:latin typeface="Times New Roman" panose="02020603050405020304" pitchFamily="18" charset="0"/>
                <a:sym typeface="+mn-ea"/>
              </a:rPr>
              <a:t>s.</a:t>
            </a:r>
            <a:endParaRPr lang="en-US" altLang="zh-CN" dirty="0">
              <a:highlight>
                <a:srgbClr val="800000"/>
              </a:highlight>
              <a:latin typeface="Times New Roman" panose="02020603050405020304" pitchFamily="18" charset="0"/>
              <a:sym typeface="+mn-ea"/>
            </a:endParaRPr>
          </a:p>
        </p:txBody>
      </p:sp>
      <p:sp>
        <p:nvSpPr>
          <p:cNvPr id="13" name="文本框 12"/>
          <p:cNvSpPr txBox="1"/>
          <p:nvPr/>
        </p:nvSpPr>
        <p:spPr>
          <a:xfrm>
            <a:off x="6336030" y="4149090"/>
            <a:ext cx="812800" cy="4603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zh-CN" sz="2400" b="1" dirty="0">
                <a:solidFill>
                  <a:srgbClr val="C00000"/>
                </a:solidFill>
              </a:rPr>
              <a:t>time</a:t>
            </a:r>
            <a:endParaRPr lang="en-US" altLang="zh-CN" sz="2400" b="1" dirty="0">
              <a:solidFill>
                <a:srgbClr val="C00000"/>
              </a:solidFill>
            </a:endParaRPr>
          </a:p>
        </p:txBody>
      </p:sp>
      <p:sp>
        <p:nvSpPr>
          <p:cNvPr id="6" name="文本框 5"/>
          <p:cNvSpPr txBox="1"/>
          <p:nvPr/>
        </p:nvSpPr>
        <p:spPr>
          <a:xfrm>
            <a:off x="5075555" y="4940935"/>
            <a:ext cx="3067050" cy="4603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zh-CN" sz="2400" b="1" dirty="0">
                <a:solidFill>
                  <a:srgbClr val="C00000"/>
                </a:solidFill>
              </a:rPr>
              <a:t>Discipline  and efforts</a:t>
            </a:r>
            <a:endParaRPr lang="en-US" altLang="zh-CN" sz="2400" b="1" dirty="0">
              <a:solidFill>
                <a:srgbClr val="C00000"/>
              </a:solidFill>
            </a:endParaRPr>
          </a:p>
        </p:txBody>
      </p:sp>
      <p:sp>
        <p:nvSpPr>
          <p:cNvPr id="8" name="文本框 7"/>
          <p:cNvSpPr txBox="1"/>
          <p:nvPr/>
        </p:nvSpPr>
        <p:spPr>
          <a:xfrm>
            <a:off x="1562100" y="5445125"/>
            <a:ext cx="5622290" cy="368300"/>
          </a:xfrm>
          <a:prstGeom prst="rect">
            <a:avLst/>
          </a:prstGeom>
          <a:solidFill>
            <a:schemeClr val="bg2"/>
          </a:solidFill>
          <a:ln w="12700" cmpd="sng">
            <a:solidFill>
              <a:schemeClr val="accent1">
                <a:shade val="50000"/>
              </a:schemeClr>
            </a:solidFill>
            <a:prstDash val="solid"/>
          </a:ln>
        </p:spPr>
        <p:txBody>
          <a:bodyPr wrap="square" rtlCol="0" anchor="t">
            <a:spAutoFit/>
          </a:bodyPr>
          <a:lstStyle/>
          <a:p>
            <a:pPr algn="just">
              <a:buNone/>
            </a:pPr>
            <a:r>
              <a:rPr lang="zh-CN" altLang="en-US" sz="1800" b="1" dirty="0"/>
              <a:t>How does  the author develop the</a:t>
            </a:r>
            <a:r>
              <a:rPr lang="zh-CN" altLang="en-US" sz="1800" b="1" dirty="0">
                <a:sym typeface="+mn-ea"/>
              </a:rPr>
              <a:t> </a:t>
            </a:r>
            <a:r>
              <a:rPr lang="en-US" altLang="zh-CN" sz="1800" b="1" dirty="0" err="1">
                <a:sym typeface="+mn-ea"/>
              </a:rPr>
              <a:t>paragragh</a:t>
            </a:r>
            <a:r>
              <a:rPr lang="zh-CN" altLang="en-US" sz="1800" b="1" dirty="0"/>
              <a:t>?</a:t>
            </a:r>
            <a:endParaRPr lang="zh-CN" altLang="en-US" sz="1800" b="1" dirty="0"/>
          </a:p>
        </p:txBody>
      </p:sp>
      <p:sp>
        <p:nvSpPr>
          <p:cNvPr id="7" name="文本框 6"/>
          <p:cNvSpPr txBox="1"/>
          <p:nvPr/>
        </p:nvSpPr>
        <p:spPr>
          <a:xfrm>
            <a:off x="101600" y="6093460"/>
            <a:ext cx="8929370" cy="645160"/>
          </a:xfrm>
          <a:prstGeom prst="rect">
            <a:avLst/>
          </a:prstGeom>
          <a:noFill/>
        </p:spPr>
        <p:txBody>
          <a:bodyPr wrap="square" rtlCol="0" anchor="t">
            <a:spAutoFit/>
          </a:bodyPr>
          <a:lstStyle/>
          <a:p>
            <a:r>
              <a:rPr lang="en-US" altLang="zh-CN" dirty="0">
                <a:latin typeface="Times New Roman" panose="02020603050405020304" pitchFamily="18" charset="0"/>
                <a:sym typeface="+mn-ea"/>
              </a:rPr>
              <a:t>As the Chinese philosopher Lao </a:t>
            </a:r>
            <a:r>
              <a:rPr lang="en-US" altLang="zh-CN" dirty="0" err="1">
                <a:latin typeface="Times New Roman" panose="02020603050405020304" pitchFamily="18" charset="0"/>
                <a:sym typeface="+mn-ea"/>
              </a:rPr>
              <a:t>Zi</a:t>
            </a:r>
            <a:r>
              <a:rPr lang="en-US" altLang="zh-CN" dirty="0">
                <a:latin typeface="Times New Roman" panose="02020603050405020304" pitchFamily="18" charset="0"/>
                <a:sym typeface="+mn-ea"/>
              </a:rPr>
              <a:t> wrote, "A journey of a thousand miles begins with a single step. "</a:t>
            </a:r>
            <a:endParaRPr lang="zh-CN" altLang="en-US" dirty="0"/>
          </a:p>
        </p:txBody>
      </p:sp>
      <p:sp>
        <p:nvSpPr>
          <p:cNvPr id="15" name="文本框 14"/>
          <p:cNvSpPr txBox="1"/>
          <p:nvPr/>
        </p:nvSpPr>
        <p:spPr>
          <a:xfrm>
            <a:off x="4356100" y="6453505"/>
            <a:ext cx="2981960" cy="3683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altLang="zh-CN"/>
              <a:t>  By citing a quotation</a:t>
            </a:r>
            <a:endParaRPr lang="en-US" altLang="zh-CN"/>
          </a:p>
        </p:txBody>
      </p:sp>
      <p:sp>
        <p:nvSpPr>
          <p:cNvPr id="10" name="燕尾形 9"/>
          <p:cNvSpPr/>
          <p:nvPr/>
        </p:nvSpPr>
        <p:spPr>
          <a:xfrm>
            <a:off x="3131820" y="6525260"/>
            <a:ext cx="1151890" cy="21653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0"/>
                                        </p:tgtEl>
                                        <p:attrNameLst>
                                          <p:attrName>style.visibility</p:attrName>
                                        </p:attrNameLst>
                                      </p:cBhvr>
                                      <p:to>
                                        <p:strVal val="visible"/>
                                      </p:to>
                                    </p:set>
                                    <p:animEffect transition="in" filter="blinds(horizontal)">
                                      <p:cBhvr>
                                        <p:cTn id="12" dur="500"/>
                                        <p:tgtEl>
                                          <p:spTgt spid="10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linds(horizont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linds(horizontal)">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linds(horizontal)">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00" grpId="0" animBg="1"/>
      <p:bldP spid="5" grpId="0" animBg="1"/>
      <p:bldP spid="13" grpId="0" animBg="1"/>
      <p:bldP spid="6" grpId="0" animBg="1"/>
      <p:bldP spid="8" grpId="0" animBg="1"/>
      <p:bldP spid="7" grpId="0"/>
      <p:bldP spid="15"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srcRect l="6773" r="6773" b="28351"/>
          <a:stretch>
            <a:fillRect/>
          </a:stretch>
        </p:blipFill>
        <p:spPr>
          <a:xfrm>
            <a:off x="0" y="0"/>
            <a:ext cx="9144000" cy="6858000"/>
          </a:xfrm>
          <a:prstGeom prst="rect">
            <a:avLst/>
          </a:prstGeom>
          <a:noFill/>
          <a:ln w="9525">
            <a:noFill/>
          </a:ln>
        </p:spPr>
      </p:pic>
      <p:sp>
        <p:nvSpPr>
          <p:cNvPr id="3" name="TextBox 5"/>
          <p:cNvSpPr txBox="1">
            <a:spLocks noChangeArrowheads="1"/>
          </p:cNvSpPr>
          <p:nvPr/>
        </p:nvSpPr>
        <p:spPr bwMode="auto">
          <a:xfrm>
            <a:off x="915477" y="3502968"/>
            <a:ext cx="7313295" cy="1038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8500">
                <a:solidFill>
                  <a:sysClr val="windowText" lastClr="000000"/>
                </a:solidFill>
                <a:latin typeface="Arial" panose="020B0604020202020204" pitchFamily="34" charset="0"/>
                <a:ea typeface="宋体" panose="02010600030101010101" pitchFamily="2" charset="-122"/>
              </a:defRPr>
            </a:lvl1pPr>
            <a:lvl2pPr marL="742950" indent="-285750">
              <a:spcBef>
                <a:spcPct val="20000"/>
              </a:spcBef>
              <a:buChar char="–"/>
              <a:defRPr sz="7500">
                <a:solidFill>
                  <a:sysClr val="windowText" lastClr="000000"/>
                </a:solidFill>
                <a:latin typeface="Arial" panose="020B0604020202020204" pitchFamily="34" charset="0"/>
                <a:ea typeface="宋体" panose="02010600030101010101" pitchFamily="2" charset="-122"/>
              </a:defRPr>
            </a:lvl2pPr>
            <a:lvl3pPr marL="1143000" indent="-228600">
              <a:spcBef>
                <a:spcPct val="20000"/>
              </a:spcBef>
              <a:buChar char="•"/>
              <a:defRPr sz="6400">
                <a:solidFill>
                  <a:sysClr val="windowText" lastClr="000000"/>
                </a:solidFill>
                <a:latin typeface="Arial" panose="020B0604020202020204" pitchFamily="34" charset="0"/>
                <a:ea typeface="宋体" panose="02010600030101010101" pitchFamily="2" charset="-122"/>
              </a:defRPr>
            </a:lvl3pPr>
            <a:lvl4pPr marL="1600200" indent="-228600">
              <a:spcBef>
                <a:spcPct val="20000"/>
              </a:spcBef>
              <a:buChar char="–"/>
              <a:defRPr sz="5300">
                <a:solidFill>
                  <a:sysClr val="windowText" lastClr="000000"/>
                </a:solidFill>
                <a:latin typeface="Arial" panose="020B0604020202020204" pitchFamily="34" charset="0"/>
                <a:ea typeface="宋体" panose="02010600030101010101" pitchFamily="2" charset="-122"/>
              </a:defRPr>
            </a:lvl4pPr>
            <a:lvl5pPr marL="2057400" indent="-228600">
              <a:spcBef>
                <a:spcPct val="20000"/>
              </a:spcBef>
              <a:buChar char="»"/>
              <a:defRPr sz="5300">
                <a:solidFill>
                  <a:sysClr val="windowText" lastClr="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5300">
                <a:solidFill>
                  <a:sysClr val="windowText" lastClr="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5300">
                <a:solidFill>
                  <a:sysClr val="windowText" lastClr="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5300">
                <a:solidFill>
                  <a:sysClr val="windowText" lastClr="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5300">
                <a:solidFill>
                  <a:sysClr val="windowText" lastClr="000000"/>
                </a:solidFill>
                <a:latin typeface="Arial" panose="020B0604020202020204" pitchFamily="34" charset="0"/>
                <a:ea typeface="宋体" panose="02010600030101010101" pitchFamily="2" charset="-122"/>
              </a:defRPr>
            </a:lvl9pPr>
          </a:lstStyle>
          <a:p>
            <a:pPr lvl="0" algn="ctr" fontAlgn="base">
              <a:buClrTx/>
              <a:buSzTx/>
              <a:buFontTx/>
              <a:buNone/>
            </a:pPr>
            <a:r>
              <a:rPr lang="en-US" altLang="zh-CN" sz="2800" b="1" strike="noStrike" noProof="1">
                <a:ln w="12700" cmpd="sng">
                  <a:solidFill>
                    <a:schemeClr val="accent4"/>
                  </a:solidFill>
                  <a:prstDash val="solid"/>
                </a:ln>
                <a:solidFill>
                  <a:srgbClr val="C00000"/>
                </a:solidFill>
                <a:effectLst/>
                <a:latin typeface="Arial" panose="020B0604020202020204" pitchFamily="34" charset="0"/>
                <a:ea typeface="宋体" panose="02010600030101010101" pitchFamily="2" charset="-122"/>
                <a:cs typeface="+mn-cs"/>
                <a:sym typeface="Arial" panose="020B0604020202020204" pitchFamily="34" charset="0"/>
              </a:rPr>
              <a:t>Healthy lifestyle——Reading and Thinking</a:t>
            </a:r>
            <a:endParaRPr lang="en-US" altLang="zh-CN" sz="2800" b="1" strike="noStrike" noProof="1">
              <a:ln w="12700" cmpd="sng">
                <a:solidFill>
                  <a:schemeClr val="accent4"/>
                </a:solidFill>
                <a:prstDash val="solid"/>
              </a:ln>
              <a:solidFill>
                <a:srgbClr val="C00000"/>
              </a:solidFill>
              <a:effectLst/>
              <a:sym typeface="Arial" panose="020B0604020202020204" pitchFamily="34" charset="0"/>
            </a:endParaRPr>
          </a:p>
          <a:p>
            <a:pPr lvl="0" algn="ctr" fontAlgn="base">
              <a:buClrTx/>
              <a:buSzTx/>
              <a:buFontTx/>
              <a:buNone/>
            </a:pPr>
            <a:r>
              <a:rPr lang="en-US" altLang="zh-CN" sz="2800" b="1" strike="noStrike" noProof="1">
                <a:ln w="12700" cmpd="sng">
                  <a:solidFill>
                    <a:schemeClr val="accent4"/>
                  </a:solidFill>
                  <a:prstDash val="solid"/>
                </a:ln>
                <a:solidFill>
                  <a:srgbClr val="C00000"/>
                </a:solidFill>
                <a:effectLst/>
                <a:latin typeface="Arial" panose="020B0604020202020204" pitchFamily="34" charset="0"/>
                <a:ea typeface="宋体" panose="02010600030101010101" pitchFamily="2" charset="-122"/>
                <a:cs typeface="+mn-cs"/>
                <a:sym typeface="Arial" panose="020B0604020202020204" pitchFamily="34" charset="0"/>
              </a:rPr>
              <a:t>Learn to develop good health habits</a:t>
            </a:r>
            <a:endParaRPr lang="en-US" altLang="zh-CN" sz="2800" b="1" strike="noStrike" noProof="1">
              <a:ln w="12700" cmpd="sng">
                <a:solidFill>
                  <a:schemeClr val="accent4"/>
                </a:solidFill>
                <a:prstDash val="solid"/>
              </a:ln>
              <a:solidFill>
                <a:srgbClr val="C00000"/>
              </a:solidFill>
              <a:effectLst/>
              <a:sym typeface="Arial" panose="020B0604020202020204" pitchFamily="34" charset="0"/>
            </a:endParaRPr>
          </a:p>
        </p:txBody>
      </p:sp>
      <p:pic>
        <p:nvPicPr>
          <p:cNvPr id="21509" name="Picture 17"/>
          <p:cNvPicPr>
            <a:picLocks noChangeAspect="1"/>
          </p:cNvPicPr>
          <p:nvPr/>
        </p:nvPicPr>
        <p:blipFill>
          <a:blip r:embed="rId2" cstate="print"/>
          <a:stretch>
            <a:fillRect/>
          </a:stretch>
        </p:blipFill>
        <p:spPr>
          <a:xfrm>
            <a:off x="2174875" y="203200"/>
            <a:ext cx="4797425" cy="3027363"/>
          </a:xfrm>
          <a:prstGeom prst="rect">
            <a:avLst/>
          </a:prstGeom>
          <a:noFill/>
          <a:ln w="9525">
            <a:noFill/>
          </a:ln>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2" name="任意多边形 5"/>
          <p:cNvSpPr/>
          <p:nvPr/>
        </p:nvSpPr>
        <p:spPr bwMode="auto">
          <a:xfrm>
            <a:off x="683136" y="0"/>
            <a:ext cx="3164689" cy="628650"/>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gradFill>
          <a:ln w="19050">
            <a:gradFill flip="none" rotWithShape="1">
              <a:gsLst>
                <a:gs pos="100000">
                  <a:schemeClr val="bg1">
                    <a:lumMod val="75000"/>
                  </a:schemeClr>
                </a:gs>
                <a:gs pos="0">
                  <a:schemeClr val="bg1"/>
                </a:gs>
              </a:gsLst>
              <a:lin ang="2700000" scaled="1"/>
            </a:gradFill>
          </a:ln>
          <a:effectLst>
            <a:outerShdw blurRad="127000" dist="50800" dir="2700000" algn="tl" rotWithShape="0">
              <a:prstClr val="black">
                <a:alpha val="40000"/>
              </a:prstClr>
            </a:outerShdw>
          </a:effectLst>
        </p:spPr>
        <p:txBody>
          <a:bodyPr vert="horz" wrap="square" lIns="68580" tIns="34290" rIns="68580" bIns="34290" numCol="1" anchor="t" anchorCtr="0" compatLnSpc="1">
            <a:noAutofit/>
          </a:bodyPr>
          <a:lstStyle/>
          <a:p>
            <a:pPr fontAlgn="base"/>
            <a:endParaRPr lang="zh-CN" altLang="en-US" sz="1350" b="1" strike="noStrike" noProof="1">
              <a:solidFill>
                <a:prstClr val="black"/>
              </a:solidFill>
              <a:latin typeface="幼圆" panose="02010509060101010101" pitchFamily="49" charset="-122"/>
              <a:ea typeface="幼圆" panose="02010509060101010101" pitchFamily="49" charset="-122"/>
            </a:endParaRPr>
          </a:p>
        </p:txBody>
      </p:sp>
      <p:grpSp>
        <p:nvGrpSpPr>
          <p:cNvPr id="24586" name="组合 628"/>
          <p:cNvGrpSpPr/>
          <p:nvPr/>
        </p:nvGrpSpPr>
        <p:grpSpPr>
          <a:xfrm>
            <a:off x="467995" y="0"/>
            <a:ext cx="5582285" cy="668650"/>
            <a:chOff x="99329" y="-2314578"/>
            <a:chExt cx="3902542" cy="708567"/>
          </a:xfrm>
        </p:grpSpPr>
        <p:grpSp>
          <p:nvGrpSpPr>
            <p:cNvPr id="630" name="组合 629"/>
            <p:cNvGrpSpPr/>
            <p:nvPr/>
          </p:nvGrpSpPr>
          <p:grpSpPr>
            <a:xfrm>
              <a:off x="99329" y="-2314578"/>
              <a:ext cx="3902542" cy="666179"/>
              <a:chOff x="6852155" y="-1753081"/>
              <a:chExt cx="7335434" cy="998361"/>
            </a:xfrm>
          </p:grpSpPr>
          <p:sp>
            <p:nvSpPr>
              <p:cNvPr id="2" name="任意多边形 5"/>
              <p:cNvSpPr/>
              <p:nvPr/>
            </p:nvSpPr>
            <p:spPr bwMode="auto">
              <a:xfrm>
                <a:off x="7134862" y="-1753081"/>
                <a:ext cx="4158578" cy="998361"/>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gradFill>
              <a:ln w="19050">
                <a:gradFill flip="none" rotWithShape="1">
                  <a:gsLst>
                    <a:gs pos="100000">
                      <a:schemeClr val="bg1">
                        <a:lumMod val="75000"/>
                      </a:schemeClr>
                    </a:gs>
                    <a:gs pos="0">
                      <a:schemeClr val="bg1"/>
                    </a:gs>
                  </a:gsLst>
                  <a:lin ang="2700000" scaled="1"/>
                </a:gradFill>
              </a:ln>
              <a:effectLst>
                <a:outerShdw blurRad="127000" dist="50800" dir="2700000" algn="tl" rotWithShape="0">
                  <a:prstClr val="black">
                    <a:alpha val="40000"/>
                  </a:prstClr>
                </a:outerShdw>
              </a:effectLst>
            </p:spPr>
            <p:txBody>
              <a:bodyPr vert="horz" wrap="square" lIns="68580" tIns="34290" rIns="68580" bIns="34290" numCol="1" anchor="t" anchorCtr="0" compatLnSpc="1">
                <a:noAutofit/>
              </a:bodyPr>
              <a:lstStyle/>
              <a:p>
                <a:pPr fontAlgn="base"/>
                <a:endParaRPr lang="zh-CN" altLang="en-US" sz="1350" b="1" strike="noStrike" noProof="1">
                  <a:solidFill>
                    <a:prstClr val="black"/>
                  </a:solidFill>
                  <a:latin typeface="幼圆" panose="02010509060101010101" pitchFamily="49" charset="-122"/>
                  <a:ea typeface="幼圆" panose="02010509060101010101" pitchFamily="49" charset="-122"/>
                </a:endParaRPr>
              </a:p>
            </p:txBody>
          </p:sp>
          <p:sp>
            <p:nvSpPr>
              <p:cNvPr id="633" name="任意多边形 6"/>
              <p:cNvSpPr/>
              <p:nvPr/>
            </p:nvSpPr>
            <p:spPr bwMode="auto">
              <a:xfrm>
                <a:off x="6852155" y="-1642151"/>
                <a:ext cx="7335434" cy="775500"/>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accent5"/>
              </a:solidFill>
              <a:ln w="19050">
                <a:gradFill flip="none" rotWithShape="1">
                  <a:gsLst>
                    <a:gs pos="0">
                      <a:schemeClr val="bg1">
                        <a:lumMod val="75000"/>
                      </a:schemeClr>
                    </a:gs>
                    <a:gs pos="100000">
                      <a:schemeClr val="bg1"/>
                    </a:gs>
                  </a:gsLst>
                  <a:lin ang="2700000" scaled="1"/>
                </a:gradFill>
              </a:ln>
              <a:effectLst>
                <a:innerShdw blurRad="63500" dist="50800" dir="13500000">
                  <a:prstClr val="black">
                    <a:alpha val="50000"/>
                  </a:prstClr>
                </a:innerShdw>
              </a:effectLst>
            </p:spPr>
            <p:txBody>
              <a:bodyPr vert="horz" wrap="square" lIns="68580" tIns="34290" rIns="68580" bIns="34290" numCol="1" anchor="t" anchorCtr="0" compatLnSpc="1">
                <a:noAutofit/>
              </a:bodyPr>
              <a:lstStyle/>
              <a:p>
                <a:pPr fontAlgn="base"/>
                <a:endParaRPr lang="zh-CN" altLang="en-US" sz="1350" b="1" strike="noStrike" noProof="1">
                  <a:solidFill>
                    <a:prstClr val="black"/>
                  </a:solidFill>
                  <a:latin typeface="幼圆" panose="02010509060101010101" pitchFamily="49" charset="-122"/>
                  <a:ea typeface="幼圆" panose="02010509060101010101" pitchFamily="49" charset="-122"/>
                </a:endParaRPr>
              </a:p>
            </p:txBody>
          </p:sp>
        </p:grpSp>
        <p:sp>
          <p:nvSpPr>
            <p:cNvPr id="3" name="TextBox 93"/>
            <p:cNvSpPr txBox="1"/>
            <p:nvPr/>
          </p:nvSpPr>
          <p:spPr>
            <a:xfrm>
              <a:off x="249732" y="-2240563"/>
              <a:ext cx="3744781" cy="634552"/>
            </a:xfrm>
            <a:prstGeom prst="rect">
              <a:avLst/>
            </a:prstGeom>
            <a:noFill/>
          </p:spPr>
          <p:txBody>
            <a:bodyPr wrap="square" rtlCol="0">
              <a:spAutoFit/>
            </a:bodyPr>
            <a:lstStyle/>
            <a:p>
              <a:r>
                <a:rPr lang="en-US" altLang="zh-CN" sz="3300" b="1" spc="400" noProof="1">
                  <a:solidFill>
                    <a:schemeClr val="bg1"/>
                  </a:solidFill>
                  <a:latin typeface="Arial Rounded MT Bold" panose="020F0704030504030204" pitchFamily="34" charset="0"/>
                  <a:ea typeface="幼圆" panose="02010509060101010101" pitchFamily="49" charset="-122"/>
                  <a:cs typeface="+mn-cs"/>
                </a:rPr>
                <a:t>Reading for details</a:t>
              </a:r>
              <a:endParaRPr lang="en-US" altLang="zh-CN" sz="3300" b="1" spc="400" noProof="1">
                <a:solidFill>
                  <a:schemeClr val="bg1"/>
                </a:solidFill>
                <a:latin typeface="Arial Rounded MT Bold" panose="020F0704030504030204" pitchFamily="34" charset="0"/>
                <a:ea typeface="幼圆" panose="02010509060101010101" pitchFamily="49" charset="-122"/>
              </a:endParaRPr>
            </a:p>
          </p:txBody>
        </p:sp>
      </p:grpSp>
      <p:sp>
        <p:nvSpPr>
          <p:cNvPr id="11" name="任意多边形 6"/>
          <p:cNvSpPr/>
          <p:nvPr/>
        </p:nvSpPr>
        <p:spPr bwMode="auto">
          <a:xfrm>
            <a:off x="6050265" y="89806"/>
            <a:ext cx="2825130" cy="488414"/>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accent5"/>
          </a:solidFill>
          <a:ln w="19050">
            <a:gradFill flip="none" rotWithShape="1">
              <a:gsLst>
                <a:gs pos="0">
                  <a:schemeClr val="bg1">
                    <a:lumMod val="75000"/>
                  </a:schemeClr>
                </a:gs>
                <a:gs pos="100000">
                  <a:schemeClr val="bg1"/>
                </a:gs>
              </a:gsLst>
              <a:lin ang="2700000" scaled="1"/>
            </a:gradFill>
          </a:ln>
          <a:effectLst>
            <a:innerShdw blurRad="63500" dist="50800" dir="13500000">
              <a:prstClr val="black">
                <a:alpha val="50000"/>
              </a:prstClr>
            </a:innerShdw>
          </a:effectLst>
        </p:spPr>
        <p:txBody>
          <a:bodyPr vert="horz" wrap="square" lIns="68580" tIns="34290" rIns="68580" bIns="34290" numCol="1" anchor="t" anchorCtr="0" compatLnSpc="1">
            <a:noAutofit/>
          </a:bodyPr>
          <a:lstStyle/>
          <a:p>
            <a:pPr fontAlgn="base"/>
            <a:endParaRPr lang="zh-CN" altLang="en-US" sz="1350" b="1" strike="noStrike" noProof="1">
              <a:solidFill>
                <a:prstClr val="black"/>
              </a:solidFill>
              <a:latin typeface="幼圆" panose="02010509060101010101" pitchFamily="49" charset="-122"/>
              <a:ea typeface="幼圆" panose="02010509060101010101" pitchFamily="49" charset="-122"/>
            </a:endParaRPr>
          </a:p>
        </p:txBody>
      </p:sp>
      <p:sp>
        <p:nvSpPr>
          <p:cNvPr id="12" name="文本框 11"/>
          <p:cNvSpPr txBox="1"/>
          <p:nvPr/>
        </p:nvSpPr>
        <p:spPr>
          <a:xfrm>
            <a:off x="6336030" y="103823"/>
            <a:ext cx="2254250" cy="460375"/>
          </a:xfrm>
          <a:prstGeom prst="rect">
            <a:avLst/>
          </a:prstGeom>
          <a:noFill/>
          <a:ln>
            <a:solidFill>
              <a:schemeClr val="accent3">
                <a:lumMod val="60000"/>
                <a:lumOff val="40000"/>
              </a:schemeClr>
            </a:solidFill>
          </a:ln>
        </p:spPr>
        <p:txBody>
          <a:bodyPr wrap="square" rtlCol="0" anchor="t">
            <a:spAutoFit/>
          </a:bodyPr>
          <a:lstStyle/>
          <a:p>
            <a:r>
              <a:rPr lang="en-US" sz="2400" b="1" noProof="1">
                <a:latin typeface="Times New Roman" panose="02020603050405020304" pitchFamily="18" charset="0"/>
                <a:ea typeface="+mj-ea"/>
                <a:cs typeface="Times New Roman" panose="02020603050405020304" pitchFamily="18" charset="0"/>
                <a:sym typeface="+mn-ea"/>
              </a:rPr>
              <a:t>Paragraph 7</a:t>
            </a:r>
            <a:endParaRPr lang="en-US" altLang="en-US" sz="2400" b="1" noProof="1">
              <a:latin typeface="Times New Roman" panose="02020603050405020304" pitchFamily="18" charset="0"/>
              <a:ea typeface="+mj-ea"/>
              <a:cs typeface="Times New Roman" panose="02020603050405020304" pitchFamily="18" charset="0"/>
              <a:sym typeface="+mn-ea"/>
            </a:endParaRPr>
          </a:p>
        </p:txBody>
      </p:sp>
      <p:sp>
        <p:nvSpPr>
          <p:cNvPr id="4" name="직사각형 129"/>
          <p:cNvSpPr/>
          <p:nvPr/>
        </p:nvSpPr>
        <p:spPr>
          <a:xfrm>
            <a:off x="431800" y="764540"/>
            <a:ext cx="8247380" cy="1323439"/>
          </a:xfrm>
          <a:prstGeom prst="rect">
            <a:avLst/>
          </a:prstGeom>
          <a:ln>
            <a:solidFill>
              <a:schemeClr val="accent1">
                <a:lumMod val="75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wrap="square" anchor="t">
            <a:spAutoFit/>
          </a:bodyPr>
          <a:lstStyle/>
          <a:p>
            <a:pPr algn="just">
              <a:buSzTx/>
            </a:pPr>
            <a:r>
              <a:rPr lang="en-US" altLang="zh-CN" sz="2000" dirty="0">
                <a:latin typeface="Times New Roman" panose="02020603050405020304" pitchFamily="18" charset="0"/>
                <a:ea typeface="宋体" panose="02010600030101010101" pitchFamily="2" charset="-122"/>
              </a:rPr>
              <a:t>For young people</a:t>
            </a:r>
            <a:r>
              <a:rPr lang="en-US" altLang="zh-CN" sz="2000" dirty="0" smtClean="0">
                <a:latin typeface="Times New Roman" panose="02020603050405020304" pitchFamily="18" charset="0"/>
                <a:ea typeface="宋体" panose="02010600030101010101" pitchFamily="2" charset="-122"/>
              </a:rPr>
              <a:t>, there is plenty of time to change bad habits. However</a:t>
            </a:r>
            <a:r>
              <a:rPr lang="en-US" altLang="zh-CN" sz="2000" dirty="0">
                <a:latin typeface="Times New Roman" panose="02020603050405020304" pitchFamily="18" charset="0"/>
                <a:ea typeface="宋体" panose="02010600030101010101" pitchFamily="2" charset="-122"/>
              </a:rPr>
              <a:t>, there is </a:t>
            </a:r>
            <a:r>
              <a:rPr lang="en-US" altLang="zh-CN" sz="2000" dirty="0" err="1">
                <a:latin typeface="Times New Roman" panose="02020603050405020304" pitchFamily="18" charset="0"/>
                <a:ea typeface="宋体" panose="02010600030101010101" pitchFamily="2" charset="-122"/>
              </a:rPr>
              <a:t>no"magic</a:t>
            </a:r>
            <a:r>
              <a:rPr lang="en-US" altLang="zh-CN" sz="2000" dirty="0">
                <a:latin typeface="Times New Roman" panose="02020603050405020304" pitchFamily="18" charset="0"/>
                <a:ea typeface="宋体" panose="02010600030101010101" pitchFamily="2" charset="-122"/>
              </a:rPr>
              <a:t> pill" or delete button that will help you; you have to think about your bad habits and decide on some changes. You have the power to build a happy and healthy life full of good habits!</a:t>
            </a:r>
            <a:endParaRPr lang="en-US" altLang="zh-CN" sz="2000" dirty="0">
              <a:latin typeface="Times New Roman" panose="02020603050405020304" pitchFamily="18" charset="0"/>
              <a:ea typeface="宋体" panose="02010600030101010101" pitchFamily="2" charset="-122"/>
            </a:endParaRPr>
          </a:p>
        </p:txBody>
      </p:sp>
      <p:sp>
        <p:nvSpPr>
          <p:cNvPr id="100" name="文本框 99"/>
          <p:cNvSpPr txBox="1"/>
          <p:nvPr/>
        </p:nvSpPr>
        <p:spPr>
          <a:xfrm>
            <a:off x="1691640" y="2272665"/>
            <a:ext cx="4694555" cy="368300"/>
          </a:xfrm>
          <a:prstGeom prst="rect">
            <a:avLst/>
          </a:prstGeom>
          <a:solidFill>
            <a:schemeClr val="bg1">
              <a:lumMod val="95000"/>
            </a:schemeClr>
          </a:solidFill>
          <a:ln w="12700" cmpd="sng">
            <a:solidFill>
              <a:schemeClr val="accent1">
                <a:shade val="50000"/>
              </a:schemeClr>
            </a:solidFill>
            <a:prstDash val="solid"/>
          </a:ln>
        </p:spPr>
        <p:txBody>
          <a:bodyPr wrap="square">
            <a:spAutoFit/>
          </a:bodyPr>
          <a:lstStyle/>
          <a:p>
            <a:pPr>
              <a:buClrTx/>
              <a:buSzTx/>
              <a:buFontTx/>
              <a:buNone/>
            </a:pPr>
            <a:r>
              <a:rPr lang="en-US" sz="1050" dirty="0">
                <a:solidFill>
                  <a:srgbClr val="002060"/>
                </a:solidFill>
                <a:latin typeface="Times New Roman" panose="02020603050405020304" pitchFamily="18" charset="0"/>
                <a:ea typeface="宋体" panose="02010600030101010101" pitchFamily="2" charset="-122"/>
              </a:rPr>
              <a:t>Q</a:t>
            </a:r>
            <a:r>
              <a:rPr lang="zh-CN" altLang="en-US" sz="1800" b="1" dirty="0">
                <a:ea typeface="宋体" panose="02010600030101010101" pitchFamily="2" charset="-122"/>
              </a:rPr>
              <a:t>What is </a:t>
            </a:r>
            <a:r>
              <a:rPr lang="en-US" altLang="zh-CN" sz="1800" b="1" dirty="0">
                <a:ea typeface="宋体" panose="02010600030101010101" pitchFamily="2" charset="-122"/>
              </a:rPr>
              <a:t>this </a:t>
            </a:r>
            <a:r>
              <a:rPr lang="en-US" altLang="zh-CN" sz="1800" b="1" dirty="0" err="1">
                <a:ea typeface="宋体" panose="02010600030101010101" pitchFamily="2" charset="-122"/>
              </a:rPr>
              <a:t>paragragh</a:t>
            </a:r>
            <a:r>
              <a:rPr lang="en-US" altLang="zh-CN" sz="1800" b="1" dirty="0">
                <a:ea typeface="宋体" panose="02010600030101010101" pitchFamily="2" charset="-122"/>
              </a:rPr>
              <a:t>  </a:t>
            </a:r>
            <a:r>
              <a:rPr lang="zh-CN" altLang="en-US" sz="1800" b="1" dirty="0">
                <a:ea typeface="宋体" panose="02010600030101010101" pitchFamily="2" charset="-122"/>
              </a:rPr>
              <a:t>mainly about？</a:t>
            </a:r>
            <a:endParaRPr lang="zh-CN" altLang="en-US" sz="1800" b="1" dirty="0"/>
          </a:p>
        </p:txBody>
      </p:sp>
      <p:sp>
        <p:nvSpPr>
          <p:cNvPr id="5" name="文本框 4"/>
          <p:cNvSpPr txBox="1"/>
          <p:nvPr/>
        </p:nvSpPr>
        <p:spPr>
          <a:xfrm>
            <a:off x="395605" y="2780665"/>
            <a:ext cx="8477250" cy="8299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algn="just">
              <a:buSzTx/>
            </a:pPr>
            <a:r>
              <a:rPr lang="en-US" altLang="zh-CN" dirty="0">
                <a:latin typeface="Times New Roman" panose="02020603050405020304" pitchFamily="18" charset="0"/>
                <a:sym typeface="+mn-ea"/>
              </a:rPr>
              <a:t>For young there is </a:t>
            </a:r>
            <a:r>
              <a:rPr lang="en-US" altLang="zh-CN" sz="2400" dirty="0">
                <a:solidFill>
                  <a:srgbClr val="FF0000"/>
                </a:solidFill>
                <a:latin typeface="Times New Roman" panose="02020603050405020304" pitchFamily="18" charset="0"/>
                <a:sym typeface="+mn-ea"/>
              </a:rPr>
              <a:t>plenty of time </a:t>
            </a:r>
            <a:r>
              <a:rPr lang="en-US" altLang="zh-CN" dirty="0">
                <a:latin typeface="Times New Roman" panose="02020603050405020304" pitchFamily="18" charset="0"/>
                <a:sym typeface="+mn-ea"/>
              </a:rPr>
              <a:t>to change bad habits... </a:t>
            </a:r>
            <a:r>
              <a:rPr lang="en-US" altLang="zh-CN" sz="2400" dirty="0">
                <a:solidFill>
                  <a:srgbClr val="FF0000"/>
                </a:solidFill>
                <a:latin typeface="Times New Roman" panose="02020603050405020304" pitchFamily="18" charset="0"/>
                <a:sym typeface="+mn-ea"/>
              </a:rPr>
              <a:t>You have the power to build a happy and healthy life full of good habits!</a:t>
            </a:r>
            <a:endParaRPr lang="en-US" altLang="zh-CN" sz="2400" dirty="0">
              <a:solidFill>
                <a:srgbClr val="FF0000"/>
              </a:solidFill>
              <a:latin typeface="Times New Roman" panose="02020603050405020304" pitchFamily="18" charset="0"/>
              <a:sym typeface="+mn-ea"/>
            </a:endParaRPr>
          </a:p>
        </p:txBody>
      </p:sp>
      <p:sp>
        <p:nvSpPr>
          <p:cNvPr id="6" name="下箭头 5"/>
          <p:cNvSpPr/>
          <p:nvPr/>
        </p:nvSpPr>
        <p:spPr>
          <a:xfrm>
            <a:off x="4068445" y="3717290"/>
            <a:ext cx="327660" cy="504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548130" y="4215765"/>
            <a:ext cx="5080000" cy="1198880"/>
          </a:xfrm>
          <a:prstGeom prst="rect">
            <a:avLst/>
          </a:prstGeom>
          <a:noFill/>
          <a:ln w="12700" cmpd="sng">
            <a:solidFill>
              <a:srgbClr val="C00000"/>
            </a:solidFill>
            <a:prstDash val="solid"/>
          </a:ln>
        </p:spPr>
        <p:txBody>
          <a:bodyPr>
            <a:spAutoFit/>
          </a:bodyPr>
          <a:lstStyle/>
          <a:p>
            <a:pPr algn="just"/>
            <a:r>
              <a:rPr lang="en-US" sz="2400" i="1" dirty="0">
                <a:solidFill>
                  <a:srgbClr val="002060"/>
                </a:solidFill>
                <a:latin typeface="Times New Roman" panose="02020603050405020304" pitchFamily="18" charset="0"/>
                <a:ea typeface="宋体" panose="02010600030101010101" pitchFamily="2" charset="-122"/>
              </a:rPr>
              <a:t>to appeal to young people including teenagers to change bad habits and live a happy and healthy life</a:t>
            </a:r>
            <a:endParaRPr lang="zh-CN" altLang="en-US" sz="2400" dirty="0"/>
          </a:p>
        </p:txBody>
      </p:sp>
      <p:sp>
        <p:nvSpPr>
          <p:cNvPr id="8" name="文本框 7"/>
          <p:cNvSpPr txBox="1"/>
          <p:nvPr/>
        </p:nvSpPr>
        <p:spPr>
          <a:xfrm>
            <a:off x="4572000" y="3729355"/>
            <a:ext cx="1395730" cy="368300"/>
          </a:xfrm>
          <a:prstGeom prst="rect">
            <a:avLst/>
          </a:prstGeom>
          <a:noFill/>
        </p:spPr>
        <p:txBody>
          <a:bodyPr wrap="square" rtlCol="0">
            <a:spAutoFit/>
            <a:scene3d>
              <a:camera prst="orthographicFront"/>
              <a:lightRig rig="threePt" dir="t"/>
            </a:scene3d>
          </a:bodyPr>
          <a:lstStyle/>
          <a:p>
            <a:r>
              <a:rPr lang="en-US" altLang="zh-CN" dirty="0">
                <a:solidFill>
                  <a:schemeClr val="accent1"/>
                </a:solidFill>
                <a:effectLst>
                  <a:outerShdw blurRad="38100" dist="25400" dir="5400000" algn="ctr" rotWithShape="0">
                    <a:srgbClr val="6E747A">
                      <a:alpha val="43000"/>
                    </a:srgbClr>
                  </a:outerShdw>
                </a:effectLst>
                <a:highlight>
                  <a:srgbClr val="0000FF"/>
                </a:highlight>
              </a:rPr>
              <a:t>function</a:t>
            </a:r>
            <a:endParaRPr lang="en-US" altLang="zh-CN" dirty="0">
              <a:solidFill>
                <a:schemeClr val="accent1"/>
              </a:solidFill>
              <a:effectLst>
                <a:outerShdw blurRad="38100" dist="25400" dir="5400000" algn="ctr" rotWithShape="0">
                  <a:srgbClr val="6E747A">
                    <a:alpha val="43000"/>
                  </a:srgbClr>
                </a:outerShdw>
              </a:effectLst>
              <a:highlight>
                <a:srgbClr val="0000FF"/>
              </a:highlight>
            </a:endParaRPr>
          </a:p>
        </p:txBody>
      </p:sp>
      <p:sp>
        <p:nvSpPr>
          <p:cNvPr id="9" name="文本框 8"/>
          <p:cNvSpPr txBox="1"/>
          <p:nvPr/>
        </p:nvSpPr>
        <p:spPr>
          <a:xfrm>
            <a:off x="1548130" y="5516880"/>
            <a:ext cx="5080000" cy="645160"/>
          </a:xfrm>
          <a:prstGeom prst="rect">
            <a:avLst/>
          </a:prstGeom>
          <a:noFill/>
          <a:ln w="12700" cmpd="sng">
            <a:solidFill>
              <a:schemeClr val="accent4">
                <a:lumMod val="50000"/>
              </a:schemeClr>
            </a:solidFill>
            <a:prstDash val="sysDot"/>
          </a:ln>
        </p:spPr>
        <p:txBody>
          <a:bodyPr>
            <a:spAutoFit/>
          </a:bodyPr>
          <a:lstStyle/>
          <a:p>
            <a:pPr>
              <a:buClrTx/>
              <a:buSzTx/>
              <a:buFontTx/>
            </a:pPr>
            <a:r>
              <a:rPr lang="en-US" altLang="zh-CN" sz="1800" b="1" dirty="0"/>
              <a:t>What is the writing purpose? Work in pairs and figure it out. </a:t>
            </a:r>
            <a:endParaRPr lang="en-US" altLang="zh-CN" sz="1800" b="1" dirty="0"/>
          </a:p>
        </p:txBody>
      </p:sp>
      <p:sp>
        <p:nvSpPr>
          <p:cNvPr id="10" name="文本框 9"/>
          <p:cNvSpPr txBox="1"/>
          <p:nvPr/>
        </p:nvSpPr>
        <p:spPr>
          <a:xfrm>
            <a:off x="7019925" y="3789045"/>
            <a:ext cx="1943100" cy="1322070"/>
          </a:xfrm>
          <a:prstGeom prst="rect">
            <a:avLst/>
          </a:prstGeom>
          <a:noFill/>
          <a:ln w="28575" cmpd="dbl">
            <a:solidFill>
              <a:srgbClr val="002060"/>
            </a:solidFill>
            <a:prstDash val="sysDash"/>
          </a:ln>
        </p:spPr>
        <p:txBody>
          <a:bodyPr wrap="square">
            <a:spAutoFit/>
          </a:bodyPr>
          <a:lstStyle/>
          <a:p>
            <a:pPr algn="just"/>
            <a:r>
              <a:rPr lang="en-US" sz="2000" i="1" dirty="0">
                <a:solidFill>
                  <a:srgbClr val="002060"/>
                </a:solidFill>
                <a:latin typeface="Times New Roman" panose="02020603050405020304" pitchFamily="18" charset="0"/>
                <a:ea typeface="宋体" panose="02010600030101010101" pitchFamily="2" charset="-122"/>
              </a:rPr>
              <a:t>help teenagers change their bad habits and live a healthy lifestyle</a:t>
            </a:r>
            <a:endParaRPr lang="zh-CN" altLang="en-US" sz="2000" dirty="0"/>
          </a:p>
        </p:txBody>
      </p:sp>
      <p:sp>
        <p:nvSpPr>
          <p:cNvPr id="37" name="箭头: 下 3"/>
          <p:cNvSpPr/>
          <p:nvPr/>
        </p:nvSpPr>
        <p:spPr>
          <a:xfrm rot="1740000">
            <a:off x="6579235" y="4791075"/>
            <a:ext cx="513080" cy="929005"/>
          </a:xfrm>
          <a:prstGeom prst="downArrow">
            <a:avLst/>
          </a:prstGeom>
          <a:solidFill>
            <a:srgbClr val="7030A0"/>
          </a:solidFill>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675" b="0" i="0" u="none" strike="noStrike" kern="1200" cap="none" spc="0" normalizeH="0" baseline="0" noProof="0">
              <a:ln>
                <a:noFill/>
              </a:ln>
              <a:solidFill>
                <a:schemeClr val="lt1"/>
              </a:solidFill>
              <a:effectLst/>
              <a:uLnTx/>
              <a:uFillTx/>
              <a:latin typeface="+mn-lt"/>
              <a:ea typeface="+mn-ea"/>
              <a:cs typeface="+mn-cs"/>
            </a:endParaRPr>
          </a:p>
        </p:txBody>
      </p:sp>
      <p:sp>
        <p:nvSpPr>
          <p:cNvPr id="13" name="文本框 12"/>
          <p:cNvSpPr txBox="1"/>
          <p:nvPr/>
        </p:nvSpPr>
        <p:spPr>
          <a:xfrm>
            <a:off x="7092315" y="5156835"/>
            <a:ext cx="1943100" cy="1630045"/>
          </a:xfrm>
          <a:prstGeom prst="rect">
            <a:avLst/>
          </a:prstGeom>
          <a:noFill/>
          <a:ln w="28575" cmpd="dbl">
            <a:solidFill>
              <a:srgbClr val="002060"/>
            </a:solidFill>
            <a:prstDash val="sysDash"/>
          </a:ln>
        </p:spPr>
        <p:txBody>
          <a:bodyPr wrap="square">
            <a:spAutoFit/>
          </a:bodyPr>
          <a:lstStyle/>
          <a:p>
            <a:pPr algn="just"/>
            <a:r>
              <a:rPr lang="en-US" sz="2000" i="1" dirty="0">
                <a:solidFill>
                  <a:srgbClr val="002060"/>
                </a:solidFill>
                <a:latin typeface="Times New Roman" panose="02020603050405020304" pitchFamily="18" charset="0"/>
                <a:ea typeface="宋体" panose="02010600030101010101" pitchFamily="2" charset="-122"/>
              </a:rPr>
              <a:t>strengthen our resolve to tackle </a:t>
            </a:r>
            <a:r>
              <a:rPr lang="en-US" sz="2000" i="1" dirty="0" smtClean="0">
                <a:solidFill>
                  <a:srgbClr val="002060"/>
                </a:solidFill>
                <a:latin typeface="Times New Roman" panose="02020603050405020304" pitchFamily="18" charset="0"/>
                <a:ea typeface="宋体" panose="02010600030101010101" pitchFamily="2" charset="-122"/>
              </a:rPr>
              <a:t>the seemingly  </a:t>
            </a:r>
            <a:r>
              <a:rPr lang="en-US" sz="2000" i="1" dirty="0">
                <a:solidFill>
                  <a:srgbClr val="002060"/>
                </a:solidFill>
                <a:latin typeface="Times New Roman" panose="02020603050405020304" pitchFamily="18" charset="0"/>
                <a:ea typeface="宋体" panose="02010600030101010101" pitchFamily="2" charset="-122"/>
              </a:rPr>
              <a:t>tough problems in our lives.</a:t>
            </a:r>
            <a:endParaRPr lang="en-US" sz="2000" i="1" dirty="0">
              <a:solidFill>
                <a:srgbClr val="002060"/>
              </a:solidFill>
              <a:latin typeface="Times New Roman" panose="02020603050405020304" pitchFamily="18" charset="0"/>
              <a:ea typeface="宋体" panose="02010600030101010101" pitchFamily="2" charset="-122"/>
            </a:endParaRPr>
          </a:p>
        </p:txBody>
      </p:sp>
      <p:sp>
        <p:nvSpPr>
          <p:cNvPr id="38" name="箭头: 下 3"/>
          <p:cNvSpPr/>
          <p:nvPr/>
        </p:nvSpPr>
        <p:spPr>
          <a:xfrm rot="19860000" flipH="1">
            <a:off x="6618605" y="5876290"/>
            <a:ext cx="495300" cy="787400"/>
          </a:xfrm>
          <a:prstGeom prst="downArrow">
            <a:avLst/>
          </a:prstGeom>
          <a:solidFill>
            <a:srgbClr val="7030A0"/>
          </a:solidFill>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675"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linds(horizont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linds(horizontal)">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linds(horizontal)">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1" nodeType="click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blinds(horizontal)">
                                      <p:cBhvr>
                                        <p:cTn id="39" dur="500"/>
                                        <p:tgtEl>
                                          <p:spTgt spid="37"/>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blinds(horizontal)">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1" nodeType="click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blinds(horizontal)">
                                      <p:cBhvr>
                                        <p:cTn id="49" dur="500"/>
                                        <p:tgtEl>
                                          <p:spTgt spid="38"/>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blinds(horizontal)">
                                      <p:cBhvr>
                                        <p:cTn id="5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100" grpId="0" animBg="1"/>
      <p:bldP spid="5" grpId="0" animBg="1"/>
      <p:bldP spid="6" grpId="0" animBg="1"/>
      <p:bldP spid="7" grpId="0" animBg="1"/>
      <p:bldP spid="8" grpId="0"/>
      <p:bldP spid="9" grpId="0" animBg="1"/>
      <p:bldP spid="10" grpId="0" animBg="1"/>
      <p:bldP spid="37" grpId="1" animBg="1"/>
      <p:bldP spid="13" grpId="0" animBg="1"/>
      <p:bldP spid="38"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3334" y="0"/>
            <a:ext cx="9157334" cy="646330"/>
          </a:xfrm>
          <a:prstGeom prst="rect">
            <a:avLst/>
          </a:prstGeom>
          <a:solidFill>
            <a:srgbClr val="333399"/>
          </a:solidFill>
          <a:ln w="25400" cap="flat" cmpd="sng" algn="ctr">
            <a:noFill/>
            <a:prstDash val="solid"/>
          </a:ln>
          <a:effectLst/>
        </p:spPr>
        <p:txBody>
          <a:bodyPr>
            <a:spAutoFit/>
          </a:bodyP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marL="0" marR="0" lvl="0" indent="0" algn="ctr" defTabSz="914400" rtl="0" eaLnBrk="1" fontAlgn="base" latinLnBrk="0" hangingPunct="1">
              <a:lnSpc>
                <a:spcPct val="100000"/>
              </a:lnSpc>
              <a:spcBef>
                <a:spcPts val="50"/>
              </a:spcBef>
              <a:spcAft>
                <a:spcPct val="0"/>
              </a:spcAft>
              <a:buClrTx/>
              <a:buSzTx/>
              <a:buFont typeface="Arial" panose="020B0604020202020204" pitchFamily="34" charset="0"/>
              <a:buNone/>
              <a:defRPr/>
            </a:pPr>
            <a:r>
              <a:rPr kumimoji="0" lang="en-US" altLang="zh-CN" sz="3600" b="1" i="0" u="none" strike="noStrike" kern="1200" cap="none" spc="0" normalizeH="0" baseline="0" noProof="1">
                <a:ln w="10160">
                  <a:solidFill>
                    <a:srgbClr val="DAEDEF"/>
                  </a:solidFill>
                  <a:prstDash val="solid"/>
                </a:ln>
                <a:solidFill>
                  <a:srgbClr val="FFFFFF"/>
                </a:solidFill>
                <a:effectLst>
                  <a:outerShdw blurRad="38100" dist="22860" dir="5400000" algn="tl" rotWithShape="0">
                    <a:srgbClr val="000000">
                      <a:alpha val="30000"/>
                    </a:srgbClr>
                  </a:outerShdw>
                </a:effectLst>
                <a:uLnTx/>
                <a:uFillTx/>
                <a:latin typeface="Arial Narrow" panose="020B0606020202030204" pitchFamily="34" charset="0"/>
                <a:ea typeface="宋体" panose="02010600030101010101" pitchFamily="2" charset="-122"/>
                <a:cs typeface="Arial Narrow" panose="020B0606020202030204" pitchFamily="34" charset="0"/>
              </a:rPr>
              <a:t>Retell the text according to the graphic organizer.</a:t>
            </a:r>
            <a:endParaRPr kumimoji="0" lang="en-US" altLang="zh-CN" sz="3600" b="1" i="0" u="none" strike="noStrike" kern="1200" cap="none" spc="0" normalizeH="0" baseline="0" noProof="1">
              <a:ln w="10160">
                <a:solidFill>
                  <a:srgbClr val="DAEDEF"/>
                </a:solidFill>
                <a:prstDash val="solid"/>
              </a:ln>
              <a:solidFill>
                <a:srgbClr val="FFFFFF"/>
              </a:solidFill>
              <a:effectLst>
                <a:outerShdw blurRad="38100" dist="22860" dir="5400000" algn="tl" rotWithShape="0">
                  <a:srgbClr val="000000">
                    <a:alpha val="30000"/>
                  </a:srgbClr>
                </a:outerShdw>
              </a:effectLst>
              <a:uLnTx/>
              <a:uFillTx/>
              <a:latin typeface="Arial Narrow" panose="020B0606020202030204" pitchFamily="34" charset="0"/>
              <a:ea typeface="宋体" panose="02010600030101010101" pitchFamily="2" charset="-122"/>
              <a:cs typeface="Arial Narrow" panose="020B0606020202030204" pitchFamily="34" charset="0"/>
            </a:endParaRPr>
          </a:p>
        </p:txBody>
      </p:sp>
      <p:sp>
        <p:nvSpPr>
          <p:cNvPr id="5" name="右箭头 4"/>
          <p:cNvSpPr/>
          <p:nvPr/>
        </p:nvSpPr>
        <p:spPr>
          <a:xfrm rot="804365">
            <a:off x="5282406" y="2781458"/>
            <a:ext cx="714375" cy="357188"/>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lvl="0" indent="0" algn="l" defTabSz="914400" rtl="0" eaLnBrk="1" fontAlgn="base" latinLnBrk="0" hangingPunct="1">
              <a:lnSpc>
                <a:spcPct val="100000"/>
              </a:lnSpc>
              <a:spcBef>
                <a:spcPct val="0"/>
              </a:spcBef>
              <a:spcAft>
                <a:spcPct val="0"/>
              </a:spcAft>
              <a:buNone/>
              <a:defRPr b="0" i="0" u="none" kern="1200" baseline="0">
                <a:solidFill>
                  <a:schemeClr val="lt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lt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lt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lt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lt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lt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lt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lt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lt1"/>
                </a:solidFill>
                <a:latin typeface="Arial" panose="020B0604020202020204" pitchFamily="34" charset="0"/>
                <a:ea typeface="宋体" panose="02010600030101010101" pitchFamily="2" charset="-122"/>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右箭头 5"/>
          <p:cNvSpPr/>
          <p:nvPr/>
        </p:nvSpPr>
        <p:spPr>
          <a:xfrm rot="11658081">
            <a:off x="2994818" y="2554446"/>
            <a:ext cx="566738" cy="309563"/>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lvl="0" indent="0" algn="l" defTabSz="914400" rtl="0" eaLnBrk="1" fontAlgn="base" latinLnBrk="0" hangingPunct="1">
              <a:lnSpc>
                <a:spcPct val="100000"/>
              </a:lnSpc>
              <a:spcBef>
                <a:spcPct val="0"/>
              </a:spcBef>
              <a:spcAft>
                <a:spcPct val="0"/>
              </a:spcAft>
              <a:buNone/>
              <a:defRPr b="0" i="0" u="none" kern="1200" baseline="0">
                <a:solidFill>
                  <a:schemeClr val="lt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lt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lt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lt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lt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lt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lt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lt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lt1"/>
                </a:solidFill>
                <a:latin typeface="Arial" panose="020B0604020202020204" pitchFamily="34" charset="0"/>
                <a:ea typeface="宋体" panose="02010600030101010101" pitchFamily="2" charset="-122"/>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7" name="组合 6"/>
          <p:cNvGrpSpPr/>
          <p:nvPr/>
        </p:nvGrpSpPr>
        <p:grpSpPr>
          <a:xfrm>
            <a:off x="821531" y="1983581"/>
            <a:ext cx="2695575" cy="857250"/>
            <a:chOff x="2463" y="4599"/>
            <a:chExt cx="2860" cy="1239"/>
          </a:xfrm>
        </p:grpSpPr>
        <p:sp>
          <p:nvSpPr>
            <p:cNvPr id="20" name="Oval 9"/>
            <p:cNvSpPr/>
            <p:nvPr/>
          </p:nvSpPr>
          <p:spPr>
            <a:xfrm>
              <a:off x="2550" y="4599"/>
              <a:ext cx="2495" cy="897"/>
            </a:xfrm>
            <a:prstGeom prst="ellipse">
              <a:avLst/>
            </a:prstGeom>
            <a:solidFill>
              <a:srgbClr val="FFFF00"/>
            </a:solidFill>
            <a:ln w="38100" cap="flat" cmpd="sng">
              <a:solidFill>
                <a:srgbClr val="B2B2B2"/>
              </a:solidFill>
              <a:prstDash val="solid"/>
              <a:round/>
              <a:headEnd type="none" w="med" len="med"/>
              <a:tailEnd type="none" w="med" len="med"/>
            </a:ln>
          </p:spPr>
          <p:txBody>
            <a:bodyPr anchor="ctr" anchorCtr="0">
              <a:spAutoFit/>
            </a:bodyP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a:lnSpc>
                  <a:spcPts val="2000"/>
                </a:lnSpc>
              </a:pPr>
              <a:endParaRPr lang="zh-CN" altLang="en-US" sz="2200" b="1" dirty="0">
                <a:latin typeface="Arial" panose="020B0604020202020204" pitchFamily="34" charset="0"/>
                <a:ea typeface="宋体" panose="02010600030101010101" pitchFamily="2" charset="-122"/>
              </a:endParaRPr>
            </a:p>
          </p:txBody>
        </p:sp>
        <p:sp>
          <p:nvSpPr>
            <p:cNvPr id="21" name="Rectangle 23"/>
            <p:cNvSpPr/>
            <p:nvPr/>
          </p:nvSpPr>
          <p:spPr>
            <a:xfrm>
              <a:off x="2463" y="4731"/>
              <a:ext cx="2860" cy="1107"/>
            </a:xfrm>
            <a:prstGeom prst="rect">
              <a:avLst/>
            </a:prstGeom>
            <a:noFill/>
            <a:ln w="38100">
              <a:noFill/>
            </a:ln>
          </p:spPr>
          <p:txBody>
            <a:bodyPr anchor="t" anchorCtr="0">
              <a:spAutoFit/>
            </a:bodyP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algn="ctr">
                <a:lnSpc>
                  <a:spcPts val="2000"/>
                </a:lnSpc>
              </a:pPr>
              <a:r>
                <a:rPr lang="en-US" altLang="zh-CN" sz="2200" b="1" dirty="0">
                  <a:latin typeface="Arial Narrow" panose="020B0606020202030204" pitchFamily="34" charset="0"/>
                  <a:ea typeface="宋体" panose="02010600030101010101" pitchFamily="2" charset="-122"/>
                </a:rPr>
                <a:t>Reasons for changing bad habits</a:t>
              </a:r>
              <a:endParaRPr lang="en-US" altLang="zh-CN" sz="2200" b="1" dirty="0">
                <a:latin typeface="Arial Narrow" panose="020B0606020202030204" pitchFamily="34" charset="0"/>
                <a:ea typeface="宋体" panose="02010600030101010101" pitchFamily="2" charset="-122"/>
              </a:endParaRPr>
            </a:p>
          </p:txBody>
        </p:sp>
      </p:grpSp>
      <p:grpSp>
        <p:nvGrpSpPr>
          <p:cNvPr id="8" name="组合 7"/>
          <p:cNvGrpSpPr/>
          <p:nvPr/>
        </p:nvGrpSpPr>
        <p:grpSpPr>
          <a:xfrm>
            <a:off x="2904331" y="3340893"/>
            <a:ext cx="2632075" cy="606425"/>
            <a:chOff x="6734" y="1957"/>
            <a:chExt cx="2583" cy="1505"/>
          </a:xfrm>
        </p:grpSpPr>
        <p:sp>
          <p:nvSpPr>
            <p:cNvPr id="18" name="Oval 11"/>
            <p:cNvSpPr/>
            <p:nvPr/>
          </p:nvSpPr>
          <p:spPr>
            <a:xfrm>
              <a:off x="6864" y="1957"/>
              <a:ext cx="2383" cy="1505"/>
            </a:xfrm>
            <a:prstGeom prst="ellipse">
              <a:avLst/>
            </a:prstGeom>
            <a:solidFill>
              <a:srgbClr val="CC99FF"/>
            </a:solidFill>
            <a:ln w="38100" cap="flat" cmpd="sng">
              <a:solidFill>
                <a:srgbClr val="B2B2B2"/>
              </a:solidFill>
              <a:prstDash val="solid"/>
              <a:round/>
              <a:headEnd type="none" w="med" len="med"/>
              <a:tailEnd type="none" w="med" len="med"/>
            </a:ln>
          </p:spPr>
          <p:txBody>
            <a:bodyPr anchor="ctr" anchorCtr="0">
              <a:spAutoFit/>
            </a:bodyP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endParaRPr lang="zh-CN" altLang="en-US" sz="2200" b="1" dirty="0">
                <a:latin typeface="Arial" panose="020B0604020202020204" pitchFamily="34" charset="0"/>
                <a:ea typeface="宋体" panose="02010600030101010101" pitchFamily="2" charset="-122"/>
              </a:endParaRPr>
            </a:p>
          </p:txBody>
        </p:sp>
        <p:sp>
          <p:nvSpPr>
            <p:cNvPr id="19" name="Rectangle 27"/>
            <p:cNvSpPr/>
            <p:nvPr/>
          </p:nvSpPr>
          <p:spPr>
            <a:xfrm>
              <a:off x="6734" y="2121"/>
              <a:ext cx="2583" cy="1070"/>
            </a:xfrm>
            <a:prstGeom prst="rect">
              <a:avLst/>
            </a:prstGeom>
            <a:noFill/>
            <a:ln w="38100">
              <a:noFill/>
            </a:ln>
          </p:spPr>
          <p:txBody>
            <a:bodyPr anchor="t" anchorCtr="0">
              <a:spAutoFit/>
            </a:bodyP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algn="ctr"/>
              <a:r>
                <a:rPr lang="en-US" altLang="zh-CN" sz="2200" b="1" dirty="0">
                  <a:latin typeface="Arial Narrow" panose="020B0606020202030204" pitchFamily="34" charset="0"/>
                  <a:ea typeface="宋体" panose="02010600030101010101" pitchFamily="2" charset="-122"/>
                </a:rPr>
                <a:t>How a habit is formed</a:t>
              </a:r>
              <a:endParaRPr lang="en-US" altLang="zh-CN" sz="2200" b="1" dirty="0">
                <a:latin typeface="Arial Narrow" panose="020B0606020202030204" pitchFamily="34" charset="0"/>
                <a:ea typeface="宋体" panose="02010600030101010101" pitchFamily="2" charset="-122"/>
              </a:endParaRPr>
            </a:p>
          </p:txBody>
        </p:sp>
      </p:grpSp>
      <p:grpSp>
        <p:nvGrpSpPr>
          <p:cNvPr id="9" name="组合 8"/>
          <p:cNvGrpSpPr/>
          <p:nvPr/>
        </p:nvGrpSpPr>
        <p:grpSpPr>
          <a:xfrm>
            <a:off x="6036468" y="2912268"/>
            <a:ext cx="2286000" cy="722313"/>
            <a:chOff x="9240" y="3994"/>
            <a:chExt cx="2383" cy="1722"/>
          </a:xfrm>
        </p:grpSpPr>
        <p:sp>
          <p:nvSpPr>
            <p:cNvPr id="16" name="Oval 10"/>
            <p:cNvSpPr/>
            <p:nvPr/>
          </p:nvSpPr>
          <p:spPr>
            <a:xfrm>
              <a:off x="9240" y="3994"/>
              <a:ext cx="2383" cy="1714"/>
            </a:xfrm>
            <a:prstGeom prst="ellipse">
              <a:avLst/>
            </a:prstGeom>
            <a:solidFill>
              <a:srgbClr val="FF66CC"/>
            </a:solidFill>
            <a:ln w="38100" cap="flat" cmpd="sng">
              <a:solidFill>
                <a:srgbClr val="B2B2B2"/>
              </a:solidFill>
              <a:prstDash val="solid"/>
              <a:round/>
              <a:headEnd type="none" w="med" len="med"/>
              <a:tailEnd type="none" w="med" len="med"/>
            </a:ln>
          </p:spPr>
          <p:txBody>
            <a:bodyPr anchor="ctr" anchorCtr="0">
              <a:spAutoFit/>
            </a:bodyP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a:lnSpc>
                  <a:spcPts val="2000"/>
                </a:lnSpc>
              </a:pPr>
              <a:endParaRPr lang="zh-CN" altLang="en-US" sz="2200" b="1" dirty="0">
                <a:latin typeface="Arial" panose="020B0604020202020204" pitchFamily="34" charset="0"/>
                <a:ea typeface="宋体" panose="02010600030101010101" pitchFamily="2" charset="-122"/>
              </a:endParaRPr>
            </a:p>
          </p:txBody>
        </p:sp>
        <p:sp>
          <p:nvSpPr>
            <p:cNvPr id="17" name="Rectangle 28"/>
            <p:cNvSpPr/>
            <p:nvPr/>
          </p:nvSpPr>
          <p:spPr>
            <a:xfrm>
              <a:off x="9433" y="4275"/>
              <a:ext cx="2043" cy="1441"/>
            </a:xfrm>
            <a:prstGeom prst="rect">
              <a:avLst/>
            </a:prstGeom>
            <a:noFill/>
            <a:ln w="38100">
              <a:noFill/>
            </a:ln>
          </p:spPr>
          <p:txBody>
            <a:bodyPr anchor="t" anchorCtr="0">
              <a:spAutoFit/>
            </a:bodyP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algn="ctr">
                <a:lnSpc>
                  <a:spcPts val="2000"/>
                </a:lnSpc>
              </a:pPr>
              <a:r>
                <a:rPr lang="en-US" altLang="zh-CN" sz="2200" b="1" dirty="0">
                  <a:latin typeface="Arial Narrow" panose="020B0606020202030204" pitchFamily="34" charset="0"/>
                  <a:ea typeface="宋体" panose="02010600030101010101" pitchFamily="2" charset="-122"/>
                </a:rPr>
                <a:t>Ways to change bad habits</a:t>
              </a:r>
              <a:endParaRPr lang="en-US" altLang="zh-CN" sz="2200" b="1" dirty="0">
                <a:latin typeface="Arial Narrow" panose="020B0606020202030204" pitchFamily="34" charset="0"/>
                <a:ea typeface="宋体" panose="02010600030101010101" pitchFamily="2" charset="-122"/>
              </a:endParaRPr>
            </a:p>
          </p:txBody>
        </p:sp>
      </p:grpSp>
      <p:grpSp>
        <p:nvGrpSpPr>
          <p:cNvPr id="10" name="组合 9"/>
          <p:cNvGrpSpPr/>
          <p:nvPr/>
        </p:nvGrpSpPr>
        <p:grpSpPr>
          <a:xfrm>
            <a:off x="2964656" y="4269581"/>
            <a:ext cx="2286000" cy="604837"/>
            <a:chOff x="3331" y="8450"/>
            <a:chExt cx="2513" cy="1424"/>
          </a:xfrm>
        </p:grpSpPr>
        <p:sp>
          <p:nvSpPr>
            <p:cNvPr id="14" name="Oval 12"/>
            <p:cNvSpPr/>
            <p:nvPr/>
          </p:nvSpPr>
          <p:spPr>
            <a:xfrm>
              <a:off x="3458" y="8537"/>
              <a:ext cx="2383" cy="1154"/>
            </a:xfrm>
            <a:prstGeom prst="ellipse">
              <a:avLst/>
            </a:prstGeom>
            <a:solidFill>
              <a:srgbClr val="66FF99"/>
            </a:solidFill>
            <a:ln w="38100" cap="flat" cmpd="sng">
              <a:solidFill>
                <a:srgbClr val="B2B2B2"/>
              </a:solidFill>
              <a:prstDash val="solid"/>
              <a:round/>
              <a:headEnd type="none" w="med" len="med"/>
              <a:tailEnd type="none" w="med" len="med"/>
            </a:ln>
          </p:spPr>
          <p:txBody>
            <a:bodyPr anchor="ctr" anchorCtr="0">
              <a:spAutoFit/>
            </a:bodyP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a:lnSpc>
                  <a:spcPts val="2000"/>
                </a:lnSpc>
              </a:pPr>
              <a:endParaRPr lang="zh-CN" altLang="en-US" sz="2200" b="1" dirty="0">
                <a:latin typeface="Arial" panose="020B0604020202020204" pitchFamily="34" charset="0"/>
                <a:ea typeface="宋体" panose="02010600030101010101" pitchFamily="2" charset="-122"/>
              </a:endParaRPr>
            </a:p>
          </p:txBody>
        </p:sp>
        <p:sp>
          <p:nvSpPr>
            <p:cNvPr id="15" name="Rectangle 31"/>
            <p:cNvSpPr/>
            <p:nvPr/>
          </p:nvSpPr>
          <p:spPr>
            <a:xfrm>
              <a:off x="3331" y="8450"/>
              <a:ext cx="2513" cy="1424"/>
            </a:xfrm>
            <a:prstGeom prst="rect">
              <a:avLst/>
            </a:prstGeom>
            <a:noFill/>
            <a:ln w="38100">
              <a:noFill/>
            </a:ln>
          </p:spPr>
          <p:txBody>
            <a:bodyPr anchor="t" anchorCtr="0">
              <a:spAutoFit/>
            </a:bodyP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algn="ctr">
                <a:lnSpc>
                  <a:spcPts val="2000"/>
                </a:lnSpc>
              </a:pPr>
              <a:r>
                <a:rPr lang="en-US" altLang="zh-CN" sz="2200" b="1" dirty="0">
                  <a:latin typeface="Arial Narrow" panose="020B0606020202030204" pitchFamily="34" charset="0"/>
                  <a:ea typeface="宋体" panose="02010600030101010101" pitchFamily="2" charset="-122"/>
                </a:rPr>
                <a:t>Three steps of the habit cycle</a:t>
              </a:r>
              <a:endParaRPr lang="en-US" altLang="zh-CN" sz="2200" b="1" dirty="0">
                <a:latin typeface="Arial Narrow" panose="020B0606020202030204" pitchFamily="34" charset="0"/>
                <a:ea typeface="宋体" panose="02010600030101010101" pitchFamily="2" charset="-122"/>
              </a:endParaRPr>
            </a:p>
          </p:txBody>
        </p:sp>
      </p:grpSp>
      <p:grpSp>
        <p:nvGrpSpPr>
          <p:cNvPr id="11" name="组合 10"/>
          <p:cNvGrpSpPr/>
          <p:nvPr/>
        </p:nvGrpSpPr>
        <p:grpSpPr>
          <a:xfrm>
            <a:off x="3393281" y="2340768"/>
            <a:ext cx="2071687" cy="714375"/>
            <a:chOff x="3257" y="8537"/>
            <a:chExt cx="2915" cy="1699"/>
          </a:xfrm>
        </p:grpSpPr>
        <p:sp>
          <p:nvSpPr>
            <p:cNvPr id="12" name="Oval 12"/>
            <p:cNvSpPr/>
            <p:nvPr/>
          </p:nvSpPr>
          <p:spPr>
            <a:xfrm>
              <a:off x="3458" y="8537"/>
              <a:ext cx="2383" cy="1699"/>
            </a:xfrm>
            <a:prstGeom prst="ellipse">
              <a:avLst/>
            </a:prstGeom>
            <a:solidFill>
              <a:srgbClr val="00B0F0"/>
            </a:solidFill>
            <a:ln w="38100" cap="flat" cmpd="sng">
              <a:solidFill>
                <a:srgbClr val="B2B2B2"/>
              </a:solidFill>
              <a:prstDash val="solid"/>
              <a:round/>
              <a:headEnd type="none" w="med" len="med"/>
              <a:tailEnd type="none" w="med" len="med"/>
            </a:ln>
          </p:spPr>
          <p:txBody>
            <a:bodyPr anchor="ctr" anchorCtr="0">
              <a:spAutoFit/>
            </a:bodyP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endParaRPr lang="zh-CN" altLang="en-US" b="1" dirty="0">
                <a:latin typeface="Arial" panose="020B0604020202020204" pitchFamily="34" charset="0"/>
                <a:ea typeface="宋体" panose="02010600030101010101" pitchFamily="2" charset="-122"/>
              </a:endParaRPr>
            </a:p>
          </p:txBody>
        </p:sp>
        <p:sp>
          <p:nvSpPr>
            <p:cNvPr id="13" name="Rectangle 31"/>
            <p:cNvSpPr/>
            <p:nvPr/>
          </p:nvSpPr>
          <p:spPr>
            <a:xfrm>
              <a:off x="3257" y="8707"/>
              <a:ext cx="2915" cy="1148"/>
            </a:xfrm>
            <a:prstGeom prst="rect">
              <a:avLst/>
            </a:prstGeom>
            <a:noFill/>
            <a:ln w="38100">
              <a:noFill/>
            </a:ln>
          </p:spPr>
          <p:txBody>
            <a:bodyPr anchor="t" anchorCtr="0">
              <a:spAutoFit/>
            </a:bodyP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algn="ctr"/>
              <a:r>
                <a:rPr lang="en-US" altLang="zh-CN" sz="3200" b="1" dirty="0">
                  <a:latin typeface="Arial Narrow" panose="020B0606020202030204" pitchFamily="34" charset="0"/>
                  <a:ea typeface="宋体" panose="02010600030101010101" pitchFamily="2" charset="-122"/>
                </a:rPr>
                <a:t>bad habit </a:t>
              </a:r>
              <a:endParaRPr lang="en-US" altLang="zh-CN" sz="3200" b="1" dirty="0">
                <a:latin typeface="Arial Narrow" panose="020B0606020202030204" pitchFamily="34" charset="0"/>
                <a:ea typeface="宋体" panose="02010600030101010101" pitchFamily="2" charset="-122"/>
              </a:endParaRPr>
            </a:p>
          </p:txBody>
        </p:sp>
      </p:grpSp>
      <p:sp>
        <p:nvSpPr>
          <p:cNvPr id="22" name="下箭头 21"/>
          <p:cNvSpPr/>
          <p:nvPr/>
        </p:nvSpPr>
        <p:spPr>
          <a:xfrm rot="1800000" flipH="1">
            <a:off x="4197478" y="3054478"/>
            <a:ext cx="314325" cy="314325"/>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lvl="0" indent="0" algn="l" defTabSz="914400" rtl="0" eaLnBrk="1" fontAlgn="base" latinLnBrk="0" hangingPunct="1">
              <a:lnSpc>
                <a:spcPct val="100000"/>
              </a:lnSpc>
              <a:spcBef>
                <a:spcPct val="0"/>
              </a:spcBef>
              <a:spcAft>
                <a:spcPct val="0"/>
              </a:spcAft>
              <a:buNone/>
              <a:defRPr b="0" i="0" u="none" kern="1200" baseline="0">
                <a:solidFill>
                  <a:schemeClr val="lt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lt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lt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lt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lt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lt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lt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lt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lt1"/>
                </a:solidFill>
                <a:latin typeface="Arial" panose="020B0604020202020204" pitchFamily="34" charset="0"/>
                <a:ea typeface="宋体" panose="02010600030101010101" pitchFamily="2" charset="-122"/>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3" name="Text Box 37"/>
          <p:cNvSpPr txBox="1"/>
          <p:nvPr/>
        </p:nvSpPr>
        <p:spPr>
          <a:xfrm>
            <a:off x="4719638" y="692696"/>
            <a:ext cx="4424362" cy="1784350"/>
          </a:xfrm>
          <a:prstGeom prst="rect">
            <a:avLst/>
          </a:prstGeom>
          <a:solidFill>
            <a:srgbClr val="FFFFCC">
              <a:alpha val="70195"/>
            </a:srgbClr>
          </a:solidFill>
          <a:ln w="38100" cap="flat" cmpd="sng">
            <a:solidFill>
              <a:srgbClr val="FFFF99"/>
            </a:solidFill>
            <a:prstDash val="solid"/>
            <a:miter/>
            <a:headEnd type="none" w="med" len="med"/>
            <a:tailEnd type="none" w="med" len="med"/>
          </a:ln>
        </p:spPr>
        <p:txBody>
          <a:bodyPr anchor="t" anchorCtr="0">
            <a:spAutoFit/>
          </a:bodyP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a:lnSpc>
                <a:spcPts val="2200"/>
              </a:lnSpc>
            </a:pPr>
            <a:r>
              <a:rPr lang="zh-CN" altLang="en-US" sz="2200" b="1" dirty="0">
                <a:solidFill>
                  <a:schemeClr val="accent2"/>
                </a:solidFill>
                <a:latin typeface="Arial Narrow" panose="020B0606020202030204" pitchFamily="34" charset="0"/>
                <a:ea typeface="宋体" panose="02010600030101010101" pitchFamily="2" charset="-122"/>
              </a:rPr>
              <a:t>＊</a:t>
            </a:r>
            <a:r>
              <a:rPr lang="en-US" altLang="zh-CN" sz="2200" b="1" dirty="0">
                <a:solidFill>
                  <a:schemeClr val="accent2"/>
                </a:solidFill>
                <a:latin typeface="Arial Narrow" panose="020B0606020202030204" pitchFamily="34" charset="0"/>
                <a:ea typeface="宋体" panose="02010600030101010101" pitchFamily="2" charset="-122"/>
              </a:rPr>
              <a:t>first examine their bad habit cycles and then try to adapt them __________ _________________________________</a:t>
            </a:r>
            <a:endParaRPr lang="en-US" altLang="zh-CN" sz="2200" b="1" dirty="0">
              <a:solidFill>
                <a:schemeClr val="accent2"/>
              </a:solidFill>
              <a:latin typeface="Arial Narrow" panose="020B0606020202030204" pitchFamily="34" charset="0"/>
              <a:ea typeface="宋体" panose="02010600030101010101" pitchFamily="2" charset="-122"/>
            </a:endParaRPr>
          </a:p>
          <a:p>
            <a:pPr>
              <a:lnSpc>
                <a:spcPts val="2200"/>
              </a:lnSpc>
            </a:pPr>
            <a:r>
              <a:rPr lang="en-US" altLang="zh-CN" sz="2200" b="1" dirty="0">
                <a:solidFill>
                  <a:schemeClr val="accent2"/>
                </a:solidFill>
                <a:latin typeface="Arial Narrow" panose="020B0606020202030204" pitchFamily="34" charset="0"/>
                <a:ea typeface="宋体" panose="02010600030101010101" pitchFamily="2" charset="-122"/>
              </a:rPr>
              <a:t>_________________________________.</a:t>
            </a:r>
            <a:endParaRPr lang="en-US" altLang="zh-CN" sz="2200" b="1" dirty="0">
              <a:solidFill>
                <a:schemeClr val="accent2"/>
              </a:solidFill>
              <a:latin typeface="Arial Narrow" panose="020B0606020202030204" pitchFamily="34" charset="0"/>
              <a:ea typeface="宋体" panose="02010600030101010101" pitchFamily="2" charset="-122"/>
            </a:endParaRPr>
          </a:p>
          <a:p>
            <a:pPr>
              <a:lnSpc>
                <a:spcPts val="2200"/>
              </a:lnSpc>
            </a:pPr>
            <a:r>
              <a:rPr lang="zh-CN" altLang="en-US" sz="2200" b="1" dirty="0">
                <a:solidFill>
                  <a:schemeClr val="accent2"/>
                </a:solidFill>
                <a:latin typeface="Arial Narrow" panose="020B0606020202030204" pitchFamily="34" charset="0"/>
                <a:ea typeface="宋体" panose="02010600030101010101" pitchFamily="2" charset="-122"/>
              </a:rPr>
              <a:t>＊</a:t>
            </a:r>
            <a:r>
              <a:rPr lang="en-US" altLang="zh-CN" sz="2200" b="1" dirty="0">
                <a:solidFill>
                  <a:schemeClr val="accent2"/>
                </a:solidFill>
                <a:latin typeface="Arial Narrow" panose="020B0606020202030204" pitchFamily="34" charset="0"/>
                <a:ea typeface="宋体" panose="02010600030101010101" pitchFamily="2" charset="-122"/>
              </a:rPr>
              <a:t>use the habit cycle to ________________.</a:t>
            </a:r>
            <a:endParaRPr lang="en-US" altLang="zh-CN" sz="2200" b="1" dirty="0">
              <a:solidFill>
                <a:schemeClr val="accent2"/>
              </a:solidFill>
              <a:latin typeface="Arial Narrow" panose="020B0606020202030204" pitchFamily="34" charset="0"/>
              <a:ea typeface="宋体" panose="02010600030101010101" pitchFamily="2" charset="-122"/>
            </a:endParaRPr>
          </a:p>
        </p:txBody>
      </p:sp>
      <p:sp>
        <p:nvSpPr>
          <p:cNvPr id="24" name="Text Box 39"/>
          <p:cNvSpPr txBox="1"/>
          <p:nvPr/>
        </p:nvSpPr>
        <p:spPr>
          <a:xfrm>
            <a:off x="0" y="4995862"/>
            <a:ext cx="4995862" cy="1862138"/>
          </a:xfrm>
          <a:prstGeom prst="rect">
            <a:avLst/>
          </a:prstGeom>
          <a:solidFill>
            <a:srgbClr val="FFFFCC">
              <a:alpha val="70195"/>
            </a:srgbClr>
          </a:solidFill>
          <a:ln w="38100" cap="flat" cmpd="sng">
            <a:solidFill>
              <a:srgbClr val="FFFF99"/>
            </a:solidFill>
            <a:prstDash val="solid"/>
            <a:miter/>
            <a:headEnd type="none" w="med" len="med"/>
            <a:tailEnd type="none" w="med" len="med"/>
          </a:ln>
        </p:spPr>
        <p:txBody>
          <a:bodyPr anchor="t" anchorCtr="0">
            <a:spAutoFit/>
          </a:bodyP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a:lnSpc>
                <a:spcPts val="2300"/>
              </a:lnSpc>
            </a:pPr>
            <a:r>
              <a:rPr lang="zh-CN" altLang="en-US" sz="2200" b="1" dirty="0">
                <a:solidFill>
                  <a:schemeClr val="accent2"/>
                </a:solidFill>
                <a:latin typeface="Arial Narrow" panose="020B0606020202030204" pitchFamily="34" charset="0"/>
                <a:ea typeface="宋体" panose="02010600030101010101" pitchFamily="2" charset="-122"/>
              </a:rPr>
              <a:t>＊</a:t>
            </a:r>
            <a:r>
              <a:rPr lang="en-US" altLang="zh-CN" sz="2200" b="1" dirty="0">
                <a:solidFill>
                  <a:schemeClr val="accent2"/>
                </a:solidFill>
                <a:latin typeface="Arial Narrow" panose="020B0606020202030204" pitchFamily="34" charset="0"/>
                <a:ea typeface="宋体" panose="02010600030101010101" pitchFamily="2" charset="-122"/>
              </a:rPr>
              <a:t>Firstly, there is a “cue” that acts as _______________________________. </a:t>
            </a:r>
            <a:endParaRPr lang="en-US" altLang="zh-CN" sz="2200" b="1" dirty="0">
              <a:solidFill>
                <a:schemeClr val="accent2"/>
              </a:solidFill>
              <a:latin typeface="Arial Narrow" panose="020B0606020202030204" pitchFamily="34" charset="0"/>
              <a:ea typeface="宋体" panose="02010600030101010101" pitchFamily="2" charset="-122"/>
            </a:endParaRPr>
          </a:p>
          <a:p>
            <a:pPr>
              <a:lnSpc>
                <a:spcPts val="2300"/>
              </a:lnSpc>
            </a:pPr>
            <a:r>
              <a:rPr lang="zh-CN" altLang="en-US" sz="2200" b="1" dirty="0">
                <a:solidFill>
                  <a:schemeClr val="accent2"/>
                </a:solidFill>
                <a:latin typeface="Arial Narrow" panose="020B0606020202030204" pitchFamily="34" charset="0"/>
                <a:ea typeface="宋体" panose="02010600030101010101" pitchFamily="2" charset="-122"/>
              </a:rPr>
              <a:t>＊</a:t>
            </a:r>
            <a:r>
              <a:rPr lang="en-US" altLang="zh-CN" sz="2200" b="1" dirty="0">
                <a:solidFill>
                  <a:schemeClr val="accent2"/>
                </a:solidFill>
                <a:latin typeface="Arial Narrow" panose="020B0606020202030204" pitchFamily="34" charset="0"/>
                <a:ea typeface="宋体" panose="02010600030101010101" pitchFamily="2" charset="-122"/>
              </a:rPr>
              <a:t>Secondly, there is a “routine”, the regular action _____________________________.</a:t>
            </a:r>
            <a:endParaRPr lang="en-US" altLang="zh-CN" sz="2200" b="1" dirty="0">
              <a:solidFill>
                <a:schemeClr val="accent2"/>
              </a:solidFill>
              <a:latin typeface="Arial Narrow" panose="020B0606020202030204" pitchFamily="34" charset="0"/>
              <a:ea typeface="宋体" panose="02010600030101010101" pitchFamily="2" charset="-122"/>
            </a:endParaRPr>
          </a:p>
          <a:p>
            <a:pPr>
              <a:lnSpc>
                <a:spcPts val="2300"/>
              </a:lnSpc>
            </a:pPr>
            <a:r>
              <a:rPr lang="zh-CN" altLang="en-US" sz="2200" b="1" dirty="0">
                <a:solidFill>
                  <a:schemeClr val="accent2"/>
                </a:solidFill>
                <a:latin typeface="Arial Narrow" panose="020B0606020202030204" pitchFamily="34" charset="0"/>
                <a:ea typeface="宋体" panose="02010600030101010101" pitchFamily="2" charset="-122"/>
              </a:rPr>
              <a:t>＊</a:t>
            </a:r>
            <a:r>
              <a:rPr lang="en-US" altLang="zh-CN" sz="2200" b="1" dirty="0">
                <a:solidFill>
                  <a:schemeClr val="accent2"/>
                </a:solidFill>
                <a:latin typeface="Arial Narrow" panose="020B0606020202030204" pitchFamily="34" charset="0"/>
                <a:ea typeface="宋体" panose="02010600030101010101" pitchFamily="2" charset="-122"/>
              </a:rPr>
              <a:t>Thirdly, there is the “reward”, ________ _____________________ ______________.</a:t>
            </a:r>
            <a:endParaRPr lang="en-US" altLang="zh-CN" sz="2200" b="1" dirty="0">
              <a:solidFill>
                <a:schemeClr val="accent2"/>
              </a:solidFill>
              <a:latin typeface="Arial Narrow" panose="020B0606020202030204" pitchFamily="34" charset="0"/>
              <a:ea typeface="宋体" panose="02010600030101010101" pitchFamily="2" charset="-122"/>
            </a:endParaRPr>
          </a:p>
        </p:txBody>
      </p:sp>
      <p:sp>
        <p:nvSpPr>
          <p:cNvPr id="25" name="矩形 24"/>
          <p:cNvSpPr/>
          <p:nvPr/>
        </p:nvSpPr>
        <p:spPr>
          <a:xfrm>
            <a:off x="4572000" y="692696"/>
            <a:ext cx="4572000" cy="374461"/>
          </a:xfrm>
          <a:prstGeom prst="rect">
            <a:avLst/>
          </a:prstGeom>
          <a:noFill/>
          <a:ln w="9525">
            <a:noFill/>
          </a:ln>
        </p:spPr>
        <p:txBody>
          <a:bodyPr anchor="t" anchorCtr="0">
            <a:spAutoFit/>
          </a:bodyP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a:lnSpc>
                <a:spcPts val="2200"/>
              </a:lnSpc>
            </a:pPr>
            <a:r>
              <a:rPr lang="en-US" altLang="zh-CN" sz="2200" b="1" dirty="0">
                <a:solidFill>
                  <a:srgbClr val="FF0000"/>
                </a:solidFill>
                <a:latin typeface="Arial Narrow" panose="020B0606020202030204" pitchFamily="34" charset="0"/>
                <a:ea typeface="宋体" panose="02010600030101010101" pitchFamily="2" charset="-122"/>
              </a:rPr>
              <a:t>                                             </a:t>
            </a:r>
            <a:endParaRPr lang="zh-CN" altLang="en-US" sz="2200" b="1" dirty="0">
              <a:solidFill>
                <a:srgbClr val="FF0000"/>
              </a:solidFill>
              <a:latin typeface="Arial Narrow" panose="020B0606020202030204" pitchFamily="34" charset="0"/>
              <a:ea typeface="宋体" panose="02010600030101010101" pitchFamily="2" charset="-122"/>
            </a:endParaRPr>
          </a:p>
        </p:txBody>
      </p:sp>
      <p:sp>
        <p:nvSpPr>
          <p:cNvPr id="27" name="Text Box 37"/>
          <p:cNvSpPr txBox="1"/>
          <p:nvPr/>
        </p:nvSpPr>
        <p:spPr>
          <a:xfrm>
            <a:off x="5214938" y="3733800"/>
            <a:ext cx="3929062" cy="2157412"/>
          </a:xfrm>
          <a:prstGeom prst="rect">
            <a:avLst/>
          </a:prstGeom>
          <a:solidFill>
            <a:srgbClr val="FFFFCC">
              <a:alpha val="70195"/>
            </a:srgbClr>
          </a:solidFill>
          <a:ln w="38100" cap="flat" cmpd="sng">
            <a:solidFill>
              <a:srgbClr val="FFFF99"/>
            </a:solidFill>
            <a:prstDash val="solid"/>
            <a:miter/>
            <a:headEnd type="none" w="med" len="med"/>
            <a:tailEnd type="none" w="med" len="med"/>
          </a:ln>
        </p:spPr>
        <p:txBody>
          <a:bodyPr anchor="t" anchorCtr="0">
            <a:spAutoFit/>
          </a:bodyP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a:lnSpc>
                <a:spcPts val="2300"/>
              </a:lnSpc>
            </a:pPr>
            <a:r>
              <a:rPr lang="en-US" altLang="zh-CN" sz="2200" b="1" dirty="0">
                <a:solidFill>
                  <a:schemeClr val="accent2"/>
                </a:solidFill>
                <a:latin typeface="Arial Narrow" panose="020B0606020202030204" pitchFamily="34" charset="0"/>
                <a:ea typeface="宋体" panose="02010600030101010101" pitchFamily="2" charset="-122"/>
              </a:rPr>
              <a:t>Tips:</a:t>
            </a:r>
            <a:endParaRPr lang="en-US" altLang="zh-CN" sz="2200" b="1" dirty="0">
              <a:solidFill>
                <a:schemeClr val="accent2"/>
              </a:solidFill>
              <a:latin typeface="Arial Narrow" panose="020B0606020202030204" pitchFamily="34" charset="0"/>
              <a:ea typeface="宋体" panose="02010600030101010101" pitchFamily="2" charset="-122"/>
            </a:endParaRPr>
          </a:p>
          <a:p>
            <a:pPr>
              <a:lnSpc>
                <a:spcPts val="2300"/>
              </a:lnSpc>
            </a:pPr>
            <a:r>
              <a:rPr lang="zh-CN" altLang="en-US" sz="2200" b="1" dirty="0">
                <a:solidFill>
                  <a:schemeClr val="accent2"/>
                </a:solidFill>
                <a:latin typeface="Arial Narrow" panose="020B0606020202030204" pitchFamily="34" charset="0"/>
                <a:ea typeface="宋体" panose="02010600030101010101" pitchFamily="2" charset="-122"/>
              </a:rPr>
              <a:t>＊</a:t>
            </a:r>
            <a:r>
              <a:rPr lang="en-US" altLang="zh-CN" sz="2200" b="1" dirty="0">
                <a:solidFill>
                  <a:schemeClr val="accent2"/>
                </a:solidFill>
                <a:latin typeface="Arial Narrow" panose="020B0606020202030204" pitchFamily="34" charset="0"/>
                <a:ea typeface="宋体" panose="02010600030101010101" pitchFamily="2" charset="-122"/>
              </a:rPr>
              <a:t>The most successful way to change bad habits is  __________ ______________________. </a:t>
            </a:r>
            <a:endParaRPr lang="en-US" altLang="zh-CN" sz="2200" b="1" dirty="0">
              <a:solidFill>
                <a:schemeClr val="accent2"/>
              </a:solidFill>
              <a:latin typeface="Arial Narrow" panose="020B0606020202030204" pitchFamily="34" charset="0"/>
              <a:ea typeface="宋体" panose="02010600030101010101" pitchFamily="2" charset="-122"/>
            </a:endParaRPr>
          </a:p>
          <a:p>
            <a:pPr>
              <a:lnSpc>
                <a:spcPts val="2300"/>
              </a:lnSpc>
            </a:pPr>
            <a:r>
              <a:rPr lang="zh-CN" altLang="en-US" sz="2200" b="1" dirty="0">
                <a:solidFill>
                  <a:schemeClr val="accent2"/>
                </a:solidFill>
                <a:latin typeface="Arial Narrow" panose="020B0606020202030204" pitchFamily="34" charset="0"/>
                <a:ea typeface="宋体" panose="02010600030101010101" pitchFamily="2" charset="-122"/>
              </a:rPr>
              <a:t>＊</a:t>
            </a:r>
            <a:r>
              <a:rPr lang="en-US" altLang="zh-CN" sz="2200" b="1" dirty="0">
                <a:solidFill>
                  <a:schemeClr val="accent2"/>
                </a:solidFill>
                <a:latin typeface="Arial Narrow" panose="020B0606020202030204" pitchFamily="34" charset="0"/>
                <a:ea typeface="宋体" panose="02010600030101010101" pitchFamily="2" charset="-122"/>
              </a:rPr>
              <a:t>Teenagers must show _______</a:t>
            </a:r>
            <a:endParaRPr lang="en-US" altLang="zh-CN" sz="2200" b="1" dirty="0">
              <a:solidFill>
                <a:schemeClr val="accent2"/>
              </a:solidFill>
              <a:latin typeface="Arial Narrow" panose="020B0606020202030204" pitchFamily="34" charset="0"/>
              <a:ea typeface="宋体" panose="02010600030101010101" pitchFamily="2" charset="-122"/>
            </a:endParaRPr>
          </a:p>
          <a:p>
            <a:pPr>
              <a:lnSpc>
                <a:spcPts val="2300"/>
              </a:lnSpc>
            </a:pPr>
            <a:r>
              <a:rPr lang="en-US" altLang="zh-CN" sz="2200" b="1" dirty="0">
                <a:solidFill>
                  <a:schemeClr val="accent2"/>
                </a:solidFill>
                <a:latin typeface="Arial Narrow" panose="020B0606020202030204" pitchFamily="34" charset="0"/>
                <a:ea typeface="宋体" panose="02010600030101010101" pitchFamily="2" charset="-122"/>
              </a:rPr>
              <a:t>___________ and repeatedly take many small steps.</a:t>
            </a:r>
            <a:endParaRPr lang="en-US" altLang="zh-CN" sz="2200" b="1" dirty="0">
              <a:solidFill>
                <a:schemeClr val="accent2"/>
              </a:solidFill>
              <a:latin typeface="Arial Narrow" panose="020B0606020202030204" pitchFamily="34" charset="0"/>
              <a:ea typeface="宋体" panose="02010600030101010101" pitchFamily="2" charset="-122"/>
            </a:endParaRPr>
          </a:p>
        </p:txBody>
      </p:sp>
      <p:sp>
        <p:nvSpPr>
          <p:cNvPr id="28" name="Text Box 36"/>
          <p:cNvSpPr txBox="1"/>
          <p:nvPr/>
        </p:nvSpPr>
        <p:spPr>
          <a:xfrm>
            <a:off x="0" y="764704"/>
            <a:ext cx="3929063" cy="1108075"/>
          </a:xfrm>
          <a:prstGeom prst="rect">
            <a:avLst/>
          </a:prstGeom>
          <a:solidFill>
            <a:srgbClr val="FFFFCC">
              <a:alpha val="70195"/>
            </a:srgbClr>
          </a:solidFill>
          <a:ln w="38100" cap="flat" cmpd="sng">
            <a:solidFill>
              <a:srgbClr val="FFFF99"/>
            </a:solidFill>
            <a:prstDash val="solid"/>
            <a:miter/>
            <a:headEnd type="none" w="med" len="med"/>
            <a:tailEnd type="none" w="med" len="med"/>
          </a:ln>
        </p:spPr>
        <p:txBody>
          <a:bodyPr anchor="t" anchorCtr="0">
            <a:spAutoFit/>
          </a:bodyP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r>
              <a:rPr lang="en-US" altLang="zh-CN" sz="2200" b="1" dirty="0">
                <a:solidFill>
                  <a:schemeClr val="accent2"/>
                </a:solidFill>
                <a:latin typeface="Arial Narrow" panose="020B0606020202030204" pitchFamily="34" charset="0"/>
                <a:ea typeface="宋体" panose="02010600030101010101" pitchFamily="2" charset="-122"/>
              </a:rPr>
              <a:t>Bad habits, if left unchecked, could ______________________ when teenagers become adults.</a:t>
            </a:r>
            <a:endParaRPr lang="en-US" altLang="zh-CN" sz="2200" b="1" dirty="0">
              <a:solidFill>
                <a:schemeClr val="accent2"/>
              </a:solidFill>
              <a:latin typeface="Arial Narrow" panose="020B0606020202030204" pitchFamily="34" charset="0"/>
              <a:ea typeface="宋体" panose="02010600030101010101" pitchFamily="2" charset="-122"/>
            </a:endParaRPr>
          </a:p>
        </p:txBody>
      </p:sp>
      <p:sp>
        <p:nvSpPr>
          <p:cNvPr id="29" name="Text Box 39"/>
          <p:cNvSpPr txBox="1"/>
          <p:nvPr/>
        </p:nvSpPr>
        <p:spPr>
          <a:xfrm>
            <a:off x="0" y="2742247"/>
            <a:ext cx="2786063" cy="1566863"/>
          </a:xfrm>
          <a:prstGeom prst="rect">
            <a:avLst/>
          </a:prstGeom>
          <a:solidFill>
            <a:srgbClr val="FFFFCC">
              <a:alpha val="70195"/>
            </a:srgbClr>
          </a:solidFill>
          <a:ln w="38100" cap="flat" cmpd="sng">
            <a:solidFill>
              <a:srgbClr val="FFFF99"/>
            </a:solidFill>
            <a:prstDash val="solid"/>
            <a:miter/>
            <a:headEnd type="none" w="med" len="med"/>
            <a:tailEnd type="none" w="med" len="med"/>
          </a:ln>
        </p:spPr>
        <p:txBody>
          <a:bodyPr anchor="t" anchorCtr="0">
            <a:spAutoFit/>
          </a:bodyP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a:lnSpc>
                <a:spcPts val="2300"/>
              </a:lnSpc>
            </a:pPr>
            <a:r>
              <a:rPr lang="en-US" altLang="zh-CN" sz="2200" b="1" dirty="0">
                <a:solidFill>
                  <a:schemeClr val="accent2"/>
                </a:solidFill>
                <a:latin typeface="Arial Narrow" panose="020B0606020202030204" pitchFamily="34" charset="0"/>
                <a:ea typeface="宋体" panose="02010600030101010101" pitchFamily="2" charset="-122"/>
              </a:rPr>
              <a:t>We make a choice and repeat it over and over again. Soon _________ ___________________</a:t>
            </a:r>
            <a:endParaRPr lang="en-US" altLang="zh-CN" sz="2200" b="1" dirty="0">
              <a:solidFill>
                <a:schemeClr val="accent2"/>
              </a:solidFill>
              <a:latin typeface="Arial Narrow" panose="020B0606020202030204" pitchFamily="34" charset="0"/>
              <a:ea typeface="宋体" panose="02010600030101010101" pitchFamily="2" charset="-122"/>
            </a:endParaRPr>
          </a:p>
          <a:p>
            <a:pPr>
              <a:lnSpc>
                <a:spcPts val="2300"/>
              </a:lnSpc>
            </a:pPr>
            <a:r>
              <a:rPr lang="en-US" altLang="zh-CN" sz="2200" b="1" dirty="0">
                <a:solidFill>
                  <a:schemeClr val="accent2"/>
                </a:solidFill>
                <a:latin typeface="Arial Narrow" panose="020B0606020202030204" pitchFamily="34" charset="0"/>
                <a:ea typeface="宋体" panose="02010600030101010101" pitchFamily="2" charset="-122"/>
              </a:rPr>
              <a:t>__________________</a:t>
            </a:r>
            <a:endParaRPr lang="en-US" altLang="zh-CN" sz="2200" b="1" dirty="0">
              <a:solidFill>
                <a:schemeClr val="accent2"/>
              </a:solidFill>
              <a:latin typeface="Arial Narrow" panose="020B0606020202030204" pitchFamily="34" charset="0"/>
              <a:ea typeface="宋体" panose="02010600030101010101" pitchFamily="2" charset="-122"/>
            </a:endParaRPr>
          </a:p>
        </p:txBody>
      </p:sp>
      <p:sp>
        <p:nvSpPr>
          <p:cNvPr id="30" name="矩形 29"/>
          <p:cNvSpPr/>
          <p:nvPr/>
        </p:nvSpPr>
        <p:spPr>
          <a:xfrm>
            <a:off x="251520" y="5229200"/>
            <a:ext cx="3559175" cy="387350"/>
          </a:xfrm>
          <a:prstGeom prst="rect">
            <a:avLst/>
          </a:prstGeom>
          <a:noFill/>
          <a:ln w="9525">
            <a:noFill/>
          </a:ln>
        </p:spPr>
        <p:txBody>
          <a:bodyPr anchor="t" anchorCtr="0">
            <a:spAutoFit/>
          </a:bodyP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a:lnSpc>
                <a:spcPts val="2300"/>
              </a:lnSpc>
            </a:pPr>
            <a:r>
              <a:rPr lang="en-US" altLang="zh-CN" sz="2200" b="1" dirty="0">
                <a:solidFill>
                  <a:srgbClr val="FF0000"/>
                </a:solidFill>
                <a:latin typeface="Arial Narrow" panose="020B0606020202030204" pitchFamily="34" charset="0"/>
                <a:ea typeface="宋体" panose="02010600030101010101" pitchFamily="2" charset="-122"/>
              </a:rPr>
              <a:t>a signal to do something</a:t>
            </a:r>
            <a:endParaRPr lang="zh-CN" altLang="en-US" sz="2200" b="1" dirty="0">
              <a:solidFill>
                <a:srgbClr val="FF0000"/>
              </a:solidFill>
              <a:latin typeface="Arial Narrow" panose="020B0606020202030204" pitchFamily="34" charset="0"/>
              <a:ea typeface="宋体" panose="02010600030101010101" pitchFamily="2" charset="-122"/>
            </a:endParaRPr>
          </a:p>
        </p:txBody>
      </p:sp>
      <p:sp>
        <p:nvSpPr>
          <p:cNvPr id="31" name="矩形 30"/>
          <p:cNvSpPr/>
          <p:nvPr/>
        </p:nvSpPr>
        <p:spPr>
          <a:xfrm>
            <a:off x="899592" y="5805264"/>
            <a:ext cx="3689350" cy="387350"/>
          </a:xfrm>
          <a:prstGeom prst="rect">
            <a:avLst/>
          </a:prstGeom>
          <a:noFill/>
          <a:ln w="9525">
            <a:noFill/>
          </a:ln>
        </p:spPr>
        <p:txBody>
          <a:bodyPr anchor="t" anchorCtr="0">
            <a:spAutoFit/>
          </a:bodyP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a:lnSpc>
                <a:spcPts val="2300"/>
              </a:lnSpc>
            </a:pPr>
            <a:r>
              <a:rPr lang="en-US" altLang="zh-CN" sz="2200" b="1" dirty="0">
                <a:solidFill>
                  <a:srgbClr val="FF0000"/>
                </a:solidFill>
                <a:latin typeface="Arial Narrow" panose="020B0606020202030204" pitchFamily="34" charset="0"/>
                <a:ea typeface="宋体" panose="02010600030101010101" pitchFamily="2" charset="-122"/>
              </a:rPr>
              <a:t>you take in response to the cue</a:t>
            </a:r>
            <a:endParaRPr lang="zh-CN" altLang="en-US" sz="2200" dirty="0">
              <a:solidFill>
                <a:srgbClr val="FF0000"/>
              </a:solidFill>
              <a:latin typeface="Arial" panose="020B0604020202020204" pitchFamily="34" charset="0"/>
              <a:ea typeface="宋体" panose="02010600030101010101" pitchFamily="2" charset="-122"/>
            </a:endParaRPr>
          </a:p>
        </p:txBody>
      </p:sp>
      <p:sp>
        <p:nvSpPr>
          <p:cNvPr id="32" name="矩形 31"/>
          <p:cNvSpPr/>
          <p:nvPr/>
        </p:nvSpPr>
        <p:spPr>
          <a:xfrm>
            <a:off x="251520" y="6175375"/>
            <a:ext cx="4929187" cy="682625"/>
          </a:xfrm>
          <a:prstGeom prst="rect">
            <a:avLst/>
          </a:prstGeom>
          <a:noFill/>
          <a:ln w="9525">
            <a:noFill/>
          </a:ln>
        </p:spPr>
        <p:txBody>
          <a:bodyPr anchor="t" anchorCtr="0">
            <a:spAutoFit/>
          </a:bodyP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a:lnSpc>
                <a:spcPts val="2300"/>
              </a:lnSpc>
            </a:pPr>
            <a:r>
              <a:rPr lang="en-US" altLang="zh-CN" sz="2200" b="1" dirty="0">
                <a:solidFill>
                  <a:srgbClr val="FF0000"/>
                </a:solidFill>
                <a:latin typeface="Arial Narrow" panose="020B0606020202030204" pitchFamily="34" charset="0"/>
                <a:ea typeface="宋体" panose="02010600030101010101" pitchFamily="2" charset="-122"/>
              </a:rPr>
              <a:t>                                                        the good thing or feeling we get from the routine</a:t>
            </a:r>
            <a:endParaRPr lang="zh-CN" altLang="en-US" sz="2200" b="1" dirty="0">
              <a:solidFill>
                <a:srgbClr val="FF0000"/>
              </a:solidFill>
              <a:latin typeface="Arial Narrow" panose="020B0606020202030204" pitchFamily="34" charset="0"/>
              <a:ea typeface="宋体" panose="02010600030101010101" pitchFamily="2" charset="-122"/>
            </a:endParaRPr>
          </a:p>
        </p:txBody>
      </p:sp>
      <p:sp>
        <p:nvSpPr>
          <p:cNvPr id="33" name="矩形 32"/>
          <p:cNvSpPr/>
          <p:nvPr/>
        </p:nvSpPr>
        <p:spPr>
          <a:xfrm>
            <a:off x="4860032" y="908720"/>
            <a:ext cx="4572000" cy="938213"/>
          </a:xfrm>
          <a:prstGeom prst="rect">
            <a:avLst/>
          </a:prstGeom>
          <a:noFill/>
          <a:ln w="9525">
            <a:noFill/>
          </a:ln>
        </p:spPr>
        <p:txBody>
          <a:bodyPr anchor="t" anchorCtr="0">
            <a:spAutoFit/>
          </a:bodyP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a:lnSpc>
                <a:spcPts val="2200"/>
              </a:lnSpc>
            </a:pPr>
            <a:r>
              <a:rPr lang="en-US" altLang="zh-CN" sz="2200" b="1" dirty="0">
                <a:solidFill>
                  <a:srgbClr val="FF0000"/>
                </a:solidFill>
                <a:latin typeface="Arial Narrow" panose="020B0606020202030204" pitchFamily="34" charset="0"/>
                <a:ea typeface="宋体" panose="02010600030101010101" pitchFamily="2" charset="-122"/>
              </a:rPr>
              <a:t>                                             by combining the information from their habit cycles with their own positive ideas</a:t>
            </a:r>
            <a:endParaRPr lang="zh-CN" altLang="en-US" sz="2200" b="1" dirty="0">
              <a:solidFill>
                <a:srgbClr val="FF0000"/>
              </a:solidFill>
              <a:latin typeface="Arial Narrow" panose="020B0606020202030204" pitchFamily="34" charset="0"/>
              <a:ea typeface="宋体" panose="02010600030101010101" pitchFamily="2" charset="-122"/>
            </a:endParaRPr>
          </a:p>
        </p:txBody>
      </p:sp>
      <p:sp>
        <p:nvSpPr>
          <p:cNvPr id="34" name="矩形 33"/>
          <p:cNvSpPr/>
          <p:nvPr/>
        </p:nvSpPr>
        <p:spPr>
          <a:xfrm>
            <a:off x="4499992" y="1988840"/>
            <a:ext cx="2387600" cy="430212"/>
          </a:xfrm>
          <a:prstGeom prst="rect">
            <a:avLst/>
          </a:prstGeom>
          <a:noFill/>
          <a:ln w="9525">
            <a:noFill/>
          </a:ln>
        </p:spPr>
        <p:txBody>
          <a:bodyPr anchor="t" anchorCtr="0">
            <a:spAutoFit/>
          </a:bodyP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r>
              <a:rPr lang="en-US" altLang="zh-CN" sz="2200" b="1" dirty="0">
                <a:solidFill>
                  <a:srgbClr val="FF0000"/>
                </a:solidFill>
                <a:latin typeface="Arial Narrow" panose="020B0606020202030204" pitchFamily="34" charset="0"/>
                <a:ea typeface="宋体" panose="02010600030101010101" pitchFamily="2" charset="-122"/>
              </a:rPr>
              <a:t>create good habits</a:t>
            </a:r>
            <a:endParaRPr lang="zh-CN" altLang="en-US" sz="2200" b="1" dirty="0">
              <a:solidFill>
                <a:srgbClr val="FF0000"/>
              </a:solidFill>
              <a:latin typeface="Arial Narrow" panose="020B0606020202030204" pitchFamily="34" charset="0"/>
              <a:ea typeface="宋体" panose="02010600030101010101" pitchFamily="2" charset="-122"/>
            </a:endParaRPr>
          </a:p>
        </p:txBody>
      </p:sp>
      <p:sp>
        <p:nvSpPr>
          <p:cNvPr id="35" name="矩形 34"/>
          <p:cNvSpPr/>
          <p:nvPr/>
        </p:nvSpPr>
        <p:spPr>
          <a:xfrm>
            <a:off x="5137150" y="4293096"/>
            <a:ext cx="4006850" cy="682625"/>
          </a:xfrm>
          <a:prstGeom prst="rect">
            <a:avLst/>
          </a:prstGeom>
          <a:noFill/>
          <a:ln w="9525">
            <a:noFill/>
          </a:ln>
        </p:spPr>
        <p:txBody>
          <a:bodyPr anchor="t" anchorCtr="0">
            <a:spAutoFit/>
          </a:bodyP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a:lnSpc>
                <a:spcPts val="2300"/>
              </a:lnSpc>
            </a:pPr>
            <a:r>
              <a:rPr lang="en-US" altLang="zh-CN" sz="2200" b="1" dirty="0">
                <a:solidFill>
                  <a:srgbClr val="FF0000"/>
                </a:solidFill>
                <a:latin typeface="Arial Narrow" panose="020B0606020202030204" pitchFamily="34" charset="0"/>
                <a:ea typeface="宋体" panose="02010600030101010101" pitchFamily="2" charset="-122"/>
              </a:rPr>
              <a:t>                                     not suddenly, but over a period of time</a:t>
            </a:r>
            <a:endParaRPr lang="zh-CN" altLang="en-US" sz="2200" b="1" dirty="0">
              <a:solidFill>
                <a:srgbClr val="FF0000"/>
              </a:solidFill>
              <a:latin typeface="Arial Narrow" panose="020B0606020202030204" pitchFamily="34" charset="0"/>
              <a:ea typeface="宋体" panose="02010600030101010101" pitchFamily="2" charset="-122"/>
            </a:endParaRPr>
          </a:p>
        </p:txBody>
      </p:sp>
      <p:sp>
        <p:nvSpPr>
          <p:cNvPr id="36" name="矩形 35"/>
          <p:cNvSpPr/>
          <p:nvPr/>
        </p:nvSpPr>
        <p:spPr>
          <a:xfrm>
            <a:off x="8108156" y="4716463"/>
            <a:ext cx="849313" cy="431800"/>
          </a:xfrm>
          <a:prstGeom prst="rect">
            <a:avLst/>
          </a:prstGeom>
          <a:noFill/>
          <a:ln w="9525">
            <a:noFill/>
          </a:ln>
        </p:spPr>
        <p:txBody>
          <a:bodyPr anchor="t" anchorCtr="0">
            <a:spAutoFit/>
          </a:bodyP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r>
              <a:rPr lang="en-US" altLang="zh-CN" sz="2200" b="1" dirty="0">
                <a:solidFill>
                  <a:srgbClr val="FF0000"/>
                </a:solidFill>
                <a:latin typeface="Arial Narrow" panose="020B0606020202030204" pitchFamily="34" charset="0"/>
                <a:ea typeface="宋体" panose="02010600030101010101" pitchFamily="2" charset="-122"/>
              </a:rPr>
              <a:t>some</a:t>
            </a:r>
            <a:endParaRPr lang="zh-CN" altLang="en-US" sz="2200" b="1" dirty="0">
              <a:solidFill>
                <a:srgbClr val="FF0000"/>
              </a:solidFill>
              <a:latin typeface="Arial Narrow" panose="020B0606020202030204" pitchFamily="34" charset="0"/>
              <a:ea typeface="宋体" panose="02010600030101010101" pitchFamily="2" charset="-122"/>
            </a:endParaRPr>
          </a:p>
        </p:txBody>
      </p:sp>
      <p:sp>
        <p:nvSpPr>
          <p:cNvPr id="37" name="矩形 36"/>
          <p:cNvSpPr/>
          <p:nvPr/>
        </p:nvSpPr>
        <p:spPr>
          <a:xfrm>
            <a:off x="5437981" y="5072063"/>
            <a:ext cx="1347788" cy="430213"/>
          </a:xfrm>
          <a:prstGeom prst="rect">
            <a:avLst/>
          </a:prstGeom>
          <a:noFill/>
          <a:ln w="9525">
            <a:noFill/>
          </a:ln>
        </p:spPr>
        <p:txBody>
          <a:bodyPr anchor="t" anchorCtr="0">
            <a:spAutoFit/>
          </a:bodyP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r>
              <a:rPr lang="en-US" altLang="zh-CN" sz="2200" b="1" dirty="0">
                <a:solidFill>
                  <a:srgbClr val="FF0000"/>
                </a:solidFill>
                <a:latin typeface="Arial Narrow" panose="020B0606020202030204" pitchFamily="34" charset="0"/>
                <a:ea typeface="宋体" panose="02010600030101010101" pitchFamily="2" charset="-122"/>
              </a:rPr>
              <a:t>discipline</a:t>
            </a:r>
            <a:endParaRPr lang="zh-CN" altLang="en-US" sz="2200" b="1" dirty="0">
              <a:solidFill>
                <a:srgbClr val="FF0000"/>
              </a:solidFill>
              <a:latin typeface="Arial Narrow" panose="020B0606020202030204" pitchFamily="34" charset="0"/>
              <a:ea typeface="宋体" panose="02010600030101010101" pitchFamily="2" charset="-122"/>
            </a:endParaRPr>
          </a:p>
        </p:txBody>
      </p:sp>
      <p:sp>
        <p:nvSpPr>
          <p:cNvPr id="38" name="矩形 37"/>
          <p:cNvSpPr/>
          <p:nvPr/>
        </p:nvSpPr>
        <p:spPr>
          <a:xfrm>
            <a:off x="683568" y="1052736"/>
            <a:ext cx="3355975" cy="430212"/>
          </a:xfrm>
          <a:prstGeom prst="rect">
            <a:avLst/>
          </a:prstGeom>
          <a:noFill/>
          <a:ln w="9525">
            <a:noFill/>
          </a:ln>
        </p:spPr>
        <p:txBody>
          <a:bodyPr anchor="t" anchorCtr="0">
            <a:spAutoFit/>
          </a:bodyP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r>
              <a:rPr lang="en-US" altLang="zh-CN" sz="2200" b="1" dirty="0">
                <a:solidFill>
                  <a:srgbClr val="FF0000"/>
                </a:solidFill>
                <a:latin typeface="Arial Narrow" panose="020B0606020202030204" pitchFamily="34" charset="0"/>
                <a:ea typeface="宋体" panose="02010600030101010101" pitchFamily="2" charset="-122"/>
              </a:rPr>
              <a:t>lead to more serious ones</a:t>
            </a:r>
            <a:endParaRPr lang="zh-CN" altLang="en-US" sz="2200" b="1" dirty="0">
              <a:solidFill>
                <a:srgbClr val="FF0000"/>
              </a:solidFill>
              <a:latin typeface="Arial Narrow" panose="020B0606020202030204" pitchFamily="34" charset="0"/>
              <a:ea typeface="宋体" panose="02010600030101010101" pitchFamily="2" charset="-122"/>
            </a:endParaRPr>
          </a:p>
        </p:txBody>
      </p:sp>
      <p:sp>
        <p:nvSpPr>
          <p:cNvPr id="39" name="矩形 38"/>
          <p:cNvSpPr/>
          <p:nvPr/>
        </p:nvSpPr>
        <p:spPr>
          <a:xfrm>
            <a:off x="0" y="3356992"/>
            <a:ext cx="2865438" cy="977900"/>
          </a:xfrm>
          <a:prstGeom prst="rect">
            <a:avLst/>
          </a:prstGeom>
          <a:noFill/>
          <a:ln w="9525">
            <a:noFill/>
          </a:ln>
        </p:spPr>
        <p:txBody>
          <a:bodyPr anchor="t" anchorCtr="0">
            <a:spAutoFit/>
          </a:bodyP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a:lnSpc>
                <a:spcPts val="2300"/>
              </a:lnSpc>
            </a:pPr>
            <a:r>
              <a:rPr lang="en-US" altLang="zh-CN" sz="2200" b="1" dirty="0">
                <a:solidFill>
                  <a:srgbClr val="FF0000"/>
                </a:solidFill>
                <a:latin typeface="Arial Narrow" panose="020B0606020202030204" pitchFamily="34" charset="0"/>
                <a:ea typeface="宋体" panose="02010600030101010101" pitchFamily="2" charset="-122"/>
              </a:rPr>
              <a:t>                     that choice becomes automatic and forms a habit</a:t>
            </a:r>
            <a:endParaRPr lang="zh-CN" altLang="en-US" sz="2200" b="1" dirty="0">
              <a:solidFill>
                <a:srgbClr val="FF0000"/>
              </a:solidFill>
              <a:latin typeface="Arial Narrow" panose="020B0606020202030204" pitchFamily="34"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blinds(horizontal)">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blinds(horizontal)">
                                      <p:cBhvr>
                                        <p:cTn id="27" dur="500"/>
                                        <p:tgtEl>
                                          <p:spTgt spid="3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blinds(horizontal)">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linds(horizont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9"/>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39"/>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10"/>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blinds(horizontal)">
                                      <p:cBhvr>
                                        <p:cTn id="54" dur="500"/>
                                        <p:tgtEl>
                                          <p:spTgt spid="24"/>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blinds(horizontal)">
                                      <p:cBhvr>
                                        <p:cTn id="59" dur="500"/>
                                        <p:tgtEl>
                                          <p:spTgt spid="30"/>
                                        </p:tgtEl>
                                      </p:cBhvr>
                                    </p:animEffec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31"/>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blinds(horizontal)">
                                      <p:cBhvr>
                                        <p:cTn id="68" dur="500"/>
                                        <p:tgtEl>
                                          <p:spTgt spid="32"/>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grpId="0" nodeType="click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blinds(horizontal)">
                                      <p:cBhvr>
                                        <p:cTn id="73" dur="500"/>
                                        <p:tgtEl>
                                          <p:spTgt spid="5"/>
                                        </p:tgtEl>
                                      </p:cBhvr>
                                    </p:animEffec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9"/>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blinds(horizontal)">
                                      <p:cBhvr>
                                        <p:cTn id="82" dur="500"/>
                                        <p:tgtEl>
                                          <p:spTgt spid="23"/>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33"/>
                                        </p:tgtEl>
                                        <p:attrNameLst>
                                          <p:attrName>style.visibility</p:attrName>
                                        </p:attrNameLst>
                                      </p:cBhvr>
                                      <p:to>
                                        <p:strVal val="visible"/>
                                      </p:to>
                                    </p:set>
                                    <p:animEffect transition="in" filter="blinds(horizontal)">
                                      <p:cBhvr>
                                        <p:cTn id="87" dur="500"/>
                                        <p:tgtEl>
                                          <p:spTgt spid="33"/>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blinds(horizontal)">
                                      <p:cBhvr>
                                        <p:cTn id="92" dur="500"/>
                                        <p:tgtEl>
                                          <p:spTgt spid="34"/>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27"/>
                                        </p:tgtEl>
                                        <p:attrNameLst>
                                          <p:attrName>style.visibility</p:attrName>
                                        </p:attrNameLst>
                                      </p:cBhvr>
                                      <p:to>
                                        <p:strVal val="visible"/>
                                      </p:to>
                                    </p:set>
                                    <p:animEffect transition="in" filter="blinds(horizontal)">
                                      <p:cBhvr>
                                        <p:cTn id="97" dur="500"/>
                                        <p:tgtEl>
                                          <p:spTgt spid="27"/>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blinds(horizontal)">
                                      <p:cBhvr>
                                        <p:cTn id="102" dur="500"/>
                                        <p:tgtEl>
                                          <p:spTgt spid="35"/>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grpId="0" nodeType="clickEffect">
                                  <p:stCondLst>
                                    <p:cond delay="0"/>
                                  </p:stCondLst>
                                  <p:childTnLst>
                                    <p:set>
                                      <p:cBhvr>
                                        <p:cTn id="106" dur="1" fill="hold">
                                          <p:stCondLst>
                                            <p:cond delay="0"/>
                                          </p:stCondLst>
                                        </p:cTn>
                                        <p:tgtEl>
                                          <p:spTgt spid="36"/>
                                        </p:tgtEl>
                                        <p:attrNameLst>
                                          <p:attrName>style.visibility</p:attrName>
                                        </p:attrNameLst>
                                      </p:cBhvr>
                                      <p:to>
                                        <p:strVal val="visible"/>
                                      </p:to>
                                    </p:set>
                                    <p:animEffect transition="in" filter="blinds(horizontal)">
                                      <p:cBhvr>
                                        <p:cTn id="107" dur="500"/>
                                        <p:tgtEl>
                                          <p:spTgt spid="36"/>
                                        </p:tgtEl>
                                      </p:cBhvr>
                                    </p:animEffect>
                                  </p:childTnLst>
                                </p:cTn>
                              </p:par>
                            </p:childTnLst>
                          </p:cTn>
                        </p:par>
                      </p:childTnLst>
                    </p:cTn>
                  </p:par>
                  <p:par>
                    <p:cTn id="108" fill="hold">
                      <p:stCondLst>
                        <p:cond delay="indefinite"/>
                      </p:stCondLst>
                      <p:childTnLst>
                        <p:par>
                          <p:cTn id="109" fill="hold">
                            <p:stCondLst>
                              <p:cond delay="0"/>
                            </p:stCondLst>
                            <p:childTnLst>
                              <p:par>
                                <p:cTn id="110" presetID="3" presetClass="entr" presetSubtype="10" fill="hold" grpId="0" nodeType="clickEffect">
                                  <p:stCondLst>
                                    <p:cond delay="0"/>
                                  </p:stCondLst>
                                  <p:childTnLst>
                                    <p:set>
                                      <p:cBhvr>
                                        <p:cTn id="111" dur="1" fill="hold">
                                          <p:stCondLst>
                                            <p:cond delay="0"/>
                                          </p:stCondLst>
                                        </p:cTn>
                                        <p:tgtEl>
                                          <p:spTgt spid="37"/>
                                        </p:tgtEl>
                                        <p:attrNameLst>
                                          <p:attrName>style.visibility</p:attrName>
                                        </p:attrNameLst>
                                      </p:cBhvr>
                                      <p:to>
                                        <p:strVal val="visible"/>
                                      </p:to>
                                    </p:set>
                                    <p:animEffect transition="in" filter="blinds(horizontal)">
                                      <p:cBhvr>
                                        <p:cTn id="11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2" grpId="0" animBg="1"/>
      <p:bldP spid="23" grpId="0" animBg="1"/>
      <p:bldP spid="24" grpId="0" animBg="1"/>
      <p:bldP spid="27" grpId="0" animBg="1"/>
      <p:bldP spid="28" grpId="0" animBg="1"/>
      <p:bldP spid="29" grpId="0" animBg="1"/>
      <p:bldP spid="30" grpId="0"/>
      <p:bldP spid="31" grpId="0"/>
      <p:bldP spid="32" grpId="0"/>
      <p:bldP spid="33" grpId="0"/>
      <p:bldP spid="34" grpId="0"/>
      <p:bldP spid="35" grpId="0"/>
      <p:bldP spid="36" grpId="0"/>
      <p:bldP spid="37" grpId="0"/>
      <p:bldP spid="38" grpId="0"/>
      <p:bldP spid="3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爆炸形 1 3"/>
          <p:cNvSpPr/>
          <p:nvPr/>
        </p:nvSpPr>
        <p:spPr>
          <a:xfrm>
            <a:off x="395536" y="0"/>
            <a:ext cx="2952328" cy="1152128"/>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2"/>
          <p:cNvSpPr txBox="1"/>
          <p:nvPr/>
        </p:nvSpPr>
        <p:spPr>
          <a:xfrm>
            <a:off x="827584" y="260648"/>
            <a:ext cx="2088232" cy="461665"/>
          </a:xfrm>
          <a:prstGeom prst="rect">
            <a:avLst/>
          </a:prstGeom>
          <a:noFill/>
        </p:spPr>
        <p:txBody>
          <a:bodyPr wrap="square" rtlCol="0">
            <a:spAutoFit/>
          </a:bodyPr>
          <a:lstStyle/>
          <a:p>
            <a:r>
              <a:rPr lang="en-US" altLang="zh-CN" sz="2400" b="1" dirty="0" smtClean="0"/>
              <a:t>  Interview</a:t>
            </a:r>
            <a:endParaRPr lang="zh-CN" altLang="en-US" sz="2400" b="1" dirty="0"/>
          </a:p>
        </p:txBody>
      </p:sp>
      <p:sp>
        <p:nvSpPr>
          <p:cNvPr id="5" name="직사각형 129"/>
          <p:cNvSpPr/>
          <p:nvPr/>
        </p:nvSpPr>
        <p:spPr>
          <a:xfrm>
            <a:off x="431800" y="764540"/>
            <a:ext cx="8247380" cy="1569660"/>
          </a:xfrm>
          <a:prstGeom prst="rect">
            <a:avLst/>
          </a:prstGeom>
          <a:ln>
            <a:solidFill>
              <a:schemeClr val="accent1">
                <a:lumMod val="75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wrap="square" anchor="t">
            <a:spAutoFit/>
          </a:bodyPr>
          <a:lstStyle/>
          <a:p>
            <a:pPr algn="just">
              <a:buSzTx/>
            </a:pPr>
            <a:r>
              <a:rPr lang="en-US" altLang="zh-CN" sz="2400" dirty="0" smtClean="0">
                <a:latin typeface="Cambria Math" panose="02040503050406030204" pitchFamily="18" charset="0"/>
                <a:ea typeface="Cambria Math" panose="02040503050406030204" pitchFamily="18" charset="0"/>
              </a:rPr>
              <a:t>Suppose you are the reporter  of school newspaper</a:t>
            </a:r>
            <a:r>
              <a:rPr lang="zh-CN" altLang="en-US" sz="2400" dirty="0" smtClean="0">
                <a:latin typeface="Cambria Math" panose="02040503050406030204" pitchFamily="18" charset="0"/>
                <a:ea typeface="宋体" panose="02010600030101010101" pitchFamily="2" charset="-122"/>
              </a:rPr>
              <a:t>， </a:t>
            </a:r>
            <a:r>
              <a:rPr lang="en-US" altLang="zh-CN" sz="2400" dirty="0" smtClean="0">
                <a:latin typeface="Cambria Math" panose="02040503050406030204" pitchFamily="18" charset="0"/>
                <a:ea typeface="Cambria Math" panose="02040503050406030204" pitchFamily="18" charset="0"/>
              </a:rPr>
              <a:t>you are interviewing an expert named Oscar Wilde on  teenager problems , make a dialogue  between you and the expert  on how to change bad habits  and live a happy life.</a:t>
            </a:r>
            <a:endParaRPr lang="en-US" altLang="zh-CN" sz="2400" dirty="0">
              <a:latin typeface="Cambria Math" panose="02040503050406030204" pitchFamily="18" charset="0"/>
              <a:ea typeface="Cambria Math" panose="02040503050406030204" pitchFamily="18" charset="0"/>
            </a:endParaRPr>
          </a:p>
        </p:txBody>
      </p:sp>
      <p:sp>
        <p:nvSpPr>
          <p:cNvPr id="7" name="TextBox 6"/>
          <p:cNvSpPr txBox="1"/>
          <p:nvPr/>
        </p:nvSpPr>
        <p:spPr>
          <a:xfrm>
            <a:off x="971600" y="2492896"/>
            <a:ext cx="7344816" cy="2862322"/>
          </a:xfrm>
          <a:prstGeom prst="rect">
            <a:avLst/>
          </a:prstGeom>
          <a:noFill/>
          <a:ln>
            <a:solidFill>
              <a:schemeClr val="accent3">
                <a:alpha val="49000"/>
              </a:schemeClr>
            </a:solidFill>
          </a:ln>
        </p:spPr>
        <p:txBody>
          <a:bodyPr wrap="square" rtlCol="0">
            <a:spAutoFit/>
          </a:bodyPr>
          <a:lstStyle/>
          <a:p>
            <a:endParaRPr lang="en-US" altLang="zh-CN" dirty="0" smtClean="0"/>
          </a:p>
          <a:p>
            <a:pPr algn="just"/>
            <a:r>
              <a:rPr lang="en-US" altLang="zh-CN" b="1" dirty="0" smtClean="0"/>
              <a:t>S: Hello, everyone ,I’m  the host of Sophia.  Today, it is a great honor for us to invite the famous expert in teenager problems .Welcome , Doctor Oscar.</a:t>
            </a:r>
            <a:endParaRPr lang="en-US" altLang="zh-CN" b="1" dirty="0" smtClean="0"/>
          </a:p>
          <a:p>
            <a:pPr algn="just"/>
            <a:endParaRPr lang="en-US" altLang="zh-CN" b="1" dirty="0" smtClean="0"/>
          </a:p>
          <a:p>
            <a:pPr algn="just"/>
            <a:r>
              <a:rPr lang="en-US" altLang="zh-CN" b="1" dirty="0" smtClean="0"/>
              <a:t>Oscar: Hi ,Sophia, thank you for inviting me .</a:t>
            </a:r>
            <a:endParaRPr lang="en-US" altLang="zh-CN" b="1" dirty="0" smtClean="0"/>
          </a:p>
          <a:p>
            <a:pPr algn="just"/>
            <a:endParaRPr lang="en-US" altLang="zh-CN" b="1" dirty="0" smtClean="0"/>
          </a:p>
          <a:p>
            <a:pPr algn="just"/>
            <a:r>
              <a:rPr lang="en-US" altLang="zh-CN" b="1" dirty="0" smtClean="0"/>
              <a:t>S: We have been expecting to ask you some questions on how t</a:t>
            </a:r>
            <a:r>
              <a:rPr lang="en-US" altLang="zh-CN" dirty="0" smtClean="0"/>
              <a:t>o </a:t>
            </a:r>
            <a:r>
              <a:rPr lang="en-US" altLang="zh-CN" b="1" dirty="0" smtClean="0"/>
              <a:t>change some bad habits and live a happy life , shall we start?</a:t>
            </a:r>
            <a:endParaRPr lang="en-US" altLang="zh-CN" b="1" dirty="0" smtClean="0"/>
          </a:p>
          <a:p>
            <a:pPr algn="just"/>
            <a:r>
              <a:rPr lang="en-US" altLang="zh-CN" b="1" dirty="0" smtClean="0"/>
              <a:t>….</a:t>
            </a:r>
            <a:endParaRPr lang="zh-CN" altLang="en-US" b="1"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流程图: 文档 9"/>
          <p:cNvSpPr/>
          <p:nvPr/>
        </p:nvSpPr>
        <p:spPr bwMode="auto">
          <a:xfrm>
            <a:off x="0" y="3286125"/>
            <a:ext cx="5929313" cy="2857500"/>
          </a:xfrm>
          <a:prstGeom prst="flowChartDocument">
            <a:avLst/>
          </a:prstGeom>
          <a:solidFill>
            <a:srgbClr val="007D8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3200" b="0" i="0" u="none" strike="noStrike" kern="1200" cap="none" spc="0" normalizeH="0" baseline="0" noProof="1">
              <a:ln>
                <a:noFill/>
              </a:ln>
              <a:solidFill>
                <a:schemeClr val="lt1"/>
              </a:solidFill>
              <a:effectLst/>
              <a:uLnTx/>
              <a:uFillTx/>
              <a:latin typeface="+mn-lt"/>
              <a:ea typeface="+mn-ea"/>
              <a:cs typeface="+mn-cs"/>
            </a:endParaRPr>
          </a:p>
        </p:txBody>
      </p:sp>
      <p:pic>
        <p:nvPicPr>
          <p:cNvPr id="30722" name="Picture 12" descr="æ¥çæºå¾å"/>
          <p:cNvPicPr>
            <a:picLocks noChangeAspect="1"/>
          </p:cNvPicPr>
          <p:nvPr/>
        </p:nvPicPr>
        <p:blipFill>
          <a:blip r:embed="rId1" cstate="print"/>
          <a:srcRect l="11075" t="5000" r="8228"/>
          <a:stretch>
            <a:fillRect/>
          </a:stretch>
        </p:blipFill>
        <p:spPr>
          <a:xfrm>
            <a:off x="6143625" y="3429000"/>
            <a:ext cx="3000375" cy="3429000"/>
          </a:xfrm>
          <a:prstGeom prst="rect">
            <a:avLst/>
          </a:prstGeom>
          <a:noFill/>
          <a:ln w="9525">
            <a:noFill/>
          </a:ln>
        </p:spPr>
      </p:pic>
      <p:pic>
        <p:nvPicPr>
          <p:cNvPr id="13" name="Picture 8"/>
          <p:cNvPicPr>
            <a:picLocks noChangeAspect="1" noChangeArrowheads="1"/>
          </p:cNvPicPr>
          <p:nvPr/>
        </p:nvPicPr>
        <p:blipFill>
          <a:blip r:embed="rId2" cstate="print"/>
          <a:srcRect l="15586" t="10191" r="15683" b="22833"/>
          <a:stretch>
            <a:fillRect/>
          </a:stretch>
        </p:blipFill>
        <p:spPr bwMode="auto">
          <a:xfrm>
            <a:off x="0" y="0"/>
            <a:ext cx="9144000" cy="3286163"/>
          </a:xfrm>
          <a:prstGeom prst="rect">
            <a:avLst/>
          </a:prstGeom>
          <a:noFill/>
          <a:effectLst>
            <a:softEdge rad="127000"/>
          </a:effectLst>
        </p:spPr>
      </p:pic>
      <p:sp>
        <p:nvSpPr>
          <p:cNvPr id="14" name="文本框 45"/>
          <p:cNvSpPr txBox="1"/>
          <p:nvPr/>
        </p:nvSpPr>
        <p:spPr>
          <a:xfrm>
            <a:off x="214279" y="3357559"/>
            <a:ext cx="5572165" cy="2554548"/>
          </a:xfrm>
          <a:prstGeom prst="rect">
            <a:avLst/>
          </a:prstGeom>
          <a:noFill/>
        </p:spPr>
        <p:txBody>
          <a:bodyPr>
            <a:spAutoFit/>
          </a:bodyPr>
          <a:lstStyle/>
          <a:p>
            <a:pPr marR="0" defTabSz="914400" fontAlgn="auto">
              <a:buClrTx/>
              <a:buSzTx/>
              <a:buFontTx/>
              <a:defRPr/>
            </a:pPr>
            <a:r>
              <a:rPr kumimoji="0" lang="en-US" altLang="zh-CN" sz="4000" kern="1200" cap="none" spc="0" normalizeH="0" baseline="0" noProof="1">
                <a:solidFill>
                  <a:srgbClr val="FFFF00"/>
                </a:solidFill>
                <a:effectLst>
                  <a:glow rad="139700">
                    <a:schemeClr val="accent2">
                      <a:satMod val="175000"/>
                      <a:alpha val="40000"/>
                    </a:schemeClr>
                  </a:glow>
                </a:effectLst>
                <a:latin typeface="+mn-lt"/>
                <a:ea typeface="+mn-ea"/>
                <a:cs typeface="+mn-lt"/>
              </a:rPr>
              <a:t>Living a healthy lifestyle will only deprive you of poor health, laziness and fat.                      </a:t>
            </a:r>
            <a:endParaRPr kumimoji="0" lang="en-US" altLang="zh-CN" sz="4000" kern="1200" cap="none" spc="0" normalizeH="0" baseline="0" noProof="1">
              <a:solidFill>
                <a:srgbClr val="FFFF00"/>
              </a:solidFill>
              <a:effectLst>
                <a:glow rad="139700">
                  <a:schemeClr val="accent2">
                    <a:satMod val="175000"/>
                    <a:alpha val="40000"/>
                  </a:schemeClr>
                </a:glow>
              </a:effectLst>
              <a:latin typeface="+mn-lt"/>
              <a:ea typeface="宋体" panose="02010600030101010101" pitchFamily="2" charset="-122"/>
              <a:cs typeface="+mn-lt"/>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par>
                                <p:cTn id="12" presetID="1" presetClass="entr" presetSubtype="0" fill="hold" nodeType="withEffect">
                                  <p:stCondLst>
                                    <p:cond delay="0"/>
                                  </p:stCondLst>
                                  <p:iterate type="lt">
                                    <p:tmAbs val="75"/>
                                  </p:iterate>
                                  <p:childTnLst>
                                    <p:set>
                                      <p:cBhvr>
                                        <p:cTn id="13" dur="1" fill="hold">
                                          <p:stCondLst>
                                            <p:cond delay="74"/>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图片 5"/>
          <p:cNvPicPr>
            <a:picLocks noChangeAspect="1"/>
          </p:cNvPicPr>
          <p:nvPr/>
        </p:nvPicPr>
        <p:blipFill>
          <a:blip r:embed="rId1" cstate="print"/>
          <a:stretch>
            <a:fillRect/>
          </a:stretch>
        </p:blipFill>
        <p:spPr>
          <a:xfrm>
            <a:off x="5903913" y="2025650"/>
            <a:ext cx="1874837" cy="1500188"/>
          </a:xfrm>
          <a:prstGeom prst="rect">
            <a:avLst/>
          </a:prstGeom>
          <a:noFill/>
          <a:ln w="9525">
            <a:noFill/>
          </a:ln>
        </p:spPr>
      </p:pic>
      <p:sp>
        <p:nvSpPr>
          <p:cNvPr id="2" name="文本框 1"/>
          <p:cNvSpPr txBox="1"/>
          <p:nvPr/>
        </p:nvSpPr>
        <p:spPr>
          <a:xfrm>
            <a:off x="552450" y="1158875"/>
            <a:ext cx="8335645" cy="398780"/>
          </a:xfrm>
          <a:prstGeom prst="rect">
            <a:avLst/>
          </a:prstGeom>
          <a:noFill/>
          <a:ln w="9525">
            <a:noFill/>
          </a:ln>
        </p:spPr>
        <p:txBody>
          <a:bodyPr wrap="none" anchor="t">
            <a:spAutoFit/>
          </a:bodyPr>
          <a:lstStyle/>
          <a:p>
            <a:pPr marL="342900" indent="-342900"/>
            <a:r>
              <a:rPr lang="en-US" altLang="zh-CN" sz="2000" b="1">
                <a:latin typeface="Arial" panose="020B0604020202020204" pitchFamily="34" charset="0"/>
                <a:ea typeface="宋体" panose="02010600030101010101" pitchFamily="2" charset="-122"/>
              </a:rPr>
              <a:t>Think about unhealthy/bad habits of teenagers as many as you can</a:t>
            </a:r>
            <a:r>
              <a:rPr lang="en-US" altLang="zh-CN">
                <a:latin typeface="Arial" panose="020B0604020202020204" pitchFamily="34" charset="0"/>
                <a:ea typeface="宋体" panose="02010600030101010101" pitchFamily="2" charset="-122"/>
              </a:rPr>
              <a:t>.</a:t>
            </a:r>
            <a:endParaRPr lang="zh-CN" altLang="en-US">
              <a:latin typeface="Arial" panose="020B0604020202020204" pitchFamily="34" charset="0"/>
              <a:ea typeface="宋体" panose="02010600030101010101" pitchFamily="2" charset="-122"/>
            </a:endParaRPr>
          </a:p>
        </p:txBody>
      </p:sp>
      <p:grpSp>
        <p:nvGrpSpPr>
          <p:cNvPr id="23555" name="组合 628"/>
          <p:cNvGrpSpPr/>
          <p:nvPr/>
        </p:nvGrpSpPr>
        <p:grpSpPr>
          <a:xfrm>
            <a:off x="552450" y="221298"/>
            <a:ext cx="8609013" cy="1108075"/>
            <a:chOff x="165834" y="-811800"/>
            <a:chExt cx="7676256" cy="1187533"/>
          </a:xfrm>
        </p:grpSpPr>
        <p:grpSp>
          <p:nvGrpSpPr>
            <p:cNvPr id="630" name="组合 629"/>
            <p:cNvGrpSpPr/>
            <p:nvPr/>
          </p:nvGrpSpPr>
          <p:grpSpPr>
            <a:xfrm>
              <a:off x="165834" y="-703625"/>
              <a:ext cx="6594814" cy="666183"/>
              <a:chOff x="6977162" y="661154"/>
              <a:chExt cx="12395975" cy="998368"/>
            </a:xfrm>
          </p:grpSpPr>
          <p:sp>
            <p:nvSpPr>
              <p:cNvPr id="632" name="任意多边形 5"/>
              <p:cNvSpPr/>
              <p:nvPr/>
            </p:nvSpPr>
            <p:spPr bwMode="auto">
              <a:xfrm>
                <a:off x="6977162" y="661154"/>
                <a:ext cx="4967210" cy="998368"/>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gradFill>
              <a:ln w="19050">
                <a:gradFill flip="none" rotWithShape="1">
                  <a:gsLst>
                    <a:gs pos="100000">
                      <a:schemeClr val="bg1">
                        <a:lumMod val="75000"/>
                      </a:schemeClr>
                    </a:gs>
                    <a:gs pos="0">
                      <a:schemeClr val="bg1"/>
                    </a:gs>
                  </a:gsLst>
                  <a:lin ang="2700000" scaled="1"/>
                </a:gradFill>
              </a:ln>
              <a:effectLst>
                <a:outerShdw blurRad="127000" dist="50800" dir="2700000" algn="tl" rotWithShape="0">
                  <a:prstClr val="black">
                    <a:alpha val="40000"/>
                  </a:prstClr>
                </a:outerShdw>
              </a:effectLst>
            </p:spPr>
            <p:txBody>
              <a:bodyPr vert="horz" wrap="square" lIns="68580" tIns="34290" rIns="68580" bIns="34290" numCol="1" anchor="t" anchorCtr="0" compatLnSpc="1">
                <a:noAutofit/>
              </a:bodyPr>
              <a:lstStyle/>
              <a:p>
                <a:pPr fontAlgn="base"/>
                <a:endParaRPr lang="zh-CN" altLang="en-US" sz="1350" b="1" strike="noStrike" noProof="1">
                  <a:solidFill>
                    <a:prstClr val="black"/>
                  </a:solidFill>
                  <a:latin typeface="幼圆" panose="02010509060101010101" pitchFamily="49" charset="-122"/>
                  <a:ea typeface="幼圆" panose="02010509060101010101" pitchFamily="49" charset="-122"/>
                </a:endParaRPr>
              </a:p>
            </p:txBody>
          </p:sp>
          <p:sp>
            <p:nvSpPr>
              <p:cNvPr id="633" name="任意多边形 6"/>
              <p:cNvSpPr/>
              <p:nvPr/>
            </p:nvSpPr>
            <p:spPr bwMode="auto">
              <a:xfrm>
                <a:off x="6977162" y="661154"/>
                <a:ext cx="12395975" cy="775995"/>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accent5"/>
              </a:solidFill>
              <a:ln w="19050">
                <a:gradFill flip="none" rotWithShape="1">
                  <a:gsLst>
                    <a:gs pos="0">
                      <a:schemeClr val="bg1">
                        <a:lumMod val="75000"/>
                      </a:schemeClr>
                    </a:gs>
                    <a:gs pos="100000">
                      <a:schemeClr val="bg1"/>
                    </a:gs>
                  </a:gsLst>
                  <a:lin ang="2700000" scaled="1"/>
                </a:gradFill>
              </a:ln>
              <a:effectLst>
                <a:innerShdw blurRad="63500" dist="50800" dir="13500000">
                  <a:prstClr val="black">
                    <a:alpha val="50000"/>
                  </a:prstClr>
                </a:innerShdw>
              </a:effectLst>
            </p:spPr>
            <p:txBody>
              <a:bodyPr vert="horz" wrap="square" lIns="68580" tIns="34290" rIns="68580" bIns="34290" numCol="1" anchor="t" anchorCtr="0" compatLnSpc="1">
                <a:noAutofit/>
              </a:bodyPr>
              <a:lstStyle/>
              <a:p>
                <a:pPr fontAlgn="base"/>
                <a:endParaRPr lang="zh-CN" altLang="en-US" sz="1350" b="1" strike="noStrike" noProof="1">
                  <a:solidFill>
                    <a:prstClr val="black"/>
                  </a:solidFill>
                  <a:latin typeface="幼圆" panose="02010509060101010101" pitchFamily="49" charset="-122"/>
                  <a:ea typeface="幼圆" panose="02010509060101010101" pitchFamily="49" charset="-122"/>
                </a:endParaRPr>
              </a:p>
            </p:txBody>
          </p:sp>
        </p:grpSp>
        <p:sp>
          <p:nvSpPr>
            <p:cNvPr id="631" name="TextBox 93"/>
            <p:cNvSpPr txBox="1"/>
            <p:nvPr/>
          </p:nvSpPr>
          <p:spPr>
            <a:xfrm>
              <a:off x="1398445" y="-811800"/>
              <a:ext cx="6443645" cy="1187533"/>
            </a:xfrm>
            <a:prstGeom prst="rect">
              <a:avLst/>
            </a:prstGeom>
            <a:noFill/>
          </p:spPr>
          <p:txBody>
            <a:bodyPr wrap="square" rtlCol="0">
              <a:spAutoFit/>
            </a:bodyPr>
            <a:lstStyle/>
            <a:p>
              <a:r>
                <a:rPr lang="en-US" altLang="zh-CN" sz="3300" b="1" noProof="1">
                  <a:latin typeface="Arial Black" panose="020B0A04020102020204" charset="0"/>
                  <a:ea typeface="宋体" panose="02010600030101010101" pitchFamily="2" charset="-122"/>
                  <a:cs typeface="+mn-cs"/>
                  <a:sym typeface="+mn-ea"/>
                </a:rPr>
                <a:t>Lead in</a:t>
              </a:r>
              <a:r>
                <a:rPr lang="zh-CN" altLang="en-US" sz="3300" b="1" noProof="1">
                  <a:latin typeface="Arial Black" panose="020B0A04020102020204" charset="0"/>
                  <a:ea typeface="宋体" panose="02010600030101010101" pitchFamily="2" charset="-122"/>
                  <a:cs typeface="+mn-cs"/>
                  <a:sym typeface="+mn-ea"/>
                </a:rPr>
                <a:t>：</a:t>
              </a:r>
              <a:r>
                <a:rPr lang="en-US" altLang="zh-CN" sz="3300" b="1" noProof="1">
                  <a:latin typeface="Arial Black" panose="020B0A04020102020204" charset="0"/>
                  <a:ea typeface="宋体" panose="02010600030101010101" pitchFamily="2" charset="-122"/>
                  <a:cs typeface="+mn-cs"/>
                  <a:sym typeface="+mn-ea"/>
                </a:rPr>
                <a:t>Brainstorm</a:t>
              </a:r>
              <a:endParaRPr lang="zh-CN" altLang="en-US" sz="3300" noProof="1"/>
            </a:p>
            <a:p>
              <a:endParaRPr lang="en-US" altLang="zh-CN" sz="3300" b="1" spc="400" noProof="1">
                <a:solidFill>
                  <a:schemeClr val="bg1"/>
                </a:solidFill>
                <a:latin typeface="Arial Rounded MT Bold" panose="020F0704030504030204" pitchFamily="34" charset="0"/>
                <a:ea typeface="幼圆" panose="02010509060101010101" pitchFamily="49" charset="-122"/>
              </a:endParaRPr>
            </a:p>
          </p:txBody>
        </p:sp>
      </p:grpSp>
      <p:sp>
        <p:nvSpPr>
          <p:cNvPr id="23561" name="文本框 4"/>
          <p:cNvSpPr txBox="1"/>
          <p:nvPr/>
        </p:nvSpPr>
        <p:spPr>
          <a:xfrm>
            <a:off x="3070225" y="6151563"/>
            <a:ext cx="2474595" cy="521970"/>
          </a:xfrm>
          <a:prstGeom prst="rect">
            <a:avLst/>
          </a:prstGeom>
          <a:noFill/>
          <a:ln w="9525">
            <a:noFill/>
          </a:ln>
        </p:spPr>
        <p:txBody>
          <a:bodyPr wrap="none" anchor="t">
            <a:spAutoFit/>
          </a:bodyPr>
          <a:lstStyle/>
          <a:p>
            <a:r>
              <a:rPr lang="en-US" altLang="zh-CN" sz="2800">
                <a:solidFill>
                  <a:srgbClr val="FF0000"/>
                </a:solidFill>
                <a:latin typeface="Arial" panose="020B0604020202020204" pitchFamily="34" charset="0"/>
                <a:ea typeface="宋体" panose="02010600030101010101" pitchFamily="2" charset="-122"/>
              </a:rPr>
              <a:t>staying up late</a:t>
            </a:r>
            <a:endParaRPr lang="zh-CN" altLang="en-US">
              <a:latin typeface="Arial" panose="020B0604020202020204" pitchFamily="34" charset="0"/>
              <a:ea typeface="宋体" panose="02010600030101010101" pitchFamily="2" charset="-122"/>
            </a:endParaRPr>
          </a:p>
        </p:txBody>
      </p:sp>
      <p:sp>
        <p:nvSpPr>
          <p:cNvPr id="23562" name="文本框 5"/>
          <p:cNvSpPr txBox="1"/>
          <p:nvPr/>
        </p:nvSpPr>
        <p:spPr>
          <a:xfrm>
            <a:off x="5481638" y="3751263"/>
            <a:ext cx="3854450" cy="521970"/>
          </a:xfrm>
          <a:prstGeom prst="rect">
            <a:avLst/>
          </a:prstGeom>
          <a:noFill/>
          <a:ln w="9525">
            <a:noFill/>
          </a:ln>
        </p:spPr>
        <p:txBody>
          <a:bodyPr wrap="none" anchor="t">
            <a:spAutoFit/>
          </a:bodyPr>
          <a:lstStyle/>
          <a:p>
            <a:r>
              <a:rPr lang="en-US" altLang="zh-CN" sz="2800">
                <a:solidFill>
                  <a:srgbClr val="FF0000"/>
                </a:solidFill>
                <a:latin typeface="Arial" panose="020B0604020202020204" pitchFamily="34" charset="0"/>
                <a:ea typeface="宋体" panose="02010600030101010101" pitchFamily="2" charset="-122"/>
              </a:rPr>
              <a:t>alcohol abuse(drinking)</a:t>
            </a:r>
            <a:endParaRPr lang="en-US" altLang="zh-CN" sz="2800">
              <a:solidFill>
                <a:srgbClr val="FF0000"/>
              </a:solidFill>
              <a:latin typeface="Arial" panose="020B0604020202020204" pitchFamily="34" charset="0"/>
              <a:ea typeface="宋体" panose="02010600030101010101" pitchFamily="2" charset="-122"/>
            </a:endParaRPr>
          </a:p>
        </p:txBody>
      </p:sp>
      <p:sp>
        <p:nvSpPr>
          <p:cNvPr id="23563" name="文本框 6"/>
          <p:cNvSpPr txBox="1"/>
          <p:nvPr/>
        </p:nvSpPr>
        <p:spPr>
          <a:xfrm>
            <a:off x="165100" y="3751263"/>
            <a:ext cx="4784090" cy="521970"/>
          </a:xfrm>
          <a:prstGeom prst="rect">
            <a:avLst/>
          </a:prstGeom>
          <a:noFill/>
          <a:ln w="9525">
            <a:noFill/>
          </a:ln>
        </p:spPr>
        <p:txBody>
          <a:bodyPr wrap="none" anchor="t">
            <a:spAutoFit/>
          </a:bodyPr>
          <a:lstStyle/>
          <a:p>
            <a:r>
              <a:rPr lang="en-US" altLang="zh-CN" sz="2800">
                <a:solidFill>
                  <a:srgbClr val="FF0000"/>
                </a:solidFill>
                <a:latin typeface="Arial" panose="020B0604020202020204" pitchFamily="34" charset="0"/>
                <a:ea typeface="宋体" panose="02010600030101010101" pitchFamily="2" charset="-122"/>
              </a:rPr>
              <a:t>absorbed in computer games</a:t>
            </a:r>
            <a:endParaRPr lang="zh-CN" altLang="en-US">
              <a:latin typeface="Arial" panose="020B0604020202020204" pitchFamily="34" charset="0"/>
              <a:ea typeface="宋体" panose="02010600030101010101" pitchFamily="2" charset="-122"/>
            </a:endParaRPr>
          </a:p>
        </p:txBody>
      </p:sp>
      <p:sp>
        <p:nvSpPr>
          <p:cNvPr id="23564" name="文本框 7"/>
          <p:cNvSpPr txBox="1"/>
          <p:nvPr/>
        </p:nvSpPr>
        <p:spPr>
          <a:xfrm>
            <a:off x="552450" y="6242050"/>
            <a:ext cx="1505585" cy="521970"/>
          </a:xfrm>
          <a:prstGeom prst="rect">
            <a:avLst/>
          </a:prstGeom>
          <a:noFill/>
          <a:ln w="9525">
            <a:noFill/>
          </a:ln>
        </p:spPr>
        <p:txBody>
          <a:bodyPr wrap="none" anchor="t">
            <a:spAutoFit/>
          </a:bodyPr>
          <a:lstStyle/>
          <a:p>
            <a:pPr marL="342900" indent="-342900"/>
            <a:r>
              <a:rPr lang="en-US" altLang="zh-CN" sz="2800">
                <a:solidFill>
                  <a:srgbClr val="FF0000"/>
                </a:solidFill>
                <a:latin typeface="Arial" panose="020B0604020202020204" pitchFamily="34" charset="0"/>
                <a:ea typeface="宋体" panose="02010600030101010101" pitchFamily="2" charset="-122"/>
              </a:rPr>
              <a:t>smoking</a:t>
            </a:r>
            <a:endParaRPr lang="en-US" altLang="zh-CN" sz="2800">
              <a:solidFill>
                <a:srgbClr val="FF0000"/>
              </a:solidFill>
              <a:latin typeface="Arial" panose="020B0604020202020204" pitchFamily="34" charset="0"/>
              <a:ea typeface="宋体" panose="02010600030101010101" pitchFamily="2" charset="-122"/>
            </a:endParaRPr>
          </a:p>
        </p:txBody>
      </p:sp>
      <p:sp>
        <p:nvSpPr>
          <p:cNvPr id="23565" name="文本框 8"/>
          <p:cNvSpPr txBox="1"/>
          <p:nvPr/>
        </p:nvSpPr>
        <p:spPr>
          <a:xfrm>
            <a:off x="6223000" y="6061075"/>
            <a:ext cx="2414905" cy="521970"/>
          </a:xfrm>
          <a:prstGeom prst="rect">
            <a:avLst/>
          </a:prstGeom>
          <a:noFill/>
          <a:ln w="9525">
            <a:noFill/>
          </a:ln>
        </p:spPr>
        <p:txBody>
          <a:bodyPr wrap="none" anchor="t">
            <a:spAutoFit/>
          </a:bodyPr>
          <a:lstStyle/>
          <a:p>
            <a:r>
              <a:rPr lang="en-US" altLang="zh-CN" sz="2800">
                <a:solidFill>
                  <a:srgbClr val="FF0000"/>
                </a:solidFill>
                <a:latin typeface="Arial" panose="020B0604020202020204" pitchFamily="34" charset="0"/>
                <a:ea typeface="宋体" panose="02010600030101010101" pitchFamily="2" charset="-122"/>
              </a:rPr>
              <a:t>excessive diet </a:t>
            </a:r>
            <a:endParaRPr lang="en-US" altLang="zh-CN" sz="2800">
              <a:solidFill>
                <a:srgbClr val="FF0000"/>
              </a:solidFill>
              <a:latin typeface="Arial" panose="020B0604020202020204" pitchFamily="34" charset="0"/>
              <a:ea typeface="宋体" panose="02010600030101010101" pitchFamily="2" charset="-122"/>
            </a:endParaRPr>
          </a:p>
        </p:txBody>
      </p:sp>
      <p:pic>
        <p:nvPicPr>
          <p:cNvPr id="3" name="图片 6"/>
          <p:cNvPicPr>
            <a:picLocks noChangeAspect="1"/>
          </p:cNvPicPr>
          <p:nvPr/>
        </p:nvPicPr>
        <p:blipFill>
          <a:blip r:embed="rId2" cstate="print"/>
          <a:stretch>
            <a:fillRect/>
          </a:stretch>
        </p:blipFill>
        <p:spPr>
          <a:xfrm>
            <a:off x="7610475" y="0"/>
            <a:ext cx="1800225" cy="976313"/>
          </a:xfrm>
          <a:prstGeom prst="rect">
            <a:avLst/>
          </a:prstGeom>
          <a:noFill/>
          <a:ln w="9525">
            <a:noFill/>
          </a:ln>
        </p:spPr>
      </p:pic>
      <p:pic>
        <p:nvPicPr>
          <p:cNvPr id="4" name="图片 18" descr="0b371383-4ed4-4586-8817-75ab21bc1bcb_medium_thumb"/>
          <p:cNvPicPr>
            <a:picLocks noChangeAspect="1"/>
          </p:cNvPicPr>
          <p:nvPr/>
        </p:nvPicPr>
        <p:blipFill>
          <a:blip r:embed="rId3" cstate="print"/>
          <a:srcRect l="351" t="-237" r="-351" b="237"/>
          <a:stretch>
            <a:fillRect/>
          </a:stretch>
        </p:blipFill>
        <p:spPr>
          <a:xfrm>
            <a:off x="2393950" y="1505585"/>
            <a:ext cx="6494145" cy="2278380"/>
          </a:xfrm>
          <a:prstGeom prst="rect">
            <a:avLst/>
          </a:prstGeom>
          <a:noFill/>
          <a:ln w="9525">
            <a:noFill/>
          </a:ln>
        </p:spPr>
      </p:pic>
      <p:sp>
        <p:nvSpPr>
          <p:cNvPr id="5" name="文本框 1"/>
          <p:cNvSpPr txBox="1"/>
          <p:nvPr/>
        </p:nvSpPr>
        <p:spPr>
          <a:xfrm>
            <a:off x="3060065" y="1870075"/>
            <a:ext cx="5133975" cy="1568450"/>
          </a:xfrm>
          <a:prstGeom prst="rect">
            <a:avLst/>
          </a:prstGeom>
          <a:noFill/>
          <a:ln w="9525">
            <a:noFill/>
          </a:ln>
        </p:spPr>
        <p:txBody>
          <a:bodyPr wrap="square" anchor="t">
            <a:spAutoFit/>
          </a:bodyPr>
          <a:lstStyle/>
          <a:p>
            <a:pPr>
              <a:buSzTx/>
            </a:pPr>
            <a:r>
              <a:rPr lang="en-US" altLang="zh-CN" sz="2400" b="1" dirty="0">
                <a:solidFill>
                  <a:srgbClr val="7030A0"/>
                </a:solidFill>
                <a:latin typeface="Times New Roman" panose="02020603050405020304" pitchFamily="18" charset="0"/>
                <a:ea typeface="宋体" panose="02010600030101010101" pitchFamily="2" charset="-122"/>
                <a:sym typeface="宋体" panose="02010600030101010101" pitchFamily="2" charset="-122"/>
              </a:rPr>
              <a:t>Do you think bad habits are easy to change?</a:t>
            </a:r>
            <a:endParaRPr lang="en-US" altLang="zh-CN" sz="2400" b="1" dirty="0">
              <a:solidFill>
                <a:srgbClr val="7030A0"/>
              </a:solidFill>
              <a:latin typeface="Times New Roman" panose="02020603050405020304" pitchFamily="18" charset="0"/>
              <a:ea typeface="宋体" panose="02010600030101010101" pitchFamily="2" charset="-122"/>
              <a:sym typeface="宋体" panose="02010600030101010101" pitchFamily="2" charset="-122"/>
            </a:endParaRPr>
          </a:p>
          <a:p>
            <a:pPr>
              <a:buSzTx/>
            </a:pPr>
            <a:r>
              <a:rPr lang="en-US" altLang="zh-CN" sz="2400" b="1" dirty="0">
                <a:solidFill>
                  <a:srgbClr val="7030A0"/>
                </a:solidFill>
                <a:latin typeface="Times New Roman" panose="02020603050405020304" pitchFamily="18" charset="0"/>
                <a:ea typeface="宋体" panose="02010600030101010101" pitchFamily="2" charset="-122"/>
                <a:sym typeface="宋体" panose="02010600030101010101" pitchFamily="2" charset="-122"/>
              </a:rPr>
              <a:t>What can you do to correct these bad habits?</a:t>
            </a:r>
            <a:endParaRPr lang="en-US" altLang="zh-CN" sz="2400" b="1" dirty="0">
              <a:solidFill>
                <a:srgbClr val="7030A0"/>
              </a:solidFill>
              <a:latin typeface="Times New Roman" panose="02020603050405020304" pitchFamily="18" charset="0"/>
              <a:ea typeface="宋体" panose="02010600030101010101" pitchFamily="2" charset="-122"/>
            </a:endParaRPr>
          </a:p>
        </p:txBody>
      </p:sp>
      <p:pic>
        <p:nvPicPr>
          <p:cNvPr id="6" name="内容占位符 3"/>
          <p:cNvPicPr>
            <a:picLocks noGrp="1" noChangeAspect="1"/>
          </p:cNvPicPr>
          <p:nvPr/>
        </p:nvPicPr>
        <p:blipFill>
          <a:blip r:embed="rId4" cstate="print"/>
          <a:stretch>
            <a:fillRect/>
          </a:stretch>
        </p:blipFill>
        <p:spPr>
          <a:xfrm>
            <a:off x="552450" y="1971675"/>
            <a:ext cx="2163763" cy="1609725"/>
          </a:xfrm>
          <a:prstGeom prst="rect">
            <a:avLst/>
          </a:prstGeom>
          <a:noFill/>
          <a:ln w="9525">
            <a:noFill/>
          </a:ln>
        </p:spPr>
      </p:pic>
      <p:pic>
        <p:nvPicPr>
          <p:cNvPr id="7" name="图片 6"/>
          <p:cNvPicPr>
            <a:picLocks noChangeAspect="1"/>
          </p:cNvPicPr>
          <p:nvPr/>
        </p:nvPicPr>
        <p:blipFill>
          <a:blip r:embed="rId5" cstate="print"/>
          <a:stretch>
            <a:fillRect/>
          </a:stretch>
        </p:blipFill>
        <p:spPr>
          <a:xfrm>
            <a:off x="382588" y="4564063"/>
            <a:ext cx="2239962" cy="1587500"/>
          </a:xfrm>
          <a:prstGeom prst="rect">
            <a:avLst/>
          </a:prstGeom>
          <a:noFill/>
          <a:ln w="9525">
            <a:noFill/>
          </a:ln>
        </p:spPr>
      </p:pic>
      <p:pic>
        <p:nvPicPr>
          <p:cNvPr id="8" name="Picture 14" descr="https://tse3-mm.cn.bing.net/th/id/OIP.fIrjbx06-WRBt2I4_KpiewHaE8?pid=Api&amp;rs=1"/>
          <p:cNvPicPr>
            <a:picLocks noChangeAspect="1"/>
          </p:cNvPicPr>
          <p:nvPr/>
        </p:nvPicPr>
        <p:blipFill>
          <a:blip r:embed="rId6" cstate="print"/>
          <a:stretch>
            <a:fillRect/>
          </a:stretch>
        </p:blipFill>
        <p:spPr>
          <a:xfrm>
            <a:off x="3070225" y="4575175"/>
            <a:ext cx="2500313" cy="1666875"/>
          </a:xfrm>
          <a:prstGeom prst="rect">
            <a:avLst/>
          </a:prstGeom>
          <a:noFill/>
          <a:ln w="9525">
            <a:noFill/>
          </a:ln>
        </p:spPr>
      </p:pic>
      <p:pic>
        <p:nvPicPr>
          <p:cNvPr id="23556" name="图片 8"/>
          <p:cNvPicPr>
            <a:picLocks noChangeAspect="1"/>
          </p:cNvPicPr>
          <p:nvPr/>
        </p:nvPicPr>
        <p:blipFill>
          <a:blip r:embed="rId7" cstate="print"/>
          <a:stretch>
            <a:fillRect/>
          </a:stretch>
        </p:blipFill>
        <p:spPr>
          <a:xfrm>
            <a:off x="6391275" y="4484688"/>
            <a:ext cx="2247900" cy="1636712"/>
          </a:xfrm>
          <a:prstGeom prst="rect">
            <a:avLst/>
          </a:prstGeom>
          <a:noFill/>
          <a:ln w="9525">
            <a:noFill/>
          </a:ln>
        </p:spPr>
      </p:pic>
      <p:grpSp>
        <p:nvGrpSpPr>
          <p:cNvPr id="9" name="组合 18"/>
          <p:cNvGrpSpPr/>
          <p:nvPr/>
        </p:nvGrpSpPr>
        <p:grpSpPr>
          <a:xfrm>
            <a:off x="0" y="4746625"/>
            <a:ext cx="9144000" cy="1495425"/>
            <a:chOff x="6755" y="11666"/>
            <a:chExt cx="14401" cy="2509"/>
          </a:xfrm>
        </p:grpSpPr>
        <p:pic>
          <p:nvPicPr>
            <p:cNvPr id="23571" name="图片 8" descr="res13_attpic_brief"/>
            <p:cNvPicPr>
              <a:picLocks noChangeAspect="1"/>
            </p:cNvPicPr>
            <p:nvPr/>
          </p:nvPicPr>
          <p:blipFill>
            <a:blip r:embed="rId8" cstate="print"/>
            <a:stretch>
              <a:fillRect/>
            </a:stretch>
          </p:blipFill>
          <p:spPr>
            <a:xfrm>
              <a:off x="6755" y="11666"/>
              <a:ext cx="14401" cy="2509"/>
            </a:xfrm>
            <a:prstGeom prst="rect">
              <a:avLst/>
            </a:prstGeom>
            <a:noFill/>
            <a:ln w="9525">
              <a:noFill/>
            </a:ln>
          </p:spPr>
        </p:pic>
        <p:sp>
          <p:nvSpPr>
            <p:cNvPr id="23572" name="文本框 9"/>
            <p:cNvSpPr txBox="1"/>
            <p:nvPr/>
          </p:nvSpPr>
          <p:spPr>
            <a:xfrm>
              <a:off x="6948" y="11914"/>
              <a:ext cx="13552" cy="2014"/>
            </a:xfrm>
            <a:prstGeom prst="rect">
              <a:avLst/>
            </a:prstGeom>
            <a:noFill/>
            <a:ln w="9525">
              <a:noFill/>
            </a:ln>
          </p:spPr>
          <p:txBody>
            <a:bodyPr anchor="t">
              <a:spAutoFit/>
            </a:bodyPr>
            <a:lstStyle/>
            <a:p>
              <a:pPr algn="ctr"/>
              <a:r>
                <a:rPr lang="en-US" altLang="zh-CN" sz="3600" b="1" dirty="0">
                  <a:solidFill>
                    <a:srgbClr val="002060"/>
                  </a:solidFill>
                  <a:latin typeface="Comic Sans MS" panose="030F0702030302020204" pitchFamily="66" charset="0"/>
                  <a:ea typeface="宋体" panose="02010600030101010101" pitchFamily="2" charset="-122"/>
                </a:rPr>
                <a:t>Now, let's read a passage to find out the answer.</a:t>
              </a:r>
              <a:endParaRPr lang="en-US" altLang="zh-CN" sz="3600" b="1" dirty="0">
                <a:solidFill>
                  <a:srgbClr val="002060"/>
                </a:solidFill>
                <a:latin typeface="Comic Sans MS" panose="030F0702030302020204" pitchFamily="66" charset="0"/>
                <a:ea typeface="宋体" panose="02010600030101010101" pitchFamily="2"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anim calcmode="lin" valueType="num">
                                      <p:cBhvr additive="base">
                                        <p:cTn id="7" dur="500" fill="hold"/>
                                        <p:tgtEl>
                                          <p:spTgt spid="23554"/>
                                        </p:tgtEl>
                                        <p:attrNameLst>
                                          <p:attrName>ppt_x</p:attrName>
                                        </p:attrNameLst>
                                      </p:cBhvr>
                                      <p:tavLst>
                                        <p:tav tm="0">
                                          <p:val>
                                            <p:strVal val="#ppt_x"/>
                                          </p:val>
                                        </p:tav>
                                        <p:tav tm="100000">
                                          <p:val>
                                            <p:strVal val="#ppt_x"/>
                                          </p:val>
                                        </p:tav>
                                      </p:tavLst>
                                    </p:anim>
                                    <p:anim calcmode="lin" valueType="num">
                                      <p:cBhvr additive="base">
                                        <p:cTn id="8" dur="500" fill="hold"/>
                                        <p:tgtEl>
                                          <p:spTgt spid="2355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3556"/>
                                        </p:tgtEl>
                                        <p:attrNameLst>
                                          <p:attrName>style.visibility</p:attrName>
                                        </p:attrNameLst>
                                      </p:cBhvr>
                                      <p:to>
                                        <p:strVal val="visible"/>
                                      </p:to>
                                    </p:set>
                                    <p:anim calcmode="lin" valueType="num">
                                      <p:cBhvr additive="base">
                                        <p:cTn id="23" dur="500" fill="hold"/>
                                        <p:tgtEl>
                                          <p:spTgt spid="23556"/>
                                        </p:tgtEl>
                                        <p:attrNameLst>
                                          <p:attrName>ppt_x</p:attrName>
                                        </p:attrNameLst>
                                      </p:cBhvr>
                                      <p:tavLst>
                                        <p:tav tm="0">
                                          <p:val>
                                            <p:strVal val="#ppt_x"/>
                                          </p:val>
                                        </p:tav>
                                        <p:tav tm="100000">
                                          <p:val>
                                            <p:strVal val="#ppt_x"/>
                                          </p:val>
                                        </p:tav>
                                      </p:tavLst>
                                    </p:anim>
                                    <p:anim calcmode="lin" valueType="num">
                                      <p:cBhvr additive="base">
                                        <p:cTn id="24" dur="500" fill="hold"/>
                                        <p:tgtEl>
                                          <p:spTgt spid="2355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23563"/>
                                        </p:tgtEl>
                                        <p:attrNameLst>
                                          <p:attrName>style.visibility</p:attrName>
                                        </p:attrNameLst>
                                      </p:cBhvr>
                                      <p:to>
                                        <p:strVal val="visible"/>
                                      </p:to>
                                    </p:set>
                                    <p:animEffect transition="in" filter="blinds(horizontal)">
                                      <p:cBhvr>
                                        <p:cTn id="29" dur="500"/>
                                        <p:tgtEl>
                                          <p:spTgt spid="23563"/>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23562"/>
                                        </p:tgtEl>
                                        <p:attrNameLst>
                                          <p:attrName>style.visibility</p:attrName>
                                        </p:attrNameLst>
                                      </p:cBhvr>
                                      <p:to>
                                        <p:strVal val="visible"/>
                                      </p:to>
                                    </p:set>
                                    <p:animEffect transition="in" filter="box(in)">
                                      <p:cBhvr>
                                        <p:cTn id="34" dur="2000"/>
                                        <p:tgtEl>
                                          <p:spTgt spid="23562"/>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23564"/>
                                        </p:tgtEl>
                                        <p:attrNameLst>
                                          <p:attrName>style.visibility</p:attrName>
                                        </p:attrNameLst>
                                      </p:cBhvr>
                                      <p:to>
                                        <p:strVal val="visible"/>
                                      </p:to>
                                    </p:set>
                                    <p:animEffect transition="in" filter="blinds(horizontal)">
                                      <p:cBhvr>
                                        <p:cTn id="39" dur="500"/>
                                        <p:tgtEl>
                                          <p:spTgt spid="23564"/>
                                        </p:tgtEl>
                                      </p:cBhvr>
                                    </p:animEffect>
                                  </p:childTnLst>
                                </p:cTn>
                              </p:par>
                            </p:childTnLst>
                          </p:cTn>
                        </p:par>
                      </p:childTnLst>
                    </p:cTn>
                  </p:par>
                  <p:par>
                    <p:cTn id="40" fill="hold">
                      <p:stCondLst>
                        <p:cond delay="indefinite"/>
                      </p:stCondLst>
                      <p:childTnLst>
                        <p:par>
                          <p:cTn id="41" fill="hold">
                            <p:stCondLst>
                              <p:cond delay="0"/>
                            </p:stCondLst>
                            <p:childTnLst>
                              <p:par>
                                <p:cTn id="42" presetID="4" presetClass="entr" presetSubtype="16" fill="hold" grpId="0" nodeType="clickEffect">
                                  <p:stCondLst>
                                    <p:cond delay="0"/>
                                  </p:stCondLst>
                                  <p:childTnLst>
                                    <p:set>
                                      <p:cBhvr>
                                        <p:cTn id="43" dur="1" fill="hold">
                                          <p:stCondLst>
                                            <p:cond delay="0"/>
                                          </p:stCondLst>
                                        </p:cTn>
                                        <p:tgtEl>
                                          <p:spTgt spid="23561"/>
                                        </p:tgtEl>
                                        <p:attrNameLst>
                                          <p:attrName>style.visibility</p:attrName>
                                        </p:attrNameLst>
                                      </p:cBhvr>
                                      <p:to>
                                        <p:strVal val="visible"/>
                                      </p:to>
                                    </p:set>
                                    <p:animEffect transition="in" filter="box(in)">
                                      <p:cBhvr>
                                        <p:cTn id="44" dur="2000"/>
                                        <p:tgtEl>
                                          <p:spTgt spid="23561"/>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23565"/>
                                        </p:tgtEl>
                                        <p:attrNameLst>
                                          <p:attrName>style.visibility</p:attrName>
                                        </p:attrNameLst>
                                      </p:cBhvr>
                                      <p:to>
                                        <p:strVal val="visible"/>
                                      </p:to>
                                    </p:set>
                                    <p:animEffect transition="in" filter="blinds(horizontal)">
                                      <p:cBhvr>
                                        <p:cTn id="49" dur="500"/>
                                        <p:tgtEl>
                                          <p:spTgt spid="23565"/>
                                        </p:tgtEl>
                                      </p:cBhvr>
                                    </p:animEffect>
                                  </p:childTnLst>
                                </p:cTn>
                              </p:par>
                            </p:childTnLst>
                          </p:cTn>
                        </p:par>
                        <p:par>
                          <p:cTn id="50" fill="hold">
                            <p:stCondLst>
                              <p:cond delay="500"/>
                            </p:stCondLst>
                            <p:childTnLst>
                              <p:par>
                                <p:cTn id="51" presetID="4" presetClass="entr" presetSubtype="16" fill="hold" nodeType="afterEffect">
                                  <p:stCondLst>
                                    <p:cond delay="4000"/>
                                  </p:stCondLst>
                                  <p:childTnLst>
                                    <p:set>
                                      <p:cBhvr>
                                        <p:cTn id="52" dur="1" fill="hold">
                                          <p:stCondLst>
                                            <p:cond delay="0"/>
                                          </p:stCondLst>
                                        </p:cTn>
                                        <p:tgtEl>
                                          <p:spTgt spid="4"/>
                                        </p:tgtEl>
                                        <p:attrNameLst>
                                          <p:attrName>style.visibility</p:attrName>
                                        </p:attrNameLst>
                                      </p:cBhvr>
                                      <p:to>
                                        <p:strVal val="visible"/>
                                      </p:to>
                                    </p:set>
                                    <p:animEffect transition="in" filter="box(in)">
                                      <p:cBhvr>
                                        <p:cTn id="53" dur="2000"/>
                                        <p:tgtEl>
                                          <p:spTgt spid="4"/>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5"/>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1" grpId="0"/>
      <p:bldP spid="23562" grpId="0"/>
      <p:bldP spid="23563" grpId="0"/>
      <p:bldP spid="23564" grpId="0"/>
      <p:bldP spid="23565"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타원 126"/>
          <p:cNvSpPr/>
          <p:nvPr/>
        </p:nvSpPr>
        <p:spPr>
          <a:xfrm>
            <a:off x="2555844" y="2924727"/>
            <a:ext cx="396101" cy="396146"/>
          </a:xfrm>
          <a:prstGeom prst="ellipse">
            <a:avLst/>
          </a:prstGeom>
          <a:gradFill>
            <a:gsLst>
              <a:gs pos="0">
                <a:srgbClr val="F3BB4B"/>
              </a:gs>
              <a:gs pos="100000">
                <a:srgbClr val="D16811"/>
              </a:gs>
            </a:gsLst>
            <a:lin ang="5400000" scaled="0"/>
          </a:gradFill>
          <a:ln w="9525">
            <a:gradFill>
              <a:gsLst>
                <a:gs pos="0">
                  <a:srgbClr val="D56A11"/>
                </a:gs>
                <a:gs pos="100000">
                  <a:srgbClr val="9A390E"/>
                </a:gs>
              </a:gsLst>
              <a:lin ang="5400000" scaled="0"/>
            </a:gra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400" b="0" i="0" u="none" strike="noStrike" kern="1200" cap="none" spc="0" normalizeH="0" baseline="0" noProof="0">
              <a:ln>
                <a:noFill/>
              </a:ln>
              <a:solidFill>
                <a:schemeClr val="lt1"/>
              </a:solidFill>
              <a:effectLst/>
              <a:uLnTx/>
              <a:uFillTx/>
              <a:latin typeface="+mn-lt"/>
              <a:ea typeface="+mn-ea"/>
              <a:cs typeface="+mn-cs"/>
            </a:endParaRPr>
          </a:p>
        </p:txBody>
      </p:sp>
      <p:sp>
        <p:nvSpPr>
          <p:cNvPr id="633" name="任意多边形 6"/>
          <p:cNvSpPr/>
          <p:nvPr/>
        </p:nvSpPr>
        <p:spPr bwMode="auto">
          <a:xfrm>
            <a:off x="552450" y="310170"/>
            <a:ext cx="7396163" cy="483154"/>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accent5"/>
          </a:solidFill>
          <a:ln w="19050">
            <a:gradFill flip="none" rotWithShape="1">
              <a:gsLst>
                <a:gs pos="0">
                  <a:schemeClr val="bg1">
                    <a:lumMod val="75000"/>
                  </a:schemeClr>
                </a:gs>
                <a:gs pos="100000">
                  <a:schemeClr val="bg1"/>
                </a:gs>
              </a:gsLst>
              <a:lin ang="2700000" scaled="1"/>
            </a:gradFill>
          </a:ln>
          <a:effectLst>
            <a:innerShdw blurRad="63500" dist="50800" dir="13500000">
              <a:prstClr val="black">
                <a:alpha val="50000"/>
              </a:prstClr>
            </a:innerShdw>
          </a:effectLst>
        </p:spPr>
        <p:txBody>
          <a:bodyPr vert="horz" wrap="square" lIns="68580" tIns="34290" rIns="68580" bIns="34290" numCol="1" anchor="t" anchorCtr="0" compatLnSpc="1">
            <a:noAutofit/>
          </a:bodyPr>
          <a:lstStyle/>
          <a:p>
            <a:pPr fontAlgn="base"/>
            <a:endParaRPr lang="zh-CN" altLang="en-US" sz="1350" b="1" strike="noStrike" noProof="1">
              <a:solidFill>
                <a:prstClr val="black"/>
              </a:solidFill>
              <a:latin typeface="幼圆" panose="02010509060101010101" pitchFamily="49" charset="-122"/>
              <a:ea typeface="幼圆" panose="02010509060101010101" pitchFamily="49" charset="-122"/>
            </a:endParaRPr>
          </a:p>
        </p:txBody>
      </p:sp>
      <p:sp>
        <p:nvSpPr>
          <p:cNvPr id="631" name="TextBox 93"/>
          <p:cNvSpPr txBox="1"/>
          <p:nvPr/>
        </p:nvSpPr>
        <p:spPr>
          <a:xfrm>
            <a:off x="612775" y="309880"/>
            <a:ext cx="8079106" cy="598805"/>
          </a:xfrm>
          <a:prstGeom prst="rect">
            <a:avLst/>
          </a:prstGeom>
          <a:noFill/>
        </p:spPr>
        <p:txBody>
          <a:bodyPr wrap="square" rtlCol="0">
            <a:spAutoFit/>
          </a:bodyPr>
          <a:lstStyle/>
          <a:p>
            <a:r>
              <a:rPr lang="en-US" altLang="zh-CN" sz="3300" b="1" spc="400" noProof="1">
                <a:solidFill>
                  <a:schemeClr val="bg1"/>
                </a:solidFill>
                <a:latin typeface="Arial Rounded MT Bold" panose="020F0704030504030204" pitchFamily="34" charset="0"/>
                <a:ea typeface="幼圆" panose="02010509060101010101" pitchFamily="49" charset="-122"/>
                <a:cs typeface="+mn-cs"/>
              </a:rPr>
              <a:t>Reading for genre(text type)</a:t>
            </a:r>
            <a:endParaRPr lang="en-US" altLang="zh-CN" sz="3300" b="1" spc="400" noProof="1">
              <a:solidFill>
                <a:schemeClr val="bg1"/>
              </a:solidFill>
              <a:latin typeface="Arial Rounded MT Bold" panose="020F0704030504030204" pitchFamily="34" charset="0"/>
              <a:ea typeface="幼圆" panose="02010509060101010101" pitchFamily="49" charset="-122"/>
            </a:endParaRPr>
          </a:p>
        </p:txBody>
      </p:sp>
      <p:sp>
        <p:nvSpPr>
          <p:cNvPr id="4" name="文本框 3"/>
          <p:cNvSpPr txBox="1"/>
          <p:nvPr/>
        </p:nvSpPr>
        <p:spPr>
          <a:xfrm>
            <a:off x="395288" y="1573848"/>
            <a:ext cx="7972425" cy="2245360"/>
          </a:xfrm>
          <a:prstGeom prst="rect">
            <a:avLst/>
          </a:prstGeom>
          <a:noFill/>
        </p:spPr>
        <p:txBody>
          <a:bodyPr wrap="square" rtlCol="0">
            <a:spAutoFit/>
          </a:bodyPr>
          <a:lstStyle/>
          <a:p>
            <a:pPr algn="just"/>
            <a:r>
              <a:rPr lang="en-US" sz="2800" b="1" noProof="1">
                <a:latin typeface="Times New Roman" panose="02020603050405020304" pitchFamily="18" charset="0"/>
                <a:ea typeface="宋体" panose="02010600030101010101" pitchFamily="2" charset="-122"/>
                <a:cs typeface="Times New Roman" panose="02020603050405020304" pitchFamily="18" charset="0"/>
                <a:sym typeface="+mn-ea"/>
              </a:rPr>
              <a:t>Skim the title and the passage quickly .</a:t>
            </a:r>
            <a:endParaRPr lang="en-US" sz="2800" b="1" noProof="1">
              <a:latin typeface="Times New Roman" panose="02020603050405020304" pitchFamily="18" charset="0"/>
              <a:ea typeface="宋体" panose="02010600030101010101" pitchFamily="2" charset="-122"/>
              <a:cs typeface="Times New Roman" panose="02020603050405020304" pitchFamily="18" charset="0"/>
              <a:sym typeface="+mn-ea"/>
            </a:endParaRPr>
          </a:p>
          <a:p>
            <a:pPr algn="just"/>
            <a:endParaRPr lang="en-US" sz="2800" b="1" noProof="1">
              <a:latin typeface="Times New Roman" panose="02020603050405020304" pitchFamily="18" charset="0"/>
              <a:ea typeface="宋体" panose="02010600030101010101" pitchFamily="2" charset="-122"/>
              <a:cs typeface="Times New Roman" panose="02020603050405020304" pitchFamily="18" charset="0"/>
              <a:sym typeface="+mn-ea"/>
            </a:endParaRPr>
          </a:p>
          <a:p>
            <a:pPr algn="just"/>
            <a:r>
              <a:rPr lang="en-US" sz="2800" b="1" noProof="1">
                <a:latin typeface="Times New Roman" panose="02020603050405020304" pitchFamily="18" charset="0"/>
                <a:ea typeface="宋体" panose="02010600030101010101" pitchFamily="2" charset="-122"/>
                <a:cs typeface="Times New Roman" panose="02020603050405020304" pitchFamily="18" charset="0"/>
                <a:sym typeface="+mn-ea"/>
              </a:rPr>
              <a:t>What is text type of the passage?</a:t>
            </a:r>
            <a:endParaRPr lang="en-US" sz="2800" b="1" noProof="1">
              <a:latin typeface="Times New Roman" panose="02020603050405020304" pitchFamily="18" charset="0"/>
              <a:ea typeface="宋体" panose="02010600030101010101" pitchFamily="2" charset="-122"/>
              <a:cs typeface="Times New Roman" panose="02020603050405020304" pitchFamily="18" charset="0"/>
              <a:sym typeface="+mn-ea"/>
            </a:endParaRPr>
          </a:p>
          <a:p>
            <a:pPr algn="just"/>
            <a:r>
              <a:rPr lang="en-US" sz="2800" b="1" noProof="1">
                <a:latin typeface="Times New Roman" panose="02020603050405020304" pitchFamily="18" charset="0"/>
                <a:cs typeface="Times New Roman" panose="02020603050405020304" pitchFamily="18" charset="0"/>
              </a:rPr>
              <a:t>A. Narration  B.Exposition C.Argumentation</a:t>
            </a:r>
            <a:endParaRPr lang="en-US" sz="2800" b="1" noProof="1">
              <a:latin typeface="Times New Roman" panose="02020603050405020304" pitchFamily="18" charset="0"/>
              <a:cs typeface="Times New Roman" panose="02020603050405020304" pitchFamily="18" charset="0"/>
            </a:endParaRPr>
          </a:p>
          <a:p>
            <a:pPr algn="just"/>
            <a:endParaRPr lang="en-US" altLang="zh-CN" sz="2800" b="1" noProof="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TextBox 5"/>
          <p:cNvSpPr txBox="1">
            <a:spLocks noChangeArrowheads="1"/>
          </p:cNvSpPr>
          <p:nvPr/>
        </p:nvSpPr>
        <p:spPr bwMode="auto">
          <a:xfrm>
            <a:off x="1764155" y="980748"/>
            <a:ext cx="480441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8500">
                <a:solidFill>
                  <a:sysClr val="windowText" lastClr="000000"/>
                </a:solidFill>
                <a:latin typeface="Arial" panose="020B0604020202020204" pitchFamily="34" charset="0"/>
                <a:ea typeface="宋体" panose="02010600030101010101" pitchFamily="2" charset="-122"/>
              </a:defRPr>
            </a:lvl1pPr>
            <a:lvl2pPr marL="742950" indent="-285750">
              <a:spcBef>
                <a:spcPct val="20000"/>
              </a:spcBef>
              <a:buChar char="–"/>
              <a:defRPr sz="7500">
                <a:solidFill>
                  <a:sysClr val="windowText" lastClr="000000"/>
                </a:solidFill>
                <a:latin typeface="Arial" panose="020B0604020202020204" pitchFamily="34" charset="0"/>
                <a:ea typeface="宋体" panose="02010600030101010101" pitchFamily="2" charset="-122"/>
              </a:defRPr>
            </a:lvl2pPr>
            <a:lvl3pPr marL="1143000" indent="-228600">
              <a:spcBef>
                <a:spcPct val="20000"/>
              </a:spcBef>
              <a:buChar char="•"/>
              <a:defRPr sz="6400">
                <a:solidFill>
                  <a:sysClr val="windowText" lastClr="000000"/>
                </a:solidFill>
                <a:latin typeface="Arial" panose="020B0604020202020204" pitchFamily="34" charset="0"/>
                <a:ea typeface="宋体" panose="02010600030101010101" pitchFamily="2" charset="-122"/>
              </a:defRPr>
            </a:lvl3pPr>
            <a:lvl4pPr marL="1600200" indent="-228600">
              <a:spcBef>
                <a:spcPct val="20000"/>
              </a:spcBef>
              <a:buChar char="–"/>
              <a:defRPr sz="5300">
                <a:solidFill>
                  <a:sysClr val="windowText" lastClr="000000"/>
                </a:solidFill>
                <a:latin typeface="Arial" panose="020B0604020202020204" pitchFamily="34" charset="0"/>
                <a:ea typeface="宋体" panose="02010600030101010101" pitchFamily="2" charset="-122"/>
              </a:defRPr>
            </a:lvl4pPr>
            <a:lvl5pPr marL="2057400" indent="-228600">
              <a:spcBef>
                <a:spcPct val="20000"/>
              </a:spcBef>
              <a:buChar char="»"/>
              <a:defRPr sz="5300">
                <a:solidFill>
                  <a:sysClr val="windowText" lastClr="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5300">
                <a:solidFill>
                  <a:sysClr val="windowText" lastClr="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5300">
                <a:solidFill>
                  <a:sysClr val="windowText" lastClr="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5300">
                <a:solidFill>
                  <a:sysClr val="windowText" lastClr="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5300">
                <a:solidFill>
                  <a:sysClr val="windowText" lastClr="000000"/>
                </a:solidFill>
                <a:latin typeface="Arial" panose="020B0604020202020204" pitchFamily="34" charset="0"/>
                <a:ea typeface="宋体" panose="02010600030101010101" pitchFamily="2" charset="-122"/>
              </a:defRPr>
            </a:lvl9pPr>
          </a:lstStyle>
          <a:p>
            <a:pPr lvl="0" algn="ctr" fontAlgn="base">
              <a:buClrTx/>
              <a:buSzTx/>
              <a:buFontTx/>
              <a:buNone/>
            </a:pPr>
            <a:r>
              <a:rPr lang="en-US" altLang="zh-CN" sz="2800" b="1" strike="noStrike" noProof="1">
                <a:ln w="12700" cmpd="sng">
                  <a:solidFill>
                    <a:schemeClr val="accent4"/>
                  </a:solidFill>
                  <a:prstDash val="solid"/>
                </a:ln>
                <a:solidFill>
                  <a:srgbClr val="C00000"/>
                </a:solidFill>
                <a:effectLst/>
                <a:sym typeface="Arial" panose="020B0604020202020204" pitchFamily="34" charset="0"/>
              </a:rPr>
              <a:t>Habits for a heathy lifestyle</a:t>
            </a:r>
            <a:endParaRPr lang="en-US" altLang="zh-CN" sz="2800" b="1" strike="noStrike" noProof="1">
              <a:ln w="12700" cmpd="sng">
                <a:solidFill>
                  <a:schemeClr val="accent4"/>
                </a:solidFill>
                <a:prstDash val="solid"/>
              </a:ln>
              <a:solidFill>
                <a:srgbClr val="C00000"/>
              </a:solidFill>
              <a:effectLst/>
              <a:sym typeface="Arial" panose="020B0604020202020204" pitchFamily="34" charset="0"/>
            </a:endParaRPr>
          </a:p>
        </p:txBody>
      </p:sp>
      <p:sp>
        <p:nvSpPr>
          <p:cNvPr id="2" name="标题 1"/>
          <p:cNvSpPr>
            <a:spLocks noGrp="1"/>
          </p:cNvSpPr>
          <p:nvPr/>
        </p:nvSpPr>
        <p:spPr>
          <a:xfrm>
            <a:off x="107950" y="3284855"/>
            <a:ext cx="8748000" cy="1296000"/>
          </a:xfrm>
          <a:prstGeom prst="rect">
            <a:avLst/>
          </a:prstGeom>
          <a:gradFill/>
        </p:spPr>
        <p:style>
          <a:lnRef idx="1">
            <a:schemeClr val="accent2"/>
          </a:lnRef>
          <a:fillRef idx="2">
            <a:schemeClr val="accent2"/>
          </a:fillRef>
          <a:effectRef idx="1">
            <a:schemeClr val="accent2"/>
          </a:effectRef>
          <a:fontRef idx="minor">
            <a:schemeClr val="dk1"/>
          </a:fontRef>
        </p:style>
        <p:txBody>
          <a:bodyPr anchor="t"/>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altLang="zh-CN"/>
              <a:t>Who are the target audience of the text and what is the purpose of the author's writing the passage?</a:t>
            </a:r>
            <a:endParaRPr lang="en-US" altLang="zh-CN"/>
          </a:p>
        </p:txBody>
      </p:sp>
      <p:sp>
        <p:nvSpPr>
          <p:cNvPr id="21511" name="文本框 15"/>
          <p:cNvSpPr/>
          <p:nvPr/>
        </p:nvSpPr>
        <p:spPr>
          <a:xfrm>
            <a:off x="1259523" y="4869180"/>
            <a:ext cx="2078037" cy="1198880"/>
          </a:xfrm>
          <a:prstGeom prst="rect">
            <a:avLst/>
          </a:prstGeom>
          <a:solidFill>
            <a:schemeClr val="accent1"/>
          </a:solidFill>
          <a:ln w="12700" cap="flat" cmpd="sng">
            <a:solidFill>
              <a:srgbClr val="66C9C7"/>
            </a:solidFill>
            <a:prstDash val="solid"/>
            <a:miter/>
            <a:headEnd type="none" w="med" len="med"/>
            <a:tailEnd type="none" w="med" len="med"/>
          </a:ln>
        </p:spPr>
        <p:txBody>
          <a:bodyPr wrap="square" anchor="t">
            <a:spAutoFit/>
          </a:bodyPr>
          <a:lstStyle/>
          <a:p>
            <a:pPr algn="ctr"/>
            <a:r>
              <a:rPr lang="en-US" altLang="zh-CN" b="1">
                <a:solidFill>
                  <a:srgbClr val="000000"/>
                </a:solidFill>
                <a:latin typeface="Times New Roman" panose="02020603050405020304" pitchFamily="18" charset="0"/>
                <a:ea typeface="等线" panose="02010600030101010101" pitchFamily="2" charset="-122"/>
              </a:rPr>
              <a:t>Teenagers, especially those who want to change bad habits </a:t>
            </a:r>
            <a:endParaRPr lang="zh-CN" altLang="en-US" b="1">
              <a:solidFill>
                <a:srgbClr val="000000"/>
              </a:solidFill>
              <a:latin typeface="Times New Roman" panose="02020603050405020304" pitchFamily="18" charset="0"/>
              <a:ea typeface="等线" panose="02010600030101010101" pitchFamily="2" charset="-122"/>
            </a:endParaRPr>
          </a:p>
        </p:txBody>
      </p:sp>
      <p:sp>
        <p:nvSpPr>
          <p:cNvPr id="21510" name="文本框 11"/>
          <p:cNvSpPr/>
          <p:nvPr/>
        </p:nvSpPr>
        <p:spPr>
          <a:xfrm>
            <a:off x="5292090" y="4869180"/>
            <a:ext cx="2872105" cy="1198880"/>
          </a:xfrm>
          <a:prstGeom prst="rect">
            <a:avLst/>
          </a:prstGeom>
          <a:solidFill>
            <a:schemeClr val="accent1"/>
          </a:solidFill>
          <a:ln w="12700" cap="flat" cmpd="sng">
            <a:solidFill>
              <a:srgbClr val="66C9C7"/>
            </a:solidFill>
            <a:prstDash val="solid"/>
            <a:miter/>
            <a:headEnd type="none" w="med" len="med"/>
            <a:tailEnd type="none" w="med" len="med"/>
          </a:ln>
        </p:spPr>
        <p:txBody>
          <a:bodyPr wrap="square" anchor="t">
            <a:spAutoFit/>
          </a:bodyPr>
          <a:lstStyle/>
          <a:p>
            <a:pPr algn="ctr"/>
            <a:r>
              <a:rPr lang="en-US" altLang="zh-CN" b="1">
                <a:solidFill>
                  <a:srgbClr val="000000"/>
                </a:solidFill>
                <a:latin typeface="Times New Roman" panose="02020603050405020304" pitchFamily="18" charset="0"/>
                <a:ea typeface="等线" panose="02010600030101010101" pitchFamily="2" charset="-122"/>
              </a:rPr>
              <a:t>To introduce how habits are formed and how to change bad habits and create new ones.</a:t>
            </a:r>
            <a:endParaRPr lang="zh-CN" altLang="en-US" b="1">
              <a:solidFill>
                <a:srgbClr val="000000"/>
              </a:solidFill>
              <a:latin typeface="Times New Roman" panose="02020603050405020304" pitchFamily="18" charset="0"/>
              <a:ea typeface="等线"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blinds(horizontal)">
                                      <p:cBhvr>
                                        <p:cTn id="7" dur="500"/>
                                        <p:tgtEl>
                                          <p:spTgt spid="12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151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15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bldLvl="0" animBg="1"/>
      <p:bldP spid="2" grpId="0" bldLvl="0" animBg="1"/>
      <p:bldP spid="21511" grpId="0" bldLvl="0" animBg="1"/>
      <p:bldP spid="21510"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타원 79"/>
          <p:cNvSpPr/>
          <p:nvPr/>
        </p:nvSpPr>
        <p:spPr>
          <a:xfrm>
            <a:off x="688975" y="6337300"/>
            <a:ext cx="396875" cy="395288"/>
          </a:xfrm>
          <a:prstGeom prst="ellipse">
            <a:avLst/>
          </a:prstGeom>
          <a:solidFill>
            <a:srgbClr val="4F81BD"/>
          </a:solidFill>
          <a:ln w="9525" cap="flat" cmpd="sng" algn="ctr">
            <a:solidFill>
              <a:srgbClr val="4A742A"/>
            </a:solidFill>
            <a:prstDash val="solid"/>
          </a:ln>
          <a:effectLst>
            <a:outerShdw blurRad="63500" algn="ctr" rotWithShape="0">
              <a:srgbClr val="000000">
                <a:alpha val="40000"/>
              </a:srgbClr>
            </a:outerShdw>
          </a:effectLst>
        </p:spPr>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400" b="0" i="0" u="none" strike="noStrike" kern="1200" cap="none" spc="0" normalizeH="0" baseline="0" noProof="0">
              <a:ln>
                <a:noFill/>
              </a:ln>
              <a:solidFill>
                <a:sysClr val="window" lastClr="FFFFFF"/>
              </a:solidFill>
              <a:effectLst/>
              <a:uLnTx/>
              <a:uFillTx/>
              <a:latin typeface="Malgun Gothic" panose="020B0503020000020004" charset="-127"/>
              <a:ea typeface="Malgun Gothic" panose="020B0503020000020004" charset="-127"/>
              <a:cs typeface="+mn-ea"/>
            </a:endParaRPr>
          </a:p>
        </p:txBody>
      </p:sp>
      <p:sp>
        <p:nvSpPr>
          <p:cNvPr id="47" name="타원 79"/>
          <p:cNvSpPr/>
          <p:nvPr/>
        </p:nvSpPr>
        <p:spPr>
          <a:xfrm>
            <a:off x="679450" y="5624513"/>
            <a:ext cx="396875" cy="395288"/>
          </a:xfrm>
          <a:prstGeom prst="ellipse">
            <a:avLst/>
          </a:prstGeom>
          <a:solidFill>
            <a:srgbClr val="FFC000"/>
          </a:solidFill>
          <a:ln w="9525">
            <a:solidFill>
              <a:srgbClr val="4A742A"/>
            </a:solidFill>
          </a:ln>
          <a:effectLst>
            <a:outerShdw blurRad="635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400" b="0" i="0" u="none" strike="noStrike" kern="1200" cap="none" spc="0" normalizeH="0" baseline="0" noProof="0">
              <a:ln>
                <a:noFill/>
              </a:ln>
              <a:solidFill>
                <a:schemeClr val="lt1"/>
              </a:solidFill>
              <a:effectLst/>
              <a:uLnTx/>
              <a:uFillTx/>
              <a:latin typeface="+mn-lt"/>
              <a:ea typeface="+mn-ea"/>
              <a:cs typeface="+mn-cs"/>
            </a:endParaRPr>
          </a:p>
        </p:txBody>
      </p:sp>
      <p:sp>
        <p:nvSpPr>
          <p:cNvPr id="80" name="타원 79"/>
          <p:cNvSpPr/>
          <p:nvPr/>
        </p:nvSpPr>
        <p:spPr>
          <a:xfrm>
            <a:off x="679450" y="4906963"/>
            <a:ext cx="396875" cy="395288"/>
          </a:xfrm>
          <a:prstGeom prst="ellipse">
            <a:avLst/>
          </a:prstGeom>
          <a:gradFill>
            <a:gsLst>
              <a:gs pos="0">
                <a:srgbClr val="A5D773"/>
              </a:gs>
              <a:gs pos="100000">
                <a:srgbClr val="5E9436"/>
              </a:gs>
            </a:gsLst>
            <a:lin ang="5400000" scaled="0"/>
          </a:gradFill>
          <a:ln w="9525">
            <a:solidFill>
              <a:srgbClr val="4A742A"/>
            </a:solidFill>
          </a:ln>
          <a:effectLst>
            <a:outerShdw blurRad="635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400" b="0" i="0" u="none" strike="noStrike" kern="1200" cap="none" spc="0" normalizeH="0" baseline="0" noProof="0">
              <a:ln>
                <a:noFill/>
              </a:ln>
              <a:solidFill>
                <a:schemeClr val="lt1"/>
              </a:solidFill>
              <a:effectLst/>
              <a:uLnTx/>
              <a:uFillTx/>
              <a:latin typeface="+mn-lt"/>
              <a:ea typeface="+mn-ea"/>
              <a:cs typeface="+mn-cs"/>
            </a:endParaRPr>
          </a:p>
        </p:txBody>
      </p:sp>
      <p:sp>
        <p:nvSpPr>
          <p:cNvPr id="21" name="타원 117"/>
          <p:cNvSpPr/>
          <p:nvPr/>
        </p:nvSpPr>
        <p:spPr>
          <a:xfrm>
            <a:off x="652463" y="4056063"/>
            <a:ext cx="396875" cy="395288"/>
          </a:xfrm>
          <a:prstGeom prst="ellipse">
            <a:avLst/>
          </a:prstGeom>
          <a:gradFill>
            <a:gsLst>
              <a:gs pos="0">
                <a:srgbClr val="929292"/>
              </a:gs>
              <a:gs pos="100000">
                <a:srgbClr val="5F5F5F"/>
              </a:gs>
            </a:gsLst>
            <a:lin ang="5400000" scaled="0"/>
          </a:gradFill>
          <a:ln w="9525">
            <a:solidFill>
              <a:srgbClr val="333333"/>
            </a:solidFill>
          </a:ln>
          <a:effectLst>
            <a:outerShdw blurRad="635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400" b="0" i="0" u="none" strike="noStrike" kern="1200" cap="none" spc="0" normalizeH="0" baseline="0" noProof="0">
              <a:ln>
                <a:noFill/>
              </a:ln>
              <a:solidFill>
                <a:schemeClr val="lt1"/>
              </a:solidFill>
              <a:effectLst/>
              <a:uLnTx/>
              <a:uFillTx/>
              <a:latin typeface="+mn-lt"/>
              <a:ea typeface="+mn-ea"/>
              <a:cs typeface="+mn-cs"/>
            </a:endParaRPr>
          </a:p>
        </p:txBody>
      </p:sp>
      <p:sp>
        <p:nvSpPr>
          <p:cNvPr id="95" name="타원 94"/>
          <p:cNvSpPr/>
          <p:nvPr/>
        </p:nvSpPr>
        <p:spPr>
          <a:xfrm>
            <a:off x="627063" y="3443288"/>
            <a:ext cx="396875" cy="396875"/>
          </a:xfrm>
          <a:prstGeom prst="ellipse">
            <a:avLst/>
          </a:prstGeom>
          <a:gradFill>
            <a:gsLst>
              <a:gs pos="0">
                <a:srgbClr val="6EDCDC"/>
              </a:gs>
              <a:gs pos="100000">
                <a:srgbClr val="2D909D"/>
              </a:gs>
            </a:gsLst>
            <a:lin ang="5400000" scaled="0"/>
          </a:gradFill>
          <a:ln w="9525">
            <a:solidFill>
              <a:srgbClr val="22727A"/>
            </a:solidFill>
          </a:ln>
          <a:effectLst>
            <a:outerShdw blurRad="635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400" b="0" i="0" u="none" strike="noStrike" kern="1200" cap="none" spc="0" normalizeH="0" baseline="0" noProof="0">
              <a:ln>
                <a:noFill/>
              </a:ln>
              <a:solidFill>
                <a:schemeClr val="lt1"/>
              </a:solidFill>
              <a:effectLst/>
              <a:uLnTx/>
              <a:uFillTx/>
              <a:latin typeface="+mn-lt"/>
              <a:ea typeface="+mn-ea"/>
              <a:cs typeface="+mn-cs"/>
            </a:endParaRPr>
          </a:p>
        </p:txBody>
      </p:sp>
      <p:sp>
        <p:nvSpPr>
          <p:cNvPr id="127" name="타원 126"/>
          <p:cNvSpPr/>
          <p:nvPr/>
        </p:nvSpPr>
        <p:spPr>
          <a:xfrm>
            <a:off x="652749" y="2762167"/>
            <a:ext cx="396101" cy="396146"/>
          </a:xfrm>
          <a:prstGeom prst="ellipse">
            <a:avLst/>
          </a:prstGeom>
          <a:gradFill>
            <a:gsLst>
              <a:gs pos="0">
                <a:srgbClr val="F3BB4B"/>
              </a:gs>
              <a:gs pos="100000">
                <a:srgbClr val="D16811"/>
              </a:gs>
            </a:gsLst>
            <a:lin ang="5400000" scaled="0"/>
          </a:gradFill>
          <a:ln w="9525">
            <a:gradFill>
              <a:gsLst>
                <a:gs pos="0">
                  <a:srgbClr val="D56A11"/>
                </a:gs>
                <a:gs pos="100000">
                  <a:srgbClr val="9A390E"/>
                </a:gs>
              </a:gsLst>
              <a:lin ang="5400000" scaled="0"/>
            </a:gra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400" b="0" i="0" u="none" strike="noStrike" kern="1200" cap="none" spc="0" normalizeH="0" baseline="0" noProof="0">
              <a:ln>
                <a:noFill/>
              </a:ln>
              <a:solidFill>
                <a:schemeClr val="lt1"/>
              </a:solidFill>
              <a:effectLst/>
              <a:uLnTx/>
              <a:uFillTx/>
              <a:latin typeface="+mn-lt"/>
              <a:ea typeface="+mn-ea"/>
              <a:cs typeface="+mn-cs"/>
            </a:endParaRPr>
          </a:p>
        </p:txBody>
      </p:sp>
      <p:sp>
        <p:nvSpPr>
          <p:cNvPr id="4" name="文本框 3"/>
          <p:cNvSpPr txBox="1"/>
          <p:nvPr/>
        </p:nvSpPr>
        <p:spPr>
          <a:xfrm>
            <a:off x="531813" y="1347788"/>
            <a:ext cx="7972425" cy="1382713"/>
          </a:xfrm>
          <a:prstGeom prst="rect">
            <a:avLst/>
          </a:prstGeom>
          <a:noFill/>
        </p:spPr>
        <p:txBody>
          <a:bodyPr wrap="square" rtlCol="0">
            <a:spAutoFit/>
          </a:bodyPr>
          <a:lstStyle/>
          <a:p>
            <a:pPr algn="just"/>
            <a:r>
              <a:rPr lang="en-US" sz="2800" b="1" noProof="1">
                <a:latin typeface="Times New Roman" panose="02020603050405020304" pitchFamily="18" charset="0"/>
                <a:ea typeface="宋体" panose="02010600030101010101" pitchFamily="2" charset="-122"/>
                <a:cs typeface="Times New Roman" panose="02020603050405020304" pitchFamily="18" charset="0"/>
                <a:sym typeface="+mn-ea"/>
              </a:rPr>
              <a:t>Read the passage and match the main idea </a:t>
            </a:r>
            <a:br>
              <a:rPr lang="en-US" sz="2800" b="1">
                <a:latin typeface="Times New Roman" panose="02020603050405020304" pitchFamily="18" charset="0"/>
                <a:cs typeface="Times New Roman" panose="02020603050405020304" pitchFamily="18" charset="0"/>
                <a:sym typeface="+mn-ea"/>
              </a:rPr>
            </a:br>
            <a:r>
              <a:rPr lang="en-US" sz="2800" b="1" noProof="1">
                <a:latin typeface="Times New Roman" panose="02020603050405020304" pitchFamily="18" charset="0"/>
                <a:ea typeface="宋体" panose="02010600030101010101" pitchFamily="2" charset="-122"/>
                <a:cs typeface="Times New Roman" panose="02020603050405020304" pitchFamily="18" charset="0"/>
                <a:sym typeface="+mn-ea"/>
              </a:rPr>
              <a:t>with the paragraph accordingly.</a:t>
            </a:r>
            <a:endParaRPr lang="en-US" sz="2800" b="1" noProof="1">
              <a:latin typeface="Times New Roman" panose="02020603050405020304" pitchFamily="18" charset="0"/>
              <a:cs typeface="Times New Roman" panose="02020603050405020304" pitchFamily="18" charset="0"/>
            </a:endParaRPr>
          </a:p>
          <a:p>
            <a:pPr algn="just"/>
            <a:endParaRPr lang="en-US" altLang="zh-CN" sz="2800" b="1" noProof="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03" name="矩形 602"/>
          <p:cNvSpPr/>
          <p:nvPr/>
        </p:nvSpPr>
        <p:spPr>
          <a:xfrm>
            <a:off x="88900" y="2592388"/>
            <a:ext cx="9191625" cy="4243388"/>
          </a:xfrm>
          <a:prstGeom prst="rect">
            <a:avLst/>
          </a:prstGeom>
          <a:noFill/>
          <a:ln w="79375">
            <a:solidFill>
              <a:srgbClr val="E87A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grpSp>
        <p:nvGrpSpPr>
          <p:cNvPr id="24586" name="组合 628"/>
          <p:cNvGrpSpPr/>
          <p:nvPr/>
        </p:nvGrpSpPr>
        <p:grpSpPr>
          <a:xfrm>
            <a:off x="206375" y="240035"/>
            <a:ext cx="8600440" cy="668650"/>
            <a:chOff x="165848" y="124731"/>
            <a:chExt cx="3986427" cy="708572"/>
          </a:xfrm>
        </p:grpSpPr>
        <p:grpSp>
          <p:nvGrpSpPr>
            <p:cNvPr id="630" name="组合 629"/>
            <p:cNvGrpSpPr/>
            <p:nvPr/>
          </p:nvGrpSpPr>
          <p:grpSpPr>
            <a:xfrm>
              <a:off x="165848" y="124731"/>
              <a:ext cx="3986427" cy="666179"/>
              <a:chOff x="6977188" y="1902560"/>
              <a:chExt cx="7493108" cy="998361"/>
            </a:xfrm>
          </p:grpSpPr>
          <p:sp>
            <p:nvSpPr>
              <p:cNvPr id="632" name="任意多边形 5"/>
              <p:cNvSpPr/>
              <p:nvPr/>
            </p:nvSpPr>
            <p:spPr bwMode="auto">
              <a:xfrm>
                <a:off x="6977188" y="1902560"/>
                <a:ext cx="4158578" cy="998361"/>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gradFill>
              <a:ln w="19050">
                <a:gradFill flip="none" rotWithShape="1">
                  <a:gsLst>
                    <a:gs pos="100000">
                      <a:schemeClr val="bg1">
                        <a:lumMod val="75000"/>
                      </a:schemeClr>
                    </a:gs>
                    <a:gs pos="0">
                      <a:schemeClr val="bg1"/>
                    </a:gs>
                  </a:gsLst>
                  <a:lin ang="2700000" scaled="1"/>
                </a:gradFill>
              </a:ln>
              <a:effectLst>
                <a:outerShdw blurRad="127000" dist="50800" dir="2700000" algn="tl" rotWithShape="0">
                  <a:prstClr val="black">
                    <a:alpha val="40000"/>
                  </a:prstClr>
                </a:outerShdw>
              </a:effectLst>
            </p:spPr>
            <p:txBody>
              <a:bodyPr vert="horz" wrap="square" lIns="68580" tIns="34290" rIns="68580" bIns="34290" numCol="1" anchor="t" anchorCtr="0" compatLnSpc="1">
                <a:noAutofit/>
              </a:bodyPr>
              <a:lstStyle/>
              <a:p>
                <a:pPr fontAlgn="base"/>
                <a:endParaRPr lang="zh-CN" altLang="en-US" sz="1350" b="1" strike="noStrike" noProof="1">
                  <a:solidFill>
                    <a:prstClr val="black"/>
                  </a:solidFill>
                  <a:latin typeface="幼圆" panose="02010509060101010101" pitchFamily="49" charset="-122"/>
                  <a:ea typeface="幼圆" panose="02010509060101010101" pitchFamily="49" charset="-122"/>
                </a:endParaRPr>
              </a:p>
            </p:txBody>
          </p:sp>
          <p:sp>
            <p:nvSpPr>
              <p:cNvPr id="633" name="任意多边形 6"/>
              <p:cNvSpPr/>
              <p:nvPr/>
            </p:nvSpPr>
            <p:spPr bwMode="auto">
              <a:xfrm>
                <a:off x="7134862" y="2013490"/>
                <a:ext cx="7335434" cy="775500"/>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accent5"/>
              </a:solidFill>
              <a:ln w="19050">
                <a:gradFill flip="none" rotWithShape="1">
                  <a:gsLst>
                    <a:gs pos="0">
                      <a:schemeClr val="bg1">
                        <a:lumMod val="75000"/>
                      </a:schemeClr>
                    </a:gs>
                    <a:gs pos="100000">
                      <a:schemeClr val="bg1"/>
                    </a:gs>
                  </a:gsLst>
                  <a:lin ang="2700000" scaled="1"/>
                </a:gradFill>
              </a:ln>
              <a:effectLst>
                <a:innerShdw blurRad="63500" dist="50800" dir="13500000">
                  <a:prstClr val="black">
                    <a:alpha val="50000"/>
                  </a:prstClr>
                </a:innerShdw>
              </a:effectLst>
            </p:spPr>
            <p:txBody>
              <a:bodyPr vert="horz" wrap="square" lIns="68580" tIns="34290" rIns="68580" bIns="34290" numCol="1" anchor="t" anchorCtr="0" compatLnSpc="1">
                <a:noAutofit/>
              </a:bodyPr>
              <a:lstStyle/>
              <a:p>
                <a:pPr fontAlgn="base"/>
                <a:endParaRPr lang="zh-CN" altLang="en-US" sz="1350" b="1" strike="noStrike" noProof="1">
                  <a:solidFill>
                    <a:prstClr val="black"/>
                  </a:solidFill>
                  <a:latin typeface="幼圆" panose="02010509060101010101" pitchFamily="49" charset="-122"/>
                  <a:ea typeface="幼圆" panose="02010509060101010101" pitchFamily="49" charset="-122"/>
                </a:endParaRPr>
              </a:p>
            </p:txBody>
          </p:sp>
        </p:grpSp>
        <p:sp>
          <p:nvSpPr>
            <p:cNvPr id="631" name="TextBox 93"/>
            <p:cNvSpPr txBox="1"/>
            <p:nvPr/>
          </p:nvSpPr>
          <p:spPr>
            <a:xfrm>
              <a:off x="354220" y="198746"/>
              <a:ext cx="3744781" cy="634557"/>
            </a:xfrm>
            <a:prstGeom prst="rect">
              <a:avLst/>
            </a:prstGeom>
            <a:noFill/>
          </p:spPr>
          <p:txBody>
            <a:bodyPr wrap="square" rtlCol="0">
              <a:spAutoFit/>
            </a:bodyPr>
            <a:lstStyle/>
            <a:p>
              <a:r>
                <a:rPr lang="en-US" altLang="zh-CN" sz="3300" b="1" spc="400" noProof="1">
                  <a:solidFill>
                    <a:schemeClr val="bg1"/>
                  </a:solidFill>
                  <a:latin typeface="Arial Rounded MT Bold" panose="020F0704030504030204" pitchFamily="34" charset="0"/>
                  <a:ea typeface="幼圆" panose="02010509060101010101" pitchFamily="49" charset="-122"/>
                  <a:cs typeface="+mn-cs"/>
                </a:rPr>
                <a:t>Reading for the main ideas</a:t>
              </a:r>
              <a:endParaRPr lang="en-US" altLang="zh-CN" sz="3300" b="1" spc="400" noProof="1">
                <a:solidFill>
                  <a:schemeClr val="bg1"/>
                </a:solidFill>
                <a:latin typeface="Arial Rounded MT Bold" panose="020F0704030504030204" pitchFamily="34" charset="0"/>
                <a:ea typeface="幼圆" panose="02010509060101010101" pitchFamily="49" charset="-122"/>
              </a:endParaRPr>
            </a:p>
          </p:txBody>
        </p:sp>
      </p:grpSp>
      <p:grpSp>
        <p:nvGrpSpPr>
          <p:cNvPr id="26" name="组合 25"/>
          <p:cNvGrpSpPr/>
          <p:nvPr/>
        </p:nvGrpSpPr>
        <p:grpSpPr>
          <a:xfrm>
            <a:off x="612775" y="2638425"/>
            <a:ext cx="8804275" cy="7870825"/>
            <a:chOff x="3646" y="6297"/>
            <a:chExt cx="13866" cy="12396"/>
          </a:xfrm>
        </p:grpSpPr>
        <p:sp>
          <p:nvSpPr>
            <p:cNvPr id="11" name="五角星 10"/>
            <p:cNvSpPr/>
            <p:nvPr/>
          </p:nvSpPr>
          <p:spPr>
            <a:xfrm>
              <a:off x="3961" y="17053"/>
              <a:ext cx="1760" cy="1640"/>
            </a:xfrm>
            <a:prstGeom prst="star5">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2400" strike="noStrike" noProof="1"/>
            </a:p>
          </p:txBody>
        </p:sp>
        <p:sp>
          <p:nvSpPr>
            <p:cNvPr id="24592" name="文本框 12"/>
            <p:cNvSpPr txBox="1"/>
            <p:nvPr/>
          </p:nvSpPr>
          <p:spPr>
            <a:xfrm>
              <a:off x="4740" y="6297"/>
              <a:ext cx="9577" cy="1016"/>
            </a:xfrm>
            <a:prstGeom prst="rect">
              <a:avLst/>
            </a:prstGeom>
            <a:noFill/>
            <a:ln w="9525">
              <a:noFill/>
            </a:ln>
          </p:spPr>
          <p:txBody>
            <a:bodyPr wrap="none" anchor="t">
              <a:spAutoFit/>
            </a:bodyPr>
            <a:lstStyle/>
            <a:p>
              <a:pPr>
                <a:lnSpc>
                  <a:spcPct val="150000"/>
                </a:lnSpc>
                <a:spcBef>
                  <a:spcPts val="2000"/>
                </a:spcBef>
                <a:buFont typeface="Wingdings" panose="05000000000000000000" pitchFamily="2" charset="2"/>
              </a:pPr>
              <a:r>
                <a:rPr lang="en-US" altLang="zh-CN" sz="2400">
                  <a:latin typeface="Times New Roman" panose="02020603050405020304" pitchFamily="18" charset="0"/>
                  <a:ea typeface="宋体" panose="02010600030101010101" pitchFamily="2" charset="-122"/>
                  <a:sym typeface="等线" panose="02010600030101010101" pitchFamily="2" charset="-122"/>
                </a:rPr>
                <a:t>How to change a bad habit and create good ones</a:t>
              </a:r>
              <a:endParaRPr lang="en-US" altLang="zh-CN" sz="2400">
                <a:latin typeface="Times New Roman" panose="02020603050405020304" pitchFamily="18" charset="0"/>
                <a:ea typeface="宋体" panose="02010600030101010101" pitchFamily="2" charset="-122"/>
                <a:sym typeface="等线" panose="02010600030101010101" pitchFamily="2" charset="-122"/>
              </a:endParaRPr>
            </a:p>
          </p:txBody>
        </p:sp>
        <p:sp>
          <p:nvSpPr>
            <p:cNvPr id="24593" name="文本框 13"/>
            <p:cNvSpPr txBox="1"/>
            <p:nvPr/>
          </p:nvSpPr>
          <p:spPr>
            <a:xfrm>
              <a:off x="4740" y="7467"/>
              <a:ext cx="7111" cy="725"/>
            </a:xfrm>
            <a:prstGeom prst="rect">
              <a:avLst/>
            </a:prstGeom>
            <a:noFill/>
            <a:ln w="9525">
              <a:noFill/>
            </a:ln>
          </p:spPr>
          <p:txBody>
            <a:bodyPr wrap="none" anchor="t">
              <a:spAutoFit/>
            </a:bodyPr>
            <a:lstStyle/>
            <a:p>
              <a:r>
                <a:rPr lang="en-US" altLang="zh-CN" sz="2400">
                  <a:latin typeface="Times New Roman" panose="02020603050405020304" pitchFamily="18" charset="0"/>
                  <a:ea typeface="宋体" panose="02010600030101010101" pitchFamily="2" charset="-122"/>
                  <a:sym typeface="等线" panose="02010600030101010101" pitchFamily="2" charset="-122"/>
                </a:rPr>
                <a:t>The cycle of how habits are formed</a:t>
              </a:r>
              <a:endParaRPr lang="en-US" altLang="zh-CN" sz="2400">
                <a:latin typeface="Times New Roman" panose="02020603050405020304" pitchFamily="18" charset="0"/>
                <a:ea typeface="宋体" panose="02010600030101010101" pitchFamily="2" charset="-122"/>
                <a:sym typeface="等线" panose="02010600030101010101" pitchFamily="2" charset="-122"/>
              </a:endParaRPr>
            </a:p>
          </p:txBody>
        </p:sp>
        <p:sp>
          <p:nvSpPr>
            <p:cNvPr id="24594" name="文本框 14"/>
            <p:cNvSpPr txBox="1"/>
            <p:nvPr/>
          </p:nvSpPr>
          <p:spPr>
            <a:xfrm>
              <a:off x="4603" y="8480"/>
              <a:ext cx="12909" cy="1480"/>
            </a:xfrm>
            <a:prstGeom prst="rect">
              <a:avLst/>
            </a:prstGeom>
            <a:noFill/>
            <a:ln w="9525">
              <a:noFill/>
            </a:ln>
          </p:spPr>
          <p:txBody>
            <a:bodyPr wrap="square" anchor="t">
              <a:spAutoFit/>
            </a:bodyPr>
            <a:lstStyle/>
            <a:p>
              <a:pPr>
                <a:lnSpc>
                  <a:spcPct val="115000"/>
                </a:lnSpc>
              </a:pPr>
              <a:r>
                <a:rPr lang="en-US" altLang="zh-CN" sz="2400">
                  <a:latin typeface="Times New Roman" panose="02020603050405020304" pitchFamily="18" charset="0"/>
                  <a:ea typeface="宋体" panose="02010600030101010101" pitchFamily="2" charset="-122"/>
                  <a:sym typeface="等线" panose="02010600030101010101" pitchFamily="2" charset="-122"/>
                </a:rPr>
                <a:t>Young people have the power to build  a healthy life full of good habits.</a:t>
              </a:r>
              <a:endParaRPr lang="zh-CN" altLang="en-US" sz="2400">
                <a:latin typeface="Arial" panose="020B0604020202020204" pitchFamily="34" charset="0"/>
                <a:ea typeface="宋体" panose="02010600030101010101" pitchFamily="2" charset="-122"/>
              </a:endParaRPr>
            </a:p>
          </p:txBody>
        </p:sp>
        <p:sp>
          <p:nvSpPr>
            <p:cNvPr id="24595" name="文本框 15"/>
            <p:cNvSpPr txBox="1"/>
            <p:nvPr/>
          </p:nvSpPr>
          <p:spPr>
            <a:xfrm>
              <a:off x="4740" y="9872"/>
              <a:ext cx="5352" cy="725"/>
            </a:xfrm>
            <a:prstGeom prst="rect">
              <a:avLst/>
            </a:prstGeom>
            <a:noFill/>
            <a:ln w="9525">
              <a:noFill/>
            </a:ln>
          </p:spPr>
          <p:txBody>
            <a:bodyPr wrap="none" anchor="t">
              <a:spAutoFit/>
            </a:bodyPr>
            <a:lstStyle/>
            <a:p>
              <a:r>
                <a:rPr lang="en-US" altLang="zh-CN" sz="2400">
                  <a:latin typeface="Times New Roman" panose="02020603050405020304" pitchFamily="18" charset="0"/>
                  <a:ea typeface="宋体" panose="02010600030101010101" pitchFamily="2" charset="-122"/>
                  <a:sym typeface="等线" panose="02010600030101010101" pitchFamily="2" charset="-122"/>
                </a:rPr>
                <a:t>Changing habits gradually</a:t>
              </a:r>
              <a:endParaRPr lang="en-US" altLang="zh-CN" sz="2400">
                <a:latin typeface="Times New Roman" panose="02020603050405020304" pitchFamily="18" charset="0"/>
                <a:ea typeface="宋体" panose="02010600030101010101" pitchFamily="2" charset="-122"/>
                <a:sym typeface="等线" panose="02010600030101010101" pitchFamily="2" charset="-122"/>
              </a:endParaRPr>
            </a:p>
          </p:txBody>
        </p:sp>
        <p:sp>
          <p:nvSpPr>
            <p:cNvPr id="24596" name="文本框 16"/>
            <p:cNvSpPr txBox="1"/>
            <p:nvPr/>
          </p:nvSpPr>
          <p:spPr>
            <a:xfrm>
              <a:off x="4603" y="10949"/>
              <a:ext cx="9608" cy="725"/>
            </a:xfrm>
            <a:prstGeom prst="rect">
              <a:avLst/>
            </a:prstGeom>
            <a:noFill/>
            <a:ln w="9525">
              <a:noFill/>
            </a:ln>
          </p:spPr>
          <p:txBody>
            <a:bodyPr wrap="none" anchor="t">
              <a:spAutoFit/>
            </a:bodyPr>
            <a:lstStyle/>
            <a:p>
              <a:r>
                <a:rPr lang="en-US" altLang="zh-CN" sz="2400">
                  <a:latin typeface="Times New Roman" panose="02020603050405020304" pitchFamily="18" charset="0"/>
                  <a:ea typeface="宋体" panose="02010600030101010101" pitchFamily="2" charset="-122"/>
                  <a:sym typeface="等线" panose="02010600030101010101" pitchFamily="2" charset="-122"/>
                </a:rPr>
                <a:t> What a habit is and to change habits is not easy </a:t>
              </a:r>
              <a:endParaRPr lang="en-US" altLang="zh-CN" sz="2400">
                <a:latin typeface="Times New Roman" panose="02020603050405020304" pitchFamily="18" charset="0"/>
                <a:ea typeface="宋体" panose="02010600030101010101" pitchFamily="2" charset="-122"/>
                <a:sym typeface="等线" panose="02010600030101010101" pitchFamily="2" charset="-122"/>
              </a:endParaRPr>
            </a:p>
          </p:txBody>
        </p:sp>
        <p:sp>
          <p:nvSpPr>
            <p:cNvPr id="24597" name="文本框 18"/>
            <p:cNvSpPr txBox="1"/>
            <p:nvPr/>
          </p:nvSpPr>
          <p:spPr>
            <a:xfrm>
              <a:off x="4603" y="11893"/>
              <a:ext cx="8577" cy="1016"/>
            </a:xfrm>
            <a:prstGeom prst="rect">
              <a:avLst/>
            </a:prstGeom>
            <a:noFill/>
            <a:ln w="9525">
              <a:noFill/>
            </a:ln>
          </p:spPr>
          <p:txBody>
            <a:bodyPr wrap="none" anchor="t">
              <a:spAutoFit/>
            </a:bodyPr>
            <a:lstStyle/>
            <a:p>
              <a:pPr>
                <a:lnSpc>
                  <a:spcPct val="150000"/>
                </a:lnSpc>
                <a:spcBef>
                  <a:spcPts val="2000"/>
                </a:spcBef>
                <a:buFont typeface="Wingdings" panose="05000000000000000000" pitchFamily="2" charset="2"/>
              </a:pPr>
              <a:r>
                <a:rPr lang="en-US" altLang="zh-CN" sz="2400">
                  <a:latin typeface="Times New Roman" panose="02020603050405020304" pitchFamily="18" charset="0"/>
                  <a:ea typeface="宋体" panose="02010600030101010101" pitchFamily="2" charset="-122"/>
                  <a:sym typeface="等线" panose="02010600030101010101" pitchFamily="2" charset="-122"/>
                </a:rPr>
                <a:t>Why bad teenage habits should be changed</a:t>
              </a:r>
              <a:endParaRPr lang="en-US" altLang="zh-CN" sz="2400">
                <a:latin typeface="Times New Roman" panose="02020603050405020304" pitchFamily="18" charset="0"/>
                <a:ea typeface="宋体" panose="02010600030101010101" pitchFamily="2" charset="-122"/>
                <a:sym typeface="等线" panose="02010600030101010101" pitchFamily="2" charset="-122"/>
              </a:endParaRPr>
            </a:p>
          </p:txBody>
        </p:sp>
        <p:sp>
          <p:nvSpPr>
            <p:cNvPr id="24598" name="文本框 19"/>
            <p:cNvSpPr txBox="1"/>
            <p:nvPr/>
          </p:nvSpPr>
          <p:spPr>
            <a:xfrm rot="-10800000" flipV="1">
              <a:off x="3746" y="6452"/>
              <a:ext cx="665" cy="725"/>
            </a:xfrm>
            <a:prstGeom prst="rect">
              <a:avLst/>
            </a:prstGeom>
            <a:noFill/>
            <a:ln w="9525">
              <a:noFill/>
            </a:ln>
          </p:spPr>
          <p:txBody>
            <a:bodyPr wrap="square" anchor="t">
              <a:spAutoFit/>
            </a:bodyPr>
            <a:lstStyle/>
            <a:p>
              <a:r>
                <a:rPr lang="en-US" altLang="zh-CN" sz="2400" b="1">
                  <a:latin typeface="Times New Roman" panose="02020603050405020304" pitchFamily="18" charset="0"/>
                  <a:ea typeface="宋体" panose="02010600030101010101" pitchFamily="2" charset="-122"/>
                  <a:sym typeface="等线" panose="02010600030101010101" pitchFamily="2" charset="-122"/>
                </a:rPr>
                <a:t>A</a:t>
              </a:r>
              <a:endParaRPr lang="en-US" altLang="zh-CN" sz="2400" b="1">
                <a:latin typeface="Times New Roman" panose="02020603050405020304" pitchFamily="18" charset="0"/>
                <a:ea typeface="宋体" panose="02010600030101010101" pitchFamily="2" charset="-122"/>
                <a:sym typeface="等线" panose="02010600030101010101" pitchFamily="2" charset="-122"/>
              </a:endParaRPr>
            </a:p>
          </p:txBody>
        </p:sp>
        <p:sp>
          <p:nvSpPr>
            <p:cNvPr id="24599" name="文本框 20"/>
            <p:cNvSpPr txBox="1"/>
            <p:nvPr/>
          </p:nvSpPr>
          <p:spPr>
            <a:xfrm>
              <a:off x="3646" y="7467"/>
              <a:ext cx="608" cy="725"/>
            </a:xfrm>
            <a:prstGeom prst="rect">
              <a:avLst/>
            </a:prstGeom>
            <a:noFill/>
            <a:ln w="9525">
              <a:noFill/>
            </a:ln>
          </p:spPr>
          <p:txBody>
            <a:bodyPr wrap="none" anchor="t">
              <a:spAutoFit/>
            </a:bodyPr>
            <a:lstStyle/>
            <a:p>
              <a:r>
                <a:rPr lang="en-US" altLang="zh-CN" sz="2400" b="1">
                  <a:latin typeface="Times New Roman" panose="02020603050405020304" pitchFamily="18" charset="0"/>
                  <a:ea typeface="宋体" panose="02010600030101010101" pitchFamily="2" charset="-122"/>
                  <a:sym typeface="等线" panose="02010600030101010101" pitchFamily="2" charset="-122"/>
                </a:rPr>
                <a:t>B</a:t>
              </a:r>
              <a:endParaRPr lang="en-US" altLang="zh-CN" sz="2400" b="1">
                <a:latin typeface="Times New Roman" panose="02020603050405020304" pitchFamily="18" charset="0"/>
                <a:ea typeface="宋体" panose="02010600030101010101" pitchFamily="2" charset="-122"/>
                <a:sym typeface="等线" panose="02010600030101010101" pitchFamily="2" charset="-122"/>
              </a:endParaRPr>
            </a:p>
          </p:txBody>
        </p:sp>
        <p:sp>
          <p:nvSpPr>
            <p:cNvPr id="24600" name="文本框 21"/>
            <p:cNvSpPr txBox="1"/>
            <p:nvPr/>
          </p:nvSpPr>
          <p:spPr>
            <a:xfrm flipH="1">
              <a:off x="3646" y="8480"/>
              <a:ext cx="1094" cy="725"/>
            </a:xfrm>
            <a:prstGeom prst="rect">
              <a:avLst/>
            </a:prstGeom>
            <a:noFill/>
            <a:ln w="9525">
              <a:noFill/>
            </a:ln>
          </p:spPr>
          <p:txBody>
            <a:bodyPr wrap="square" anchor="t">
              <a:spAutoFit/>
            </a:bodyPr>
            <a:lstStyle/>
            <a:p>
              <a:r>
                <a:rPr lang="en-US" altLang="zh-CN" sz="2400" b="1">
                  <a:latin typeface="Times New Roman" panose="02020603050405020304" pitchFamily="18" charset="0"/>
                  <a:ea typeface="宋体" panose="02010600030101010101" pitchFamily="2" charset="-122"/>
                  <a:sym typeface="等线" panose="02010600030101010101" pitchFamily="2" charset="-122"/>
                </a:rPr>
                <a:t>C</a:t>
              </a:r>
              <a:endParaRPr lang="en-US" altLang="zh-CN" sz="2400" b="1">
                <a:latin typeface="Times New Roman" panose="02020603050405020304" pitchFamily="18" charset="0"/>
                <a:ea typeface="宋体" panose="02010600030101010101" pitchFamily="2" charset="-122"/>
                <a:sym typeface="等线" panose="02010600030101010101" pitchFamily="2" charset="-122"/>
              </a:endParaRPr>
            </a:p>
          </p:txBody>
        </p:sp>
        <p:sp>
          <p:nvSpPr>
            <p:cNvPr id="24601" name="文本框 22"/>
            <p:cNvSpPr txBox="1"/>
            <p:nvPr/>
          </p:nvSpPr>
          <p:spPr>
            <a:xfrm>
              <a:off x="3698" y="9820"/>
              <a:ext cx="635" cy="725"/>
            </a:xfrm>
            <a:prstGeom prst="rect">
              <a:avLst/>
            </a:prstGeom>
            <a:noFill/>
            <a:ln w="9525">
              <a:noFill/>
            </a:ln>
          </p:spPr>
          <p:txBody>
            <a:bodyPr wrap="none" anchor="t">
              <a:spAutoFit/>
            </a:bodyPr>
            <a:lstStyle/>
            <a:p>
              <a:r>
                <a:rPr lang="en-US" altLang="zh-CN" sz="2400" b="1">
                  <a:latin typeface="Times New Roman" panose="02020603050405020304" pitchFamily="18" charset="0"/>
                  <a:ea typeface="宋体" panose="02010600030101010101" pitchFamily="2" charset="-122"/>
                  <a:sym typeface="等线" panose="02010600030101010101" pitchFamily="2" charset="-122"/>
                </a:rPr>
                <a:t>D</a:t>
              </a:r>
              <a:endParaRPr lang="en-US" altLang="zh-CN" sz="2400" b="1">
                <a:latin typeface="Times New Roman" panose="02020603050405020304" pitchFamily="18" charset="0"/>
                <a:ea typeface="宋体" panose="02010600030101010101" pitchFamily="2" charset="-122"/>
                <a:sym typeface="等线" panose="02010600030101010101" pitchFamily="2" charset="-122"/>
              </a:endParaRPr>
            </a:p>
          </p:txBody>
        </p:sp>
        <p:sp>
          <p:nvSpPr>
            <p:cNvPr id="24602" name="文本框 23"/>
            <p:cNvSpPr txBox="1"/>
            <p:nvPr/>
          </p:nvSpPr>
          <p:spPr>
            <a:xfrm>
              <a:off x="3688" y="11001"/>
              <a:ext cx="848" cy="725"/>
            </a:xfrm>
            <a:prstGeom prst="rect">
              <a:avLst/>
            </a:prstGeom>
            <a:noFill/>
            <a:ln w="9525">
              <a:noFill/>
            </a:ln>
          </p:spPr>
          <p:txBody>
            <a:bodyPr wrap="square" anchor="t">
              <a:spAutoFit/>
            </a:bodyPr>
            <a:lstStyle/>
            <a:p>
              <a:r>
                <a:rPr lang="en-US" altLang="zh-CN" sz="2400" b="1">
                  <a:latin typeface="Times New Roman" panose="02020603050405020304" pitchFamily="18" charset="0"/>
                  <a:ea typeface="宋体" panose="02010600030101010101" pitchFamily="2" charset="-122"/>
                  <a:sym typeface="等线" panose="02010600030101010101" pitchFamily="2" charset="-122"/>
                </a:rPr>
                <a:t>E</a:t>
              </a:r>
              <a:endParaRPr lang="en-US" altLang="zh-CN" sz="2400" b="1">
                <a:latin typeface="Times New Roman" panose="02020603050405020304" pitchFamily="18" charset="0"/>
                <a:ea typeface="宋体" panose="02010600030101010101" pitchFamily="2" charset="-122"/>
                <a:sym typeface="等线" panose="02010600030101010101" pitchFamily="2" charset="-122"/>
              </a:endParaRPr>
            </a:p>
          </p:txBody>
        </p:sp>
        <p:sp>
          <p:nvSpPr>
            <p:cNvPr id="24603" name="文本框 24"/>
            <p:cNvSpPr txBox="1"/>
            <p:nvPr/>
          </p:nvSpPr>
          <p:spPr>
            <a:xfrm>
              <a:off x="3782" y="12071"/>
              <a:ext cx="821" cy="725"/>
            </a:xfrm>
            <a:prstGeom prst="rect">
              <a:avLst/>
            </a:prstGeom>
            <a:noFill/>
            <a:ln w="9525">
              <a:noFill/>
            </a:ln>
          </p:spPr>
          <p:txBody>
            <a:bodyPr wrap="square" anchor="t">
              <a:spAutoFit/>
            </a:bodyPr>
            <a:lstStyle/>
            <a:p>
              <a:r>
                <a:rPr lang="en-US" altLang="zh-CN" sz="2400" b="1">
                  <a:latin typeface="Times New Roman" panose="02020603050405020304" pitchFamily="18" charset="0"/>
                  <a:ea typeface="宋体" panose="02010600030101010101" pitchFamily="2" charset="-122"/>
                  <a:sym typeface="等线" panose="02010600030101010101" pitchFamily="2" charset="-122"/>
                </a:rPr>
                <a:t>F</a:t>
              </a:r>
              <a:r>
                <a:rPr lang="en-US" altLang="zh-CN" sz="2400">
                  <a:latin typeface="Times New Roman" panose="02020603050405020304" pitchFamily="18" charset="0"/>
                  <a:ea typeface="宋体" panose="02010600030101010101" pitchFamily="2" charset="-122"/>
                  <a:sym typeface="等线" panose="02010600030101010101" pitchFamily="2" charset="-122"/>
                </a:rPr>
                <a:t> </a:t>
              </a:r>
              <a:endParaRPr lang="zh-CN" altLang="en-US" sz="2400">
                <a:latin typeface="Arial" panose="020B0604020202020204" pitchFamily="34" charset="0"/>
                <a:ea typeface="宋体" panose="02010600030101010101" pitchFamily="2" charset="-122"/>
              </a:endParaRPr>
            </a:p>
          </p:txBody>
        </p:sp>
      </p:grpSp>
      <p:sp>
        <p:nvSpPr>
          <p:cNvPr id="3" name="文本框 8"/>
          <p:cNvSpPr txBox="1"/>
          <p:nvPr/>
        </p:nvSpPr>
        <p:spPr>
          <a:xfrm rot="513573">
            <a:off x="3929057" y="1149659"/>
            <a:ext cx="4929190" cy="297053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R="0" algn="ctr" defTabSz="914400" fontAlgn="base">
              <a:lnSpc>
                <a:spcPct val="90000"/>
              </a:lnSpc>
              <a:buClrTx/>
              <a:buSzTx/>
              <a:buFontTx/>
              <a:defRPr/>
            </a:pPr>
            <a:r>
              <a:rPr kumimoji="0" lang="en-US" altLang="zh-CN" sz="3200" b="1" strike="noStrike" kern="1200" cap="none" spc="0" normalizeH="0" baseline="0" noProof="1">
                <a:gradFill>
                  <a:gsLst>
                    <a:gs pos="0">
                      <a:srgbClr val="FE4444"/>
                    </a:gs>
                    <a:gs pos="100000">
                      <a:srgbClr val="832B2B"/>
                    </a:gs>
                  </a:gsLst>
                  <a:lin ang="5400000" scaled="0"/>
                </a:gradFill>
                <a:latin typeface="Arial Narrow" panose="020B0606020202030204" pitchFamily="34" charset="0"/>
                <a:ea typeface="宋体" panose="02010600030101010101" pitchFamily="2" charset="-122"/>
                <a:cs typeface="Arial Narrow" panose="020B0606020202030204" pitchFamily="34" charset="0"/>
              </a:rPr>
              <a:t>Find the main idea of a paragraph </a:t>
            </a:r>
            <a:br>
              <a:rPr kumimoji="0" lang="en-US" altLang="zh-CN" sz="2400" b="1" kern="1200" cap="none" spc="0" normalizeH="0" baseline="0" noProof="1">
                <a:solidFill>
                  <a:srgbClr val="FFFFFF"/>
                </a:solidFill>
                <a:latin typeface="Arial Narrow" panose="020B0606020202030204" pitchFamily="34" charset="0"/>
                <a:ea typeface="宋体" panose="02010600030101010101" pitchFamily="2" charset="-122"/>
                <a:cs typeface="Arial Narrow" panose="020B0606020202030204" pitchFamily="34" charset="0"/>
              </a:rPr>
            </a:br>
            <a:r>
              <a:rPr kumimoji="0" lang="en-US" altLang="zh-CN" sz="2400" b="1" strike="noStrike" kern="1200" cap="none" spc="0" normalizeH="0" baseline="0" noProof="1">
                <a:solidFill>
                  <a:srgbClr val="FFFFFF"/>
                </a:solidFill>
                <a:latin typeface="Arial Narrow" panose="020B0606020202030204" pitchFamily="34" charset="0"/>
                <a:ea typeface="宋体" panose="02010600030101010101" pitchFamily="2" charset="-122"/>
                <a:cs typeface="Arial Narrow" panose="020B0606020202030204" pitchFamily="34" charset="0"/>
              </a:rPr>
              <a:t> </a:t>
            </a:r>
            <a:r>
              <a:rPr kumimoji="0" lang="en-US" altLang="zh-CN" sz="2400" b="1" strike="noStrike" kern="1200" cap="none" spc="0" normalizeH="0" baseline="0" noProof="1">
                <a:solidFill>
                  <a:schemeClr val="tx1"/>
                </a:solidFill>
                <a:latin typeface="Arial Narrow" panose="020B0606020202030204" pitchFamily="34" charset="0"/>
                <a:ea typeface="宋体" panose="02010600030101010101" pitchFamily="2" charset="-122"/>
                <a:cs typeface="Arial Narrow" panose="020B0606020202030204" pitchFamily="34" charset="0"/>
              </a:rPr>
              <a:t>The main idea is sometimes stated in </a:t>
            </a:r>
            <a:r>
              <a:rPr kumimoji="0" lang="en-US" altLang="zh-CN" sz="2400" b="1" strike="noStrike" kern="1200" cap="none" spc="0" normalizeH="0" baseline="0" noProof="1">
                <a:gradFill>
                  <a:gsLst>
                    <a:gs pos="0">
                      <a:srgbClr val="FE4444"/>
                    </a:gs>
                    <a:gs pos="100000">
                      <a:srgbClr val="832B2B"/>
                    </a:gs>
                  </a:gsLst>
                  <a:lin ang="5400000" scaled="0"/>
                </a:gradFill>
                <a:latin typeface="Arial Narrow" panose="020B0606020202030204" pitchFamily="34" charset="0"/>
                <a:ea typeface="宋体" panose="02010600030101010101" pitchFamily="2" charset="-122"/>
                <a:cs typeface="Arial Narrow" panose="020B0606020202030204" pitchFamily="34" charset="0"/>
              </a:rPr>
              <a:t>either the opening or closing sentence</a:t>
            </a:r>
            <a:r>
              <a:rPr kumimoji="0" lang="en-US" altLang="zh-CN" sz="2400" b="1" strike="noStrike" kern="1200" cap="none" spc="0" normalizeH="0" baseline="0" noProof="1">
                <a:solidFill>
                  <a:srgbClr val="FFFFFF"/>
                </a:solidFill>
                <a:latin typeface="Arial Narrow" panose="020B0606020202030204" pitchFamily="34" charset="0"/>
                <a:ea typeface="宋体" panose="02010600030101010101" pitchFamily="2" charset="-122"/>
                <a:cs typeface="Arial Narrow" panose="020B0606020202030204" pitchFamily="34" charset="0"/>
              </a:rPr>
              <a:t>. </a:t>
            </a:r>
            <a:r>
              <a:rPr kumimoji="0" lang="en-US" altLang="zh-CN" sz="2400" b="1" strike="noStrike" kern="1200" cap="none" spc="0" normalizeH="0" baseline="0" noProof="1">
                <a:solidFill>
                  <a:schemeClr val="tx1"/>
                </a:solidFill>
                <a:latin typeface="Arial Narrow" panose="020B0606020202030204" pitchFamily="34" charset="0"/>
                <a:ea typeface="宋体" panose="02010600030101010101" pitchFamily="2" charset="-122"/>
                <a:cs typeface="Arial Narrow" panose="020B0606020202030204" pitchFamily="34" charset="0"/>
              </a:rPr>
              <a:t>If not, look for another</a:t>
            </a:r>
            <a:r>
              <a:rPr kumimoji="0" lang="en-US" altLang="zh-CN" sz="2400" b="1" strike="noStrike" kern="1200" cap="none" spc="0" normalizeH="0" baseline="0" noProof="1">
                <a:solidFill>
                  <a:srgbClr val="FF0000"/>
                </a:solidFill>
                <a:latin typeface="Arial Narrow" panose="020B0606020202030204" pitchFamily="34" charset="0"/>
                <a:ea typeface="宋体" panose="02010600030101010101" pitchFamily="2" charset="-122"/>
                <a:cs typeface="Arial Narrow" panose="020B0606020202030204" pitchFamily="34" charset="0"/>
              </a:rPr>
              <a:t> </a:t>
            </a:r>
            <a:r>
              <a:rPr kumimoji="0" lang="en-US" altLang="zh-CN" sz="2400" b="1" strike="noStrike" kern="1200" cap="none" spc="0" normalizeH="0" baseline="0" noProof="1">
                <a:gradFill>
                  <a:gsLst>
                    <a:gs pos="0">
                      <a:srgbClr val="FE4444"/>
                    </a:gs>
                    <a:gs pos="100000">
                      <a:srgbClr val="832B2B"/>
                    </a:gs>
                  </a:gsLst>
                  <a:lin ang="5400000" scaled="0"/>
                </a:gradFill>
                <a:latin typeface="Arial Narrow" panose="020B0606020202030204" pitchFamily="34" charset="0"/>
                <a:ea typeface="宋体" panose="02010600030101010101" pitchFamily="2" charset="-122"/>
                <a:cs typeface="Arial Narrow" panose="020B0606020202030204" pitchFamily="34" charset="0"/>
              </a:rPr>
              <a:t>“standout” sentence, or summarise the paragraph</a:t>
            </a:r>
            <a:r>
              <a:rPr kumimoji="0" lang="en-US" altLang="zh-CN" sz="2400" b="1" strike="noStrike" kern="1200" cap="none" spc="0" normalizeH="0" baseline="0" noProof="1">
                <a:solidFill>
                  <a:srgbClr val="FFFFFF"/>
                </a:solidFill>
                <a:latin typeface="Arial Narrow" panose="020B0606020202030204" pitchFamily="34" charset="0"/>
                <a:ea typeface="宋体" panose="02010600030101010101" pitchFamily="2" charset="-122"/>
                <a:cs typeface="Arial Narrow" panose="020B0606020202030204" pitchFamily="34" charset="0"/>
              </a:rPr>
              <a:t> </a:t>
            </a:r>
            <a:r>
              <a:rPr kumimoji="0" lang="en-US" altLang="zh-CN" sz="2400" b="1" strike="noStrike" kern="1200" cap="none" spc="0" normalizeH="0" baseline="0" noProof="1">
                <a:solidFill>
                  <a:schemeClr val="tx1"/>
                </a:solidFill>
                <a:latin typeface="Arial Narrow" panose="020B0606020202030204" pitchFamily="34" charset="0"/>
                <a:ea typeface="宋体" panose="02010600030101010101" pitchFamily="2" charset="-122"/>
                <a:cs typeface="Arial Narrow" panose="020B0606020202030204" pitchFamily="34" charset="0"/>
              </a:rPr>
              <a:t>in your mind by asking yourself, “What is it mainly about?”</a:t>
            </a:r>
            <a:endParaRPr kumimoji="0" lang="en-US" altLang="zh-CN" sz="2400" b="1" strike="noStrike" kern="1200" cap="none" spc="0" normalizeH="0" baseline="0" noProof="1">
              <a:solidFill>
                <a:schemeClr val="tx1"/>
              </a:solidFill>
              <a:latin typeface="Arial Narrow" panose="020B0606020202030204" pitchFamily="34" charset="0"/>
              <a:ea typeface="宋体" panose="02010600030101010101" pitchFamily="2" charset="-122"/>
              <a:cs typeface="Arial Narrow" panose="020B0606020202030204" pitchFamily="34" charset="0"/>
            </a:endParaRPr>
          </a:p>
        </p:txBody>
      </p:sp>
      <p:sp>
        <p:nvSpPr>
          <p:cNvPr id="5" name="직사각형 124"/>
          <p:cNvSpPr/>
          <p:nvPr/>
        </p:nvSpPr>
        <p:spPr>
          <a:xfrm>
            <a:off x="5962650" y="871538"/>
            <a:ext cx="352425" cy="276225"/>
          </a:xfrm>
          <a:prstGeom prst="rect">
            <a:avLst/>
          </a:prstGeom>
        </p:spPr>
        <p:txBody>
          <a:bodyPr wrap="none">
            <a:spAutoFit/>
          </a:bodyPr>
          <a:lstStyle/>
          <a:p>
            <a:pPr marL="0" marR="0" lvl="0" indent="0" algn="ctr" defTabSz="914400" rtl="0" eaLnBrk="1" fontAlgn="auto" latinLnBrk="1" hangingPunct="1">
              <a:lnSpc>
                <a:spcPct val="100000"/>
              </a:lnSpc>
              <a:spcBef>
                <a:spcPts val="0"/>
              </a:spcBef>
              <a:spcAft>
                <a:spcPts val="0"/>
              </a:spcAft>
              <a:buClrTx/>
              <a:buSzTx/>
              <a:buFontTx/>
              <a:buNone/>
              <a:defRPr/>
            </a:pPr>
            <a:r>
              <a:rPr kumimoji="0" lang="en-US" altLang="ko-KR" sz="1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panose="020B0604020202020204" pitchFamily="34" charset="0"/>
                <a:ea typeface="HY견고딕" pitchFamily="18" charset="-127"/>
                <a:cs typeface="Arial" panose="020B0604020202020204" pitchFamily="34" charset="0"/>
              </a:rPr>
              <a:t>01</a:t>
            </a:r>
            <a:endParaRPr kumimoji="0" lang="en-US" altLang="ko-KR" sz="1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panose="020B0604020202020204" pitchFamily="34" charset="0"/>
              <a:ea typeface="HY견고딕" pitchFamily="18" charset="-127"/>
              <a:cs typeface="Arial" panose="020B0604020202020204" pitchFamily="34" charset="0"/>
            </a:endParaRPr>
          </a:p>
        </p:txBody>
      </p:sp>
      <p:sp>
        <p:nvSpPr>
          <p:cNvPr id="9" name="직사각형 124"/>
          <p:cNvSpPr/>
          <p:nvPr/>
        </p:nvSpPr>
        <p:spPr>
          <a:xfrm>
            <a:off x="6089650" y="998538"/>
            <a:ext cx="352425" cy="276225"/>
          </a:xfrm>
          <a:prstGeom prst="rect">
            <a:avLst/>
          </a:prstGeom>
        </p:spPr>
        <p:txBody>
          <a:bodyPr wrap="none">
            <a:spAutoFit/>
          </a:bodyPr>
          <a:lstStyle/>
          <a:p>
            <a:pPr marL="0" marR="0" lvl="0" indent="0" algn="ctr" defTabSz="914400" rtl="0" eaLnBrk="1" fontAlgn="auto" latinLnBrk="1" hangingPunct="1">
              <a:lnSpc>
                <a:spcPct val="100000"/>
              </a:lnSpc>
              <a:spcBef>
                <a:spcPts val="0"/>
              </a:spcBef>
              <a:spcAft>
                <a:spcPts val="0"/>
              </a:spcAft>
              <a:buClrTx/>
              <a:buSzTx/>
              <a:buFontTx/>
              <a:buNone/>
              <a:defRPr/>
            </a:pPr>
            <a:r>
              <a:rPr kumimoji="0" lang="en-US" altLang="ko-KR" sz="1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panose="020B0604020202020204" pitchFamily="34" charset="0"/>
                <a:ea typeface="HY견고딕" pitchFamily="18" charset="-127"/>
                <a:cs typeface="Arial" panose="020B0604020202020204" pitchFamily="34" charset="0"/>
              </a:rPr>
              <a:t>01</a:t>
            </a:r>
            <a:endParaRPr kumimoji="0" lang="en-US" altLang="ko-KR" sz="1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panose="020B0604020202020204" pitchFamily="34" charset="0"/>
              <a:ea typeface="HY견고딕" pitchFamily="18" charset="-127"/>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03"/>
                                        </p:tgtEl>
                                        <p:attrNameLst>
                                          <p:attrName>style.visibility</p:attrName>
                                        </p:attrNameLst>
                                      </p:cBhvr>
                                      <p:to>
                                        <p:strVal val="visible"/>
                                      </p:to>
                                    </p:set>
                                    <p:animEffect transition="in" filter="dissolve">
                                      <p:cBhvr>
                                        <p:cTn id="12" dur="500"/>
                                        <p:tgtEl>
                                          <p:spTgt spid="60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499"/>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 presetClass="exit" presetSubtype="16" fill="hold" nodeType="clickEffect">
                                  <p:stCondLst>
                                    <p:cond delay="0"/>
                                  </p:stCondLst>
                                  <p:childTnLst>
                                    <p:animEffect transition="out" filter="box(in)">
                                      <p:cBhvr>
                                        <p:cTn id="24" dur="500"/>
                                        <p:tgtEl>
                                          <p:spTgt spid="3"/>
                                        </p:tgtEl>
                                      </p:cBhvr>
                                    </p:animEffect>
                                    <p:set>
                                      <p:cBhvr>
                                        <p:cTn id="25"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03"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3" name="任意多边形 6"/>
          <p:cNvSpPr/>
          <p:nvPr/>
        </p:nvSpPr>
        <p:spPr bwMode="auto">
          <a:xfrm>
            <a:off x="5818490" y="-11794"/>
            <a:ext cx="2825130" cy="488414"/>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accent5"/>
          </a:solidFill>
          <a:ln w="19050">
            <a:gradFill flip="none" rotWithShape="1">
              <a:gsLst>
                <a:gs pos="0">
                  <a:schemeClr val="bg1">
                    <a:lumMod val="75000"/>
                  </a:schemeClr>
                </a:gs>
                <a:gs pos="100000">
                  <a:schemeClr val="bg1"/>
                </a:gs>
              </a:gsLst>
              <a:lin ang="2700000" scaled="1"/>
            </a:gradFill>
          </a:ln>
          <a:effectLst>
            <a:innerShdw blurRad="63500" dist="50800" dir="13500000">
              <a:prstClr val="black">
                <a:alpha val="50000"/>
              </a:prstClr>
            </a:innerShdw>
          </a:effectLst>
        </p:spPr>
        <p:txBody>
          <a:bodyPr vert="horz" wrap="square" lIns="68580" tIns="34290" rIns="68580" bIns="34290" numCol="1" anchor="t" anchorCtr="0" compatLnSpc="1">
            <a:noAutofit/>
          </a:bodyPr>
          <a:lstStyle/>
          <a:p>
            <a:pPr fontAlgn="base"/>
            <a:endParaRPr lang="zh-CN" altLang="en-US" sz="1350" b="1" strike="noStrike" noProof="1">
              <a:solidFill>
                <a:prstClr val="black"/>
              </a:solidFill>
              <a:latin typeface="幼圆" panose="02010509060101010101" pitchFamily="49" charset="-122"/>
              <a:ea typeface="幼圆" panose="02010509060101010101" pitchFamily="49" charset="-122"/>
            </a:endParaRPr>
          </a:p>
        </p:txBody>
      </p:sp>
      <p:pic>
        <p:nvPicPr>
          <p:cNvPr id="24" name="图形 4"/>
          <p:cNvPicPr>
            <a:picLocks noGrp="1" noChangeAspect="1"/>
          </p:cNvPicPr>
          <p:nvPr/>
        </p:nvPicPr>
        <p:blipFill>
          <a:blip r:embed="rId1" cstate="print"/>
          <a:stretch>
            <a:fillRect/>
          </a:stretch>
        </p:blipFill>
        <p:spPr>
          <a:xfrm>
            <a:off x="4694238" y="5057775"/>
            <a:ext cx="4549775" cy="1625600"/>
          </a:xfrm>
          <a:prstGeom prst="rect">
            <a:avLst/>
          </a:prstGeom>
          <a:noFill/>
          <a:ln w="9525">
            <a:noFill/>
          </a:ln>
        </p:spPr>
      </p:pic>
      <p:sp>
        <p:nvSpPr>
          <p:cNvPr id="2" name="직사각형 129"/>
          <p:cNvSpPr/>
          <p:nvPr/>
        </p:nvSpPr>
        <p:spPr>
          <a:xfrm>
            <a:off x="298450" y="119063"/>
            <a:ext cx="4395788" cy="6738938"/>
          </a:xfrm>
          <a:prstGeom prst="rect">
            <a:avLst/>
          </a:prstGeom>
          <a:ln w="28575" cmpd="sng">
            <a:solidFill>
              <a:srgbClr val="C00000"/>
            </a:solidFill>
            <a:prstDash val="solid"/>
          </a:ln>
        </p:spPr>
        <p:txBody>
          <a:bodyPr wrap="square">
            <a:spAutoFit/>
          </a:bodyPr>
          <a:lstStyle/>
          <a:p>
            <a:pPr marL="0" marR="0" lvl="0" algn="just" defTabSz="914400" rtl="0" eaLnBrk="1" fontAlgn="auto" hangingPunct="1">
              <a:lnSpc>
                <a:spcPct val="100000"/>
              </a:lnSpc>
              <a:spcBef>
                <a:spcPts val="0"/>
              </a:spcBef>
              <a:spcAft>
                <a:spcPts val="0"/>
              </a:spcAft>
              <a:buClrTx/>
              <a:buSzTx/>
              <a:buFontTx/>
              <a:buNone/>
              <a:defRPr/>
            </a:pPr>
            <a:r>
              <a:rPr kumimoji="0" lang="en-US" altLang="zh-CN" sz="2400" b="1" i="0" u="none" strike="noStrike" kern="1200" cap="none" spc="0" normalizeH="0" baseline="0" noProof="1">
                <a:solidFill>
                  <a:srgbClr val="C00000"/>
                </a:solidFill>
                <a:latin typeface="Times New Roman" panose="02020603050405020304" pitchFamily="18" charset="0"/>
                <a:ea typeface="宋体" panose="02010600030101010101" pitchFamily="2" charset="-122"/>
                <a:cs typeface="Times New Roman" panose="02020603050405020304" pitchFamily="18" charset="0"/>
              </a:rPr>
              <a:t>As teenagers grow up</a:t>
            </a:r>
            <a:r>
              <a:rPr kumimoji="0" lang="en-US" altLang="ko-KR" sz="2400" b="0" i="0" u="none" strike="noStrike" kern="1200" cap="none" spc="0" normalizeH="0" baseline="0" noProof="0" dirty="0" err="1">
                <a:ln>
                  <a:noFill/>
                </a:ln>
                <a:solidFill>
                  <a:sysClr val="windowText" lastClr="000000">
                    <a:lumMod val="85000"/>
                    <a:lumOff val="15000"/>
                  </a:sysClr>
                </a:solidFill>
                <a:effectLst/>
                <a:uLnTx/>
                <a:uFillTx/>
                <a:latin typeface="Times New Roman" panose="02020603050405020304" pitchFamily="18" charset="0"/>
                <a:ea typeface="方正大黑体_GBK" charset="-122"/>
                <a:cs typeface="Times New Roman" panose="02020603050405020304" pitchFamily="18" charset="0"/>
              </a:rPr>
              <a:t>, they become more independent and start making their own decisions. </a:t>
            </a:r>
            <a:r>
              <a:rPr kumimoji="0" lang="en-US" altLang="zh-CN" sz="2400" b="1" i="0" u="none" strike="noStrike" kern="1200" cap="none" spc="0" normalizeH="0" baseline="0" noProof="1">
                <a:solidFill>
                  <a:srgbClr val="C00000"/>
                </a:solidFill>
                <a:latin typeface="Times New Roman" panose="02020603050405020304" pitchFamily="18" charset="0"/>
                <a:ea typeface="宋体" panose="02010600030101010101" pitchFamily="2" charset="-122"/>
                <a:cs typeface="Times New Roman" panose="02020603050405020304" pitchFamily="18" charset="0"/>
              </a:rPr>
              <a:t>However,</a:t>
            </a:r>
            <a:r>
              <a:rPr kumimoji="0" lang="en-US" altLang="ko-KR" sz="2400" b="0" i="0" u="none" strike="noStrike" kern="1200" cap="none" spc="0" normalizeH="0" baseline="0" noProof="0" dirty="0" err="1">
                <a:ln>
                  <a:noFill/>
                </a:ln>
                <a:solidFill>
                  <a:sysClr val="windowText" lastClr="000000">
                    <a:lumMod val="85000"/>
                    <a:lumOff val="15000"/>
                  </a:sysClr>
                </a:solidFill>
                <a:effectLst/>
                <a:uLnTx/>
                <a:uFillTx/>
                <a:latin typeface="Times New Roman" panose="02020603050405020304" pitchFamily="18" charset="0"/>
                <a:ea typeface="方正大黑体_GBK" charset="-122"/>
                <a:cs typeface="Times New Roman" panose="02020603050405020304" pitchFamily="18" charset="0"/>
              </a:rPr>
              <a:t> during this period, it can be easy for some of them to form bad habits. These bad habits, if left unchecked, could lead to more serious ones when they become adults. For example some of them may become involved in tobacco or alcohol abuse, which can lead to physical and mental health problems. To prevent harmful habits like these from dominating a teenager's life is essential. </a:t>
            </a:r>
            <a:r>
              <a:rPr kumimoji="0" lang="en-US" altLang="zh-CN" sz="2400" b="1" i="0" u="none" strike="noStrike" kern="1200" cap="none" spc="0" normalizeH="0" baseline="0" noProof="1">
                <a:solidFill>
                  <a:srgbClr val="C00000"/>
                </a:solidFill>
                <a:latin typeface="Times New Roman" panose="02020603050405020304" pitchFamily="18" charset="0"/>
                <a:ea typeface="宋体" panose="02010600030101010101" pitchFamily="2" charset="-122"/>
                <a:cs typeface="Times New Roman" panose="02020603050405020304" pitchFamily="18" charset="0"/>
              </a:rPr>
              <a:t>They must learn to </a:t>
            </a:r>
            <a:r>
              <a:rPr kumimoji="0" lang="en-US" altLang="ko-KR" sz="2400" b="0" i="0" u="none" strike="noStrike" kern="1200" cap="none" spc="0" normalizeH="0" baseline="0" noProof="0" dirty="0" err="1">
                <a:ln>
                  <a:noFill/>
                </a:ln>
                <a:solidFill>
                  <a:sysClr val="windowText" lastClr="000000">
                    <a:lumMod val="85000"/>
                    <a:lumOff val="15000"/>
                  </a:sysClr>
                </a:solidFill>
                <a:effectLst/>
                <a:uLnTx/>
                <a:uFillTx/>
                <a:latin typeface="Times New Roman" panose="02020603050405020304" pitchFamily="18" charset="0"/>
                <a:ea typeface="方正大黑体_GBK" charset="-122"/>
                <a:cs typeface="Times New Roman" panose="02020603050405020304" pitchFamily="18" charset="0"/>
              </a:rPr>
              <a:t>recognise bad habits early and </a:t>
            </a:r>
            <a:r>
              <a:rPr kumimoji="0" lang="en-US" altLang="zh-CN" sz="2400" b="1" i="0" u="none" strike="noStrike" kern="1200" cap="none" spc="0" normalizeH="0" baseline="0" noProof="1">
                <a:solidFill>
                  <a:srgbClr val="C00000"/>
                </a:solidFill>
                <a:latin typeface="Times New Roman" panose="02020603050405020304" pitchFamily="18" charset="0"/>
                <a:ea typeface="宋体" panose="02010600030101010101" pitchFamily="2" charset="-122"/>
                <a:cs typeface="Times New Roman" panose="02020603050405020304" pitchFamily="18" charset="0"/>
              </a:rPr>
              <a:t>make appropriate changes.</a:t>
            </a:r>
            <a:endParaRPr kumimoji="0" lang="en-US" altLang="zh-CN" sz="2400" b="1" i="0" u="none" strike="noStrike" kern="1200" cap="none" spc="0" normalizeH="0" baseline="0" noProof="1">
              <a:solidFill>
                <a:srgbClr val="C00000"/>
              </a:solidFill>
              <a:latin typeface="Times New Roman" panose="02020603050405020304" pitchFamily="18" charset="0"/>
              <a:cs typeface="Times New Roman" panose="02020603050405020304" pitchFamily="18" charset="0"/>
            </a:endParaRPr>
          </a:p>
        </p:txBody>
      </p:sp>
      <p:grpSp>
        <p:nvGrpSpPr>
          <p:cNvPr id="37" name="组合 36"/>
          <p:cNvGrpSpPr/>
          <p:nvPr/>
        </p:nvGrpSpPr>
        <p:grpSpPr>
          <a:xfrm>
            <a:off x="3355975" y="514350"/>
            <a:ext cx="2859088" cy="323850"/>
            <a:chOff x="16255" y="8536"/>
            <a:chExt cx="3887" cy="1357"/>
          </a:xfrm>
        </p:grpSpPr>
        <p:cxnSp>
          <p:nvCxnSpPr>
            <p:cNvPr id="35" name="直接箭头连接符 34"/>
            <p:cNvCxnSpPr/>
            <p:nvPr/>
          </p:nvCxnSpPr>
          <p:spPr>
            <a:xfrm>
              <a:off x="18472" y="9893"/>
              <a:ext cx="1671"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16255" y="8536"/>
              <a:ext cx="2217" cy="13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8" name="文本框 37"/>
          <p:cNvSpPr txBox="1"/>
          <p:nvPr/>
        </p:nvSpPr>
        <p:spPr>
          <a:xfrm>
            <a:off x="6388100" y="676275"/>
            <a:ext cx="1979613" cy="522288"/>
          </a:xfrm>
          <a:prstGeom prst="rect">
            <a:avLst/>
          </a:prstGeom>
          <a:solidFill>
            <a:schemeClr val="bg2"/>
          </a:solidFill>
          <a:ln w="9525">
            <a:noFill/>
          </a:ln>
        </p:spPr>
        <p:txBody>
          <a:bodyPr wrap="none" anchor="t">
            <a:spAutoFit/>
          </a:bodyPr>
          <a:lstStyle/>
          <a:p>
            <a:r>
              <a:rPr lang="en-US" altLang="zh-CN" sz="2800" b="1">
                <a:solidFill>
                  <a:srgbClr val="7030A0"/>
                </a:solidFill>
                <a:latin typeface="Times New Roman" panose="02020603050405020304" pitchFamily="18" charset="0"/>
                <a:ea typeface="宋体" panose="02010600030101010101" pitchFamily="2" charset="-122"/>
                <a:sym typeface="等线" panose="02010600030101010101" pitchFamily="2" charset="-122"/>
              </a:rPr>
              <a:t>“teenagers”</a:t>
            </a:r>
            <a:endParaRPr lang="en-US" altLang="zh-CN" sz="2800" b="1">
              <a:solidFill>
                <a:srgbClr val="7030A0"/>
              </a:solidFill>
              <a:latin typeface="Times New Roman" panose="02020603050405020304" pitchFamily="18" charset="0"/>
              <a:ea typeface="Times New Roman" panose="02020603050405020304" pitchFamily="18" charset="0"/>
              <a:sym typeface="等线" panose="02010600030101010101" pitchFamily="2" charset="-122"/>
            </a:endParaRPr>
          </a:p>
        </p:txBody>
      </p:sp>
      <p:sp>
        <p:nvSpPr>
          <p:cNvPr id="25" name="文本框 24"/>
          <p:cNvSpPr txBox="1"/>
          <p:nvPr/>
        </p:nvSpPr>
        <p:spPr>
          <a:xfrm>
            <a:off x="4908550" y="5151438"/>
            <a:ext cx="4121150" cy="1439862"/>
          </a:xfrm>
          <a:prstGeom prst="rect">
            <a:avLst/>
          </a:prstGeom>
          <a:solidFill>
            <a:srgbClr val="FAC090"/>
          </a:solidFill>
          <a:ln w="9525">
            <a:noFill/>
          </a:ln>
        </p:spPr>
        <p:txBody>
          <a:bodyPr wrap="square" anchor="t">
            <a:spAutoFit/>
          </a:bodyPr>
          <a:lstStyle/>
          <a:p>
            <a:pPr algn="just"/>
            <a:r>
              <a:rPr lang="en-US" altLang="zh-CN" b="1">
                <a:solidFill>
                  <a:srgbClr val="000000"/>
                </a:solidFill>
                <a:latin typeface="Times New Roman" panose="02020603050405020304" pitchFamily="18" charset="0"/>
                <a:ea typeface="等线" panose="02010600030101010101" pitchFamily="2" charset="-122"/>
              </a:rPr>
              <a:t>F</a:t>
            </a:r>
            <a:r>
              <a:rPr lang="en-US" altLang="zh-CN">
                <a:solidFill>
                  <a:srgbClr val="000000"/>
                </a:solidFill>
                <a:latin typeface="Times New Roman" panose="02020603050405020304" pitchFamily="18" charset="0"/>
                <a:ea typeface="等线" panose="02010600030101010101" pitchFamily="2" charset="-122"/>
              </a:rPr>
              <a:t> </a:t>
            </a:r>
            <a:r>
              <a:rPr lang="en-US" altLang="zh-CN">
                <a:solidFill>
                  <a:srgbClr val="000000"/>
                </a:solidFill>
                <a:latin typeface="Arial" panose="020B0604020202020204" pitchFamily="34" charset="0"/>
                <a:ea typeface="汉仪刚艺体-35W" charset="-122"/>
              </a:rPr>
              <a:t>Why bad teenage habits should be changed.</a:t>
            </a:r>
            <a:endParaRPr lang="en-US" altLang="zh-CN">
              <a:solidFill>
                <a:srgbClr val="000000"/>
              </a:solidFill>
              <a:latin typeface="Times New Roman" panose="02020603050405020304" pitchFamily="18" charset="0"/>
              <a:ea typeface="等线" panose="02010600030101010101" pitchFamily="2" charset="-122"/>
            </a:endParaRPr>
          </a:p>
          <a:p>
            <a:pPr algn="just"/>
            <a:r>
              <a:rPr lang="en-US" altLang="zh-CN" b="1">
                <a:solidFill>
                  <a:srgbClr val="FF0000"/>
                </a:solidFill>
                <a:latin typeface="Times New Roman" panose="02020603050405020304" pitchFamily="18" charset="0"/>
                <a:ea typeface="等线" panose="02010600030101010101" pitchFamily="2" charset="-122"/>
              </a:rPr>
              <a:t>Tips</a:t>
            </a:r>
            <a:r>
              <a:rPr lang="zh-CN" altLang="en-US" b="1">
                <a:solidFill>
                  <a:srgbClr val="FF0000"/>
                </a:solidFill>
                <a:latin typeface="Times New Roman" panose="02020603050405020304" pitchFamily="18" charset="0"/>
                <a:ea typeface="等线" panose="02010600030101010101" pitchFamily="2" charset="-122"/>
              </a:rPr>
              <a:t>：</a:t>
            </a:r>
            <a:endParaRPr lang="en-US" altLang="zh-CN" b="1">
              <a:solidFill>
                <a:srgbClr val="FF0000"/>
              </a:solidFill>
              <a:latin typeface="Times New Roman" panose="02020603050405020304" pitchFamily="18" charset="0"/>
              <a:ea typeface="等线" panose="02010600030101010101" pitchFamily="2" charset="-122"/>
            </a:endParaRPr>
          </a:p>
          <a:p>
            <a:pPr algn="just"/>
            <a:r>
              <a:rPr lang="en-US" altLang="zh-CN" b="1">
                <a:solidFill>
                  <a:srgbClr val="FF0000"/>
                </a:solidFill>
                <a:latin typeface="Times New Roman" panose="02020603050405020304" pitchFamily="18" charset="0"/>
                <a:ea typeface="等线" panose="02010600030101010101" pitchFamily="2" charset="-122"/>
              </a:rPr>
              <a:t>Look for topic sentence &amp; standout sentence.</a:t>
            </a:r>
            <a:endParaRPr lang="zh-CN" altLang="zh-CN" b="1">
              <a:solidFill>
                <a:srgbClr val="FF0000"/>
              </a:solidFill>
              <a:latin typeface="等线" panose="02010600030101010101" pitchFamily="2" charset="-122"/>
              <a:ea typeface="等线" panose="02010600030101010101" pitchFamily="2" charset="-122"/>
            </a:endParaRPr>
          </a:p>
          <a:p>
            <a:pPr algn="just"/>
            <a:endParaRPr lang="zh-CN" altLang="zh-CN" b="1">
              <a:solidFill>
                <a:srgbClr val="FF0000"/>
              </a:solidFill>
              <a:latin typeface="等线" panose="02010600030101010101" pitchFamily="2" charset="-122"/>
              <a:ea typeface="等线" panose="02010600030101010101" pitchFamily="2" charset="-122"/>
            </a:endParaRPr>
          </a:p>
        </p:txBody>
      </p:sp>
      <p:grpSp>
        <p:nvGrpSpPr>
          <p:cNvPr id="39" name="组合 38"/>
          <p:cNvGrpSpPr/>
          <p:nvPr/>
        </p:nvGrpSpPr>
        <p:grpSpPr>
          <a:xfrm>
            <a:off x="1016000" y="1603375"/>
            <a:ext cx="5199063" cy="463550"/>
            <a:chOff x="16255" y="8536"/>
            <a:chExt cx="3591" cy="1945"/>
          </a:xfrm>
        </p:grpSpPr>
        <p:cxnSp>
          <p:nvCxnSpPr>
            <p:cNvPr id="40" name="直接箭头连接符 39"/>
            <p:cNvCxnSpPr/>
            <p:nvPr/>
          </p:nvCxnSpPr>
          <p:spPr>
            <a:xfrm>
              <a:off x="18175" y="10481"/>
              <a:ext cx="1671"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16255" y="8536"/>
              <a:ext cx="1920" cy="19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2" name="文本框 41"/>
          <p:cNvSpPr txBox="1"/>
          <p:nvPr/>
        </p:nvSpPr>
        <p:spPr>
          <a:xfrm>
            <a:off x="6388100" y="1965325"/>
            <a:ext cx="1981200" cy="520700"/>
          </a:xfrm>
          <a:prstGeom prst="rect">
            <a:avLst/>
          </a:prstGeom>
          <a:solidFill>
            <a:schemeClr val="bg1">
              <a:lumMod val="95000"/>
            </a:schemeClr>
          </a:solidFill>
        </p:spPr>
        <p:style>
          <a:lnRef idx="1">
            <a:schemeClr val="dk1"/>
          </a:lnRef>
          <a:fillRef idx="2">
            <a:schemeClr val="dk1"/>
          </a:fillRef>
          <a:effectRef idx="1">
            <a:schemeClr val="dk1"/>
          </a:effectRef>
          <a:fontRef idx="minor">
            <a:schemeClr val="dk1"/>
          </a:fontRef>
        </p:style>
        <p:txBody>
          <a:bodyPr wrap="square" rtlCol="0" anchor="t">
            <a:spAutoFit/>
          </a:bodyPr>
          <a:lstStyle/>
          <a:p>
            <a:pPr fontAlgn="base"/>
            <a:r>
              <a:rPr lang="en-US" altLang="zh-CN" sz="2800" b="1" strike="noStrike" noProof="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rPr>
              <a:t>“however”</a:t>
            </a:r>
            <a:endParaRPr lang="en-US" altLang="zh-CN" sz="2800" b="1" strike="noStrike" noProof="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
        <p:nvSpPr>
          <p:cNvPr id="46" name="文本框 45"/>
          <p:cNvSpPr txBox="1"/>
          <p:nvPr/>
        </p:nvSpPr>
        <p:spPr>
          <a:xfrm>
            <a:off x="5022850" y="3292475"/>
            <a:ext cx="4121150" cy="520700"/>
          </a:xfrm>
          <a:prstGeom prst="rect">
            <a:avLst/>
          </a:prstGeom>
        </p:spPr>
        <p:style>
          <a:lnRef idx="3">
            <a:schemeClr val="lt1"/>
          </a:lnRef>
          <a:fillRef idx="1">
            <a:schemeClr val="accent1"/>
          </a:fillRef>
          <a:effectRef idx="1">
            <a:schemeClr val="accent1"/>
          </a:effectRef>
          <a:fontRef idx="minor">
            <a:schemeClr val="lt1"/>
          </a:fontRef>
        </p:style>
        <p:txBody>
          <a:bodyPr wrap="square" rtlCol="0" anchor="t">
            <a:spAutoFit/>
          </a:bodyPr>
          <a:lstStyle/>
          <a:p>
            <a:pPr algn="l" fontAlgn="base">
              <a:buClrTx/>
              <a:buSzTx/>
              <a:buFontTx/>
            </a:pPr>
            <a:r>
              <a:rPr lang="en-US" altLang="zh-CN" sz="2800" b="1" strike="noStrike" noProof="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rPr>
              <a:t>“must ... make changes”</a:t>
            </a:r>
            <a:endParaRPr lang="en-US" altLang="zh-CN" sz="2800" b="1" strike="noStrike" noProof="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31755" name="그룹 49"/>
          <p:cNvGrpSpPr/>
          <p:nvPr/>
        </p:nvGrpSpPr>
        <p:grpSpPr>
          <a:xfrm flipV="1">
            <a:off x="5295265" y="3963669"/>
            <a:ext cx="3348355" cy="944881"/>
            <a:chOff x="6326333" y="2837753"/>
            <a:chExt cx="2206480" cy="2070100"/>
          </a:xfrm>
        </p:grpSpPr>
        <p:sp>
          <p:nvSpPr>
            <p:cNvPr id="51" name="오른쪽 화살표 50"/>
            <p:cNvSpPr/>
            <p:nvPr/>
          </p:nvSpPr>
          <p:spPr>
            <a:xfrm>
              <a:off x="6326333" y="2837753"/>
              <a:ext cx="2206480" cy="2070100"/>
            </a:xfrm>
            <a:prstGeom prst="upArrow">
              <a:avLst/>
            </a:prstGeom>
            <a:gradFill>
              <a:gsLst>
                <a:gs pos="0">
                  <a:srgbClr val="F3BB4B"/>
                </a:gs>
                <a:gs pos="100000">
                  <a:srgbClr val="D16811"/>
                </a:gs>
              </a:gsLst>
              <a:lin ang="5400000" scaled="0"/>
            </a:gradFill>
            <a:ln w="9525">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10000"/>
                </a:lnSpc>
                <a:spcBef>
                  <a:spcPts val="0"/>
                </a:spcBef>
                <a:spcAft>
                  <a:spcPts val="0"/>
                </a:spcAft>
                <a:buClrTx/>
                <a:buSzTx/>
                <a:buFontTx/>
                <a:buNone/>
                <a:defRPr/>
              </a:pPr>
              <a:endParaRPr kumimoji="0" lang="ko-KR" altLang="en-US" sz="1800" b="0" i="0" u="none" strike="noStrike" kern="1200" cap="none" spc="0" normalizeH="0" baseline="0" noProof="0" dirty="0" err="1">
                <a:ln>
                  <a:noFill/>
                </a:ln>
                <a:solidFill>
                  <a:schemeClr val="lt1"/>
                </a:solidFill>
                <a:effectLst/>
                <a:uLnTx/>
                <a:uFillTx/>
                <a:latin typeface="+mn-lt"/>
                <a:ea typeface="+mn-ea"/>
                <a:cs typeface="+mn-cs"/>
              </a:endParaRPr>
            </a:p>
          </p:txBody>
        </p:sp>
        <p:sp>
          <p:nvSpPr>
            <p:cNvPr id="52" name="자유형 51"/>
            <p:cNvSpPr/>
            <p:nvPr/>
          </p:nvSpPr>
          <p:spPr>
            <a:xfrm>
              <a:off x="6326333" y="2844057"/>
              <a:ext cx="2206480" cy="1161007"/>
            </a:xfrm>
            <a:prstGeom prst="upArrow">
              <a:avLst/>
            </a:prstGeom>
            <a:solidFill>
              <a:schemeClr val="bg1">
                <a:alpha val="17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1" hangingPunct="1">
                <a:lnSpc>
                  <a:spcPct val="110000"/>
                </a:lnSpc>
                <a:spcBef>
                  <a:spcPct val="0"/>
                </a:spcBef>
                <a:spcAft>
                  <a:spcPct val="0"/>
                </a:spcAft>
                <a:buClrTx/>
                <a:buSzTx/>
                <a:buFontTx/>
                <a:buNone/>
                <a:defRPr/>
              </a:pPr>
              <a:endParaRPr kumimoji="0" lang="ko-KR" altLang="en-US" sz="1800" b="0" i="0" u="none" strike="noStrike" kern="1200" cap="none" spc="0" normalizeH="0" baseline="0" noProof="0" dirty="0" err="1">
                <a:ln>
                  <a:noFill/>
                </a:ln>
                <a:solidFill>
                  <a:schemeClr val="lt1"/>
                </a:solidFill>
                <a:effectLst/>
                <a:uLnTx/>
                <a:uFillTx/>
                <a:latin typeface="+mn-lt"/>
                <a:ea typeface="+mn-ea"/>
                <a:cs typeface="+mn-cs"/>
              </a:endParaRPr>
            </a:p>
          </p:txBody>
        </p:sp>
      </p:grpSp>
      <p:sp>
        <p:nvSpPr>
          <p:cNvPr id="18" name="文本框 17"/>
          <p:cNvSpPr txBox="1"/>
          <p:nvPr/>
        </p:nvSpPr>
        <p:spPr>
          <a:xfrm>
            <a:off x="6251575" y="-12700"/>
            <a:ext cx="2254250" cy="460375"/>
          </a:xfrm>
          <a:prstGeom prst="rect">
            <a:avLst/>
          </a:prstGeom>
          <a:noFill/>
          <a:ln>
            <a:solidFill>
              <a:schemeClr val="accent3">
                <a:lumMod val="60000"/>
                <a:lumOff val="40000"/>
              </a:schemeClr>
            </a:solidFill>
          </a:ln>
        </p:spPr>
        <p:txBody>
          <a:bodyPr wrap="square" rtlCol="0" anchor="t">
            <a:spAutoFit/>
          </a:bodyPr>
          <a:lstStyle/>
          <a:p>
            <a:r>
              <a:rPr lang="en-US" sz="2400" b="1" noProof="1">
                <a:latin typeface="Times New Roman" panose="02020603050405020304" pitchFamily="18" charset="0"/>
                <a:ea typeface="+mj-ea"/>
                <a:cs typeface="Times New Roman" panose="02020603050405020304" pitchFamily="18" charset="0"/>
                <a:sym typeface="+mn-ea"/>
              </a:rPr>
              <a:t>Paragraph 1</a:t>
            </a:r>
            <a:endParaRPr lang="en-US" altLang="en-US" sz="2400" b="1" noProof="1">
              <a:latin typeface="Times New Roman" panose="02020603050405020304" pitchFamily="18" charset="0"/>
              <a:ea typeface="+mj-ea"/>
              <a:cs typeface="Times New Roman" panose="02020603050405020304" pitchFamily="18" charset="0"/>
              <a:sym typeface="+mn-ea"/>
            </a:endParaRPr>
          </a:p>
        </p:txBody>
      </p:sp>
      <p:sp>
        <p:nvSpPr>
          <p:cNvPr id="6" name="文本框 5"/>
          <p:cNvSpPr txBox="1"/>
          <p:nvPr/>
        </p:nvSpPr>
        <p:spPr>
          <a:xfrm>
            <a:off x="4908550" y="5151438"/>
            <a:ext cx="4121150" cy="1439862"/>
          </a:xfrm>
          <a:prstGeom prst="rect">
            <a:avLst/>
          </a:prstGeom>
          <a:solidFill>
            <a:srgbClr val="FAC090"/>
          </a:solidFill>
          <a:ln w="9525">
            <a:noFill/>
          </a:ln>
        </p:spPr>
        <p:txBody>
          <a:bodyPr wrap="square" anchor="t">
            <a:spAutoFit/>
          </a:bodyPr>
          <a:lstStyle/>
          <a:p>
            <a:pPr algn="just"/>
            <a:r>
              <a:rPr lang="en-US" altLang="zh-CN" b="1">
                <a:solidFill>
                  <a:srgbClr val="000000"/>
                </a:solidFill>
                <a:latin typeface="Times New Roman" panose="02020603050405020304" pitchFamily="18" charset="0"/>
                <a:ea typeface="等线" panose="02010600030101010101" pitchFamily="2" charset="-122"/>
                <a:sym typeface="等线" panose="02010600030101010101" pitchFamily="2" charset="-122"/>
              </a:rPr>
              <a:t>F</a:t>
            </a:r>
            <a:r>
              <a:rPr lang="en-US" altLang="zh-CN">
                <a:solidFill>
                  <a:srgbClr val="000000"/>
                </a:solidFill>
                <a:latin typeface="Times New Roman" panose="02020603050405020304" pitchFamily="18" charset="0"/>
                <a:ea typeface="等线" panose="02010600030101010101" pitchFamily="2" charset="-122"/>
                <a:sym typeface="等线" panose="02010600030101010101" pitchFamily="2" charset="-122"/>
              </a:rPr>
              <a:t> </a:t>
            </a:r>
            <a:r>
              <a:rPr lang="en-US" altLang="zh-CN">
                <a:solidFill>
                  <a:srgbClr val="000000"/>
                </a:solidFill>
                <a:latin typeface="Arial" panose="020B0604020202020204" pitchFamily="34" charset="0"/>
                <a:ea typeface="汉仪刚艺体-35W" charset="-122"/>
                <a:sym typeface="等线" panose="02010600030101010101" pitchFamily="2" charset="-122"/>
              </a:rPr>
              <a:t>Why bad teenage habits should be changed.</a:t>
            </a:r>
            <a:endParaRPr lang="en-US" altLang="zh-CN">
              <a:solidFill>
                <a:srgbClr val="000000"/>
              </a:solidFill>
              <a:latin typeface="Times New Roman" panose="02020603050405020304" pitchFamily="18" charset="0"/>
              <a:ea typeface="等线" panose="02010600030101010101" pitchFamily="2" charset="-122"/>
              <a:sym typeface="等线" panose="02010600030101010101" pitchFamily="2" charset="-122"/>
            </a:endParaRPr>
          </a:p>
          <a:p>
            <a:pPr algn="just"/>
            <a:r>
              <a:rPr lang="en-US" altLang="zh-CN" b="1">
                <a:solidFill>
                  <a:srgbClr val="FF0000"/>
                </a:solidFill>
                <a:latin typeface="Times New Roman" panose="02020603050405020304" pitchFamily="18" charset="0"/>
                <a:ea typeface="等线" panose="02010600030101010101" pitchFamily="2" charset="-122"/>
                <a:sym typeface="等线" panose="02010600030101010101" pitchFamily="2" charset="-122"/>
              </a:rPr>
              <a:t>Tips</a:t>
            </a:r>
            <a:r>
              <a:rPr lang="zh-CN" altLang="en-US" b="1">
                <a:solidFill>
                  <a:srgbClr val="FF0000"/>
                </a:solidFill>
                <a:latin typeface="Times New Roman" panose="02020603050405020304" pitchFamily="18" charset="0"/>
                <a:ea typeface="等线" panose="02010600030101010101" pitchFamily="2" charset="-122"/>
                <a:sym typeface="等线" panose="02010600030101010101" pitchFamily="2" charset="-122"/>
              </a:rPr>
              <a:t>：</a:t>
            </a:r>
            <a:endParaRPr lang="en-US" altLang="zh-CN" b="1">
              <a:solidFill>
                <a:srgbClr val="FF0000"/>
              </a:solidFill>
              <a:latin typeface="Times New Roman" panose="02020603050405020304" pitchFamily="18" charset="0"/>
              <a:ea typeface="等线" panose="02010600030101010101" pitchFamily="2" charset="-122"/>
              <a:sym typeface="等线" panose="02010600030101010101" pitchFamily="2" charset="-122"/>
            </a:endParaRPr>
          </a:p>
          <a:p>
            <a:pPr algn="just"/>
            <a:r>
              <a:rPr lang="en-US" altLang="zh-CN" b="1">
                <a:solidFill>
                  <a:srgbClr val="FF0000"/>
                </a:solidFill>
                <a:latin typeface="Times New Roman" panose="02020603050405020304" pitchFamily="18" charset="0"/>
                <a:ea typeface="等线" panose="02010600030101010101" pitchFamily="2" charset="-122"/>
                <a:sym typeface="等线" panose="02010600030101010101" pitchFamily="2" charset="-122"/>
              </a:rPr>
              <a:t>Look for topic sentence &amp; standout sentence.</a:t>
            </a:r>
            <a:endParaRPr lang="zh-CN" altLang="zh-CN" b="1">
              <a:solidFill>
                <a:srgbClr val="FF0000"/>
              </a:solidFill>
              <a:latin typeface="等线" panose="02010600030101010101" pitchFamily="2" charset="-122"/>
              <a:ea typeface="等线" panose="02010600030101010101" pitchFamily="2" charset="-122"/>
            </a:endParaRPr>
          </a:p>
          <a:p>
            <a:pPr algn="just"/>
            <a:endParaRPr lang="zh-CN" altLang="zh-CN" b="1">
              <a:solidFill>
                <a:srgbClr val="FF0000"/>
              </a:solidFill>
              <a:latin typeface="等线" panose="02010600030101010101" pitchFamily="2" charset="-122"/>
              <a:ea typeface="等线"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9"/>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42"/>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4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175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blinds(horizontal)">
                                      <p:cBhvr>
                                        <p:cTn id="30" dur="500"/>
                                        <p:tgtEl>
                                          <p:spTgt spid="24"/>
                                        </p:tgtEl>
                                      </p:cBhvr>
                                    </p:animEffect>
                                  </p:childTnLst>
                                </p:cTn>
                              </p:par>
                            </p:childTnLst>
                          </p:cTn>
                        </p:par>
                        <p:par>
                          <p:cTn id="31" fill="hold">
                            <p:stCondLst>
                              <p:cond delay="500"/>
                            </p:stCondLst>
                            <p:childTnLst>
                              <p:par>
                                <p:cTn id="32" presetID="3" presetClass="entr" presetSubtype="10"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blinds(horizontal)">
                                      <p:cBhvr>
                                        <p:cTn id="34" dur="500"/>
                                        <p:tgtEl>
                                          <p:spTgt spid="6"/>
                                        </p:tgtEl>
                                      </p:cBhvr>
                                    </p:animEffect>
                                  </p:childTnLst>
                                </p:cTn>
                              </p:par>
                            </p:childTnLst>
                          </p:cTn>
                        </p:par>
                        <p:par>
                          <p:cTn id="35" fill="hold">
                            <p:stCondLst>
                              <p:cond delay="1000"/>
                            </p:stCondLst>
                            <p:childTnLst>
                              <p:par>
                                <p:cTn id="36" presetID="3" presetClass="entr" presetSubtype="10"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blinds(horizontal)">
                                      <p:cBhvr>
                                        <p:cTn id="3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8" grpId="0" bldLvl="0" animBg="1"/>
      <p:bldP spid="25" grpId="0" bldLvl="0" animBg="1"/>
      <p:bldP spid="42" grpId="0" bldLvl="0" animBg="1"/>
      <p:bldP spid="46" grpId="0" bldLvl="0" animBg="1"/>
      <p:bldP spid="6"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3" name="任意多边形 6"/>
          <p:cNvSpPr/>
          <p:nvPr/>
        </p:nvSpPr>
        <p:spPr bwMode="auto">
          <a:xfrm>
            <a:off x="5847065" y="104411"/>
            <a:ext cx="2825130" cy="488414"/>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accent5"/>
          </a:solidFill>
          <a:ln w="19050">
            <a:gradFill flip="none" rotWithShape="1">
              <a:gsLst>
                <a:gs pos="0">
                  <a:schemeClr val="bg1">
                    <a:lumMod val="75000"/>
                  </a:schemeClr>
                </a:gs>
                <a:gs pos="100000">
                  <a:schemeClr val="bg1"/>
                </a:gs>
              </a:gsLst>
              <a:lin ang="2700000" scaled="1"/>
            </a:gradFill>
          </a:ln>
          <a:effectLst>
            <a:innerShdw blurRad="63500" dist="50800" dir="13500000">
              <a:prstClr val="black">
                <a:alpha val="50000"/>
              </a:prstClr>
            </a:innerShdw>
          </a:effectLst>
        </p:spPr>
        <p:txBody>
          <a:bodyPr vert="horz" wrap="square" lIns="68580" tIns="34290" rIns="68580" bIns="34290" numCol="1" anchor="t" anchorCtr="0" compatLnSpc="1">
            <a:noAutofit/>
          </a:bodyPr>
          <a:lstStyle/>
          <a:p>
            <a:pPr fontAlgn="base"/>
            <a:endParaRPr lang="zh-CN" altLang="en-US" sz="1350" b="1" strike="noStrike" noProof="1">
              <a:solidFill>
                <a:prstClr val="black"/>
              </a:solidFill>
              <a:latin typeface="幼圆" panose="02010509060101010101" pitchFamily="49" charset="-122"/>
              <a:ea typeface="幼圆" panose="02010509060101010101" pitchFamily="49" charset="-122"/>
            </a:endParaRPr>
          </a:p>
        </p:txBody>
      </p:sp>
      <p:sp>
        <p:nvSpPr>
          <p:cNvPr id="18" name="文本框 17"/>
          <p:cNvSpPr txBox="1"/>
          <p:nvPr/>
        </p:nvSpPr>
        <p:spPr>
          <a:xfrm>
            <a:off x="6251575" y="131763"/>
            <a:ext cx="2254250" cy="460375"/>
          </a:xfrm>
          <a:prstGeom prst="rect">
            <a:avLst/>
          </a:prstGeom>
          <a:noFill/>
          <a:ln>
            <a:solidFill>
              <a:schemeClr val="accent3">
                <a:lumMod val="60000"/>
                <a:lumOff val="40000"/>
              </a:schemeClr>
            </a:solidFill>
          </a:ln>
        </p:spPr>
        <p:txBody>
          <a:bodyPr wrap="square" rtlCol="0" anchor="t">
            <a:spAutoFit/>
          </a:bodyPr>
          <a:lstStyle/>
          <a:p>
            <a:r>
              <a:rPr lang="en-US" sz="2400" b="1" noProof="1">
                <a:latin typeface="Times New Roman" panose="02020603050405020304" pitchFamily="18" charset="0"/>
                <a:ea typeface="+mj-ea"/>
                <a:cs typeface="Times New Roman" panose="02020603050405020304" pitchFamily="18" charset="0"/>
                <a:sym typeface="+mn-ea"/>
              </a:rPr>
              <a:t>Paragraph 2</a:t>
            </a:r>
            <a:endParaRPr lang="en-US" altLang="en-US" sz="2400" b="1" noProof="1">
              <a:latin typeface="Times New Roman" panose="02020603050405020304" pitchFamily="18" charset="0"/>
              <a:ea typeface="+mj-ea"/>
              <a:cs typeface="Times New Roman" panose="02020603050405020304" pitchFamily="18" charset="0"/>
              <a:sym typeface="+mn-ea"/>
            </a:endParaRPr>
          </a:p>
        </p:txBody>
      </p:sp>
      <p:sp>
        <p:nvSpPr>
          <p:cNvPr id="26627" name="직사각형 129"/>
          <p:cNvSpPr/>
          <p:nvPr/>
        </p:nvSpPr>
        <p:spPr>
          <a:xfrm>
            <a:off x="207963" y="58738"/>
            <a:ext cx="5291137" cy="4608512"/>
          </a:xfrm>
          <a:prstGeom prst="rect">
            <a:avLst/>
          </a:prstGeom>
          <a:noFill/>
          <a:ln w="28575" cap="flat" cmpd="sng">
            <a:solidFill>
              <a:srgbClr val="C00000"/>
            </a:solidFill>
            <a:prstDash val="solid"/>
            <a:round/>
            <a:headEnd type="none" w="med" len="med"/>
            <a:tailEnd type="none" w="med" len="med"/>
          </a:ln>
        </p:spPr>
        <p:txBody>
          <a:bodyPr wrap="square" anchor="t">
            <a:spAutoFit/>
          </a:bodyPr>
          <a:lstStyle/>
          <a:p>
            <a:pPr algn="just">
              <a:buSzTx/>
            </a:pPr>
            <a:endParaRPr lang="en-US" altLang="zh-CN" sz="2400" b="1">
              <a:solidFill>
                <a:srgbClr val="C00000"/>
              </a:solidFill>
              <a:latin typeface="Times New Roman" panose="02020603050405020304" pitchFamily="18" charset="0"/>
              <a:ea typeface="宋体" panose="02010600030101010101" pitchFamily="2" charset="-122"/>
            </a:endParaRPr>
          </a:p>
        </p:txBody>
      </p:sp>
      <p:sp>
        <p:nvSpPr>
          <p:cNvPr id="26628" name="文本框 99"/>
          <p:cNvSpPr txBox="1"/>
          <p:nvPr/>
        </p:nvSpPr>
        <p:spPr>
          <a:xfrm>
            <a:off x="134938" y="131763"/>
            <a:ext cx="5364162" cy="4523105"/>
          </a:xfrm>
          <a:prstGeom prst="rect">
            <a:avLst/>
          </a:prstGeom>
          <a:noFill/>
          <a:ln w="9525">
            <a:noFill/>
          </a:ln>
        </p:spPr>
        <p:txBody>
          <a:bodyPr anchor="t">
            <a:spAutoFit/>
          </a:bodyPr>
          <a:lstStyle/>
          <a:p>
            <a:pPr indent="304800" algn="just"/>
            <a:r>
              <a:rPr lang="en-US" altLang="zh-CN" sz="2400" b="1">
                <a:solidFill>
                  <a:srgbClr val="C00000"/>
                </a:solidFill>
                <a:latin typeface="Times New Roman" panose="02020603050405020304" pitchFamily="18" charset="0"/>
              </a:rPr>
              <a:t>To change bad habits is never easy</a:t>
            </a:r>
            <a:r>
              <a:rPr lang="en-US" altLang="ko-KR" sz="2400" dirty="0" err="1">
                <a:solidFill>
                  <a:srgbClr val="262626"/>
                </a:solidFill>
                <a:latin typeface="Times New Roman" panose="02020603050405020304" pitchFamily="18" charset="0"/>
                <a:ea typeface="方正大黑体_GBK" charset="-122"/>
              </a:rPr>
              <a:t>, even with many attempts. There is a famous saying based on the philosophy of Aristotle: "We are what we repeatedly do." In many ways, our lifestyle is the sum of choices we have made. We make a choice to do something, and then we repeat it over and over again. </a:t>
            </a:r>
            <a:r>
              <a:rPr lang="en-US" altLang="zh-CN" sz="2400" b="1">
                <a:solidFill>
                  <a:srgbClr val="C00000"/>
                </a:solidFill>
                <a:latin typeface="Times New Roman" panose="02020603050405020304" pitchFamily="18" charset="0"/>
              </a:rPr>
              <a:t>Soon that choice becomes automatic and forms a habit </a:t>
            </a:r>
            <a:r>
              <a:rPr lang="en-US" altLang="ko-KR" sz="2400" dirty="0" err="1">
                <a:solidFill>
                  <a:srgbClr val="262626"/>
                </a:solidFill>
                <a:latin typeface="Times New Roman" panose="02020603050405020304" pitchFamily="18" charset="0"/>
                <a:ea typeface="方正大黑体_GBK" charset="-122"/>
              </a:rPr>
              <a:t>that is much harder to change. </a:t>
            </a:r>
            <a:r>
              <a:rPr lang="en-US" altLang="zh-CN" sz="2400" b="1">
                <a:solidFill>
                  <a:srgbClr val="C00000"/>
                </a:solidFill>
                <a:latin typeface="Times New Roman" panose="02020603050405020304" pitchFamily="18" charset="0"/>
                <a:ea typeface="宋体" panose="02010600030101010101" pitchFamily="2" charset="-122"/>
              </a:rPr>
              <a:t>The good news is that we can change, if we understand how habits work.</a:t>
            </a:r>
            <a:endParaRPr lang="en-US" altLang="zh-CN" sz="2400" b="1">
              <a:solidFill>
                <a:srgbClr val="C00000"/>
              </a:solidFill>
              <a:latin typeface="Times New Roman" panose="02020603050405020304" pitchFamily="18" charset="0"/>
              <a:ea typeface="宋体" panose="02010600030101010101" pitchFamily="2" charset="-122"/>
            </a:endParaRPr>
          </a:p>
        </p:txBody>
      </p:sp>
      <p:pic>
        <p:nvPicPr>
          <p:cNvPr id="24" name="图形 4"/>
          <p:cNvPicPr>
            <a:picLocks noGrp="1" noChangeAspect="1"/>
          </p:cNvPicPr>
          <p:nvPr/>
        </p:nvPicPr>
        <p:blipFill>
          <a:blip r:embed="rId1" cstate="print"/>
          <a:stretch>
            <a:fillRect/>
          </a:stretch>
        </p:blipFill>
        <p:spPr>
          <a:xfrm>
            <a:off x="4694238" y="5057775"/>
            <a:ext cx="4549775" cy="1625600"/>
          </a:xfrm>
          <a:prstGeom prst="rect">
            <a:avLst/>
          </a:prstGeom>
          <a:noFill/>
          <a:ln w="9525">
            <a:noFill/>
          </a:ln>
        </p:spPr>
      </p:pic>
      <p:sp>
        <p:nvSpPr>
          <p:cNvPr id="6" name="文本框 5"/>
          <p:cNvSpPr txBox="1"/>
          <p:nvPr/>
        </p:nvSpPr>
        <p:spPr>
          <a:xfrm>
            <a:off x="4908550" y="5410200"/>
            <a:ext cx="4121150" cy="1322070"/>
          </a:xfrm>
          <a:prstGeom prst="rect">
            <a:avLst/>
          </a:prstGeom>
          <a:solidFill>
            <a:srgbClr val="FAC090"/>
          </a:solidFill>
          <a:ln w="9525">
            <a:noFill/>
          </a:ln>
        </p:spPr>
        <p:txBody>
          <a:bodyPr wrap="square" anchor="t">
            <a:spAutoFit/>
          </a:bodyPr>
          <a:lstStyle/>
          <a:p>
            <a:pPr algn="just"/>
            <a:r>
              <a:rPr lang="en-US" altLang="zh-CN" sz="2000" b="1">
                <a:solidFill>
                  <a:srgbClr val="000000"/>
                </a:solidFill>
                <a:latin typeface="Times New Roman" panose="02020603050405020304" pitchFamily="18" charset="0"/>
                <a:ea typeface="等线" panose="02010600030101010101" pitchFamily="2" charset="-122"/>
              </a:rPr>
              <a:t>E</a:t>
            </a:r>
            <a:r>
              <a:rPr lang="en-US" altLang="zh-CN" sz="2000">
                <a:solidFill>
                  <a:srgbClr val="000000"/>
                </a:solidFill>
                <a:latin typeface="Times New Roman" panose="02020603050405020304" pitchFamily="18" charset="0"/>
                <a:ea typeface="等线" panose="02010600030101010101" pitchFamily="2" charset="-122"/>
              </a:rPr>
              <a:t> What a habit is and </a:t>
            </a:r>
            <a:r>
              <a:rPr lang="en-US" altLang="zh-CN" sz="2000">
                <a:latin typeface="Times New Roman" panose="02020603050405020304" pitchFamily="18" charset="0"/>
                <a:sym typeface="等线" panose="02010600030101010101" pitchFamily="2" charset="-122"/>
              </a:rPr>
              <a:t> to change habits is not easy </a:t>
            </a:r>
            <a:endParaRPr lang="zh-CN" altLang="zh-CN" sz="2000">
              <a:solidFill>
                <a:srgbClr val="000000"/>
              </a:solidFill>
              <a:latin typeface="等线" panose="02010600030101010101" pitchFamily="2" charset="-122"/>
              <a:ea typeface="等线" panose="02010600030101010101" pitchFamily="2" charset="-122"/>
            </a:endParaRPr>
          </a:p>
          <a:p>
            <a:pPr algn="just"/>
            <a:r>
              <a:rPr lang="en-US" altLang="zh-CN" sz="2000" b="1">
                <a:solidFill>
                  <a:srgbClr val="FF0000"/>
                </a:solidFill>
                <a:latin typeface="Times New Roman" panose="02020603050405020304" pitchFamily="18" charset="0"/>
                <a:ea typeface="等线" panose="02010600030101010101" pitchFamily="2" charset="-122"/>
                <a:sym typeface="等线" panose="02010600030101010101" pitchFamily="2" charset="-122"/>
              </a:rPr>
              <a:t>                Tips</a:t>
            </a:r>
            <a:r>
              <a:rPr lang="zh-CN" altLang="en-US" sz="2000" b="1">
                <a:solidFill>
                  <a:srgbClr val="FF0000"/>
                </a:solidFill>
                <a:latin typeface="Times New Roman" panose="02020603050405020304" pitchFamily="18" charset="0"/>
                <a:ea typeface="等线" panose="02010600030101010101" pitchFamily="2" charset="-122"/>
                <a:sym typeface="等线" panose="02010600030101010101" pitchFamily="2" charset="-122"/>
              </a:rPr>
              <a:t>：</a:t>
            </a:r>
            <a:endParaRPr lang="en-US" altLang="zh-CN" sz="2000" b="1">
              <a:solidFill>
                <a:srgbClr val="FF0000"/>
              </a:solidFill>
              <a:latin typeface="Times New Roman" panose="02020603050405020304" pitchFamily="18" charset="0"/>
              <a:ea typeface="等线" panose="02010600030101010101" pitchFamily="2" charset="-122"/>
              <a:sym typeface="等线" panose="02010600030101010101" pitchFamily="2" charset="-122"/>
            </a:endParaRPr>
          </a:p>
          <a:p>
            <a:pPr algn="just"/>
            <a:r>
              <a:rPr lang="en-US" altLang="zh-CN" sz="2000" b="1">
                <a:solidFill>
                  <a:srgbClr val="FF0000"/>
                </a:solidFill>
                <a:latin typeface="Times New Roman" panose="02020603050405020304" pitchFamily="18" charset="0"/>
                <a:ea typeface="等线" panose="02010600030101010101" pitchFamily="2" charset="-122"/>
                <a:sym typeface="等线" panose="02010600030101010101" pitchFamily="2" charset="-122"/>
              </a:rPr>
              <a:t>              Look for topic sentence </a:t>
            </a:r>
            <a:endParaRPr lang="zh-CN" altLang="zh-CN" sz="2000" b="1">
              <a:solidFill>
                <a:srgbClr val="FF0000"/>
              </a:solidFill>
              <a:latin typeface="等线" panose="02010600030101010101" pitchFamily="2" charset="-122"/>
              <a:ea typeface="等线" panose="02010600030101010101" pitchFamily="2" charset="-122"/>
            </a:endParaRPr>
          </a:p>
        </p:txBody>
      </p:sp>
      <p:sp>
        <p:nvSpPr>
          <p:cNvPr id="38" name="文本框 37"/>
          <p:cNvSpPr txBox="1"/>
          <p:nvPr/>
        </p:nvSpPr>
        <p:spPr>
          <a:xfrm>
            <a:off x="6731953" y="2997200"/>
            <a:ext cx="2076450" cy="460375"/>
          </a:xfrm>
          <a:prstGeom prst="rect">
            <a:avLst/>
          </a:prstGeom>
          <a:solidFill>
            <a:srgbClr val="C8E3F6"/>
          </a:solidFill>
          <a:ln w="9525">
            <a:noFill/>
          </a:ln>
        </p:spPr>
        <p:txBody>
          <a:bodyPr wrap="none" anchor="t">
            <a:spAutoFit/>
          </a:bodyPr>
          <a:lstStyle/>
          <a:p>
            <a:r>
              <a:rPr lang="en-US" altLang="zh-CN" sz="2400" b="1">
                <a:solidFill>
                  <a:srgbClr val="7030A0"/>
                </a:solidFill>
                <a:latin typeface="Times New Roman" panose="02020603050405020304" pitchFamily="18" charset="0"/>
                <a:ea typeface="宋体" panose="02010600030101010101" pitchFamily="2" charset="-122"/>
                <a:sym typeface="等线" panose="02010600030101010101" pitchFamily="2" charset="-122"/>
              </a:rPr>
              <a:t>Topic sentence</a:t>
            </a:r>
            <a:endParaRPr lang="en-US" altLang="zh-CN" sz="2400" b="1">
              <a:solidFill>
                <a:srgbClr val="7030A0"/>
              </a:solidFill>
              <a:latin typeface="Times New Roman" panose="02020603050405020304" pitchFamily="18" charset="0"/>
              <a:ea typeface="宋体" panose="02010600030101010101" pitchFamily="2" charset="-122"/>
              <a:sym typeface="等线" panose="02010600030101010101" pitchFamily="2" charset="-122"/>
            </a:endParaRPr>
          </a:p>
        </p:txBody>
      </p:sp>
      <p:grpSp>
        <p:nvGrpSpPr>
          <p:cNvPr id="37" name="组合 36"/>
          <p:cNvGrpSpPr/>
          <p:nvPr/>
        </p:nvGrpSpPr>
        <p:grpSpPr>
          <a:xfrm>
            <a:off x="4208780" y="2960688"/>
            <a:ext cx="2655888" cy="323850"/>
            <a:chOff x="16255" y="8536"/>
            <a:chExt cx="3887" cy="1357"/>
          </a:xfrm>
        </p:grpSpPr>
        <p:cxnSp>
          <p:nvCxnSpPr>
            <p:cNvPr id="35" name="直接箭头连接符 34"/>
            <p:cNvCxnSpPr/>
            <p:nvPr/>
          </p:nvCxnSpPr>
          <p:spPr>
            <a:xfrm>
              <a:off x="18472" y="9893"/>
              <a:ext cx="1671"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16255" y="8536"/>
              <a:ext cx="2217" cy="13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9" name="组合 38"/>
          <p:cNvGrpSpPr/>
          <p:nvPr/>
        </p:nvGrpSpPr>
        <p:grpSpPr>
          <a:xfrm>
            <a:off x="5219700" y="3817938"/>
            <a:ext cx="757238" cy="298450"/>
            <a:chOff x="16255" y="8536"/>
            <a:chExt cx="3591" cy="1945"/>
          </a:xfrm>
        </p:grpSpPr>
        <p:cxnSp>
          <p:nvCxnSpPr>
            <p:cNvPr id="40" name="直接箭头连接符 39"/>
            <p:cNvCxnSpPr/>
            <p:nvPr/>
          </p:nvCxnSpPr>
          <p:spPr>
            <a:xfrm>
              <a:off x="18175" y="10481"/>
              <a:ext cx="1671"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16255" y="8536"/>
              <a:ext cx="1920" cy="19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2" name="文本框 41"/>
          <p:cNvSpPr txBox="1"/>
          <p:nvPr/>
        </p:nvSpPr>
        <p:spPr>
          <a:xfrm>
            <a:off x="5976938" y="3649663"/>
            <a:ext cx="2906712" cy="830262"/>
          </a:xfrm>
          <a:prstGeom prst="rect">
            <a:avLst/>
          </a:prstGeom>
          <a:solidFill>
            <a:srgbClr val="ADB5BF"/>
          </a:solidFill>
          <a:ln w="9525">
            <a:noFill/>
          </a:ln>
        </p:spPr>
        <p:txBody>
          <a:bodyPr wrap="square" anchor="t">
            <a:spAutoFit/>
          </a:bodyPr>
          <a:lstStyle/>
          <a:p>
            <a:r>
              <a:rPr lang="en-US" altLang="zh-CN" sz="2400" b="1">
                <a:solidFill>
                  <a:srgbClr val="7030A0"/>
                </a:solidFill>
                <a:latin typeface="Times New Roman" panose="02020603050405020304" pitchFamily="18" charset="0"/>
                <a:ea typeface="宋体" panose="02010600030101010101" pitchFamily="2" charset="-122"/>
                <a:sym typeface="等线" panose="02010600030101010101" pitchFamily="2" charset="-122"/>
              </a:rPr>
              <a:t>Leading to the next paragraph</a:t>
            </a:r>
            <a:endParaRPr lang="en-US" altLang="zh-CN" sz="2400" b="1">
              <a:solidFill>
                <a:srgbClr val="7030A0"/>
              </a:solidFill>
              <a:latin typeface="Times New Roman" panose="02020603050405020304" pitchFamily="18" charset="0"/>
              <a:ea typeface="宋体" panose="02010600030101010101" pitchFamily="2" charset="-122"/>
            </a:endParaRPr>
          </a:p>
        </p:txBody>
      </p:sp>
      <p:grpSp>
        <p:nvGrpSpPr>
          <p:cNvPr id="31755" name="그룹 49"/>
          <p:cNvGrpSpPr/>
          <p:nvPr/>
        </p:nvGrpSpPr>
        <p:grpSpPr>
          <a:xfrm flipV="1">
            <a:off x="6341110" y="4656455"/>
            <a:ext cx="2164715" cy="528320"/>
            <a:chOff x="6326333" y="2837753"/>
            <a:chExt cx="2206480" cy="2070100"/>
          </a:xfrm>
        </p:grpSpPr>
        <p:sp>
          <p:nvSpPr>
            <p:cNvPr id="51" name="오른쪽 화살표 50"/>
            <p:cNvSpPr/>
            <p:nvPr/>
          </p:nvSpPr>
          <p:spPr>
            <a:xfrm>
              <a:off x="6326333" y="2837753"/>
              <a:ext cx="2206480" cy="2070100"/>
            </a:xfrm>
            <a:prstGeom prst="upArrow">
              <a:avLst/>
            </a:prstGeom>
            <a:gradFill>
              <a:gsLst>
                <a:gs pos="0">
                  <a:srgbClr val="F3BB4B"/>
                </a:gs>
                <a:gs pos="100000">
                  <a:srgbClr val="D16811"/>
                </a:gs>
              </a:gsLst>
              <a:lin ang="5400000" scaled="0"/>
            </a:gradFill>
            <a:ln w="9525">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10000"/>
                </a:lnSpc>
                <a:spcBef>
                  <a:spcPts val="0"/>
                </a:spcBef>
                <a:spcAft>
                  <a:spcPts val="0"/>
                </a:spcAft>
                <a:buClrTx/>
                <a:buSzTx/>
                <a:buFontTx/>
                <a:buNone/>
                <a:defRPr/>
              </a:pPr>
              <a:endParaRPr kumimoji="0" lang="ko-KR" altLang="en-US" sz="1800" b="0" i="0" u="none" strike="noStrike" kern="1200" cap="none" spc="0" normalizeH="0" baseline="0" noProof="0" dirty="0" err="1">
                <a:ln>
                  <a:noFill/>
                </a:ln>
                <a:solidFill>
                  <a:schemeClr val="lt1"/>
                </a:solidFill>
                <a:effectLst/>
                <a:uLnTx/>
                <a:uFillTx/>
                <a:latin typeface="+mn-lt"/>
                <a:ea typeface="+mn-ea"/>
                <a:cs typeface="+mn-cs"/>
              </a:endParaRPr>
            </a:p>
          </p:txBody>
        </p:sp>
        <p:sp>
          <p:nvSpPr>
            <p:cNvPr id="52" name="자유형 51"/>
            <p:cNvSpPr/>
            <p:nvPr/>
          </p:nvSpPr>
          <p:spPr>
            <a:xfrm>
              <a:off x="6326333" y="2844057"/>
              <a:ext cx="2206480" cy="1161007"/>
            </a:xfrm>
            <a:prstGeom prst="upArrow">
              <a:avLst/>
            </a:prstGeom>
            <a:solidFill>
              <a:schemeClr val="bg1">
                <a:alpha val="17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1" hangingPunct="1">
                <a:lnSpc>
                  <a:spcPct val="110000"/>
                </a:lnSpc>
                <a:spcBef>
                  <a:spcPct val="0"/>
                </a:spcBef>
                <a:spcAft>
                  <a:spcPct val="0"/>
                </a:spcAft>
                <a:buClrTx/>
                <a:buSzTx/>
                <a:buFontTx/>
                <a:buNone/>
                <a:defRPr/>
              </a:pPr>
              <a:endParaRPr kumimoji="0" lang="ko-KR" altLang="en-US" sz="1800" b="0" i="0" u="none" strike="noStrike" kern="1200" cap="none" spc="0" normalizeH="0" baseline="0" noProof="0" dirty="0" err="1">
                <a:ln>
                  <a:noFill/>
                </a:ln>
                <a:solidFill>
                  <a:schemeClr val="lt1"/>
                </a:solidFill>
                <a:effectLst/>
                <a:uLnTx/>
                <a:uFillTx/>
                <a:latin typeface="+mn-lt"/>
                <a:ea typeface="+mn-ea"/>
                <a:cs typeface="+mn-cs"/>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75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barn(inVertical)">
                                      <p:cBhvr>
                                        <p:cTn id="23" dur="500"/>
                                        <p:tgtEl>
                                          <p:spTgt spid="24"/>
                                        </p:tgtEl>
                                      </p:cBhvr>
                                    </p:animEffect>
                                  </p:childTnLst>
                                </p:cTn>
                              </p:par>
                            </p:childTnLst>
                          </p:cTn>
                        </p:par>
                        <p:par>
                          <p:cTn id="24" fill="hold">
                            <p:stCondLst>
                              <p:cond delay="500"/>
                            </p:stCondLst>
                            <p:childTnLst>
                              <p:par>
                                <p:cTn id="25" presetID="3" presetClass="entr" presetSubtype="10"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38" grpId="0" bldLvl="0" animBg="1"/>
      <p:bldP spid="42"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3" name="任意多边形 6"/>
          <p:cNvSpPr/>
          <p:nvPr/>
        </p:nvSpPr>
        <p:spPr bwMode="auto">
          <a:xfrm>
            <a:off x="5847065" y="104411"/>
            <a:ext cx="2825130" cy="488414"/>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accent5"/>
          </a:solidFill>
          <a:ln w="19050">
            <a:gradFill flip="none" rotWithShape="1">
              <a:gsLst>
                <a:gs pos="0">
                  <a:schemeClr val="bg1">
                    <a:lumMod val="75000"/>
                  </a:schemeClr>
                </a:gs>
                <a:gs pos="100000">
                  <a:schemeClr val="bg1"/>
                </a:gs>
              </a:gsLst>
              <a:lin ang="2700000" scaled="1"/>
            </a:gradFill>
          </a:ln>
          <a:effectLst>
            <a:innerShdw blurRad="63500" dist="50800" dir="13500000">
              <a:prstClr val="black">
                <a:alpha val="50000"/>
              </a:prstClr>
            </a:innerShdw>
          </a:effectLst>
        </p:spPr>
        <p:txBody>
          <a:bodyPr vert="horz" wrap="square" lIns="68580" tIns="34290" rIns="68580" bIns="34290" numCol="1" anchor="t" anchorCtr="0" compatLnSpc="1">
            <a:noAutofit/>
          </a:bodyPr>
          <a:lstStyle/>
          <a:p>
            <a:pPr fontAlgn="base"/>
            <a:endParaRPr lang="zh-CN" altLang="en-US" sz="1350" b="1" strike="noStrike" noProof="1">
              <a:solidFill>
                <a:prstClr val="black"/>
              </a:solidFill>
              <a:latin typeface="幼圆" panose="02010509060101010101" pitchFamily="49" charset="-122"/>
              <a:ea typeface="幼圆" panose="02010509060101010101" pitchFamily="49" charset="-122"/>
            </a:endParaRPr>
          </a:p>
        </p:txBody>
      </p:sp>
      <p:sp>
        <p:nvSpPr>
          <p:cNvPr id="18" name="文本框 17"/>
          <p:cNvSpPr txBox="1"/>
          <p:nvPr/>
        </p:nvSpPr>
        <p:spPr>
          <a:xfrm>
            <a:off x="6251575" y="131763"/>
            <a:ext cx="2254250" cy="460375"/>
          </a:xfrm>
          <a:prstGeom prst="rect">
            <a:avLst/>
          </a:prstGeom>
          <a:noFill/>
          <a:ln>
            <a:solidFill>
              <a:schemeClr val="accent3">
                <a:lumMod val="60000"/>
                <a:lumOff val="40000"/>
              </a:schemeClr>
            </a:solidFill>
          </a:ln>
        </p:spPr>
        <p:txBody>
          <a:bodyPr wrap="square" rtlCol="0" anchor="t">
            <a:spAutoFit/>
          </a:bodyPr>
          <a:lstStyle/>
          <a:p>
            <a:r>
              <a:rPr lang="en-US" sz="2400" b="1" noProof="1">
                <a:latin typeface="Times New Roman" panose="02020603050405020304" pitchFamily="18" charset="0"/>
                <a:ea typeface="+mj-ea"/>
                <a:cs typeface="Times New Roman" panose="02020603050405020304" pitchFamily="18" charset="0"/>
                <a:sym typeface="+mn-ea"/>
              </a:rPr>
              <a:t>Paragraph 3-4</a:t>
            </a:r>
            <a:endParaRPr lang="en-US" altLang="en-US" sz="2400" b="1" noProof="1">
              <a:latin typeface="Times New Roman" panose="02020603050405020304" pitchFamily="18" charset="0"/>
              <a:ea typeface="+mj-ea"/>
              <a:cs typeface="Times New Roman" panose="02020603050405020304" pitchFamily="18" charset="0"/>
              <a:sym typeface="+mn-ea"/>
            </a:endParaRPr>
          </a:p>
        </p:txBody>
      </p:sp>
      <p:sp>
        <p:nvSpPr>
          <p:cNvPr id="2" name="직사각형 129"/>
          <p:cNvSpPr/>
          <p:nvPr/>
        </p:nvSpPr>
        <p:spPr>
          <a:xfrm>
            <a:off x="101600" y="428625"/>
            <a:ext cx="5638800" cy="6000750"/>
          </a:xfrm>
          <a:prstGeom prst="rect">
            <a:avLst/>
          </a:prstGeom>
          <a:ln w="28575" cmpd="sng">
            <a:solidFill>
              <a:srgbClr val="C00000"/>
            </a:solidFill>
            <a:prstDash val="solid"/>
          </a:ln>
        </p:spPr>
        <p:txBody>
          <a:bodyPr wrap="square">
            <a:spAutoFit/>
          </a:bodyPr>
          <a:lstStyle/>
          <a:p>
            <a:pPr marL="0" marR="0" lvl="0" algn="just" defTabSz="914400" rtl="0" eaLnBrk="1" fontAlgn="auto" hangingPunct="1">
              <a:lnSpc>
                <a:spcPct val="100000"/>
              </a:lnSpc>
              <a:spcBef>
                <a:spcPts val="0"/>
              </a:spcBef>
              <a:spcAft>
                <a:spcPts val="0"/>
              </a:spcAft>
              <a:buClrTx/>
              <a:buSzTx/>
              <a:buFontTx/>
              <a:buNone/>
              <a:defRPr/>
            </a:pPr>
            <a:r>
              <a:rPr kumimoji="0" lang="en-US" sz="2400" i="0" u="none" strike="noStrike" kern="1200" cap="none" spc="0" normalizeH="0" baseline="0" noProof="1">
                <a:latin typeface="Times New Roman" panose="02020603050405020304" pitchFamily="18" charset="0"/>
                <a:ea typeface="宋体" panose="02010600030101010101" pitchFamily="2" charset="-122"/>
                <a:cs typeface="Times New Roman" panose="02020603050405020304" pitchFamily="18" charset="0"/>
              </a:rPr>
              <a:t>According to modern psychology, </a:t>
            </a:r>
            <a:r>
              <a:rPr kumimoji="0" lang="en-US" altLang="zh-CN" sz="2400" b="1" i="0" u="none" strike="noStrike" kern="1200" cap="none" spc="0" normalizeH="0" baseline="0" noProof="1">
                <a:solidFill>
                  <a:srgbClr val="C00000"/>
                </a:solidFill>
                <a:latin typeface="Times New Roman" panose="02020603050405020304" pitchFamily="18" charset="0"/>
                <a:ea typeface="宋体" panose="02010600030101010101" pitchFamily="2" charset="-122"/>
                <a:cs typeface="Times New Roman" panose="02020603050405020304" pitchFamily="18" charset="0"/>
              </a:rPr>
              <a:t>we must first learn about the"habit cycle", which works like this:</a:t>
            </a:r>
            <a:endParaRPr kumimoji="0" lang="en-US" altLang="zh-CN" sz="2400" b="1" i="0" u="none" strike="noStrike" kern="1200" cap="none" spc="0" normalizeH="0" baseline="0" noProof="1">
              <a:solidFill>
                <a:srgbClr val="C00000"/>
              </a:solidFill>
              <a:latin typeface="Times New Roman" panose="02020603050405020304" pitchFamily="18" charset="0"/>
              <a:cs typeface="Times New Roman" panose="02020603050405020304" pitchFamily="18" charset="0"/>
            </a:endParaRPr>
          </a:p>
          <a:p>
            <a:pPr marL="0" marR="0" lvl="0" algn="just" defTabSz="914400" rtl="0" eaLnBrk="1" fontAlgn="auto" hangingPunct="1">
              <a:lnSpc>
                <a:spcPct val="100000"/>
              </a:lnSpc>
              <a:spcBef>
                <a:spcPts val="0"/>
              </a:spcBef>
              <a:spcAft>
                <a:spcPts val="0"/>
              </a:spcAft>
              <a:buClrTx/>
              <a:buSzTx/>
              <a:buFontTx/>
              <a:buNone/>
              <a:defRPr/>
            </a:pPr>
            <a:r>
              <a:rPr kumimoji="0" lang="en-US" altLang="zh-CN" sz="2400" b="1" i="0" u="none" strike="noStrike" kern="1200" cap="none" spc="0" normalizeH="0" baseline="0" noProof="1">
                <a:solidFill>
                  <a:srgbClr val="C00000"/>
                </a:solidFill>
                <a:latin typeface="Times New Roman" panose="02020603050405020304" pitchFamily="18" charset="0"/>
                <a:ea typeface="宋体" panose="02010600030101010101" pitchFamily="2" charset="-122"/>
                <a:cs typeface="Times New Roman" panose="02020603050405020304" pitchFamily="18" charset="0"/>
              </a:rPr>
              <a:t>Firstly</a:t>
            </a:r>
            <a:r>
              <a:rPr kumimoji="0" lang="en-US" sz="2400" i="0" u="none" strike="noStrike" kern="1200" cap="none" spc="0" normalizeH="0" baseline="0" noProof="1">
                <a:latin typeface="Times New Roman" panose="02020603050405020304" pitchFamily="18" charset="0"/>
                <a:ea typeface="宋体" panose="02010600030101010101" pitchFamily="2" charset="-122"/>
                <a:cs typeface="Times New Roman" panose="02020603050405020304" pitchFamily="18" charset="0"/>
              </a:rPr>
              <a:t>, there is "cue", an action, event, or situation that acts as a signal to do something.</a:t>
            </a:r>
            <a:endParaRPr kumimoji="0" lang="en-US" sz="2400" i="0" u="none" strike="noStrike" kern="1200" cap="none" spc="0" normalizeH="0" baseline="0" noProof="1">
              <a:latin typeface="Times New Roman" panose="02020603050405020304" pitchFamily="18" charset="0"/>
              <a:cs typeface="Times New Roman" panose="02020603050405020304" pitchFamily="18" charset="0"/>
            </a:endParaRPr>
          </a:p>
          <a:p>
            <a:pPr marL="0" marR="0" lvl="0" algn="just" defTabSz="914400" rtl="0" eaLnBrk="1" fontAlgn="auto" hangingPunct="1">
              <a:lnSpc>
                <a:spcPct val="100000"/>
              </a:lnSpc>
              <a:spcBef>
                <a:spcPts val="0"/>
              </a:spcBef>
              <a:spcAft>
                <a:spcPts val="0"/>
              </a:spcAft>
              <a:buClrTx/>
              <a:buSzTx/>
              <a:buFontTx/>
              <a:buNone/>
              <a:defRPr/>
            </a:pPr>
            <a:r>
              <a:rPr kumimoji="0" lang="en-US" altLang="zh-CN" sz="2400" b="1" i="0" u="none" strike="noStrike" kern="1200" cap="none" spc="0" normalizeH="0" baseline="0" noProof="1">
                <a:solidFill>
                  <a:srgbClr val="C00000"/>
                </a:solidFill>
                <a:latin typeface="Times New Roman" panose="02020603050405020304" pitchFamily="18" charset="0"/>
                <a:ea typeface="宋体" panose="02010600030101010101" pitchFamily="2" charset="-122"/>
                <a:cs typeface="Times New Roman" panose="02020603050405020304" pitchFamily="18" charset="0"/>
              </a:rPr>
              <a:t>Secondly</a:t>
            </a:r>
            <a:r>
              <a:rPr kumimoji="0" lang="en-US" sz="2400" i="0" u="none" strike="noStrike" kern="1200" cap="none" spc="0" normalizeH="0" baseline="0" noProof="1">
                <a:latin typeface="Times New Roman" panose="02020603050405020304" pitchFamily="18" charset="0"/>
                <a:ea typeface="宋体" panose="02010600030101010101" pitchFamily="2" charset="-122"/>
                <a:cs typeface="Times New Roman" panose="02020603050405020304" pitchFamily="18" charset="0"/>
              </a:rPr>
              <a:t>, there is a "routine", the regular action you take in response to the cue.</a:t>
            </a:r>
            <a:endParaRPr kumimoji="0" lang="en-US" sz="2400" i="0" u="none" strike="noStrike" kern="1200" cap="none" spc="0" normalizeH="0" baseline="0" noProof="1">
              <a:latin typeface="Times New Roman" panose="02020603050405020304" pitchFamily="18" charset="0"/>
              <a:cs typeface="Times New Roman" panose="02020603050405020304" pitchFamily="18" charset="0"/>
            </a:endParaRPr>
          </a:p>
          <a:p>
            <a:pPr marL="0" marR="0" lvl="0" algn="just" defTabSz="914400" rtl="0" eaLnBrk="1" fontAlgn="auto" hangingPunct="1">
              <a:lnSpc>
                <a:spcPct val="100000"/>
              </a:lnSpc>
              <a:spcBef>
                <a:spcPts val="0"/>
              </a:spcBef>
              <a:spcAft>
                <a:spcPts val="0"/>
              </a:spcAft>
              <a:buClrTx/>
              <a:buSzTx/>
              <a:buFontTx/>
              <a:buNone/>
              <a:defRPr/>
            </a:pPr>
            <a:r>
              <a:rPr kumimoji="0" lang="en-US" altLang="zh-CN" sz="2400" b="1" i="0" u="none" strike="noStrike" kern="1200" cap="none" spc="0" normalizeH="0" baseline="0" noProof="1">
                <a:solidFill>
                  <a:srgbClr val="C00000"/>
                </a:solidFill>
                <a:latin typeface="Times New Roman" panose="02020603050405020304" pitchFamily="18" charset="0"/>
                <a:ea typeface="宋体" panose="02010600030101010101" pitchFamily="2" charset="-122"/>
                <a:cs typeface="Times New Roman" panose="02020603050405020304" pitchFamily="18" charset="0"/>
              </a:rPr>
              <a:t>Thirdly</a:t>
            </a:r>
            <a:r>
              <a:rPr kumimoji="0" lang="en-US" sz="2400" i="0" u="none" strike="noStrike" kern="1200" cap="none" spc="0" normalizeH="0" baseline="0" noProof="1">
                <a:latin typeface="Times New Roman" panose="02020603050405020304" pitchFamily="18" charset="0"/>
                <a:ea typeface="宋体" panose="02010600030101010101" pitchFamily="2" charset="-122"/>
                <a:cs typeface="Times New Roman" panose="02020603050405020304" pitchFamily="18" charset="0"/>
              </a:rPr>
              <a:t>, there is a "reward", the good thing or feeling we get from the routine.</a:t>
            </a:r>
            <a:r>
              <a:rPr kumimoji="0" lang="en-US" altLang="ko-KR" sz="2400" b="0" i="0" u="none" strike="noStrike" kern="1200" cap="none" spc="0" normalizeH="0" baseline="0" noProof="0" dirty="0" err="1">
                <a:ln>
                  <a:noFill/>
                </a:ln>
                <a:solidFill>
                  <a:sysClr val="windowText" lastClr="000000">
                    <a:lumMod val="85000"/>
                    <a:lumOff val="15000"/>
                  </a:sysClr>
                </a:solidFill>
                <a:effectLst/>
                <a:uLnTx/>
                <a:uFillTx/>
                <a:latin typeface="Times New Roman" panose="02020603050405020304" pitchFamily="18" charset="0"/>
                <a:ea typeface="方正大黑体_GBK" charset="-122"/>
                <a:cs typeface="Times New Roman" panose="02020603050405020304" pitchFamily="18" charset="0"/>
              </a:rPr>
              <a:t> </a:t>
            </a:r>
            <a:endParaRPr kumimoji="0" lang="en-US" altLang="ko-KR" sz="2400" b="0" i="0" u="none" strike="noStrike" kern="1200" cap="none" spc="0" normalizeH="0" baseline="0" noProof="0" dirty="0" err="1">
              <a:ln>
                <a:noFill/>
              </a:ln>
              <a:solidFill>
                <a:sysClr val="windowText" lastClr="000000">
                  <a:lumMod val="85000"/>
                  <a:lumOff val="15000"/>
                </a:sysClr>
              </a:solidFill>
              <a:effectLst/>
              <a:uLnTx/>
              <a:uFillTx/>
              <a:latin typeface="Times New Roman" panose="02020603050405020304" pitchFamily="18" charset="0"/>
              <a:ea typeface="方正大黑体_GBK" charset="-122"/>
              <a:cs typeface="Times New Roman" panose="02020603050405020304" pitchFamily="18" charset="0"/>
            </a:endParaRPr>
          </a:p>
          <a:p>
            <a:pPr marL="0" marR="0" lvl="0" algn="just" defTabSz="914400" rtl="0" eaLnBrk="1" fontAlgn="auto" hangingPunct="1">
              <a:lnSpc>
                <a:spcPct val="100000"/>
              </a:lnSpc>
              <a:spcBef>
                <a:spcPts val="0"/>
              </a:spcBef>
              <a:spcAft>
                <a:spcPts val="0"/>
              </a:spcAft>
              <a:buClrTx/>
              <a:buSzTx/>
              <a:buFontTx/>
              <a:buNone/>
              <a:defRPr/>
            </a:pPr>
            <a:r>
              <a:rPr kumimoji="0" lang="en-US" altLang="ko-KR" sz="2400" b="0" i="0" u="none" strike="noStrike" kern="1200" cap="none" spc="0" normalizeH="0" baseline="0" noProof="0" dirty="0" err="1">
                <a:ln>
                  <a:noFill/>
                </a:ln>
                <a:solidFill>
                  <a:sysClr val="windowText" lastClr="000000">
                    <a:lumMod val="85000"/>
                    <a:lumOff val="15000"/>
                  </a:sysClr>
                </a:solidFill>
                <a:effectLst/>
                <a:uLnTx/>
                <a:uFillTx/>
                <a:latin typeface="Times New Roman" panose="02020603050405020304" pitchFamily="18" charset="0"/>
                <a:ea typeface="方正大黑体_GBK" charset="-122"/>
                <a:cs typeface="Times New Roman" panose="02020603050405020304" pitchFamily="18" charset="0"/>
              </a:rPr>
              <a:t>  For example, when we feel unhappy (cue), we eat lots of unhealthy snacks (routine), which makes us feel happy (reward) The reward makes us much more likely to continue the cycle, and the bad habit of relying on unhealthy snacks is formed.</a:t>
            </a:r>
            <a:endParaRPr kumimoji="0" lang="en-US" altLang="ko-KR" sz="2400" b="0" i="0" u="none" strike="noStrike" kern="1200" cap="none" spc="0" normalizeH="0" baseline="0" noProof="0" dirty="0" err="1">
              <a:ln>
                <a:noFill/>
              </a:ln>
              <a:solidFill>
                <a:sysClr val="windowText" lastClr="000000">
                  <a:lumMod val="85000"/>
                  <a:lumOff val="15000"/>
                </a:sysClr>
              </a:solidFill>
              <a:effectLst/>
              <a:uLnTx/>
              <a:uFillTx/>
              <a:latin typeface="Times New Roman" panose="02020603050405020304" pitchFamily="18" charset="0"/>
              <a:ea typeface="方正大黑体_GBK" charset="-122"/>
              <a:cs typeface="Times New Roman" panose="02020603050405020304" pitchFamily="18" charset="0"/>
            </a:endParaRPr>
          </a:p>
        </p:txBody>
      </p:sp>
      <p:grpSp>
        <p:nvGrpSpPr>
          <p:cNvPr id="37" name="组合 36"/>
          <p:cNvGrpSpPr/>
          <p:nvPr/>
        </p:nvGrpSpPr>
        <p:grpSpPr>
          <a:xfrm>
            <a:off x="4957763" y="1254125"/>
            <a:ext cx="1895475" cy="322263"/>
            <a:chOff x="16255" y="8536"/>
            <a:chExt cx="2231" cy="1357"/>
          </a:xfrm>
        </p:grpSpPr>
        <p:cxnSp>
          <p:nvCxnSpPr>
            <p:cNvPr id="35" name="直接箭头连接符 34"/>
            <p:cNvCxnSpPr/>
            <p:nvPr/>
          </p:nvCxnSpPr>
          <p:spPr>
            <a:xfrm>
              <a:off x="17203" y="9892"/>
              <a:ext cx="1283"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16255" y="8536"/>
              <a:ext cx="948" cy="13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8" name="文本框 37"/>
          <p:cNvSpPr txBox="1"/>
          <p:nvPr/>
        </p:nvSpPr>
        <p:spPr>
          <a:xfrm>
            <a:off x="6251575" y="1679575"/>
            <a:ext cx="2074863" cy="460375"/>
          </a:xfrm>
          <a:prstGeom prst="rect">
            <a:avLst/>
          </a:prstGeom>
          <a:solidFill>
            <a:srgbClr val="C8E3F6"/>
          </a:solidFill>
          <a:ln w="9525">
            <a:noFill/>
          </a:ln>
        </p:spPr>
        <p:txBody>
          <a:bodyPr wrap="none" anchor="t">
            <a:spAutoFit/>
          </a:bodyPr>
          <a:lstStyle/>
          <a:p>
            <a:r>
              <a:rPr lang="en-US" altLang="zh-CN" sz="2400" b="1">
                <a:solidFill>
                  <a:srgbClr val="7030A0"/>
                </a:solidFill>
                <a:latin typeface="Times New Roman" panose="02020603050405020304" pitchFamily="18" charset="0"/>
                <a:ea typeface="宋体" panose="02010600030101010101" pitchFamily="2" charset="-122"/>
                <a:sym typeface="等线" panose="02010600030101010101" pitchFamily="2" charset="-122"/>
              </a:rPr>
              <a:t>Topic sentence</a:t>
            </a:r>
            <a:endParaRPr lang="en-US" altLang="zh-CN" sz="2400" b="1">
              <a:solidFill>
                <a:srgbClr val="7030A0"/>
              </a:solidFill>
              <a:latin typeface="Times New Roman" panose="02020603050405020304" pitchFamily="18" charset="0"/>
              <a:ea typeface="宋体" panose="02010600030101010101" pitchFamily="2" charset="-122"/>
              <a:sym typeface="等线" panose="02010600030101010101" pitchFamily="2" charset="-122"/>
            </a:endParaRPr>
          </a:p>
        </p:txBody>
      </p:sp>
      <p:pic>
        <p:nvPicPr>
          <p:cNvPr id="24" name="图形 4"/>
          <p:cNvPicPr>
            <a:picLocks noGrp="1" noChangeAspect="1"/>
          </p:cNvPicPr>
          <p:nvPr/>
        </p:nvPicPr>
        <p:blipFill>
          <a:blip r:embed="rId1" cstate="print"/>
          <a:stretch>
            <a:fillRect/>
          </a:stretch>
        </p:blipFill>
        <p:spPr>
          <a:xfrm>
            <a:off x="5846763" y="4803775"/>
            <a:ext cx="3413125" cy="1625600"/>
          </a:xfrm>
          <a:prstGeom prst="rect">
            <a:avLst/>
          </a:prstGeom>
          <a:noFill/>
          <a:ln w="9525">
            <a:noFill/>
          </a:ln>
        </p:spPr>
      </p:pic>
      <p:sp>
        <p:nvSpPr>
          <p:cNvPr id="6" name="文本框 5"/>
          <p:cNvSpPr txBox="1"/>
          <p:nvPr/>
        </p:nvSpPr>
        <p:spPr>
          <a:xfrm>
            <a:off x="6013450" y="4956175"/>
            <a:ext cx="3130550" cy="1320800"/>
          </a:xfrm>
          <a:prstGeom prst="rect">
            <a:avLst/>
          </a:prstGeom>
          <a:solidFill>
            <a:srgbClr val="FAC090"/>
          </a:solidFill>
          <a:ln w="9525">
            <a:noFill/>
          </a:ln>
        </p:spPr>
        <p:txBody>
          <a:bodyPr wrap="square" anchor="t">
            <a:spAutoFit/>
          </a:bodyPr>
          <a:lstStyle/>
          <a:p>
            <a:pPr algn="just"/>
            <a:r>
              <a:rPr lang="en-US" altLang="zh-CN" sz="2000" b="1">
                <a:latin typeface="Times New Roman" panose="02020603050405020304" pitchFamily="18" charset="0"/>
                <a:ea typeface="等线" panose="02010600030101010101" pitchFamily="2" charset="-122"/>
              </a:rPr>
              <a:t>B</a:t>
            </a:r>
            <a:r>
              <a:rPr lang="en-US" altLang="zh-CN" sz="2000">
                <a:latin typeface="Times New Roman" panose="02020603050405020304" pitchFamily="18" charset="0"/>
                <a:ea typeface="等线" panose="02010600030101010101" pitchFamily="2" charset="-122"/>
              </a:rPr>
              <a:t> The cycle of how habits are formed</a:t>
            </a:r>
            <a:endParaRPr lang="zh-CN" altLang="zh-CN" sz="2000">
              <a:latin typeface="等线" panose="02010600030101010101" pitchFamily="2" charset="-122"/>
              <a:ea typeface="等线" panose="02010600030101010101" pitchFamily="2" charset="-122"/>
            </a:endParaRPr>
          </a:p>
          <a:p>
            <a:pPr algn="just"/>
            <a:r>
              <a:rPr lang="en-US" altLang="zh-CN" sz="2000" b="1">
                <a:solidFill>
                  <a:srgbClr val="FF0000"/>
                </a:solidFill>
                <a:latin typeface="Times New Roman" panose="02020603050405020304" pitchFamily="18" charset="0"/>
                <a:ea typeface="等线" panose="02010600030101010101" pitchFamily="2" charset="-122"/>
                <a:sym typeface="等线" panose="02010600030101010101" pitchFamily="2" charset="-122"/>
              </a:rPr>
              <a:t>Tips</a:t>
            </a:r>
            <a:r>
              <a:rPr lang="zh-CN" altLang="en-US" sz="2000" b="1">
                <a:solidFill>
                  <a:srgbClr val="FF0000"/>
                </a:solidFill>
                <a:latin typeface="Times New Roman" panose="02020603050405020304" pitchFamily="18" charset="0"/>
                <a:ea typeface="等线" panose="02010600030101010101" pitchFamily="2" charset="-122"/>
                <a:sym typeface="等线" panose="02010600030101010101" pitchFamily="2" charset="-122"/>
              </a:rPr>
              <a:t>：</a:t>
            </a:r>
            <a:r>
              <a:rPr lang="en-US" altLang="zh-CN" sz="2000" b="1">
                <a:solidFill>
                  <a:srgbClr val="FF0000"/>
                </a:solidFill>
                <a:latin typeface="Times New Roman" panose="02020603050405020304" pitchFamily="18" charset="0"/>
                <a:ea typeface="等线" panose="02010600030101010101" pitchFamily="2" charset="-122"/>
                <a:sym typeface="等线" panose="02010600030101010101" pitchFamily="2" charset="-122"/>
              </a:rPr>
              <a:t>Look for topic sentence </a:t>
            </a:r>
            <a:endParaRPr lang="zh-CN" altLang="zh-CN" sz="2000" b="1">
              <a:solidFill>
                <a:srgbClr val="FF0000"/>
              </a:solidFill>
              <a:latin typeface="等线" panose="02010600030101010101" pitchFamily="2" charset="-122"/>
              <a:ea typeface="等线" panose="02010600030101010101" pitchFamily="2" charset="-122"/>
            </a:endParaRPr>
          </a:p>
        </p:txBody>
      </p:sp>
      <p:grpSp>
        <p:nvGrpSpPr>
          <p:cNvPr id="31755" name="그룹 49"/>
          <p:cNvGrpSpPr/>
          <p:nvPr/>
        </p:nvGrpSpPr>
        <p:grpSpPr>
          <a:xfrm flipV="1">
            <a:off x="6012815" y="3425825"/>
            <a:ext cx="2921000" cy="944879"/>
            <a:chOff x="6326333" y="2837753"/>
            <a:chExt cx="2206480" cy="2070100"/>
          </a:xfrm>
        </p:grpSpPr>
        <p:sp>
          <p:nvSpPr>
            <p:cNvPr id="51" name="오른쪽 화살표 50"/>
            <p:cNvSpPr/>
            <p:nvPr/>
          </p:nvSpPr>
          <p:spPr>
            <a:xfrm>
              <a:off x="6326333" y="2837753"/>
              <a:ext cx="2206480" cy="2070100"/>
            </a:xfrm>
            <a:prstGeom prst="upArrow">
              <a:avLst/>
            </a:prstGeom>
            <a:gradFill>
              <a:gsLst>
                <a:gs pos="0">
                  <a:srgbClr val="F3BB4B"/>
                </a:gs>
                <a:gs pos="100000">
                  <a:srgbClr val="D16811"/>
                </a:gs>
              </a:gsLst>
              <a:lin ang="5400000" scaled="0"/>
            </a:gradFill>
            <a:ln w="9525">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10000"/>
                </a:lnSpc>
                <a:spcBef>
                  <a:spcPts val="0"/>
                </a:spcBef>
                <a:spcAft>
                  <a:spcPts val="0"/>
                </a:spcAft>
                <a:buClrTx/>
                <a:buSzTx/>
                <a:buFontTx/>
                <a:buNone/>
                <a:defRPr/>
              </a:pPr>
              <a:endParaRPr kumimoji="0" lang="ko-KR" altLang="en-US" sz="1800" b="0" i="0" u="none" strike="noStrike" kern="1200" cap="none" spc="0" normalizeH="0" baseline="0" noProof="0" dirty="0" err="1">
                <a:ln>
                  <a:noFill/>
                </a:ln>
                <a:solidFill>
                  <a:schemeClr val="lt1"/>
                </a:solidFill>
                <a:effectLst/>
                <a:uLnTx/>
                <a:uFillTx/>
                <a:latin typeface="+mn-lt"/>
                <a:ea typeface="+mn-ea"/>
                <a:cs typeface="+mn-cs"/>
              </a:endParaRPr>
            </a:p>
          </p:txBody>
        </p:sp>
        <p:sp>
          <p:nvSpPr>
            <p:cNvPr id="52" name="자유형 51"/>
            <p:cNvSpPr/>
            <p:nvPr/>
          </p:nvSpPr>
          <p:spPr>
            <a:xfrm>
              <a:off x="6326333" y="2844057"/>
              <a:ext cx="2206480" cy="1161007"/>
            </a:xfrm>
            <a:prstGeom prst="upArrow">
              <a:avLst/>
            </a:prstGeom>
            <a:solidFill>
              <a:schemeClr val="bg1">
                <a:alpha val="17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1" hangingPunct="1">
                <a:lnSpc>
                  <a:spcPct val="110000"/>
                </a:lnSpc>
                <a:spcBef>
                  <a:spcPct val="0"/>
                </a:spcBef>
                <a:spcAft>
                  <a:spcPct val="0"/>
                </a:spcAft>
                <a:buClrTx/>
                <a:buSzTx/>
                <a:buFontTx/>
                <a:buNone/>
                <a:defRPr/>
              </a:pPr>
              <a:endParaRPr kumimoji="0" lang="ko-KR" altLang="en-US" sz="1800" b="0" i="0" u="none" strike="noStrike" kern="1200" cap="none" spc="0" normalizeH="0" baseline="0" noProof="0" dirty="0" err="1">
                <a:ln>
                  <a:noFill/>
                </a:ln>
                <a:solidFill>
                  <a:schemeClr val="lt1"/>
                </a:solidFill>
                <a:effectLst/>
                <a:uLnTx/>
                <a:uFillTx/>
                <a:latin typeface="+mn-lt"/>
                <a:ea typeface="+mn-ea"/>
                <a:cs typeface="+mn-cs"/>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175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barn(inVertical)">
                                      <p:cBhvr>
                                        <p:cTn id="22" dur="500"/>
                                        <p:tgtEl>
                                          <p:spTgt spid="24"/>
                                        </p:tgtEl>
                                      </p:cBhvr>
                                    </p:animEffect>
                                  </p:childTnLst>
                                </p:cTn>
                              </p:par>
                            </p:childTnLst>
                          </p:cTn>
                        </p:par>
                        <p:par>
                          <p:cTn id="23" fill="hold">
                            <p:stCondLst>
                              <p:cond delay="500"/>
                            </p:stCondLst>
                            <p:childTnLst>
                              <p:par>
                                <p:cTn id="24" presetID="3" presetClass="entr" presetSubtype="1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linds(horizontal)">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8" grpId="0" bldLvl="0" animBg="1"/>
      <p:bldP spid="6"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29"/>
          <p:cNvSpPr/>
          <p:nvPr/>
        </p:nvSpPr>
        <p:spPr>
          <a:xfrm>
            <a:off x="0" y="119063"/>
            <a:ext cx="5638800" cy="6739255"/>
          </a:xfrm>
          <a:prstGeom prst="rect">
            <a:avLst/>
          </a:prstGeom>
          <a:ln w="28575" cmpd="sng">
            <a:solidFill>
              <a:srgbClr val="C00000"/>
            </a:solidFill>
            <a:prstDash val="solid"/>
          </a:ln>
        </p:spPr>
        <p:txBody>
          <a:bodyPr wrap="square">
            <a:spAutoFit/>
          </a:bodyPr>
          <a:lstStyle/>
          <a:p>
            <a:pPr marL="0" marR="0" lvl="0" algn="just" defTabSz="914400" rtl="0" eaLnBrk="1" fontAlgn="auto" hangingPunct="1">
              <a:lnSpc>
                <a:spcPct val="100000"/>
              </a:lnSpc>
              <a:spcBef>
                <a:spcPts val="0"/>
              </a:spcBef>
              <a:spcAft>
                <a:spcPts val="0"/>
              </a:spcAft>
              <a:buClrTx/>
              <a:buSzTx/>
              <a:buFontTx/>
              <a:buNone/>
              <a:defRPr/>
            </a:pPr>
            <a:r>
              <a:rPr kumimoji="0" lang="en-US" altLang="zh-CN" sz="2400" b="1" i="0" u="none" strike="noStrike" kern="1200" cap="none" spc="0" normalizeH="0" baseline="0" noProof="1">
                <a:solidFill>
                  <a:srgbClr val="C00000"/>
                </a:solidFill>
                <a:latin typeface="Times New Roman" panose="02020603050405020304" pitchFamily="18" charset="0"/>
                <a:ea typeface="宋体" panose="02010600030101010101" pitchFamily="2" charset="-122"/>
                <a:cs typeface="Times New Roman" panose="02020603050405020304" pitchFamily="18" charset="0"/>
              </a:rPr>
              <a:t>To facilitate a positive change in our bad habits, we must first examine our bad habit cycles and then </a:t>
            </a:r>
            <a:r>
              <a:rPr kumimoji="0" lang="en-US" sz="2400" i="0" u="none" strike="noStrike" kern="1200" cap="none" spc="0" normalizeH="0" baseline="0" noProof="1">
                <a:latin typeface="Times New Roman" panose="02020603050405020304" pitchFamily="18" charset="0"/>
                <a:ea typeface="宋体" panose="02010600030101010101" pitchFamily="2" charset="-122"/>
                <a:cs typeface="Times New Roman" panose="02020603050405020304" pitchFamily="18" charset="0"/>
              </a:rPr>
              <a:t>try to adapt them. We can do this by combining the information from our habit cycles with our own positive ideas. </a:t>
            </a:r>
            <a:r>
              <a:rPr kumimoji="0" lang="en-US" sz="2400" i="0" u="none" strike="noStrike" kern="1200" cap="none" spc="0" normalizeH="0" baseline="0" noProof="1">
                <a:solidFill>
                  <a:schemeClr val="accent1">
                    <a:lumMod val="75000"/>
                  </a:schemeClr>
                </a:solidFill>
                <a:latin typeface="Times New Roman" panose="02020603050405020304" pitchFamily="18" charset="0"/>
                <a:ea typeface="宋体" panose="02010600030101010101" pitchFamily="2" charset="-122"/>
                <a:cs typeface="Times New Roman" panose="02020603050405020304" pitchFamily="18" charset="0"/>
              </a:rPr>
              <a:t>For example</a:t>
            </a:r>
            <a:r>
              <a:rPr kumimoji="0" lang="en-US" sz="2400" i="0" u="none" strike="noStrike" kern="1200" cap="none" spc="0" normalizeH="0" baseline="0" noProof="1">
                <a:latin typeface="Times New Roman" panose="02020603050405020304" pitchFamily="18" charset="0"/>
                <a:ea typeface="宋体" panose="02010600030101010101" pitchFamily="2" charset="-122"/>
                <a:cs typeface="Times New Roman" panose="02020603050405020304" pitchFamily="18" charset="0"/>
              </a:rPr>
              <a:t>, we could try to replace a negative routine with something more positive. So, when we feel unhappy again (cue), rather than eat snacks, we could listen to some of our favourite music instead (routine), which will make us feel relaxed (reward). </a:t>
            </a:r>
            <a:r>
              <a:rPr kumimoji="0" lang="en-US" altLang="zh-CN" sz="2400" b="1" i="0" u="none" strike="noStrike" kern="1200" cap="none" spc="0" normalizeH="0" baseline="0" noProof="1">
                <a:solidFill>
                  <a:srgbClr val="C00000"/>
                </a:solidFill>
                <a:latin typeface="Times New Roman" panose="02020603050405020304" pitchFamily="18" charset="0"/>
                <a:ea typeface="宋体" panose="02010600030101010101" pitchFamily="2" charset="-122"/>
                <a:cs typeface="Times New Roman" panose="02020603050405020304" pitchFamily="18" charset="0"/>
              </a:rPr>
              <a:t>Aside from changing bad habits, we can also</a:t>
            </a:r>
            <a:r>
              <a:rPr kumimoji="0" lang="en-US" sz="2400" i="0" u="none" strike="noStrike" kern="1200" cap="none" spc="0" normalizeH="0" baseline="0" noProof="1">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2400" b="1" i="0" u="none" strike="noStrike" kern="1200" cap="none" spc="0" normalizeH="0" baseline="0" noProof="1">
                <a:solidFill>
                  <a:srgbClr val="C00000"/>
                </a:solidFill>
                <a:latin typeface="Times New Roman" panose="02020603050405020304" pitchFamily="18" charset="0"/>
                <a:ea typeface="宋体" panose="02010600030101010101" pitchFamily="2" charset="-122"/>
                <a:cs typeface="Times New Roman" panose="02020603050405020304" pitchFamily="18" charset="0"/>
              </a:rPr>
              <a:t>use the habit cycle to create good habits.</a:t>
            </a:r>
            <a:r>
              <a:rPr kumimoji="0" lang="en-US" sz="2400" i="0" u="none" strike="noStrike" kern="1200" cap="none" spc="0" normalizeH="0" baseline="0" noProof="1">
                <a:latin typeface="Times New Roman" panose="02020603050405020304" pitchFamily="18" charset="0"/>
                <a:ea typeface="宋体" panose="02010600030101010101" pitchFamily="2" charset="-122"/>
                <a:cs typeface="Times New Roman" panose="02020603050405020304" pitchFamily="18" charset="0"/>
              </a:rPr>
              <a:t> </a:t>
            </a:r>
            <a:r>
              <a:rPr kumimoji="0" lang="en-US" sz="2400" i="0" u="none" strike="noStrike" kern="1200" cap="none" spc="0" normalizeH="0" baseline="0" noProof="1">
                <a:solidFill>
                  <a:schemeClr val="accent1">
                    <a:lumMod val="75000"/>
                  </a:schemeClr>
                </a:solidFill>
                <a:latin typeface="Times New Roman" panose="02020603050405020304" pitchFamily="18" charset="0"/>
                <a:ea typeface="宋体" panose="02010600030101010101" pitchFamily="2" charset="-122"/>
                <a:cs typeface="Times New Roman" panose="02020603050405020304" pitchFamily="18" charset="0"/>
              </a:rPr>
              <a:t>For example</a:t>
            </a:r>
            <a:r>
              <a:rPr kumimoji="0" lang="en-US" sz="2400" i="0" u="none" strike="noStrike" kern="1200" cap="none" spc="0" normalizeH="0" baseline="0" noProof="1">
                <a:latin typeface="Times New Roman" panose="02020603050405020304" pitchFamily="18" charset="0"/>
                <a:ea typeface="宋体" panose="02010600030101010101" pitchFamily="2" charset="-122"/>
                <a:cs typeface="Times New Roman" panose="02020603050405020304" pitchFamily="18" charset="0"/>
              </a:rPr>
              <a:t>, when we come to an escalator(cue), our normal routine is to ride it, but we could change this routine into something more positive by taking the stairs instead.</a:t>
            </a:r>
            <a:endParaRPr kumimoji="0" lang="en-US" altLang="ko-KR" sz="2400" b="0" i="0" u="none" strike="noStrike" kern="1200" cap="none" spc="0" normalizeH="0" baseline="0" noProof="0" dirty="0" err="1">
              <a:ln>
                <a:noFill/>
              </a:ln>
              <a:solidFill>
                <a:sysClr val="windowText" lastClr="000000">
                  <a:lumMod val="85000"/>
                  <a:lumOff val="15000"/>
                </a:sysClr>
              </a:solidFill>
              <a:effectLst/>
              <a:uLnTx/>
              <a:uFillTx/>
              <a:latin typeface="Times New Roman" panose="02020603050405020304" pitchFamily="18" charset="0"/>
              <a:ea typeface="方正大黑体_GBK" charset="-122"/>
              <a:cs typeface="Times New Roman" panose="02020603050405020304" pitchFamily="18" charset="0"/>
            </a:endParaRPr>
          </a:p>
        </p:txBody>
      </p:sp>
      <p:pic>
        <p:nvPicPr>
          <p:cNvPr id="24" name="图形 4"/>
          <p:cNvPicPr>
            <a:picLocks noGrp="1" noChangeAspect="1"/>
          </p:cNvPicPr>
          <p:nvPr/>
        </p:nvPicPr>
        <p:blipFill>
          <a:blip r:embed="rId1" cstate="print"/>
          <a:stretch>
            <a:fillRect/>
          </a:stretch>
        </p:blipFill>
        <p:spPr>
          <a:xfrm>
            <a:off x="5846763" y="4803775"/>
            <a:ext cx="3413125" cy="1625600"/>
          </a:xfrm>
          <a:prstGeom prst="rect">
            <a:avLst/>
          </a:prstGeom>
          <a:noFill/>
          <a:ln w="9525">
            <a:noFill/>
          </a:ln>
        </p:spPr>
      </p:pic>
      <p:sp>
        <p:nvSpPr>
          <p:cNvPr id="6" name="文本框 5"/>
          <p:cNvSpPr txBox="1"/>
          <p:nvPr/>
        </p:nvSpPr>
        <p:spPr>
          <a:xfrm>
            <a:off x="6013450" y="5156200"/>
            <a:ext cx="3130550" cy="398463"/>
          </a:xfrm>
          <a:prstGeom prst="rect">
            <a:avLst/>
          </a:prstGeom>
          <a:noFill/>
          <a:ln w="9525">
            <a:noFill/>
          </a:ln>
        </p:spPr>
        <p:txBody>
          <a:bodyPr wrap="square" anchor="t">
            <a:spAutoFit/>
          </a:bodyPr>
          <a:lstStyle/>
          <a:p>
            <a:pPr algn="just"/>
            <a:r>
              <a:rPr lang="en-US" altLang="zh-CN" sz="2000" b="1">
                <a:solidFill>
                  <a:srgbClr val="FF0000"/>
                </a:solidFill>
                <a:latin typeface="Times New Roman" panose="02020603050405020304" pitchFamily="18" charset="0"/>
                <a:ea typeface="等线" panose="02010600030101010101" pitchFamily="2" charset="-122"/>
                <a:sym typeface="等线" panose="02010600030101010101" pitchFamily="2" charset="-122"/>
              </a:rPr>
              <a:t> </a:t>
            </a:r>
            <a:endParaRPr lang="zh-CN" altLang="zh-CN" sz="2000" b="1">
              <a:solidFill>
                <a:srgbClr val="FF0000"/>
              </a:solidFill>
              <a:latin typeface="等线" panose="02010600030101010101" pitchFamily="2" charset="-122"/>
              <a:ea typeface="等线" panose="02010600030101010101" pitchFamily="2" charset="-122"/>
            </a:endParaRPr>
          </a:p>
        </p:txBody>
      </p:sp>
      <p:grpSp>
        <p:nvGrpSpPr>
          <p:cNvPr id="37" name="组合 36"/>
          <p:cNvGrpSpPr/>
          <p:nvPr/>
        </p:nvGrpSpPr>
        <p:grpSpPr>
          <a:xfrm>
            <a:off x="4165600" y="879475"/>
            <a:ext cx="2497138" cy="192088"/>
            <a:chOff x="16255" y="8536"/>
            <a:chExt cx="2067" cy="801"/>
          </a:xfrm>
        </p:grpSpPr>
        <p:cxnSp>
          <p:nvCxnSpPr>
            <p:cNvPr id="35" name="直接箭头连接符 34"/>
            <p:cNvCxnSpPr/>
            <p:nvPr/>
          </p:nvCxnSpPr>
          <p:spPr>
            <a:xfrm>
              <a:off x="17167" y="9337"/>
              <a:ext cx="115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16255" y="8536"/>
              <a:ext cx="912" cy="8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8" name="文本框 37"/>
          <p:cNvSpPr txBox="1"/>
          <p:nvPr/>
        </p:nvSpPr>
        <p:spPr>
          <a:xfrm>
            <a:off x="6662738" y="879475"/>
            <a:ext cx="2135188" cy="460375"/>
          </a:xfrm>
          <a:prstGeom prst="rect">
            <a:avLst/>
          </a:prstGeom>
          <a:solidFill>
            <a:schemeClr val="accent3">
              <a:lumMod val="40000"/>
              <a:lumOff val="60000"/>
            </a:schemeClr>
          </a:solidFill>
        </p:spPr>
        <p:txBody>
          <a:bodyPr wrap="square" rtlCol="0" anchor="t">
            <a:spAutoFit/>
          </a:bodyPr>
          <a:lstStyle/>
          <a:p>
            <a:r>
              <a:rPr lang="en-US" altLang="zh-CN" sz="2400" b="1" noProof="1">
                <a:solidFill>
                  <a:srgbClr val="7030A0"/>
                </a:solidFill>
                <a:latin typeface="Times New Roman" panose="02020603050405020304" pitchFamily="18" charset="0"/>
                <a:ea typeface="宋体" panose="02010600030101010101" pitchFamily="2" charset="-122"/>
                <a:cs typeface="+mn-cs"/>
                <a:sym typeface="+mn-ea"/>
              </a:rPr>
              <a:t>Topic sentence</a:t>
            </a:r>
            <a:endParaRPr lang="en-US" altLang="zh-CN" sz="2400" b="1" noProof="1">
              <a:solidFill>
                <a:srgbClr val="7030A0"/>
              </a:solidFill>
              <a:latin typeface="Times New Roman" panose="02020603050405020304" pitchFamily="18" charset="0"/>
            </a:endParaRPr>
          </a:p>
        </p:txBody>
      </p:sp>
      <p:sp>
        <p:nvSpPr>
          <p:cNvPr id="42" name="文本框 41"/>
          <p:cNvSpPr txBox="1"/>
          <p:nvPr/>
        </p:nvSpPr>
        <p:spPr>
          <a:xfrm>
            <a:off x="6489700" y="4256088"/>
            <a:ext cx="2482850" cy="460375"/>
          </a:xfrm>
          <a:prstGeom prst="rect">
            <a:avLst/>
          </a:prstGeom>
          <a:solidFill>
            <a:srgbClr val="E6F5F3"/>
          </a:solidFill>
          <a:ln w="9525">
            <a:noFill/>
          </a:ln>
        </p:spPr>
        <p:txBody>
          <a:bodyPr wrap="none" anchor="t">
            <a:spAutoFit/>
          </a:bodyPr>
          <a:lstStyle/>
          <a:p>
            <a:pPr>
              <a:buSzTx/>
            </a:pPr>
            <a:r>
              <a:rPr lang="en-US" altLang="zh-CN" sz="2400" b="1">
                <a:solidFill>
                  <a:srgbClr val="7030A0"/>
                </a:solidFill>
                <a:latin typeface="Times New Roman" panose="02020603050405020304" pitchFamily="18" charset="0"/>
                <a:ea typeface="宋体" panose="02010600030101010101" pitchFamily="2" charset="-122"/>
                <a:sym typeface="等线" panose="02010600030101010101" pitchFamily="2" charset="-122"/>
              </a:rPr>
              <a:t>Standout sentence</a:t>
            </a:r>
            <a:endParaRPr lang="en-US" altLang="zh-CN" sz="2400" b="1">
              <a:solidFill>
                <a:srgbClr val="7030A0"/>
              </a:solidFill>
              <a:latin typeface="Times New Roman" panose="02020603050405020304" pitchFamily="18" charset="0"/>
              <a:ea typeface="宋体" panose="02010600030101010101" pitchFamily="2" charset="-122"/>
            </a:endParaRPr>
          </a:p>
        </p:txBody>
      </p:sp>
      <p:grpSp>
        <p:nvGrpSpPr>
          <p:cNvPr id="39" name="组合 38"/>
          <p:cNvGrpSpPr/>
          <p:nvPr/>
        </p:nvGrpSpPr>
        <p:grpSpPr>
          <a:xfrm flipV="1">
            <a:off x="5043488" y="4256088"/>
            <a:ext cx="1824037" cy="115887"/>
            <a:chOff x="16255" y="8536"/>
            <a:chExt cx="2480" cy="1945"/>
          </a:xfrm>
        </p:grpSpPr>
        <p:cxnSp>
          <p:nvCxnSpPr>
            <p:cNvPr id="40" name="直接箭头连接符 39"/>
            <p:cNvCxnSpPr/>
            <p:nvPr/>
          </p:nvCxnSpPr>
          <p:spPr>
            <a:xfrm>
              <a:off x="17064" y="10481"/>
              <a:ext cx="1671"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16255" y="8536"/>
              <a:ext cx="809" cy="19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755" name="그룹 49"/>
          <p:cNvGrpSpPr/>
          <p:nvPr/>
        </p:nvGrpSpPr>
        <p:grpSpPr>
          <a:xfrm flipV="1">
            <a:off x="5795644" y="4803775"/>
            <a:ext cx="3348356" cy="353060"/>
            <a:chOff x="6326333" y="2837753"/>
            <a:chExt cx="2206480" cy="2070100"/>
          </a:xfrm>
        </p:grpSpPr>
        <p:sp>
          <p:nvSpPr>
            <p:cNvPr id="51" name="오른쪽 화살표 50"/>
            <p:cNvSpPr/>
            <p:nvPr/>
          </p:nvSpPr>
          <p:spPr>
            <a:xfrm>
              <a:off x="6326333" y="2837753"/>
              <a:ext cx="2206480" cy="2070100"/>
            </a:xfrm>
            <a:prstGeom prst="upArrow">
              <a:avLst/>
            </a:prstGeom>
            <a:gradFill>
              <a:gsLst>
                <a:gs pos="0">
                  <a:srgbClr val="F3BB4B"/>
                </a:gs>
                <a:gs pos="100000">
                  <a:srgbClr val="D16811"/>
                </a:gs>
              </a:gsLst>
              <a:lin ang="5400000" scaled="0"/>
            </a:gradFill>
            <a:ln w="9525">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10000"/>
                </a:lnSpc>
                <a:spcBef>
                  <a:spcPts val="0"/>
                </a:spcBef>
                <a:spcAft>
                  <a:spcPts val="0"/>
                </a:spcAft>
                <a:buClrTx/>
                <a:buSzTx/>
                <a:buFontTx/>
                <a:buNone/>
                <a:defRPr/>
              </a:pPr>
              <a:endParaRPr kumimoji="0" lang="ko-KR" altLang="en-US" sz="1800" b="0" i="0" u="none" strike="noStrike" kern="1200" cap="none" spc="0" normalizeH="0" baseline="0" noProof="0" dirty="0" err="1">
                <a:ln>
                  <a:noFill/>
                </a:ln>
                <a:solidFill>
                  <a:schemeClr val="lt1"/>
                </a:solidFill>
                <a:effectLst/>
                <a:uLnTx/>
                <a:uFillTx/>
                <a:latin typeface="+mn-lt"/>
                <a:ea typeface="+mn-ea"/>
                <a:cs typeface="+mn-cs"/>
              </a:endParaRPr>
            </a:p>
          </p:txBody>
        </p:sp>
        <p:sp>
          <p:nvSpPr>
            <p:cNvPr id="52" name="자유형 51"/>
            <p:cNvSpPr/>
            <p:nvPr/>
          </p:nvSpPr>
          <p:spPr>
            <a:xfrm>
              <a:off x="6326333" y="2844057"/>
              <a:ext cx="2206480" cy="1161007"/>
            </a:xfrm>
            <a:prstGeom prst="upArrow">
              <a:avLst/>
            </a:prstGeom>
            <a:solidFill>
              <a:schemeClr val="bg1">
                <a:alpha val="17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1" hangingPunct="1">
                <a:lnSpc>
                  <a:spcPct val="110000"/>
                </a:lnSpc>
                <a:spcBef>
                  <a:spcPct val="0"/>
                </a:spcBef>
                <a:spcAft>
                  <a:spcPct val="0"/>
                </a:spcAft>
                <a:buClrTx/>
                <a:buSzTx/>
                <a:buFontTx/>
                <a:buNone/>
                <a:defRPr/>
              </a:pPr>
              <a:endParaRPr kumimoji="0" lang="ko-KR" altLang="en-US" sz="1800" b="0" i="0" u="none" strike="noStrike" kern="1200" cap="none" spc="0" normalizeH="0" baseline="0" noProof="0" dirty="0" err="1">
                <a:ln>
                  <a:noFill/>
                </a:ln>
                <a:solidFill>
                  <a:schemeClr val="lt1"/>
                </a:solidFill>
                <a:effectLst/>
                <a:uLnTx/>
                <a:uFillTx/>
                <a:latin typeface="+mn-lt"/>
                <a:ea typeface="+mn-ea"/>
                <a:cs typeface="+mn-cs"/>
              </a:endParaRPr>
            </a:p>
          </p:txBody>
        </p:sp>
      </p:grpSp>
      <p:sp>
        <p:nvSpPr>
          <p:cNvPr id="633" name="任意多边形 6"/>
          <p:cNvSpPr/>
          <p:nvPr/>
        </p:nvSpPr>
        <p:spPr bwMode="auto">
          <a:xfrm>
            <a:off x="5868655" y="104411"/>
            <a:ext cx="2825130" cy="488414"/>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accent5"/>
          </a:solidFill>
          <a:ln w="19050">
            <a:gradFill flip="none" rotWithShape="1">
              <a:gsLst>
                <a:gs pos="0">
                  <a:schemeClr val="bg1">
                    <a:lumMod val="75000"/>
                  </a:schemeClr>
                </a:gs>
                <a:gs pos="100000">
                  <a:schemeClr val="bg1"/>
                </a:gs>
              </a:gsLst>
              <a:lin ang="2700000" scaled="1"/>
            </a:gradFill>
          </a:ln>
          <a:effectLst>
            <a:innerShdw blurRad="63500" dist="50800" dir="13500000">
              <a:prstClr val="black">
                <a:alpha val="50000"/>
              </a:prstClr>
            </a:innerShdw>
          </a:effectLst>
        </p:spPr>
        <p:txBody>
          <a:bodyPr vert="horz" wrap="square" lIns="68580" tIns="34290" rIns="68580" bIns="34290" numCol="1" anchor="t" anchorCtr="0" compatLnSpc="1">
            <a:noAutofit/>
          </a:bodyPr>
          <a:lstStyle/>
          <a:p>
            <a:pPr fontAlgn="base"/>
            <a:endParaRPr lang="zh-CN" altLang="en-US" sz="1350" b="1" strike="noStrike" noProof="1">
              <a:solidFill>
                <a:prstClr val="black"/>
              </a:solidFill>
              <a:latin typeface="幼圆" panose="02010509060101010101" pitchFamily="49" charset="-122"/>
              <a:ea typeface="幼圆" panose="02010509060101010101" pitchFamily="49" charset="-122"/>
            </a:endParaRPr>
          </a:p>
        </p:txBody>
      </p:sp>
      <p:sp>
        <p:nvSpPr>
          <p:cNvPr id="18" name="文本框 17"/>
          <p:cNvSpPr txBox="1"/>
          <p:nvPr/>
        </p:nvSpPr>
        <p:spPr>
          <a:xfrm>
            <a:off x="6251575" y="131763"/>
            <a:ext cx="2254250" cy="460375"/>
          </a:xfrm>
          <a:prstGeom prst="rect">
            <a:avLst/>
          </a:prstGeom>
          <a:noFill/>
          <a:ln>
            <a:solidFill>
              <a:schemeClr val="accent3">
                <a:lumMod val="60000"/>
                <a:lumOff val="40000"/>
              </a:schemeClr>
            </a:solidFill>
          </a:ln>
        </p:spPr>
        <p:txBody>
          <a:bodyPr wrap="square" rtlCol="0" anchor="t">
            <a:spAutoFit/>
          </a:bodyPr>
          <a:lstStyle/>
          <a:p>
            <a:r>
              <a:rPr lang="en-US" sz="2400" b="1" noProof="1">
                <a:latin typeface="Times New Roman" panose="02020603050405020304" pitchFamily="18" charset="0"/>
                <a:ea typeface="+mj-ea"/>
                <a:cs typeface="Times New Roman" panose="02020603050405020304" pitchFamily="18" charset="0"/>
                <a:sym typeface="+mn-ea"/>
              </a:rPr>
              <a:t>Paragraph 5</a:t>
            </a:r>
            <a:endParaRPr lang="en-US" altLang="en-US" sz="2400" b="1" noProof="1">
              <a:latin typeface="Times New Roman" panose="02020603050405020304" pitchFamily="18" charset="0"/>
              <a:ea typeface="+mj-ea"/>
              <a:cs typeface="Times New Roman" panose="02020603050405020304" pitchFamily="18" charset="0"/>
              <a:sym typeface="+mn-ea"/>
            </a:endParaRPr>
          </a:p>
        </p:txBody>
      </p:sp>
      <p:sp>
        <p:nvSpPr>
          <p:cNvPr id="3" name="文本框 2"/>
          <p:cNvSpPr txBox="1"/>
          <p:nvPr/>
        </p:nvSpPr>
        <p:spPr>
          <a:xfrm>
            <a:off x="5903913" y="4957763"/>
            <a:ext cx="3132137" cy="1630362"/>
          </a:xfrm>
          <a:prstGeom prst="rect">
            <a:avLst/>
          </a:prstGeom>
          <a:solidFill>
            <a:srgbClr val="FAC090"/>
          </a:solidFill>
          <a:ln w="9525">
            <a:noFill/>
          </a:ln>
        </p:spPr>
        <p:txBody>
          <a:bodyPr wrap="square" anchor="t">
            <a:spAutoFit/>
          </a:bodyPr>
          <a:lstStyle/>
          <a:p>
            <a:pPr algn="just"/>
            <a:r>
              <a:rPr lang="en-US" altLang="zh-CN" sz="2000" b="1">
                <a:latin typeface="Times New Roman" panose="02020603050405020304" pitchFamily="18" charset="0"/>
                <a:ea typeface="等线" panose="02010600030101010101" pitchFamily="2" charset="-122"/>
                <a:sym typeface="等线" panose="02010600030101010101" pitchFamily="2" charset="-122"/>
              </a:rPr>
              <a:t>A</a:t>
            </a:r>
            <a:r>
              <a:rPr lang="en-US" altLang="zh-CN" sz="2000">
                <a:latin typeface="Times New Roman" panose="02020603050405020304" pitchFamily="18" charset="0"/>
                <a:ea typeface="等线" panose="02010600030101010101" pitchFamily="2" charset="-122"/>
                <a:sym typeface="等线" panose="02010600030101010101" pitchFamily="2" charset="-122"/>
              </a:rPr>
              <a:t> How to change a bad habit and create good ones</a:t>
            </a:r>
            <a:endParaRPr lang="zh-CN" altLang="zh-CN" sz="2000">
              <a:latin typeface="等线" panose="02010600030101010101" pitchFamily="2" charset="-122"/>
              <a:ea typeface="等线" panose="02010600030101010101" pitchFamily="2" charset="-122"/>
            </a:endParaRPr>
          </a:p>
          <a:p>
            <a:pPr algn="just"/>
            <a:r>
              <a:rPr lang="en-US" altLang="zh-CN" sz="2000" b="1">
                <a:solidFill>
                  <a:srgbClr val="FF0000"/>
                </a:solidFill>
                <a:latin typeface="Times New Roman" panose="02020603050405020304" pitchFamily="18" charset="0"/>
                <a:ea typeface="等线" panose="02010600030101010101" pitchFamily="2" charset="-122"/>
                <a:sym typeface="等线" panose="02010600030101010101" pitchFamily="2" charset="-122"/>
              </a:rPr>
              <a:t>Tips</a:t>
            </a:r>
            <a:r>
              <a:rPr lang="zh-CN" altLang="en-US" sz="2000" b="1">
                <a:solidFill>
                  <a:srgbClr val="FF0000"/>
                </a:solidFill>
                <a:latin typeface="Times New Roman" panose="02020603050405020304" pitchFamily="18" charset="0"/>
                <a:ea typeface="等线" panose="02010600030101010101" pitchFamily="2" charset="-122"/>
                <a:sym typeface="等线" panose="02010600030101010101" pitchFamily="2" charset="-122"/>
              </a:rPr>
              <a:t>：</a:t>
            </a:r>
            <a:r>
              <a:rPr lang="en-US" altLang="zh-CN" sz="2000" b="1">
                <a:solidFill>
                  <a:srgbClr val="FF0000"/>
                </a:solidFill>
                <a:latin typeface="Times New Roman" panose="02020603050405020304" pitchFamily="18" charset="0"/>
                <a:ea typeface="等线" panose="02010600030101010101" pitchFamily="2" charset="-122"/>
                <a:sym typeface="等线" panose="02010600030101010101" pitchFamily="2" charset="-122"/>
              </a:rPr>
              <a:t>Look for topic sentence</a:t>
            </a:r>
            <a:r>
              <a:rPr lang="en-US" altLang="zh-CN" sz="2000" b="1">
                <a:latin typeface="Times New Roman" panose="02020603050405020304" pitchFamily="18" charset="0"/>
                <a:ea typeface="等线" panose="02010600030101010101" pitchFamily="2" charset="-122"/>
                <a:sym typeface="等线" panose="02010600030101010101" pitchFamily="2" charset="-122"/>
              </a:rPr>
              <a:t> </a:t>
            </a:r>
            <a:r>
              <a:rPr lang="en-US" altLang="zh-CN" sz="2000" b="1">
                <a:solidFill>
                  <a:srgbClr val="FF0000"/>
                </a:solidFill>
                <a:latin typeface="Times New Roman" panose="02020603050405020304" pitchFamily="18" charset="0"/>
                <a:ea typeface="等线" panose="02010600030101010101" pitchFamily="2" charset="-122"/>
                <a:sym typeface="等线" panose="02010600030101010101" pitchFamily="2" charset="-122"/>
              </a:rPr>
              <a:t>&amp; standout sentence.</a:t>
            </a:r>
            <a:endParaRPr lang="zh-CN" altLang="zh-CN" sz="2000" b="1">
              <a:solidFill>
                <a:srgbClr val="FF0000"/>
              </a:solidFill>
              <a:latin typeface="等线" panose="02010600030101010101" pitchFamily="2" charset="-122"/>
              <a:ea typeface="等线"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9"/>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4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175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barn(inVertical)">
                                      <p:cBhvr>
                                        <p:cTn id="28" dur="500"/>
                                        <p:tgtEl>
                                          <p:spTgt spid="24"/>
                                        </p:tgtEl>
                                      </p:cBhvr>
                                    </p:animEffect>
                                  </p:childTnLst>
                                </p:cTn>
                              </p:par>
                            </p:childTnLst>
                          </p:cTn>
                        </p:par>
                        <p:par>
                          <p:cTn id="29" fill="hold">
                            <p:stCondLst>
                              <p:cond delay="500"/>
                            </p:stCondLst>
                            <p:childTnLst>
                              <p:par>
                                <p:cTn id="30" presetID="3" presetClass="entr" presetSubtype="1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linds(horizontal)">
                                      <p:cBhvr>
                                        <p:cTn id="32" dur="500"/>
                                        <p:tgtEl>
                                          <p:spTgt spid="6"/>
                                        </p:tgtEl>
                                      </p:cBhvr>
                                    </p:animEffect>
                                  </p:childTnLst>
                                </p:cTn>
                              </p:par>
                            </p:childTnLst>
                          </p:cTn>
                        </p:par>
                        <p:par>
                          <p:cTn id="33" fill="hold">
                            <p:stCondLst>
                              <p:cond delay="1000"/>
                            </p:stCondLst>
                            <p:childTnLst>
                              <p:par>
                                <p:cTn id="34" presetID="3" presetClass="entr" presetSubtype="10" fill="hold" grpId="0"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blinds(horizontal)">
                                      <p:cBhvr>
                                        <p:cTn id="3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6" grpId="0" bldLvl="0" animBg="1"/>
      <p:bldP spid="38" grpId="0" bldLvl="0" animBg="1"/>
      <p:bldP spid="42" grpId="0" bldLvl="0" animBg="1"/>
      <p:bldP spid="3" grpId="0" bldLvl="0" animBg="1"/>
    </p:bldLst>
  </p:timing>
</p:sld>
</file>

<file path=ppt/tags/tag1.xml><?xml version="1.0" encoding="utf-8"?>
<p:tagLst xmlns:p="http://schemas.openxmlformats.org/presentationml/2006/main">
  <p:tag name="KSO_WM_UNIT_TABLE_BEAUTIFY" val="smartTable{9d6c83f5-27d5-4cb1-800d-3d41482512ab}"/>
  <p:tag name="TABLE_ENDDRAG_ORIGIN_RECT" val="694*337"/>
  <p:tag name="TABLE_ENDDRAG_RECT" val="8*197*694*337"/>
</p:tagLst>
</file>

<file path=ppt/theme/theme1.xml><?xml version="1.0" encoding="utf-8"?>
<a:theme xmlns:a="http://schemas.openxmlformats.org/drawingml/2006/main" name="Office Theme">
  <a:themeElements>
    <a:clrScheme name="自定义 2">
      <a:dk1>
        <a:srgbClr val="000000"/>
      </a:dk1>
      <a:lt1>
        <a:srgbClr val="FFFFFF"/>
      </a:lt1>
      <a:dk2>
        <a:srgbClr val="778495"/>
      </a:dk2>
      <a:lt2>
        <a:srgbClr val="F0F0F0"/>
      </a:lt2>
      <a:accent1>
        <a:srgbClr val="84CBC5"/>
      </a:accent1>
      <a:accent2>
        <a:srgbClr val="1B6AA3"/>
      </a:accent2>
      <a:accent3>
        <a:srgbClr val="F47264"/>
      </a:accent3>
      <a:accent4>
        <a:srgbClr val="F8D35C"/>
      </a:accent4>
      <a:accent5>
        <a:srgbClr val="6DAA2D"/>
      </a:accent5>
      <a:accent6>
        <a:srgbClr val="B091E7"/>
      </a:accent6>
      <a:hlink>
        <a:srgbClr val="84CBC5"/>
      </a:hlink>
      <a:folHlink>
        <a:srgbClr val="BFBFBF"/>
      </a:folHlink>
    </a:clrScheme>
    <a:fontScheme name="Office 主题​​">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1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自定义 2">
    <a:dk1>
      <a:srgbClr val="000000"/>
    </a:dk1>
    <a:lt1>
      <a:srgbClr val="FFFFFF"/>
    </a:lt1>
    <a:dk2>
      <a:srgbClr val="778495"/>
    </a:dk2>
    <a:lt2>
      <a:srgbClr val="F0F0F0"/>
    </a:lt2>
    <a:accent1>
      <a:srgbClr val="84CBC5"/>
    </a:accent1>
    <a:accent2>
      <a:srgbClr val="1B6AA3"/>
    </a:accent2>
    <a:accent3>
      <a:srgbClr val="F47264"/>
    </a:accent3>
    <a:accent4>
      <a:srgbClr val="F8D35C"/>
    </a:accent4>
    <a:accent5>
      <a:srgbClr val="6DAA2D"/>
    </a:accent5>
    <a:accent6>
      <a:srgbClr val="B091E7"/>
    </a:accent6>
    <a:hlink>
      <a:srgbClr val="84CBC5"/>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0</TotalTime>
  <Words>15209</Words>
  <Application>WPS 演示</Application>
  <PresentationFormat>全屏显示(4:3)</PresentationFormat>
  <Paragraphs>489</Paragraphs>
  <Slides>23</Slides>
  <Notes>2</Notes>
  <HiddenSlides>0</HiddenSlides>
  <MMClips>0</MMClips>
  <ScaleCrop>false</ScaleCrop>
  <HeadingPairs>
    <vt:vector size="6" baseType="variant">
      <vt:variant>
        <vt:lpstr>已用的字体</vt:lpstr>
      </vt:variant>
      <vt:variant>
        <vt:i4>24</vt:i4>
      </vt:variant>
      <vt:variant>
        <vt:lpstr>主题</vt:lpstr>
      </vt:variant>
      <vt:variant>
        <vt:i4>2</vt:i4>
      </vt:variant>
      <vt:variant>
        <vt:lpstr>幻灯片标题</vt:lpstr>
      </vt:variant>
      <vt:variant>
        <vt:i4>23</vt:i4>
      </vt:variant>
    </vt:vector>
  </HeadingPairs>
  <TitlesOfParts>
    <vt:vector size="49" baseType="lpstr">
      <vt:lpstr>Arial</vt:lpstr>
      <vt:lpstr>宋体</vt:lpstr>
      <vt:lpstr>Wingdings</vt:lpstr>
      <vt:lpstr>微软雅黑</vt:lpstr>
      <vt:lpstr>Times New Roman</vt:lpstr>
      <vt:lpstr>幼圆</vt:lpstr>
      <vt:lpstr>Arial Black</vt:lpstr>
      <vt:lpstr>Arial Rounded MT Bold</vt:lpstr>
      <vt:lpstr>Comic Sans MS</vt:lpstr>
      <vt:lpstr>等线</vt:lpstr>
      <vt:lpstr>Malgun Gothic</vt:lpstr>
      <vt:lpstr>Arial Narrow</vt:lpstr>
      <vt:lpstr>HY견고딕</vt:lpstr>
      <vt:lpstr>方正大黑体_GBK</vt:lpstr>
      <vt:lpstr>黑体</vt:lpstr>
      <vt:lpstr>汉仪刚艺体-35W</vt:lpstr>
      <vt:lpstr>Arial Unicode MS</vt:lpstr>
      <vt:lpstr>Calibri</vt:lpstr>
      <vt:lpstr>Cambria Math</vt:lpstr>
      <vt:lpstr>Calibri Light</vt:lpstr>
      <vt:lpstr>HelveticaNeue</vt:lpstr>
      <vt:lpstr>Corbel</vt:lpstr>
      <vt:lpstr>华文新魏</vt:lpstr>
      <vt:lpstr>等线 Light</vt:lpstr>
      <vt:lpstr>Office Theme</vt:lpstr>
      <vt:lpstr>2_默认设计模板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24147</cp:lastModifiedBy>
  <cp:revision>154</cp:revision>
  <dcterms:created xsi:type="dcterms:W3CDTF">2021-11-23T08:50:00Z</dcterms:created>
  <dcterms:modified xsi:type="dcterms:W3CDTF">2021-12-24T04:05:59Z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2052-11.8.2.8411</vt:lpwstr>
  </property>
  <property fmtid="{D5CDD505-2E9C-101B-9397-08002B2CF9AE}" pid="3" name="ICV">
    <vt:lpwstr>482F0F5A1AFD4A4F9FEAD354CABE4D68</vt:lpwstr>
  </property>
</Properties>
</file>