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media/image1.svg" ContentType="image/svg+xml"/>
  <Override PartName="/ppt/media/image2.svg" ContentType="image/svg+xml"/>
  <Override PartName="/ppt/media/image3.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8" r:id="rId3"/>
  </p:sldMasterIdLst>
  <p:notesMasterIdLst>
    <p:notesMasterId r:id="rId7"/>
  </p:notesMasterIdLst>
  <p:sldIdLst>
    <p:sldId id="590" r:id="rId4"/>
    <p:sldId id="480" r:id="rId5"/>
    <p:sldId id="538" r:id="rId6"/>
    <p:sldId id="548" r:id="rId8"/>
    <p:sldId id="535" r:id="rId9"/>
    <p:sldId id="536" r:id="rId10"/>
    <p:sldId id="580" r:id="rId11"/>
    <p:sldId id="581" r:id="rId12"/>
    <p:sldId id="582" r:id="rId13"/>
    <p:sldId id="537" r:id="rId14"/>
    <p:sldId id="546" r:id="rId15"/>
    <p:sldId id="547" r:id="rId16"/>
    <p:sldId id="543" r:id="rId17"/>
    <p:sldId id="544" r:id="rId18"/>
    <p:sldId id="545" r:id="rId19"/>
    <p:sldId id="531" r:id="rId20"/>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2" clrIdx="0"/>
  <p:cmAuthor id="1" name="幸全" initials="幸全" lastIdx="0" clrIdx="0"/>
  <p:cmAuthor id="2" name="作者" initials="A" lastIdx="0" clrIdx="1"/>
  <p:cmAuthor id="3" name="Author" initials="A" lastIdx="0" clrIdx="2"/>
  <p:cmAuthor id="4" name="HZXL" initials="H" lastIdx="3" clrIdx="3"/>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7" autoAdjust="0"/>
    <p:restoredTop sz="93992" autoAdjust="0"/>
  </p:normalViewPr>
  <p:slideViewPr>
    <p:cSldViewPr snapToGrid="0" showGuides="1">
      <p:cViewPr varScale="1">
        <p:scale>
          <a:sx n="88" d="100"/>
          <a:sy n="88" d="100"/>
        </p:scale>
        <p:origin x="-774" y="-102"/>
      </p:cViewPr>
      <p:guideLst>
        <p:guide orient="horz" pos="2517"/>
        <p:guide pos="1034"/>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notesMaster" Target="notesMasters/notesMaster1.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0DFCB8-7EF4-48C1-8984-7222E239D7EE}"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A3BA41-6BA2-47AC-9C1D-5ECEA0A6E282}"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en-US">
              <a:sym typeface="+mn-ea"/>
            </a:endParaRPr>
          </a:p>
        </p:txBody>
      </p:sp>
      <p:sp>
        <p:nvSpPr>
          <p:cNvPr id="4" name="灯片编号占位符 3"/>
          <p:cNvSpPr>
            <a:spLocks noGrp="1"/>
          </p:cNvSpPr>
          <p:nvPr>
            <p:ph type="sldNum" sz="quarter" idx="5"/>
          </p:nvPr>
        </p:nvSpPr>
        <p:spPr/>
        <p:txBody>
          <a:bodyPr/>
          <a:lstStyle/>
          <a:p>
            <a:fld id="{0EC942BF-68D0-C344-8638-910EE6343A10}" type="slidenum">
              <a:rPr 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685800" y="1143000"/>
            <a:ext cx="5486400" cy="30861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en-US"/>
          </a:p>
        </p:txBody>
      </p:sp>
      <p:sp>
        <p:nvSpPr>
          <p:cNvPr id="4" name="灯片编号占位符 3"/>
          <p:cNvSpPr>
            <a:spLocks noGrp="1"/>
          </p:cNvSpPr>
          <p:nvPr>
            <p:ph type="sldNum" sz="quarter" idx="5"/>
          </p:nvPr>
        </p:nvSpPr>
        <p:spPr/>
        <p:txBody>
          <a:bodyPr/>
          <a:lstStyle/>
          <a:p>
            <a:fld id="{0EC942BF-68D0-C344-8638-910EE6343A10}"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93" y="1597889"/>
            <a:ext cx="7773456" cy="1102568"/>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787" y="2914778"/>
            <a:ext cx="6401670" cy="1314508"/>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411" y="3305321"/>
            <a:ext cx="7773456" cy="1021601"/>
          </a:xfrm>
        </p:spPr>
        <p:txBody>
          <a:bodyPr anchor="t"/>
          <a:lstStyle>
            <a:lvl1pPr algn="l">
              <a:defRPr sz="3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411" y="2180131"/>
            <a:ext cx="7773456" cy="1125190"/>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62" y="1200203"/>
            <a:ext cx="4039148" cy="3394621"/>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831" y="1200203"/>
            <a:ext cx="4039148" cy="3394621"/>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62" y="1151386"/>
            <a:ext cx="4040737" cy="47984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62" y="1631228"/>
            <a:ext cx="4040737" cy="2963597"/>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656" y="1151386"/>
            <a:ext cx="4042324" cy="47984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656" y="1631228"/>
            <a:ext cx="4042324" cy="2963597"/>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62" y="204796"/>
            <a:ext cx="3008722" cy="871576"/>
          </a:xfrm>
        </p:spPr>
        <p:txBody>
          <a:bodyPr anchor="b"/>
          <a:lstStyle>
            <a:lvl1pPr algn="l">
              <a:defRPr sz="15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536" y="204796"/>
            <a:ext cx="5112445" cy="4390028"/>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62" y="1076372"/>
            <a:ext cx="3008722" cy="35184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532" y="3600608"/>
            <a:ext cx="5487145" cy="425073"/>
          </a:xfrm>
        </p:spPr>
        <p:txBody>
          <a:bodyPr anchor="b"/>
          <a:lstStyle>
            <a:lvl1pPr algn="l">
              <a:defRPr sz="15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532" y="459601"/>
            <a:ext cx="5487145" cy="3086236"/>
          </a:xfrm>
        </p:spPr>
        <p:txBody>
          <a:bodyPr vert="horz" wrap="square" lIns="91440" tIns="45720" rIns="91440" bIns="45720" numCol="1" anchor="t" anchorCtr="0" compatLnSpc="1"/>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532" y="4025681"/>
            <a:ext cx="5487145" cy="60367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sp>
        <p:nvSpPr>
          <p:cNvPr id="2" name="椭圆 1"/>
          <p:cNvSpPr/>
          <p:nvPr userDrawn="1"/>
        </p:nvSpPr>
        <p:spPr>
          <a:xfrm>
            <a:off x="-959224" y="-915150"/>
            <a:ext cx="2079812" cy="20798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椭圆 2"/>
          <p:cNvSpPr/>
          <p:nvPr userDrawn="1"/>
        </p:nvSpPr>
        <p:spPr>
          <a:xfrm>
            <a:off x="8104094" y="4011613"/>
            <a:ext cx="2079812" cy="207981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椭圆 3"/>
          <p:cNvSpPr/>
          <p:nvPr userDrawn="1"/>
        </p:nvSpPr>
        <p:spPr>
          <a:xfrm>
            <a:off x="8388341" y="-522941"/>
            <a:ext cx="1295393" cy="129539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userDrawn="1"/>
        </p:nvSpPr>
        <p:spPr>
          <a:xfrm>
            <a:off x="-140032" y="4047389"/>
            <a:ext cx="1004130" cy="100413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30301" y="205988"/>
            <a:ext cx="2057680" cy="4388837"/>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62" y="205988"/>
            <a:ext cx="6020618" cy="4388837"/>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标题幻灯片">
    <p:spTree>
      <p:nvGrpSpPr>
        <p:cNvPr id="1" name=""/>
        <p:cNvGrpSpPr/>
        <p:nvPr/>
      </p:nvGrpSpPr>
      <p:grpSpPr>
        <a:xfrm>
          <a:off x="0" y="0"/>
          <a:ext cx="0" cy="0"/>
          <a:chOff x="0" y="0"/>
          <a:chExt cx="0" cy="0"/>
        </a:xfrm>
      </p:grpSpPr>
      <p:sp>
        <p:nvSpPr>
          <p:cNvPr id="10" name="Picture Placeholder 7"/>
          <p:cNvSpPr>
            <a:spLocks noGrp="1"/>
          </p:cNvSpPr>
          <p:nvPr>
            <p:ph type="pic" sz="quarter" idx="14"/>
          </p:nvPr>
        </p:nvSpPr>
        <p:spPr>
          <a:xfrm>
            <a:off x="4572000" y="261916"/>
            <a:ext cx="2144059" cy="18118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lvl1pPr marL="0" indent="0">
              <a:buFontTx/>
              <a:buNone/>
              <a:defRPr lang="en-US" sz="1050">
                <a:solidFill>
                  <a:schemeClr val="tx1">
                    <a:lumMod val="85000"/>
                    <a:lumOff val="15000"/>
                  </a:schemeClr>
                </a:solidFill>
              </a:defRPr>
            </a:lvl1pPr>
          </a:lstStyle>
          <a:p>
            <a:pPr marL="0" lvl="0" algn="ctr"/>
            <a:endParaRPr lang="en-US"/>
          </a:p>
        </p:txBody>
      </p:sp>
      <p:sp>
        <p:nvSpPr>
          <p:cNvPr id="12" name="Picture Placeholder 7"/>
          <p:cNvSpPr>
            <a:spLocks noGrp="1"/>
          </p:cNvSpPr>
          <p:nvPr>
            <p:ph type="pic" sz="quarter" idx="15"/>
          </p:nvPr>
        </p:nvSpPr>
        <p:spPr>
          <a:xfrm>
            <a:off x="6854208" y="3142680"/>
            <a:ext cx="2136538" cy="18118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lvl1pPr marL="0" indent="0">
              <a:buFontTx/>
              <a:buNone/>
              <a:defRPr lang="en-US" sz="1050">
                <a:solidFill>
                  <a:schemeClr val="tx1">
                    <a:lumMod val="85000"/>
                    <a:lumOff val="15000"/>
                  </a:schemeClr>
                </a:solidFill>
              </a:defRPr>
            </a:lvl1pPr>
          </a:lstStyle>
          <a:p>
            <a:pPr marL="0" lvl="0" algn="ctr"/>
            <a:endParaRPr lang="en-US"/>
          </a:p>
        </p:txBody>
      </p:sp>
      <p:sp>
        <p:nvSpPr>
          <p:cNvPr id="2" name="矩形 1"/>
          <p:cNvSpPr/>
          <p:nvPr userDrawn="1"/>
        </p:nvSpPr>
        <p:spPr>
          <a:xfrm>
            <a:off x="6846686" y="261916"/>
            <a:ext cx="2144059" cy="2662698"/>
          </a:xfrm>
          <a:prstGeom prst="rect">
            <a:avLst/>
          </a:prstGeom>
          <a:solidFill>
            <a:schemeClr val="accent1"/>
          </a:solidFill>
          <a:ln>
            <a:noFill/>
          </a:ln>
          <a:effectLst>
            <a:outerShdw blurRad="101600" dist="1016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a:endParaRPr lang="zh-CN" altLang="en-US"/>
          </a:p>
        </p:txBody>
      </p:sp>
      <p:sp>
        <p:nvSpPr>
          <p:cNvPr id="13" name="矩形 12"/>
          <p:cNvSpPr/>
          <p:nvPr userDrawn="1"/>
        </p:nvSpPr>
        <p:spPr>
          <a:xfrm>
            <a:off x="4572000" y="2291795"/>
            <a:ext cx="2144059" cy="2662698"/>
          </a:xfrm>
          <a:prstGeom prst="rect">
            <a:avLst/>
          </a:prstGeom>
          <a:solidFill>
            <a:schemeClr val="accent1"/>
          </a:solidFill>
          <a:ln>
            <a:noFill/>
          </a:ln>
          <a:effectLst>
            <a:outerShdw blurRad="101600" dist="1016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lvl="0"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69989D-4831-4E99-B76E-9A53CB0F3A88}"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EE3F9CDB-1F21-4789-A81E-8FEA25CE194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669989D-4831-4E99-B76E-9A53CB0F3A8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EE3F9CDB-1F21-4789-A81E-8FEA25CE194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D669989D-4831-4E99-B76E-9A53CB0F3A88}"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EE3F9CDB-1F21-4789-A81E-8FEA25CE194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Date Placeholder 3"/>
          <p:cNvSpPr>
            <a:spLocks noGrp="1"/>
          </p:cNvSpPr>
          <p:nvPr>
            <p:ph type="dt" sz="half" idx="10"/>
          </p:nvPr>
        </p:nvSpPr>
        <p:spPr/>
        <p:txBody>
          <a:bodyPr/>
          <a:lstStyle/>
          <a:p>
            <a:fld id="{D669989D-4831-4E99-B76E-9A53CB0F3A8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E3F9CDB-1F21-4789-A81E-8FEA25CE194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Date Placeholder 3"/>
          <p:cNvSpPr>
            <a:spLocks noGrp="1"/>
          </p:cNvSpPr>
          <p:nvPr>
            <p:ph type="dt" sz="half" idx="10"/>
          </p:nvPr>
        </p:nvSpPr>
        <p:spPr/>
        <p:txBody>
          <a:bodyPr/>
          <a:lstStyle/>
          <a:p>
            <a:fld id="{D669989D-4831-4E99-B76E-9A53CB0F3A88}"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EE3F9CDB-1F21-4789-A81E-8FEA25CE194B}"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image" Target="../media/image1.png"/><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8.xml"/><Relationship Id="rId8" Type="http://schemas.openxmlformats.org/officeDocument/2006/relationships/slideLayout" Target="../slideLayouts/slideLayout17.xml"/><Relationship Id="rId7" Type="http://schemas.openxmlformats.org/officeDocument/2006/relationships/slideLayout" Target="../slideLayouts/slideLayout16.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 Id="rId3" Type="http://schemas.openxmlformats.org/officeDocument/2006/relationships/slideLayout" Target="../slideLayouts/slideLayout12.xml"/><Relationship Id="rId2" Type="http://schemas.openxmlformats.org/officeDocument/2006/relationships/slideLayout" Target="../slideLayouts/slideLayout11.xml"/><Relationship Id="rId13" Type="http://schemas.openxmlformats.org/officeDocument/2006/relationships/theme" Target="../theme/theme2.xml"/><Relationship Id="rId12" Type="http://schemas.openxmlformats.org/officeDocument/2006/relationships/image" Target="../media/image1.png"/><Relationship Id="rId11" Type="http://schemas.openxmlformats.org/officeDocument/2006/relationships/slideLayout" Target="../slideLayouts/slideLayout20.xml"/><Relationship Id="rId10" Type="http://schemas.openxmlformats.org/officeDocument/2006/relationships/slideLayout" Target="../slideLayouts/slideLayout19.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7F7F7"/>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D669989D-4831-4E99-B76E-9A53CB0F3A88}" type="datetimeFigureOut">
              <a:rPr lang="zh-CN" altLang="en-US" smtClean="0"/>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EE3F9CDB-1F21-4789-A81E-8FEA25CE194B}" type="slidenum">
              <a:rPr lang="zh-CN" altLang="en-US" smtClean="0"/>
            </a:fld>
            <a:endParaRPr lang="zh-CN" altLang="en-US"/>
          </a:p>
        </p:txBody>
      </p:sp>
      <p:pic>
        <p:nvPicPr>
          <p:cNvPr id="12" name="图片 11" descr="水印"/>
          <p:cNvPicPr>
            <a:picLocks noChangeAspect="1"/>
          </p:cNvPicPr>
          <p:nvPr userDrawn="1"/>
        </p:nvPicPr>
        <p:blipFill>
          <a:blip r:embed="rId10"/>
          <a:stretch>
            <a:fillRect/>
          </a:stretch>
        </p:blipFill>
        <p:spPr>
          <a:xfrm>
            <a:off x="5389721" y="47625"/>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62" y="205988"/>
            <a:ext cx="8230719" cy="857288"/>
          </a:xfrm>
          <a:prstGeom prst="rect">
            <a:avLst/>
          </a:prstGeom>
          <a:noFill/>
          <a:ln w="9525">
            <a:noFill/>
          </a:ln>
        </p:spPr>
        <p:txBody>
          <a:bodyPr anchor="ctr"/>
          <a:lstStyle/>
          <a:p>
            <a:pPr lvl="0"/>
            <a:r>
              <a:rPr lang="zh-CN" altLang="en-US"/>
              <a:t>单击此处编辑母版标题样式</a:t>
            </a:r>
            <a:endParaRPr lang="zh-CN" altLang="en-US"/>
          </a:p>
        </p:txBody>
      </p:sp>
      <p:sp>
        <p:nvSpPr>
          <p:cNvPr id="1027" name="Rectangle 3"/>
          <p:cNvSpPr>
            <a:spLocks noGrp="1"/>
          </p:cNvSpPr>
          <p:nvPr>
            <p:ph type="body" idx="1"/>
          </p:nvPr>
        </p:nvSpPr>
        <p:spPr>
          <a:xfrm>
            <a:off x="457262" y="1200203"/>
            <a:ext cx="8230719" cy="3394621"/>
          </a:xfrm>
          <a:prstGeom prst="rect">
            <a:avLst/>
          </a:prstGeom>
          <a:noFill/>
          <a:ln w="9525">
            <a:noFill/>
          </a:ln>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Rectangle 4"/>
          <p:cNvSpPr>
            <a:spLocks noGrp="1" noChangeArrowheads="1"/>
          </p:cNvSpPr>
          <p:nvPr>
            <p:ph type="dt" sz="half" idx="2"/>
          </p:nvPr>
        </p:nvSpPr>
        <p:spPr bwMode="auto">
          <a:xfrm>
            <a:off x="457262" y="4684125"/>
            <a:ext cx="2133890" cy="357203"/>
          </a:xfrm>
          <a:prstGeom prst="rect">
            <a:avLst/>
          </a:prstGeom>
          <a:noFill/>
          <a:ln w="9525">
            <a:noFill/>
            <a:miter lim="800000"/>
          </a:ln>
        </p:spPr>
        <p:txBody>
          <a:bodyPr vert="horz" wrap="square" lIns="91440" tIns="45720" rIns="91440" bIns="45720" numCol="1" anchor="t" anchorCtr="0" compatLnSpc="1"/>
          <a:lstStyle>
            <a:lvl1pPr>
              <a:defRPr sz="1050"/>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29" name="Rectangle 5"/>
          <p:cNvSpPr>
            <a:spLocks noGrp="1" noChangeArrowheads="1"/>
          </p:cNvSpPr>
          <p:nvPr>
            <p:ph type="ftr" sz="quarter" idx="3"/>
          </p:nvPr>
        </p:nvSpPr>
        <p:spPr bwMode="auto">
          <a:xfrm>
            <a:off x="3124625" y="4684125"/>
            <a:ext cx="2895993" cy="357203"/>
          </a:xfrm>
          <a:prstGeom prst="rect">
            <a:avLst/>
          </a:prstGeom>
          <a:noFill/>
          <a:ln w="9525">
            <a:noFill/>
            <a:miter lim="800000"/>
          </a:ln>
        </p:spPr>
        <p:txBody>
          <a:bodyPr vert="horz" wrap="square" lIns="91440" tIns="45720" rIns="91440" bIns="45720" numCol="1" anchor="t" anchorCtr="0" compatLnSpc="1"/>
          <a:lstStyle>
            <a:lvl1pPr algn="ctr">
              <a:defRPr sz="1050"/>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030" name="Rectangle 6"/>
          <p:cNvSpPr>
            <a:spLocks noGrp="1" noChangeArrowheads="1"/>
          </p:cNvSpPr>
          <p:nvPr>
            <p:ph type="sldNum" sz="quarter" idx="4"/>
          </p:nvPr>
        </p:nvSpPr>
        <p:spPr bwMode="auto">
          <a:xfrm>
            <a:off x="6554090" y="4684125"/>
            <a:ext cx="2133890" cy="357203"/>
          </a:xfrm>
          <a:prstGeom prst="rect">
            <a:avLst/>
          </a:prstGeom>
          <a:noFill/>
          <a:ln w="9525">
            <a:noFill/>
            <a:miter lim="800000"/>
          </a:ln>
        </p:spPr>
        <p:txBody>
          <a:bodyPr vert="horz" wrap="square" lIns="91440" tIns="45720" rIns="91440" bIns="45720" numCol="1" anchor="t" anchorCtr="0" compatLnSpc="1"/>
          <a:lstStyle>
            <a:lvl1pPr algn="r">
              <a:defRPr sz="1050"/>
            </a:lvl1pPr>
          </a:lstStyle>
          <a:p>
            <a:pPr lvl="0" eaLnBrk="1" hangingPunct="1">
              <a:buNone/>
            </a:pPr>
            <a:fld id="{9A0DB2DC-4C9A-4742-B13C-FB6460FD3503}" type="slidenum">
              <a:rPr lang="en-US" altLang="zh-CN">
                <a:latin typeface="Arial" panose="020B0604020202020204" pitchFamily="34" charset="0"/>
              </a:rPr>
            </a:fld>
            <a:endParaRPr lang="en-US" altLang="zh-CN">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389721" y="47625"/>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p:txStyles>
    <p:titleStyle>
      <a:lvl1pPr algn="ctr" rtl="0" eaLnBrk="0" fontAlgn="base" hangingPunct="0">
        <a:spcBef>
          <a:spcPct val="0"/>
        </a:spcBef>
        <a:spcAft>
          <a:spcPct val="0"/>
        </a:spcAft>
        <a:defRPr sz="33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257175" indent="-257175" algn="l" rtl="0" eaLnBrk="0" fontAlgn="base" hangingPunct="0">
        <a:spcBef>
          <a:spcPct val="15000"/>
        </a:spcBef>
        <a:spcAft>
          <a:spcPct val="0"/>
        </a:spcAft>
        <a:buChar char="•"/>
        <a:defRPr sz="2400">
          <a:solidFill>
            <a:schemeClr val="tx1"/>
          </a:solidFill>
          <a:latin typeface="+mn-lt"/>
          <a:ea typeface="+mn-ea"/>
          <a:cs typeface="+mn-cs"/>
        </a:defRPr>
      </a:lvl1pPr>
      <a:lvl2pPr marL="557530" indent="-213995" algn="l" rtl="0" eaLnBrk="0" fontAlgn="base" hangingPunct="0">
        <a:spcBef>
          <a:spcPct val="15000"/>
        </a:spcBef>
        <a:spcAft>
          <a:spcPct val="0"/>
        </a:spcAft>
        <a:buChar char="–"/>
        <a:defRPr sz="2100">
          <a:solidFill>
            <a:schemeClr val="tx1"/>
          </a:solidFill>
          <a:latin typeface="+mn-lt"/>
          <a:ea typeface="+mn-ea"/>
        </a:defRPr>
      </a:lvl2pPr>
      <a:lvl3pPr marL="857250" indent="-171450" algn="l" rtl="0" eaLnBrk="0" fontAlgn="base" hangingPunct="0">
        <a:spcBef>
          <a:spcPct val="15000"/>
        </a:spcBef>
        <a:spcAft>
          <a:spcPct val="0"/>
        </a:spcAft>
        <a:buChar char="•"/>
        <a:defRPr sz="1800">
          <a:solidFill>
            <a:schemeClr val="tx1"/>
          </a:solidFill>
          <a:latin typeface="+mn-lt"/>
          <a:ea typeface="+mn-ea"/>
        </a:defRPr>
      </a:lvl3pPr>
      <a:lvl4pPr marL="1200150" indent="-171450" algn="l" rtl="0" eaLnBrk="0" fontAlgn="base" hangingPunct="0">
        <a:spcBef>
          <a:spcPct val="15000"/>
        </a:spcBef>
        <a:spcAft>
          <a:spcPct val="0"/>
        </a:spcAft>
        <a:buChar char="–"/>
        <a:defRPr sz="1500">
          <a:solidFill>
            <a:schemeClr val="tx1"/>
          </a:solidFill>
          <a:latin typeface="+mn-lt"/>
          <a:ea typeface="+mn-ea"/>
        </a:defRPr>
      </a:lvl4pPr>
      <a:lvl5pPr marL="1543050" indent="-171450" algn="l" rtl="0" eaLnBrk="0" fontAlgn="base" hangingPunct="0">
        <a:spcBef>
          <a:spcPct val="15000"/>
        </a:spcBef>
        <a:spcAft>
          <a:spcPct val="0"/>
        </a:spcAft>
        <a:buChar char="»"/>
        <a:defRPr sz="1500">
          <a:solidFill>
            <a:schemeClr val="tx1"/>
          </a:solidFill>
          <a:latin typeface="+mn-lt"/>
          <a:ea typeface="+mn-ea"/>
        </a:defRPr>
      </a:lvl5pPr>
      <a:lvl6pPr marL="1885950" indent="-171450" algn="l" rtl="0" eaLnBrk="0" fontAlgn="base" hangingPunct="0">
        <a:spcBef>
          <a:spcPct val="15000"/>
        </a:spcBef>
        <a:spcAft>
          <a:spcPct val="0"/>
        </a:spcAft>
        <a:buChar char="»"/>
        <a:defRPr sz="1500">
          <a:solidFill>
            <a:schemeClr val="tx1"/>
          </a:solidFill>
          <a:latin typeface="+mn-lt"/>
          <a:ea typeface="+mn-ea"/>
        </a:defRPr>
      </a:lvl6pPr>
      <a:lvl7pPr marL="2228850" indent="-171450" algn="l" rtl="0" eaLnBrk="0" fontAlgn="base" hangingPunct="0">
        <a:spcBef>
          <a:spcPct val="15000"/>
        </a:spcBef>
        <a:spcAft>
          <a:spcPct val="0"/>
        </a:spcAft>
        <a:buChar char="»"/>
        <a:defRPr sz="1500">
          <a:solidFill>
            <a:schemeClr val="tx1"/>
          </a:solidFill>
          <a:latin typeface="+mn-lt"/>
          <a:ea typeface="+mn-ea"/>
        </a:defRPr>
      </a:lvl7pPr>
      <a:lvl8pPr marL="2571750" indent="-171450" algn="l" rtl="0" eaLnBrk="0" fontAlgn="base" hangingPunct="0">
        <a:spcBef>
          <a:spcPct val="15000"/>
        </a:spcBef>
        <a:spcAft>
          <a:spcPct val="0"/>
        </a:spcAft>
        <a:buChar char="»"/>
        <a:defRPr sz="1500">
          <a:solidFill>
            <a:schemeClr val="tx1"/>
          </a:solidFill>
          <a:latin typeface="+mn-lt"/>
          <a:ea typeface="+mn-ea"/>
        </a:defRPr>
      </a:lvl8pPr>
      <a:lvl9pPr marL="2914650" indent="-171450" algn="l" rtl="0" eaLnBrk="0" fontAlgn="base" hangingPunct="0">
        <a:spcBef>
          <a:spcPct val="15000"/>
        </a:spcBef>
        <a:spcAft>
          <a:spcPct val="0"/>
        </a:spcAft>
        <a:buChar char="»"/>
        <a:defRPr sz="1500">
          <a:solidFill>
            <a:schemeClr val="tx1"/>
          </a:solidFill>
          <a:latin typeface="+mn-lt"/>
          <a:ea typeface="+mn-ea"/>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notesSlide" Target="../notesSlides/notesSlide5.xml"/><Relationship Id="rId7"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3" Type="http://schemas.openxmlformats.org/officeDocument/2006/relationships/image" Target="../media/image7.png"/><Relationship Id="rId2" Type="http://schemas.openxmlformats.org/officeDocument/2006/relationships/image" Target="../media/image1.sv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4.xml"/><Relationship Id="rId1" Type="http://schemas.openxmlformats.org/officeDocument/2006/relationships/image" Target="../media/image13.png"/></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16.xml"/><Relationship Id="rId3" Type="http://schemas.openxmlformats.org/officeDocument/2006/relationships/tags" Target="../tags/tag5.xml"/><Relationship Id="rId2" Type="http://schemas.openxmlformats.org/officeDocument/2006/relationships/image" Target="../media/image2.svg"/><Relationship Id="rId1" Type="http://schemas.openxmlformats.org/officeDocument/2006/relationships/image" Target="../media/image14.png"/></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16.xml"/><Relationship Id="rId3" Type="http://schemas.openxmlformats.org/officeDocument/2006/relationships/tags" Target="../tags/tag6.xml"/><Relationship Id="rId2" Type="http://schemas.openxmlformats.org/officeDocument/2006/relationships/image" Target="../media/image2.svg"/><Relationship Id="rId1" Type="http://schemas.openxmlformats.org/officeDocument/2006/relationships/image" Target="../media/image14.png"/></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6.png"/><Relationship Id="rId2" Type="http://schemas.openxmlformats.org/officeDocument/2006/relationships/image" Target="../media/image3.svg"/><Relationship Id="rId1"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3.xml"/><Relationship Id="rId2" Type="http://schemas.openxmlformats.org/officeDocument/2006/relationships/image" Target="../media/image5.png"/><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93487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170545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121253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696280" y="129962"/>
            <a:ext cx="1003935" cy="368300"/>
          </a:xfrm>
          <a:prstGeom prst="rect">
            <a:avLst/>
          </a:prstGeom>
        </p:spPr>
        <p:txBody>
          <a:bodyPr wrap="none">
            <a:spAutoFit/>
          </a:bodyPr>
          <a:lstStyle/>
          <a:p>
            <a:r>
              <a:rPr lang="en-US" altLang="zh-CN" b="1">
                <a:solidFill>
                  <a:srgbClr val="752B00"/>
                </a:solidFill>
                <a:latin typeface="Times New Roman" panose="02020603050405020304" pitchFamily="18" charset="0"/>
                <a:cs typeface="Times New Roman" panose="02020603050405020304" pitchFamily="18" charset="0"/>
              </a:rPr>
              <a:t>Exercise</a:t>
            </a:r>
            <a:endParaRPr lang="en-US" altLang="zh-CN" b="1">
              <a:solidFill>
                <a:srgbClr val="752B00"/>
              </a:solidFill>
              <a:latin typeface="Times New Roman" panose="02020603050405020304" pitchFamily="18" charset="0"/>
              <a:cs typeface="Times New Roman" panose="02020603050405020304" pitchFamily="18" charset="0"/>
            </a:endParaRPr>
          </a:p>
        </p:txBody>
      </p:sp>
      <p:sp>
        <p:nvSpPr>
          <p:cNvPr id="12" name="矩形 11"/>
          <p:cNvSpPr/>
          <p:nvPr/>
        </p:nvSpPr>
        <p:spPr>
          <a:xfrm>
            <a:off x="968375" y="929640"/>
            <a:ext cx="5264150" cy="398780"/>
          </a:xfrm>
          <a:prstGeom prst="rect">
            <a:avLst/>
          </a:prstGeom>
          <a:ln w="12700" cmpd="sng">
            <a:solidFill>
              <a:schemeClr val="accent1"/>
            </a:solidFill>
            <a:prstDash val="solid"/>
          </a:ln>
        </p:spPr>
        <p:txBody>
          <a:bodyPr wrap="square">
            <a:spAutoFit/>
          </a:bodyPr>
          <a:lstStyle/>
          <a:p>
            <a:r>
              <a:rPr lang="en-US" altLang="zh-CN" sz="2000">
                <a:solidFill>
                  <a:srgbClr val="FF0000"/>
                </a:solidFill>
                <a:latin typeface="Times New Roman" panose="02020603050405020304" pitchFamily="18" charset="0"/>
                <a:cs typeface="Times New Roman" panose="02020603050405020304" pitchFamily="18" charset="0"/>
              </a:rPr>
              <a:t>It is important to avoid passive cigarette smoking.</a:t>
            </a:r>
            <a:endParaRPr lang="en-US" altLang="zh-CN" sz="2000">
              <a:solidFill>
                <a:srgbClr val="FF0000"/>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824865" y="498475"/>
            <a:ext cx="5706110" cy="460375"/>
          </a:xfrm>
          <a:prstGeom prst="rect">
            <a:avLst/>
          </a:prstGeom>
          <a:noFill/>
        </p:spPr>
        <p:txBody>
          <a:bodyPr wrap="square" rtlCol="0" anchor="t">
            <a:spAutoFit/>
          </a:bodyPr>
          <a:lstStyle/>
          <a:p>
            <a:r>
              <a:rPr lang="zh-CN" altLang="en-US" sz="2400">
                <a:latin typeface="Times New Roman" panose="02020603050405020304" pitchFamily="18" charset="0"/>
                <a:cs typeface="Times New Roman" panose="02020603050405020304" pitchFamily="18" charset="0"/>
              </a:rPr>
              <a:t>important/avoid/passive cigarette smoking</a:t>
            </a:r>
            <a:endParaRPr lang="zh-CN" altLang="en-US" sz="2400">
              <a:latin typeface="Times New Roman" panose="02020603050405020304" pitchFamily="18" charset="0"/>
              <a:cs typeface="Times New Roman" panose="02020603050405020304" pitchFamily="18" charset="0"/>
            </a:endParaRPr>
          </a:p>
        </p:txBody>
      </p:sp>
      <p:sp>
        <p:nvSpPr>
          <p:cNvPr id="17" name="文本框 16"/>
          <p:cNvSpPr txBox="1"/>
          <p:nvPr/>
        </p:nvSpPr>
        <p:spPr>
          <a:xfrm>
            <a:off x="741045" y="2543175"/>
            <a:ext cx="6085205" cy="460375"/>
          </a:xfrm>
          <a:prstGeom prst="rect">
            <a:avLst/>
          </a:prstGeom>
          <a:noFill/>
        </p:spPr>
        <p:txBody>
          <a:bodyPr wrap="square" rtlCol="0" anchor="t">
            <a:spAutoFit/>
          </a:bodyPr>
          <a:lstStyle/>
          <a:p>
            <a:pPr algn="l">
              <a:buClrTx/>
              <a:buSzTx/>
              <a:buFontTx/>
            </a:pPr>
            <a:r>
              <a:rPr lang="zh-CN" altLang="en-US" sz="2400">
                <a:latin typeface="Times New Roman" panose="02020603050405020304" pitchFamily="18" charset="0"/>
                <a:cs typeface="Times New Roman" panose="02020603050405020304" pitchFamily="18" charset="0"/>
              </a:rPr>
              <a:t>useful/turn to/fitness consultant/for advice</a:t>
            </a:r>
            <a:endParaRPr lang="zh-CN" altLang="en-US" sz="2400">
              <a:latin typeface="Times New Roman" panose="02020603050405020304" pitchFamily="18" charset="0"/>
              <a:cs typeface="Times New Roman" panose="02020603050405020304" pitchFamily="18" charset="0"/>
            </a:endParaRPr>
          </a:p>
        </p:txBody>
      </p:sp>
      <p:sp>
        <p:nvSpPr>
          <p:cNvPr id="19" name="矩形 18"/>
          <p:cNvSpPr/>
          <p:nvPr/>
        </p:nvSpPr>
        <p:spPr>
          <a:xfrm>
            <a:off x="968375" y="1926590"/>
            <a:ext cx="6527800" cy="70675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altLang="zh-CN" sz="2000">
                <a:solidFill>
                  <a:srgbClr val="FF0000"/>
                </a:solidFill>
                <a:latin typeface="Times New Roman" panose="02020603050405020304" pitchFamily="18" charset="0"/>
                <a:cs typeface="Times New Roman" panose="02020603050405020304" pitchFamily="18" charset="0"/>
              </a:rPr>
              <a:t>It will take a nutrition specialist an hour to make a balanced </a:t>
            </a:r>
            <a:endParaRPr lang="en-US" altLang="zh-CN" sz="2000">
              <a:solidFill>
                <a:srgbClr val="FF0000"/>
              </a:solidFill>
              <a:latin typeface="Times New Roman" panose="02020603050405020304" pitchFamily="18" charset="0"/>
              <a:cs typeface="Times New Roman" panose="02020603050405020304" pitchFamily="18" charset="0"/>
            </a:endParaRPr>
          </a:p>
          <a:p>
            <a:r>
              <a:rPr lang="en-US" altLang="zh-CN" sz="2000">
                <a:solidFill>
                  <a:srgbClr val="FF0000"/>
                </a:solidFill>
                <a:latin typeface="Times New Roman" panose="02020603050405020304" pitchFamily="18" charset="0"/>
                <a:cs typeface="Times New Roman" panose="02020603050405020304" pitchFamily="18" charset="0"/>
              </a:rPr>
              <a:t>diet menu for you.</a:t>
            </a:r>
            <a:endParaRPr lang="en-US" altLang="zh-CN" sz="2000">
              <a:solidFill>
                <a:srgbClr val="FF0000"/>
              </a:solidFill>
              <a:latin typeface="Times New Roman" panose="02020603050405020304" pitchFamily="18" charset="0"/>
              <a:cs typeface="Times New Roman" panose="02020603050405020304" pitchFamily="18" charset="0"/>
            </a:endParaRPr>
          </a:p>
        </p:txBody>
      </p:sp>
      <p:grpSp>
        <p:nvGrpSpPr>
          <p:cNvPr id="21" name="组合 20"/>
          <p:cNvGrpSpPr/>
          <p:nvPr/>
        </p:nvGrpSpPr>
        <p:grpSpPr>
          <a:xfrm>
            <a:off x="315595" y="1236758"/>
            <a:ext cx="8399092" cy="829962"/>
            <a:chOff x="2982" y="4355"/>
            <a:chExt cx="32536" cy="3486"/>
          </a:xfrm>
        </p:grpSpPr>
        <p:sp>
          <p:nvSpPr>
            <p:cNvPr id="22" name="文本框 21"/>
            <p:cNvSpPr txBox="1"/>
            <p:nvPr/>
          </p:nvSpPr>
          <p:spPr>
            <a:xfrm>
              <a:off x="4684" y="4355"/>
              <a:ext cx="30834" cy="3486"/>
            </a:xfrm>
            <a:prstGeom prst="rect">
              <a:avLst/>
            </a:prstGeom>
            <a:noFill/>
          </p:spPr>
          <p:txBody>
            <a:bodyPr wrap="square" rtlCol="0" anchor="t">
              <a:spAutoFit/>
            </a:bodyPr>
            <a:lstStyle/>
            <a:p>
              <a:r>
                <a:rPr lang="zh-CN" altLang="en-US" sz="2400">
                  <a:latin typeface="Times New Roman" panose="02020603050405020304" pitchFamily="18" charset="0"/>
                  <a:cs typeface="Times New Roman" panose="02020603050405020304" pitchFamily="18" charset="0"/>
                </a:rPr>
                <a:t>will take/nutrition specialist/a balanced diet menu/</a:t>
              </a:r>
              <a:endParaRPr lang="zh-CN" altLang="en-US" sz="2400">
                <a:latin typeface="Times New Roman" panose="02020603050405020304" pitchFamily="18" charset="0"/>
                <a:cs typeface="Times New Roman" panose="02020603050405020304" pitchFamily="18" charset="0"/>
              </a:endParaRPr>
            </a:p>
            <a:p>
              <a:r>
                <a:rPr lang="zh-CN" altLang="en-US" sz="2400">
                  <a:latin typeface="Times New Roman" panose="02020603050405020304" pitchFamily="18" charset="0"/>
                  <a:cs typeface="Times New Roman" panose="02020603050405020304" pitchFamily="18" charset="0"/>
                </a:rPr>
                <a:t>make /an hour/for you.</a:t>
              </a:r>
              <a:endParaRPr lang="zh-CN" altLang="en-US" sz="2400">
                <a:latin typeface="Times New Roman" panose="02020603050405020304" pitchFamily="18" charset="0"/>
                <a:cs typeface="Times New Roman" panose="02020603050405020304" pitchFamily="18" charset="0"/>
              </a:endParaRPr>
            </a:p>
          </p:txBody>
        </p:sp>
        <p:pic>
          <p:nvPicPr>
            <p:cNvPr id="23" name="图片 22" descr="303b32303236373437333bbfb4cae9"/>
            <p:cNvPicPr>
              <a:picLocks noChangeAspect="1"/>
            </p:cNvPicPr>
            <p:nvPr/>
          </p:nvPicPr>
          <p:blipFill>
            <a:blip r:embed="rId1" cstate="print">
              <a:extLst>
                <a:ext uri="{96DAC541-7B7A-43D3-8B79-37D633B846F1}">
                  <asvg:svgBlip xmlns:asvg="http://schemas.microsoft.com/office/drawing/2016/SVG/main" r:embed="rId2"/>
                </a:ext>
              </a:extLst>
            </a:blip>
            <a:stretch>
              <a:fillRect/>
            </a:stretch>
          </p:blipFill>
          <p:spPr>
            <a:xfrm>
              <a:off x="2982" y="4748"/>
              <a:ext cx="1440" cy="1440"/>
            </a:xfrm>
            <a:prstGeom prst="rect">
              <a:avLst/>
            </a:prstGeom>
          </p:spPr>
        </p:pic>
      </p:grpSp>
      <p:sp>
        <p:nvSpPr>
          <p:cNvPr id="24" name="矩形 23"/>
          <p:cNvSpPr/>
          <p:nvPr/>
        </p:nvSpPr>
        <p:spPr>
          <a:xfrm>
            <a:off x="986397" y="2964607"/>
            <a:ext cx="5384165" cy="398780"/>
          </a:xfrm>
          <a:prstGeom prst="rect">
            <a:avLst/>
          </a:prstGeom>
        </p:spPr>
        <p:style>
          <a:lnRef idx="2">
            <a:schemeClr val="accent1"/>
          </a:lnRef>
          <a:fillRef idx="1">
            <a:schemeClr val="lt1"/>
          </a:fillRef>
          <a:effectRef idx="0">
            <a:schemeClr val="accent1"/>
          </a:effectRef>
          <a:fontRef idx="minor">
            <a:schemeClr val="dk1"/>
          </a:fontRef>
        </p:style>
        <p:txBody>
          <a:bodyPr wrap="none" rtlCol="0" anchor="t">
            <a:spAutoFit/>
          </a:bodyPr>
          <a:lstStyle/>
          <a:p>
            <a:r>
              <a:rPr lang="en-US" altLang="zh-CN" sz="2000">
                <a:solidFill>
                  <a:srgbClr val="FF0000"/>
                </a:solidFill>
                <a:latin typeface="Times New Roman" panose="02020603050405020304" pitchFamily="18" charset="0"/>
                <a:cs typeface="Times New Roman" panose="02020603050405020304" pitchFamily="18" charset="0"/>
                <a:sym typeface="+mn-ea"/>
              </a:rPr>
              <a:t>It is useful to turn to a fitness consultant for advice.</a:t>
            </a:r>
            <a:endParaRPr lang="en-US" altLang="zh-CN" sz="2000">
              <a:solidFill>
                <a:srgbClr val="FF0000"/>
              </a:solidFill>
              <a:latin typeface="Times New Roman" panose="02020603050405020304" pitchFamily="18" charset="0"/>
              <a:cs typeface="Times New Roman" panose="02020603050405020304" pitchFamily="18" charset="0"/>
            </a:endParaRPr>
          </a:p>
        </p:txBody>
      </p:sp>
      <p:grpSp>
        <p:nvGrpSpPr>
          <p:cNvPr id="26" name="组合 25"/>
          <p:cNvGrpSpPr/>
          <p:nvPr/>
        </p:nvGrpSpPr>
        <p:grpSpPr>
          <a:xfrm>
            <a:off x="357131" y="3266376"/>
            <a:ext cx="4178876" cy="342882"/>
            <a:chOff x="2985" y="4671"/>
            <a:chExt cx="17550" cy="1440"/>
          </a:xfrm>
        </p:grpSpPr>
        <p:sp>
          <p:nvSpPr>
            <p:cNvPr id="27" name="文本框 26"/>
            <p:cNvSpPr txBox="1"/>
            <p:nvPr/>
          </p:nvSpPr>
          <p:spPr>
            <a:xfrm>
              <a:off x="4598" y="4671"/>
              <a:ext cx="15937" cy="1256"/>
            </a:xfrm>
            <a:prstGeom prst="rect">
              <a:avLst/>
            </a:prstGeom>
            <a:noFill/>
          </p:spPr>
          <p:txBody>
            <a:bodyPr wrap="square" rtlCol="0" anchor="t">
              <a:spAutoFit/>
            </a:bodyPr>
            <a:lstStyle/>
            <a:p>
              <a:pPr algn="l">
                <a:buClrTx/>
                <a:buSzTx/>
                <a:buFontTx/>
              </a:pPr>
              <a:r>
                <a:rPr lang="zh-CN" altLang="en-US" sz="2400">
                  <a:latin typeface="Times New Roman" panose="02020603050405020304" pitchFamily="18" charset="0"/>
                  <a:cs typeface="Times New Roman" panose="02020603050405020304" pitchFamily="18" charset="0"/>
                </a:rPr>
                <a:t>illegal /dangerous/take /drugs</a:t>
              </a:r>
              <a:endParaRPr lang="zh-CN" altLang="en-US" sz="2400">
                <a:latin typeface="Times New Roman" panose="02020603050405020304" pitchFamily="18" charset="0"/>
                <a:cs typeface="Times New Roman" panose="02020603050405020304" pitchFamily="18" charset="0"/>
              </a:endParaRPr>
            </a:p>
          </p:txBody>
        </p:sp>
        <p:pic>
          <p:nvPicPr>
            <p:cNvPr id="28" name="图片 27" descr="303b32303236373437333bbfb4cae9"/>
            <p:cNvPicPr>
              <a:picLocks noChangeAspect="1"/>
            </p:cNvPicPr>
            <p:nvPr/>
          </p:nvPicPr>
          <p:blipFill>
            <a:blip r:embed="rId3" cstate="print">
              <a:extLst>
                <a:ext uri="{96DAC541-7B7A-43D3-8B79-37D633B846F1}">
                  <asvg:svgBlip xmlns:asvg="http://schemas.microsoft.com/office/drawing/2016/SVG/main" r:embed="rId2"/>
                </a:ext>
              </a:extLst>
            </a:blip>
            <a:stretch>
              <a:fillRect/>
            </a:stretch>
          </p:blipFill>
          <p:spPr>
            <a:xfrm>
              <a:off x="2985" y="4671"/>
              <a:ext cx="1440" cy="1440"/>
            </a:xfrm>
            <a:prstGeom prst="rect">
              <a:avLst/>
            </a:prstGeom>
          </p:spPr>
        </p:pic>
      </p:grpSp>
      <p:sp>
        <p:nvSpPr>
          <p:cNvPr id="29" name="矩形 28"/>
          <p:cNvSpPr/>
          <p:nvPr/>
        </p:nvSpPr>
        <p:spPr>
          <a:xfrm>
            <a:off x="968375" y="3627755"/>
            <a:ext cx="4652010" cy="39878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altLang="zh-CN" sz="2000">
                <a:solidFill>
                  <a:srgbClr val="FF0000"/>
                </a:solidFill>
                <a:latin typeface="Times New Roman" panose="02020603050405020304" pitchFamily="18" charset="0"/>
                <a:cs typeface="Times New Roman" panose="02020603050405020304" pitchFamily="18" charset="0"/>
              </a:rPr>
              <a:t>It is illegal and dangerous to take drugs.</a:t>
            </a:r>
            <a:endParaRPr lang="en-US" altLang="zh-CN" sz="2000">
              <a:solidFill>
                <a:srgbClr val="FF0000"/>
              </a:solidFill>
              <a:latin typeface="Times New Roman" panose="02020603050405020304" pitchFamily="18" charset="0"/>
              <a:cs typeface="Times New Roman" panose="02020603050405020304" pitchFamily="18" charset="0"/>
            </a:endParaRPr>
          </a:p>
        </p:txBody>
      </p:sp>
      <p:grpSp>
        <p:nvGrpSpPr>
          <p:cNvPr id="31" name="组合 30"/>
          <p:cNvGrpSpPr/>
          <p:nvPr/>
        </p:nvGrpSpPr>
        <p:grpSpPr>
          <a:xfrm>
            <a:off x="356417" y="3867922"/>
            <a:ext cx="5840188" cy="460271"/>
            <a:chOff x="2982" y="4500"/>
            <a:chExt cx="24527" cy="1933"/>
          </a:xfrm>
        </p:grpSpPr>
        <p:sp>
          <p:nvSpPr>
            <p:cNvPr id="32" name="文本框 31"/>
            <p:cNvSpPr txBox="1"/>
            <p:nvPr/>
          </p:nvSpPr>
          <p:spPr>
            <a:xfrm>
              <a:off x="4598" y="4500"/>
              <a:ext cx="22911" cy="1933"/>
            </a:xfrm>
            <a:prstGeom prst="rect">
              <a:avLst/>
            </a:prstGeom>
            <a:noFill/>
          </p:spPr>
          <p:txBody>
            <a:bodyPr wrap="square" rtlCol="0" anchor="t">
              <a:spAutoFit/>
            </a:bodyPr>
            <a:lstStyle/>
            <a:p>
              <a:pPr algn="l">
                <a:buClrTx/>
                <a:buSzTx/>
                <a:buFontTx/>
              </a:pPr>
              <a:r>
                <a:rPr lang="zh-CN" altLang="en-US" sz="2400">
                  <a:latin typeface="Times New Roman" panose="02020603050405020304" pitchFamily="18" charset="0"/>
                  <a:cs typeface="Times New Roman" panose="02020603050405020304" pitchFamily="18" charset="0"/>
                </a:rPr>
                <a:t>harmful /often /skip /breakfast</a:t>
              </a:r>
              <a:endParaRPr lang="zh-CN" altLang="en-US" sz="2400">
                <a:latin typeface="Times New Roman" panose="02020603050405020304" pitchFamily="18" charset="0"/>
                <a:cs typeface="Times New Roman" panose="02020603050405020304" pitchFamily="18" charset="0"/>
              </a:endParaRPr>
            </a:p>
          </p:txBody>
        </p:sp>
        <p:pic>
          <p:nvPicPr>
            <p:cNvPr id="33" name="图片 32" descr="303b32303236373437333bbfb4cae9"/>
            <p:cNvPicPr>
              <a:picLocks noChangeAspect="1"/>
            </p:cNvPicPr>
            <p:nvPr/>
          </p:nvPicPr>
          <p:blipFill>
            <a:blip r:embed="rId3" cstate="print">
              <a:extLst>
                <a:ext uri="{96DAC541-7B7A-43D3-8B79-37D633B846F1}">
                  <asvg:svgBlip xmlns:asvg="http://schemas.microsoft.com/office/drawing/2016/SVG/main" r:embed="rId2"/>
                </a:ext>
              </a:extLst>
            </a:blip>
            <a:stretch>
              <a:fillRect/>
            </a:stretch>
          </p:blipFill>
          <p:spPr>
            <a:xfrm>
              <a:off x="2982" y="4748"/>
              <a:ext cx="1440" cy="1440"/>
            </a:xfrm>
            <a:prstGeom prst="rect">
              <a:avLst/>
            </a:prstGeom>
          </p:spPr>
        </p:pic>
      </p:grpSp>
      <p:sp>
        <p:nvSpPr>
          <p:cNvPr id="34" name="矩形 33"/>
          <p:cNvSpPr/>
          <p:nvPr/>
        </p:nvSpPr>
        <p:spPr>
          <a:xfrm>
            <a:off x="968375" y="4269740"/>
            <a:ext cx="3925570" cy="39878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a:buClrTx/>
              <a:buSzTx/>
              <a:buFontTx/>
            </a:pPr>
            <a:r>
              <a:rPr lang="en-US" altLang="zh-CN" sz="2000">
                <a:solidFill>
                  <a:srgbClr val="FF0000"/>
                </a:solidFill>
                <a:latin typeface="Times New Roman" panose="02020603050405020304" pitchFamily="18" charset="0"/>
                <a:cs typeface="Times New Roman" panose="02020603050405020304" pitchFamily="18" charset="0"/>
              </a:rPr>
              <a:t>It is harmful to often skip breakfast.</a:t>
            </a:r>
            <a:endParaRPr lang="en-US" altLang="zh-CN" sz="2000">
              <a:solidFill>
                <a:srgbClr val="FF0000"/>
              </a:solidFill>
              <a:latin typeface="Times New Roman" panose="02020603050405020304" pitchFamily="18" charset="0"/>
              <a:cs typeface="Times New Roman" panose="02020603050405020304" pitchFamily="18" charset="0"/>
            </a:endParaRPr>
          </a:p>
        </p:txBody>
      </p:sp>
      <p:grpSp>
        <p:nvGrpSpPr>
          <p:cNvPr id="36" name="组合 35"/>
          <p:cNvGrpSpPr/>
          <p:nvPr/>
        </p:nvGrpSpPr>
        <p:grpSpPr>
          <a:xfrm>
            <a:off x="7496175" y="829310"/>
            <a:ext cx="1760790" cy="3759835"/>
            <a:chOff x="30530" y="3249"/>
            <a:chExt cx="11098" cy="14709"/>
          </a:xfrm>
        </p:grpSpPr>
        <p:pic>
          <p:nvPicPr>
            <p:cNvPr id="37" name="图片 36" descr="C:/Users/zxxk/AppData/Local/Temp/kaimatting/20210313153701/output_aiMatting_20210313153738.pngoutput_aiMatting_20210313153738"/>
            <p:cNvPicPr>
              <a:picLocks noChangeAspect="1"/>
            </p:cNvPicPr>
            <p:nvPr/>
          </p:nvPicPr>
          <p:blipFill>
            <a:blip r:embed="rId4" cstate="print"/>
            <a:stretch>
              <a:fillRect/>
            </a:stretch>
          </p:blipFill>
          <p:spPr>
            <a:xfrm>
              <a:off x="30717" y="13172"/>
              <a:ext cx="7256" cy="4786"/>
            </a:xfrm>
            <a:prstGeom prst="rect">
              <a:avLst/>
            </a:prstGeom>
          </p:spPr>
        </p:pic>
        <p:sp>
          <p:nvSpPr>
            <p:cNvPr id="38" name="云形标注 37"/>
            <p:cNvSpPr/>
            <p:nvPr/>
          </p:nvSpPr>
          <p:spPr>
            <a:xfrm>
              <a:off x="30530" y="3249"/>
              <a:ext cx="11098" cy="9124"/>
            </a:xfrm>
            <a:prstGeom prst="cloudCallout">
              <a:avLst/>
            </a:prstGeom>
            <a:solidFill>
              <a:schemeClr val="bg2"/>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altLang="zh-CN" b="1">
                  <a:solidFill>
                    <a:schemeClr val="tx1"/>
                  </a:solidFill>
                  <a:latin typeface="Times New Roman" panose="02020603050405020304" pitchFamily="18" charset="0"/>
                  <a:cs typeface="Times New Roman" panose="02020603050405020304" pitchFamily="18" charset="0"/>
                </a:rPr>
                <a:t>Join the words to make full sentences using the infinitive.</a:t>
              </a:r>
              <a:endParaRPr lang="en-US" altLang="zh-CN" b="1">
                <a:solidFill>
                  <a:schemeClr val="tx1"/>
                </a:solidFill>
                <a:latin typeface="Times New Roman" panose="02020603050405020304" pitchFamily="18" charset="0"/>
                <a:cs typeface="Times New Roman" panose="02020603050405020304" pitchFamily="18" charset="0"/>
              </a:endParaRPr>
            </a:p>
          </p:txBody>
        </p:sp>
      </p:grpSp>
      <p:sp>
        <p:nvSpPr>
          <p:cNvPr id="2" name="文本框 1"/>
          <p:cNvSpPr txBox="1"/>
          <p:nvPr/>
        </p:nvSpPr>
        <p:spPr>
          <a:xfrm>
            <a:off x="0" y="4589145"/>
            <a:ext cx="9144000" cy="583565"/>
          </a:xfrm>
          <a:prstGeom prst="rect">
            <a:avLst/>
          </a:prstGeom>
          <a:solidFill>
            <a:schemeClr val="accent1">
              <a:lumMod val="20000"/>
              <a:lumOff val="80000"/>
            </a:schemeClr>
          </a:solidFill>
          <a:ln>
            <a:noFill/>
          </a:ln>
        </p:spPr>
        <p:style>
          <a:lnRef idx="3">
            <a:srgbClr val="FFFFFF"/>
          </a:lnRef>
          <a:fillRef idx="1">
            <a:srgbClr val="333399"/>
          </a:fillRef>
          <a:effectRef idx="1">
            <a:srgbClr val="333399"/>
          </a:effectRef>
          <a:fontRef idx="minor">
            <a:srgbClr val="FFFFFF"/>
          </a:fontRef>
        </p:style>
        <p:txBody>
          <a:bodyPr wrap="square">
            <a:spAutoFit/>
          </a:bodyPr>
          <a:lstStyle/>
          <a:p>
            <a:pPr marL="0" marR="0" lvl="0" indent="0" algn="l" defTabSz="914400" rtl="0" eaLnBrk="1" fontAlgn="base" latinLnBrk="0" hangingPunct="1">
              <a:lnSpc>
                <a:spcPct val="80000"/>
              </a:lnSpc>
              <a:spcBef>
                <a:spcPct val="0"/>
              </a:spcBef>
              <a:spcAft>
                <a:spcPct val="0"/>
              </a:spcAft>
              <a:buClrTx/>
              <a:buSzTx/>
              <a:buFontTx/>
              <a:buNone/>
              <a:defRPr/>
            </a:pPr>
            <a:r>
              <a:rPr kumimoji="0" lang="en-US" altLang="zh-CN" sz="2000" b="1" i="0" u="none" strike="noStrike" kern="1200" cap="none" spc="0" normalizeH="0" baseline="0" noProof="1">
                <a:solidFill>
                  <a:schemeClr val="accent6">
                    <a:lumMod val="75000"/>
                  </a:schemeClr>
                </a:solidFill>
                <a:effectLst>
                  <a:outerShdw blurRad="38100" dist="25400" dir="5400000" algn="ctr" rotWithShape="0">
                    <a:srgbClr val="6E747A">
                      <a:alpha val="43000"/>
                    </a:srgbClr>
                  </a:outerShdw>
                </a:effectLst>
                <a:uLnTx/>
                <a:uFillTx/>
                <a:latin typeface="Arial Narrow" panose="020B0606020202030204" pitchFamily="34" charset="0"/>
                <a:ea typeface="宋体" panose="02010600030101010101" pitchFamily="2" charset="-122"/>
                <a:cs typeface="Arial Narrow" panose="020B0606020202030204" pitchFamily="34" charset="0"/>
              </a:rPr>
              <a:t>J</a:t>
            </a:r>
            <a:r>
              <a:rPr kumimoji="0" lang="en-US" altLang="zh-CN" sz="2000" b="1" i="0" u="none" strike="noStrike" kern="1200" cap="none" spc="0" normalizeH="0" baseline="0" noProof="1">
                <a:solidFill>
                  <a:schemeClr val="accent6">
                    <a:lumMod val="75000"/>
                  </a:schemeClr>
                </a:solidFill>
                <a:effectLst>
                  <a:outerShdw blurRad="38100" dist="25400" dir="5400000" algn="ctr" rotWithShape="0">
                    <a:srgbClr val="6E747A">
                      <a:alpha val="43000"/>
                    </a:srgbClr>
                  </a:outerShdw>
                </a:effectLst>
                <a:uLnTx/>
                <a:uFillTx/>
                <a:latin typeface="Arial Narrow" panose="020B0606020202030204" pitchFamily="34" charset="0"/>
                <a:cs typeface="Arial Narrow" panose="020B0606020202030204" pitchFamily="34" charset="0"/>
              </a:rPr>
              <a:t>oin the sentences to make a paragraph. You can add your own sentences if necessary to make your paragraph more meaningful.</a:t>
            </a:r>
            <a:endParaRPr kumimoji="0" lang="en-US" altLang="zh-CN" sz="2000" b="1" i="0" u="none" strike="noStrike" kern="1200" cap="none" spc="0" normalizeH="0" baseline="0" noProof="1">
              <a:solidFill>
                <a:schemeClr val="accent6">
                  <a:lumMod val="75000"/>
                </a:schemeClr>
              </a:solidFill>
              <a:effectLst>
                <a:outerShdw blurRad="38100" dist="25400" dir="5400000" algn="ctr" rotWithShape="0">
                  <a:srgbClr val="6E747A">
                    <a:alpha val="43000"/>
                  </a:srgbClr>
                </a:outerShdw>
              </a:effectLst>
              <a:uLnTx/>
              <a:uFillTx/>
              <a:latin typeface="Arial Narrow" panose="020B0606020202030204" pitchFamily="34" charset="0"/>
              <a:cs typeface="Arial Narrow" panose="020B0606020202030204" pitchFamily="34" charset="0"/>
            </a:endParaRPr>
          </a:p>
        </p:txBody>
      </p:sp>
      <p:pic>
        <p:nvPicPr>
          <p:cNvPr id="7" name="图片 6" descr="303b32303236373437333bbfb4cae9"/>
          <p:cNvPicPr>
            <a:picLocks noChangeAspect="1"/>
          </p:cNvPicPr>
          <p:nvPr/>
        </p:nvPicPr>
        <p:blipFill>
          <a:blip r:embed="rId5" cstate="print">
            <a:extLst>
              <a:ext uri="{96DAC541-7B7A-43D3-8B79-37D633B846F1}">
                <asvg:svgBlip xmlns:asvg="http://schemas.microsoft.com/office/drawing/2016/SVG/main" r:embed="rId2"/>
              </a:ext>
            </a:extLst>
          </a:blip>
          <a:stretch>
            <a:fillRect/>
          </a:stretch>
        </p:blipFill>
        <p:spPr>
          <a:xfrm>
            <a:off x="315595" y="498475"/>
            <a:ext cx="425450" cy="431165"/>
          </a:xfrm>
          <a:prstGeom prst="rect">
            <a:avLst/>
          </a:prstGeom>
        </p:spPr>
      </p:pic>
      <p:pic>
        <p:nvPicPr>
          <p:cNvPr id="8" name="图片 7" descr="303b32303236373437333bbfb4cae9"/>
          <p:cNvPicPr>
            <a:picLocks noChangeAspect="1"/>
          </p:cNvPicPr>
          <p:nvPr/>
        </p:nvPicPr>
        <p:blipFill>
          <a:blip r:embed="rId6" cstate="print">
            <a:extLst>
              <a:ext uri="{96DAC541-7B7A-43D3-8B79-37D633B846F1}">
                <asvg:svgBlip xmlns:asvg="http://schemas.microsoft.com/office/drawing/2016/SVG/main" r:embed="rId2"/>
              </a:ext>
            </a:extLst>
          </a:blip>
          <a:stretch>
            <a:fillRect/>
          </a:stretch>
        </p:blipFill>
        <p:spPr>
          <a:xfrm rot="10500000" flipV="1">
            <a:off x="328295" y="2647950"/>
            <a:ext cx="342900" cy="3028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ox(in)">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9" grpId="0" bldLvl="0" animBg="1"/>
      <p:bldP spid="24" grpId="0" bldLvl="0" animBg="1"/>
      <p:bldP spid="29" grpId="0" bldLvl="0" animBg="1"/>
      <p:bldP spid="34" grpId="0" bldLvl="0" animBg="1"/>
      <p:bldP spid="2"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823595" y="808355"/>
            <a:ext cx="7451725" cy="3607435"/>
          </a:xfrm>
          <a:prstGeom prst="rect">
            <a:avLst/>
          </a:prstGeom>
          <a:ln>
            <a:solidFill>
              <a:srgbClr val="6C6CCE"/>
            </a:solidFill>
            <a:prstDash val="dashDot"/>
          </a:ln>
          <a:effectLst>
            <a:glow rad="101600">
              <a:schemeClr val="accent2">
                <a:satMod val="175000"/>
                <a:alpha val="40000"/>
              </a:schemeClr>
            </a:glow>
          </a:effectLst>
        </p:spPr>
        <p:txBody>
          <a:bodyPr wrap="square">
            <a:spAutoFit/>
          </a:bodyPr>
          <a:lstStyle/>
          <a:p>
            <a:pPr marL="0" marR="0" lvl="0" indent="0" algn="just" defTabSz="914400" rtl="0" fontAlgn="base">
              <a:lnSpc>
                <a:spcPct val="100000"/>
              </a:lnSpc>
              <a:spcBef>
                <a:spcPts val="1500"/>
              </a:spcBef>
              <a:spcAft>
                <a:spcPct val="0"/>
              </a:spcAft>
              <a:buClrTx/>
              <a:buSzTx/>
              <a:buFontTx/>
              <a:buNone/>
              <a:defRPr/>
            </a:pPr>
            <a:r>
              <a:rPr kumimoji="0" lang="en-US" altLang="zh-CN" sz="2400" b="1"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rPr>
              <a:t>To keep healthy and get rid of bad habits, </a:t>
            </a:r>
            <a:r>
              <a:rPr kumimoji="0" lang="en-US" altLang="zh-CN" sz="2400" b="1" i="0" u="none" strike="noStrike" kern="1200" cap="none" spc="0" normalizeH="0" baseline="0" noProof="0" dirty="0">
                <a:ln>
                  <a:noFill/>
                </a:ln>
                <a:solidFill>
                  <a:srgbClr val="FF3300"/>
                </a:solidFill>
                <a:effectLst/>
                <a:uLnTx/>
                <a:uFillTx/>
                <a:latin typeface="Times New Roman" panose="02020603050405020304" pitchFamily="18" charset="0"/>
                <a:ea typeface="宋体" panose="02010600030101010101" pitchFamily="2" charset="-122"/>
                <a:cs typeface="Times New Roman" panose="02020603050405020304" pitchFamily="18" charset="0"/>
              </a:rPr>
              <a:t>sometimes it is also a good idea to get professional help. </a:t>
            </a:r>
            <a:r>
              <a:rPr kumimoji="0" lang="en-US" altLang="zh-CN" sz="2400" b="1"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rPr>
              <a:t>A nutrition specialist will take an hour to make a balanced diet menu for you. </a:t>
            </a:r>
            <a:r>
              <a:rPr kumimoji="0" lang="en-US" altLang="zh-CN" sz="2400" b="1" i="0" u="none" strike="noStrike" kern="1200" cap="none" spc="0" normalizeH="0" baseline="0" noProof="0" dirty="0">
                <a:ln>
                  <a:noFill/>
                </a:ln>
                <a:solidFill>
                  <a:srgbClr val="1F02FF"/>
                </a:solidFill>
                <a:effectLst/>
                <a:uLnTx/>
                <a:uFillTx/>
                <a:latin typeface="Times New Roman" panose="02020603050405020304" pitchFamily="18" charset="0"/>
                <a:ea typeface="宋体" panose="02010600030101010101" pitchFamily="2" charset="-122"/>
                <a:cs typeface="Times New Roman" panose="02020603050405020304" pitchFamily="18" charset="0"/>
              </a:rPr>
              <a:t>It is also useful to turn to a fitness consultant for advice.</a:t>
            </a:r>
            <a:endParaRPr kumimoji="0" lang="en-US" altLang="zh-CN" sz="2400" b="1" i="0" u="none" strike="noStrike" kern="1200" cap="none" spc="0" normalizeH="0" baseline="0" noProof="0" dirty="0">
              <a:ln>
                <a:noFill/>
              </a:ln>
              <a:solidFill>
                <a:srgbClr val="1F02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just" defTabSz="914400" rtl="0" fontAlgn="base">
              <a:lnSpc>
                <a:spcPct val="100000"/>
              </a:lnSpc>
              <a:spcBef>
                <a:spcPts val="1500"/>
              </a:spcBef>
              <a:spcAft>
                <a:spcPct val="0"/>
              </a:spcAft>
              <a:buClrTx/>
              <a:buSzTx/>
              <a:buFontTx/>
              <a:buNone/>
              <a:defRPr/>
            </a:pPr>
            <a:r>
              <a:rPr kumimoji="0" lang="en-US" altLang="zh-CN" sz="2400" b="1"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rPr>
              <a:t>You can also help yourself with some common sense. For example, </a:t>
            </a:r>
            <a:r>
              <a:rPr kumimoji="0" lang="en-US" altLang="zh-CN" sz="2400" b="1" i="0" u="none" strike="noStrike" kern="1200" cap="none" spc="0" normalizeH="0" baseline="0" noProof="0" dirty="0">
                <a:ln>
                  <a:noFill/>
                </a:ln>
                <a:solidFill>
                  <a:schemeClr val="accent5">
                    <a:lumMod val="25000"/>
                  </a:schemeClr>
                </a:solidFill>
                <a:effectLst/>
                <a:uLnTx/>
                <a:uFillTx/>
                <a:latin typeface="Times New Roman" panose="02020603050405020304" pitchFamily="18" charset="0"/>
                <a:ea typeface="宋体" panose="02010600030101010101" pitchFamily="2" charset="-122"/>
                <a:cs typeface="Times New Roman" panose="02020603050405020304" pitchFamily="18" charset="0"/>
              </a:rPr>
              <a:t>it is harmful to skip breakfast too often.</a:t>
            </a:r>
            <a:r>
              <a:rPr kumimoji="0" lang="en-US" altLang="zh-CN" sz="2400" b="1"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400" b="1" i="0" u="none" strike="noStrike" kern="1200" cap="none" spc="0" normalizeH="0" baseline="0" noProof="0" dirty="0">
                <a:ln>
                  <a:noFill/>
                </a:ln>
                <a:solidFill>
                  <a:srgbClr val="FF3300"/>
                </a:solidFill>
                <a:effectLst/>
                <a:uLnTx/>
                <a:uFillTx/>
                <a:latin typeface="Times New Roman" panose="02020603050405020304" pitchFamily="18" charset="0"/>
                <a:ea typeface="宋体" panose="02010600030101010101" pitchFamily="2" charset="-122"/>
                <a:cs typeface="Times New Roman" panose="02020603050405020304" pitchFamily="18" charset="0"/>
              </a:rPr>
              <a:t>It is important to avoid passive cigarette smoking.</a:t>
            </a:r>
            <a:r>
              <a:rPr kumimoji="0" lang="en-US" altLang="zh-CN" sz="2400" b="1"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rPr>
              <a:t> And, of course, </a:t>
            </a:r>
            <a:r>
              <a:rPr kumimoji="0" lang="en-US" altLang="zh-CN" sz="2400" b="1" i="0" u="none" strike="noStrike" kern="1200" cap="none" spc="0" normalizeH="0" baseline="0" noProof="0" dirty="0">
                <a:ln>
                  <a:noFill/>
                </a:ln>
                <a:solidFill>
                  <a:srgbClr val="7030A0"/>
                </a:solidFill>
                <a:effectLst/>
                <a:uLnTx/>
                <a:uFillTx/>
                <a:latin typeface="Times New Roman" panose="02020603050405020304" pitchFamily="18" charset="0"/>
                <a:ea typeface="宋体" panose="02010600030101010101" pitchFamily="2" charset="-122"/>
                <a:cs typeface="Times New Roman" panose="02020603050405020304" pitchFamily="18" charset="0"/>
              </a:rPr>
              <a:t>it is dangerous to take illegal drugs too.</a:t>
            </a:r>
            <a:endParaRPr kumimoji="0" lang="zh-CN" altLang="en-US" sz="2400" b="1" i="0" u="none" strike="noStrike" kern="1200" cap="none" spc="0" normalizeH="0" baseline="0" noProof="0" dirty="0">
              <a:ln>
                <a:noFill/>
              </a:ln>
              <a:solidFill>
                <a:srgbClr val="7030A0"/>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4" name="Picture 32" descr="See the source image"/>
          <p:cNvPicPr>
            <a:picLocks noChangeAspect="1"/>
          </p:cNvPicPr>
          <p:nvPr/>
        </p:nvPicPr>
        <p:blipFill>
          <a:blip r:embed="rId1" cstate="print"/>
          <a:srcRect t="23531" b="26469"/>
          <a:stretch>
            <a:fillRect/>
          </a:stretch>
        </p:blipFill>
        <p:spPr>
          <a:xfrm>
            <a:off x="3434080" y="394335"/>
            <a:ext cx="1768079" cy="267891"/>
          </a:xfrm>
          <a:prstGeom prst="rect">
            <a:avLst/>
          </a:prstGeom>
          <a:noFill/>
          <a:ln w="9525">
            <a:noFill/>
          </a:ln>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ox(in)">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0">
          <a:blip r:embed="rId1" cstate="print"/>
          <a:stretch>
            <a:fillRect b="-3000"/>
          </a:stretch>
        </a:blipFill>
        <a:effectLst/>
      </p:bgPr>
    </p:bg>
    <p:spTree>
      <p:nvGrpSpPr>
        <p:cNvPr id="1" name=""/>
        <p:cNvGrpSpPr/>
        <p:nvPr/>
      </p:nvGrpSpPr>
      <p:grpSpPr>
        <a:xfrm>
          <a:off x="0" y="0"/>
          <a:ext cx="0" cy="0"/>
          <a:chOff x="0" y="0"/>
          <a:chExt cx="0" cy="0"/>
        </a:xfrm>
      </p:grpSpPr>
      <p:sp>
        <p:nvSpPr>
          <p:cNvPr id="21506" name="TextBox 3"/>
          <p:cNvSpPr txBox="1"/>
          <p:nvPr/>
        </p:nvSpPr>
        <p:spPr>
          <a:xfrm>
            <a:off x="570230" y="589280"/>
            <a:ext cx="8573770" cy="4425950"/>
          </a:xfrm>
          <a:prstGeom prst="rect">
            <a:avLst/>
          </a:prstGeom>
          <a:noFill/>
          <a:ln w="9525">
            <a:noFill/>
          </a:ln>
        </p:spPr>
        <p:txBody>
          <a:bodyPr wrap="square">
            <a:spAutoFit/>
          </a:bodyPr>
          <a:lstStyle/>
          <a:p>
            <a:pPr marL="358775" indent="-358775">
              <a:lnSpc>
                <a:spcPts val="2600"/>
              </a:lnSpc>
            </a:pPr>
            <a:r>
              <a:rPr lang="en-US" altLang="zh-CN" sz="2100" b="1" dirty="0">
                <a:latin typeface="Times New Roman" panose="02020603050405020304" pitchFamily="18" charset="0"/>
                <a:cs typeface="Times New Roman" panose="02020603050405020304" pitchFamily="18" charset="0"/>
              </a:rPr>
              <a:t>1 A: Hello, doctor. I want to lose weight, but I just can’t seem to do it. What can you do to help me?</a:t>
            </a:r>
            <a:endParaRPr lang="en-US" altLang="zh-CN" sz="2100" b="1" dirty="0">
              <a:latin typeface="Times New Roman" panose="02020603050405020304" pitchFamily="18" charset="0"/>
              <a:cs typeface="Times New Roman" panose="02020603050405020304" pitchFamily="18" charset="0"/>
            </a:endParaRPr>
          </a:p>
          <a:p>
            <a:pPr marL="358775" indent="-358775">
              <a:lnSpc>
                <a:spcPts val="2600"/>
              </a:lnSpc>
            </a:pPr>
            <a:r>
              <a:rPr lang="en-US" altLang="zh-CN" sz="2100" b="1" dirty="0">
                <a:latin typeface="Times New Roman" panose="02020603050405020304" pitchFamily="18" charset="0"/>
                <a:cs typeface="Times New Roman" panose="02020603050405020304" pitchFamily="18" charset="0"/>
              </a:rPr>
              <a:t>  B: Well, first, it’s necessary to _____________what you eat. Cut out all fatty food and sugary drinks, and eat more fruit and vegetables.</a:t>
            </a:r>
            <a:endParaRPr lang="en-US" altLang="zh-CN" sz="2100" b="1" dirty="0">
              <a:latin typeface="Times New Roman" panose="02020603050405020304" pitchFamily="18" charset="0"/>
              <a:cs typeface="Times New Roman" panose="02020603050405020304" pitchFamily="18" charset="0"/>
            </a:endParaRPr>
          </a:p>
          <a:p>
            <a:pPr marL="358775" indent="-358775">
              <a:lnSpc>
                <a:spcPts val="2600"/>
              </a:lnSpc>
            </a:pPr>
            <a:r>
              <a:rPr lang="en-US" altLang="zh-CN" sz="2100" b="1" dirty="0">
                <a:latin typeface="Times New Roman" panose="02020603050405020304" pitchFamily="18" charset="0"/>
                <a:cs typeface="Times New Roman" panose="02020603050405020304" pitchFamily="18" charset="0"/>
              </a:rPr>
              <a:t>2. A:I really need to _________ a way to exercise more. I could use a fitness app, but my phone’s full.</a:t>
            </a:r>
            <a:endParaRPr lang="en-US" altLang="zh-CN" sz="2100" b="1" dirty="0">
              <a:latin typeface="Times New Roman" panose="02020603050405020304" pitchFamily="18" charset="0"/>
              <a:cs typeface="Times New Roman" panose="02020603050405020304" pitchFamily="18" charset="0"/>
            </a:endParaRPr>
          </a:p>
          <a:p>
            <a:pPr marL="358775" indent="-358775">
              <a:lnSpc>
                <a:spcPts val="2600"/>
              </a:lnSpc>
            </a:pPr>
            <a:r>
              <a:rPr lang="en-US" altLang="zh-CN" sz="2100" b="1" dirty="0">
                <a:latin typeface="Times New Roman" panose="02020603050405020304" pitchFamily="18" charset="0"/>
                <a:cs typeface="Times New Roman" panose="02020603050405020304" pitchFamily="18" charset="0"/>
              </a:rPr>
              <a:t>    B: So delete a few files. I’m sure the app doesn’t take up much space.</a:t>
            </a:r>
            <a:endParaRPr lang="en-US" altLang="zh-CN" sz="2100" b="1" dirty="0">
              <a:latin typeface="Times New Roman" panose="02020603050405020304" pitchFamily="18" charset="0"/>
              <a:cs typeface="Times New Roman" panose="02020603050405020304" pitchFamily="18" charset="0"/>
            </a:endParaRPr>
          </a:p>
          <a:p>
            <a:pPr marL="358775" indent="-358775">
              <a:lnSpc>
                <a:spcPts val="2600"/>
              </a:lnSpc>
            </a:pPr>
            <a:r>
              <a:rPr lang="en-US" altLang="zh-CN" sz="2100" b="1" dirty="0">
                <a:latin typeface="Times New Roman" panose="02020603050405020304" pitchFamily="18" charset="0"/>
                <a:cs typeface="Times New Roman" panose="02020603050405020304" pitchFamily="18" charset="0"/>
              </a:rPr>
              <a:t>3. A: Before exercising, always do a few warm-ups to___________.</a:t>
            </a:r>
            <a:endParaRPr lang="en-US" altLang="zh-CN" sz="2100" b="1" dirty="0">
              <a:latin typeface="Times New Roman" panose="02020603050405020304" pitchFamily="18" charset="0"/>
              <a:cs typeface="Times New Roman" panose="02020603050405020304" pitchFamily="18" charset="0"/>
            </a:endParaRPr>
          </a:p>
          <a:p>
            <a:pPr marL="358775" indent="-358775">
              <a:lnSpc>
                <a:spcPts val="2600"/>
              </a:lnSpc>
            </a:pPr>
            <a:r>
              <a:rPr lang="en-US" altLang="zh-CN" sz="2100" b="1" dirty="0">
                <a:latin typeface="Times New Roman" panose="02020603050405020304" pitchFamily="18" charset="0"/>
                <a:cs typeface="Times New Roman" panose="02020603050405020304" pitchFamily="18" charset="0"/>
              </a:rPr>
              <a:t>    B: I know. But then I always feel too tired to continue!</a:t>
            </a:r>
            <a:endParaRPr lang="en-US" altLang="zh-CN" sz="2100" b="1" dirty="0">
              <a:latin typeface="Times New Roman" panose="02020603050405020304" pitchFamily="18" charset="0"/>
              <a:cs typeface="Times New Roman" panose="02020603050405020304" pitchFamily="18" charset="0"/>
            </a:endParaRPr>
          </a:p>
          <a:p>
            <a:pPr marL="358775" indent="-358775">
              <a:lnSpc>
                <a:spcPts val="2600"/>
              </a:lnSpc>
            </a:pPr>
            <a:r>
              <a:rPr lang="en-US" altLang="zh-CN" sz="2100" b="1" dirty="0">
                <a:latin typeface="Times New Roman" panose="02020603050405020304" pitchFamily="18" charset="0"/>
                <a:cs typeface="Times New Roman" panose="02020603050405020304" pitchFamily="18" charset="0"/>
              </a:rPr>
              <a:t>4. A:Should I go for the pizza or the fried chicken? I hate ________________ like these. You know what - I’m going to eat both!</a:t>
            </a:r>
            <a:endParaRPr lang="en-US" altLang="zh-CN" sz="2100" b="1" dirty="0">
              <a:latin typeface="Times New Roman" panose="02020603050405020304" pitchFamily="18" charset="0"/>
              <a:cs typeface="Times New Roman" panose="02020603050405020304" pitchFamily="18" charset="0"/>
            </a:endParaRPr>
          </a:p>
          <a:p>
            <a:pPr marL="358775" indent="-358775">
              <a:lnSpc>
                <a:spcPts val="2600"/>
              </a:lnSpc>
            </a:pPr>
            <a:r>
              <a:rPr lang="en-US" altLang="zh-CN" sz="2100" b="1" dirty="0">
                <a:latin typeface="Times New Roman" panose="02020603050405020304" pitchFamily="18" charset="0"/>
                <a:cs typeface="Times New Roman" panose="02020603050405020304" pitchFamily="18" charset="0"/>
              </a:rPr>
              <a:t>    B:Wow! Don’t eat too much junk food - you’ll get fat. I’ve actually _________________ to go on a diet, so I’ll just stick to the fruit salad.</a:t>
            </a:r>
            <a:endParaRPr lang="en-US" altLang="zh-CN" sz="2100" b="1" dirty="0">
              <a:latin typeface="Times New Roman" panose="02020603050405020304" pitchFamily="18" charset="0"/>
              <a:ea typeface="Times New Roman" panose="02020603050405020304" pitchFamily="18" charset="0"/>
            </a:endParaRPr>
          </a:p>
        </p:txBody>
      </p:sp>
      <p:sp>
        <p:nvSpPr>
          <p:cNvPr id="5" name="矩形 4"/>
          <p:cNvSpPr/>
          <p:nvPr/>
        </p:nvSpPr>
        <p:spPr>
          <a:xfrm>
            <a:off x="1143000" y="70247"/>
            <a:ext cx="6858000" cy="681355"/>
          </a:xfrm>
          <a:prstGeom prst="rect">
            <a:avLst/>
          </a:prstGeom>
          <a:solidFill>
            <a:schemeClr val="accent1">
              <a:lumMod val="90000"/>
            </a:schemeClr>
          </a:solidFill>
          <a:ln>
            <a:solidFill>
              <a:srgbClr val="92D050"/>
            </a:solidFill>
          </a:ln>
        </p:spPr>
        <p:txBody>
          <a:bodyPr>
            <a:spAutoFit/>
          </a:bodyPr>
          <a:lstStyle/>
          <a:p>
            <a:pPr marL="0" marR="0" lvl="0" indent="0" algn="ctr" defTabSz="914400" rtl="0" eaLnBrk="1" fontAlgn="base" latinLnBrk="0" hangingPunct="1">
              <a:lnSpc>
                <a:spcPts val="2300"/>
              </a:lnSpc>
              <a:spcBef>
                <a:spcPct val="0"/>
              </a:spcBef>
              <a:spcAft>
                <a:spcPct val="0"/>
              </a:spcAft>
              <a:buClrTx/>
              <a:buSzTx/>
              <a:buFontTx/>
              <a:buNone/>
              <a:defRPr/>
            </a:pPr>
            <a:r>
              <a:rPr kumimoji="0" lang="en-US" altLang="zh-CN" sz="2100" b="1"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rPr>
              <a:t>begin with,  be in control of, make a choice, </a:t>
            </a:r>
            <a:endParaRPr kumimoji="0" lang="en-US" altLang="zh-CN" sz="2100" b="1"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1" fontAlgn="base" latinLnBrk="0" hangingPunct="1">
              <a:lnSpc>
                <a:spcPts val="2300"/>
              </a:lnSpc>
              <a:spcBef>
                <a:spcPct val="0"/>
              </a:spcBef>
              <a:spcAft>
                <a:spcPct val="0"/>
              </a:spcAft>
              <a:buClrTx/>
              <a:buSzTx/>
              <a:buFontTx/>
              <a:buNone/>
              <a:defRPr/>
            </a:pPr>
            <a:r>
              <a:rPr kumimoji="0" lang="en-US" altLang="zh-CN" sz="2100" b="1"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rPr>
              <a:t>decide on,  make up one‘s mind</a:t>
            </a:r>
            <a:endParaRPr kumimoji="0" lang="zh-CN" altLang="en-US" sz="2100" b="1"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6" name="矩形 5"/>
          <p:cNvSpPr/>
          <p:nvPr/>
        </p:nvSpPr>
        <p:spPr>
          <a:xfrm>
            <a:off x="2916873" y="1952149"/>
            <a:ext cx="1257300" cy="414020"/>
          </a:xfrm>
          <a:prstGeom prst="rect">
            <a:avLst/>
          </a:prstGeom>
          <a:noFill/>
          <a:ln w="9525">
            <a:noFill/>
          </a:ln>
        </p:spPr>
        <p:txBody>
          <a:bodyPr wrap="none">
            <a:spAutoFit/>
          </a:bodyPr>
          <a:lstStyle/>
          <a:p>
            <a:r>
              <a:rPr lang="en-US" altLang="zh-CN" sz="2100" b="1" dirty="0">
                <a:solidFill>
                  <a:srgbClr val="FF0000"/>
                </a:solidFill>
                <a:latin typeface="Times New Roman" panose="02020603050405020304" pitchFamily="18" charset="0"/>
                <a:cs typeface="Times New Roman" panose="02020603050405020304" pitchFamily="18" charset="0"/>
              </a:rPr>
              <a:t>decide on </a:t>
            </a:r>
            <a:endParaRPr lang="zh-CN" altLang="en-US" sz="2100" b="1" dirty="0">
              <a:solidFill>
                <a:srgbClr val="FF0000"/>
              </a:solidFill>
              <a:latin typeface="Times New Roman" panose="02020603050405020304" pitchFamily="18" charset="0"/>
              <a:ea typeface="Times New Roman" panose="02020603050405020304" pitchFamily="18" charset="0"/>
            </a:endParaRPr>
          </a:p>
        </p:txBody>
      </p:sp>
      <p:sp>
        <p:nvSpPr>
          <p:cNvPr id="7" name="矩形 6"/>
          <p:cNvSpPr/>
          <p:nvPr/>
        </p:nvSpPr>
        <p:spPr>
          <a:xfrm>
            <a:off x="4174331" y="1212850"/>
            <a:ext cx="1904365" cy="414020"/>
          </a:xfrm>
          <a:prstGeom prst="rect">
            <a:avLst/>
          </a:prstGeom>
          <a:noFill/>
          <a:ln w="9525">
            <a:noFill/>
          </a:ln>
        </p:spPr>
        <p:txBody>
          <a:bodyPr wrap="none">
            <a:spAutoFit/>
          </a:bodyPr>
          <a:lstStyle/>
          <a:p>
            <a:r>
              <a:rPr lang="en-US" altLang="zh-CN" sz="2100" b="1" dirty="0">
                <a:solidFill>
                  <a:srgbClr val="FF0000"/>
                </a:solidFill>
                <a:latin typeface="Times New Roman" panose="02020603050405020304" pitchFamily="18" charset="0"/>
                <a:cs typeface="Times New Roman" panose="02020603050405020304" pitchFamily="18" charset="0"/>
              </a:rPr>
              <a:t>be in control of </a:t>
            </a:r>
            <a:endParaRPr lang="zh-CN" altLang="en-US" sz="2100" b="1" dirty="0">
              <a:solidFill>
                <a:srgbClr val="FF0000"/>
              </a:solidFill>
              <a:latin typeface="Times New Roman" panose="02020603050405020304" pitchFamily="18" charset="0"/>
              <a:ea typeface="Times New Roman" panose="02020603050405020304" pitchFamily="18" charset="0"/>
            </a:endParaRPr>
          </a:p>
        </p:txBody>
      </p:sp>
      <p:sp>
        <p:nvSpPr>
          <p:cNvPr id="8" name="矩形 7"/>
          <p:cNvSpPr/>
          <p:nvPr/>
        </p:nvSpPr>
        <p:spPr>
          <a:xfrm>
            <a:off x="1094264" y="3898345"/>
            <a:ext cx="1924050" cy="414020"/>
          </a:xfrm>
          <a:prstGeom prst="rect">
            <a:avLst/>
          </a:prstGeom>
          <a:noFill/>
          <a:ln w="9525">
            <a:noFill/>
          </a:ln>
        </p:spPr>
        <p:txBody>
          <a:bodyPr wrap="none">
            <a:spAutoFit/>
          </a:bodyPr>
          <a:lstStyle/>
          <a:p>
            <a:r>
              <a:rPr lang="en-US" altLang="zh-CN" sz="2100" b="1" dirty="0">
                <a:solidFill>
                  <a:srgbClr val="FF0000"/>
                </a:solidFill>
                <a:latin typeface="Times New Roman" panose="02020603050405020304" pitchFamily="18" charset="0"/>
                <a:cs typeface="Times New Roman" panose="02020603050405020304" pitchFamily="18" charset="0"/>
              </a:rPr>
              <a:t>making choices</a:t>
            </a:r>
            <a:endParaRPr lang="zh-CN" altLang="en-US" sz="2100" b="1" dirty="0">
              <a:solidFill>
                <a:srgbClr val="FF0000"/>
              </a:solidFill>
              <a:latin typeface="Times New Roman" panose="02020603050405020304" pitchFamily="18" charset="0"/>
              <a:ea typeface="Times New Roman" panose="02020603050405020304" pitchFamily="18" charset="0"/>
            </a:endParaRPr>
          </a:p>
        </p:txBody>
      </p:sp>
      <p:sp>
        <p:nvSpPr>
          <p:cNvPr id="9" name="矩形 8"/>
          <p:cNvSpPr/>
          <p:nvPr/>
        </p:nvSpPr>
        <p:spPr>
          <a:xfrm>
            <a:off x="6624400" y="2881551"/>
            <a:ext cx="1376680" cy="414020"/>
          </a:xfrm>
          <a:prstGeom prst="rect">
            <a:avLst/>
          </a:prstGeom>
          <a:noFill/>
          <a:ln w="9525">
            <a:noFill/>
          </a:ln>
        </p:spPr>
        <p:txBody>
          <a:bodyPr wrap="none">
            <a:spAutoFit/>
          </a:bodyPr>
          <a:lstStyle/>
          <a:p>
            <a:r>
              <a:rPr lang="en-US" altLang="zh-CN" sz="2100" b="1" dirty="0">
                <a:solidFill>
                  <a:srgbClr val="FF0000"/>
                </a:solidFill>
                <a:latin typeface="Times New Roman" panose="02020603050405020304" pitchFamily="18" charset="0"/>
                <a:cs typeface="Times New Roman" panose="02020603050405020304" pitchFamily="18" charset="0"/>
              </a:rPr>
              <a:t>begin with</a:t>
            </a:r>
            <a:endParaRPr lang="zh-CN" altLang="en-US" sz="2100" b="1" dirty="0">
              <a:solidFill>
                <a:srgbClr val="FF0000"/>
              </a:solidFill>
              <a:latin typeface="Times New Roman" panose="02020603050405020304" pitchFamily="18" charset="0"/>
              <a:ea typeface="Times New Roman" panose="02020603050405020304" pitchFamily="18" charset="0"/>
            </a:endParaRPr>
          </a:p>
        </p:txBody>
      </p:sp>
      <p:sp>
        <p:nvSpPr>
          <p:cNvPr id="10" name="矩形 9"/>
          <p:cNvSpPr/>
          <p:nvPr/>
        </p:nvSpPr>
        <p:spPr>
          <a:xfrm>
            <a:off x="1094185" y="4601210"/>
            <a:ext cx="2251710" cy="414020"/>
          </a:xfrm>
          <a:prstGeom prst="rect">
            <a:avLst/>
          </a:prstGeom>
          <a:noFill/>
          <a:ln w="9525">
            <a:noFill/>
          </a:ln>
        </p:spPr>
        <p:txBody>
          <a:bodyPr wrap="none">
            <a:spAutoFit/>
          </a:bodyPr>
          <a:lstStyle/>
          <a:p>
            <a:r>
              <a:rPr lang="en-US" altLang="zh-CN" sz="2100" b="1" dirty="0">
                <a:solidFill>
                  <a:srgbClr val="FF0000"/>
                </a:solidFill>
                <a:latin typeface="Times New Roman" panose="02020603050405020304" pitchFamily="18" charset="0"/>
                <a:cs typeface="Times New Roman" panose="02020603050405020304" pitchFamily="18" charset="0"/>
              </a:rPr>
              <a:t>made up my mind</a:t>
            </a:r>
            <a:endParaRPr lang="zh-CN" altLang="en-US" sz="2100" b="1" dirty="0">
              <a:solidFill>
                <a:srgbClr val="FF0000"/>
              </a:solidFill>
              <a:latin typeface="Times New Roman" panose="02020603050405020304" pitchFamily="18" charset="0"/>
              <a:ea typeface="Times New Roman" panose="02020603050405020304" pitchFamily="18" charset="0"/>
            </a:endParaRPr>
          </a:p>
        </p:txBody>
      </p:sp>
      <p:sp>
        <p:nvSpPr>
          <p:cNvPr id="2" name="文本框 1"/>
          <p:cNvSpPr txBox="1"/>
          <p:nvPr/>
        </p:nvSpPr>
        <p:spPr>
          <a:xfrm>
            <a:off x="1143000" y="70485"/>
            <a:ext cx="6858000" cy="681355"/>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marL="0" marR="0" lvl="0" indent="0" algn="l" defTabSz="914400" rtl="0" eaLnBrk="1" fontAlgn="base" latinLnBrk="0" hangingPunct="1">
              <a:lnSpc>
                <a:spcPct val="80000"/>
              </a:lnSpc>
              <a:spcBef>
                <a:spcPct val="0"/>
              </a:spcBef>
              <a:spcAft>
                <a:spcPct val="0"/>
              </a:spcAft>
              <a:buClrTx/>
              <a:buSzTx/>
              <a:buFontTx/>
              <a:buNone/>
              <a:defRPr/>
            </a:pPr>
            <a:r>
              <a:rPr kumimoji="0" lang="en-US" altLang="zh-CN" sz="2400" b="1" i="0" u="none" strike="noStrike" kern="1200" cap="none" spc="0" normalizeH="0" baseline="0" noProof="1">
                <a:ln>
                  <a:noFill/>
                </a:ln>
                <a:solidFill>
                  <a:schemeClr val="lt1"/>
                </a:solidFill>
                <a:effectLst/>
                <a:uLnTx/>
                <a:uFillTx/>
                <a:latin typeface="Arial Narrow" panose="020B0606020202030204" pitchFamily="34" charset="0"/>
                <a:ea typeface="+mn-ea"/>
                <a:cs typeface="Arial Narrow" panose="020B0606020202030204" pitchFamily="34" charset="0"/>
              </a:rPr>
              <a:t>Complete the conversations with the correct forms of the phrases in the box.</a:t>
            </a:r>
            <a:endParaRPr kumimoji="0" lang="en-US" altLang="zh-CN" sz="2400" b="1" i="0" u="none" strike="noStrike" kern="1200" cap="none" spc="0" normalizeH="0" baseline="0" noProof="1">
              <a:ln>
                <a:noFill/>
              </a:ln>
              <a:solidFill>
                <a:schemeClr val="lt1"/>
              </a:solidFill>
              <a:effectLst/>
              <a:uLnTx/>
              <a:uFillTx/>
              <a:latin typeface="Arial Narrow" panose="020B0606020202030204" pitchFamily="34" charset="0"/>
              <a:ea typeface="+mn-ea"/>
              <a:cs typeface="Arial Narrow" panose="020B0606020202030204"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2" fill="hold" grpId="0" nodeType="clickEffect">
                                  <p:stCondLst>
                                    <p:cond delay="0"/>
                                  </p:stCondLst>
                                  <p:childTnLst>
                                    <p:anim calcmode="lin" valueType="num">
                                      <p:cBhvr additive="base">
                                        <p:cTn id="6" dur="500"/>
                                        <p:tgtEl>
                                          <p:spTgt spid="2"/>
                                        </p:tgtEl>
                                        <p:attrNameLst>
                                          <p:attrName>ppt_x</p:attrName>
                                        </p:attrNameLst>
                                      </p:cBhvr>
                                      <p:tavLst>
                                        <p:tav tm="0">
                                          <p:val>
                                            <p:strVal val="ppt_x"/>
                                          </p:val>
                                        </p:tav>
                                        <p:tav tm="100000">
                                          <p:val>
                                            <p:strVal val="1+ppt_w/2"/>
                                          </p:val>
                                        </p:tav>
                                      </p:tavLst>
                                    </p:anim>
                                    <p:anim calcmode="lin" valueType="num">
                                      <p:cBhvr additive="base">
                                        <p:cTn id="7" dur="500"/>
                                        <p:tgtEl>
                                          <p:spTgt spid="2"/>
                                        </p:tgtEl>
                                        <p:attrNameLst>
                                          <p:attrName>ppt_y</p:attrName>
                                        </p:attrNameLst>
                                      </p:cBhvr>
                                      <p:tavLst>
                                        <p:tav tm="0">
                                          <p:val>
                                            <p:strVal val="ppt_y"/>
                                          </p:val>
                                        </p:tav>
                                        <p:tav tm="100000">
                                          <p:val>
                                            <p:strVal val="ppt_y"/>
                                          </p:val>
                                        </p:tav>
                                      </p:tavLst>
                                    </p:anim>
                                    <p:set>
                                      <p:cBhvr>
                                        <p:cTn id="8" dur="1" fill="hold">
                                          <p:stCondLst>
                                            <p:cond delay="499"/>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fade">
                                      <p:cBhvr>
                                        <p:cTn id="18" dur="500"/>
                                        <p:tgtEl>
                                          <p:spTgt spid="6">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8">
                                            <p:txEl>
                                              <p:pRg st="0" end="0"/>
                                            </p:txEl>
                                          </p:spTgt>
                                        </p:tgtEl>
                                        <p:attrNameLst>
                                          <p:attrName>style.visibility</p:attrName>
                                        </p:attrNameLst>
                                      </p:cBhvr>
                                      <p:to>
                                        <p:strVal val="visible"/>
                                      </p:to>
                                    </p:set>
                                    <p:animEffect transition="in" filter="fade">
                                      <p:cBhvr>
                                        <p:cTn id="28" dur="500"/>
                                        <p:tgtEl>
                                          <p:spTgt spid="8">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0">
                                            <p:txEl>
                                              <p:pRg st="0" end="0"/>
                                            </p:txEl>
                                          </p:spTgt>
                                        </p:tgtEl>
                                        <p:attrNameLst>
                                          <p:attrName>style.visibility</p:attrName>
                                        </p:attrNameLst>
                                      </p:cBhvr>
                                      <p:to>
                                        <p:strVal val="visible"/>
                                      </p:to>
                                    </p:set>
                                    <p:animEffect transition="in" filter="fade">
                                      <p:cBhvr>
                                        <p:cTn id="33"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2"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14300" y="617220"/>
            <a:ext cx="8879840" cy="443865"/>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a:spAutoFit/>
          </a:bodyPr>
          <a:lstStyle/>
          <a:p>
            <a:pPr lvl="1" indent="6985" algn="just">
              <a:lnSpc>
                <a:spcPct val="120000"/>
              </a:lnSpc>
            </a:pPr>
            <a:r>
              <a:rPr lang="en-US" altLang="en-US" sz="1905">
                <a:solidFill>
                  <a:schemeClr val="tx1"/>
                </a:solidFill>
                <a:latin typeface="Times New Roman" panose="02020603050405020304" pitchFamily="18" charset="0"/>
                <a:cs typeface="Times New Roman" panose="02020603050405020304" pitchFamily="18" charset="0"/>
                <a:sym typeface="+mn-ea"/>
              </a:rPr>
              <a:t>    </a:t>
            </a:r>
            <a:r>
              <a:rPr lang="en-US" altLang="zh-CN" sz="1905" smtClean="0">
                <a:solidFill>
                  <a:schemeClr val="tx1"/>
                </a:solidFill>
                <a:latin typeface="Times New Roman" panose="02020603050405020304" pitchFamily="18" charset="0"/>
                <a:cs typeface="Times New Roman" panose="02020603050405020304" pitchFamily="18" charset="0"/>
                <a:sym typeface="+mn-ea"/>
              </a:rPr>
              <a:t>Complete the article with the correct forms of the verbs in the brackets.</a:t>
            </a:r>
            <a:endParaRPr lang="en-US" altLang="zh-CN" sz="1905" smtClean="0">
              <a:solidFill>
                <a:schemeClr val="tx1"/>
              </a:solidFill>
              <a:latin typeface="Times New Roman" panose="02020603050405020304" pitchFamily="18" charset="0"/>
              <a:cs typeface="Times New Roman" panose="02020603050405020304" pitchFamily="18" charset="0"/>
            </a:endParaRPr>
          </a:p>
        </p:txBody>
      </p:sp>
      <p:pic>
        <p:nvPicPr>
          <p:cNvPr id="2049" name="Picture 1" descr="C:\Users\User\AppData\Roaming\Tencent\Users\503182750\QQ\WinTemp\RichOle\_PS(}]6ITK~T2~54ZG9$LU5.png"/>
          <p:cNvPicPr>
            <a:picLocks noChangeAspect="1" noChangeArrowheads="1"/>
          </p:cNvPicPr>
          <p:nvPr/>
        </p:nvPicPr>
        <p:blipFill>
          <a:blip r:embed="rId1" cstate="print">
            <a:extLst>
              <a:ext uri="{28A0092B-C50C-407E-A947-70E740481C1C}">
                <a14:useLocalDpi xmlns:a14="http://schemas.microsoft.com/office/drawing/2010/main" val="0"/>
              </a:ext>
            </a:extLst>
          </a:blip>
          <a:stretch>
            <a:fillRect/>
          </a:stretch>
        </p:blipFill>
        <p:spPr bwMode="auto">
          <a:xfrm>
            <a:off x="751915" y="993735"/>
            <a:ext cx="7228821" cy="4038973"/>
          </a:xfrm>
          <a:prstGeom prst="rect">
            <a:avLst/>
          </a:prstGeom>
          <a:noFill/>
          <a:extLst>
            <a:ext uri="{909E8E84-426E-40DD-AFC4-6F175D3DCCD1}">
              <a14:hiddenFill xmlns:a14="http://schemas.microsoft.com/office/drawing/2010/main">
                <a:solidFill>
                  <a:srgbClr val="FFFFFF"/>
                </a:solidFill>
              </a14:hiddenFill>
            </a:ext>
          </a:extLst>
        </p:spPr>
      </p:pic>
      <p:sp>
        <p:nvSpPr>
          <p:cNvPr id="8" name="文本框 7"/>
          <p:cNvSpPr txBox="1"/>
          <p:nvPr/>
        </p:nvSpPr>
        <p:spPr>
          <a:xfrm>
            <a:off x="4229017" y="1296755"/>
            <a:ext cx="964565" cy="384810"/>
          </a:xfrm>
          <a:prstGeom prst="rect">
            <a:avLst/>
          </a:prstGeom>
          <a:noFill/>
        </p:spPr>
        <p:txBody>
          <a:bodyPr wrap="none" rtlCol="0">
            <a:spAutoFit/>
          </a:bodyPr>
          <a:lstStyle/>
          <a:p>
            <a:pPr algn="l"/>
            <a:r>
              <a:rPr lang="en-US" altLang="zh-CN" sz="1905" smtClean="0">
                <a:solidFill>
                  <a:srgbClr val="FF0000"/>
                </a:solidFill>
                <a:latin typeface="Times New Roman" panose="02020603050405020304" pitchFamily="18" charset="0"/>
                <a:cs typeface="Times New Roman" panose="02020603050405020304" pitchFamily="18" charset="0"/>
              </a:rPr>
              <a:t>Located</a:t>
            </a:r>
            <a:endParaRPr lang="en-US" altLang="zh-CN" sz="1905" smtClean="0">
              <a:solidFill>
                <a:srgbClr val="FF0000"/>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3591548" y="1893946"/>
            <a:ext cx="742950" cy="384810"/>
          </a:xfrm>
          <a:prstGeom prst="rect">
            <a:avLst/>
          </a:prstGeom>
          <a:noFill/>
        </p:spPr>
        <p:txBody>
          <a:bodyPr wrap="none" rtlCol="0">
            <a:spAutoFit/>
          </a:bodyPr>
          <a:lstStyle>
            <a:defPPr>
              <a:defRPr lang="zh-CN"/>
            </a:defPPr>
            <a:lvl1pPr>
              <a:defRPr sz="2400">
                <a:solidFill>
                  <a:schemeClr val="accent1">
                    <a:lumMod val="75000"/>
                  </a:schemeClr>
                </a:solidFill>
              </a:defRPr>
            </a:lvl1pPr>
          </a:lstStyle>
          <a:p>
            <a:r>
              <a:rPr lang="en-US" altLang="zh-CN" sz="1905" smtClean="0">
                <a:solidFill>
                  <a:srgbClr val="FF0000"/>
                </a:solidFill>
                <a:latin typeface="Times New Roman" panose="02020603050405020304" pitchFamily="18" charset="0"/>
                <a:cs typeface="Times New Roman" panose="02020603050405020304" pitchFamily="18" charset="0"/>
              </a:rPr>
              <a:t>to see</a:t>
            </a:r>
            <a:endParaRPr lang="zh-CN" altLang="en-US" sz="1905"/>
          </a:p>
        </p:txBody>
      </p:sp>
      <p:sp>
        <p:nvSpPr>
          <p:cNvPr id="10" name="文本框 9"/>
          <p:cNvSpPr txBox="1"/>
          <p:nvPr/>
        </p:nvSpPr>
        <p:spPr>
          <a:xfrm>
            <a:off x="4734928" y="2188272"/>
            <a:ext cx="822960" cy="384810"/>
          </a:xfrm>
          <a:prstGeom prst="rect">
            <a:avLst/>
          </a:prstGeom>
          <a:noFill/>
        </p:spPr>
        <p:txBody>
          <a:bodyPr wrap="none" rtlCol="0">
            <a:spAutoFit/>
          </a:bodyPr>
          <a:lstStyle/>
          <a:p>
            <a:pPr algn="l"/>
            <a:r>
              <a:rPr lang="en-US" altLang="zh-CN" sz="1905" smtClean="0">
                <a:solidFill>
                  <a:srgbClr val="FF0000"/>
                </a:solidFill>
                <a:latin typeface="Times New Roman" panose="02020603050405020304" pitchFamily="18" charset="0"/>
                <a:cs typeface="Times New Roman" panose="02020603050405020304" pitchFamily="18" charset="0"/>
              </a:rPr>
              <a:t>to turn</a:t>
            </a:r>
            <a:endParaRPr lang="en-US" altLang="zh-CN" sz="1905" smtClean="0">
              <a:solidFill>
                <a:srgbClr val="FF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4277673" y="2791698"/>
            <a:ext cx="661670" cy="384810"/>
          </a:xfrm>
          <a:prstGeom prst="rect">
            <a:avLst/>
          </a:prstGeom>
          <a:noFill/>
        </p:spPr>
        <p:txBody>
          <a:bodyPr wrap="none" rtlCol="0">
            <a:spAutoFit/>
          </a:bodyPr>
          <a:lstStyle/>
          <a:p>
            <a:pPr algn="l">
              <a:buClrTx/>
              <a:buSzTx/>
            </a:pPr>
            <a:r>
              <a:rPr lang="en-US" altLang="zh-CN" sz="1905" smtClean="0">
                <a:solidFill>
                  <a:srgbClr val="FF0000"/>
                </a:solidFill>
                <a:latin typeface="Times New Roman" panose="02020603050405020304" pitchFamily="18" charset="0"/>
                <a:cs typeface="Times New Roman" panose="02020603050405020304" pitchFamily="18" charset="0"/>
              </a:rPr>
              <a:t>to sit</a:t>
            </a:r>
            <a:endParaRPr lang="en-US" altLang="zh-CN" sz="1905" smtClean="0">
              <a:solidFill>
                <a:srgbClr val="FF0000"/>
              </a:solidFill>
              <a:latin typeface="Times New Roman" panose="02020603050405020304" pitchFamily="18" charset="0"/>
              <a:cs typeface="Times New Roman" panose="02020603050405020304" pitchFamily="18" charset="0"/>
            </a:endParaRPr>
          </a:p>
        </p:txBody>
      </p:sp>
      <p:sp>
        <p:nvSpPr>
          <p:cNvPr id="13" name="文本框 12"/>
          <p:cNvSpPr txBox="1"/>
          <p:nvPr/>
        </p:nvSpPr>
        <p:spPr>
          <a:xfrm>
            <a:off x="3314287" y="3363159"/>
            <a:ext cx="897255" cy="384810"/>
          </a:xfrm>
          <a:prstGeom prst="rect">
            <a:avLst/>
          </a:prstGeom>
          <a:noFill/>
        </p:spPr>
        <p:txBody>
          <a:bodyPr wrap="none" rtlCol="0">
            <a:spAutoFit/>
          </a:bodyPr>
          <a:lstStyle/>
          <a:p>
            <a:pPr algn="l">
              <a:buClrTx/>
              <a:buSzTx/>
            </a:pPr>
            <a:r>
              <a:rPr lang="en-US" altLang="zh-CN" sz="1905" smtClean="0">
                <a:solidFill>
                  <a:srgbClr val="FF0000"/>
                </a:solidFill>
                <a:latin typeface="Times New Roman" panose="02020603050405020304" pitchFamily="18" charset="0"/>
                <a:cs typeface="Times New Roman" panose="02020603050405020304" pitchFamily="18" charset="0"/>
              </a:rPr>
              <a:t>painted</a:t>
            </a:r>
            <a:endParaRPr lang="en-US" altLang="zh-CN" sz="1905" smtClean="0">
              <a:solidFill>
                <a:srgbClr val="FF0000"/>
              </a:solidFill>
              <a:latin typeface="Times New Roman" panose="02020603050405020304" pitchFamily="18" charset="0"/>
              <a:cs typeface="Times New Roman" panose="02020603050405020304" pitchFamily="18" charset="0"/>
            </a:endParaRPr>
          </a:p>
        </p:txBody>
      </p:sp>
      <p:sp>
        <p:nvSpPr>
          <p:cNvPr id="14" name="文本框 13"/>
          <p:cNvSpPr txBox="1"/>
          <p:nvPr/>
        </p:nvSpPr>
        <p:spPr>
          <a:xfrm>
            <a:off x="5349423" y="3658039"/>
            <a:ext cx="923925" cy="384810"/>
          </a:xfrm>
          <a:prstGeom prst="rect">
            <a:avLst/>
          </a:prstGeom>
          <a:noFill/>
        </p:spPr>
        <p:txBody>
          <a:bodyPr wrap="none" rtlCol="0">
            <a:spAutoFit/>
          </a:bodyPr>
          <a:lstStyle/>
          <a:p>
            <a:pPr algn="l">
              <a:buClrTx/>
              <a:buSzTx/>
            </a:pPr>
            <a:r>
              <a:rPr lang="en-US" altLang="zh-CN" sz="1905" smtClean="0">
                <a:solidFill>
                  <a:srgbClr val="FF0000"/>
                </a:solidFill>
                <a:latin typeface="Times New Roman" panose="02020603050405020304" pitchFamily="18" charset="0"/>
                <a:cs typeface="Times New Roman" panose="02020603050405020304" pitchFamily="18" charset="0"/>
              </a:rPr>
              <a:t>ranging</a:t>
            </a:r>
            <a:endParaRPr lang="en-US" altLang="zh-CN" sz="1905" smtClean="0">
              <a:solidFill>
                <a:srgbClr val="FF0000"/>
              </a:solidFill>
              <a:latin typeface="Times New Roman" panose="02020603050405020304" pitchFamily="18" charset="0"/>
              <a:cs typeface="Times New Roman" panose="02020603050405020304" pitchFamily="18" charset="0"/>
            </a:endParaRPr>
          </a:p>
        </p:txBody>
      </p:sp>
      <p:sp>
        <p:nvSpPr>
          <p:cNvPr id="15" name="文本框 14"/>
          <p:cNvSpPr txBox="1"/>
          <p:nvPr/>
        </p:nvSpPr>
        <p:spPr>
          <a:xfrm>
            <a:off x="5763679" y="3974464"/>
            <a:ext cx="984885" cy="384810"/>
          </a:xfrm>
          <a:prstGeom prst="rect">
            <a:avLst/>
          </a:prstGeom>
          <a:noFill/>
        </p:spPr>
        <p:txBody>
          <a:bodyPr wrap="none" rtlCol="0">
            <a:spAutoFit/>
          </a:bodyPr>
          <a:lstStyle/>
          <a:p>
            <a:pPr algn="l">
              <a:buClrTx/>
              <a:buSzTx/>
            </a:pPr>
            <a:r>
              <a:rPr lang="en-US" altLang="zh-CN" sz="1905" smtClean="0">
                <a:solidFill>
                  <a:srgbClr val="FF0000"/>
                </a:solidFill>
                <a:latin typeface="Times New Roman" panose="02020603050405020304" pitchFamily="18" charset="0"/>
                <a:cs typeface="Times New Roman" panose="02020603050405020304" pitchFamily="18" charset="0"/>
              </a:rPr>
              <a:t>to invite</a:t>
            </a:r>
            <a:endParaRPr lang="en-US" altLang="zh-CN" sz="1905" smtClean="0">
              <a:solidFill>
                <a:srgbClr val="FF0000"/>
              </a:solidFill>
              <a:latin typeface="Times New Roman" panose="02020603050405020304" pitchFamily="18" charset="0"/>
              <a:cs typeface="Times New Roman" panose="02020603050405020304" pitchFamily="18" charset="0"/>
            </a:endParaRPr>
          </a:p>
        </p:txBody>
      </p:sp>
      <p:sp>
        <p:nvSpPr>
          <p:cNvPr id="16" name="文本框 15"/>
          <p:cNvSpPr txBox="1"/>
          <p:nvPr/>
        </p:nvSpPr>
        <p:spPr>
          <a:xfrm>
            <a:off x="1591401" y="4571715"/>
            <a:ext cx="661670" cy="384810"/>
          </a:xfrm>
          <a:prstGeom prst="rect">
            <a:avLst/>
          </a:prstGeom>
          <a:noFill/>
        </p:spPr>
        <p:txBody>
          <a:bodyPr wrap="none" rtlCol="0">
            <a:spAutoFit/>
          </a:bodyPr>
          <a:lstStyle/>
          <a:p>
            <a:pPr algn="l">
              <a:buClrTx/>
              <a:buSzTx/>
            </a:pPr>
            <a:r>
              <a:rPr lang="en-US" altLang="zh-CN" sz="1905" smtClean="0">
                <a:solidFill>
                  <a:srgbClr val="FF0000"/>
                </a:solidFill>
                <a:latin typeface="Times New Roman" panose="02020603050405020304" pitchFamily="18" charset="0"/>
                <a:cs typeface="Times New Roman" panose="02020603050405020304" pitchFamily="18" charset="0"/>
              </a:rPr>
              <a:t>to be</a:t>
            </a:r>
            <a:endParaRPr lang="en-US" altLang="zh-CN" sz="1905" smtClean="0">
              <a:solidFill>
                <a:srgbClr val="FF0000"/>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114468" y="227816"/>
            <a:ext cx="5019512" cy="521970"/>
          </a:xfrm>
          <a:prstGeom prst="rect">
            <a:avLst/>
          </a:prstGeom>
          <a:noFill/>
        </p:spPr>
        <p:txBody>
          <a:bodyPr wrap="square" rtlCol="0">
            <a:spAutoFit/>
          </a:bodyPr>
          <a:lstStyle/>
          <a:p>
            <a:r>
              <a:rPr lang="en-US" altLang="zh-CN" sz="2800" b="1">
                <a:solidFill>
                  <a:srgbClr val="FFC000"/>
                </a:solidFill>
                <a:latin typeface="Times New Roman" panose="02020603050405020304" pitchFamily="18" charset="0"/>
                <a:cs typeface="Times New Roman" panose="02020603050405020304" pitchFamily="18" charset="0"/>
              </a:rPr>
              <a:t>B  Applying the rules</a:t>
            </a:r>
            <a:endParaRPr lang="zh-CN" altLang="en-US" sz="2800" b="1">
              <a:solidFill>
                <a:srgbClr val="FFC000"/>
              </a:solidFill>
              <a:latin typeface="Times New Roman" panose="02020603050405020304" pitchFamily="18" charset="0"/>
              <a:cs typeface="Times New Roman" panose="02020603050405020304" pitchFamily="18" charset="0"/>
            </a:endParaRPr>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0" grpId="0"/>
      <p:bldP spid="12" grpId="0"/>
      <p:bldP spid="13" grpId="0"/>
      <p:bldP spid="14" grpId="0"/>
      <p:bldP spid="15" grpId="0"/>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14300" y="617220"/>
            <a:ext cx="8879840" cy="1149350"/>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a:spAutoFit/>
          </a:bodyPr>
          <a:lstStyle/>
          <a:p>
            <a:pPr marL="0" lvl="1" algn="just">
              <a:lnSpc>
                <a:spcPct val="120000"/>
              </a:lnSpc>
            </a:pPr>
            <a:r>
              <a:rPr lang="en-US" altLang="zh-CN" sz="1905" spc="-30" smtClean="0">
                <a:solidFill>
                  <a:schemeClr val="tx1"/>
                </a:solidFill>
                <a:uFillTx/>
                <a:latin typeface="Times New Roman" panose="02020603050405020304" pitchFamily="18" charset="0"/>
                <a:cs typeface="Times New Roman" panose="02020603050405020304" pitchFamily="18" charset="0"/>
                <a:sym typeface="+mn-ea"/>
              </a:rPr>
              <a:t>Imagine your friend has taken you out to dinner at Sky Buffet. Write a thank-you note </a:t>
            </a:r>
            <a:r>
              <a:rPr lang="en-US" altLang="zh-CN" sz="1905" smtClean="0">
                <a:solidFill>
                  <a:schemeClr val="tx1"/>
                </a:solidFill>
                <a:latin typeface="Times New Roman" panose="02020603050405020304" pitchFamily="18" charset="0"/>
                <a:cs typeface="Times New Roman" panose="02020603050405020304" pitchFamily="18" charset="0"/>
                <a:sym typeface="+mn-ea"/>
              </a:rPr>
              <a:t>to your friend, offering to return the favour by inviting him or her to your home for dinner next weekend. Remember to use to-infinitives. Use the expressions below to help you.</a:t>
            </a:r>
            <a:endParaRPr lang="en-US" altLang="en-US" sz="1905">
              <a:solidFill>
                <a:schemeClr val="tx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114468" y="227816"/>
            <a:ext cx="5019512" cy="521970"/>
          </a:xfrm>
          <a:prstGeom prst="rect">
            <a:avLst/>
          </a:prstGeom>
          <a:noFill/>
        </p:spPr>
        <p:txBody>
          <a:bodyPr wrap="square" rtlCol="0">
            <a:spAutoFit/>
          </a:bodyPr>
          <a:lstStyle/>
          <a:p>
            <a:r>
              <a:rPr lang="en-US" altLang="zh-CN" sz="2800" b="1">
                <a:solidFill>
                  <a:srgbClr val="FFC000"/>
                </a:solidFill>
                <a:latin typeface="Times New Roman" panose="02020603050405020304" pitchFamily="18" charset="0"/>
                <a:cs typeface="Times New Roman" panose="02020603050405020304" pitchFamily="18" charset="0"/>
              </a:rPr>
              <a:t>B  Applying the rules</a:t>
            </a:r>
            <a:endParaRPr lang="zh-CN" altLang="en-US" sz="2800" b="1">
              <a:solidFill>
                <a:srgbClr val="FFC000"/>
              </a:solidFill>
              <a:latin typeface="Times New Roman" panose="02020603050405020304" pitchFamily="18" charset="0"/>
              <a:cs typeface="Times New Roman" panose="02020603050405020304" pitchFamily="18" charset="0"/>
            </a:endParaRPr>
          </a:p>
        </p:txBody>
      </p:sp>
      <p:grpSp>
        <p:nvGrpSpPr>
          <p:cNvPr id="10" name="组合 9"/>
          <p:cNvGrpSpPr/>
          <p:nvPr/>
        </p:nvGrpSpPr>
        <p:grpSpPr>
          <a:xfrm>
            <a:off x="1085206" y="2229270"/>
            <a:ext cx="7189812" cy="1863353"/>
            <a:chOff x="2152" y="4649"/>
            <a:chExt cx="14265" cy="3697"/>
          </a:xfrm>
        </p:grpSpPr>
        <p:grpSp>
          <p:nvGrpSpPr>
            <p:cNvPr id="9" name="组合 8"/>
            <p:cNvGrpSpPr/>
            <p:nvPr/>
          </p:nvGrpSpPr>
          <p:grpSpPr>
            <a:xfrm>
              <a:off x="2152" y="5214"/>
              <a:ext cx="13887" cy="3132"/>
              <a:chOff x="1700" y="4875"/>
              <a:chExt cx="13887" cy="3132"/>
            </a:xfrm>
          </p:grpSpPr>
          <p:sp>
            <p:nvSpPr>
              <p:cNvPr id="6" name="文本框 5"/>
              <p:cNvSpPr txBox="1"/>
              <p:nvPr/>
            </p:nvSpPr>
            <p:spPr>
              <a:xfrm>
                <a:off x="1700" y="4875"/>
                <a:ext cx="13887" cy="3132"/>
              </a:xfrm>
              <a:prstGeom prst="rect">
                <a:avLst/>
              </a:prstGeom>
              <a:solidFill>
                <a:schemeClr val="accent6">
                  <a:lumMod val="40000"/>
                  <a:lumOff val="60000"/>
                </a:schemeClr>
              </a:solidFill>
            </p:spPr>
            <p:txBody>
              <a:bodyPr wrap="square" rtlCol="0">
                <a:spAutoFit/>
              </a:bodyPr>
              <a:lstStyle/>
              <a:p>
                <a:pPr algn="just">
                  <a:lnSpc>
                    <a:spcPct val="120000"/>
                  </a:lnSpc>
                </a:pPr>
                <a:endParaRPr lang="en-US" altLang="zh-CN" sz="1905" smtClean="0">
                  <a:latin typeface="Times New Roman" panose="02020603050405020304" pitchFamily="18" charset="0"/>
                  <a:cs typeface="Times New Roman" panose="02020603050405020304" pitchFamily="18" charset="0"/>
                  <a:sym typeface="+mn-ea"/>
                </a:endParaRPr>
              </a:p>
              <a:p>
                <a:pPr algn="just">
                  <a:lnSpc>
                    <a:spcPct val="120000"/>
                  </a:lnSpc>
                  <a:spcBef>
                    <a:spcPts val="600"/>
                  </a:spcBef>
                </a:pPr>
                <a:r>
                  <a:rPr lang="en-US" altLang="zh-CN" sz="1905" smtClean="0">
                    <a:latin typeface="Times New Roman" panose="02020603050405020304" pitchFamily="18" charset="0"/>
                    <a:cs typeface="Times New Roman" panose="02020603050405020304" pitchFamily="18" charset="0"/>
                    <a:sym typeface="+mn-ea"/>
                  </a:rPr>
                  <a:t>I am writing to …                                      I have always wanted to …</a:t>
                </a:r>
                <a:endParaRPr lang="en-US" altLang="zh-CN" sz="1905" smtClean="0">
                  <a:latin typeface="Times New Roman" panose="02020603050405020304" pitchFamily="18" charset="0"/>
                  <a:cs typeface="Times New Roman" panose="02020603050405020304" pitchFamily="18" charset="0"/>
                  <a:sym typeface="+mn-ea"/>
                </a:endParaRPr>
              </a:p>
              <a:p>
                <a:pPr algn="just">
                  <a:lnSpc>
                    <a:spcPct val="120000"/>
                  </a:lnSpc>
                </a:pPr>
                <a:r>
                  <a:rPr lang="en-US" altLang="zh-CN" sz="1905" smtClean="0">
                    <a:latin typeface="Times New Roman" panose="02020603050405020304" pitchFamily="18" charset="0"/>
                    <a:cs typeface="Times New Roman" panose="02020603050405020304" pitchFamily="18" charset="0"/>
                    <a:sym typeface="+mn-ea"/>
                  </a:rPr>
                  <a:t>It was so kind of you to …                        I would like/love to …</a:t>
                </a:r>
                <a:endParaRPr lang="en-US" altLang="zh-CN" sz="1905" smtClean="0">
                  <a:latin typeface="Times New Roman" panose="02020603050405020304" pitchFamily="18" charset="0"/>
                  <a:cs typeface="Times New Roman" panose="02020603050405020304" pitchFamily="18" charset="0"/>
                  <a:sym typeface="+mn-ea"/>
                </a:endParaRPr>
              </a:p>
              <a:p>
                <a:pPr algn="just">
                  <a:lnSpc>
                    <a:spcPct val="120000"/>
                  </a:lnSpc>
                </a:pPr>
                <a:r>
                  <a:rPr lang="en-US" altLang="zh-CN" sz="1905" smtClean="0">
                    <a:latin typeface="Times New Roman" panose="02020603050405020304" pitchFamily="18" charset="0"/>
                    <a:cs typeface="Times New Roman" panose="02020603050405020304" pitchFamily="18" charset="0"/>
                    <a:sym typeface="+mn-ea"/>
                  </a:rPr>
                  <a:t>It was wonderful to …                               My plan is to …</a:t>
                </a:r>
                <a:endParaRPr lang="zh-CN" altLang="en-US" sz="1905"/>
              </a:p>
            </p:txBody>
          </p:sp>
          <p:sp>
            <p:nvSpPr>
              <p:cNvPr id="7" name="文本框 6"/>
              <p:cNvSpPr txBox="1"/>
              <p:nvPr/>
            </p:nvSpPr>
            <p:spPr>
              <a:xfrm>
                <a:off x="1813" y="5066"/>
                <a:ext cx="3091" cy="763"/>
              </a:xfrm>
              <a:prstGeom prst="rect">
                <a:avLst/>
              </a:prstGeom>
              <a:solidFill>
                <a:schemeClr val="accent6">
                  <a:lumMod val="40000"/>
                  <a:lumOff val="60000"/>
                </a:schemeClr>
              </a:solidFill>
              <a:ln>
                <a:solidFill>
                  <a:schemeClr val="tx1"/>
                </a:solidFill>
              </a:ln>
            </p:spPr>
            <p:txBody>
              <a:bodyPr wrap="square" rtlCol="0">
                <a:spAutoFit/>
              </a:bodyPr>
              <a:lstStyle/>
              <a:p>
                <a:r>
                  <a:rPr lang="en-US" altLang="zh-CN" sz="1905" b="1">
                    <a:solidFill>
                      <a:schemeClr val="accent5"/>
                    </a:solidFill>
                    <a:latin typeface="Times New Roman" panose="02020603050405020304" pitchFamily="18" charset="0"/>
                    <a:cs typeface="Times New Roman" panose="02020603050405020304" pitchFamily="18" charset="0"/>
                  </a:rPr>
                  <a:t>  Expression</a:t>
                </a:r>
                <a:endParaRPr lang="en-US" altLang="zh-CN" sz="1905" b="1">
                  <a:solidFill>
                    <a:schemeClr val="accent5"/>
                  </a:solidFill>
                  <a:latin typeface="Times New Roman" panose="02020603050405020304" pitchFamily="18" charset="0"/>
                  <a:cs typeface="Times New Roman" panose="02020603050405020304" pitchFamily="18" charset="0"/>
                </a:endParaRPr>
              </a:p>
            </p:txBody>
          </p:sp>
        </p:grpSp>
        <p:pic>
          <p:nvPicPr>
            <p:cNvPr id="8" name="图片 7" descr="343435383133303b333635393337303bb1e0bcad"/>
            <p:cNvPicPr>
              <a:picLocks noChangeAspect="1"/>
            </p:cNvPicPr>
            <p:nvPr/>
          </p:nvPicPr>
          <p:blipFill>
            <a:blip r:embed="rId1" cstate="print">
              <a:extLst>
                <a:ext uri="{96DAC541-7B7A-43D3-8B79-37D633B846F1}">
                  <asvg:svgBlip xmlns:asvg="http://schemas.microsoft.com/office/drawing/2016/SVG/main" r:embed="rId2"/>
                </a:ext>
              </a:extLst>
            </a:blip>
            <a:stretch>
              <a:fillRect/>
            </a:stretch>
          </p:blipFill>
          <p:spPr>
            <a:xfrm>
              <a:off x="15081" y="4649"/>
              <a:ext cx="1336" cy="1336"/>
            </a:xfrm>
            <a:prstGeom prst="rect">
              <a:avLst/>
            </a:prstGeom>
          </p:spPr>
        </p:pic>
      </p:grpSp>
    </p:spTree>
    <p:custDataLst>
      <p:tags r:id="rId3"/>
    </p:custData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14468" y="227816"/>
            <a:ext cx="5019512" cy="521970"/>
          </a:xfrm>
          <a:prstGeom prst="rect">
            <a:avLst/>
          </a:prstGeom>
          <a:noFill/>
        </p:spPr>
        <p:txBody>
          <a:bodyPr wrap="square" rtlCol="0">
            <a:spAutoFit/>
          </a:bodyPr>
          <a:lstStyle/>
          <a:p>
            <a:r>
              <a:rPr lang="en-US" altLang="zh-CN" sz="2800" b="1">
                <a:solidFill>
                  <a:srgbClr val="FFC000"/>
                </a:solidFill>
                <a:latin typeface="Times New Roman" panose="02020603050405020304" pitchFamily="18" charset="0"/>
                <a:cs typeface="Times New Roman" panose="02020603050405020304" pitchFamily="18" charset="0"/>
              </a:rPr>
              <a:t>B  Applying the rules</a:t>
            </a:r>
            <a:endParaRPr lang="zh-CN" altLang="en-US" sz="2800" b="1">
              <a:solidFill>
                <a:srgbClr val="FFC000"/>
              </a:solidFill>
              <a:latin typeface="Times New Roman" panose="02020603050405020304" pitchFamily="18" charset="0"/>
              <a:cs typeface="Times New Roman" panose="02020603050405020304" pitchFamily="18" charset="0"/>
            </a:endParaRPr>
          </a:p>
        </p:txBody>
      </p:sp>
      <p:sp>
        <p:nvSpPr>
          <p:cNvPr id="8" name="文本框 7"/>
          <p:cNvSpPr txBox="1"/>
          <p:nvPr/>
        </p:nvSpPr>
        <p:spPr>
          <a:xfrm>
            <a:off x="285330" y="1135048"/>
            <a:ext cx="8400462" cy="3617595"/>
          </a:xfrm>
          <a:prstGeom prst="rect">
            <a:avLst/>
          </a:prstGeom>
          <a:noFill/>
          <a:ln w="28575" cmpd="sng">
            <a:solidFill>
              <a:schemeClr val="accent1">
                <a:shade val="50000"/>
              </a:schemeClr>
            </a:solidFill>
            <a:prstDash val="solid"/>
          </a:ln>
        </p:spPr>
        <p:txBody>
          <a:bodyPr wrap="square" rtlCol="0">
            <a:spAutoFit/>
          </a:bodyPr>
          <a:lstStyle/>
          <a:p>
            <a:pPr algn="just">
              <a:lnSpc>
                <a:spcPct val="120000"/>
              </a:lnSpc>
            </a:pPr>
            <a:r>
              <a:rPr lang="en-US" altLang="zh-CN" sz="1905">
                <a:latin typeface="Times New Roman" panose="02020603050405020304" pitchFamily="18" charset="0"/>
                <a:cs typeface="Times New Roman" panose="02020603050405020304" pitchFamily="18" charset="0"/>
              </a:rPr>
              <a:t>Dear Tom,</a:t>
            </a:r>
            <a:endParaRPr lang="en-US" altLang="zh-CN" sz="1905">
              <a:latin typeface="Times New Roman" panose="02020603050405020304" pitchFamily="18" charset="0"/>
              <a:cs typeface="Times New Roman" panose="02020603050405020304" pitchFamily="18" charset="0"/>
            </a:endParaRPr>
          </a:p>
          <a:p>
            <a:pPr algn="just">
              <a:lnSpc>
                <a:spcPct val="120000"/>
              </a:lnSpc>
            </a:pPr>
            <a:r>
              <a:rPr lang="en-US" altLang="zh-CN" sz="1905">
                <a:latin typeface="Times New Roman" panose="02020603050405020304" pitchFamily="18" charset="0"/>
                <a:cs typeface="Times New Roman" panose="02020603050405020304" pitchFamily="18" charset="0"/>
              </a:rPr>
              <a:t>I am writing to thank you for taking me to Sky Buffet. It was so kind of you to invite me and book a table by the window. It was wonderful to see the city scenery and watch the beautiful sunset. I have always wanted to give Sky Buffet a try, and it certainly lived up to my expectations! Do you have any arrangements next weekend? My plan is to invite you over to my home for dinner next Saturday. The view won’t be as good as at Sky Buffet but I would like to cook you something special to thank you.</a:t>
            </a:r>
            <a:endParaRPr lang="en-US" altLang="zh-CN" sz="1905">
              <a:latin typeface="Times New Roman" panose="02020603050405020304" pitchFamily="18" charset="0"/>
              <a:cs typeface="Times New Roman" panose="02020603050405020304" pitchFamily="18" charset="0"/>
            </a:endParaRPr>
          </a:p>
          <a:p>
            <a:pPr algn="l">
              <a:lnSpc>
                <a:spcPct val="120000"/>
              </a:lnSpc>
            </a:pPr>
            <a:r>
              <a:rPr lang="en-US" altLang="zh-CN" sz="1905">
                <a:latin typeface="Times New Roman" panose="02020603050405020304" pitchFamily="18" charset="0"/>
                <a:cs typeface="Times New Roman" panose="02020603050405020304" pitchFamily="18" charset="0"/>
              </a:rPr>
              <a:t>Yours,</a:t>
            </a:r>
            <a:endParaRPr lang="en-US" altLang="zh-CN" sz="1905">
              <a:latin typeface="Times New Roman" panose="02020603050405020304" pitchFamily="18" charset="0"/>
              <a:cs typeface="Times New Roman" panose="02020603050405020304" pitchFamily="18" charset="0"/>
            </a:endParaRPr>
          </a:p>
          <a:p>
            <a:pPr algn="l">
              <a:lnSpc>
                <a:spcPct val="120000"/>
              </a:lnSpc>
            </a:pPr>
            <a:r>
              <a:rPr lang="en-US" altLang="zh-CN" sz="1905">
                <a:latin typeface="Times New Roman" panose="02020603050405020304" pitchFamily="18" charset="0"/>
                <a:cs typeface="Times New Roman" panose="02020603050405020304" pitchFamily="18" charset="0"/>
              </a:rPr>
              <a:t>Mary</a:t>
            </a:r>
            <a:endParaRPr lang="en-US" altLang="zh-CN" sz="1905">
              <a:latin typeface="Times New Roman" panose="02020603050405020304" pitchFamily="18" charset="0"/>
              <a:cs typeface="Times New Roman" panose="02020603050405020304" pitchFamily="18" charset="0"/>
            </a:endParaRPr>
          </a:p>
        </p:txBody>
      </p:sp>
      <p:sp>
        <p:nvSpPr>
          <p:cNvPr id="9" name="文本框 8"/>
          <p:cNvSpPr txBox="1"/>
          <p:nvPr/>
        </p:nvSpPr>
        <p:spPr>
          <a:xfrm>
            <a:off x="6094637" y="731330"/>
            <a:ext cx="2251447" cy="365413"/>
          </a:xfrm>
          <a:prstGeom prst="rect">
            <a:avLst/>
          </a:prstGeom>
          <a:noFill/>
        </p:spPr>
        <p:txBody>
          <a:bodyPr wrap="square" rtlCol="0">
            <a:prstTxWarp prst="textDoubleWave1">
              <a:avLst/>
            </a:prstTxWarp>
            <a:spAutoFit/>
          </a:bodyPr>
          <a:lstStyle/>
          <a:p>
            <a:r>
              <a:rPr lang="en-US" altLang="zh-CN" sz="1905">
                <a:solidFill>
                  <a:schemeClr val="accent6">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Sample answer</a:t>
            </a:r>
            <a:endParaRPr lang="en-US" altLang="zh-CN" sz="1905">
              <a:solidFill>
                <a:schemeClr val="accent6">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10" name="图片 9" descr="343435383133303b333635393337303bb1e0bcad"/>
          <p:cNvPicPr>
            <a:picLocks noChangeAspect="1"/>
          </p:cNvPicPr>
          <p:nvPr/>
        </p:nvPicPr>
        <p:blipFill>
          <a:blip r:embed="rId1" cstate="print">
            <a:extLst>
              <a:ext uri="{96DAC541-7B7A-43D3-8B79-37D633B846F1}">
                <asvg:svgBlip xmlns:asvg="http://schemas.microsoft.com/office/drawing/2016/SVG/main" r:embed="rId2"/>
              </a:ext>
            </a:extLst>
          </a:blip>
          <a:stretch>
            <a:fillRect/>
          </a:stretch>
        </p:blipFill>
        <p:spPr>
          <a:xfrm>
            <a:off x="5601204" y="575588"/>
            <a:ext cx="521154" cy="521154"/>
          </a:xfrm>
          <a:prstGeom prst="rect">
            <a:avLst/>
          </a:prstGeom>
        </p:spPr>
      </p:pic>
    </p:spTree>
    <p:custDataLst>
      <p:tags r:id="rId3"/>
    </p:custData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2181600" y="905707"/>
            <a:ext cx="557053" cy="55705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椭圆 1"/>
          <p:cNvSpPr/>
          <p:nvPr/>
        </p:nvSpPr>
        <p:spPr>
          <a:xfrm>
            <a:off x="-959224" y="-915150"/>
            <a:ext cx="2079812" cy="20798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nvSpPr>
        <p:spPr>
          <a:xfrm>
            <a:off x="8104094" y="4011613"/>
            <a:ext cx="2079812" cy="20798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nvSpPr>
        <p:spPr>
          <a:xfrm>
            <a:off x="8388341" y="-522941"/>
            <a:ext cx="1295393" cy="129539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163905" y="3933289"/>
            <a:ext cx="1004130" cy="100413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rot="220627">
            <a:off x="-819032" y="1478509"/>
            <a:ext cx="509451" cy="509451"/>
          </a:xfrm>
          <a:prstGeom prst="ellipse">
            <a:avLst/>
          </a:prstGeom>
          <a:solidFill>
            <a:srgbClr val="E2AC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rot="220627">
            <a:off x="-819032" y="2175451"/>
            <a:ext cx="509451" cy="509451"/>
          </a:xfrm>
          <a:prstGeom prst="ellipse">
            <a:avLst/>
          </a:prstGeom>
          <a:solidFill>
            <a:srgbClr val="DFBE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rot="220627">
            <a:off x="-819032" y="2872393"/>
            <a:ext cx="509451" cy="509451"/>
          </a:xfrm>
          <a:prstGeom prst="ellipse">
            <a:avLst/>
          </a:prstGeom>
          <a:solidFill>
            <a:srgbClr val="F0C5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椭圆 33"/>
          <p:cNvSpPr/>
          <p:nvPr/>
        </p:nvSpPr>
        <p:spPr>
          <a:xfrm rot="220627">
            <a:off x="-819032" y="3569335"/>
            <a:ext cx="509451" cy="509451"/>
          </a:xfrm>
          <a:prstGeom prst="ellipse">
            <a:avLst/>
          </a:prstGeom>
          <a:solidFill>
            <a:srgbClr val="CFD2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椭圆 34"/>
          <p:cNvSpPr/>
          <p:nvPr/>
        </p:nvSpPr>
        <p:spPr>
          <a:xfrm>
            <a:off x="101825" y="-88457"/>
            <a:ext cx="858933" cy="858933"/>
          </a:xfrm>
          <a:prstGeom prst="ellipse">
            <a:avLst/>
          </a:prstGeom>
          <a:solidFill>
            <a:srgbClr val="EDDE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椭圆 48"/>
          <p:cNvSpPr/>
          <p:nvPr/>
        </p:nvSpPr>
        <p:spPr>
          <a:xfrm>
            <a:off x="447306" y="1895948"/>
            <a:ext cx="541077" cy="541077"/>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椭圆 49"/>
          <p:cNvSpPr/>
          <p:nvPr/>
        </p:nvSpPr>
        <p:spPr>
          <a:xfrm>
            <a:off x="7258891" y="3852757"/>
            <a:ext cx="379175" cy="379175"/>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椭圆 50"/>
          <p:cNvSpPr/>
          <p:nvPr/>
        </p:nvSpPr>
        <p:spPr>
          <a:xfrm rot="220627">
            <a:off x="-827387" y="4266278"/>
            <a:ext cx="509451" cy="509451"/>
          </a:xfrm>
          <a:prstGeom prst="ellipse">
            <a:avLst/>
          </a:prstGeom>
          <a:solidFill>
            <a:srgbClr val="EDDE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椭圆 53"/>
          <p:cNvSpPr/>
          <p:nvPr/>
        </p:nvSpPr>
        <p:spPr>
          <a:xfrm>
            <a:off x="6242188" y="772053"/>
            <a:ext cx="369332" cy="369332"/>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椭圆 54"/>
          <p:cNvSpPr/>
          <p:nvPr/>
        </p:nvSpPr>
        <p:spPr>
          <a:xfrm>
            <a:off x="446748" y="201681"/>
            <a:ext cx="369332" cy="369332"/>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7" name="组合 26"/>
          <p:cNvGrpSpPr/>
          <p:nvPr/>
        </p:nvGrpSpPr>
        <p:grpSpPr>
          <a:xfrm>
            <a:off x="8388041" y="-164197"/>
            <a:ext cx="817321" cy="817321"/>
            <a:chOff x="10650538" y="5692776"/>
            <a:chExt cx="612775" cy="612775"/>
          </a:xfrm>
          <a:solidFill>
            <a:schemeClr val="bg1"/>
          </a:solidFill>
        </p:grpSpPr>
        <p:sp>
          <p:nvSpPr>
            <p:cNvPr id="18" name="Freeform 367"/>
            <p:cNvSpPr/>
            <p:nvPr/>
          </p:nvSpPr>
          <p:spPr bwMode="auto">
            <a:xfrm>
              <a:off x="10879138" y="5692776"/>
              <a:ext cx="153988" cy="219075"/>
            </a:xfrm>
            <a:custGeom>
              <a:avLst/>
              <a:gdLst>
                <a:gd name="T0" fmla="*/ 20 w 41"/>
                <a:gd name="T1" fmla="*/ 9 h 58"/>
                <a:gd name="T2" fmla="*/ 9 w 41"/>
                <a:gd name="T3" fmla="*/ 23 h 58"/>
                <a:gd name="T4" fmla="*/ 16 w 41"/>
                <a:gd name="T5" fmla="*/ 52 h 58"/>
                <a:gd name="T6" fmla="*/ 17 w 41"/>
                <a:gd name="T7" fmla="*/ 56 h 58"/>
                <a:gd name="T8" fmla="*/ 9 w 41"/>
                <a:gd name="T9" fmla="*/ 58 h 58"/>
                <a:gd name="T10" fmla="*/ 7 w 41"/>
                <a:gd name="T11" fmla="*/ 55 h 58"/>
                <a:gd name="T12" fmla="*/ 0 w 41"/>
                <a:gd name="T13" fmla="*/ 23 h 58"/>
                <a:gd name="T14" fmla="*/ 20 w 41"/>
                <a:gd name="T15" fmla="*/ 0 h 58"/>
                <a:gd name="T16" fmla="*/ 41 w 41"/>
                <a:gd name="T17" fmla="*/ 23 h 58"/>
                <a:gd name="T18" fmla="*/ 33 w 41"/>
                <a:gd name="T19" fmla="*/ 55 h 58"/>
                <a:gd name="T20" fmla="*/ 32 w 41"/>
                <a:gd name="T21" fmla="*/ 58 h 58"/>
                <a:gd name="T22" fmla="*/ 24 w 41"/>
                <a:gd name="T23" fmla="*/ 56 h 58"/>
                <a:gd name="T24" fmla="*/ 25 w 41"/>
                <a:gd name="T25" fmla="*/ 52 h 58"/>
                <a:gd name="T26" fmla="*/ 32 w 41"/>
                <a:gd name="T27" fmla="*/ 23 h 58"/>
                <a:gd name="T28" fmla="*/ 20 w 41"/>
                <a:gd name="T29" fmla="*/ 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 h="57">
                  <a:moveTo>
                    <a:pt x="20" y="9"/>
                  </a:moveTo>
                  <a:cubicBezTo>
                    <a:pt x="14" y="9"/>
                    <a:pt x="9" y="17"/>
                    <a:pt x="9" y="23"/>
                  </a:cubicBezTo>
                  <a:cubicBezTo>
                    <a:pt x="9" y="28"/>
                    <a:pt x="12" y="41"/>
                    <a:pt x="16" y="52"/>
                  </a:cubicBezTo>
                  <a:cubicBezTo>
                    <a:pt x="17" y="56"/>
                    <a:pt x="17" y="56"/>
                    <a:pt x="17" y="56"/>
                  </a:cubicBezTo>
                  <a:cubicBezTo>
                    <a:pt x="14" y="56"/>
                    <a:pt x="11" y="57"/>
                    <a:pt x="9" y="58"/>
                  </a:cubicBezTo>
                  <a:cubicBezTo>
                    <a:pt x="8" y="57"/>
                    <a:pt x="8" y="56"/>
                    <a:pt x="7" y="55"/>
                  </a:cubicBezTo>
                  <a:cubicBezTo>
                    <a:pt x="3" y="43"/>
                    <a:pt x="0" y="29"/>
                    <a:pt x="0" y="23"/>
                  </a:cubicBezTo>
                  <a:cubicBezTo>
                    <a:pt x="0" y="12"/>
                    <a:pt x="9" y="0"/>
                    <a:pt x="20" y="0"/>
                  </a:cubicBezTo>
                  <a:cubicBezTo>
                    <a:pt x="32" y="0"/>
                    <a:pt x="41" y="12"/>
                    <a:pt x="41" y="23"/>
                  </a:cubicBezTo>
                  <a:cubicBezTo>
                    <a:pt x="41" y="29"/>
                    <a:pt x="37" y="43"/>
                    <a:pt x="33" y="55"/>
                  </a:cubicBezTo>
                  <a:cubicBezTo>
                    <a:pt x="33" y="56"/>
                    <a:pt x="33" y="57"/>
                    <a:pt x="32" y="58"/>
                  </a:cubicBezTo>
                  <a:cubicBezTo>
                    <a:pt x="30" y="57"/>
                    <a:pt x="27" y="56"/>
                    <a:pt x="24" y="56"/>
                  </a:cubicBezTo>
                  <a:cubicBezTo>
                    <a:pt x="25" y="52"/>
                    <a:pt x="25" y="52"/>
                    <a:pt x="25" y="52"/>
                  </a:cubicBezTo>
                  <a:cubicBezTo>
                    <a:pt x="29" y="41"/>
                    <a:pt x="32" y="28"/>
                    <a:pt x="32" y="23"/>
                  </a:cubicBezTo>
                  <a:cubicBezTo>
                    <a:pt x="32" y="17"/>
                    <a:pt x="27" y="9"/>
                    <a:pt x="20"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19" name="Freeform 368"/>
            <p:cNvSpPr/>
            <p:nvPr/>
          </p:nvSpPr>
          <p:spPr bwMode="auto">
            <a:xfrm>
              <a:off x="10879138" y="6083301"/>
              <a:ext cx="153988" cy="222250"/>
            </a:xfrm>
            <a:custGeom>
              <a:avLst/>
              <a:gdLst>
                <a:gd name="T0" fmla="*/ 20 w 41"/>
                <a:gd name="T1" fmla="*/ 50 h 59"/>
                <a:gd name="T2" fmla="*/ 9 w 41"/>
                <a:gd name="T3" fmla="*/ 35 h 59"/>
                <a:gd name="T4" fmla="*/ 16 w 41"/>
                <a:gd name="T5" fmla="*/ 6 h 59"/>
                <a:gd name="T6" fmla="*/ 17 w 41"/>
                <a:gd name="T7" fmla="*/ 2 h 59"/>
                <a:gd name="T8" fmla="*/ 9 w 41"/>
                <a:gd name="T9" fmla="*/ 0 h 59"/>
                <a:gd name="T10" fmla="*/ 7 w 41"/>
                <a:gd name="T11" fmla="*/ 3 h 59"/>
                <a:gd name="T12" fmla="*/ 0 w 41"/>
                <a:gd name="T13" fmla="*/ 35 h 59"/>
                <a:gd name="T14" fmla="*/ 20 w 41"/>
                <a:gd name="T15" fmla="*/ 59 h 59"/>
                <a:gd name="T16" fmla="*/ 41 w 41"/>
                <a:gd name="T17" fmla="*/ 35 h 59"/>
                <a:gd name="T18" fmla="*/ 33 w 41"/>
                <a:gd name="T19" fmla="*/ 3 h 59"/>
                <a:gd name="T20" fmla="*/ 32 w 41"/>
                <a:gd name="T21" fmla="*/ 0 h 59"/>
                <a:gd name="T22" fmla="*/ 23 w 41"/>
                <a:gd name="T23" fmla="*/ 2 h 59"/>
                <a:gd name="T24" fmla="*/ 25 w 41"/>
                <a:gd name="T25" fmla="*/ 6 h 59"/>
                <a:gd name="T26" fmla="*/ 32 w 41"/>
                <a:gd name="T27" fmla="*/ 35 h 59"/>
                <a:gd name="T28" fmla="*/ 20 w 41"/>
                <a:gd name="T29" fmla="*/ 5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 h="59">
                  <a:moveTo>
                    <a:pt x="20" y="50"/>
                  </a:moveTo>
                  <a:cubicBezTo>
                    <a:pt x="14" y="50"/>
                    <a:pt x="9" y="41"/>
                    <a:pt x="9" y="35"/>
                  </a:cubicBezTo>
                  <a:cubicBezTo>
                    <a:pt x="9" y="30"/>
                    <a:pt x="12" y="17"/>
                    <a:pt x="16" y="6"/>
                  </a:cubicBezTo>
                  <a:cubicBezTo>
                    <a:pt x="16" y="5"/>
                    <a:pt x="17" y="3"/>
                    <a:pt x="17" y="2"/>
                  </a:cubicBezTo>
                  <a:cubicBezTo>
                    <a:pt x="14" y="2"/>
                    <a:pt x="11" y="1"/>
                    <a:pt x="9" y="0"/>
                  </a:cubicBezTo>
                  <a:cubicBezTo>
                    <a:pt x="8" y="1"/>
                    <a:pt x="8" y="2"/>
                    <a:pt x="7" y="3"/>
                  </a:cubicBezTo>
                  <a:cubicBezTo>
                    <a:pt x="3" y="15"/>
                    <a:pt x="0" y="30"/>
                    <a:pt x="0" y="35"/>
                  </a:cubicBezTo>
                  <a:cubicBezTo>
                    <a:pt x="0" y="46"/>
                    <a:pt x="9" y="59"/>
                    <a:pt x="20" y="59"/>
                  </a:cubicBezTo>
                  <a:cubicBezTo>
                    <a:pt x="32" y="59"/>
                    <a:pt x="41" y="46"/>
                    <a:pt x="41" y="35"/>
                  </a:cubicBezTo>
                  <a:cubicBezTo>
                    <a:pt x="41" y="30"/>
                    <a:pt x="37" y="15"/>
                    <a:pt x="33" y="3"/>
                  </a:cubicBezTo>
                  <a:cubicBezTo>
                    <a:pt x="33" y="2"/>
                    <a:pt x="32" y="1"/>
                    <a:pt x="32" y="0"/>
                  </a:cubicBezTo>
                  <a:cubicBezTo>
                    <a:pt x="29" y="1"/>
                    <a:pt x="26" y="2"/>
                    <a:pt x="23" y="2"/>
                  </a:cubicBezTo>
                  <a:cubicBezTo>
                    <a:pt x="24" y="3"/>
                    <a:pt x="24" y="5"/>
                    <a:pt x="25" y="6"/>
                  </a:cubicBezTo>
                  <a:cubicBezTo>
                    <a:pt x="29" y="17"/>
                    <a:pt x="32" y="30"/>
                    <a:pt x="32" y="35"/>
                  </a:cubicBezTo>
                  <a:cubicBezTo>
                    <a:pt x="32" y="41"/>
                    <a:pt x="27" y="50"/>
                    <a:pt x="20" y="5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20" name="Freeform 369"/>
            <p:cNvSpPr/>
            <p:nvPr/>
          </p:nvSpPr>
          <p:spPr bwMode="auto">
            <a:xfrm>
              <a:off x="11041063" y="5922963"/>
              <a:ext cx="222250" cy="153988"/>
            </a:xfrm>
            <a:custGeom>
              <a:avLst/>
              <a:gdLst>
                <a:gd name="T0" fmla="*/ 50 w 59"/>
                <a:gd name="T1" fmla="*/ 20 h 41"/>
                <a:gd name="T2" fmla="*/ 35 w 59"/>
                <a:gd name="T3" fmla="*/ 9 h 41"/>
                <a:gd name="T4" fmla="*/ 6 w 59"/>
                <a:gd name="T5" fmla="*/ 16 h 41"/>
                <a:gd name="T6" fmla="*/ 3 w 59"/>
                <a:gd name="T7" fmla="*/ 17 h 41"/>
                <a:gd name="T8" fmla="*/ 0 w 59"/>
                <a:gd name="T9" fmla="*/ 9 h 41"/>
                <a:gd name="T10" fmla="*/ 4 w 59"/>
                <a:gd name="T11" fmla="*/ 7 h 41"/>
                <a:gd name="T12" fmla="*/ 35 w 59"/>
                <a:gd name="T13" fmla="*/ 0 h 41"/>
                <a:gd name="T14" fmla="*/ 59 w 59"/>
                <a:gd name="T15" fmla="*/ 20 h 41"/>
                <a:gd name="T16" fmla="*/ 35 w 59"/>
                <a:gd name="T17" fmla="*/ 41 h 41"/>
                <a:gd name="T18" fmla="*/ 4 w 59"/>
                <a:gd name="T19" fmla="*/ 33 h 41"/>
                <a:gd name="T20" fmla="*/ 0 w 59"/>
                <a:gd name="T21" fmla="*/ 32 h 41"/>
                <a:gd name="T22" fmla="*/ 3 w 59"/>
                <a:gd name="T23" fmla="*/ 23 h 41"/>
                <a:gd name="T24" fmla="*/ 6 w 59"/>
                <a:gd name="T25" fmla="*/ 25 h 41"/>
                <a:gd name="T26" fmla="*/ 35 w 59"/>
                <a:gd name="T27" fmla="*/ 32 h 41"/>
                <a:gd name="T28" fmla="*/ 50 w 59"/>
                <a:gd name="T29" fmla="*/ 2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41">
                  <a:moveTo>
                    <a:pt x="50" y="20"/>
                  </a:moveTo>
                  <a:cubicBezTo>
                    <a:pt x="50" y="14"/>
                    <a:pt x="41" y="9"/>
                    <a:pt x="35" y="9"/>
                  </a:cubicBezTo>
                  <a:cubicBezTo>
                    <a:pt x="31" y="9"/>
                    <a:pt x="17" y="12"/>
                    <a:pt x="6" y="16"/>
                  </a:cubicBezTo>
                  <a:cubicBezTo>
                    <a:pt x="5" y="16"/>
                    <a:pt x="4" y="17"/>
                    <a:pt x="3" y="17"/>
                  </a:cubicBezTo>
                  <a:cubicBezTo>
                    <a:pt x="2" y="14"/>
                    <a:pt x="2" y="11"/>
                    <a:pt x="0" y="9"/>
                  </a:cubicBezTo>
                  <a:cubicBezTo>
                    <a:pt x="1" y="8"/>
                    <a:pt x="2" y="8"/>
                    <a:pt x="4" y="7"/>
                  </a:cubicBezTo>
                  <a:cubicBezTo>
                    <a:pt x="15" y="3"/>
                    <a:pt x="30" y="0"/>
                    <a:pt x="35" y="0"/>
                  </a:cubicBezTo>
                  <a:cubicBezTo>
                    <a:pt x="46" y="0"/>
                    <a:pt x="59" y="8"/>
                    <a:pt x="59" y="20"/>
                  </a:cubicBezTo>
                  <a:cubicBezTo>
                    <a:pt x="59" y="32"/>
                    <a:pt x="46" y="41"/>
                    <a:pt x="35" y="41"/>
                  </a:cubicBezTo>
                  <a:cubicBezTo>
                    <a:pt x="30" y="41"/>
                    <a:pt x="15" y="37"/>
                    <a:pt x="4" y="33"/>
                  </a:cubicBezTo>
                  <a:cubicBezTo>
                    <a:pt x="2" y="33"/>
                    <a:pt x="1" y="32"/>
                    <a:pt x="0" y="32"/>
                  </a:cubicBezTo>
                  <a:cubicBezTo>
                    <a:pt x="1" y="29"/>
                    <a:pt x="2" y="26"/>
                    <a:pt x="3" y="23"/>
                  </a:cubicBezTo>
                  <a:cubicBezTo>
                    <a:pt x="4" y="24"/>
                    <a:pt x="5" y="24"/>
                    <a:pt x="6" y="25"/>
                  </a:cubicBezTo>
                  <a:cubicBezTo>
                    <a:pt x="17" y="28"/>
                    <a:pt x="31" y="32"/>
                    <a:pt x="35" y="32"/>
                  </a:cubicBezTo>
                  <a:cubicBezTo>
                    <a:pt x="41" y="32"/>
                    <a:pt x="50" y="27"/>
                    <a:pt x="50" y="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21" name="Freeform 370"/>
            <p:cNvSpPr/>
            <p:nvPr/>
          </p:nvSpPr>
          <p:spPr bwMode="auto">
            <a:xfrm>
              <a:off x="10650538" y="5922963"/>
              <a:ext cx="220663" cy="153988"/>
            </a:xfrm>
            <a:custGeom>
              <a:avLst/>
              <a:gdLst>
                <a:gd name="T0" fmla="*/ 9 w 59"/>
                <a:gd name="T1" fmla="*/ 20 h 41"/>
                <a:gd name="T2" fmla="*/ 23 w 59"/>
                <a:gd name="T3" fmla="*/ 9 h 41"/>
                <a:gd name="T4" fmla="*/ 52 w 59"/>
                <a:gd name="T5" fmla="*/ 16 h 41"/>
                <a:gd name="T6" fmla="*/ 56 w 59"/>
                <a:gd name="T7" fmla="*/ 17 h 41"/>
                <a:gd name="T8" fmla="*/ 59 w 59"/>
                <a:gd name="T9" fmla="*/ 9 h 41"/>
                <a:gd name="T10" fmla="*/ 55 w 59"/>
                <a:gd name="T11" fmla="*/ 7 h 41"/>
                <a:gd name="T12" fmla="*/ 23 w 59"/>
                <a:gd name="T13" fmla="*/ 0 h 41"/>
                <a:gd name="T14" fmla="*/ 0 w 59"/>
                <a:gd name="T15" fmla="*/ 20 h 41"/>
                <a:gd name="T16" fmla="*/ 23 w 59"/>
                <a:gd name="T17" fmla="*/ 41 h 41"/>
                <a:gd name="T18" fmla="*/ 55 w 59"/>
                <a:gd name="T19" fmla="*/ 33 h 41"/>
                <a:gd name="T20" fmla="*/ 59 w 59"/>
                <a:gd name="T21" fmla="*/ 32 h 41"/>
                <a:gd name="T22" fmla="*/ 56 w 59"/>
                <a:gd name="T23" fmla="*/ 23 h 41"/>
                <a:gd name="T24" fmla="*/ 52 w 59"/>
                <a:gd name="T25" fmla="*/ 25 h 41"/>
                <a:gd name="T26" fmla="*/ 23 w 59"/>
                <a:gd name="T27" fmla="*/ 32 h 41"/>
                <a:gd name="T28" fmla="*/ 9 w 59"/>
                <a:gd name="T29" fmla="*/ 2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41">
                  <a:moveTo>
                    <a:pt x="9" y="20"/>
                  </a:moveTo>
                  <a:cubicBezTo>
                    <a:pt x="9" y="14"/>
                    <a:pt x="18" y="9"/>
                    <a:pt x="23" y="9"/>
                  </a:cubicBezTo>
                  <a:cubicBezTo>
                    <a:pt x="28" y="9"/>
                    <a:pt x="41" y="12"/>
                    <a:pt x="52" y="16"/>
                  </a:cubicBezTo>
                  <a:cubicBezTo>
                    <a:pt x="54" y="16"/>
                    <a:pt x="55" y="17"/>
                    <a:pt x="56" y="17"/>
                  </a:cubicBezTo>
                  <a:cubicBezTo>
                    <a:pt x="56" y="14"/>
                    <a:pt x="57" y="11"/>
                    <a:pt x="59" y="9"/>
                  </a:cubicBezTo>
                  <a:cubicBezTo>
                    <a:pt x="58" y="8"/>
                    <a:pt x="56" y="8"/>
                    <a:pt x="55" y="7"/>
                  </a:cubicBezTo>
                  <a:cubicBezTo>
                    <a:pt x="44" y="3"/>
                    <a:pt x="29" y="0"/>
                    <a:pt x="23" y="0"/>
                  </a:cubicBezTo>
                  <a:cubicBezTo>
                    <a:pt x="12" y="0"/>
                    <a:pt x="0" y="8"/>
                    <a:pt x="0" y="20"/>
                  </a:cubicBezTo>
                  <a:cubicBezTo>
                    <a:pt x="0" y="32"/>
                    <a:pt x="12" y="41"/>
                    <a:pt x="23" y="41"/>
                  </a:cubicBezTo>
                  <a:cubicBezTo>
                    <a:pt x="29" y="41"/>
                    <a:pt x="44" y="37"/>
                    <a:pt x="55" y="33"/>
                  </a:cubicBezTo>
                  <a:cubicBezTo>
                    <a:pt x="57" y="33"/>
                    <a:pt x="58" y="32"/>
                    <a:pt x="59" y="32"/>
                  </a:cubicBezTo>
                  <a:cubicBezTo>
                    <a:pt x="58" y="29"/>
                    <a:pt x="57" y="26"/>
                    <a:pt x="56" y="23"/>
                  </a:cubicBezTo>
                  <a:cubicBezTo>
                    <a:pt x="55" y="24"/>
                    <a:pt x="54" y="24"/>
                    <a:pt x="52" y="25"/>
                  </a:cubicBezTo>
                  <a:cubicBezTo>
                    <a:pt x="41" y="28"/>
                    <a:pt x="28" y="32"/>
                    <a:pt x="23" y="32"/>
                  </a:cubicBezTo>
                  <a:cubicBezTo>
                    <a:pt x="18" y="32"/>
                    <a:pt x="9" y="27"/>
                    <a:pt x="9" y="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4" name="Freeform 371"/>
            <p:cNvSpPr/>
            <p:nvPr/>
          </p:nvSpPr>
          <p:spPr bwMode="auto">
            <a:xfrm>
              <a:off x="10983913" y="5749926"/>
              <a:ext cx="222250" cy="217488"/>
            </a:xfrm>
            <a:custGeom>
              <a:avLst/>
              <a:gdLst>
                <a:gd name="T0" fmla="*/ 44 w 59"/>
                <a:gd name="T1" fmla="*/ 15 h 58"/>
                <a:gd name="T2" fmla="*/ 25 w 59"/>
                <a:gd name="T3" fmla="*/ 17 h 58"/>
                <a:gd name="T4" fmla="*/ 10 w 59"/>
                <a:gd name="T5" fmla="*/ 43 h 58"/>
                <a:gd name="T6" fmla="*/ 8 w 59"/>
                <a:gd name="T7" fmla="*/ 46 h 58"/>
                <a:gd name="T8" fmla="*/ 0 w 59"/>
                <a:gd name="T9" fmla="*/ 42 h 58"/>
                <a:gd name="T10" fmla="*/ 2 w 59"/>
                <a:gd name="T11" fmla="*/ 39 h 58"/>
                <a:gd name="T12" fmla="*/ 19 w 59"/>
                <a:gd name="T13" fmla="*/ 11 h 58"/>
                <a:gd name="T14" fmla="*/ 50 w 59"/>
                <a:gd name="T15" fmla="*/ 8 h 58"/>
                <a:gd name="T16" fmla="*/ 48 w 59"/>
                <a:gd name="T17" fmla="*/ 40 h 58"/>
                <a:gd name="T18" fmla="*/ 20 w 59"/>
                <a:gd name="T19" fmla="*/ 57 h 58"/>
                <a:gd name="T20" fmla="*/ 17 w 59"/>
                <a:gd name="T21" fmla="*/ 58 h 58"/>
                <a:gd name="T22" fmla="*/ 13 w 59"/>
                <a:gd name="T23" fmla="*/ 51 h 58"/>
                <a:gd name="T24" fmla="*/ 16 w 59"/>
                <a:gd name="T25" fmla="*/ 49 h 58"/>
                <a:gd name="T26" fmla="*/ 41 w 59"/>
                <a:gd name="T27" fmla="*/ 33 h 58"/>
                <a:gd name="T28" fmla="*/ 44 w 59"/>
                <a:gd name="T29" fmla="*/ 1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57">
                  <a:moveTo>
                    <a:pt x="44" y="15"/>
                  </a:moveTo>
                  <a:cubicBezTo>
                    <a:pt x="39" y="10"/>
                    <a:pt x="29" y="13"/>
                    <a:pt x="25" y="17"/>
                  </a:cubicBezTo>
                  <a:cubicBezTo>
                    <a:pt x="22" y="20"/>
                    <a:pt x="15" y="32"/>
                    <a:pt x="10" y="43"/>
                  </a:cubicBezTo>
                  <a:cubicBezTo>
                    <a:pt x="8" y="46"/>
                    <a:pt x="8" y="46"/>
                    <a:pt x="8" y="46"/>
                  </a:cubicBezTo>
                  <a:cubicBezTo>
                    <a:pt x="6" y="44"/>
                    <a:pt x="3" y="43"/>
                    <a:pt x="0" y="42"/>
                  </a:cubicBezTo>
                  <a:cubicBezTo>
                    <a:pt x="1" y="41"/>
                    <a:pt x="1" y="40"/>
                    <a:pt x="2" y="39"/>
                  </a:cubicBezTo>
                  <a:cubicBezTo>
                    <a:pt x="7" y="27"/>
                    <a:pt x="15" y="15"/>
                    <a:pt x="19" y="11"/>
                  </a:cubicBezTo>
                  <a:cubicBezTo>
                    <a:pt x="27" y="3"/>
                    <a:pt x="42" y="0"/>
                    <a:pt x="50" y="8"/>
                  </a:cubicBezTo>
                  <a:cubicBezTo>
                    <a:pt x="59" y="17"/>
                    <a:pt x="56" y="32"/>
                    <a:pt x="48" y="40"/>
                  </a:cubicBezTo>
                  <a:cubicBezTo>
                    <a:pt x="44" y="44"/>
                    <a:pt x="31" y="51"/>
                    <a:pt x="20" y="57"/>
                  </a:cubicBezTo>
                  <a:cubicBezTo>
                    <a:pt x="19" y="57"/>
                    <a:pt x="18" y="58"/>
                    <a:pt x="17" y="58"/>
                  </a:cubicBezTo>
                  <a:cubicBezTo>
                    <a:pt x="16" y="56"/>
                    <a:pt x="15" y="53"/>
                    <a:pt x="13" y="51"/>
                  </a:cubicBezTo>
                  <a:cubicBezTo>
                    <a:pt x="16" y="49"/>
                    <a:pt x="16" y="49"/>
                    <a:pt x="16" y="49"/>
                  </a:cubicBezTo>
                  <a:cubicBezTo>
                    <a:pt x="26" y="44"/>
                    <a:pt x="38" y="37"/>
                    <a:pt x="41" y="33"/>
                  </a:cubicBezTo>
                  <a:cubicBezTo>
                    <a:pt x="46" y="29"/>
                    <a:pt x="49" y="20"/>
                    <a:pt x="44"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23" name="Freeform 372"/>
            <p:cNvSpPr/>
            <p:nvPr/>
          </p:nvSpPr>
          <p:spPr bwMode="auto">
            <a:xfrm>
              <a:off x="10706101" y="6027738"/>
              <a:ext cx="222250" cy="217488"/>
            </a:xfrm>
            <a:custGeom>
              <a:avLst/>
              <a:gdLst>
                <a:gd name="T0" fmla="*/ 15 w 59"/>
                <a:gd name="T1" fmla="*/ 44 h 58"/>
                <a:gd name="T2" fmla="*/ 17 w 59"/>
                <a:gd name="T3" fmla="*/ 25 h 58"/>
                <a:gd name="T4" fmla="*/ 43 w 59"/>
                <a:gd name="T5" fmla="*/ 10 h 58"/>
                <a:gd name="T6" fmla="*/ 47 w 59"/>
                <a:gd name="T7" fmla="*/ 8 h 58"/>
                <a:gd name="T8" fmla="*/ 42 w 59"/>
                <a:gd name="T9" fmla="*/ 0 h 58"/>
                <a:gd name="T10" fmla="*/ 39 w 59"/>
                <a:gd name="T11" fmla="*/ 2 h 58"/>
                <a:gd name="T12" fmla="*/ 11 w 59"/>
                <a:gd name="T13" fmla="*/ 19 h 58"/>
                <a:gd name="T14" fmla="*/ 9 w 59"/>
                <a:gd name="T15" fmla="*/ 50 h 58"/>
                <a:gd name="T16" fmla="*/ 40 w 59"/>
                <a:gd name="T17" fmla="*/ 48 h 58"/>
                <a:gd name="T18" fmla="*/ 57 w 59"/>
                <a:gd name="T19" fmla="*/ 20 h 58"/>
                <a:gd name="T20" fmla="*/ 59 w 59"/>
                <a:gd name="T21" fmla="*/ 16 h 58"/>
                <a:gd name="T22" fmla="*/ 51 w 59"/>
                <a:gd name="T23" fmla="*/ 12 h 58"/>
                <a:gd name="T24" fmla="*/ 49 w 59"/>
                <a:gd name="T25" fmla="*/ 16 h 58"/>
                <a:gd name="T26" fmla="*/ 34 w 59"/>
                <a:gd name="T27" fmla="*/ 41 h 58"/>
                <a:gd name="T28" fmla="*/ 15 w 59"/>
                <a:gd name="T29" fmla="*/ 44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57">
                  <a:moveTo>
                    <a:pt x="15" y="44"/>
                  </a:moveTo>
                  <a:cubicBezTo>
                    <a:pt x="10" y="39"/>
                    <a:pt x="13" y="29"/>
                    <a:pt x="17" y="25"/>
                  </a:cubicBezTo>
                  <a:cubicBezTo>
                    <a:pt x="21" y="22"/>
                    <a:pt x="32" y="15"/>
                    <a:pt x="43" y="10"/>
                  </a:cubicBezTo>
                  <a:cubicBezTo>
                    <a:pt x="44" y="9"/>
                    <a:pt x="45" y="8"/>
                    <a:pt x="47" y="8"/>
                  </a:cubicBezTo>
                  <a:cubicBezTo>
                    <a:pt x="45" y="5"/>
                    <a:pt x="43" y="3"/>
                    <a:pt x="42" y="0"/>
                  </a:cubicBezTo>
                  <a:cubicBezTo>
                    <a:pt x="41" y="0"/>
                    <a:pt x="40" y="1"/>
                    <a:pt x="39" y="2"/>
                  </a:cubicBezTo>
                  <a:cubicBezTo>
                    <a:pt x="28" y="7"/>
                    <a:pt x="15" y="15"/>
                    <a:pt x="11" y="19"/>
                  </a:cubicBezTo>
                  <a:cubicBezTo>
                    <a:pt x="3" y="27"/>
                    <a:pt x="0" y="42"/>
                    <a:pt x="9" y="50"/>
                  </a:cubicBezTo>
                  <a:cubicBezTo>
                    <a:pt x="17" y="58"/>
                    <a:pt x="32" y="55"/>
                    <a:pt x="40" y="48"/>
                  </a:cubicBezTo>
                  <a:cubicBezTo>
                    <a:pt x="44" y="44"/>
                    <a:pt x="52" y="31"/>
                    <a:pt x="57" y="20"/>
                  </a:cubicBezTo>
                  <a:cubicBezTo>
                    <a:pt x="58" y="19"/>
                    <a:pt x="58" y="17"/>
                    <a:pt x="59" y="16"/>
                  </a:cubicBezTo>
                  <a:cubicBezTo>
                    <a:pt x="56" y="15"/>
                    <a:pt x="53" y="14"/>
                    <a:pt x="51" y="12"/>
                  </a:cubicBezTo>
                  <a:cubicBezTo>
                    <a:pt x="50" y="13"/>
                    <a:pt x="50" y="15"/>
                    <a:pt x="49" y="16"/>
                  </a:cubicBezTo>
                  <a:cubicBezTo>
                    <a:pt x="44" y="26"/>
                    <a:pt x="37" y="38"/>
                    <a:pt x="34" y="41"/>
                  </a:cubicBezTo>
                  <a:cubicBezTo>
                    <a:pt x="29" y="45"/>
                    <a:pt x="20" y="48"/>
                    <a:pt x="15" y="4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11" name="Freeform 374"/>
            <p:cNvSpPr/>
            <p:nvPr/>
          </p:nvSpPr>
          <p:spPr bwMode="auto">
            <a:xfrm>
              <a:off x="10706101" y="5749926"/>
              <a:ext cx="219075" cy="217488"/>
            </a:xfrm>
            <a:custGeom>
              <a:avLst/>
              <a:gdLst>
                <a:gd name="T0" fmla="*/ 15 w 58"/>
                <a:gd name="T1" fmla="*/ 15 h 58"/>
                <a:gd name="T2" fmla="*/ 34 w 58"/>
                <a:gd name="T3" fmla="*/ 17 h 58"/>
                <a:gd name="T4" fmla="*/ 49 w 58"/>
                <a:gd name="T5" fmla="*/ 43 h 58"/>
                <a:gd name="T6" fmla="*/ 51 w 58"/>
                <a:gd name="T7" fmla="*/ 46 h 58"/>
                <a:gd name="T8" fmla="*/ 58 w 58"/>
                <a:gd name="T9" fmla="*/ 42 h 58"/>
                <a:gd name="T10" fmla="*/ 57 w 58"/>
                <a:gd name="T11" fmla="*/ 39 h 58"/>
                <a:gd name="T12" fmla="*/ 40 w 58"/>
                <a:gd name="T13" fmla="*/ 11 h 58"/>
                <a:gd name="T14" fmla="*/ 9 w 58"/>
                <a:gd name="T15" fmla="*/ 8 h 58"/>
                <a:gd name="T16" fmla="*/ 11 w 58"/>
                <a:gd name="T17" fmla="*/ 40 h 58"/>
                <a:gd name="T18" fmla="*/ 39 w 58"/>
                <a:gd name="T19" fmla="*/ 57 h 58"/>
                <a:gd name="T20" fmla="*/ 42 w 58"/>
                <a:gd name="T21" fmla="*/ 58 h 58"/>
                <a:gd name="T22" fmla="*/ 46 w 58"/>
                <a:gd name="T23" fmla="*/ 51 h 58"/>
                <a:gd name="T24" fmla="*/ 43 w 58"/>
                <a:gd name="T25" fmla="*/ 49 h 58"/>
                <a:gd name="T26" fmla="*/ 17 w 58"/>
                <a:gd name="T27" fmla="*/ 33 h 58"/>
                <a:gd name="T28" fmla="*/ 15 w 58"/>
                <a:gd name="T29" fmla="*/ 1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7" h="57">
                  <a:moveTo>
                    <a:pt x="15" y="15"/>
                  </a:moveTo>
                  <a:cubicBezTo>
                    <a:pt x="20" y="10"/>
                    <a:pt x="29" y="13"/>
                    <a:pt x="34" y="17"/>
                  </a:cubicBezTo>
                  <a:cubicBezTo>
                    <a:pt x="37" y="20"/>
                    <a:pt x="44" y="32"/>
                    <a:pt x="49" y="43"/>
                  </a:cubicBezTo>
                  <a:cubicBezTo>
                    <a:pt x="51" y="46"/>
                    <a:pt x="51" y="46"/>
                    <a:pt x="51" y="46"/>
                  </a:cubicBezTo>
                  <a:cubicBezTo>
                    <a:pt x="53" y="44"/>
                    <a:pt x="56" y="43"/>
                    <a:pt x="58" y="42"/>
                  </a:cubicBezTo>
                  <a:cubicBezTo>
                    <a:pt x="58" y="41"/>
                    <a:pt x="58" y="40"/>
                    <a:pt x="57" y="39"/>
                  </a:cubicBezTo>
                  <a:cubicBezTo>
                    <a:pt x="52" y="27"/>
                    <a:pt x="44" y="15"/>
                    <a:pt x="40" y="11"/>
                  </a:cubicBezTo>
                  <a:cubicBezTo>
                    <a:pt x="32" y="3"/>
                    <a:pt x="17" y="0"/>
                    <a:pt x="9" y="8"/>
                  </a:cubicBezTo>
                  <a:cubicBezTo>
                    <a:pt x="0" y="17"/>
                    <a:pt x="3" y="32"/>
                    <a:pt x="11" y="40"/>
                  </a:cubicBezTo>
                  <a:cubicBezTo>
                    <a:pt x="15" y="44"/>
                    <a:pt x="28" y="51"/>
                    <a:pt x="39" y="57"/>
                  </a:cubicBezTo>
                  <a:cubicBezTo>
                    <a:pt x="40" y="57"/>
                    <a:pt x="41" y="58"/>
                    <a:pt x="42" y="58"/>
                  </a:cubicBezTo>
                  <a:cubicBezTo>
                    <a:pt x="43" y="56"/>
                    <a:pt x="44" y="53"/>
                    <a:pt x="46" y="51"/>
                  </a:cubicBezTo>
                  <a:cubicBezTo>
                    <a:pt x="43" y="49"/>
                    <a:pt x="43" y="49"/>
                    <a:pt x="43" y="49"/>
                  </a:cubicBezTo>
                  <a:cubicBezTo>
                    <a:pt x="32" y="44"/>
                    <a:pt x="21" y="37"/>
                    <a:pt x="17" y="33"/>
                  </a:cubicBezTo>
                  <a:cubicBezTo>
                    <a:pt x="13" y="29"/>
                    <a:pt x="10" y="20"/>
                    <a:pt x="15"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12" name="Freeform 375"/>
            <p:cNvSpPr>
              <a:spLocks noEditPoints="1"/>
            </p:cNvSpPr>
            <p:nvPr/>
          </p:nvSpPr>
          <p:spPr bwMode="auto">
            <a:xfrm>
              <a:off x="10860088" y="5899151"/>
              <a:ext cx="192088" cy="192088"/>
            </a:xfrm>
            <a:custGeom>
              <a:avLst/>
              <a:gdLst>
                <a:gd name="T0" fmla="*/ 25 w 51"/>
                <a:gd name="T1" fmla="*/ 9 h 51"/>
                <a:gd name="T2" fmla="*/ 9 w 51"/>
                <a:gd name="T3" fmla="*/ 26 h 51"/>
                <a:gd name="T4" fmla="*/ 25 w 51"/>
                <a:gd name="T5" fmla="*/ 42 h 51"/>
                <a:gd name="T6" fmla="*/ 42 w 51"/>
                <a:gd name="T7" fmla="*/ 26 h 51"/>
                <a:gd name="T8" fmla="*/ 25 w 51"/>
                <a:gd name="T9" fmla="*/ 9 h 51"/>
                <a:gd name="T10" fmla="*/ 25 w 51"/>
                <a:gd name="T11" fmla="*/ 0 h 51"/>
                <a:gd name="T12" fmla="*/ 51 w 51"/>
                <a:gd name="T13" fmla="*/ 26 h 51"/>
                <a:gd name="T14" fmla="*/ 25 w 51"/>
                <a:gd name="T15" fmla="*/ 51 h 51"/>
                <a:gd name="T16" fmla="*/ 0 w 51"/>
                <a:gd name="T17" fmla="*/ 26 h 51"/>
                <a:gd name="T18" fmla="*/ 25 w 51"/>
                <a:gd name="T19"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 h="51">
                  <a:moveTo>
                    <a:pt x="25" y="9"/>
                  </a:moveTo>
                  <a:cubicBezTo>
                    <a:pt x="16" y="9"/>
                    <a:pt x="9" y="17"/>
                    <a:pt x="9" y="26"/>
                  </a:cubicBezTo>
                  <a:cubicBezTo>
                    <a:pt x="9" y="35"/>
                    <a:pt x="16" y="42"/>
                    <a:pt x="25" y="42"/>
                  </a:cubicBezTo>
                  <a:cubicBezTo>
                    <a:pt x="35" y="42"/>
                    <a:pt x="42" y="35"/>
                    <a:pt x="42" y="26"/>
                  </a:cubicBezTo>
                  <a:cubicBezTo>
                    <a:pt x="42" y="17"/>
                    <a:pt x="35" y="9"/>
                    <a:pt x="25" y="9"/>
                  </a:cubicBezTo>
                  <a:close/>
                  <a:moveTo>
                    <a:pt x="25" y="0"/>
                  </a:moveTo>
                  <a:cubicBezTo>
                    <a:pt x="39" y="0"/>
                    <a:pt x="51" y="12"/>
                    <a:pt x="51" y="26"/>
                  </a:cubicBezTo>
                  <a:cubicBezTo>
                    <a:pt x="51" y="40"/>
                    <a:pt x="39" y="51"/>
                    <a:pt x="25" y="51"/>
                  </a:cubicBezTo>
                  <a:cubicBezTo>
                    <a:pt x="11" y="51"/>
                    <a:pt x="0" y="40"/>
                    <a:pt x="0" y="26"/>
                  </a:cubicBezTo>
                  <a:cubicBezTo>
                    <a:pt x="0" y="12"/>
                    <a:pt x="11" y="0"/>
                    <a:pt x="25"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grpSp>
      <p:grpSp>
        <p:nvGrpSpPr>
          <p:cNvPr id="13" name="组合 12"/>
          <p:cNvGrpSpPr/>
          <p:nvPr/>
        </p:nvGrpSpPr>
        <p:grpSpPr>
          <a:xfrm>
            <a:off x="8313746" y="4302393"/>
            <a:ext cx="817321" cy="817321"/>
            <a:chOff x="10650538" y="5692776"/>
            <a:chExt cx="612775" cy="612775"/>
          </a:xfrm>
          <a:solidFill>
            <a:schemeClr val="accent5"/>
          </a:solidFill>
        </p:grpSpPr>
        <p:sp>
          <p:nvSpPr>
            <p:cNvPr id="14" name="Freeform 367"/>
            <p:cNvSpPr/>
            <p:nvPr/>
          </p:nvSpPr>
          <p:spPr bwMode="auto">
            <a:xfrm>
              <a:off x="10879138" y="5692776"/>
              <a:ext cx="153988" cy="219075"/>
            </a:xfrm>
            <a:custGeom>
              <a:avLst/>
              <a:gdLst>
                <a:gd name="T0" fmla="*/ 20 w 41"/>
                <a:gd name="T1" fmla="*/ 9 h 58"/>
                <a:gd name="T2" fmla="*/ 9 w 41"/>
                <a:gd name="T3" fmla="*/ 23 h 58"/>
                <a:gd name="T4" fmla="*/ 16 w 41"/>
                <a:gd name="T5" fmla="*/ 52 h 58"/>
                <a:gd name="T6" fmla="*/ 17 w 41"/>
                <a:gd name="T7" fmla="*/ 56 h 58"/>
                <a:gd name="T8" fmla="*/ 9 w 41"/>
                <a:gd name="T9" fmla="*/ 58 h 58"/>
                <a:gd name="T10" fmla="*/ 7 w 41"/>
                <a:gd name="T11" fmla="*/ 55 h 58"/>
                <a:gd name="T12" fmla="*/ 0 w 41"/>
                <a:gd name="T13" fmla="*/ 23 h 58"/>
                <a:gd name="T14" fmla="*/ 20 w 41"/>
                <a:gd name="T15" fmla="*/ 0 h 58"/>
                <a:gd name="T16" fmla="*/ 41 w 41"/>
                <a:gd name="T17" fmla="*/ 23 h 58"/>
                <a:gd name="T18" fmla="*/ 33 w 41"/>
                <a:gd name="T19" fmla="*/ 55 h 58"/>
                <a:gd name="T20" fmla="*/ 32 w 41"/>
                <a:gd name="T21" fmla="*/ 58 h 58"/>
                <a:gd name="T22" fmla="*/ 24 w 41"/>
                <a:gd name="T23" fmla="*/ 56 h 58"/>
                <a:gd name="T24" fmla="*/ 25 w 41"/>
                <a:gd name="T25" fmla="*/ 52 h 58"/>
                <a:gd name="T26" fmla="*/ 32 w 41"/>
                <a:gd name="T27" fmla="*/ 23 h 58"/>
                <a:gd name="T28" fmla="*/ 20 w 41"/>
                <a:gd name="T29" fmla="*/ 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 h="57">
                  <a:moveTo>
                    <a:pt x="20" y="9"/>
                  </a:moveTo>
                  <a:cubicBezTo>
                    <a:pt x="14" y="9"/>
                    <a:pt x="9" y="17"/>
                    <a:pt x="9" y="23"/>
                  </a:cubicBezTo>
                  <a:cubicBezTo>
                    <a:pt x="9" y="28"/>
                    <a:pt x="12" y="41"/>
                    <a:pt x="16" y="52"/>
                  </a:cubicBezTo>
                  <a:cubicBezTo>
                    <a:pt x="17" y="56"/>
                    <a:pt x="17" y="56"/>
                    <a:pt x="17" y="56"/>
                  </a:cubicBezTo>
                  <a:cubicBezTo>
                    <a:pt x="14" y="56"/>
                    <a:pt x="11" y="57"/>
                    <a:pt x="9" y="58"/>
                  </a:cubicBezTo>
                  <a:cubicBezTo>
                    <a:pt x="8" y="57"/>
                    <a:pt x="8" y="56"/>
                    <a:pt x="7" y="55"/>
                  </a:cubicBezTo>
                  <a:cubicBezTo>
                    <a:pt x="3" y="43"/>
                    <a:pt x="0" y="29"/>
                    <a:pt x="0" y="23"/>
                  </a:cubicBezTo>
                  <a:cubicBezTo>
                    <a:pt x="0" y="12"/>
                    <a:pt x="9" y="0"/>
                    <a:pt x="20" y="0"/>
                  </a:cubicBezTo>
                  <a:cubicBezTo>
                    <a:pt x="32" y="0"/>
                    <a:pt x="41" y="12"/>
                    <a:pt x="41" y="23"/>
                  </a:cubicBezTo>
                  <a:cubicBezTo>
                    <a:pt x="41" y="29"/>
                    <a:pt x="37" y="43"/>
                    <a:pt x="33" y="55"/>
                  </a:cubicBezTo>
                  <a:cubicBezTo>
                    <a:pt x="33" y="56"/>
                    <a:pt x="33" y="57"/>
                    <a:pt x="32" y="58"/>
                  </a:cubicBezTo>
                  <a:cubicBezTo>
                    <a:pt x="30" y="57"/>
                    <a:pt x="27" y="56"/>
                    <a:pt x="24" y="56"/>
                  </a:cubicBezTo>
                  <a:cubicBezTo>
                    <a:pt x="25" y="52"/>
                    <a:pt x="25" y="52"/>
                    <a:pt x="25" y="52"/>
                  </a:cubicBezTo>
                  <a:cubicBezTo>
                    <a:pt x="29" y="41"/>
                    <a:pt x="32" y="28"/>
                    <a:pt x="32" y="23"/>
                  </a:cubicBezTo>
                  <a:cubicBezTo>
                    <a:pt x="32" y="17"/>
                    <a:pt x="27" y="9"/>
                    <a:pt x="20"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15" name="Freeform 368"/>
            <p:cNvSpPr/>
            <p:nvPr/>
          </p:nvSpPr>
          <p:spPr bwMode="auto">
            <a:xfrm>
              <a:off x="10879138" y="6083301"/>
              <a:ext cx="153988" cy="222250"/>
            </a:xfrm>
            <a:custGeom>
              <a:avLst/>
              <a:gdLst>
                <a:gd name="T0" fmla="*/ 20 w 41"/>
                <a:gd name="T1" fmla="*/ 50 h 59"/>
                <a:gd name="T2" fmla="*/ 9 w 41"/>
                <a:gd name="T3" fmla="*/ 35 h 59"/>
                <a:gd name="T4" fmla="*/ 16 w 41"/>
                <a:gd name="T5" fmla="*/ 6 h 59"/>
                <a:gd name="T6" fmla="*/ 17 w 41"/>
                <a:gd name="T7" fmla="*/ 2 h 59"/>
                <a:gd name="T8" fmla="*/ 9 w 41"/>
                <a:gd name="T9" fmla="*/ 0 h 59"/>
                <a:gd name="T10" fmla="*/ 7 w 41"/>
                <a:gd name="T11" fmla="*/ 3 h 59"/>
                <a:gd name="T12" fmla="*/ 0 w 41"/>
                <a:gd name="T13" fmla="*/ 35 h 59"/>
                <a:gd name="T14" fmla="*/ 20 w 41"/>
                <a:gd name="T15" fmla="*/ 59 h 59"/>
                <a:gd name="T16" fmla="*/ 41 w 41"/>
                <a:gd name="T17" fmla="*/ 35 h 59"/>
                <a:gd name="T18" fmla="*/ 33 w 41"/>
                <a:gd name="T19" fmla="*/ 3 h 59"/>
                <a:gd name="T20" fmla="*/ 32 w 41"/>
                <a:gd name="T21" fmla="*/ 0 h 59"/>
                <a:gd name="T22" fmla="*/ 23 w 41"/>
                <a:gd name="T23" fmla="*/ 2 h 59"/>
                <a:gd name="T24" fmla="*/ 25 w 41"/>
                <a:gd name="T25" fmla="*/ 6 h 59"/>
                <a:gd name="T26" fmla="*/ 32 w 41"/>
                <a:gd name="T27" fmla="*/ 35 h 59"/>
                <a:gd name="T28" fmla="*/ 20 w 41"/>
                <a:gd name="T29" fmla="*/ 5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 h="59">
                  <a:moveTo>
                    <a:pt x="20" y="50"/>
                  </a:moveTo>
                  <a:cubicBezTo>
                    <a:pt x="14" y="50"/>
                    <a:pt x="9" y="41"/>
                    <a:pt x="9" y="35"/>
                  </a:cubicBezTo>
                  <a:cubicBezTo>
                    <a:pt x="9" y="30"/>
                    <a:pt x="12" y="17"/>
                    <a:pt x="16" y="6"/>
                  </a:cubicBezTo>
                  <a:cubicBezTo>
                    <a:pt x="16" y="5"/>
                    <a:pt x="17" y="3"/>
                    <a:pt x="17" y="2"/>
                  </a:cubicBezTo>
                  <a:cubicBezTo>
                    <a:pt x="14" y="2"/>
                    <a:pt x="11" y="1"/>
                    <a:pt x="9" y="0"/>
                  </a:cubicBezTo>
                  <a:cubicBezTo>
                    <a:pt x="8" y="1"/>
                    <a:pt x="8" y="2"/>
                    <a:pt x="7" y="3"/>
                  </a:cubicBezTo>
                  <a:cubicBezTo>
                    <a:pt x="3" y="15"/>
                    <a:pt x="0" y="30"/>
                    <a:pt x="0" y="35"/>
                  </a:cubicBezTo>
                  <a:cubicBezTo>
                    <a:pt x="0" y="46"/>
                    <a:pt x="9" y="59"/>
                    <a:pt x="20" y="59"/>
                  </a:cubicBezTo>
                  <a:cubicBezTo>
                    <a:pt x="32" y="59"/>
                    <a:pt x="41" y="46"/>
                    <a:pt x="41" y="35"/>
                  </a:cubicBezTo>
                  <a:cubicBezTo>
                    <a:pt x="41" y="30"/>
                    <a:pt x="37" y="15"/>
                    <a:pt x="33" y="3"/>
                  </a:cubicBezTo>
                  <a:cubicBezTo>
                    <a:pt x="33" y="2"/>
                    <a:pt x="32" y="1"/>
                    <a:pt x="32" y="0"/>
                  </a:cubicBezTo>
                  <a:cubicBezTo>
                    <a:pt x="29" y="1"/>
                    <a:pt x="26" y="2"/>
                    <a:pt x="23" y="2"/>
                  </a:cubicBezTo>
                  <a:cubicBezTo>
                    <a:pt x="24" y="3"/>
                    <a:pt x="24" y="5"/>
                    <a:pt x="25" y="6"/>
                  </a:cubicBezTo>
                  <a:cubicBezTo>
                    <a:pt x="29" y="17"/>
                    <a:pt x="32" y="30"/>
                    <a:pt x="32" y="35"/>
                  </a:cubicBezTo>
                  <a:cubicBezTo>
                    <a:pt x="32" y="41"/>
                    <a:pt x="27" y="50"/>
                    <a:pt x="20" y="5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16" name="Freeform 369"/>
            <p:cNvSpPr/>
            <p:nvPr/>
          </p:nvSpPr>
          <p:spPr bwMode="auto">
            <a:xfrm>
              <a:off x="11041063" y="5922963"/>
              <a:ext cx="222250" cy="153988"/>
            </a:xfrm>
            <a:custGeom>
              <a:avLst/>
              <a:gdLst>
                <a:gd name="T0" fmla="*/ 50 w 59"/>
                <a:gd name="T1" fmla="*/ 20 h 41"/>
                <a:gd name="T2" fmla="*/ 35 w 59"/>
                <a:gd name="T3" fmla="*/ 9 h 41"/>
                <a:gd name="T4" fmla="*/ 6 w 59"/>
                <a:gd name="T5" fmla="*/ 16 h 41"/>
                <a:gd name="T6" fmla="*/ 3 w 59"/>
                <a:gd name="T7" fmla="*/ 17 h 41"/>
                <a:gd name="T8" fmla="*/ 0 w 59"/>
                <a:gd name="T9" fmla="*/ 9 h 41"/>
                <a:gd name="T10" fmla="*/ 4 w 59"/>
                <a:gd name="T11" fmla="*/ 7 h 41"/>
                <a:gd name="T12" fmla="*/ 35 w 59"/>
                <a:gd name="T13" fmla="*/ 0 h 41"/>
                <a:gd name="T14" fmla="*/ 59 w 59"/>
                <a:gd name="T15" fmla="*/ 20 h 41"/>
                <a:gd name="T16" fmla="*/ 35 w 59"/>
                <a:gd name="T17" fmla="*/ 41 h 41"/>
                <a:gd name="T18" fmla="*/ 4 w 59"/>
                <a:gd name="T19" fmla="*/ 33 h 41"/>
                <a:gd name="T20" fmla="*/ 0 w 59"/>
                <a:gd name="T21" fmla="*/ 32 h 41"/>
                <a:gd name="T22" fmla="*/ 3 w 59"/>
                <a:gd name="T23" fmla="*/ 23 h 41"/>
                <a:gd name="T24" fmla="*/ 6 w 59"/>
                <a:gd name="T25" fmla="*/ 25 h 41"/>
                <a:gd name="T26" fmla="*/ 35 w 59"/>
                <a:gd name="T27" fmla="*/ 32 h 41"/>
                <a:gd name="T28" fmla="*/ 50 w 59"/>
                <a:gd name="T29" fmla="*/ 2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41">
                  <a:moveTo>
                    <a:pt x="50" y="20"/>
                  </a:moveTo>
                  <a:cubicBezTo>
                    <a:pt x="50" y="14"/>
                    <a:pt x="41" y="9"/>
                    <a:pt x="35" y="9"/>
                  </a:cubicBezTo>
                  <a:cubicBezTo>
                    <a:pt x="31" y="9"/>
                    <a:pt x="17" y="12"/>
                    <a:pt x="6" y="16"/>
                  </a:cubicBezTo>
                  <a:cubicBezTo>
                    <a:pt x="5" y="16"/>
                    <a:pt x="4" y="17"/>
                    <a:pt x="3" y="17"/>
                  </a:cubicBezTo>
                  <a:cubicBezTo>
                    <a:pt x="2" y="14"/>
                    <a:pt x="2" y="11"/>
                    <a:pt x="0" y="9"/>
                  </a:cubicBezTo>
                  <a:cubicBezTo>
                    <a:pt x="1" y="8"/>
                    <a:pt x="2" y="8"/>
                    <a:pt x="4" y="7"/>
                  </a:cubicBezTo>
                  <a:cubicBezTo>
                    <a:pt x="15" y="3"/>
                    <a:pt x="30" y="0"/>
                    <a:pt x="35" y="0"/>
                  </a:cubicBezTo>
                  <a:cubicBezTo>
                    <a:pt x="46" y="0"/>
                    <a:pt x="59" y="8"/>
                    <a:pt x="59" y="20"/>
                  </a:cubicBezTo>
                  <a:cubicBezTo>
                    <a:pt x="59" y="32"/>
                    <a:pt x="46" y="41"/>
                    <a:pt x="35" y="41"/>
                  </a:cubicBezTo>
                  <a:cubicBezTo>
                    <a:pt x="30" y="41"/>
                    <a:pt x="15" y="37"/>
                    <a:pt x="4" y="33"/>
                  </a:cubicBezTo>
                  <a:cubicBezTo>
                    <a:pt x="2" y="33"/>
                    <a:pt x="1" y="32"/>
                    <a:pt x="0" y="32"/>
                  </a:cubicBezTo>
                  <a:cubicBezTo>
                    <a:pt x="1" y="29"/>
                    <a:pt x="2" y="26"/>
                    <a:pt x="3" y="23"/>
                  </a:cubicBezTo>
                  <a:cubicBezTo>
                    <a:pt x="4" y="24"/>
                    <a:pt x="5" y="24"/>
                    <a:pt x="6" y="25"/>
                  </a:cubicBezTo>
                  <a:cubicBezTo>
                    <a:pt x="17" y="28"/>
                    <a:pt x="31" y="32"/>
                    <a:pt x="35" y="32"/>
                  </a:cubicBezTo>
                  <a:cubicBezTo>
                    <a:pt x="41" y="32"/>
                    <a:pt x="50" y="27"/>
                    <a:pt x="50" y="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17" name="Freeform 370"/>
            <p:cNvSpPr/>
            <p:nvPr/>
          </p:nvSpPr>
          <p:spPr bwMode="auto">
            <a:xfrm>
              <a:off x="10650538" y="5922963"/>
              <a:ext cx="220663" cy="153988"/>
            </a:xfrm>
            <a:custGeom>
              <a:avLst/>
              <a:gdLst>
                <a:gd name="T0" fmla="*/ 9 w 59"/>
                <a:gd name="T1" fmla="*/ 20 h 41"/>
                <a:gd name="T2" fmla="*/ 23 w 59"/>
                <a:gd name="T3" fmla="*/ 9 h 41"/>
                <a:gd name="T4" fmla="*/ 52 w 59"/>
                <a:gd name="T5" fmla="*/ 16 h 41"/>
                <a:gd name="T6" fmla="*/ 56 w 59"/>
                <a:gd name="T7" fmla="*/ 17 h 41"/>
                <a:gd name="T8" fmla="*/ 59 w 59"/>
                <a:gd name="T9" fmla="*/ 9 h 41"/>
                <a:gd name="T10" fmla="*/ 55 w 59"/>
                <a:gd name="T11" fmla="*/ 7 h 41"/>
                <a:gd name="T12" fmla="*/ 23 w 59"/>
                <a:gd name="T13" fmla="*/ 0 h 41"/>
                <a:gd name="T14" fmla="*/ 0 w 59"/>
                <a:gd name="T15" fmla="*/ 20 h 41"/>
                <a:gd name="T16" fmla="*/ 23 w 59"/>
                <a:gd name="T17" fmla="*/ 41 h 41"/>
                <a:gd name="T18" fmla="*/ 55 w 59"/>
                <a:gd name="T19" fmla="*/ 33 h 41"/>
                <a:gd name="T20" fmla="*/ 59 w 59"/>
                <a:gd name="T21" fmla="*/ 32 h 41"/>
                <a:gd name="T22" fmla="*/ 56 w 59"/>
                <a:gd name="T23" fmla="*/ 23 h 41"/>
                <a:gd name="T24" fmla="*/ 52 w 59"/>
                <a:gd name="T25" fmla="*/ 25 h 41"/>
                <a:gd name="T26" fmla="*/ 23 w 59"/>
                <a:gd name="T27" fmla="*/ 32 h 41"/>
                <a:gd name="T28" fmla="*/ 9 w 59"/>
                <a:gd name="T29" fmla="*/ 2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41">
                  <a:moveTo>
                    <a:pt x="9" y="20"/>
                  </a:moveTo>
                  <a:cubicBezTo>
                    <a:pt x="9" y="14"/>
                    <a:pt x="18" y="9"/>
                    <a:pt x="23" y="9"/>
                  </a:cubicBezTo>
                  <a:cubicBezTo>
                    <a:pt x="28" y="9"/>
                    <a:pt x="41" y="12"/>
                    <a:pt x="52" y="16"/>
                  </a:cubicBezTo>
                  <a:cubicBezTo>
                    <a:pt x="54" y="16"/>
                    <a:pt x="55" y="17"/>
                    <a:pt x="56" y="17"/>
                  </a:cubicBezTo>
                  <a:cubicBezTo>
                    <a:pt x="56" y="14"/>
                    <a:pt x="57" y="11"/>
                    <a:pt x="59" y="9"/>
                  </a:cubicBezTo>
                  <a:cubicBezTo>
                    <a:pt x="58" y="8"/>
                    <a:pt x="56" y="8"/>
                    <a:pt x="55" y="7"/>
                  </a:cubicBezTo>
                  <a:cubicBezTo>
                    <a:pt x="44" y="3"/>
                    <a:pt x="29" y="0"/>
                    <a:pt x="23" y="0"/>
                  </a:cubicBezTo>
                  <a:cubicBezTo>
                    <a:pt x="12" y="0"/>
                    <a:pt x="0" y="8"/>
                    <a:pt x="0" y="20"/>
                  </a:cubicBezTo>
                  <a:cubicBezTo>
                    <a:pt x="0" y="32"/>
                    <a:pt x="12" y="41"/>
                    <a:pt x="23" y="41"/>
                  </a:cubicBezTo>
                  <a:cubicBezTo>
                    <a:pt x="29" y="41"/>
                    <a:pt x="44" y="37"/>
                    <a:pt x="55" y="33"/>
                  </a:cubicBezTo>
                  <a:cubicBezTo>
                    <a:pt x="57" y="33"/>
                    <a:pt x="58" y="32"/>
                    <a:pt x="59" y="32"/>
                  </a:cubicBezTo>
                  <a:cubicBezTo>
                    <a:pt x="58" y="29"/>
                    <a:pt x="57" y="26"/>
                    <a:pt x="56" y="23"/>
                  </a:cubicBezTo>
                  <a:cubicBezTo>
                    <a:pt x="55" y="24"/>
                    <a:pt x="54" y="24"/>
                    <a:pt x="52" y="25"/>
                  </a:cubicBezTo>
                  <a:cubicBezTo>
                    <a:pt x="41" y="28"/>
                    <a:pt x="28" y="32"/>
                    <a:pt x="23" y="32"/>
                  </a:cubicBezTo>
                  <a:cubicBezTo>
                    <a:pt x="18" y="32"/>
                    <a:pt x="9" y="27"/>
                    <a:pt x="9" y="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24" name="Freeform 371"/>
            <p:cNvSpPr/>
            <p:nvPr/>
          </p:nvSpPr>
          <p:spPr bwMode="auto">
            <a:xfrm>
              <a:off x="10983913" y="5749926"/>
              <a:ext cx="222250" cy="217488"/>
            </a:xfrm>
            <a:custGeom>
              <a:avLst/>
              <a:gdLst>
                <a:gd name="T0" fmla="*/ 44 w 59"/>
                <a:gd name="T1" fmla="*/ 15 h 58"/>
                <a:gd name="T2" fmla="*/ 25 w 59"/>
                <a:gd name="T3" fmla="*/ 17 h 58"/>
                <a:gd name="T4" fmla="*/ 10 w 59"/>
                <a:gd name="T5" fmla="*/ 43 h 58"/>
                <a:gd name="T6" fmla="*/ 8 w 59"/>
                <a:gd name="T7" fmla="*/ 46 h 58"/>
                <a:gd name="T8" fmla="*/ 0 w 59"/>
                <a:gd name="T9" fmla="*/ 42 h 58"/>
                <a:gd name="T10" fmla="*/ 2 w 59"/>
                <a:gd name="T11" fmla="*/ 39 h 58"/>
                <a:gd name="T12" fmla="*/ 19 w 59"/>
                <a:gd name="T13" fmla="*/ 11 h 58"/>
                <a:gd name="T14" fmla="*/ 50 w 59"/>
                <a:gd name="T15" fmla="*/ 8 h 58"/>
                <a:gd name="T16" fmla="*/ 48 w 59"/>
                <a:gd name="T17" fmla="*/ 40 h 58"/>
                <a:gd name="T18" fmla="*/ 20 w 59"/>
                <a:gd name="T19" fmla="*/ 57 h 58"/>
                <a:gd name="T20" fmla="*/ 17 w 59"/>
                <a:gd name="T21" fmla="*/ 58 h 58"/>
                <a:gd name="T22" fmla="*/ 13 w 59"/>
                <a:gd name="T23" fmla="*/ 51 h 58"/>
                <a:gd name="T24" fmla="*/ 16 w 59"/>
                <a:gd name="T25" fmla="*/ 49 h 58"/>
                <a:gd name="T26" fmla="*/ 41 w 59"/>
                <a:gd name="T27" fmla="*/ 33 h 58"/>
                <a:gd name="T28" fmla="*/ 44 w 59"/>
                <a:gd name="T29" fmla="*/ 1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57">
                  <a:moveTo>
                    <a:pt x="44" y="15"/>
                  </a:moveTo>
                  <a:cubicBezTo>
                    <a:pt x="39" y="10"/>
                    <a:pt x="29" y="13"/>
                    <a:pt x="25" y="17"/>
                  </a:cubicBezTo>
                  <a:cubicBezTo>
                    <a:pt x="22" y="20"/>
                    <a:pt x="15" y="32"/>
                    <a:pt x="10" y="43"/>
                  </a:cubicBezTo>
                  <a:cubicBezTo>
                    <a:pt x="8" y="46"/>
                    <a:pt x="8" y="46"/>
                    <a:pt x="8" y="46"/>
                  </a:cubicBezTo>
                  <a:cubicBezTo>
                    <a:pt x="6" y="44"/>
                    <a:pt x="3" y="43"/>
                    <a:pt x="0" y="42"/>
                  </a:cubicBezTo>
                  <a:cubicBezTo>
                    <a:pt x="1" y="41"/>
                    <a:pt x="1" y="40"/>
                    <a:pt x="2" y="39"/>
                  </a:cubicBezTo>
                  <a:cubicBezTo>
                    <a:pt x="7" y="27"/>
                    <a:pt x="15" y="15"/>
                    <a:pt x="19" y="11"/>
                  </a:cubicBezTo>
                  <a:cubicBezTo>
                    <a:pt x="27" y="3"/>
                    <a:pt x="42" y="0"/>
                    <a:pt x="50" y="8"/>
                  </a:cubicBezTo>
                  <a:cubicBezTo>
                    <a:pt x="59" y="17"/>
                    <a:pt x="56" y="32"/>
                    <a:pt x="48" y="40"/>
                  </a:cubicBezTo>
                  <a:cubicBezTo>
                    <a:pt x="44" y="44"/>
                    <a:pt x="31" y="51"/>
                    <a:pt x="20" y="57"/>
                  </a:cubicBezTo>
                  <a:cubicBezTo>
                    <a:pt x="19" y="57"/>
                    <a:pt x="18" y="58"/>
                    <a:pt x="17" y="58"/>
                  </a:cubicBezTo>
                  <a:cubicBezTo>
                    <a:pt x="16" y="56"/>
                    <a:pt x="15" y="53"/>
                    <a:pt x="13" y="51"/>
                  </a:cubicBezTo>
                  <a:cubicBezTo>
                    <a:pt x="16" y="49"/>
                    <a:pt x="16" y="49"/>
                    <a:pt x="16" y="49"/>
                  </a:cubicBezTo>
                  <a:cubicBezTo>
                    <a:pt x="26" y="44"/>
                    <a:pt x="38" y="37"/>
                    <a:pt x="41" y="33"/>
                  </a:cubicBezTo>
                  <a:cubicBezTo>
                    <a:pt x="46" y="29"/>
                    <a:pt x="49" y="20"/>
                    <a:pt x="44"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30" name="Freeform 372"/>
            <p:cNvSpPr/>
            <p:nvPr/>
          </p:nvSpPr>
          <p:spPr bwMode="auto">
            <a:xfrm>
              <a:off x="10706101" y="6027738"/>
              <a:ext cx="222250" cy="217488"/>
            </a:xfrm>
            <a:custGeom>
              <a:avLst/>
              <a:gdLst>
                <a:gd name="T0" fmla="*/ 15 w 59"/>
                <a:gd name="T1" fmla="*/ 44 h 58"/>
                <a:gd name="T2" fmla="*/ 17 w 59"/>
                <a:gd name="T3" fmla="*/ 25 h 58"/>
                <a:gd name="T4" fmla="*/ 43 w 59"/>
                <a:gd name="T5" fmla="*/ 10 h 58"/>
                <a:gd name="T6" fmla="*/ 47 w 59"/>
                <a:gd name="T7" fmla="*/ 8 h 58"/>
                <a:gd name="T8" fmla="*/ 42 w 59"/>
                <a:gd name="T9" fmla="*/ 0 h 58"/>
                <a:gd name="T10" fmla="*/ 39 w 59"/>
                <a:gd name="T11" fmla="*/ 2 h 58"/>
                <a:gd name="T12" fmla="*/ 11 w 59"/>
                <a:gd name="T13" fmla="*/ 19 h 58"/>
                <a:gd name="T14" fmla="*/ 9 w 59"/>
                <a:gd name="T15" fmla="*/ 50 h 58"/>
                <a:gd name="T16" fmla="*/ 40 w 59"/>
                <a:gd name="T17" fmla="*/ 48 h 58"/>
                <a:gd name="T18" fmla="*/ 57 w 59"/>
                <a:gd name="T19" fmla="*/ 20 h 58"/>
                <a:gd name="T20" fmla="*/ 59 w 59"/>
                <a:gd name="T21" fmla="*/ 16 h 58"/>
                <a:gd name="T22" fmla="*/ 51 w 59"/>
                <a:gd name="T23" fmla="*/ 12 h 58"/>
                <a:gd name="T24" fmla="*/ 49 w 59"/>
                <a:gd name="T25" fmla="*/ 16 h 58"/>
                <a:gd name="T26" fmla="*/ 34 w 59"/>
                <a:gd name="T27" fmla="*/ 41 h 58"/>
                <a:gd name="T28" fmla="*/ 15 w 59"/>
                <a:gd name="T29" fmla="*/ 44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57">
                  <a:moveTo>
                    <a:pt x="15" y="44"/>
                  </a:moveTo>
                  <a:cubicBezTo>
                    <a:pt x="10" y="39"/>
                    <a:pt x="13" y="29"/>
                    <a:pt x="17" y="25"/>
                  </a:cubicBezTo>
                  <a:cubicBezTo>
                    <a:pt x="21" y="22"/>
                    <a:pt x="32" y="15"/>
                    <a:pt x="43" y="10"/>
                  </a:cubicBezTo>
                  <a:cubicBezTo>
                    <a:pt x="44" y="9"/>
                    <a:pt x="45" y="8"/>
                    <a:pt x="47" y="8"/>
                  </a:cubicBezTo>
                  <a:cubicBezTo>
                    <a:pt x="45" y="5"/>
                    <a:pt x="43" y="3"/>
                    <a:pt x="42" y="0"/>
                  </a:cubicBezTo>
                  <a:cubicBezTo>
                    <a:pt x="41" y="0"/>
                    <a:pt x="40" y="1"/>
                    <a:pt x="39" y="2"/>
                  </a:cubicBezTo>
                  <a:cubicBezTo>
                    <a:pt x="28" y="7"/>
                    <a:pt x="15" y="15"/>
                    <a:pt x="11" y="19"/>
                  </a:cubicBezTo>
                  <a:cubicBezTo>
                    <a:pt x="3" y="27"/>
                    <a:pt x="0" y="42"/>
                    <a:pt x="9" y="50"/>
                  </a:cubicBezTo>
                  <a:cubicBezTo>
                    <a:pt x="17" y="58"/>
                    <a:pt x="32" y="55"/>
                    <a:pt x="40" y="48"/>
                  </a:cubicBezTo>
                  <a:cubicBezTo>
                    <a:pt x="44" y="44"/>
                    <a:pt x="52" y="31"/>
                    <a:pt x="57" y="20"/>
                  </a:cubicBezTo>
                  <a:cubicBezTo>
                    <a:pt x="58" y="19"/>
                    <a:pt x="58" y="17"/>
                    <a:pt x="59" y="16"/>
                  </a:cubicBezTo>
                  <a:cubicBezTo>
                    <a:pt x="56" y="15"/>
                    <a:pt x="53" y="14"/>
                    <a:pt x="51" y="12"/>
                  </a:cubicBezTo>
                  <a:cubicBezTo>
                    <a:pt x="50" y="13"/>
                    <a:pt x="50" y="15"/>
                    <a:pt x="49" y="16"/>
                  </a:cubicBezTo>
                  <a:cubicBezTo>
                    <a:pt x="44" y="26"/>
                    <a:pt x="37" y="38"/>
                    <a:pt x="34" y="41"/>
                  </a:cubicBezTo>
                  <a:cubicBezTo>
                    <a:pt x="29" y="45"/>
                    <a:pt x="20" y="48"/>
                    <a:pt x="15" y="4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31" name="Freeform 374"/>
            <p:cNvSpPr/>
            <p:nvPr/>
          </p:nvSpPr>
          <p:spPr bwMode="auto">
            <a:xfrm>
              <a:off x="10706101" y="5749926"/>
              <a:ext cx="219075" cy="217488"/>
            </a:xfrm>
            <a:custGeom>
              <a:avLst/>
              <a:gdLst>
                <a:gd name="T0" fmla="*/ 15 w 58"/>
                <a:gd name="T1" fmla="*/ 15 h 58"/>
                <a:gd name="T2" fmla="*/ 34 w 58"/>
                <a:gd name="T3" fmla="*/ 17 h 58"/>
                <a:gd name="T4" fmla="*/ 49 w 58"/>
                <a:gd name="T5" fmla="*/ 43 h 58"/>
                <a:gd name="T6" fmla="*/ 51 w 58"/>
                <a:gd name="T7" fmla="*/ 46 h 58"/>
                <a:gd name="T8" fmla="*/ 58 w 58"/>
                <a:gd name="T9" fmla="*/ 42 h 58"/>
                <a:gd name="T10" fmla="*/ 57 w 58"/>
                <a:gd name="T11" fmla="*/ 39 h 58"/>
                <a:gd name="T12" fmla="*/ 40 w 58"/>
                <a:gd name="T13" fmla="*/ 11 h 58"/>
                <a:gd name="T14" fmla="*/ 9 w 58"/>
                <a:gd name="T15" fmla="*/ 8 h 58"/>
                <a:gd name="T16" fmla="*/ 11 w 58"/>
                <a:gd name="T17" fmla="*/ 40 h 58"/>
                <a:gd name="T18" fmla="*/ 39 w 58"/>
                <a:gd name="T19" fmla="*/ 57 h 58"/>
                <a:gd name="T20" fmla="*/ 42 w 58"/>
                <a:gd name="T21" fmla="*/ 58 h 58"/>
                <a:gd name="T22" fmla="*/ 46 w 58"/>
                <a:gd name="T23" fmla="*/ 51 h 58"/>
                <a:gd name="T24" fmla="*/ 43 w 58"/>
                <a:gd name="T25" fmla="*/ 49 h 58"/>
                <a:gd name="T26" fmla="*/ 17 w 58"/>
                <a:gd name="T27" fmla="*/ 33 h 58"/>
                <a:gd name="T28" fmla="*/ 15 w 58"/>
                <a:gd name="T29" fmla="*/ 1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7" h="57">
                  <a:moveTo>
                    <a:pt x="15" y="15"/>
                  </a:moveTo>
                  <a:cubicBezTo>
                    <a:pt x="20" y="10"/>
                    <a:pt x="29" y="13"/>
                    <a:pt x="34" y="17"/>
                  </a:cubicBezTo>
                  <a:cubicBezTo>
                    <a:pt x="37" y="20"/>
                    <a:pt x="44" y="32"/>
                    <a:pt x="49" y="43"/>
                  </a:cubicBezTo>
                  <a:cubicBezTo>
                    <a:pt x="51" y="46"/>
                    <a:pt x="51" y="46"/>
                    <a:pt x="51" y="46"/>
                  </a:cubicBezTo>
                  <a:cubicBezTo>
                    <a:pt x="53" y="44"/>
                    <a:pt x="56" y="43"/>
                    <a:pt x="58" y="42"/>
                  </a:cubicBezTo>
                  <a:cubicBezTo>
                    <a:pt x="58" y="41"/>
                    <a:pt x="58" y="40"/>
                    <a:pt x="57" y="39"/>
                  </a:cubicBezTo>
                  <a:cubicBezTo>
                    <a:pt x="52" y="27"/>
                    <a:pt x="44" y="15"/>
                    <a:pt x="40" y="11"/>
                  </a:cubicBezTo>
                  <a:cubicBezTo>
                    <a:pt x="32" y="3"/>
                    <a:pt x="17" y="0"/>
                    <a:pt x="9" y="8"/>
                  </a:cubicBezTo>
                  <a:cubicBezTo>
                    <a:pt x="0" y="17"/>
                    <a:pt x="3" y="32"/>
                    <a:pt x="11" y="40"/>
                  </a:cubicBezTo>
                  <a:cubicBezTo>
                    <a:pt x="15" y="44"/>
                    <a:pt x="28" y="51"/>
                    <a:pt x="39" y="57"/>
                  </a:cubicBezTo>
                  <a:cubicBezTo>
                    <a:pt x="40" y="57"/>
                    <a:pt x="41" y="58"/>
                    <a:pt x="42" y="58"/>
                  </a:cubicBezTo>
                  <a:cubicBezTo>
                    <a:pt x="43" y="56"/>
                    <a:pt x="44" y="53"/>
                    <a:pt x="46" y="51"/>
                  </a:cubicBezTo>
                  <a:cubicBezTo>
                    <a:pt x="43" y="49"/>
                    <a:pt x="43" y="49"/>
                    <a:pt x="43" y="49"/>
                  </a:cubicBezTo>
                  <a:cubicBezTo>
                    <a:pt x="32" y="44"/>
                    <a:pt x="21" y="37"/>
                    <a:pt x="17" y="33"/>
                  </a:cubicBezTo>
                  <a:cubicBezTo>
                    <a:pt x="13" y="29"/>
                    <a:pt x="10" y="20"/>
                    <a:pt x="15"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32" name="Freeform 375"/>
            <p:cNvSpPr>
              <a:spLocks noEditPoints="1"/>
            </p:cNvSpPr>
            <p:nvPr/>
          </p:nvSpPr>
          <p:spPr bwMode="auto">
            <a:xfrm>
              <a:off x="10860088" y="5899151"/>
              <a:ext cx="192088" cy="192088"/>
            </a:xfrm>
            <a:custGeom>
              <a:avLst/>
              <a:gdLst>
                <a:gd name="T0" fmla="*/ 25 w 51"/>
                <a:gd name="T1" fmla="*/ 9 h 51"/>
                <a:gd name="T2" fmla="*/ 9 w 51"/>
                <a:gd name="T3" fmla="*/ 26 h 51"/>
                <a:gd name="T4" fmla="*/ 25 w 51"/>
                <a:gd name="T5" fmla="*/ 42 h 51"/>
                <a:gd name="T6" fmla="*/ 42 w 51"/>
                <a:gd name="T7" fmla="*/ 26 h 51"/>
                <a:gd name="T8" fmla="*/ 25 w 51"/>
                <a:gd name="T9" fmla="*/ 9 h 51"/>
                <a:gd name="T10" fmla="*/ 25 w 51"/>
                <a:gd name="T11" fmla="*/ 0 h 51"/>
                <a:gd name="T12" fmla="*/ 51 w 51"/>
                <a:gd name="T13" fmla="*/ 26 h 51"/>
                <a:gd name="T14" fmla="*/ 25 w 51"/>
                <a:gd name="T15" fmla="*/ 51 h 51"/>
                <a:gd name="T16" fmla="*/ 0 w 51"/>
                <a:gd name="T17" fmla="*/ 26 h 51"/>
                <a:gd name="T18" fmla="*/ 25 w 51"/>
                <a:gd name="T19"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 h="51">
                  <a:moveTo>
                    <a:pt x="25" y="9"/>
                  </a:moveTo>
                  <a:cubicBezTo>
                    <a:pt x="16" y="9"/>
                    <a:pt x="9" y="17"/>
                    <a:pt x="9" y="26"/>
                  </a:cubicBezTo>
                  <a:cubicBezTo>
                    <a:pt x="9" y="35"/>
                    <a:pt x="16" y="42"/>
                    <a:pt x="25" y="42"/>
                  </a:cubicBezTo>
                  <a:cubicBezTo>
                    <a:pt x="35" y="42"/>
                    <a:pt x="42" y="35"/>
                    <a:pt x="42" y="26"/>
                  </a:cubicBezTo>
                  <a:cubicBezTo>
                    <a:pt x="42" y="17"/>
                    <a:pt x="35" y="9"/>
                    <a:pt x="25" y="9"/>
                  </a:cubicBezTo>
                  <a:close/>
                  <a:moveTo>
                    <a:pt x="25" y="0"/>
                  </a:moveTo>
                  <a:cubicBezTo>
                    <a:pt x="39" y="0"/>
                    <a:pt x="51" y="12"/>
                    <a:pt x="51" y="26"/>
                  </a:cubicBezTo>
                  <a:cubicBezTo>
                    <a:pt x="51" y="40"/>
                    <a:pt x="39" y="51"/>
                    <a:pt x="25" y="51"/>
                  </a:cubicBezTo>
                  <a:cubicBezTo>
                    <a:pt x="11" y="51"/>
                    <a:pt x="0" y="40"/>
                    <a:pt x="0" y="26"/>
                  </a:cubicBezTo>
                  <a:cubicBezTo>
                    <a:pt x="0" y="12"/>
                    <a:pt x="11" y="0"/>
                    <a:pt x="25"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grpSp>
      <p:grpSp>
        <p:nvGrpSpPr>
          <p:cNvPr id="33" name="组合 32"/>
          <p:cNvGrpSpPr/>
          <p:nvPr/>
        </p:nvGrpSpPr>
        <p:grpSpPr>
          <a:xfrm>
            <a:off x="308936" y="4012198"/>
            <a:ext cx="817321" cy="817321"/>
            <a:chOff x="10650538" y="5692776"/>
            <a:chExt cx="612775" cy="612775"/>
          </a:xfrm>
          <a:gradFill>
            <a:gsLst>
              <a:gs pos="0">
                <a:srgbClr val="FECF40"/>
              </a:gs>
              <a:gs pos="100000">
                <a:srgbClr val="846C21"/>
              </a:gs>
            </a:gsLst>
            <a:lin scaled="0"/>
          </a:gradFill>
        </p:grpSpPr>
        <p:sp>
          <p:nvSpPr>
            <p:cNvPr id="36" name="Freeform 367"/>
            <p:cNvSpPr/>
            <p:nvPr/>
          </p:nvSpPr>
          <p:spPr bwMode="auto">
            <a:xfrm>
              <a:off x="10879138" y="5692776"/>
              <a:ext cx="153988" cy="219075"/>
            </a:xfrm>
            <a:custGeom>
              <a:avLst/>
              <a:gdLst>
                <a:gd name="T0" fmla="*/ 20 w 41"/>
                <a:gd name="T1" fmla="*/ 9 h 58"/>
                <a:gd name="T2" fmla="*/ 9 w 41"/>
                <a:gd name="T3" fmla="*/ 23 h 58"/>
                <a:gd name="T4" fmla="*/ 16 w 41"/>
                <a:gd name="T5" fmla="*/ 52 h 58"/>
                <a:gd name="T6" fmla="*/ 17 w 41"/>
                <a:gd name="T7" fmla="*/ 56 h 58"/>
                <a:gd name="T8" fmla="*/ 9 w 41"/>
                <a:gd name="T9" fmla="*/ 58 h 58"/>
                <a:gd name="T10" fmla="*/ 7 w 41"/>
                <a:gd name="T11" fmla="*/ 55 h 58"/>
                <a:gd name="T12" fmla="*/ 0 w 41"/>
                <a:gd name="T13" fmla="*/ 23 h 58"/>
                <a:gd name="T14" fmla="*/ 20 w 41"/>
                <a:gd name="T15" fmla="*/ 0 h 58"/>
                <a:gd name="T16" fmla="*/ 41 w 41"/>
                <a:gd name="T17" fmla="*/ 23 h 58"/>
                <a:gd name="T18" fmla="*/ 33 w 41"/>
                <a:gd name="T19" fmla="*/ 55 h 58"/>
                <a:gd name="T20" fmla="*/ 32 w 41"/>
                <a:gd name="T21" fmla="*/ 58 h 58"/>
                <a:gd name="T22" fmla="*/ 24 w 41"/>
                <a:gd name="T23" fmla="*/ 56 h 58"/>
                <a:gd name="T24" fmla="*/ 25 w 41"/>
                <a:gd name="T25" fmla="*/ 52 h 58"/>
                <a:gd name="T26" fmla="*/ 32 w 41"/>
                <a:gd name="T27" fmla="*/ 23 h 58"/>
                <a:gd name="T28" fmla="*/ 20 w 41"/>
                <a:gd name="T29" fmla="*/ 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 h="57">
                  <a:moveTo>
                    <a:pt x="20" y="9"/>
                  </a:moveTo>
                  <a:cubicBezTo>
                    <a:pt x="14" y="9"/>
                    <a:pt x="9" y="17"/>
                    <a:pt x="9" y="23"/>
                  </a:cubicBezTo>
                  <a:cubicBezTo>
                    <a:pt x="9" y="28"/>
                    <a:pt x="12" y="41"/>
                    <a:pt x="16" y="52"/>
                  </a:cubicBezTo>
                  <a:cubicBezTo>
                    <a:pt x="17" y="56"/>
                    <a:pt x="17" y="56"/>
                    <a:pt x="17" y="56"/>
                  </a:cubicBezTo>
                  <a:cubicBezTo>
                    <a:pt x="14" y="56"/>
                    <a:pt x="11" y="57"/>
                    <a:pt x="9" y="58"/>
                  </a:cubicBezTo>
                  <a:cubicBezTo>
                    <a:pt x="8" y="57"/>
                    <a:pt x="8" y="56"/>
                    <a:pt x="7" y="55"/>
                  </a:cubicBezTo>
                  <a:cubicBezTo>
                    <a:pt x="3" y="43"/>
                    <a:pt x="0" y="29"/>
                    <a:pt x="0" y="23"/>
                  </a:cubicBezTo>
                  <a:cubicBezTo>
                    <a:pt x="0" y="12"/>
                    <a:pt x="9" y="0"/>
                    <a:pt x="20" y="0"/>
                  </a:cubicBezTo>
                  <a:cubicBezTo>
                    <a:pt x="32" y="0"/>
                    <a:pt x="41" y="12"/>
                    <a:pt x="41" y="23"/>
                  </a:cubicBezTo>
                  <a:cubicBezTo>
                    <a:pt x="41" y="29"/>
                    <a:pt x="37" y="43"/>
                    <a:pt x="33" y="55"/>
                  </a:cubicBezTo>
                  <a:cubicBezTo>
                    <a:pt x="33" y="56"/>
                    <a:pt x="33" y="57"/>
                    <a:pt x="32" y="58"/>
                  </a:cubicBezTo>
                  <a:cubicBezTo>
                    <a:pt x="30" y="57"/>
                    <a:pt x="27" y="56"/>
                    <a:pt x="24" y="56"/>
                  </a:cubicBezTo>
                  <a:cubicBezTo>
                    <a:pt x="25" y="52"/>
                    <a:pt x="25" y="52"/>
                    <a:pt x="25" y="52"/>
                  </a:cubicBezTo>
                  <a:cubicBezTo>
                    <a:pt x="29" y="41"/>
                    <a:pt x="32" y="28"/>
                    <a:pt x="32" y="23"/>
                  </a:cubicBezTo>
                  <a:cubicBezTo>
                    <a:pt x="32" y="17"/>
                    <a:pt x="27" y="9"/>
                    <a:pt x="20"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37" name="Freeform 368"/>
            <p:cNvSpPr/>
            <p:nvPr/>
          </p:nvSpPr>
          <p:spPr bwMode="auto">
            <a:xfrm>
              <a:off x="10879138" y="6083301"/>
              <a:ext cx="153988" cy="222250"/>
            </a:xfrm>
            <a:custGeom>
              <a:avLst/>
              <a:gdLst>
                <a:gd name="T0" fmla="*/ 20 w 41"/>
                <a:gd name="T1" fmla="*/ 50 h 59"/>
                <a:gd name="T2" fmla="*/ 9 w 41"/>
                <a:gd name="T3" fmla="*/ 35 h 59"/>
                <a:gd name="T4" fmla="*/ 16 w 41"/>
                <a:gd name="T5" fmla="*/ 6 h 59"/>
                <a:gd name="T6" fmla="*/ 17 w 41"/>
                <a:gd name="T7" fmla="*/ 2 h 59"/>
                <a:gd name="T8" fmla="*/ 9 w 41"/>
                <a:gd name="T9" fmla="*/ 0 h 59"/>
                <a:gd name="T10" fmla="*/ 7 w 41"/>
                <a:gd name="T11" fmla="*/ 3 h 59"/>
                <a:gd name="T12" fmla="*/ 0 w 41"/>
                <a:gd name="T13" fmla="*/ 35 h 59"/>
                <a:gd name="T14" fmla="*/ 20 w 41"/>
                <a:gd name="T15" fmla="*/ 59 h 59"/>
                <a:gd name="T16" fmla="*/ 41 w 41"/>
                <a:gd name="T17" fmla="*/ 35 h 59"/>
                <a:gd name="T18" fmla="*/ 33 w 41"/>
                <a:gd name="T19" fmla="*/ 3 h 59"/>
                <a:gd name="T20" fmla="*/ 32 w 41"/>
                <a:gd name="T21" fmla="*/ 0 h 59"/>
                <a:gd name="T22" fmla="*/ 23 w 41"/>
                <a:gd name="T23" fmla="*/ 2 h 59"/>
                <a:gd name="T24" fmla="*/ 25 w 41"/>
                <a:gd name="T25" fmla="*/ 6 h 59"/>
                <a:gd name="T26" fmla="*/ 32 w 41"/>
                <a:gd name="T27" fmla="*/ 35 h 59"/>
                <a:gd name="T28" fmla="*/ 20 w 41"/>
                <a:gd name="T29" fmla="*/ 5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 h="59">
                  <a:moveTo>
                    <a:pt x="20" y="50"/>
                  </a:moveTo>
                  <a:cubicBezTo>
                    <a:pt x="14" y="50"/>
                    <a:pt x="9" y="41"/>
                    <a:pt x="9" y="35"/>
                  </a:cubicBezTo>
                  <a:cubicBezTo>
                    <a:pt x="9" y="30"/>
                    <a:pt x="12" y="17"/>
                    <a:pt x="16" y="6"/>
                  </a:cubicBezTo>
                  <a:cubicBezTo>
                    <a:pt x="16" y="5"/>
                    <a:pt x="17" y="3"/>
                    <a:pt x="17" y="2"/>
                  </a:cubicBezTo>
                  <a:cubicBezTo>
                    <a:pt x="14" y="2"/>
                    <a:pt x="11" y="1"/>
                    <a:pt x="9" y="0"/>
                  </a:cubicBezTo>
                  <a:cubicBezTo>
                    <a:pt x="8" y="1"/>
                    <a:pt x="8" y="2"/>
                    <a:pt x="7" y="3"/>
                  </a:cubicBezTo>
                  <a:cubicBezTo>
                    <a:pt x="3" y="15"/>
                    <a:pt x="0" y="30"/>
                    <a:pt x="0" y="35"/>
                  </a:cubicBezTo>
                  <a:cubicBezTo>
                    <a:pt x="0" y="46"/>
                    <a:pt x="9" y="59"/>
                    <a:pt x="20" y="59"/>
                  </a:cubicBezTo>
                  <a:cubicBezTo>
                    <a:pt x="32" y="59"/>
                    <a:pt x="41" y="46"/>
                    <a:pt x="41" y="35"/>
                  </a:cubicBezTo>
                  <a:cubicBezTo>
                    <a:pt x="41" y="30"/>
                    <a:pt x="37" y="15"/>
                    <a:pt x="33" y="3"/>
                  </a:cubicBezTo>
                  <a:cubicBezTo>
                    <a:pt x="33" y="2"/>
                    <a:pt x="32" y="1"/>
                    <a:pt x="32" y="0"/>
                  </a:cubicBezTo>
                  <a:cubicBezTo>
                    <a:pt x="29" y="1"/>
                    <a:pt x="26" y="2"/>
                    <a:pt x="23" y="2"/>
                  </a:cubicBezTo>
                  <a:cubicBezTo>
                    <a:pt x="24" y="3"/>
                    <a:pt x="24" y="5"/>
                    <a:pt x="25" y="6"/>
                  </a:cubicBezTo>
                  <a:cubicBezTo>
                    <a:pt x="29" y="17"/>
                    <a:pt x="32" y="30"/>
                    <a:pt x="32" y="35"/>
                  </a:cubicBezTo>
                  <a:cubicBezTo>
                    <a:pt x="32" y="41"/>
                    <a:pt x="27" y="50"/>
                    <a:pt x="20" y="5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38" name="Freeform 369"/>
            <p:cNvSpPr/>
            <p:nvPr/>
          </p:nvSpPr>
          <p:spPr bwMode="auto">
            <a:xfrm>
              <a:off x="11041063" y="5922963"/>
              <a:ext cx="222250" cy="153988"/>
            </a:xfrm>
            <a:custGeom>
              <a:avLst/>
              <a:gdLst>
                <a:gd name="T0" fmla="*/ 50 w 59"/>
                <a:gd name="T1" fmla="*/ 20 h 41"/>
                <a:gd name="T2" fmla="*/ 35 w 59"/>
                <a:gd name="T3" fmla="*/ 9 h 41"/>
                <a:gd name="T4" fmla="*/ 6 w 59"/>
                <a:gd name="T5" fmla="*/ 16 h 41"/>
                <a:gd name="T6" fmla="*/ 3 w 59"/>
                <a:gd name="T7" fmla="*/ 17 h 41"/>
                <a:gd name="T8" fmla="*/ 0 w 59"/>
                <a:gd name="T9" fmla="*/ 9 h 41"/>
                <a:gd name="T10" fmla="*/ 4 w 59"/>
                <a:gd name="T11" fmla="*/ 7 h 41"/>
                <a:gd name="T12" fmla="*/ 35 w 59"/>
                <a:gd name="T13" fmla="*/ 0 h 41"/>
                <a:gd name="T14" fmla="*/ 59 w 59"/>
                <a:gd name="T15" fmla="*/ 20 h 41"/>
                <a:gd name="T16" fmla="*/ 35 w 59"/>
                <a:gd name="T17" fmla="*/ 41 h 41"/>
                <a:gd name="T18" fmla="*/ 4 w 59"/>
                <a:gd name="T19" fmla="*/ 33 h 41"/>
                <a:gd name="T20" fmla="*/ 0 w 59"/>
                <a:gd name="T21" fmla="*/ 32 h 41"/>
                <a:gd name="T22" fmla="*/ 3 w 59"/>
                <a:gd name="T23" fmla="*/ 23 h 41"/>
                <a:gd name="T24" fmla="*/ 6 w 59"/>
                <a:gd name="T25" fmla="*/ 25 h 41"/>
                <a:gd name="T26" fmla="*/ 35 w 59"/>
                <a:gd name="T27" fmla="*/ 32 h 41"/>
                <a:gd name="T28" fmla="*/ 50 w 59"/>
                <a:gd name="T29" fmla="*/ 2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41">
                  <a:moveTo>
                    <a:pt x="50" y="20"/>
                  </a:moveTo>
                  <a:cubicBezTo>
                    <a:pt x="50" y="14"/>
                    <a:pt x="41" y="9"/>
                    <a:pt x="35" y="9"/>
                  </a:cubicBezTo>
                  <a:cubicBezTo>
                    <a:pt x="31" y="9"/>
                    <a:pt x="17" y="12"/>
                    <a:pt x="6" y="16"/>
                  </a:cubicBezTo>
                  <a:cubicBezTo>
                    <a:pt x="5" y="16"/>
                    <a:pt x="4" y="17"/>
                    <a:pt x="3" y="17"/>
                  </a:cubicBezTo>
                  <a:cubicBezTo>
                    <a:pt x="2" y="14"/>
                    <a:pt x="2" y="11"/>
                    <a:pt x="0" y="9"/>
                  </a:cubicBezTo>
                  <a:cubicBezTo>
                    <a:pt x="1" y="8"/>
                    <a:pt x="2" y="8"/>
                    <a:pt x="4" y="7"/>
                  </a:cubicBezTo>
                  <a:cubicBezTo>
                    <a:pt x="15" y="3"/>
                    <a:pt x="30" y="0"/>
                    <a:pt x="35" y="0"/>
                  </a:cubicBezTo>
                  <a:cubicBezTo>
                    <a:pt x="46" y="0"/>
                    <a:pt x="59" y="8"/>
                    <a:pt x="59" y="20"/>
                  </a:cubicBezTo>
                  <a:cubicBezTo>
                    <a:pt x="59" y="32"/>
                    <a:pt x="46" y="41"/>
                    <a:pt x="35" y="41"/>
                  </a:cubicBezTo>
                  <a:cubicBezTo>
                    <a:pt x="30" y="41"/>
                    <a:pt x="15" y="37"/>
                    <a:pt x="4" y="33"/>
                  </a:cubicBezTo>
                  <a:cubicBezTo>
                    <a:pt x="2" y="33"/>
                    <a:pt x="1" y="32"/>
                    <a:pt x="0" y="32"/>
                  </a:cubicBezTo>
                  <a:cubicBezTo>
                    <a:pt x="1" y="29"/>
                    <a:pt x="2" y="26"/>
                    <a:pt x="3" y="23"/>
                  </a:cubicBezTo>
                  <a:cubicBezTo>
                    <a:pt x="4" y="24"/>
                    <a:pt x="5" y="24"/>
                    <a:pt x="6" y="25"/>
                  </a:cubicBezTo>
                  <a:cubicBezTo>
                    <a:pt x="17" y="28"/>
                    <a:pt x="31" y="32"/>
                    <a:pt x="35" y="32"/>
                  </a:cubicBezTo>
                  <a:cubicBezTo>
                    <a:pt x="41" y="32"/>
                    <a:pt x="50" y="27"/>
                    <a:pt x="50" y="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39" name="Freeform 370"/>
            <p:cNvSpPr/>
            <p:nvPr/>
          </p:nvSpPr>
          <p:spPr bwMode="auto">
            <a:xfrm>
              <a:off x="10650538" y="5922963"/>
              <a:ext cx="220663" cy="153988"/>
            </a:xfrm>
            <a:custGeom>
              <a:avLst/>
              <a:gdLst>
                <a:gd name="T0" fmla="*/ 9 w 59"/>
                <a:gd name="T1" fmla="*/ 20 h 41"/>
                <a:gd name="T2" fmla="*/ 23 w 59"/>
                <a:gd name="T3" fmla="*/ 9 h 41"/>
                <a:gd name="T4" fmla="*/ 52 w 59"/>
                <a:gd name="T5" fmla="*/ 16 h 41"/>
                <a:gd name="T6" fmla="*/ 56 w 59"/>
                <a:gd name="T7" fmla="*/ 17 h 41"/>
                <a:gd name="T8" fmla="*/ 59 w 59"/>
                <a:gd name="T9" fmla="*/ 9 h 41"/>
                <a:gd name="T10" fmla="*/ 55 w 59"/>
                <a:gd name="T11" fmla="*/ 7 h 41"/>
                <a:gd name="T12" fmla="*/ 23 w 59"/>
                <a:gd name="T13" fmla="*/ 0 h 41"/>
                <a:gd name="T14" fmla="*/ 0 w 59"/>
                <a:gd name="T15" fmla="*/ 20 h 41"/>
                <a:gd name="T16" fmla="*/ 23 w 59"/>
                <a:gd name="T17" fmla="*/ 41 h 41"/>
                <a:gd name="T18" fmla="*/ 55 w 59"/>
                <a:gd name="T19" fmla="*/ 33 h 41"/>
                <a:gd name="T20" fmla="*/ 59 w 59"/>
                <a:gd name="T21" fmla="*/ 32 h 41"/>
                <a:gd name="T22" fmla="*/ 56 w 59"/>
                <a:gd name="T23" fmla="*/ 23 h 41"/>
                <a:gd name="T24" fmla="*/ 52 w 59"/>
                <a:gd name="T25" fmla="*/ 25 h 41"/>
                <a:gd name="T26" fmla="*/ 23 w 59"/>
                <a:gd name="T27" fmla="*/ 32 h 41"/>
                <a:gd name="T28" fmla="*/ 9 w 59"/>
                <a:gd name="T29" fmla="*/ 2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41">
                  <a:moveTo>
                    <a:pt x="9" y="20"/>
                  </a:moveTo>
                  <a:cubicBezTo>
                    <a:pt x="9" y="14"/>
                    <a:pt x="18" y="9"/>
                    <a:pt x="23" y="9"/>
                  </a:cubicBezTo>
                  <a:cubicBezTo>
                    <a:pt x="28" y="9"/>
                    <a:pt x="41" y="12"/>
                    <a:pt x="52" y="16"/>
                  </a:cubicBezTo>
                  <a:cubicBezTo>
                    <a:pt x="54" y="16"/>
                    <a:pt x="55" y="17"/>
                    <a:pt x="56" y="17"/>
                  </a:cubicBezTo>
                  <a:cubicBezTo>
                    <a:pt x="56" y="14"/>
                    <a:pt x="57" y="11"/>
                    <a:pt x="59" y="9"/>
                  </a:cubicBezTo>
                  <a:cubicBezTo>
                    <a:pt x="58" y="8"/>
                    <a:pt x="56" y="8"/>
                    <a:pt x="55" y="7"/>
                  </a:cubicBezTo>
                  <a:cubicBezTo>
                    <a:pt x="44" y="3"/>
                    <a:pt x="29" y="0"/>
                    <a:pt x="23" y="0"/>
                  </a:cubicBezTo>
                  <a:cubicBezTo>
                    <a:pt x="12" y="0"/>
                    <a:pt x="0" y="8"/>
                    <a:pt x="0" y="20"/>
                  </a:cubicBezTo>
                  <a:cubicBezTo>
                    <a:pt x="0" y="32"/>
                    <a:pt x="12" y="41"/>
                    <a:pt x="23" y="41"/>
                  </a:cubicBezTo>
                  <a:cubicBezTo>
                    <a:pt x="29" y="41"/>
                    <a:pt x="44" y="37"/>
                    <a:pt x="55" y="33"/>
                  </a:cubicBezTo>
                  <a:cubicBezTo>
                    <a:pt x="57" y="33"/>
                    <a:pt x="58" y="32"/>
                    <a:pt x="59" y="32"/>
                  </a:cubicBezTo>
                  <a:cubicBezTo>
                    <a:pt x="58" y="29"/>
                    <a:pt x="57" y="26"/>
                    <a:pt x="56" y="23"/>
                  </a:cubicBezTo>
                  <a:cubicBezTo>
                    <a:pt x="55" y="24"/>
                    <a:pt x="54" y="24"/>
                    <a:pt x="52" y="25"/>
                  </a:cubicBezTo>
                  <a:cubicBezTo>
                    <a:pt x="41" y="28"/>
                    <a:pt x="28" y="32"/>
                    <a:pt x="23" y="32"/>
                  </a:cubicBezTo>
                  <a:cubicBezTo>
                    <a:pt x="18" y="32"/>
                    <a:pt x="9" y="27"/>
                    <a:pt x="9" y="2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40" name="Freeform 371"/>
            <p:cNvSpPr/>
            <p:nvPr/>
          </p:nvSpPr>
          <p:spPr bwMode="auto">
            <a:xfrm>
              <a:off x="10983913" y="5749926"/>
              <a:ext cx="222250" cy="217488"/>
            </a:xfrm>
            <a:custGeom>
              <a:avLst/>
              <a:gdLst>
                <a:gd name="T0" fmla="*/ 44 w 59"/>
                <a:gd name="T1" fmla="*/ 15 h 58"/>
                <a:gd name="T2" fmla="*/ 25 w 59"/>
                <a:gd name="T3" fmla="*/ 17 h 58"/>
                <a:gd name="T4" fmla="*/ 10 w 59"/>
                <a:gd name="T5" fmla="*/ 43 h 58"/>
                <a:gd name="T6" fmla="*/ 8 w 59"/>
                <a:gd name="T7" fmla="*/ 46 h 58"/>
                <a:gd name="T8" fmla="*/ 0 w 59"/>
                <a:gd name="T9" fmla="*/ 42 h 58"/>
                <a:gd name="T10" fmla="*/ 2 w 59"/>
                <a:gd name="T11" fmla="*/ 39 h 58"/>
                <a:gd name="T12" fmla="*/ 19 w 59"/>
                <a:gd name="T13" fmla="*/ 11 h 58"/>
                <a:gd name="T14" fmla="*/ 50 w 59"/>
                <a:gd name="T15" fmla="*/ 8 h 58"/>
                <a:gd name="T16" fmla="*/ 48 w 59"/>
                <a:gd name="T17" fmla="*/ 40 h 58"/>
                <a:gd name="T18" fmla="*/ 20 w 59"/>
                <a:gd name="T19" fmla="*/ 57 h 58"/>
                <a:gd name="T20" fmla="*/ 17 w 59"/>
                <a:gd name="T21" fmla="*/ 58 h 58"/>
                <a:gd name="T22" fmla="*/ 13 w 59"/>
                <a:gd name="T23" fmla="*/ 51 h 58"/>
                <a:gd name="T24" fmla="*/ 16 w 59"/>
                <a:gd name="T25" fmla="*/ 49 h 58"/>
                <a:gd name="T26" fmla="*/ 41 w 59"/>
                <a:gd name="T27" fmla="*/ 33 h 58"/>
                <a:gd name="T28" fmla="*/ 44 w 59"/>
                <a:gd name="T29" fmla="*/ 1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57">
                  <a:moveTo>
                    <a:pt x="44" y="15"/>
                  </a:moveTo>
                  <a:cubicBezTo>
                    <a:pt x="39" y="10"/>
                    <a:pt x="29" y="13"/>
                    <a:pt x="25" y="17"/>
                  </a:cubicBezTo>
                  <a:cubicBezTo>
                    <a:pt x="22" y="20"/>
                    <a:pt x="15" y="32"/>
                    <a:pt x="10" y="43"/>
                  </a:cubicBezTo>
                  <a:cubicBezTo>
                    <a:pt x="8" y="46"/>
                    <a:pt x="8" y="46"/>
                    <a:pt x="8" y="46"/>
                  </a:cubicBezTo>
                  <a:cubicBezTo>
                    <a:pt x="6" y="44"/>
                    <a:pt x="3" y="43"/>
                    <a:pt x="0" y="42"/>
                  </a:cubicBezTo>
                  <a:cubicBezTo>
                    <a:pt x="1" y="41"/>
                    <a:pt x="1" y="40"/>
                    <a:pt x="2" y="39"/>
                  </a:cubicBezTo>
                  <a:cubicBezTo>
                    <a:pt x="7" y="27"/>
                    <a:pt x="15" y="15"/>
                    <a:pt x="19" y="11"/>
                  </a:cubicBezTo>
                  <a:cubicBezTo>
                    <a:pt x="27" y="3"/>
                    <a:pt x="42" y="0"/>
                    <a:pt x="50" y="8"/>
                  </a:cubicBezTo>
                  <a:cubicBezTo>
                    <a:pt x="59" y="17"/>
                    <a:pt x="56" y="32"/>
                    <a:pt x="48" y="40"/>
                  </a:cubicBezTo>
                  <a:cubicBezTo>
                    <a:pt x="44" y="44"/>
                    <a:pt x="31" y="51"/>
                    <a:pt x="20" y="57"/>
                  </a:cubicBezTo>
                  <a:cubicBezTo>
                    <a:pt x="19" y="57"/>
                    <a:pt x="18" y="58"/>
                    <a:pt x="17" y="58"/>
                  </a:cubicBezTo>
                  <a:cubicBezTo>
                    <a:pt x="16" y="56"/>
                    <a:pt x="15" y="53"/>
                    <a:pt x="13" y="51"/>
                  </a:cubicBezTo>
                  <a:cubicBezTo>
                    <a:pt x="16" y="49"/>
                    <a:pt x="16" y="49"/>
                    <a:pt x="16" y="49"/>
                  </a:cubicBezTo>
                  <a:cubicBezTo>
                    <a:pt x="26" y="44"/>
                    <a:pt x="38" y="37"/>
                    <a:pt x="41" y="33"/>
                  </a:cubicBezTo>
                  <a:cubicBezTo>
                    <a:pt x="46" y="29"/>
                    <a:pt x="49" y="20"/>
                    <a:pt x="44"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41" name="Freeform 372"/>
            <p:cNvSpPr/>
            <p:nvPr/>
          </p:nvSpPr>
          <p:spPr bwMode="auto">
            <a:xfrm>
              <a:off x="10706101" y="6027738"/>
              <a:ext cx="222250" cy="217488"/>
            </a:xfrm>
            <a:custGeom>
              <a:avLst/>
              <a:gdLst>
                <a:gd name="T0" fmla="*/ 15 w 59"/>
                <a:gd name="T1" fmla="*/ 44 h 58"/>
                <a:gd name="T2" fmla="*/ 17 w 59"/>
                <a:gd name="T3" fmla="*/ 25 h 58"/>
                <a:gd name="T4" fmla="*/ 43 w 59"/>
                <a:gd name="T5" fmla="*/ 10 h 58"/>
                <a:gd name="T6" fmla="*/ 47 w 59"/>
                <a:gd name="T7" fmla="*/ 8 h 58"/>
                <a:gd name="T8" fmla="*/ 42 w 59"/>
                <a:gd name="T9" fmla="*/ 0 h 58"/>
                <a:gd name="T10" fmla="*/ 39 w 59"/>
                <a:gd name="T11" fmla="*/ 2 h 58"/>
                <a:gd name="T12" fmla="*/ 11 w 59"/>
                <a:gd name="T13" fmla="*/ 19 h 58"/>
                <a:gd name="T14" fmla="*/ 9 w 59"/>
                <a:gd name="T15" fmla="*/ 50 h 58"/>
                <a:gd name="T16" fmla="*/ 40 w 59"/>
                <a:gd name="T17" fmla="*/ 48 h 58"/>
                <a:gd name="T18" fmla="*/ 57 w 59"/>
                <a:gd name="T19" fmla="*/ 20 h 58"/>
                <a:gd name="T20" fmla="*/ 59 w 59"/>
                <a:gd name="T21" fmla="*/ 16 h 58"/>
                <a:gd name="T22" fmla="*/ 51 w 59"/>
                <a:gd name="T23" fmla="*/ 12 h 58"/>
                <a:gd name="T24" fmla="*/ 49 w 59"/>
                <a:gd name="T25" fmla="*/ 16 h 58"/>
                <a:gd name="T26" fmla="*/ 34 w 59"/>
                <a:gd name="T27" fmla="*/ 41 h 58"/>
                <a:gd name="T28" fmla="*/ 15 w 59"/>
                <a:gd name="T29" fmla="*/ 44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 h="57">
                  <a:moveTo>
                    <a:pt x="15" y="44"/>
                  </a:moveTo>
                  <a:cubicBezTo>
                    <a:pt x="10" y="39"/>
                    <a:pt x="13" y="29"/>
                    <a:pt x="17" y="25"/>
                  </a:cubicBezTo>
                  <a:cubicBezTo>
                    <a:pt x="21" y="22"/>
                    <a:pt x="32" y="15"/>
                    <a:pt x="43" y="10"/>
                  </a:cubicBezTo>
                  <a:cubicBezTo>
                    <a:pt x="44" y="9"/>
                    <a:pt x="45" y="8"/>
                    <a:pt x="47" y="8"/>
                  </a:cubicBezTo>
                  <a:cubicBezTo>
                    <a:pt x="45" y="5"/>
                    <a:pt x="43" y="3"/>
                    <a:pt x="42" y="0"/>
                  </a:cubicBezTo>
                  <a:cubicBezTo>
                    <a:pt x="41" y="0"/>
                    <a:pt x="40" y="1"/>
                    <a:pt x="39" y="2"/>
                  </a:cubicBezTo>
                  <a:cubicBezTo>
                    <a:pt x="28" y="7"/>
                    <a:pt x="15" y="15"/>
                    <a:pt x="11" y="19"/>
                  </a:cubicBezTo>
                  <a:cubicBezTo>
                    <a:pt x="3" y="27"/>
                    <a:pt x="0" y="42"/>
                    <a:pt x="9" y="50"/>
                  </a:cubicBezTo>
                  <a:cubicBezTo>
                    <a:pt x="17" y="58"/>
                    <a:pt x="32" y="55"/>
                    <a:pt x="40" y="48"/>
                  </a:cubicBezTo>
                  <a:cubicBezTo>
                    <a:pt x="44" y="44"/>
                    <a:pt x="52" y="31"/>
                    <a:pt x="57" y="20"/>
                  </a:cubicBezTo>
                  <a:cubicBezTo>
                    <a:pt x="58" y="19"/>
                    <a:pt x="58" y="17"/>
                    <a:pt x="59" y="16"/>
                  </a:cubicBezTo>
                  <a:cubicBezTo>
                    <a:pt x="56" y="15"/>
                    <a:pt x="53" y="14"/>
                    <a:pt x="51" y="12"/>
                  </a:cubicBezTo>
                  <a:cubicBezTo>
                    <a:pt x="50" y="13"/>
                    <a:pt x="50" y="15"/>
                    <a:pt x="49" y="16"/>
                  </a:cubicBezTo>
                  <a:cubicBezTo>
                    <a:pt x="44" y="26"/>
                    <a:pt x="37" y="38"/>
                    <a:pt x="34" y="41"/>
                  </a:cubicBezTo>
                  <a:cubicBezTo>
                    <a:pt x="29" y="45"/>
                    <a:pt x="20" y="48"/>
                    <a:pt x="15" y="4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42" name="Freeform 374"/>
            <p:cNvSpPr/>
            <p:nvPr/>
          </p:nvSpPr>
          <p:spPr bwMode="auto">
            <a:xfrm>
              <a:off x="10706101" y="5749926"/>
              <a:ext cx="219075" cy="217488"/>
            </a:xfrm>
            <a:custGeom>
              <a:avLst/>
              <a:gdLst>
                <a:gd name="T0" fmla="*/ 15 w 58"/>
                <a:gd name="T1" fmla="*/ 15 h 58"/>
                <a:gd name="T2" fmla="*/ 34 w 58"/>
                <a:gd name="T3" fmla="*/ 17 h 58"/>
                <a:gd name="T4" fmla="*/ 49 w 58"/>
                <a:gd name="T5" fmla="*/ 43 h 58"/>
                <a:gd name="T6" fmla="*/ 51 w 58"/>
                <a:gd name="T7" fmla="*/ 46 h 58"/>
                <a:gd name="T8" fmla="*/ 58 w 58"/>
                <a:gd name="T9" fmla="*/ 42 h 58"/>
                <a:gd name="T10" fmla="*/ 57 w 58"/>
                <a:gd name="T11" fmla="*/ 39 h 58"/>
                <a:gd name="T12" fmla="*/ 40 w 58"/>
                <a:gd name="T13" fmla="*/ 11 h 58"/>
                <a:gd name="T14" fmla="*/ 9 w 58"/>
                <a:gd name="T15" fmla="*/ 8 h 58"/>
                <a:gd name="T16" fmla="*/ 11 w 58"/>
                <a:gd name="T17" fmla="*/ 40 h 58"/>
                <a:gd name="T18" fmla="*/ 39 w 58"/>
                <a:gd name="T19" fmla="*/ 57 h 58"/>
                <a:gd name="T20" fmla="*/ 42 w 58"/>
                <a:gd name="T21" fmla="*/ 58 h 58"/>
                <a:gd name="T22" fmla="*/ 46 w 58"/>
                <a:gd name="T23" fmla="*/ 51 h 58"/>
                <a:gd name="T24" fmla="*/ 43 w 58"/>
                <a:gd name="T25" fmla="*/ 49 h 58"/>
                <a:gd name="T26" fmla="*/ 17 w 58"/>
                <a:gd name="T27" fmla="*/ 33 h 58"/>
                <a:gd name="T28" fmla="*/ 15 w 58"/>
                <a:gd name="T29" fmla="*/ 15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7" h="57">
                  <a:moveTo>
                    <a:pt x="15" y="15"/>
                  </a:moveTo>
                  <a:cubicBezTo>
                    <a:pt x="20" y="10"/>
                    <a:pt x="29" y="13"/>
                    <a:pt x="34" y="17"/>
                  </a:cubicBezTo>
                  <a:cubicBezTo>
                    <a:pt x="37" y="20"/>
                    <a:pt x="44" y="32"/>
                    <a:pt x="49" y="43"/>
                  </a:cubicBezTo>
                  <a:cubicBezTo>
                    <a:pt x="51" y="46"/>
                    <a:pt x="51" y="46"/>
                    <a:pt x="51" y="46"/>
                  </a:cubicBezTo>
                  <a:cubicBezTo>
                    <a:pt x="53" y="44"/>
                    <a:pt x="56" y="43"/>
                    <a:pt x="58" y="42"/>
                  </a:cubicBezTo>
                  <a:cubicBezTo>
                    <a:pt x="58" y="41"/>
                    <a:pt x="58" y="40"/>
                    <a:pt x="57" y="39"/>
                  </a:cubicBezTo>
                  <a:cubicBezTo>
                    <a:pt x="52" y="27"/>
                    <a:pt x="44" y="15"/>
                    <a:pt x="40" y="11"/>
                  </a:cubicBezTo>
                  <a:cubicBezTo>
                    <a:pt x="32" y="3"/>
                    <a:pt x="17" y="0"/>
                    <a:pt x="9" y="8"/>
                  </a:cubicBezTo>
                  <a:cubicBezTo>
                    <a:pt x="0" y="17"/>
                    <a:pt x="3" y="32"/>
                    <a:pt x="11" y="40"/>
                  </a:cubicBezTo>
                  <a:cubicBezTo>
                    <a:pt x="15" y="44"/>
                    <a:pt x="28" y="51"/>
                    <a:pt x="39" y="57"/>
                  </a:cubicBezTo>
                  <a:cubicBezTo>
                    <a:pt x="40" y="57"/>
                    <a:pt x="41" y="58"/>
                    <a:pt x="42" y="58"/>
                  </a:cubicBezTo>
                  <a:cubicBezTo>
                    <a:pt x="43" y="56"/>
                    <a:pt x="44" y="53"/>
                    <a:pt x="46" y="51"/>
                  </a:cubicBezTo>
                  <a:cubicBezTo>
                    <a:pt x="43" y="49"/>
                    <a:pt x="43" y="49"/>
                    <a:pt x="43" y="49"/>
                  </a:cubicBezTo>
                  <a:cubicBezTo>
                    <a:pt x="32" y="44"/>
                    <a:pt x="21" y="37"/>
                    <a:pt x="17" y="33"/>
                  </a:cubicBezTo>
                  <a:cubicBezTo>
                    <a:pt x="13" y="29"/>
                    <a:pt x="10" y="20"/>
                    <a:pt x="15" y="1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sp>
          <p:nvSpPr>
            <p:cNvPr id="43" name="Freeform 375"/>
            <p:cNvSpPr>
              <a:spLocks noEditPoints="1"/>
            </p:cNvSpPr>
            <p:nvPr/>
          </p:nvSpPr>
          <p:spPr bwMode="auto">
            <a:xfrm>
              <a:off x="10860088" y="5899151"/>
              <a:ext cx="192088" cy="192088"/>
            </a:xfrm>
            <a:custGeom>
              <a:avLst/>
              <a:gdLst>
                <a:gd name="T0" fmla="*/ 25 w 51"/>
                <a:gd name="T1" fmla="*/ 9 h 51"/>
                <a:gd name="T2" fmla="*/ 9 w 51"/>
                <a:gd name="T3" fmla="*/ 26 h 51"/>
                <a:gd name="T4" fmla="*/ 25 w 51"/>
                <a:gd name="T5" fmla="*/ 42 h 51"/>
                <a:gd name="T6" fmla="*/ 42 w 51"/>
                <a:gd name="T7" fmla="*/ 26 h 51"/>
                <a:gd name="T8" fmla="*/ 25 w 51"/>
                <a:gd name="T9" fmla="*/ 9 h 51"/>
                <a:gd name="T10" fmla="*/ 25 w 51"/>
                <a:gd name="T11" fmla="*/ 0 h 51"/>
                <a:gd name="T12" fmla="*/ 51 w 51"/>
                <a:gd name="T13" fmla="*/ 26 h 51"/>
                <a:gd name="T14" fmla="*/ 25 w 51"/>
                <a:gd name="T15" fmla="*/ 51 h 51"/>
                <a:gd name="T16" fmla="*/ 0 w 51"/>
                <a:gd name="T17" fmla="*/ 26 h 51"/>
                <a:gd name="T18" fmla="*/ 25 w 51"/>
                <a:gd name="T19"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 h="51">
                  <a:moveTo>
                    <a:pt x="25" y="9"/>
                  </a:moveTo>
                  <a:cubicBezTo>
                    <a:pt x="16" y="9"/>
                    <a:pt x="9" y="17"/>
                    <a:pt x="9" y="26"/>
                  </a:cubicBezTo>
                  <a:cubicBezTo>
                    <a:pt x="9" y="35"/>
                    <a:pt x="16" y="42"/>
                    <a:pt x="25" y="42"/>
                  </a:cubicBezTo>
                  <a:cubicBezTo>
                    <a:pt x="35" y="42"/>
                    <a:pt x="42" y="35"/>
                    <a:pt x="42" y="26"/>
                  </a:cubicBezTo>
                  <a:cubicBezTo>
                    <a:pt x="42" y="17"/>
                    <a:pt x="35" y="9"/>
                    <a:pt x="25" y="9"/>
                  </a:cubicBezTo>
                  <a:close/>
                  <a:moveTo>
                    <a:pt x="25" y="0"/>
                  </a:moveTo>
                  <a:cubicBezTo>
                    <a:pt x="39" y="0"/>
                    <a:pt x="51" y="12"/>
                    <a:pt x="51" y="26"/>
                  </a:cubicBezTo>
                  <a:cubicBezTo>
                    <a:pt x="51" y="40"/>
                    <a:pt x="39" y="51"/>
                    <a:pt x="25" y="51"/>
                  </a:cubicBezTo>
                  <a:cubicBezTo>
                    <a:pt x="11" y="51"/>
                    <a:pt x="0" y="40"/>
                    <a:pt x="0" y="26"/>
                  </a:cubicBezTo>
                  <a:cubicBezTo>
                    <a:pt x="0" y="12"/>
                    <a:pt x="11" y="0"/>
                    <a:pt x="25"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bg1"/>
                </a:solidFill>
                <a:effectLst/>
                <a:uLnTx/>
                <a:uFillTx/>
                <a:latin typeface="微软雅黑" panose="020B0503020204020204" charset="-122"/>
                <a:ea typeface="微软雅黑" panose="020B0503020204020204" charset="-122"/>
                <a:cs typeface="+mn-cs"/>
              </a:endParaRPr>
            </a:p>
          </p:txBody>
        </p:sp>
      </p:grpSp>
      <p:grpSp>
        <p:nvGrpSpPr>
          <p:cNvPr id="45" name="枝繁叶茂"/>
          <p:cNvGrpSpPr/>
          <p:nvPr/>
        </p:nvGrpSpPr>
        <p:grpSpPr>
          <a:xfrm>
            <a:off x="0" y="1417320"/>
            <a:ext cx="9055100" cy="2515870"/>
            <a:chOff x="3931" y="2512"/>
            <a:chExt cx="11339" cy="5776"/>
          </a:xfrm>
        </p:grpSpPr>
        <p:pic>
          <p:nvPicPr>
            <p:cNvPr id="46" name="图片 45" descr="横着-2_复制_横-1"/>
            <p:cNvPicPr>
              <a:picLocks noChangeAspect="1"/>
            </p:cNvPicPr>
            <p:nvPr/>
          </p:nvPicPr>
          <p:blipFill>
            <a:blip r:embed="rId1" cstate="print">
              <a:extLst>
                <a:ext uri="{96DAC541-7B7A-43D3-8B79-37D633B846F1}">
                  <asvg:svgBlip xmlns:asvg="http://schemas.microsoft.com/office/drawing/2016/SVG/main" r:embed="rId2"/>
                </a:ext>
              </a:extLst>
            </a:blip>
            <a:stretch>
              <a:fillRect/>
            </a:stretch>
          </p:blipFill>
          <p:spPr>
            <a:xfrm>
              <a:off x="3931" y="2512"/>
              <a:ext cx="11339" cy="5776"/>
            </a:xfrm>
            <a:prstGeom prst="rect">
              <a:avLst/>
            </a:prstGeom>
          </p:spPr>
        </p:pic>
        <p:sp>
          <p:nvSpPr>
            <p:cNvPr id="47" name="文本框 46"/>
            <p:cNvSpPr txBox="1"/>
            <p:nvPr/>
          </p:nvSpPr>
          <p:spPr>
            <a:xfrm>
              <a:off x="4989" y="4547"/>
              <a:ext cx="8840" cy="1705"/>
            </a:xfrm>
            <a:prstGeom prst="rect">
              <a:avLst/>
            </a:prstGeom>
            <a:noFill/>
          </p:spPr>
          <p:txBody>
            <a:bodyPr wrap="square" rtlCol="0" anchor="t">
              <a:noAutofit/>
            </a:bodyPr>
            <a:lstStyle/>
            <a:p>
              <a:pPr algn="ctr">
                <a:spcAft>
                  <a:spcPct val="0"/>
                </a:spcAft>
              </a:pPr>
              <a:r>
                <a:rPr lang="en-US" altLang="zh-CN" sz="4800" b="1" kern="1200">
                  <a:solidFill>
                    <a:srgbClr val="FFFFFF"/>
                  </a:solidFill>
                  <a:effectLst/>
                  <a:latin typeface="Calibri" panose="020F0502020204030204" pitchFamily="34" charset="0"/>
                  <a:ea typeface="黑体" panose="02010609060101010101" charset="-122"/>
                  <a:cs typeface="Times New Roman" panose="02020603050405020304" pitchFamily="18" charset="0"/>
                </a:rPr>
                <a:t>Thanks for Listening</a:t>
              </a:r>
              <a:endParaRPr lang="en-US" altLang="zh-CN" sz="1200" kern="1200">
                <a:effectLst/>
                <a:latin typeface="Calibri" panose="020F0502020204030204" pitchFamily="34" charset="0"/>
                <a:ea typeface="宋体" panose="02010600030101010101" pitchFamily="2" charset="-122"/>
                <a:cs typeface="Times New Roman" panose="02020603050405020304" pitchFamily="18" charset="0"/>
              </a:endParaRPr>
            </a:p>
          </p:txBody>
        </p:sp>
      </p:grpSp>
      <p:pic>
        <p:nvPicPr>
          <p:cNvPr id="56" name="New picture"/>
          <p:cNvPicPr/>
          <p:nvPr/>
        </p:nvPicPr>
        <p:blipFill>
          <a:blip r:embed="rId3" cstate="print"/>
          <a:stretch>
            <a:fillRect/>
          </a:stretch>
        </p:blipFill>
        <p:spPr>
          <a:xfrm>
            <a:off x="11544300" y="10731500"/>
            <a:ext cx="330200" cy="241300"/>
          </a:xfrm>
          <a:prstGeom prst="cube">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椭圆 51"/>
          <p:cNvSpPr/>
          <p:nvPr/>
        </p:nvSpPr>
        <p:spPr>
          <a:xfrm>
            <a:off x="2643866" y="951813"/>
            <a:ext cx="1135097" cy="113509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椭圆 35"/>
          <p:cNvSpPr/>
          <p:nvPr/>
        </p:nvSpPr>
        <p:spPr>
          <a:xfrm>
            <a:off x="1547813" y="4162481"/>
            <a:ext cx="312058" cy="31205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椭圆 36"/>
          <p:cNvSpPr/>
          <p:nvPr/>
        </p:nvSpPr>
        <p:spPr>
          <a:xfrm>
            <a:off x="3168380" y="4162481"/>
            <a:ext cx="312058" cy="31205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Freeform 5"/>
          <p:cNvSpPr>
            <a:spLocks noEditPoints="1"/>
          </p:cNvSpPr>
          <p:nvPr/>
        </p:nvSpPr>
        <p:spPr bwMode="auto">
          <a:xfrm>
            <a:off x="3246186" y="4225929"/>
            <a:ext cx="157245" cy="178159"/>
          </a:xfrm>
          <a:custGeom>
            <a:avLst/>
            <a:gdLst>
              <a:gd name="T0" fmla="*/ 329 w 700"/>
              <a:gd name="T1" fmla="*/ 750 h 800"/>
              <a:gd name="T2" fmla="*/ 62 w 700"/>
              <a:gd name="T3" fmla="*/ 750 h 800"/>
              <a:gd name="T4" fmla="*/ 50 w 700"/>
              <a:gd name="T5" fmla="*/ 737 h 800"/>
              <a:gd name="T6" fmla="*/ 50 w 700"/>
              <a:gd name="T7" fmla="*/ 62 h 800"/>
              <a:gd name="T8" fmla="*/ 62 w 700"/>
              <a:gd name="T9" fmla="*/ 50 h 800"/>
              <a:gd name="T10" fmla="*/ 637 w 700"/>
              <a:gd name="T11" fmla="*/ 50 h 800"/>
              <a:gd name="T12" fmla="*/ 650 w 700"/>
              <a:gd name="T13" fmla="*/ 62 h 800"/>
              <a:gd name="T14" fmla="*/ 650 w 700"/>
              <a:gd name="T15" fmla="*/ 513 h 800"/>
              <a:gd name="T16" fmla="*/ 700 w 700"/>
              <a:gd name="T17" fmla="*/ 534 h 800"/>
              <a:gd name="T18" fmla="*/ 700 w 700"/>
              <a:gd name="T19" fmla="*/ 62 h 800"/>
              <a:gd name="T20" fmla="*/ 637 w 700"/>
              <a:gd name="T21" fmla="*/ 0 h 800"/>
              <a:gd name="T22" fmla="*/ 62 w 700"/>
              <a:gd name="T23" fmla="*/ 0 h 800"/>
              <a:gd name="T24" fmla="*/ 0 w 700"/>
              <a:gd name="T25" fmla="*/ 62 h 800"/>
              <a:gd name="T26" fmla="*/ 0 w 700"/>
              <a:gd name="T27" fmla="*/ 737 h 800"/>
              <a:gd name="T28" fmla="*/ 62 w 700"/>
              <a:gd name="T29" fmla="*/ 800 h 800"/>
              <a:gd name="T30" fmla="*/ 329 w 700"/>
              <a:gd name="T31" fmla="*/ 800 h 800"/>
              <a:gd name="T32" fmla="*/ 329 w 700"/>
              <a:gd name="T33" fmla="*/ 750 h 800"/>
              <a:gd name="T34" fmla="*/ 622 w 700"/>
              <a:gd name="T35" fmla="*/ 508 h 800"/>
              <a:gd name="T36" fmla="*/ 544 w 700"/>
              <a:gd name="T37" fmla="*/ 430 h 800"/>
              <a:gd name="T38" fmla="*/ 466 w 700"/>
              <a:gd name="T39" fmla="*/ 508 h 800"/>
              <a:gd name="T40" fmla="*/ 544 w 700"/>
              <a:gd name="T41" fmla="*/ 586 h 800"/>
              <a:gd name="T42" fmla="*/ 622 w 700"/>
              <a:gd name="T43" fmla="*/ 508 h 800"/>
              <a:gd name="T44" fmla="*/ 648 w 700"/>
              <a:gd name="T45" fmla="*/ 612 h 800"/>
              <a:gd name="T46" fmla="*/ 648 w 700"/>
              <a:gd name="T47" fmla="*/ 612 h 800"/>
              <a:gd name="T48" fmla="*/ 634 w 700"/>
              <a:gd name="T49" fmla="*/ 612 h 800"/>
              <a:gd name="T50" fmla="*/ 553 w 700"/>
              <a:gd name="T51" fmla="*/ 777 h 800"/>
              <a:gd name="T52" fmla="*/ 583 w 700"/>
              <a:gd name="T53" fmla="*/ 625 h 800"/>
              <a:gd name="T54" fmla="*/ 544 w 700"/>
              <a:gd name="T55" fmla="*/ 586 h 800"/>
              <a:gd name="T56" fmla="*/ 505 w 700"/>
              <a:gd name="T57" fmla="*/ 625 h 800"/>
              <a:gd name="T58" fmla="*/ 535 w 700"/>
              <a:gd name="T59" fmla="*/ 777 h 800"/>
              <a:gd name="T60" fmla="*/ 454 w 700"/>
              <a:gd name="T61" fmla="*/ 612 h 800"/>
              <a:gd name="T62" fmla="*/ 438 w 700"/>
              <a:gd name="T63" fmla="*/ 612 h 800"/>
              <a:gd name="T64" fmla="*/ 438 w 700"/>
              <a:gd name="T65" fmla="*/ 612 h 800"/>
              <a:gd name="T66" fmla="*/ 387 w 700"/>
              <a:gd name="T67" fmla="*/ 690 h 800"/>
              <a:gd name="T68" fmla="*/ 387 w 700"/>
              <a:gd name="T69" fmla="*/ 800 h 800"/>
              <a:gd name="T70" fmla="*/ 700 w 700"/>
              <a:gd name="T71" fmla="*/ 800 h 800"/>
              <a:gd name="T72" fmla="*/ 700 w 700"/>
              <a:gd name="T73" fmla="*/ 690 h 800"/>
              <a:gd name="T74" fmla="*/ 648 w 700"/>
              <a:gd name="T75" fmla="*/ 612 h 800"/>
              <a:gd name="T76" fmla="*/ 129 w 700"/>
              <a:gd name="T77" fmla="*/ 131 h 800"/>
              <a:gd name="T78" fmla="*/ 568 w 700"/>
              <a:gd name="T79" fmla="*/ 131 h 800"/>
              <a:gd name="T80" fmla="*/ 568 w 700"/>
              <a:gd name="T81" fmla="*/ 177 h 800"/>
              <a:gd name="T82" fmla="*/ 129 w 700"/>
              <a:gd name="T83" fmla="*/ 177 h 800"/>
              <a:gd name="T84" fmla="*/ 129 w 700"/>
              <a:gd name="T85" fmla="*/ 131 h 800"/>
              <a:gd name="T86" fmla="*/ 129 w 700"/>
              <a:gd name="T87" fmla="*/ 249 h 800"/>
              <a:gd name="T88" fmla="*/ 483 w 700"/>
              <a:gd name="T89" fmla="*/ 249 h 800"/>
              <a:gd name="T90" fmla="*/ 483 w 700"/>
              <a:gd name="T91" fmla="*/ 299 h 800"/>
              <a:gd name="T92" fmla="*/ 129 w 700"/>
              <a:gd name="T93" fmla="*/ 299 h 800"/>
              <a:gd name="T94" fmla="*/ 129 w 700"/>
              <a:gd name="T95" fmla="*/ 249 h 800"/>
              <a:gd name="T96" fmla="*/ 129 w 700"/>
              <a:gd name="T97" fmla="*/ 376 h 800"/>
              <a:gd name="T98" fmla="*/ 417 w 700"/>
              <a:gd name="T99" fmla="*/ 376 h 800"/>
              <a:gd name="T100" fmla="*/ 417 w 700"/>
              <a:gd name="T101" fmla="*/ 422 h 800"/>
              <a:gd name="T102" fmla="*/ 129 w 700"/>
              <a:gd name="T103" fmla="*/ 422 h 800"/>
              <a:gd name="T104" fmla="*/ 129 w 700"/>
              <a:gd name="T105" fmla="*/ 376 h 8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00" h="800">
                <a:moveTo>
                  <a:pt x="329" y="750"/>
                </a:moveTo>
                <a:cubicBezTo>
                  <a:pt x="62" y="750"/>
                  <a:pt x="62" y="750"/>
                  <a:pt x="62" y="750"/>
                </a:cubicBezTo>
                <a:cubicBezTo>
                  <a:pt x="55" y="750"/>
                  <a:pt x="50" y="744"/>
                  <a:pt x="50" y="737"/>
                </a:cubicBezTo>
                <a:cubicBezTo>
                  <a:pt x="50" y="62"/>
                  <a:pt x="50" y="62"/>
                  <a:pt x="50" y="62"/>
                </a:cubicBezTo>
                <a:cubicBezTo>
                  <a:pt x="50" y="56"/>
                  <a:pt x="55" y="50"/>
                  <a:pt x="62" y="50"/>
                </a:cubicBezTo>
                <a:cubicBezTo>
                  <a:pt x="637" y="50"/>
                  <a:pt x="637" y="50"/>
                  <a:pt x="637" y="50"/>
                </a:cubicBezTo>
                <a:cubicBezTo>
                  <a:pt x="644" y="50"/>
                  <a:pt x="650" y="56"/>
                  <a:pt x="650" y="62"/>
                </a:cubicBezTo>
                <a:cubicBezTo>
                  <a:pt x="650" y="513"/>
                  <a:pt x="650" y="513"/>
                  <a:pt x="650" y="513"/>
                </a:cubicBezTo>
                <a:cubicBezTo>
                  <a:pt x="700" y="534"/>
                  <a:pt x="700" y="534"/>
                  <a:pt x="700" y="534"/>
                </a:cubicBezTo>
                <a:cubicBezTo>
                  <a:pt x="700" y="62"/>
                  <a:pt x="700" y="62"/>
                  <a:pt x="700" y="62"/>
                </a:cubicBezTo>
                <a:cubicBezTo>
                  <a:pt x="700" y="28"/>
                  <a:pt x="672" y="0"/>
                  <a:pt x="637" y="0"/>
                </a:cubicBezTo>
                <a:cubicBezTo>
                  <a:pt x="62" y="0"/>
                  <a:pt x="62" y="0"/>
                  <a:pt x="62" y="0"/>
                </a:cubicBezTo>
                <a:cubicBezTo>
                  <a:pt x="28" y="0"/>
                  <a:pt x="0" y="28"/>
                  <a:pt x="0" y="62"/>
                </a:cubicBezTo>
                <a:cubicBezTo>
                  <a:pt x="0" y="737"/>
                  <a:pt x="0" y="737"/>
                  <a:pt x="0" y="737"/>
                </a:cubicBezTo>
                <a:cubicBezTo>
                  <a:pt x="0" y="771"/>
                  <a:pt x="28" y="800"/>
                  <a:pt x="62" y="800"/>
                </a:cubicBezTo>
                <a:cubicBezTo>
                  <a:pt x="329" y="800"/>
                  <a:pt x="329" y="800"/>
                  <a:pt x="329" y="800"/>
                </a:cubicBezTo>
                <a:cubicBezTo>
                  <a:pt x="329" y="750"/>
                  <a:pt x="329" y="750"/>
                  <a:pt x="329" y="750"/>
                </a:cubicBezTo>
                <a:close/>
                <a:moveTo>
                  <a:pt x="622" y="508"/>
                </a:moveTo>
                <a:cubicBezTo>
                  <a:pt x="622" y="465"/>
                  <a:pt x="587" y="430"/>
                  <a:pt x="544" y="430"/>
                </a:cubicBezTo>
                <a:cubicBezTo>
                  <a:pt x="501" y="430"/>
                  <a:pt x="466" y="465"/>
                  <a:pt x="466" y="508"/>
                </a:cubicBezTo>
                <a:cubicBezTo>
                  <a:pt x="466" y="551"/>
                  <a:pt x="501" y="586"/>
                  <a:pt x="544" y="586"/>
                </a:cubicBezTo>
                <a:cubicBezTo>
                  <a:pt x="587" y="586"/>
                  <a:pt x="622" y="551"/>
                  <a:pt x="622" y="508"/>
                </a:cubicBezTo>
                <a:close/>
                <a:moveTo>
                  <a:pt x="648" y="612"/>
                </a:moveTo>
                <a:cubicBezTo>
                  <a:pt x="648" y="612"/>
                  <a:pt x="648" y="612"/>
                  <a:pt x="648" y="612"/>
                </a:cubicBezTo>
                <a:cubicBezTo>
                  <a:pt x="634" y="612"/>
                  <a:pt x="634" y="612"/>
                  <a:pt x="634" y="612"/>
                </a:cubicBezTo>
                <a:cubicBezTo>
                  <a:pt x="553" y="777"/>
                  <a:pt x="553" y="777"/>
                  <a:pt x="553" y="777"/>
                </a:cubicBezTo>
                <a:cubicBezTo>
                  <a:pt x="583" y="625"/>
                  <a:pt x="583" y="625"/>
                  <a:pt x="583" y="625"/>
                </a:cubicBezTo>
                <a:cubicBezTo>
                  <a:pt x="544" y="586"/>
                  <a:pt x="544" y="586"/>
                  <a:pt x="544" y="586"/>
                </a:cubicBezTo>
                <a:cubicBezTo>
                  <a:pt x="505" y="625"/>
                  <a:pt x="505" y="625"/>
                  <a:pt x="505" y="625"/>
                </a:cubicBezTo>
                <a:cubicBezTo>
                  <a:pt x="535" y="777"/>
                  <a:pt x="535" y="777"/>
                  <a:pt x="535" y="777"/>
                </a:cubicBezTo>
                <a:cubicBezTo>
                  <a:pt x="454" y="612"/>
                  <a:pt x="454" y="612"/>
                  <a:pt x="454" y="612"/>
                </a:cubicBezTo>
                <a:cubicBezTo>
                  <a:pt x="438" y="612"/>
                  <a:pt x="438" y="612"/>
                  <a:pt x="438" y="612"/>
                </a:cubicBezTo>
                <a:cubicBezTo>
                  <a:pt x="438" y="612"/>
                  <a:pt x="438" y="612"/>
                  <a:pt x="438" y="612"/>
                </a:cubicBezTo>
                <a:cubicBezTo>
                  <a:pt x="387" y="612"/>
                  <a:pt x="387" y="647"/>
                  <a:pt x="387" y="690"/>
                </a:cubicBezTo>
                <a:cubicBezTo>
                  <a:pt x="387" y="800"/>
                  <a:pt x="387" y="800"/>
                  <a:pt x="387" y="800"/>
                </a:cubicBezTo>
                <a:cubicBezTo>
                  <a:pt x="700" y="800"/>
                  <a:pt x="700" y="800"/>
                  <a:pt x="700" y="800"/>
                </a:cubicBezTo>
                <a:cubicBezTo>
                  <a:pt x="700" y="690"/>
                  <a:pt x="700" y="690"/>
                  <a:pt x="700" y="690"/>
                </a:cubicBezTo>
                <a:cubicBezTo>
                  <a:pt x="700" y="647"/>
                  <a:pt x="700" y="612"/>
                  <a:pt x="648" y="612"/>
                </a:cubicBezTo>
                <a:close/>
                <a:moveTo>
                  <a:pt x="129" y="131"/>
                </a:moveTo>
                <a:cubicBezTo>
                  <a:pt x="568" y="131"/>
                  <a:pt x="568" y="131"/>
                  <a:pt x="568" y="131"/>
                </a:cubicBezTo>
                <a:cubicBezTo>
                  <a:pt x="568" y="177"/>
                  <a:pt x="568" y="177"/>
                  <a:pt x="568" y="177"/>
                </a:cubicBezTo>
                <a:cubicBezTo>
                  <a:pt x="129" y="177"/>
                  <a:pt x="129" y="177"/>
                  <a:pt x="129" y="177"/>
                </a:cubicBezTo>
                <a:cubicBezTo>
                  <a:pt x="129" y="131"/>
                  <a:pt x="129" y="131"/>
                  <a:pt x="129" y="131"/>
                </a:cubicBezTo>
                <a:close/>
                <a:moveTo>
                  <a:pt x="129" y="249"/>
                </a:moveTo>
                <a:cubicBezTo>
                  <a:pt x="483" y="249"/>
                  <a:pt x="483" y="249"/>
                  <a:pt x="483" y="249"/>
                </a:cubicBezTo>
                <a:cubicBezTo>
                  <a:pt x="483" y="299"/>
                  <a:pt x="483" y="299"/>
                  <a:pt x="483" y="299"/>
                </a:cubicBezTo>
                <a:cubicBezTo>
                  <a:pt x="129" y="299"/>
                  <a:pt x="129" y="299"/>
                  <a:pt x="129" y="299"/>
                </a:cubicBezTo>
                <a:cubicBezTo>
                  <a:pt x="129" y="249"/>
                  <a:pt x="129" y="249"/>
                  <a:pt x="129" y="249"/>
                </a:cubicBezTo>
                <a:close/>
                <a:moveTo>
                  <a:pt x="129" y="376"/>
                </a:moveTo>
                <a:cubicBezTo>
                  <a:pt x="417" y="376"/>
                  <a:pt x="417" y="376"/>
                  <a:pt x="417" y="376"/>
                </a:cubicBezTo>
                <a:cubicBezTo>
                  <a:pt x="417" y="422"/>
                  <a:pt x="417" y="422"/>
                  <a:pt x="417" y="422"/>
                </a:cubicBezTo>
                <a:cubicBezTo>
                  <a:pt x="129" y="422"/>
                  <a:pt x="129" y="422"/>
                  <a:pt x="129" y="422"/>
                </a:cubicBezTo>
                <a:cubicBezTo>
                  <a:pt x="129" y="376"/>
                  <a:pt x="129" y="376"/>
                  <a:pt x="129" y="376"/>
                </a:cubicBez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nvGrpSpPr>
          <p:cNvPr id="40" name="Group 8"/>
          <p:cNvGrpSpPr>
            <a:grpSpLocks noChangeAspect="1"/>
          </p:cNvGrpSpPr>
          <p:nvPr/>
        </p:nvGrpSpPr>
        <p:grpSpPr>
          <a:xfrm>
            <a:off x="1597868" y="4209612"/>
            <a:ext cx="211947" cy="210792"/>
            <a:chOff x="2514" y="1255"/>
            <a:chExt cx="734" cy="730"/>
          </a:xfrm>
          <a:solidFill>
            <a:schemeClr val="bg1"/>
          </a:solidFill>
        </p:grpSpPr>
        <p:sp>
          <p:nvSpPr>
            <p:cNvPr id="41" name="Freeform 9"/>
            <p:cNvSpPr/>
            <p:nvPr/>
          </p:nvSpPr>
          <p:spPr bwMode="auto">
            <a:xfrm>
              <a:off x="2514" y="1255"/>
              <a:ext cx="734" cy="189"/>
            </a:xfrm>
            <a:custGeom>
              <a:avLst/>
              <a:gdLst>
                <a:gd name="T0" fmla="*/ 367 w 734"/>
                <a:gd name="T1" fmla="*/ 0 h 189"/>
                <a:gd name="T2" fmla="*/ 0 w 734"/>
                <a:gd name="T3" fmla="*/ 189 h 189"/>
                <a:gd name="T4" fmla="*/ 734 w 734"/>
                <a:gd name="T5" fmla="*/ 189 h 189"/>
                <a:gd name="T6" fmla="*/ 367 w 734"/>
                <a:gd name="T7" fmla="*/ 0 h 189"/>
              </a:gdLst>
              <a:ahLst/>
              <a:cxnLst>
                <a:cxn ang="0">
                  <a:pos x="T0" y="T1"/>
                </a:cxn>
                <a:cxn ang="0">
                  <a:pos x="T2" y="T3"/>
                </a:cxn>
                <a:cxn ang="0">
                  <a:pos x="T4" y="T5"/>
                </a:cxn>
                <a:cxn ang="0">
                  <a:pos x="T6" y="T7"/>
                </a:cxn>
              </a:cxnLst>
              <a:rect l="0" t="0" r="r" b="b"/>
              <a:pathLst>
                <a:path w="734" h="189">
                  <a:moveTo>
                    <a:pt x="367" y="0"/>
                  </a:moveTo>
                  <a:lnTo>
                    <a:pt x="0" y="189"/>
                  </a:lnTo>
                  <a:lnTo>
                    <a:pt x="734" y="189"/>
                  </a:lnTo>
                  <a:lnTo>
                    <a:pt x="367"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2" name="Rectangle 10"/>
            <p:cNvSpPr>
              <a:spLocks noChangeArrowheads="1"/>
            </p:cNvSpPr>
            <p:nvPr/>
          </p:nvSpPr>
          <p:spPr bwMode="auto">
            <a:xfrm>
              <a:off x="2514" y="1924"/>
              <a:ext cx="734" cy="6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43" name="Freeform 11"/>
            <p:cNvSpPr/>
            <p:nvPr/>
          </p:nvSpPr>
          <p:spPr bwMode="auto">
            <a:xfrm>
              <a:off x="2612" y="1468"/>
              <a:ext cx="61" cy="426"/>
            </a:xfrm>
            <a:custGeom>
              <a:avLst/>
              <a:gdLst>
                <a:gd name="T0" fmla="*/ 0 w 50"/>
                <a:gd name="T1" fmla="*/ 25 h 350"/>
                <a:gd name="T2" fmla="*/ 0 w 50"/>
                <a:gd name="T3" fmla="*/ 325 h 350"/>
                <a:gd name="T4" fmla="*/ 25 w 50"/>
                <a:gd name="T5" fmla="*/ 350 h 350"/>
                <a:gd name="T6" fmla="*/ 50 w 50"/>
                <a:gd name="T7" fmla="*/ 325 h 350"/>
                <a:gd name="T8" fmla="*/ 50 w 50"/>
                <a:gd name="T9" fmla="*/ 25 h 350"/>
                <a:gd name="T10" fmla="*/ 25 w 50"/>
                <a:gd name="T11" fmla="*/ 0 h 350"/>
                <a:gd name="T12" fmla="*/ 0 w 50"/>
                <a:gd name="T13" fmla="*/ 25 h 350"/>
              </a:gdLst>
              <a:ahLst/>
              <a:cxnLst>
                <a:cxn ang="0">
                  <a:pos x="T0" y="T1"/>
                </a:cxn>
                <a:cxn ang="0">
                  <a:pos x="T2" y="T3"/>
                </a:cxn>
                <a:cxn ang="0">
                  <a:pos x="T4" y="T5"/>
                </a:cxn>
                <a:cxn ang="0">
                  <a:pos x="T6" y="T7"/>
                </a:cxn>
                <a:cxn ang="0">
                  <a:pos x="T8" y="T9"/>
                </a:cxn>
                <a:cxn ang="0">
                  <a:pos x="T10" y="T11"/>
                </a:cxn>
                <a:cxn ang="0">
                  <a:pos x="T12" y="T13"/>
                </a:cxn>
              </a:cxnLst>
              <a:rect l="0" t="0" r="r" b="b"/>
              <a:pathLst>
                <a:path w="50" h="350">
                  <a:moveTo>
                    <a:pt x="0" y="25"/>
                  </a:moveTo>
                  <a:cubicBezTo>
                    <a:pt x="0" y="325"/>
                    <a:pt x="0" y="325"/>
                    <a:pt x="0" y="325"/>
                  </a:cubicBezTo>
                  <a:cubicBezTo>
                    <a:pt x="0" y="340"/>
                    <a:pt x="10" y="350"/>
                    <a:pt x="25" y="350"/>
                  </a:cubicBezTo>
                  <a:cubicBezTo>
                    <a:pt x="40" y="350"/>
                    <a:pt x="50" y="340"/>
                    <a:pt x="50" y="325"/>
                  </a:cubicBezTo>
                  <a:cubicBezTo>
                    <a:pt x="50" y="25"/>
                    <a:pt x="50" y="25"/>
                    <a:pt x="50" y="25"/>
                  </a:cubicBezTo>
                  <a:cubicBezTo>
                    <a:pt x="50" y="10"/>
                    <a:pt x="40" y="0"/>
                    <a:pt x="25" y="0"/>
                  </a:cubicBezTo>
                  <a:cubicBezTo>
                    <a:pt x="10" y="0"/>
                    <a:pt x="0" y="10"/>
                    <a:pt x="0"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4" name="Freeform 12"/>
            <p:cNvSpPr/>
            <p:nvPr/>
          </p:nvSpPr>
          <p:spPr bwMode="auto">
            <a:xfrm>
              <a:off x="2765" y="1468"/>
              <a:ext cx="61" cy="426"/>
            </a:xfrm>
            <a:custGeom>
              <a:avLst/>
              <a:gdLst>
                <a:gd name="T0" fmla="*/ 0 w 50"/>
                <a:gd name="T1" fmla="*/ 25 h 350"/>
                <a:gd name="T2" fmla="*/ 0 w 50"/>
                <a:gd name="T3" fmla="*/ 325 h 350"/>
                <a:gd name="T4" fmla="*/ 25 w 50"/>
                <a:gd name="T5" fmla="*/ 350 h 350"/>
                <a:gd name="T6" fmla="*/ 50 w 50"/>
                <a:gd name="T7" fmla="*/ 325 h 350"/>
                <a:gd name="T8" fmla="*/ 50 w 50"/>
                <a:gd name="T9" fmla="*/ 25 h 350"/>
                <a:gd name="T10" fmla="*/ 25 w 50"/>
                <a:gd name="T11" fmla="*/ 0 h 350"/>
                <a:gd name="T12" fmla="*/ 0 w 50"/>
                <a:gd name="T13" fmla="*/ 25 h 350"/>
              </a:gdLst>
              <a:ahLst/>
              <a:cxnLst>
                <a:cxn ang="0">
                  <a:pos x="T0" y="T1"/>
                </a:cxn>
                <a:cxn ang="0">
                  <a:pos x="T2" y="T3"/>
                </a:cxn>
                <a:cxn ang="0">
                  <a:pos x="T4" y="T5"/>
                </a:cxn>
                <a:cxn ang="0">
                  <a:pos x="T6" y="T7"/>
                </a:cxn>
                <a:cxn ang="0">
                  <a:pos x="T8" y="T9"/>
                </a:cxn>
                <a:cxn ang="0">
                  <a:pos x="T10" y="T11"/>
                </a:cxn>
                <a:cxn ang="0">
                  <a:pos x="T12" y="T13"/>
                </a:cxn>
              </a:cxnLst>
              <a:rect l="0" t="0" r="r" b="b"/>
              <a:pathLst>
                <a:path w="50" h="350">
                  <a:moveTo>
                    <a:pt x="0" y="25"/>
                  </a:moveTo>
                  <a:cubicBezTo>
                    <a:pt x="0" y="325"/>
                    <a:pt x="0" y="325"/>
                    <a:pt x="0" y="325"/>
                  </a:cubicBezTo>
                  <a:cubicBezTo>
                    <a:pt x="0" y="340"/>
                    <a:pt x="10" y="350"/>
                    <a:pt x="25" y="350"/>
                  </a:cubicBezTo>
                  <a:cubicBezTo>
                    <a:pt x="40" y="350"/>
                    <a:pt x="50" y="340"/>
                    <a:pt x="50" y="325"/>
                  </a:cubicBezTo>
                  <a:cubicBezTo>
                    <a:pt x="50" y="25"/>
                    <a:pt x="50" y="25"/>
                    <a:pt x="50" y="25"/>
                  </a:cubicBezTo>
                  <a:cubicBezTo>
                    <a:pt x="50" y="10"/>
                    <a:pt x="40" y="0"/>
                    <a:pt x="25" y="0"/>
                  </a:cubicBezTo>
                  <a:cubicBezTo>
                    <a:pt x="10" y="0"/>
                    <a:pt x="0" y="10"/>
                    <a:pt x="0"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5" name="Freeform 13"/>
            <p:cNvSpPr/>
            <p:nvPr/>
          </p:nvSpPr>
          <p:spPr bwMode="auto">
            <a:xfrm>
              <a:off x="2936" y="1468"/>
              <a:ext cx="62" cy="426"/>
            </a:xfrm>
            <a:custGeom>
              <a:avLst/>
              <a:gdLst>
                <a:gd name="T0" fmla="*/ 0 w 50"/>
                <a:gd name="T1" fmla="*/ 25 h 350"/>
                <a:gd name="T2" fmla="*/ 0 w 50"/>
                <a:gd name="T3" fmla="*/ 325 h 350"/>
                <a:gd name="T4" fmla="*/ 25 w 50"/>
                <a:gd name="T5" fmla="*/ 350 h 350"/>
                <a:gd name="T6" fmla="*/ 50 w 50"/>
                <a:gd name="T7" fmla="*/ 325 h 350"/>
                <a:gd name="T8" fmla="*/ 50 w 50"/>
                <a:gd name="T9" fmla="*/ 25 h 350"/>
                <a:gd name="T10" fmla="*/ 25 w 50"/>
                <a:gd name="T11" fmla="*/ 0 h 350"/>
                <a:gd name="T12" fmla="*/ 0 w 50"/>
                <a:gd name="T13" fmla="*/ 25 h 350"/>
              </a:gdLst>
              <a:ahLst/>
              <a:cxnLst>
                <a:cxn ang="0">
                  <a:pos x="T0" y="T1"/>
                </a:cxn>
                <a:cxn ang="0">
                  <a:pos x="T2" y="T3"/>
                </a:cxn>
                <a:cxn ang="0">
                  <a:pos x="T4" y="T5"/>
                </a:cxn>
                <a:cxn ang="0">
                  <a:pos x="T6" y="T7"/>
                </a:cxn>
                <a:cxn ang="0">
                  <a:pos x="T8" y="T9"/>
                </a:cxn>
                <a:cxn ang="0">
                  <a:pos x="T10" y="T11"/>
                </a:cxn>
                <a:cxn ang="0">
                  <a:pos x="T12" y="T13"/>
                </a:cxn>
              </a:cxnLst>
              <a:rect l="0" t="0" r="r" b="b"/>
              <a:pathLst>
                <a:path w="50" h="350">
                  <a:moveTo>
                    <a:pt x="0" y="25"/>
                  </a:moveTo>
                  <a:cubicBezTo>
                    <a:pt x="0" y="325"/>
                    <a:pt x="0" y="325"/>
                    <a:pt x="0" y="325"/>
                  </a:cubicBezTo>
                  <a:cubicBezTo>
                    <a:pt x="0" y="340"/>
                    <a:pt x="10" y="350"/>
                    <a:pt x="25" y="350"/>
                  </a:cubicBezTo>
                  <a:cubicBezTo>
                    <a:pt x="40" y="350"/>
                    <a:pt x="50" y="340"/>
                    <a:pt x="50" y="325"/>
                  </a:cubicBezTo>
                  <a:cubicBezTo>
                    <a:pt x="50" y="25"/>
                    <a:pt x="50" y="25"/>
                    <a:pt x="50" y="25"/>
                  </a:cubicBezTo>
                  <a:cubicBezTo>
                    <a:pt x="50" y="10"/>
                    <a:pt x="40" y="0"/>
                    <a:pt x="25" y="0"/>
                  </a:cubicBezTo>
                  <a:cubicBezTo>
                    <a:pt x="10" y="0"/>
                    <a:pt x="0" y="10"/>
                    <a:pt x="0"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46" name="Freeform 14"/>
            <p:cNvSpPr/>
            <p:nvPr/>
          </p:nvSpPr>
          <p:spPr bwMode="auto">
            <a:xfrm>
              <a:off x="3095" y="1468"/>
              <a:ext cx="62" cy="426"/>
            </a:xfrm>
            <a:custGeom>
              <a:avLst/>
              <a:gdLst>
                <a:gd name="T0" fmla="*/ 0 w 50"/>
                <a:gd name="T1" fmla="*/ 25 h 350"/>
                <a:gd name="T2" fmla="*/ 0 w 50"/>
                <a:gd name="T3" fmla="*/ 325 h 350"/>
                <a:gd name="T4" fmla="*/ 25 w 50"/>
                <a:gd name="T5" fmla="*/ 350 h 350"/>
                <a:gd name="T6" fmla="*/ 50 w 50"/>
                <a:gd name="T7" fmla="*/ 325 h 350"/>
                <a:gd name="T8" fmla="*/ 50 w 50"/>
                <a:gd name="T9" fmla="*/ 25 h 350"/>
                <a:gd name="T10" fmla="*/ 25 w 50"/>
                <a:gd name="T11" fmla="*/ 0 h 350"/>
                <a:gd name="T12" fmla="*/ 0 w 50"/>
                <a:gd name="T13" fmla="*/ 25 h 350"/>
              </a:gdLst>
              <a:ahLst/>
              <a:cxnLst>
                <a:cxn ang="0">
                  <a:pos x="T0" y="T1"/>
                </a:cxn>
                <a:cxn ang="0">
                  <a:pos x="T2" y="T3"/>
                </a:cxn>
                <a:cxn ang="0">
                  <a:pos x="T4" y="T5"/>
                </a:cxn>
                <a:cxn ang="0">
                  <a:pos x="T6" y="T7"/>
                </a:cxn>
                <a:cxn ang="0">
                  <a:pos x="T8" y="T9"/>
                </a:cxn>
                <a:cxn ang="0">
                  <a:pos x="T10" y="T11"/>
                </a:cxn>
                <a:cxn ang="0">
                  <a:pos x="T12" y="T13"/>
                </a:cxn>
              </a:cxnLst>
              <a:rect l="0" t="0" r="r" b="b"/>
              <a:pathLst>
                <a:path w="50" h="350">
                  <a:moveTo>
                    <a:pt x="0" y="25"/>
                  </a:moveTo>
                  <a:cubicBezTo>
                    <a:pt x="0" y="325"/>
                    <a:pt x="0" y="325"/>
                    <a:pt x="0" y="325"/>
                  </a:cubicBezTo>
                  <a:cubicBezTo>
                    <a:pt x="0" y="340"/>
                    <a:pt x="10" y="350"/>
                    <a:pt x="25" y="350"/>
                  </a:cubicBezTo>
                  <a:cubicBezTo>
                    <a:pt x="40" y="350"/>
                    <a:pt x="50" y="340"/>
                    <a:pt x="50" y="325"/>
                  </a:cubicBezTo>
                  <a:cubicBezTo>
                    <a:pt x="50" y="25"/>
                    <a:pt x="50" y="25"/>
                    <a:pt x="50" y="25"/>
                  </a:cubicBezTo>
                  <a:cubicBezTo>
                    <a:pt x="50" y="10"/>
                    <a:pt x="40" y="0"/>
                    <a:pt x="25" y="0"/>
                  </a:cubicBezTo>
                  <a:cubicBezTo>
                    <a:pt x="10" y="0"/>
                    <a:pt x="0" y="10"/>
                    <a:pt x="0"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2" name="椭圆 1"/>
          <p:cNvSpPr/>
          <p:nvPr/>
        </p:nvSpPr>
        <p:spPr>
          <a:xfrm>
            <a:off x="-959224" y="-915150"/>
            <a:ext cx="2079812" cy="20798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nvSpPr>
        <p:spPr>
          <a:xfrm>
            <a:off x="8104094" y="4011613"/>
            <a:ext cx="2079812" cy="20798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nvSpPr>
        <p:spPr>
          <a:xfrm>
            <a:off x="8388341" y="-522941"/>
            <a:ext cx="1295393" cy="129539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163905" y="3933289"/>
            <a:ext cx="1004130" cy="100413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rot="220627">
            <a:off x="-819032" y="1478509"/>
            <a:ext cx="509451" cy="509451"/>
          </a:xfrm>
          <a:prstGeom prst="ellipse">
            <a:avLst/>
          </a:prstGeom>
          <a:solidFill>
            <a:srgbClr val="E2AC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rot="220627">
            <a:off x="-819032" y="2175451"/>
            <a:ext cx="509451" cy="509451"/>
          </a:xfrm>
          <a:prstGeom prst="ellipse">
            <a:avLst/>
          </a:prstGeom>
          <a:solidFill>
            <a:srgbClr val="DFBE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椭圆 28"/>
          <p:cNvSpPr/>
          <p:nvPr/>
        </p:nvSpPr>
        <p:spPr>
          <a:xfrm rot="220627">
            <a:off x="-819032" y="2872393"/>
            <a:ext cx="509451" cy="509451"/>
          </a:xfrm>
          <a:prstGeom prst="ellipse">
            <a:avLst/>
          </a:prstGeom>
          <a:solidFill>
            <a:srgbClr val="F0C5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椭圆 33"/>
          <p:cNvSpPr/>
          <p:nvPr/>
        </p:nvSpPr>
        <p:spPr>
          <a:xfrm rot="220627">
            <a:off x="-819032" y="3569335"/>
            <a:ext cx="509451" cy="509451"/>
          </a:xfrm>
          <a:prstGeom prst="ellipse">
            <a:avLst/>
          </a:prstGeom>
          <a:solidFill>
            <a:srgbClr val="CFD2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椭圆 48"/>
          <p:cNvSpPr/>
          <p:nvPr/>
        </p:nvSpPr>
        <p:spPr>
          <a:xfrm>
            <a:off x="447306" y="1895948"/>
            <a:ext cx="541077" cy="541077"/>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椭圆 49"/>
          <p:cNvSpPr/>
          <p:nvPr/>
        </p:nvSpPr>
        <p:spPr>
          <a:xfrm>
            <a:off x="7258891" y="3852757"/>
            <a:ext cx="379175" cy="379175"/>
          </a:xfrm>
          <a:prstGeom prst="ellipse">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椭圆 50"/>
          <p:cNvSpPr/>
          <p:nvPr/>
        </p:nvSpPr>
        <p:spPr>
          <a:xfrm rot="220627">
            <a:off x="-827387" y="4266278"/>
            <a:ext cx="509451" cy="509451"/>
          </a:xfrm>
          <a:prstGeom prst="ellipse">
            <a:avLst/>
          </a:prstGeom>
          <a:solidFill>
            <a:srgbClr val="EDDE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4" name="椭圆 53"/>
          <p:cNvSpPr/>
          <p:nvPr/>
        </p:nvSpPr>
        <p:spPr>
          <a:xfrm>
            <a:off x="5493523" y="1093363"/>
            <a:ext cx="369332" cy="369332"/>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标题 2"/>
          <p:cNvSpPr>
            <a:spLocks noGrp="1"/>
          </p:cNvSpPr>
          <p:nvPr>
            <p:ph type="ctrTitle"/>
          </p:nvPr>
        </p:nvSpPr>
        <p:spPr>
          <a:xfrm>
            <a:off x="135890" y="1522095"/>
            <a:ext cx="7289165" cy="2270125"/>
          </a:xfrm>
        </p:spPr>
        <p:txBody>
          <a:bodyPr>
            <a:normAutofit fontScale="90000"/>
          </a:bodyPr>
          <a:lstStyle/>
          <a:p>
            <a:r>
              <a:rPr lang="en-US" altLang="zh-CN" b="1">
                <a:latin typeface="Verdana" panose="020B0604030504040204" pitchFamily="34" charset="0"/>
                <a:ea typeface="Verdana" panose="020B0604030504040204" pitchFamily="34" charset="0"/>
                <a:cs typeface="Verdana" panose="020B0604030504040204" pitchFamily="34" charset="0"/>
                <a:sym typeface="+mn-ea"/>
              </a:rPr>
              <a:t>     Unit 2 </a:t>
            </a:r>
            <a:r>
              <a:rPr lang="en-US" altLang="zh-CN" b="1">
                <a:solidFill>
                  <a:srgbClr val="002060"/>
                </a:solidFill>
                <a:latin typeface="Times New Roman" panose="02020603050405020304" pitchFamily="18" charset="0"/>
                <a:ea typeface="微软雅黑" panose="020B0503020204020204" charset="-122"/>
                <a:sym typeface="+mn-ea"/>
              </a:rPr>
              <a:t>H</a:t>
            </a:r>
            <a:r>
              <a:rPr lang="en-US" altLang="zh-CN" b="1" cap="all">
                <a:solidFill>
                  <a:srgbClr val="002060"/>
                </a:solidFill>
                <a:uFillTx/>
                <a:latin typeface="Times New Roman" panose="02020603050405020304" pitchFamily="18" charset="0"/>
                <a:ea typeface="微软雅黑" panose="020B0503020204020204" charset="-122"/>
                <a:sym typeface="+mn-ea"/>
              </a:rPr>
              <a:t>ealthy lifestyle</a:t>
            </a:r>
            <a:r>
              <a:rPr lang="en-US" altLang="zh-CN" b="1">
                <a:solidFill>
                  <a:srgbClr val="002060"/>
                </a:solidFill>
                <a:latin typeface="Times New Roman" panose="02020603050405020304" pitchFamily="18" charset="0"/>
                <a:ea typeface="微软雅黑" panose="020B0503020204020204" charset="-122"/>
                <a:sym typeface="+mn-ea"/>
              </a:rPr>
              <a:t>              </a:t>
            </a:r>
            <a:br>
              <a:rPr lang="en-US" altLang="zh-CN" b="1">
                <a:solidFill>
                  <a:srgbClr val="002060"/>
                </a:solidFill>
                <a:latin typeface="Times New Roman" panose="02020603050405020304" pitchFamily="18" charset="0"/>
                <a:ea typeface="微软雅黑" panose="020B0503020204020204" charset="-122"/>
                <a:sym typeface="+mn-ea"/>
              </a:rPr>
            </a:br>
            <a:r>
              <a:rPr lang="en-US" altLang="zh-CN" b="1">
                <a:solidFill>
                  <a:srgbClr val="002060"/>
                </a:solidFill>
                <a:latin typeface="Times New Roman" panose="02020603050405020304" pitchFamily="18" charset="0"/>
                <a:ea typeface="微软雅黑" panose="020B0503020204020204" charset="-122"/>
                <a:sym typeface="+mn-ea"/>
              </a:rPr>
              <a:t>         </a:t>
            </a:r>
            <a:br>
              <a:rPr lang="en-US" altLang="zh-CN" b="1">
                <a:solidFill>
                  <a:srgbClr val="002060"/>
                </a:solidFill>
                <a:latin typeface="Times New Roman" panose="02020603050405020304" pitchFamily="18" charset="0"/>
                <a:ea typeface="微软雅黑" panose="020B0503020204020204" charset="-122"/>
                <a:sym typeface="+mn-ea"/>
              </a:rPr>
            </a:br>
            <a:r>
              <a:rPr lang="en-US" altLang="zh-CN" b="1">
                <a:solidFill>
                  <a:srgbClr val="002060"/>
                </a:solidFill>
                <a:latin typeface="Times New Roman" panose="02020603050405020304" pitchFamily="18" charset="0"/>
                <a:ea typeface="微软雅黑" panose="020B0503020204020204" charset="-122"/>
                <a:sym typeface="+mn-ea"/>
              </a:rPr>
              <a:t>           Learning About Language</a:t>
            </a:r>
            <a:br>
              <a:rPr lang="en-US" altLang="zh-CN" b="1">
                <a:solidFill>
                  <a:srgbClr val="002060"/>
                </a:solidFill>
                <a:latin typeface="Times New Roman" panose="02020603050405020304" pitchFamily="18" charset="0"/>
                <a:ea typeface="微软雅黑" panose="020B0503020204020204" charset="-122"/>
                <a:sym typeface="+mn-ea"/>
              </a:rPr>
            </a:br>
            <a:br>
              <a:rPr lang="en-US" altLang="zh-CN" b="1">
                <a:solidFill>
                  <a:srgbClr val="002060"/>
                </a:solidFill>
                <a:latin typeface="Times New Roman" panose="02020603050405020304" pitchFamily="18" charset="0"/>
                <a:ea typeface="微软雅黑" panose="020B0503020204020204" charset="-122"/>
                <a:sym typeface="+mn-ea"/>
              </a:rPr>
            </a:br>
            <a:r>
              <a:rPr lang="en-US" altLang="zh-CN" b="1" kern="1200" dirty="0">
                <a:solidFill>
                  <a:schemeClr val="bg1"/>
                </a:solidFill>
                <a:latin typeface="Times New Roman" panose="02020603050405020304" pitchFamily="18" charset="0"/>
                <a:ea typeface="+mj-ea"/>
                <a:cs typeface="+mj-cs"/>
              </a:rPr>
              <a:t>            </a:t>
            </a:r>
            <a:r>
              <a:rPr lang="en-US" altLang="zh-CN" b="1" dirty="0">
                <a:solidFill>
                  <a:srgbClr val="368185"/>
                </a:solidFill>
                <a:latin typeface="Tw Cen MT Condensed Extra Bold" panose="020B0803020202020204" pitchFamily="34" charset="0"/>
                <a:sym typeface="宋体" panose="02010600030101010101" pitchFamily="2" charset="-122"/>
              </a:rPr>
              <a:t>Discover useful structures</a:t>
            </a:r>
            <a:br>
              <a:rPr lang="en-US" altLang="zh-CN" b="1" dirty="0">
                <a:solidFill>
                  <a:srgbClr val="368185"/>
                </a:solidFill>
                <a:latin typeface="Tw Cen MT Condensed Extra Bold" panose="020B0803020202020204" pitchFamily="34" charset="0"/>
                <a:sym typeface="宋体" panose="02010600030101010101" pitchFamily="2" charset="-122"/>
              </a:rPr>
            </a:br>
            <a:br>
              <a:rPr lang="en-US" altLang="zh-CN" sz="3300" b="1">
                <a:latin typeface="Verdana" panose="020B0604030504040204" pitchFamily="34" charset="0"/>
                <a:ea typeface="Verdana" panose="020B0604030504040204" pitchFamily="34" charset="0"/>
                <a:cs typeface="Verdana" panose="020B0604030504040204" pitchFamily="34" charset="0"/>
              </a:rPr>
            </a:br>
            <a:r>
              <a:rPr lang="en-US" altLang="zh-CN" sz="3300" b="1">
                <a:latin typeface="Verdana" panose="020B0604030504040204" pitchFamily="34" charset="0"/>
                <a:ea typeface="Verdana" panose="020B0604030504040204" pitchFamily="34" charset="0"/>
                <a:cs typeface="Verdana" panose="020B0604030504040204" pitchFamily="34" charset="0"/>
              </a:rPr>
              <a:t>  </a:t>
            </a:r>
            <a:r>
              <a:rPr lang="en-US" altLang="zh-CN" b="1" i="1" smtClean="0">
                <a:solidFill>
                  <a:srgbClr val="FF0000"/>
                </a:solidFill>
                <a:latin typeface="Verdana" panose="020B0604030504040204" pitchFamily="34" charset="0"/>
                <a:ea typeface="Verdana" panose="020B0604030504040204" pitchFamily="34" charset="0"/>
                <a:cs typeface="Verdana" panose="020B0604030504040204" pitchFamily="34" charset="0"/>
                <a:sym typeface="+mn-ea"/>
              </a:rPr>
              <a:t>to-infinitive as the subject</a:t>
            </a:r>
            <a:endParaRPr lang="en-US" altLang="zh-CN" sz="3600" b="1" i="1" smtClean="0">
              <a:solidFill>
                <a:schemeClr val="accent5">
                  <a:lumMod val="75000"/>
                </a:schemeClr>
              </a:solidFill>
              <a:latin typeface="Verdana" panose="020B0604030504040204" pitchFamily="34" charset="0"/>
              <a:ea typeface="Verdana" panose="020B0604030504040204" pitchFamily="34" charset="0"/>
              <a:cs typeface="Verdana" panose="020B0604030504040204" pitchFamily="34" charset="0"/>
              <a:sym typeface="+mn-ea"/>
            </a:endParaRPr>
          </a:p>
        </p:txBody>
      </p:sp>
      <p:grpSp>
        <p:nvGrpSpPr>
          <p:cNvPr id="7" name="组合 6"/>
          <p:cNvGrpSpPr/>
          <p:nvPr/>
        </p:nvGrpSpPr>
        <p:grpSpPr>
          <a:xfrm>
            <a:off x="6091898" y="1271232"/>
            <a:ext cx="2400883" cy="2389129"/>
            <a:chOff x="3428641" y="1139468"/>
            <a:chExt cx="2270781" cy="2259664"/>
          </a:xfrm>
        </p:grpSpPr>
        <p:sp>
          <p:nvSpPr>
            <p:cNvPr id="8" name="任意多边形: 形状 4"/>
            <p:cNvSpPr/>
            <p:nvPr/>
          </p:nvSpPr>
          <p:spPr>
            <a:xfrm>
              <a:off x="3629723" y="1260114"/>
              <a:ext cx="1948893" cy="1948893"/>
            </a:xfrm>
            <a:custGeom>
              <a:avLst/>
              <a:gdLst>
                <a:gd name="connsiteX0" fmla="*/ 974446 w 1948893"/>
                <a:gd name="connsiteY0" fmla="*/ 0 h 1948893"/>
                <a:gd name="connsiteX1" fmla="*/ 1818342 w 1948893"/>
                <a:gd name="connsiteY1" fmla="*/ 487223 h 1948893"/>
                <a:gd name="connsiteX2" fmla="*/ 1818342 w 1948893"/>
                <a:gd name="connsiteY2" fmla="*/ 1461670 h 1948893"/>
                <a:gd name="connsiteX3" fmla="*/ 974447 w 1948893"/>
                <a:gd name="connsiteY3" fmla="*/ 974447 h 1948893"/>
                <a:gd name="connsiteX4" fmla="*/ 974446 w 1948893"/>
                <a:gd name="connsiteY4" fmla="*/ 0 h 1948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8893" h="1948893">
                  <a:moveTo>
                    <a:pt x="974446" y="0"/>
                  </a:moveTo>
                  <a:cubicBezTo>
                    <a:pt x="1322582" y="0"/>
                    <a:pt x="1644274" y="185729"/>
                    <a:pt x="1818342" y="487223"/>
                  </a:cubicBezTo>
                  <a:cubicBezTo>
                    <a:pt x="1992410" y="788718"/>
                    <a:pt x="1992410" y="1160175"/>
                    <a:pt x="1818342" y="1461670"/>
                  </a:cubicBezTo>
                  <a:lnTo>
                    <a:pt x="974447" y="974447"/>
                  </a:lnTo>
                  <a:cubicBezTo>
                    <a:pt x="974447" y="649631"/>
                    <a:pt x="974446" y="324816"/>
                    <a:pt x="974446" y="0"/>
                  </a:cubicBezTo>
                  <a:close/>
                </a:path>
              </a:pathLst>
            </a:custGeom>
            <a:solidFill>
              <a:schemeClr val="accent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53783" tIns="439649" rIns="252417" bIns="982557" numCol="1" spcCol="1270" anchor="ctr" anchorCtr="0">
              <a:noAutofit/>
            </a:bodyPr>
            <a:lstStyle/>
            <a:p>
              <a:pPr marL="0" lvl="0" indent="0" algn="ctr" defTabSz="933450">
                <a:lnSpc>
                  <a:spcPct val="90000"/>
                </a:lnSpc>
                <a:spcBef>
                  <a:spcPct val="0"/>
                </a:spcBef>
                <a:spcAft>
                  <a:spcPct val="35000"/>
                </a:spcAft>
                <a:buNone/>
              </a:pPr>
              <a:endParaRPr lang="zh-CN" altLang="en-US" sz="2100" kern="1200"/>
            </a:p>
          </p:txBody>
        </p:sp>
        <p:sp>
          <p:nvSpPr>
            <p:cNvPr id="9" name="任意多边形: 形状 6"/>
            <p:cNvSpPr/>
            <p:nvPr/>
          </p:nvSpPr>
          <p:spPr>
            <a:xfrm>
              <a:off x="3589585" y="1329717"/>
              <a:ext cx="1948893" cy="1948893"/>
            </a:xfrm>
            <a:custGeom>
              <a:avLst/>
              <a:gdLst>
                <a:gd name="connsiteX0" fmla="*/ 1818342 w 1948893"/>
                <a:gd name="connsiteY0" fmla="*/ 1461670 h 1948893"/>
                <a:gd name="connsiteX1" fmla="*/ 974446 w 1948893"/>
                <a:gd name="connsiteY1" fmla="*/ 1948894 h 1948893"/>
                <a:gd name="connsiteX2" fmla="*/ 130550 w 1948893"/>
                <a:gd name="connsiteY2" fmla="*/ 1461671 h 1948893"/>
                <a:gd name="connsiteX3" fmla="*/ 974447 w 1948893"/>
                <a:gd name="connsiteY3" fmla="*/ 974447 h 1948893"/>
                <a:gd name="connsiteX4" fmla="*/ 1818342 w 1948893"/>
                <a:gd name="connsiteY4" fmla="*/ 1461670 h 1948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8893" h="1948893">
                  <a:moveTo>
                    <a:pt x="1818342" y="1461670"/>
                  </a:moveTo>
                  <a:cubicBezTo>
                    <a:pt x="1644274" y="1763165"/>
                    <a:pt x="1322583" y="1948894"/>
                    <a:pt x="974446" y="1948894"/>
                  </a:cubicBezTo>
                  <a:cubicBezTo>
                    <a:pt x="626310" y="1948894"/>
                    <a:pt x="304618" y="1763165"/>
                    <a:pt x="130550" y="1461671"/>
                  </a:cubicBezTo>
                  <a:lnTo>
                    <a:pt x="974447" y="974447"/>
                  </a:lnTo>
                  <a:lnTo>
                    <a:pt x="1818342" y="1461670"/>
                  </a:lnTo>
                  <a:close/>
                </a:path>
              </a:pathLst>
            </a:custGeom>
            <a:solidFill>
              <a:schemeClr val="accent4">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493233" tIns="1293671" rIns="470031" bIns="203218" numCol="1" spcCol="1270" anchor="ctr" anchorCtr="0">
              <a:noAutofit/>
            </a:bodyPr>
            <a:lstStyle/>
            <a:p>
              <a:pPr marL="0" lvl="0" indent="0" algn="ctr" defTabSz="1022350">
                <a:lnSpc>
                  <a:spcPct val="90000"/>
                </a:lnSpc>
                <a:spcBef>
                  <a:spcPct val="0"/>
                </a:spcBef>
                <a:spcAft>
                  <a:spcPct val="35000"/>
                </a:spcAft>
                <a:buNone/>
              </a:pPr>
              <a:endParaRPr lang="zh-CN" altLang="en-US" sz="2300" kern="1200"/>
            </a:p>
          </p:txBody>
        </p:sp>
        <p:sp>
          <p:nvSpPr>
            <p:cNvPr id="10" name="任意多边形: 形状 7"/>
            <p:cNvSpPr/>
            <p:nvPr/>
          </p:nvSpPr>
          <p:spPr>
            <a:xfrm>
              <a:off x="3549447" y="1260114"/>
              <a:ext cx="1948893" cy="1948893"/>
            </a:xfrm>
            <a:custGeom>
              <a:avLst/>
              <a:gdLst>
                <a:gd name="connsiteX0" fmla="*/ 130551 w 1948893"/>
                <a:gd name="connsiteY0" fmla="*/ 1461670 h 1948893"/>
                <a:gd name="connsiteX1" fmla="*/ 130551 w 1948893"/>
                <a:gd name="connsiteY1" fmla="*/ 487223 h 1948893"/>
                <a:gd name="connsiteX2" fmla="*/ 974447 w 1948893"/>
                <a:gd name="connsiteY2" fmla="*/ -1 h 1948893"/>
                <a:gd name="connsiteX3" fmla="*/ 974447 w 1948893"/>
                <a:gd name="connsiteY3" fmla="*/ 974447 h 1948893"/>
                <a:gd name="connsiteX4" fmla="*/ 130551 w 1948893"/>
                <a:gd name="connsiteY4" fmla="*/ 1461670 h 1948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8893" h="1948893">
                  <a:moveTo>
                    <a:pt x="130551" y="1461670"/>
                  </a:moveTo>
                  <a:cubicBezTo>
                    <a:pt x="-43517" y="1160175"/>
                    <a:pt x="-43517" y="788718"/>
                    <a:pt x="130551" y="487223"/>
                  </a:cubicBezTo>
                  <a:cubicBezTo>
                    <a:pt x="304619" y="185728"/>
                    <a:pt x="626310" y="-1"/>
                    <a:pt x="974447" y="-1"/>
                  </a:cubicBezTo>
                  <a:lnTo>
                    <a:pt x="974447" y="974447"/>
                  </a:lnTo>
                  <a:lnTo>
                    <a:pt x="130551" y="146167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52417" tIns="439649" rIns="1053783" bIns="982557" numCol="1" spcCol="1270" anchor="ctr" anchorCtr="0">
              <a:noAutofit/>
            </a:bodyPr>
            <a:lstStyle/>
            <a:p>
              <a:pPr marL="0" lvl="0" indent="0" algn="ctr" defTabSz="933450">
                <a:lnSpc>
                  <a:spcPct val="90000"/>
                </a:lnSpc>
                <a:spcBef>
                  <a:spcPct val="0"/>
                </a:spcBef>
                <a:spcAft>
                  <a:spcPct val="35000"/>
                </a:spcAft>
                <a:buNone/>
              </a:pPr>
              <a:endParaRPr lang="zh-CN" altLang="en-US" sz="2100" kern="1200"/>
            </a:p>
          </p:txBody>
        </p:sp>
        <p:sp>
          <p:nvSpPr>
            <p:cNvPr id="11" name="箭头: 环形 8"/>
            <p:cNvSpPr/>
            <p:nvPr/>
          </p:nvSpPr>
          <p:spPr>
            <a:xfrm>
              <a:off x="3509238" y="1139468"/>
              <a:ext cx="2190184" cy="2190184"/>
            </a:xfrm>
            <a:prstGeom prst="circularArrow">
              <a:avLst>
                <a:gd name="adj1" fmla="val 5085"/>
                <a:gd name="adj2" fmla="val 327528"/>
                <a:gd name="adj3" fmla="val 1472472"/>
                <a:gd name="adj4" fmla="val 16199432"/>
                <a:gd name="adj5" fmla="val 5932"/>
              </a:avLst>
            </a:prstGeom>
            <a:solidFill>
              <a:schemeClr val="accent2">
                <a:lumMod val="60000"/>
                <a:lumOff val="4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p:txBody>
        </p:sp>
        <p:sp>
          <p:nvSpPr>
            <p:cNvPr id="12" name="箭头: 环形 9"/>
            <p:cNvSpPr/>
            <p:nvPr/>
          </p:nvSpPr>
          <p:spPr>
            <a:xfrm>
              <a:off x="3468940" y="1208948"/>
              <a:ext cx="2190184" cy="2190184"/>
            </a:xfrm>
            <a:prstGeom prst="circularArrow">
              <a:avLst>
                <a:gd name="adj1" fmla="val 5085"/>
                <a:gd name="adj2" fmla="val 327528"/>
                <a:gd name="adj3" fmla="val 8671970"/>
                <a:gd name="adj4" fmla="val 1800502"/>
                <a:gd name="adj5" fmla="val 5932"/>
              </a:avLst>
            </a:prstGeom>
            <a:solidFill>
              <a:schemeClr val="accent4"/>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p:txBody>
        </p:sp>
        <p:sp>
          <p:nvSpPr>
            <p:cNvPr id="13" name="箭头: 环形 10"/>
            <p:cNvSpPr/>
            <p:nvPr/>
          </p:nvSpPr>
          <p:spPr>
            <a:xfrm>
              <a:off x="3428641" y="1139468"/>
              <a:ext cx="2190184" cy="2190184"/>
            </a:xfrm>
            <a:prstGeom prst="circularArrow">
              <a:avLst>
                <a:gd name="adj1" fmla="val 5085"/>
                <a:gd name="adj2" fmla="val 327528"/>
                <a:gd name="adj3" fmla="val 15873039"/>
                <a:gd name="adj4" fmla="val 9000000"/>
                <a:gd name="adj5" fmla="val 5932"/>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p:txBody>
        </p:sp>
      </p:grpSp>
      <p:grpSp>
        <p:nvGrpSpPr>
          <p:cNvPr id="19" name="Group 112"/>
          <p:cNvGrpSpPr/>
          <p:nvPr/>
        </p:nvGrpSpPr>
        <p:grpSpPr>
          <a:xfrm>
            <a:off x="7022653" y="2804514"/>
            <a:ext cx="539373" cy="505318"/>
            <a:chOff x="5368132" y="3540125"/>
            <a:chExt cx="465138" cy="435769"/>
          </a:xfrm>
          <a:solidFill>
            <a:schemeClr val="bg1"/>
          </a:solidFill>
        </p:grpSpPr>
        <p:sp>
          <p:nvSpPr>
            <p:cNvPr id="20" name="AutoShape 110"/>
            <p:cNvSpPr/>
            <p:nvPr/>
          </p:nvSpPr>
          <p:spPr bwMode="auto">
            <a:xfrm>
              <a:off x="5426869" y="3598069"/>
              <a:ext cx="347663" cy="2325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699" y="20255"/>
                  </a:moveTo>
                  <a:lnTo>
                    <a:pt x="899" y="20255"/>
                  </a:lnTo>
                  <a:lnTo>
                    <a:pt x="899" y="1350"/>
                  </a:lnTo>
                  <a:lnTo>
                    <a:pt x="20699" y="1350"/>
                  </a:lnTo>
                  <a:cubicBezTo>
                    <a:pt x="20699" y="1350"/>
                    <a:pt x="20699" y="20255"/>
                    <a:pt x="20699" y="20255"/>
                  </a:cubicBezTo>
                  <a:close/>
                  <a:moveTo>
                    <a:pt x="20699" y="0"/>
                  </a:moveTo>
                  <a:lnTo>
                    <a:pt x="899" y="5"/>
                  </a:lnTo>
                  <a:cubicBezTo>
                    <a:pt x="402" y="5"/>
                    <a:pt x="0" y="603"/>
                    <a:pt x="0" y="1350"/>
                  </a:cubicBezTo>
                  <a:lnTo>
                    <a:pt x="0" y="20249"/>
                  </a:lnTo>
                  <a:cubicBezTo>
                    <a:pt x="0" y="20996"/>
                    <a:pt x="402" y="21599"/>
                    <a:pt x="899" y="21599"/>
                  </a:cubicBezTo>
                  <a:lnTo>
                    <a:pt x="20699" y="21599"/>
                  </a:lnTo>
                  <a:cubicBezTo>
                    <a:pt x="21197" y="21599"/>
                    <a:pt x="21600" y="20996"/>
                    <a:pt x="21600" y="20249"/>
                  </a:cubicBezTo>
                  <a:lnTo>
                    <a:pt x="21600" y="1350"/>
                  </a:lnTo>
                  <a:cubicBezTo>
                    <a:pt x="21600" y="603"/>
                    <a:pt x="21197" y="0"/>
                    <a:pt x="20699" y="0"/>
                  </a:cubicBezTo>
                </a:path>
              </a:pathLst>
            </a:custGeom>
            <a:grpFill/>
            <a:ln>
              <a:noFill/>
            </a:ln>
            <a:effectLst/>
          </p:spPr>
          <p:txBody>
            <a:bodyPr lIns="19050" tIns="19050" rIns="19050" bIns="19050" anchor="ctr"/>
            <a:lstStyle/>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latin typeface="Gill Sans" charset="0"/>
                <a:sym typeface="Gill Sans" charset="0"/>
              </a:endParaRPr>
            </a:p>
          </p:txBody>
        </p:sp>
        <p:sp>
          <p:nvSpPr>
            <p:cNvPr id="21" name="AutoShape 111"/>
            <p:cNvSpPr/>
            <p:nvPr/>
          </p:nvSpPr>
          <p:spPr bwMode="auto">
            <a:xfrm>
              <a:off x="5368132" y="3540125"/>
              <a:ext cx="465138" cy="4357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49" y="16562"/>
                  </a:moveTo>
                  <a:cubicBezTo>
                    <a:pt x="20249" y="16959"/>
                    <a:pt x="19946" y="17282"/>
                    <a:pt x="19575" y="17282"/>
                  </a:cubicBezTo>
                  <a:lnTo>
                    <a:pt x="13499" y="17282"/>
                  </a:lnTo>
                  <a:lnTo>
                    <a:pt x="8099" y="17282"/>
                  </a:lnTo>
                  <a:lnTo>
                    <a:pt x="2024" y="17282"/>
                  </a:lnTo>
                  <a:cubicBezTo>
                    <a:pt x="1651" y="17282"/>
                    <a:pt x="1349" y="16959"/>
                    <a:pt x="1349" y="16562"/>
                  </a:cubicBezTo>
                  <a:lnTo>
                    <a:pt x="1349" y="2160"/>
                  </a:lnTo>
                  <a:cubicBezTo>
                    <a:pt x="1349" y="1762"/>
                    <a:pt x="1651" y="1440"/>
                    <a:pt x="2024" y="1440"/>
                  </a:cubicBezTo>
                  <a:lnTo>
                    <a:pt x="19575" y="1440"/>
                  </a:lnTo>
                  <a:cubicBezTo>
                    <a:pt x="19946" y="1440"/>
                    <a:pt x="20249" y="1762"/>
                    <a:pt x="20249" y="2160"/>
                  </a:cubicBezTo>
                  <a:cubicBezTo>
                    <a:pt x="20249" y="2160"/>
                    <a:pt x="20249" y="16562"/>
                    <a:pt x="20249" y="16562"/>
                  </a:cubicBezTo>
                  <a:close/>
                  <a:moveTo>
                    <a:pt x="19575" y="0"/>
                  </a:moveTo>
                  <a:lnTo>
                    <a:pt x="2024" y="0"/>
                  </a:lnTo>
                  <a:cubicBezTo>
                    <a:pt x="905" y="0"/>
                    <a:pt x="0" y="966"/>
                    <a:pt x="0" y="2160"/>
                  </a:cubicBezTo>
                  <a:lnTo>
                    <a:pt x="0" y="16562"/>
                  </a:lnTo>
                  <a:cubicBezTo>
                    <a:pt x="0" y="17753"/>
                    <a:pt x="903" y="18718"/>
                    <a:pt x="2018" y="18721"/>
                  </a:cubicBezTo>
                  <a:lnTo>
                    <a:pt x="8774" y="18721"/>
                  </a:lnTo>
                  <a:lnTo>
                    <a:pt x="8774" y="19597"/>
                  </a:lnTo>
                  <a:lnTo>
                    <a:pt x="4561" y="20181"/>
                  </a:lnTo>
                  <a:cubicBezTo>
                    <a:pt x="4260" y="20262"/>
                    <a:pt x="4049" y="20549"/>
                    <a:pt x="4049" y="20879"/>
                  </a:cubicBezTo>
                  <a:cubicBezTo>
                    <a:pt x="4049" y="21277"/>
                    <a:pt x="4351" y="21599"/>
                    <a:pt x="4724" y="21599"/>
                  </a:cubicBezTo>
                  <a:lnTo>
                    <a:pt x="16874" y="21599"/>
                  </a:lnTo>
                  <a:cubicBezTo>
                    <a:pt x="17248" y="21599"/>
                    <a:pt x="17549" y="21277"/>
                    <a:pt x="17549" y="20879"/>
                  </a:cubicBezTo>
                  <a:cubicBezTo>
                    <a:pt x="17549" y="20549"/>
                    <a:pt x="17339" y="20262"/>
                    <a:pt x="17038" y="20181"/>
                  </a:cubicBezTo>
                  <a:lnTo>
                    <a:pt x="12824" y="19597"/>
                  </a:lnTo>
                  <a:lnTo>
                    <a:pt x="12824" y="18721"/>
                  </a:lnTo>
                  <a:lnTo>
                    <a:pt x="19581" y="18721"/>
                  </a:lnTo>
                  <a:cubicBezTo>
                    <a:pt x="20696" y="18718"/>
                    <a:pt x="21600" y="17753"/>
                    <a:pt x="21600" y="16562"/>
                  </a:cubicBezTo>
                  <a:lnTo>
                    <a:pt x="21600" y="2160"/>
                  </a:lnTo>
                  <a:cubicBezTo>
                    <a:pt x="21600" y="966"/>
                    <a:pt x="20692" y="0"/>
                    <a:pt x="19575" y="0"/>
                  </a:cubicBezTo>
                </a:path>
              </a:pathLst>
            </a:custGeom>
            <a:grpFill/>
            <a:ln>
              <a:noFill/>
            </a:ln>
            <a:effectLst/>
          </p:spPr>
          <p:txBody>
            <a:bodyPr lIns="19050" tIns="19050" rIns="19050" bIns="19050" anchor="ctr"/>
            <a:lstStyle/>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latin typeface="Gill Sans" charset="0"/>
                <a:sym typeface="Gill Sans" charset="0"/>
              </a:endParaRPr>
            </a:p>
          </p:txBody>
        </p:sp>
      </p:grpSp>
      <p:sp>
        <p:nvSpPr>
          <p:cNvPr id="14" name="AutoShape 112"/>
          <p:cNvSpPr/>
          <p:nvPr/>
        </p:nvSpPr>
        <p:spPr bwMode="auto">
          <a:xfrm>
            <a:off x="7514809" y="1866689"/>
            <a:ext cx="540249" cy="537868"/>
          </a:xfrm>
          <a:custGeom>
            <a:avLst/>
            <a:gdLst>
              <a:gd name="T0" fmla="*/ 10510 w 21020"/>
              <a:gd name="T1" fmla="*/ 10800 h 21600"/>
              <a:gd name="T2" fmla="*/ 10510 w 21020"/>
              <a:gd name="T3" fmla="*/ 10800 h 21600"/>
              <a:gd name="T4" fmla="*/ 10510 w 21020"/>
              <a:gd name="T5" fmla="*/ 10800 h 21600"/>
              <a:gd name="T6" fmla="*/ 10510 w 21020"/>
              <a:gd name="T7" fmla="*/ 10800 h 21600"/>
            </a:gdLst>
            <a:ahLst/>
            <a:cxnLst>
              <a:cxn ang="0">
                <a:pos x="T0" y="T1"/>
              </a:cxn>
              <a:cxn ang="0">
                <a:pos x="T2" y="T3"/>
              </a:cxn>
              <a:cxn ang="0">
                <a:pos x="T4" y="T5"/>
              </a:cxn>
              <a:cxn ang="0">
                <a:pos x="T6" y="T7"/>
              </a:cxn>
            </a:cxnLst>
            <a:rect l="0" t="0" r="r" b="b"/>
            <a:pathLst>
              <a:path w="21020" h="2160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chemeClr val="bg1"/>
          </a:solidFill>
          <a:ln>
            <a:noFill/>
          </a:ln>
          <a:effectLst/>
        </p:spPr>
        <p:txBody>
          <a:bodyPr lIns="19050" tIns="19050" rIns="19050" bIns="19050" anchor="ctr"/>
          <a:lstStyle/>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latin typeface="Gill Sans" charset="0"/>
              <a:sym typeface="Gill Sans" charset="0"/>
            </a:endParaRPr>
          </a:p>
        </p:txBody>
      </p:sp>
      <p:grpSp>
        <p:nvGrpSpPr>
          <p:cNvPr id="15" name="组合 14"/>
          <p:cNvGrpSpPr/>
          <p:nvPr/>
        </p:nvGrpSpPr>
        <p:grpSpPr>
          <a:xfrm flipH="1">
            <a:off x="6520411" y="1890613"/>
            <a:ext cx="538453" cy="538453"/>
            <a:chOff x="2473104" y="2145028"/>
            <a:chExt cx="359165" cy="359165"/>
          </a:xfrm>
          <a:solidFill>
            <a:schemeClr val="bg1"/>
          </a:solidFill>
        </p:grpSpPr>
        <p:sp>
          <p:nvSpPr>
            <p:cNvPr id="27" name="AutoShape 126"/>
            <p:cNvSpPr/>
            <p:nvPr/>
          </p:nvSpPr>
          <p:spPr bwMode="auto">
            <a:xfrm>
              <a:off x="2473104" y="2145028"/>
              <a:ext cx="359165" cy="35916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grpFill/>
            <a:ln>
              <a:noFill/>
            </a:ln>
            <a:effectLst/>
          </p:spPr>
          <p:txBody>
            <a:bodyPr lIns="19050" tIns="19050" rIns="19050" bIns="19050" anchor="ctr"/>
            <a:lstStyle/>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latin typeface="Gill Sans" charset="0"/>
                <a:sym typeface="Gill Sans" charset="0"/>
              </a:endParaRPr>
            </a:p>
          </p:txBody>
        </p:sp>
        <p:sp>
          <p:nvSpPr>
            <p:cNvPr id="16" name="AutoShape 127"/>
            <p:cNvSpPr/>
            <p:nvPr/>
          </p:nvSpPr>
          <p:spPr bwMode="auto">
            <a:xfrm>
              <a:off x="2618611" y="2200897"/>
              <a:ext cx="84727" cy="8411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grpFill/>
            <a:ln>
              <a:noFill/>
            </a:ln>
            <a:effectLst/>
          </p:spPr>
          <p:txBody>
            <a:bodyPr lIns="19050" tIns="19050" rIns="19050" bIns="19050" anchor="ctr"/>
            <a:lstStyle/>
            <a:p>
              <a:pPr marL="0" marR="0" lvl="0" indent="0" algn="ctr" defTabSz="228600" eaLnBrk="1" fontAlgn="base" latinLnBrk="0" hangingPunct="0">
                <a:lnSpc>
                  <a:spcPct val="100000"/>
                </a:lnSpc>
                <a:spcBef>
                  <a:spcPct val="0"/>
                </a:spcBef>
                <a:spcAft>
                  <a:spcPct val="0"/>
                </a:spcAft>
                <a:buClrTx/>
                <a:buSzTx/>
                <a:buFontTx/>
                <a:buNone/>
                <a:defRPr/>
              </a:pPr>
              <a:endParaRPr kumimoji="0" lang="en-US" sz="1500" b="0" i="0" u="none" strike="noStrike" kern="0" cap="none" spc="0" normalizeH="0" baseline="0" noProof="0">
                <a:ln>
                  <a:noFill/>
                </a:ln>
                <a:solidFill>
                  <a:srgbClr val="FFFFFF"/>
                </a:solidFill>
                <a:effectLst>
                  <a:outerShdw blurRad="38100" dist="38100" dir="2700000" algn="tl">
                    <a:srgbClr val="000000"/>
                  </a:outerShdw>
                </a:effectLst>
                <a:uLnTx/>
                <a:uFillTx/>
                <a:latin typeface="Gill Sans" charset="0"/>
                <a:sym typeface="Gill Sans" charset="0"/>
              </a:endParaRPr>
            </a:p>
          </p:txBody>
        </p:sp>
      </p:grpSp>
      <p:sp>
        <p:nvSpPr>
          <p:cNvPr id="3075" name="矩形 26"/>
          <p:cNvSpPr/>
          <p:nvPr/>
        </p:nvSpPr>
        <p:spPr>
          <a:xfrm>
            <a:off x="1943735" y="187960"/>
            <a:ext cx="3673475" cy="583565"/>
          </a:xfrm>
          <a:prstGeom prst="rect">
            <a:avLst/>
          </a:prstGeom>
          <a:noFill/>
          <a:ln w="9525">
            <a:noFill/>
          </a:ln>
        </p:spPr>
        <p:txBody>
          <a:bodyPr>
            <a:spAutoFit/>
          </a:bodyPr>
          <a:lstStyle/>
          <a:p>
            <a:r>
              <a:rPr lang="zh-CN" altLang="en-US" sz="3200" b="1" dirty="0">
                <a:solidFill>
                  <a:srgbClr val="0070C0"/>
                </a:solidFill>
                <a:latin typeface="华文新魏" panose="02010800040101010101" pitchFamily="2" charset="-122"/>
                <a:ea typeface="华文新魏" panose="02010800040101010101" pitchFamily="2" charset="-122"/>
              </a:rPr>
              <a:t>选择性必修 第三册</a:t>
            </a:r>
            <a:endParaRPr lang="zh-CN" altLang="en-US" sz="3200" b="1" dirty="0">
              <a:solidFill>
                <a:srgbClr val="0070C0"/>
              </a:solidFill>
              <a:latin typeface="华文新魏" panose="02010800040101010101" pitchFamily="2" charset="-122"/>
              <a:ea typeface="华文新魏" panose="02010800040101010101" pitchFamily="2" charset="-122"/>
            </a:endParaRPr>
          </a:p>
        </p:txBody>
      </p:sp>
      <p:pic>
        <p:nvPicPr>
          <p:cNvPr id="4" name="图片 2" descr="bg-frame-hor"/>
          <p:cNvPicPr>
            <a:picLocks noChangeAspect="1"/>
          </p:cNvPicPr>
          <p:nvPr/>
        </p:nvPicPr>
        <p:blipFill>
          <a:blip r:embed="rId1" cstate="print"/>
          <a:stretch>
            <a:fillRect/>
          </a:stretch>
        </p:blipFill>
        <p:spPr>
          <a:xfrm>
            <a:off x="1040130" y="187960"/>
            <a:ext cx="5800725" cy="816610"/>
          </a:xfrm>
          <a:prstGeom prst="rect">
            <a:avLst/>
          </a:prstGeom>
          <a:noFill/>
          <a:ln w="9525">
            <a:noFill/>
          </a:ln>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左中括号 16"/>
          <p:cNvSpPr/>
          <p:nvPr/>
        </p:nvSpPr>
        <p:spPr>
          <a:xfrm>
            <a:off x="942975" y="2265680"/>
            <a:ext cx="263525" cy="1664970"/>
          </a:xfrm>
          <a:prstGeom prst="leftBracket">
            <a:avLst/>
          </a:prstGeom>
          <a:ln w="508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675"/>
          </a:p>
        </p:txBody>
      </p:sp>
      <p:sp>
        <p:nvSpPr>
          <p:cNvPr id="4" name="文本框 3"/>
          <p:cNvSpPr txBox="1"/>
          <p:nvPr/>
        </p:nvSpPr>
        <p:spPr>
          <a:xfrm>
            <a:off x="708699" y="123266"/>
            <a:ext cx="925830" cy="368300"/>
          </a:xfrm>
          <a:prstGeom prst="rect">
            <a:avLst/>
          </a:prstGeom>
          <a:noFill/>
        </p:spPr>
        <p:txBody>
          <a:bodyPr wrap="none" rtlCol="0">
            <a:spAutoFit/>
          </a:bodyPr>
          <a:lstStyle/>
          <a:p>
            <a:r>
              <a:rPr lang="en-US" b="1">
                <a:solidFill>
                  <a:srgbClr val="752B00"/>
                </a:solidFill>
                <a:latin typeface="Times New Roman" panose="02020603050405020304" pitchFamily="18" charset="0"/>
                <a:cs typeface="Times New Roman" panose="02020603050405020304" pitchFamily="18" charset="0"/>
              </a:rPr>
              <a:t>Lead in</a:t>
            </a:r>
            <a:endParaRPr lang="en-US" b="1">
              <a:solidFill>
                <a:srgbClr val="752B00"/>
              </a:solidFill>
              <a:latin typeface="Times New Roman" panose="02020603050405020304" pitchFamily="18" charset="0"/>
              <a:cs typeface="Times New Roman" panose="02020603050405020304" pitchFamily="18" charset="0"/>
            </a:endParaRPr>
          </a:p>
        </p:txBody>
      </p:sp>
      <p:sp>
        <p:nvSpPr>
          <p:cNvPr id="3" name="矩形 2"/>
          <p:cNvSpPr/>
          <p:nvPr/>
        </p:nvSpPr>
        <p:spPr>
          <a:xfrm>
            <a:off x="1132673" y="1336575"/>
            <a:ext cx="7240766" cy="829945"/>
          </a:xfrm>
          <a:prstGeom prst="rect">
            <a:avLst/>
          </a:prstGeom>
        </p:spPr>
        <p:txBody>
          <a:bodyPr wrap="square">
            <a:spAutoFit/>
          </a:bodyPr>
          <a:lstStyle/>
          <a:p>
            <a:pPr>
              <a:lnSpc>
                <a:spcPct val="200000"/>
              </a:lnSpc>
            </a:pPr>
            <a:r>
              <a:rPr lang="en-US" altLang="zh-CN" sz="1500" b="1">
                <a:latin typeface="Times New Roman" panose="02020603050405020304" pitchFamily="18" charset="0"/>
                <a:cs typeface="Times New Roman" panose="02020603050405020304" pitchFamily="18" charset="0"/>
              </a:rPr>
              <a:t>  1    </a:t>
            </a:r>
            <a:r>
              <a:rPr lang="en-US" altLang="zh-CN" sz="2400" b="1" i="1">
                <a:solidFill>
                  <a:srgbClr val="FF0000"/>
                </a:solidFill>
                <a:latin typeface="Times New Roman" panose="02020603050405020304" pitchFamily="18" charset="0"/>
                <a:cs typeface="Times New Roman" panose="02020603050405020304" pitchFamily="18" charset="0"/>
              </a:rPr>
              <a:t>To change bad habits</a:t>
            </a:r>
            <a:r>
              <a:rPr lang="en-US" altLang="zh-CN" sz="2400" b="1" i="1">
                <a:latin typeface="Times New Roman" panose="02020603050405020304" pitchFamily="18" charset="0"/>
                <a:cs typeface="Times New Roman" panose="02020603050405020304" pitchFamily="18" charset="0"/>
              </a:rPr>
              <a:t> </a:t>
            </a:r>
            <a:r>
              <a:rPr lang="en-US" altLang="zh-CN" sz="2400" b="1">
                <a:solidFill>
                  <a:srgbClr val="7030A0"/>
                </a:solidFill>
                <a:latin typeface="Times New Roman" panose="02020603050405020304" pitchFamily="18" charset="0"/>
                <a:cs typeface="Times New Roman" panose="02020603050405020304" pitchFamily="18" charset="0"/>
              </a:rPr>
              <a:t>is</a:t>
            </a:r>
            <a:r>
              <a:rPr lang="en-US" altLang="zh-CN" sz="2400" b="1">
                <a:latin typeface="Times New Roman" panose="02020603050405020304" pitchFamily="18" charset="0"/>
                <a:cs typeface="Times New Roman" panose="02020603050405020304" pitchFamily="18" charset="0"/>
              </a:rPr>
              <a:t> never easy.</a:t>
            </a:r>
            <a:endParaRPr lang="en-US" altLang="zh-CN" sz="2400" b="1" i="1">
              <a:solidFill>
                <a:srgbClr val="FF0000"/>
              </a:solidFill>
              <a:latin typeface="Times New Roman" panose="02020603050405020304" pitchFamily="18" charset="0"/>
              <a:cs typeface="Times New Roman" panose="02020603050405020304" pitchFamily="18" charset="0"/>
            </a:endParaRPr>
          </a:p>
        </p:txBody>
      </p:sp>
      <p:sp>
        <p:nvSpPr>
          <p:cNvPr id="5" name="矩形 4"/>
          <p:cNvSpPr/>
          <p:nvPr/>
        </p:nvSpPr>
        <p:spPr>
          <a:xfrm>
            <a:off x="1634323" y="1137761"/>
            <a:ext cx="5538470" cy="460375"/>
          </a:xfrm>
          <a:prstGeom prst="rect">
            <a:avLst/>
          </a:prstGeom>
          <a:solidFill>
            <a:schemeClr val="accent4">
              <a:lumMod val="20000"/>
              <a:lumOff val="80000"/>
            </a:schemeClr>
          </a:solidFill>
        </p:spPr>
        <p:txBody>
          <a:bodyPr wrap="none">
            <a:spAutoFit/>
          </a:bodyPr>
          <a:lstStyle/>
          <a:p>
            <a:r>
              <a:rPr lang="en-US" altLang="zh-CN" sz="2400">
                <a:latin typeface="Times New Roman" panose="02020603050405020304" pitchFamily="18" charset="0"/>
                <a:cs typeface="Times New Roman" panose="02020603050405020304" pitchFamily="18" charset="0"/>
              </a:rPr>
              <a:t>The Infinitive is the subject of the sentence!</a:t>
            </a:r>
            <a:endParaRPr lang="en-US" sz="2400">
              <a:latin typeface="Times New Roman" panose="02020603050405020304" pitchFamily="18" charset="0"/>
              <a:cs typeface="Times New Roman" panose="02020603050405020304" pitchFamily="18" charset="0"/>
            </a:endParaRPr>
          </a:p>
        </p:txBody>
      </p:sp>
      <p:sp>
        <p:nvSpPr>
          <p:cNvPr id="6" name="矩形 5"/>
          <p:cNvSpPr/>
          <p:nvPr/>
        </p:nvSpPr>
        <p:spPr>
          <a:xfrm>
            <a:off x="1206286" y="4434251"/>
            <a:ext cx="3500120" cy="299085"/>
          </a:xfrm>
          <a:prstGeom prst="rect">
            <a:avLst/>
          </a:prstGeom>
          <a:solidFill>
            <a:schemeClr val="accent4">
              <a:lumMod val="20000"/>
              <a:lumOff val="80000"/>
            </a:schemeClr>
          </a:solidFill>
        </p:spPr>
        <p:txBody>
          <a:bodyPr wrap="none">
            <a:spAutoFit/>
          </a:bodyPr>
          <a:lstStyle/>
          <a:p>
            <a:pPr algn="l">
              <a:buClrTx/>
              <a:buSzTx/>
              <a:buFontTx/>
            </a:pPr>
            <a:r>
              <a:rPr lang="en-US" altLang="zh-CN" sz="2400">
                <a:latin typeface="Times New Roman" panose="02020603050405020304" pitchFamily="18" charset="0"/>
                <a:cs typeface="Times New Roman" panose="02020603050405020304" pitchFamily="18" charset="0"/>
              </a:rPr>
              <a:t>The Infinitive is the real subject of the sentence!</a:t>
            </a:r>
            <a:endParaRPr lang="en-US" altLang="zh-CN" sz="2400">
              <a:latin typeface="Times New Roman" panose="02020603050405020304" pitchFamily="18" charset="0"/>
              <a:cs typeface="Times New Roman" panose="02020603050405020304" pitchFamily="18" charset="0"/>
            </a:endParaRPr>
          </a:p>
        </p:txBody>
      </p:sp>
      <p:cxnSp>
        <p:nvCxnSpPr>
          <p:cNvPr id="18" name="直接连接符 17"/>
          <p:cNvCxnSpPr>
            <a:endCxn id="14" idx="1"/>
          </p:cNvCxnSpPr>
          <p:nvPr/>
        </p:nvCxnSpPr>
        <p:spPr>
          <a:xfrm>
            <a:off x="580390" y="2818130"/>
            <a:ext cx="626110" cy="5715"/>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601980" y="2837180"/>
            <a:ext cx="22225" cy="1831975"/>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21" name="直接箭头连接符 20"/>
          <p:cNvCxnSpPr/>
          <p:nvPr/>
        </p:nvCxnSpPr>
        <p:spPr>
          <a:xfrm>
            <a:off x="624205" y="4650105"/>
            <a:ext cx="671195" cy="1905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grpSp>
        <p:nvGrpSpPr>
          <p:cNvPr id="24" name="组合 23"/>
          <p:cNvGrpSpPr/>
          <p:nvPr/>
        </p:nvGrpSpPr>
        <p:grpSpPr>
          <a:xfrm>
            <a:off x="1242695" y="1336675"/>
            <a:ext cx="398145" cy="586740"/>
            <a:chOff x="10026" y="4583"/>
            <a:chExt cx="1644" cy="1274"/>
          </a:xfrm>
        </p:grpSpPr>
        <p:cxnSp>
          <p:nvCxnSpPr>
            <p:cNvPr id="22" name="直接箭头连接符 21"/>
            <p:cNvCxnSpPr/>
            <p:nvPr/>
          </p:nvCxnSpPr>
          <p:spPr>
            <a:xfrm flipV="1">
              <a:off x="10026" y="4666"/>
              <a:ext cx="1644" cy="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flipH="1">
              <a:off x="10026" y="4583"/>
              <a:ext cx="64" cy="1274"/>
            </a:xfrm>
            <a:prstGeom prst="line">
              <a:avLst/>
            </a:prstGeom>
            <a:ln w="50800"/>
          </p:spPr>
          <p:style>
            <a:lnRef idx="1">
              <a:schemeClr val="accent1"/>
            </a:lnRef>
            <a:fillRef idx="0">
              <a:schemeClr val="accent1"/>
            </a:fillRef>
            <a:effectRef idx="0">
              <a:schemeClr val="accent1"/>
            </a:effectRef>
            <a:fontRef idx="minor">
              <a:schemeClr val="tx1"/>
            </a:fontRef>
          </p:style>
        </p:cxnSp>
      </p:grpSp>
      <p:sp>
        <p:nvSpPr>
          <p:cNvPr id="10" name="文本框 9"/>
          <p:cNvSpPr txBox="1"/>
          <p:nvPr/>
        </p:nvSpPr>
        <p:spPr>
          <a:xfrm>
            <a:off x="1410792" y="2075125"/>
            <a:ext cx="5323205" cy="460375"/>
          </a:xfrm>
          <a:prstGeom prst="rect">
            <a:avLst/>
          </a:prstGeom>
          <a:noFill/>
        </p:spPr>
        <p:txBody>
          <a:bodyPr wrap="none" rtlCol="0" anchor="t">
            <a:spAutoFit/>
          </a:bodyPr>
          <a:lstStyle/>
          <a:p>
            <a:r>
              <a:rPr lang="en-US" altLang="zh-CN" sz="1500" b="1">
                <a:latin typeface="Times New Roman" panose="02020603050405020304" pitchFamily="18" charset="0"/>
                <a:cs typeface="Times New Roman" panose="02020603050405020304" pitchFamily="18" charset="0"/>
                <a:sym typeface="+mn-ea"/>
              </a:rPr>
              <a:t> </a:t>
            </a:r>
            <a:r>
              <a:rPr lang="en-US" altLang="zh-CN" sz="2400" b="1">
                <a:latin typeface="Times New Roman" panose="02020603050405020304" pitchFamily="18" charset="0"/>
                <a:cs typeface="Times New Roman" panose="02020603050405020304" pitchFamily="18" charset="0"/>
                <a:sym typeface="+mn-ea"/>
              </a:rPr>
              <a:t>It took extra time </a:t>
            </a:r>
            <a:r>
              <a:rPr lang="en-US" altLang="zh-CN" sz="2400" b="1" i="1">
                <a:solidFill>
                  <a:srgbClr val="FF0000"/>
                </a:solidFill>
                <a:latin typeface="Times New Roman" panose="02020603050405020304" pitchFamily="18" charset="0"/>
                <a:cs typeface="Times New Roman" panose="02020603050405020304" pitchFamily="18" charset="0"/>
                <a:sym typeface="+mn-ea"/>
              </a:rPr>
              <a:t>to do the job properly.</a:t>
            </a:r>
            <a:endParaRPr lang="zh-CN" altLang="en-US" sz="2400"/>
          </a:p>
        </p:txBody>
      </p:sp>
      <p:sp>
        <p:nvSpPr>
          <p:cNvPr id="11" name="文本框 10"/>
          <p:cNvSpPr txBox="1"/>
          <p:nvPr/>
        </p:nvSpPr>
        <p:spPr>
          <a:xfrm>
            <a:off x="1484687" y="2488728"/>
            <a:ext cx="6119495" cy="1198880"/>
          </a:xfrm>
          <a:prstGeom prst="rect">
            <a:avLst/>
          </a:prstGeom>
          <a:noFill/>
        </p:spPr>
        <p:txBody>
          <a:bodyPr wrap="none" rtlCol="0" anchor="t">
            <a:spAutoFit/>
          </a:bodyPr>
          <a:lstStyle/>
          <a:p>
            <a:pPr algn="l" defTabSz="1828800">
              <a:lnSpc>
                <a:spcPct val="150000"/>
              </a:lnSpc>
            </a:pPr>
            <a:r>
              <a:rPr lang="en-US" altLang="zh-CN" sz="2400" b="1">
                <a:latin typeface="Times New Roman" panose="02020603050405020304" pitchFamily="18" charset="0"/>
                <a:cs typeface="Times New Roman" panose="02020603050405020304" pitchFamily="18" charset="0"/>
                <a:sym typeface="+mn-ea"/>
              </a:rPr>
              <a:t>To join the People’s Liberation Army, </a:t>
            </a:r>
            <a:endParaRPr lang="en-US" altLang="zh-CN" sz="2400" b="1">
              <a:latin typeface="Times New Roman" panose="02020603050405020304" pitchFamily="18" charset="0"/>
              <a:cs typeface="Times New Roman" panose="02020603050405020304" pitchFamily="18" charset="0"/>
              <a:sym typeface="+mn-ea"/>
            </a:endParaRPr>
          </a:p>
          <a:p>
            <a:pPr algn="l" defTabSz="1828800">
              <a:lnSpc>
                <a:spcPct val="150000"/>
              </a:lnSpc>
            </a:pPr>
            <a:r>
              <a:rPr lang="en-US" altLang="zh-CN" sz="2400" b="1">
                <a:latin typeface="Times New Roman" panose="02020603050405020304" pitchFamily="18" charset="0"/>
                <a:cs typeface="Times New Roman" panose="02020603050405020304" pitchFamily="18" charset="0"/>
                <a:sym typeface="+mn-ea"/>
              </a:rPr>
              <a:t>it is required for men </a:t>
            </a:r>
            <a:r>
              <a:rPr lang="en-US" altLang="zh-CN" sz="2400" b="1" i="1">
                <a:solidFill>
                  <a:srgbClr val="FF0000"/>
                </a:solidFill>
                <a:latin typeface="Times New Roman" panose="02020603050405020304" pitchFamily="18" charset="0"/>
                <a:cs typeface="Times New Roman" panose="02020603050405020304" pitchFamily="18" charset="0"/>
                <a:sym typeface="+mn-ea"/>
              </a:rPr>
              <a:t>to shave off their beards.</a:t>
            </a:r>
            <a:endParaRPr lang="zh-CN" altLang="en-US" sz="2400"/>
          </a:p>
        </p:txBody>
      </p:sp>
      <p:sp>
        <p:nvSpPr>
          <p:cNvPr id="12" name="文本框 11"/>
          <p:cNvSpPr txBox="1"/>
          <p:nvPr/>
        </p:nvSpPr>
        <p:spPr>
          <a:xfrm>
            <a:off x="1352527" y="3444679"/>
            <a:ext cx="7600315" cy="829945"/>
          </a:xfrm>
          <a:prstGeom prst="rect">
            <a:avLst/>
          </a:prstGeom>
          <a:noFill/>
        </p:spPr>
        <p:txBody>
          <a:bodyPr wrap="none" rtlCol="0" anchor="t">
            <a:spAutoFit/>
          </a:bodyPr>
          <a:lstStyle/>
          <a:p>
            <a:pPr algn="l" defTabSz="1828800" fontAlgn="auto">
              <a:lnSpc>
                <a:spcPct val="100000"/>
              </a:lnSpc>
            </a:pPr>
            <a:r>
              <a:rPr lang="en-US" altLang="zh-CN" sz="2400" b="1">
                <a:latin typeface="Times New Roman" panose="02020603050405020304" pitchFamily="18" charset="0"/>
                <a:cs typeface="Times New Roman" panose="02020603050405020304" pitchFamily="18" charset="0"/>
                <a:sym typeface="+mn-ea"/>
              </a:rPr>
              <a:t>It was no</a:t>
            </a:r>
            <a:r>
              <a:rPr lang="en-US" altLang="zh-CN" sz="2400" b="1">
                <a:solidFill>
                  <a:schemeClr val="tx1"/>
                </a:solidFill>
                <a:latin typeface="Times New Roman" panose="02020603050405020304" pitchFamily="18" charset="0"/>
                <a:cs typeface="Times New Roman" panose="02020603050405020304" pitchFamily="18" charset="0"/>
                <a:sym typeface="+mn-ea"/>
              </a:rPr>
              <a:t>t polite</a:t>
            </a:r>
            <a:r>
              <a:rPr lang="en-US" altLang="zh-CN" sz="2400" b="1" i="1">
                <a:solidFill>
                  <a:srgbClr val="FF0000"/>
                </a:solidFill>
                <a:latin typeface="Times New Roman" panose="02020603050405020304" pitchFamily="18" charset="0"/>
                <a:cs typeface="Times New Roman" panose="02020603050405020304" pitchFamily="18" charset="0"/>
                <a:sym typeface="+mn-ea"/>
              </a:rPr>
              <a:t> to disturb your neighbors with loud music</a:t>
            </a:r>
            <a:endParaRPr lang="en-US" altLang="zh-CN" sz="2400" b="1" i="1">
              <a:solidFill>
                <a:srgbClr val="FF0000"/>
              </a:solidFill>
              <a:latin typeface="Times New Roman" panose="02020603050405020304" pitchFamily="18" charset="0"/>
              <a:cs typeface="Times New Roman" panose="02020603050405020304" pitchFamily="18" charset="0"/>
              <a:sym typeface="+mn-ea"/>
            </a:endParaRPr>
          </a:p>
          <a:p>
            <a:pPr algn="l" defTabSz="1828800" fontAlgn="auto">
              <a:lnSpc>
                <a:spcPct val="100000"/>
              </a:lnSpc>
            </a:pPr>
            <a:r>
              <a:rPr lang="en-US" altLang="zh-CN" sz="2400" b="1" i="1">
                <a:solidFill>
                  <a:srgbClr val="FF0000"/>
                </a:solidFill>
                <a:latin typeface="Times New Roman" panose="02020603050405020304" pitchFamily="18" charset="0"/>
                <a:cs typeface="Times New Roman" panose="02020603050405020304" pitchFamily="18" charset="0"/>
                <a:sym typeface="+mn-ea"/>
              </a:rPr>
              <a:t>last night.</a:t>
            </a:r>
            <a:endParaRPr lang="zh-CN" altLang="en-US" sz="2400"/>
          </a:p>
        </p:txBody>
      </p:sp>
      <p:sp>
        <p:nvSpPr>
          <p:cNvPr id="13" name="文本框 12"/>
          <p:cNvSpPr txBox="1"/>
          <p:nvPr/>
        </p:nvSpPr>
        <p:spPr>
          <a:xfrm>
            <a:off x="1169670" y="3506470"/>
            <a:ext cx="351790" cy="321945"/>
          </a:xfrm>
          <a:prstGeom prst="rect">
            <a:avLst/>
          </a:prstGeom>
          <a:noFill/>
        </p:spPr>
        <p:txBody>
          <a:bodyPr wrap="square" rtlCol="0" anchor="t">
            <a:spAutoFit/>
          </a:bodyPr>
          <a:lstStyle/>
          <a:p>
            <a:r>
              <a:rPr lang="en-US" altLang="zh-CN" sz="1500" b="1">
                <a:latin typeface="Times New Roman" panose="02020603050405020304" pitchFamily="18" charset="0"/>
                <a:cs typeface="Times New Roman" panose="02020603050405020304" pitchFamily="18" charset="0"/>
                <a:sym typeface="+mn-ea"/>
              </a:rPr>
              <a:t>4 </a:t>
            </a:r>
            <a:endParaRPr lang="zh-CN" altLang="en-US" sz="675"/>
          </a:p>
        </p:txBody>
      </p:sp>
      <p:sp>
        <p:nvSpPr>
          <p:cNvPr id="14" name="文本框 13"/>
          <p:cNvSpPr txBox="1"/>
          <p:nvPr/>
        </p:nvSpPr>
        <p:spPr>
          <a:xfrm>
            <a:off x="1206571" y="2662556"/>
            <a:ext cx="278130" cy="321945"/>
          </a:xfrm>
          <a:prstGeom prst="rect">
            <a:avLst/>
          </a:prstGeom>
          <a:noFill/>
        </p:spPr>
        <p:txBody>
          <a:bodyPr wrap="square" rtlCol="0" anchor="t">
            <a:spAutoFit/>
          </a:bodyPr>
          <a:lstStyle/>
          <a:p>
            <a:r>
              <a:rPr lang="en-US" altLang="zh-CN" sz="1500" b="1">
                <a:latin typeface="Times New Roman" panose="02020603050405020304" pitchFamily="18" charset="0"/>
                <a:cs typeface="Times New Roman" panose="02020603050405020304" pitchFamily="18" charset="0"/>
                <a:sym typeface="+mn-ea"/>
              </a:rPr>
              <a:t>3 </a:t>
            </a:r>
            <a:endParaRPr lang="zh-CN" altLang="en-US" sz="675"/>
          </a:p>
        </p:txBody>
      </p:sp>
      <p:sp>
        <p:nvSpPr>
          <p:cNvPr id="15" name="文本框 14"/>
          <p:cNvSpPr txBox="1"/>
          <p:nvPr/>
        </p:nvSpPr>
        <p:spPr>
          <a:xfrm>
            <a:off x="1243163" y="2166724"/>
            <a:ext cx="278130" cy="321945"/>
          </a:xfrm>
          <a:prstGeom prst="rect">
            <a:avLst/>
          </a:prstGeom>
          <a:noFill/>
        </p:spPr>
        <p:txBody>
          <a:bodyPr wrap="none" rtlCol="0" anchor="t">
            <a:spAutoFit/>
          </a:bodyPr>
          <a:lstStyle/>
          <a:p>
            <a:r>
              <a:rPr lang="en-US" altLang="zh-CN" sz="1500" b="1">
                <a:latin typeface="Times New Roman" panose="02020603050405020304" pitchFamily="18" charset="0"/>
                <a:cs typeface="Times New Roman" panose="02020603050405020304" pitchFamily="18" charset="0"/>
                <a:sym typeface="+mn-ea"/>
              </a:rPr>
              <a:t>2</a:t>
            </a:r>
            <a:endParaRPr lang="zh-CN" altLang="en-US" sz="675"/>
          </a:p>
        </p:txBody>
      </p:sp>
      <p:sp>
        <p:nvSpPr>
          <p:cNvPr id="9225" name="文本框 4"/>
          <p:cNvSpPr txBox="1"/>
          <p:nvPr/>
        </p:nvSpPr>
        <p:spPr>
          <a:xfrm>
            <a:off x="259715" y="123190"/>
            <a:ext cx="8298815" cy="384810"/>
          </a:xfrm>
          <a:prstGeom prst="rect">
            <a:avLst/>
          </a:prstGeom>
          <a:noFill/>
          <a:ln w="9525">
            <a:noFill/>
          </a:ln>
        </p:spPr>
        <p:txBody>
          <a:bodyPr wrap="square">
            <a:spAutoFit/>
          </a:bodyPr>
          <a:lstStyle/>
          <a:p>
            <a:pPr algn="ctr"/>
            <a:r>
              <a:rPr lang="en-US" sz="1905" smtClean="0">
                <a:solidFill>
                  <a:schemeClr val="dk1"/>
                </a:solidFill>
                <a:latin typeface="Times New Roman" panose="02020603050405020304" pitchFamily="18" charset="0"/>
              </a:rPr>
              <a:t>           What are the functions of the colored parts in the sentences?</a:t>
            </a:r>
            <a:endParaRPr lang="en-US" sz="1905" smtClean="0">
              <a:solidFill>
                <a:schemeClr val="dk1"/>
              </a:solidFill>
              <a:latin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ldLvl="0" animBg="1"/>
      <p:bldP spid="3" grpId="0"/>
      <p:bldP spid="5" grpId="0" bldLvl="0" animBg="1"/>
      <p:bldP spid="6" grpId="0" bldLvl="0" animBg="1"/>
      <p:bldP spid="10" grpId="0"/>
      <p:bldP spid="11" grpId="0"/>
      <p:bldP spid="12" grpId="0"/>
      <p:bldP spid="13" grpId="0"/>
      <p:bldP spid="14"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文本框 4"/>
          <p:cNvSpPr txBox="1"/>
          <p:nvPr/>
        </p:nvSpPr>
        <p:spPr>
          <a:xfrm>
            <a:off x="1143000" y="0"/>
            <a:ext cx="8001000" cy="506730"/>
          </a:xfrm>
          <a:prstGeom prst="rect">
            <a:avLst/>
          </a:prstGeom>
          <a:noFill/>
          <a:ln w="9525">
            <a:noFill/>
          </a:ln>
        </p:spPr>
        <p:txBody>
          <a:bodyPr wrap="square">
            <a:spAutoFit/>
          </a:bodyPr>
          <a:lstStyle/>
          <a:p>
            <a:r>
              <a:rPr lang="en-US" altLang="zh-CN" sz="2700" b="1" dirty="0">
                <a:solidFill>
                  <a:schemeClr val="accent3">
                    <a:lumMod val="75000"/>
                  </a:schemeClr>
                </a:solidFill>
                <a:latin typeface="Comic Sans MS" panose="030F0702030302020204" pitchFamily="66" charset="0"/>
              </a:rPr>
              <a:t>Find more infinitives in the reading passage.</a:t>
            </a:r>
            <a:endParaRPr lang="en-US" altLang="zh-CN" sz="2700" b="1" dirty="0">
              <a:solidFill>
                <a:schemeClr val="accent3">
                  <a:lumMod val="75000"/>
                </a:schemeClr>
              </a:solidFill>
              <a:latin typeface="Comic Sans MS" panose="030F0702030302020204" pitchFamily="66" charset="0"/>
            </a:endParaRPr>
          </a:p>
        </p:txBody>
      </p:sp>
      <p:sp>
        <p:nvSpPr>
          <p:cNvPr id="8195" name="矩形 9"/>
          <p:cNvSpPr/>
          <p:nvPr/>
        </p:nvSpPr>
        <p:spPr>
          <a:xfrm>
            <a:off x="571500" y="1148080"/>
            <a:ext cx="8237855" cy="2656205"/>
          </a:xfrm>
          <a:prstGeom prst="rect">
            <a:avLst/>
          </a:prstGeom>
          <a:noFill/>
          <a:ln w="9525">
            <a:noFill/>
          </a:ln>
        </p:spPr>
        <p:txBody>
          <a:bodyPr wrap="square">
            <a:spAutoFit/>
          </a:bodyPr>
          <a:lstStyle/>
          <a:p>
            <a:pPr marL="358775" indent="-358775">
              <a:lnSpc>
                <a:spcPts val="5000"/>
              </a:lnSpc>
            </a:pPr>
            <a:r>
              <a:rPr lang="en-US" altLang="zh-CN" sz="2700" b="1" u="sng" dirty="0">
                <a:solidFill>
                  <a:srgbClr val="FF0000"/>
                </a:solidFill>
                <a:latin typeface="Times New Roman" panose="02020603050405020304" pitchFamily="18" charset="0"/>
              </a:rPr>
              <a:t>To prevent </a:t>
            </a:r>
            <a:r>
              <a:rPr lang="en-US" altLang="zh-CN" sz="2700" b="1" u="sng" dirty="0">
                <a:latin typeface="Times New Roman" panose="02020603050405020304" pitchFamily="18" charset="0"/>
              </a:rPr>
              <a:t>harmful habits like these from dominating a teenager’s life </a:t>
            </a:r>
            <a:r>
              <a:rPr lang="en-US" altLang="zh-CN" sz="2700" b="1" dirty="0">
                <a:latin typeface="Times New Roman" panose="02020603050405020304" pitchFamily="18" charset="0"/>
              </a:rPr>
              <a:t>is essential. </a:t>
            </a:r>
            <a:endParaRPr lang="en-US" altLang="zh-CN" sz="2700" b="1" dirty="0">
              <a:latin typeface="Times New Roman" panose="02020603050405020304" pitchFamily="18" charset="0"/>
            </a:endParaRPr>
          </a:p>
          <a:p>
            <a:pPr marL="358775" indent="-358775">
              <a:lnSpc>
                <a:spcPts val="5000"/>
              </a:lnSpc>
            </a:pPr>
            <a:r>
              <a:rPr lang="en-US" altLang="zh-CN" sz="2700" b="1" dirty="0">
                <a:latin typeface="Times New Roman" panose="02020603050405020304" pitchFamily="18" charset="0"/>
                <a:cs typeface="Times New Roman" panose="02020603050405020304" pitchFamily="18" charset="0"/>
              </a:rPr>
              <a:t>It can be easy for some of them</a:t>
            </a:r>
            <a:r>
              <a:rPr lang="en-US" altLang="zh-CN" sz="2700" b="1" u="sng" dirty="0">
                <a:solidFill>
                  <a:srgbClr val="FF0000"/>
                </a:solidFill>
                <a:latin typeface="Times New Roman" panose="02020603050405020304" pitchFamily="18" charset="0"/>
                <a:cs typeface="Times New Roman" panose="02020603050405020304" pitchFamily="18" charset="0"/>
              </a:rPr>
              <a:t> to form </a:t>
            </a:r>
            <a:r>
              <a:rPr lang="en-US" altLang="zh-CN" sz="2700" b="1" u="sng" dirty="0">
                <a:latin typeface="Times New Roman" panose="02020603050405020304" pitchFamily="18" charset="0"/>
                <a:cs typeface="Times New Roman" panose="02020603050405020304" pitchFamily="18" charset="0"/>
              </a:rPr>
              <a:t>bad habits</a:t>
            </a:r>
            <a:r>
              <a:rPr lang="en-US" altLang="zh-CN" sz="2700" b="1" dirty="0">
                <a:latin typeface="Times New Roman" panose="02020603050405020304" pitchFamily="18" charset="0"/>
                <a:cs typeface="Times New Roman" panose="02020603050405020304" pitchFamily="18" charset="0"/>
              </a:rPr>
              <a:t>.</a:t>
            </a:r>
            <a:endParaRPr lang="en-US" altLang="zh-CN" sz="2700" b="1" dirty="0">
              <a:latin typeface="Times New Roman" panose="02020603050405020304" pitchFamily="18" charset="0"/>
              <a:cs typeface="Times New Roman" panose="02020603050405020304" pitchFamily="18" charset="0"/>
            </a:endParaRPr>
          </a:p>
          <a:p>
            <a:pPr marL="358775" indent="-358775">
              <a:lnSpc>
                <a:spcPts val="5000"/>
              </a:lnSpc>
            </a:pPr>
            <a:r>
              <a:rPr lang="en-US" altLang="zh-CN" sz="2700" b="1" dirty="0">
                <a:latin typeface="Times New Roman" panose="02020603050405020304" pitchFamily="18" charset="0"/>
                <a:cs typeface="Times New Roman" panose="02020603050405020304" pitchFamily="18" charset="0"/>
              </a:rPr>
              <a:t>It is not easy </a:t>
            </a:r>
            <a:r>
              <a:rPr lang="en-US" altLang="zh-CN" sz="2700" b="1" u="sng" dirty="0">
                <a:solidFill>
                  <a:srgbClr val="FF0000"/>
                </a:solidFill>
                <a:latin typeface="Times New Roman" panose="02020603050405020304" pitchFamily="18" charset="0"/>
                <a:cs typeface="Times New Roman" panose="02020603050405020304" pitchFamily="18" charset="0"/>
              </a:rPr>
              <a:t>to break </a:t>
            </a:r>
            <a:r>
              <a:rPr lang="en-US" altLang="zh-CN" sz="2700" b="1" u="sng" dirty="0">
                <a:latin typeface="Times New Roman" panose="02020603050405020304" pitchFamily="18" charset="0"/>
                <a:cs typeface="Times New Roman" panose="02020603050405020304" pitchFamily="18" charset="0"/>
              </a:rPr>
              <a:t>bad habits</a:t>
            </a:r>
            <a:r>
              <a:rPr lang="en-US" altLang="zh-CN" sz="2700" b="1" dirty="0">
                <a:latin typeface="Times New Roman" panose="02020603050405020304" pitchFamily="18" charset="0"/>
                <a:cs typeface="Times New Roman" panose="02020603050405020304" pitchFamily="18" charset="0"/>
              </a:rPr>
              <a:t>.</a:t>
            </a:r>
            <a:endParaRPr lang="en-US" altLang="zh-CN" sz="2700" b="1" dirty="0">
              <a:latin typeface="Times New Roman" panose="02020603050405020304" pitchFamily="18" charset="0"/>
              <a:ea typeface="Times New Roman" panose="02020603050405020304" pitchFamily="18" charset="0"/>
            </a:endParaRPr>
          </a:p>
        </p:txBody>
      </p:sp>
      <p:sp>
        <p:nvSpPr>
          <p:cNvPr id="14" name="五角星 13"/>
          <p:cNvSpPr/>
          <p:nvPr/>
        </p:nvSpPr>
        <p:spPr>
          <a:xfrm>
            <a:off x="279355" y="1422075"/>
            <a:ext cx="360040" cy="36004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五角星 3"/>
          <p:cNvSpPr/>
          <p:nvPr/>
        </p:nvSpPr>
        <p:spPr>
          <a:xfrm>
            <a:off x="279400" y="2628265"/>
            <a:ext cx="360045" cy="36004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五角星 4"/>
          <p:cNvSpPr/>
          <p:nvPr/>
        </p:nvSpPr>
        <p:spPr>
          <a:xfrm>
            <a:off x="279355" y="3306755"/>
            <a:ext cx="360040" cy="36004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0" name="直接连接符 19"/>
          <p:cNvCxnSpPr>
            <a:stCxn id="14" idx="1"/>
          </p:cNvCxnSpPr>
          <p:nvPr/>
        </p:nvCxnSpPr>
        <p:spPr>
          <a:xfrm flipH="1">
            <a:off x="276860" y="1559560"/>
            <a:ext cx="2540" cy="243332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21" name="直接箭头连接符 20"/>
          <p:cNvCxnSpPr/>
          <p:nvPr/>
        </p:nvCxnSpPr>
        <p:spPr>
          <a:xfrm>
            <a:off x="279400" y="4012565"/>
            <a:ext cx="671195" cy="19050"/>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2" name="矩形 1"/>
          <p:cNvSpPr/>
          <p:nvPr/>
        </p:nvSpPr>
        <p:spPr>
          <a:xfrm>
            <a:off x="1142833" y="3792061"/>
            <a:ext cx="6063615" cy="4603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r>
              <a:rPr lang="en-US" altLang="zh-CN" sz="2400">
                <a:solidFill>
                  <a:srgbClr val="0070C0"/>
                </a:solidFill>
                <a:latin typeface="Times New Roman" panose="02020603050405020304" pitchFamily="18" charset="0"/>
                <a:cs typeface="Times New Roman" panose="02020603050405020304" pitchFamily="18" charset="0"/>
              </a:rPr>
              <a:t>The Infinitives are the subjects of the sentences!</a:t>
            </a:r>
            <a:endParaRPr lang="en-US" altLang="zh-CN" sz="240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8195">
                                            <p:txEl>
                                              <p:charRg st="0" end="89"/>
                                            </p:txEl>
                                          </p:spTgt>
                                        </p:tgtEl>
                                        <p:attrNameLst>
                                          <p:attrName>style.visibility</p:attrName>
                                        </p:attrNameLst>
                                      </p:cBhvr>
                                      <p:to>
                                        <p:strVal val="visible"/>
                                      </p:to>
                                    </p:set>
                                    <p:animEffect transition="in" filter="box(in)">
                                      <p:cBhvr>
                                        <p:cTn id="12" dur="500"/>
                                        <p:tgtEl>
                                          <p:spTgt spid="8195">
                                            <p:txEl>
                                              <p:charRg st="0" end="89"/>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8195">
                                            <p:txEl>
                                              <p:charRg st="89" end="144"/>
                                            </p:txEl>
                                          </p:spTgt>
                                        </p:tgtEl>
                                        <p:attrNameLst>
                                          <p:attrName>style.visibility</p:attrName>
                                        </p:attrNameLst>
                                      </p:cBhvr>
                                      <p:to>
                                        <p:strVal val="visible"/>
                                      </p:to>
                                    </p:set>
                                    <p:animEffect transition="in" filter="box(in)">
                                      <p:cBhvr>
                                        <p:cTn id="22" dur="500"/>
                                        <p:tgtEl>
                                          <p:spTgt spid="8195">
                                            <p:txEl>
                                              <p:charRg st="89" end="14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blinds(horizontal)">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8195">
                                            <p:txEl>
                                              <p:charRg st="144" end="174"/>
                                            </p:txEl>
                                          </p:spTgt>
                                        </p:tgtEl>
                                        <p:attrNameLst>
                                          <p:attrName>style.visibility</p:attrName>
                                        </p:attrNameLst>
                                      </p:cBhvr>
                                      <p:to>
                                        <p:strVal val="visible"/>
                                      </p:to>
                                    </p:set>
                                    <p:animEffect transition="in" filter="box(in)">
                                      <p:cBhvr>
                                        <p:cTn id="32" dur="500"/>
                                        <p:tgtEl>
                                          <p:spTgt spid="8195">
                                            <p:txEl>
                                              <p:charRg st="144" end="174"/>
                                            </p:txEl>
                                          </p:spTgt>
                                        </p:tgtEl>
                                      </p:cBhvr>
                                    </p:animEffect>
                                  </p:childTnLst>
                                </p:cTn>
                              </p:par>
                              <p:par>
                                <p:cTn id="33" presetID="1" presetClass="entr" presetSubtype="0"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 grpId="0" animBg="1"/>
      <p:bldP spid="5" grpId="0" animBg="1"/>
      <p:bldP spid="2"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68" y="421207"/>
            <a:ext cx="8679184" cy="796290"/>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a:spAutoFit/>
          </a:bodyPr>
          <a:lstStyle/>
          <a:p>
            <a:pPr algn="just">
              <a:lnSpc>
                <a:spcPct val="120000"/>
              </a:lnSpc>
            </a:pPr>
            <a:r>
              <a:rPr lang="en-US" sz="1905" smtClean="0">
                <a:latin typeface="Times New Roman" panose="02020603050405020304" pitchFamily="18" charset="0"/>
              </a:rPr>
              <a:t>Below is a blog entry about eating out and eating at home</a:t>
            </a:r>
            <a:r>
              <a:rPr lang="en-US" sz="1905" smtClean="0">
                <a:solidFill>
                  <a:schemeClr val="tx1"/>
                </a:solidFill>
                <a:latin typeface="Times New Roman" panose="02020603050405020304" pitchFamily="18" charset="0"/>
              </a:rPr>
              <a:t>. </a:t>
            </a:r>
            <a:r>
              <a:rPr lang="en-US" sz="1905">
                <a:solidFill>
                  <a:schemeClr val="tx1"/>
                </a:solidFill>
                <a:latin typeface="Times New Roman" panose="02020603050405020304" pitchFamily="18" charset="0"/>
              </a:rPr>
              <a:t>Find the sentences </a:t>
            </a:r>
            <a:r>
              <a:rPr lang="en-US" sz="1905" smtClean="0">
                <a:solidFill>
                  <a:schemeClr val="tx1"/>
                </a:solidFill>
                <a:latin typeface="Times New Roman" panose="02020603050405020304" pitchFamily="18" charset="0"/>
              </a:rPr>
              <a:t>that use </a:t>
            </a:r>
            <a:r>
              <a:rPr lang="en-US" sz="1905" b="1" i="1">
                <a:solidFill>
                  <a:schemeClr val="tx1"/>
                </a:solidFill>
                <a:latin typeface="Times New Roman" panose="02020603050405020304" pitchFamily="18" charset="0"/>
              </a:rPr>
              <a:t>to-infinitives as </a:t>
            </a:r>
            <a:r>
              <a:rPr lang="en-US" sz="1905" b="1" i="1" smtClean="0">
                <a:latin typeface="Times New Roman" panose="02020603050405020304" pitchFamily="18" charset="0"/>
              </a:rPr>
              <a:t>subject</a:t>
            </a:r>
            <a:r>
              <a:rPr lang="en-US" sz="1905" b="1" i="1" smtClean="0">
                <a:solidFill>
                  <a:schemeClr val="tx1"/>
                </a:solidFill>
                <a:latin typeface="Times New Roman" panose="02020603050405020304" pitchFamily="18" charset="0"/>
              </a:rPr>
              <a:t>s </a:t>
            </a:r>
            <a:r>
              <a:rPr lang="en-US" sz="1905" smtClean="0">
                <a:solidFill>
                  <a:schemeClr val="tx1"/>
                </a:solidFill>
                <a:latin typeface="Times New Roman" panose="02020603050405020304" pitchFamily="18" charset="0"/>
              </a:rPr>
              <a:t>and fill in the table below</a:t>
            </a:r>
            <a:r>
              <a:rPr lang="en-US" sz="1905" i="1">
                <a:solidFill>
                  <a:schemeClr val="tx1"/>
                </a:solidFill>
                <a:latin typeface="Times New Roman" panose="02020603050405020304" pitchFamily="18" charset="0"/>
              </a:rPr>
              <a:t>.</a:t>
            </a:r>
            <a:r>
              <a:rPr lang="en-US" sz="1905">
                <a:solidFill>
                  <a:schemeClr val="tx1"/>
                </a:solidFill>
                <a:latin typeface="Times New Roman" panose="02020603050405020304" pitchFamily="18" charset="0"/>
              </a:rPr>
              <a:t> </a:t>
            </a:r>
            <a:endParaRPr lang="en-US" altLang="en-US" sz="1905">
              <a:solidFill>
                <a:schemeClr val="tx1"/>
              </a:solidFill>
              <a:latin typeface="Times New Roman" panose="02020603050405020304" pitchFamily="18" charset="0"/>
            </a:endParaRPr>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11125" y="1135380"/>
            <a:ext cx="8921750" cy="3749040"/>
          </a:xfrm>
          <a:prstGeom prst="rect">
            <a:avLst/>
          </a:prstGeom>
        </p:spPr>
      </p:pic>
      <p:sp>
        <p:nvSpPr>
          <p:cNvPr id="4" name="文本框 3"/>
          <p:cNvSpPr txBox="1"/>
          <p:nvPr/>
        </p:nvSpPr>
        <p:spPr>
          <a:xfrm>
            <a:off x="114468" y="-149"/>
            <a:ext cx="5019512" cy="521970"/>
          </a:xfrm>
          <a:prstGeom prst="rect">
            <a:avLst/>
          </a:prstGeom>
          <a:noFill/>
        </p:spPr>
        <p:txBody>
          <a:bodyPr wrap="square" rtlCol="0">
            <a:spAutoFit/>
          </a:bodyPr>
          <a:lstStyle/>
          <a:p>
            <a:r>
              <a:rPr lang="en-US" altLang="zh-CN" sz="2800" b="1">
                <a:solidFill>
                  <a:srgbClr val="FFC000"/>
                </a:solidFill>
                <a:latin typeface="Times New Roman" panose="02020603050405020304" pitchFamily="18" charset="0"/>
                <a:cs typeface="Times New Roman" panose="02020603050405020304" pitchFamily="18" charset="0"/>
              </a:rPr>
              <a:t>A  Exploring the rules</a:t>
            </a:r>
            <a:endParaRPr lang="zh-CN" altLang="en-US" sz="2800" b="1">
              <a:solidFill>
                <a:srgbClr val="FFC000"/>
              </a:solidFill>
              <a:latin typeface="Times New Roman" panose="02020603050405020304" pitchFamily="18" charset="0"/>
              <a:cs typeface="Times New Roman" panose="02020603050405020304" pitchFamily="18" charset="0"/>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14468" y="617422"/>
            <a:ext cx="8679184" cy="796290"/>
          </a:xfrm>
          <a:prstGeom prst="rect">
            <a:avLst/>
          </a:prstGeom>
          <a:ln>
            <a:noFill/>
          </a:ln>
        </p:spPr>
        <p:style>
          <a:lnRef idx="2">
            <a:schemeClr val="accent4"/>
          </a:lnRef>
          <a:fillRef idx="1">
            <a:schemeClr val="lt1"/>
          </a:fillRef>
          <a:effectRef idx="0">
            <a:schemeClr val="accent4"/>
          </a:effectRef>
          <a:fontRef idx="minor">
            <a:schemeClr val="dk1"/>
          </a:fontRef>
        </p:style>
        <p:txBody>
          <a:bodyPr wrap="square">
            <a:spAutoFit/>
          </a:bodyPr>
          <a:lstStyle/>
          <a:p>
            <a:pPr algn="just">
              <a:lnSpc>
                <a:spcPct val="120000"/>
              </a:lnSpc>
            </a:pPr>
            <a:r>
              <a:rPr lang="en-US" sz="1905" smtClean="0">
                <a:latin typeface="Times New Roman" panose="02020603050405020304" pitchFamily="18" charset="0"/>
              </a:rPr>
              <a:t>Below is a blog entry about eating out and eating at home</a:t>
            </a:r>
            <a:r>
              <a:rPr lang="en-US" sz="1905" smtClean="0">
                <a:solidFill>
                  <a:schemeClr val="tx1"/>
                </a:solidFill>
                <a:latin typeface="Times New Roman" panose="02020603050405020304" pitchFamily="18" charset="0"/>
              </a:rPr>
              <a:t>. </a:t>
            </a:r>
            <a:r>
              <a:rPr lang="en-US" sz="1905">
                <a:solidFill>
                  <a:schemeClr val="tx1"/>
                </a:solidFill>
                <a:latin typeface="Times New Roman" panose="02020603050405020304" pitchFamily="18" charset="0"/>
              </a:rPr>
              <a:t>Find the sentences </a:t>
            </a:r>
            <a:r>
              <a:rPr lang="en-US" sz="1905" smtClean="0">
                <a:solidFill>
                  <a:schemeClr val="tx1"/>
                </a:solidFill>
                <a:latin typeface="Times New Roman" panose="02020603050405020304" pitchFamily="18" charset="0"/>
              </a:rPr>
              <a:t>that use </a:t>
            </a:r>
            <a:r>
              <a:rPr lang="en-US" sz="1905" b="1" i="1">
                <a:solidFill>
                  <a:schemeClr val="tx1"/>
                </a:solidFill>
                <a:latin typeface="Times New Roman" panose="02020603050405020304" pitchFamily="18" charset="0"/>
              </a:rPr>
              <a:t>to-infinitives as </a:t>
            </a:r>
            <a:r>
              <a:rPr lang="en-US" sz="1905" b="1" i="1" smtClean="0">
                <a:latin typeface="Times New Roman" panose="02020603050405020304" pitchFamily="18" charset="0"/>
              </a:rPr>
              <a:t>subject</a:t>
            </a:r>
            <a:r>
              <a:rPr lang="en-US" sz="1905" b="1" i="1" smtClean="0">
                <a:solidFill>
                  <a:schemeClr val="tx1"/>
                </a:solidFill>
                <a:latin typeface="Times New Roman" panose="02020603050405020304" pitchFamily="18" charset="0"/>
              </a:rPr>
              <a:t>s</a:t>
            </a:r>
            <a:r>
              <a:rPr lang="en-US" sz="1905" smtClean="0">
                <a:solidFill>
                  <a:schemeClr val="tx1"/>
                </a:solidFill>
                <a:latin typeface="Times New Roman" panose="02020603050405020304" pitchFamily="18" charset="0"/>
              </a:rPr>
              <a:t> and fill in the table below</a:t>
            </a:r>
            <a:r>
              <a:rPr lang="en-US" sz="1905" i="1">
                <a:solidFill>
                  <a:schemeClr val="tx1"/>
                </a:solidFill>
                <a:latin typeface="Times New Roman" panose="02020603050405020304" pitchFamily="18" charset="0"/>
              </a:rPr>
              <a:t>.</a:t>
            </a:r>
            <a:r>
              <a:rPr lang="en-US" sz="1905">
                <a:solidFill>
                  <a:schemeClr val="tx1"/>
                </a:solidFill>
                <a:latin typeface="Times New Roman" panose="02020603050405020304" pitchFamily="18" charset="0"/>
              </a:rPr>
              <a:t> </a:t>
            </a:r>
            <a:endParaRPr lang="en-US" altLang="en-US" sz="1905">
              <a:solidFill>
                <a:schemeClr val="tx1"/>
              </a:solidFill>
              <a:latin typeface="Times New Roman" panose="02020603050405020304" pitchFamily="18" charset="0"/>
            </a:endParaRPr>
          </a:p>
        </p:txBody>
      </p:sp>
      <p:graphicFrame>
        <p:nvGraphicFramePr>
          <p:cNvPr id="6" name="表格 5"/>
          <p:cNvGraphicFramePr>
            <a:graphicFrameLocks noGrp="1"/>
          </p:cNvGraphicFramePr>
          <p:nvPr>
            <p:custDataLst>
              <p:tags r:id="rId1"/>
            </p:custDataLst>
          </p:nvPr>
        </p:nvGraphicFramePr>
        <p:xfrm>
          <a:off x="1085710" y="2104778"/>
          <a:ext cx="6521450" cy="1652270"/>
        </p:xfrm>
        <a:graphic>
          <a:graphicData uri="http://schemas.openxmlformats.org/drawingml/2006/table">
            <a:tbl>
              <a:tblPr firstRow="1" bandRow="1">
                <a:tableStyleId>{5C22544A-7EE6-4342-B048-85BDC9FD1C3A}</a:tableStyleId>
              </a:tblPr>
              <a:tblGrid>
                <a:gridCol w="1757680"/>
                <a:gridCol w="4763770"/>
              </a:tblGrid>
              <a:tr h="1652270">
                <a:tc>
                  <a:txBody>
                    <a:bodyPr/>
                    <a:lstStyle/>
                    <a:p>
                      <a:pPr>
                        <a:buNone/>
                      </a:pPr>
                      <a:endParaRPr lang="en-US" altLang="zh-CN" sz="1905" i="1">
                        <a:solidFill>
                          <a:schemeClr val="tx1"/>
                        </a:solidFill>
                        <a:latin typeface="Times New Roman" panose="02020603050405020304" pitchFamily="18" charset="0"/>
                        <a:cs typeface="Times New Roman" panose="02020603050405020304" pitchFamily="18" charset="0"/>
                        <a:sym typeface="+mn-ea"/>
                      </a:endParaRPr>
                    </a:p>
                    <a:p>
                      <a:pPr>
                        <a:lnSpc>
                          <a:spcPct val="150000"/>
                        </a:lnSpc>
                        <a:buNone/>
                      </a:pPr>
                      <a:r>
                        <a:rPr lang="en-US" altLang="zh-CN" sz="1905" i="1">
                          <a:solidFill>
                            <a:schemeClr val="tx1"/>
                          </a:solidFill>
                          <a:latin typeface="Times New Roman" panose="02020603050405020304" pitchFamily="18" charset="0"/>
                          <a:cs typeface="Times New Roman" panose="02020603050405020304" pitchFamily="18" charset="0"/>
                          <a:sym typeface="+mn-ea"/>
                        </a:rPr>
                        <a:t>To</a:t>
                      </a:r>
                      <a:r>
                        <a:rPr lang="en-US" altLang="zh-CN" sz="1905">
                          <a:solidFill>
                            <a:schemeClr val="tx1"/>
                          </a:solidFill>
                          <a:latin typeface="Times New Roman" panose="02020603050405020304" pitchFamily="18" charset="0"/>
                          <a:cs typeface="Times New Roman" panose="02020603050405020304" pitchFamily="18" charset="0"/>
                          <a:sym typeface="+mn-ea"/>
                        </a:rPr>
                        <a:t>-infinitives as </a:t>
                      </a:r>
                      <a:r>
                        <a:rPr lang="en-US" altLang="zh-CN" sz="1905" smtClean="0">
                          <a:solidFill>
                            <a:schemeClr val="tx1"/>
                          </a:solidFill>
                          <a:latin typeface="Times New Roman" panose="02020603050405020304" pitchFamily="18" charset="0"/>
                          <a:cs typeface="Times New Roman" panose="02020603050405020304" pitchFamily="18" charset="0"/>
                          <a:sym typeface="+mn-ea"/>
                        </a:rPr>
                        <a:t>subjects</a:t>
                      </a:r>
                      <a:endParaRPr lang="en-US" altLang="zh-CN" sz="1905" smtClean="0">
                        <a:solidFill>
                          <a:schemeClr val="tx1"/>
                        </a:solidFill>
                        <a:latin typeface="Times New Roman" panose="02020603050405020304" pitchFamily="18" charset="0"/>
                        <a:cs typeface="Times New Roman" panose="02020603050405020304" pitchFamily="18" charset="0"/>
                        <a:sym typeface="+mn-ea"/>
                      </a:endParaRPr>
                    </a:p>
                  </a:txBody>
                  <a:tcPr marL="72578" marR="72578" marT="36289" marB="36289">
                    <a:solidFill>
                      <a:schemeClr val="accent6">
                        <a:lumMod val="60000"/>
                        <a:lumOff val="40000"/>
                      </a:schemeClr>
                    </a:solidFill>
                  </a:tcPr>
                </a:tc>
                <a:tc>
                  <a:txBody>
                    <a:bodyPr/>
                    <a:lstStyle/>
                    <a:p>
                      <a:pPr>
                        <a:lnSpc>
                          <a:spcPct val="150000"/>
                        </a:lnSpc>
                        <a:buNone/>
                      </a:pPr>
                      <a:r>
                        <a:rPr lang="en-US" altLang="zh-CN" sz="1905" b="0" i="1" smtClean="0">
                          <a:solidFill>
                            <a:schemeClr val="tx1"/>
                          </a:solidFill>
                          <a:latin typeface="Times New Roman" panose="02020603050405020304" pitchFamily="18" charset="0"/>
                          <a:cs typeface="Times New Roman" panose="02020603050405020304" pitchFamily="18" charset="0"/>
                          <a:sym typeface="+mn-ea"/>
                        </a:rPr>
                        <a:t>To eat out was also a social activity, ...</a:t>
                      </a:r>
                      <a:endParaRPr lang="en-US" altLang="zh-CN" sz="1905" b="0" i="1">
                        <a:solidFill>
                          <a:schemeClr val="tx1"/>
                        </a:solidFill>
                        <a:latin typeface="Times New Roman" panose="02020603050405020304" pitchFamily="18" charset="0"/>
                        <a:cs typeface="Times New Roman" panose="02020603050405020304" pitchFamily="18" charset="0"/>
                      </a:endParaRPr>
                    </a:p>
                    <a:p>
                      <a:pPr>
                        <a:buNone/>
                      </a:pPr>
                      <a:endParaRPr lang="en-US" altLang="zh-CN" sz="1905" b="0" i="1">
                        <a:solidFill>
                          <a:schemeClr val="tx1"/>
                        </a:solidFill>
                        <a:latin typeface="Times New Roman" panose="02020603050405020304" pitchFamily="18" charset="0"/>
                        <a:cs typeface="Times New Roman" panose="02020603050405020304" pitchFamily="18" charset="0"/>
                      </a:endParaRPr>
                    </a:p>
                  </a:txBody>
                  <a:tcPr marL="72578" marR="72578" marT="36289" marB="36289">
                    <a:solidFill>
                      <a:schemeClr val="accent6">
                        <a:lumMod val="40000"/>
                        <a:lumOff val="60000"/>
                      </a:schemeClr>
                    </a:solidFill>
                  </a:tcPr>
                </a:tc>
              </a:tr>
            </a:tbl>
          </a:graphicData>
        </a:graphic>
      </p:graphicFrame>
      <p:sp>
        <p:nvSpPr>
          <p:cNvPr id="7" name="文本框 6"/>
          <p:cNvSpPr txBox="1"/>
          <p:nvPr/>
        </p:nvSpPr>
        <p:spPr>
          <a:xfrm>
            <a:off x="2834651" y="2856772"/>
            <a:ext cx="4858226" cy="678180"/>
          </a:xfrm>
          <a:prstGeom prst="rect">
            <a:avLst/>
          </a:prstGeom>
          <a:noFill/>
        </p:spPr>
        <p:txBody>
          <a:bodyPr wrap="square" rtlCol="0">
            <a:spAutoFit/>
          </a:bodyPr>
          <a:lstStyle/>
          <a:p>
            <a:r>
              <a:rPr lang="en-US" altLang="zh-CN" sz="1905">
                <a:latin typeface="Times New Roman" panose="02020603050405020304" pitchFamily="18" charset="0"/>
                <a:cs typeface="Times New Roman" panose="02020603050405020304" pitchFamily="18" charset="0"/>
                <a:sym typeface="+mn-ea"/>
              </a:rPr>
              <a:t>...</a:t>
            </a:r>
            <a:r>
              <a:rPr lang="en-US" altLang="zh-CN" sz="1905" smtClean="0">
                <a:latin typeface="Times New Roman" panose="02020603050405020304" pitchFamily="18" charset="0"/>
                <a:cs typeface="Times New Roman" panose="02020603050405020304" pitchFamily="18" charset="0"/>
                <a:sym typeface="+mn-ea"/>
              </a:rPr>
              <a:t>, </a:t>
            </a:r>
            <a:r>
              <a:rPr lang="en-US" altLang="zh-CN" sz="1905">
                <a:latin typeface="Times New Roman" panose="02020603050405020304" pitchFamily="18" charset="0"/>
                <a:cs typeface="Times New Roman" panose="02020603050405020304" pitchFamily="18" charset="0"/>
                <a:sym typeface="+mn-ea"/>
              </a:rPr>
              <a:t>i</a:t>
            </a:r>
            <a:r>
              <a:rPr lang="en-US" altLang="zh-CN" sz="1905" smtClean="0">
                <a:latin typeface="Times New Roman" panose="02020603050405020304" pitchFamily="18" charset="0"/>
                <a:cs typeface="Times New Roman" panose="02020603050405020304" pitchFamily="18" charset="0"/>
                <a:sym typeface="+mn-ea"/>
              </a:rPr>
              <a:t>t was not that difficult to make a simple and tasty dish.</a:t>
            </a:r>
            <a:endParaRPr lang="zh-CN" altLang="en-US" sz="1905">
              <a:latin typeface="Times New Roman" panose="02020603050405020304" pitchFamily="18" charset="0"/>
              <a:cs typeface="Times New Roman" panose="02020603050405020304" pitchFamily="18" charset="0"/>
            </a:endParaRPr>
          </a:p>
        </p:txBody>
      </p:sp>
      <p:pic>
        <p:nvPicPr>
          <p:cNvPr id="8" name="图片 7" descr="36ecdcfe596277037f6a31df75a3be73"/>
          <p:cNvPicPr>
            <a:picLocks noChangeAspect="1"/>
          </p:cNvPicPr>
          <p:nvPr/>
        </p:nvPicPr>
        <p:blipFill>
          <a:blip r:embed="rId2" cstate="print"/>
          <a:stretch>
            <a:fillRect/>
          </a:stretch>
        </p:blipFill>
        <p:spPr>
          <a:xfrm>
            <a:off x="7715558" y="3143054"/>
            <a:ext cx="1223755" cy="1638057"/>
          </a:xfrm>
          <a:prstGeom prst="rect">
            <a:avLst/>
          </a:prstGeom>
        </p:spPr>
      </p:pic>
      <p:sp>
        <p:nvSpPr>
          <p:cNvPr id="4" name="文本框 3"/>
          <p:cNvSpPr txBox="1"/>
          <p:nvPr/>
        </p:nvSpPr>
        <p:spPr>
          <a:xfrm>
            <a:off x="114468" y="227816"/>
            <a:ext cx="5019512" cy="521970"/>
          </a:xfrm>
          <a:prstGeom prst="rect">
            <a:avLst/>
          </a:prstGeom>
          <a:noFill/>
        </p:spPr>
        <p:txBody>
          <a:bodyPr wrap="square" rtlCol="0">
            <a:spAutoFit/>
          </a:bodyPr>
          <a:lstStyle/>
          <a:p>
            <a:r>
              <a:rPr lang="en-US" altLang="zh-CN" sz="2800" b="1">
                <a:solidFill>
                  <a:srgbClr val="FFC000"/>
                </a:solidFill>
                <a:latin typeface="Times New Roman" panose="02020603050405020304" pitchFamily="18" charset="0"/>
                <a:cs typeface="Times New Roman" panose="02020603050405020304" pitchFamily="18" charset="0"/>
              </a:rPr>
              <a:t>A  Exploring the rules</a:t>
            </a:r>
            <a:endParaRPr lang="zh-CN" altLang="en-US" sz="2800" b="1">
              <a:solidFill>
                <a:srgbClr val="FFC000"/>
              </a:solidFill>
              <a:latin typeface="Times New Roman" panose="02020603050405020304" pitchFamily="18" charset="0"/>
              <a:cs typeface="Times New Roman" panose="02020603050405020304" pitchFamily="18" charset="0"/>
            </a:endParaRPr>
          </a:p>
        </p:txBody>
      </p:sp>
      <p:sp>
        <p:nvSpPr>
          <p:cNvPr id="2" name="文本框 1"/>
          <p:cNvSpPr txBox="1"/>
          <p:nvPr/>
        </p:nvSpPr>
        <p:spPr>
          <a:xfrm>
            <a:off x="819362" y="3907232"/>
            <a:ext cx="7505488" cy="1149075"/>
          </a:xfrm>
          <a:prstGeom prst="rect">
            <a:avLst/>
          </a:prstGeom>
          <a:noFill/>
          <a:ln w="28575" cmpd="dbl">
            <a:solidFill>
              <a:schemeClr val="accent2">
                <a:lumMod val="75000"/>
              </a:schemeClr>
            </a:solidFill>
            <a:prstDash val="solid"/>
          </a:ln>
        </p:spPr>
        <p:txBody>
          <a:bodyPr wrap="square" rtlCol="0">
            <a:spAutoFit/>
          </a:bodyPr>
          <a:lstStyle/>
          <a:p>
            <a:pPr marL="342900" indent="-342900" algn="just">
              <a:lnSpc>
                <a:spcPct val="120000"/>
              </a:lnSpc>
              <a:buFont typeface="Arial" panose="020B0604020202020204" pitchFamily="34" charset="0"/>
              <a:buChar char="•"/>
            </a:pPr>
            <a:r>
              <a:rPr lang="en-US" altLang="en-US" sz="1905" smtClean="0">
                <a:solidFill>
                  <a:schemeClr val="tx1"/>
                </a:solidFill>
                <a:latin typeface="Times New Roman" panose="02020603050405020304" pitchFamily="18" charset="0"/>
                <a:sym typeface="+mn-ea"/>
              </a:rPr>
              <a:t>When </a:t>
            </a:r>
            <a:r>
              <a:rPr lang="en-US" altLang="en-US" sz="1905">
                <a:solidFill>
                  <a:schemeClr val="tx1"/>
                </a:solidFill>
                <a:latin typeface="Times New Roman" panose="02020603050405020304" pitchFamily="18" charset="0"/>
                <a:sym typeface="+mn-ea"/>
              </a:rPr>
              <a:t>the</a:t>
            </a:r>
            <a:r>
              <a:rPr lang="en-US" altLang="en-US" sz="1905" i="1">
                <a:solidFill>
                  <a:schemeClr val="tx1"/>
                </a:solidFill>
                <a:latin typeface="Times New Roman" panose="02020603050405020304" pitchFamily="18" charset="0"/>
                <a:sym typeface="+mn-ea"/>
              </a:rPr>
              <a:t> to</a:t>
            </a:r>
            <a:r>
              <a:rPr lang="en-US" altLang="en-US" sz="1905">
                <a:solidFill>
                  <a:schemeClr val="tx1"/>
                </a:solidFill>
                <a:latin typeface="Times New Roman" panose="02020603050405020304" pitchFamily="18" charset="0"/>
                <a:sym typeface="+mn-ea"/>
              </a:rPr>
              <a:t>-infinitive is used as </a:t>
            </a:r>
            <a:r>
              <a:rPr lang="en-US" altLang="en-US" sz="1905" smtClean="0">
                <a:solidFill>
                  <a:schemeClr val="tx1"/>
                </a:solidFill>
                <a:latin typeface="Times New Roman" panose="02020603050405020304" pitchFamily="18" charset="0"/>
                <a:sym typeface="+mn-ea"/>
              </a:rPr>
              <a:t>a </a:t>
            </a:r>
            <a:r>
              <a:rPr lang="en-US" altLang="zh-CN" sz="1905" smtClean="0">
                <a:solidFill>
                  <a:schemeClr val="tx1"/>
                </a:solidFill>
                <a:latin typeface="Times New Roman" panose="02020603050405020304" pitchFamily="18" charset="0"/>
                <a:sym typeface="+mn-ea"/>
              </a:rPr>
              <a:t>subject, we usually use the preparatory subject </a:t>
            </a:r>
            <a:r>
              <a:rPr lang="en-US" altLang="en-US" sz="1905" u="sng" smtClean="0">
                <a:solidFill>
                  <a:schemeClr val="tx1"/>
                </a:solidFill>
                <a:latin typeface="Times New Roman" panose="02020603050405020304" pitchFamily="18" charset="0"/>
                <a:sym typeface="+mn-ea"/>
              </a:rPr>
              <a:t>   </a:t>
            </a:r>
            <a:r>
              <a:rPr lang="en-US" altLang="en-US" sz="1905" u="sng">
                <a:solidFill>
                  <a:schemeClr val="tx1"/>
                </a:solidFill>
                <a:latin typeface="Times New Roman" panose="02020603050405020304" pitchFamily="18" charset="0"/>
                <a:sym typeface="+mn-ea"/>
              </a:rPr>
              <a:t>	 </a:t>
            </a:r>
            <a:r>
              <a:rPr lang="en-US" altLang="en-US" sz="1905" smtClean="0">
                <a:solidFill>
                  <a:schemeClr val="tx1"/>
                </a:solidFill>
                <a:latin typeface="Times New Roman" panose="02020603050405020304" pitchFamily="18" charset="0"/>
                <a:sym typeface="+mn-ea"/>
              </a:rPr>
              <a:t>at the beginning of the sentence.</a:t>
            </a:r>
            <a:endParaRPr lang="en-US" altLang="en-US" sz="1905">
              <a:solidFill>
                <a:schemeClr val="tx1"/>
              </a:solidFill>
              <a:latin typeface="Times New Roman" panose="02020603050405020304" pitchFamily="18" charset="0"/>
            </a:endParaRPr>
          </a:p>
          <a:p>
            <a:pPr marL="342900" indent="-342900" algn="just">
              <a:lnSpc>
                <a:spcPct val="120000"/>
              </a:lnSpc>
              <a:buFont typeface="Arial" panose="020B0604020202020204" pitchFamily="34" charset="0"/>
              <a:buChar char="•"/>
            </a:pPr>
            <a:endParaRPr lang="en-US" altLang="en-US" sz="1905" smtClean="0">
              <a:solidFill>
                <a:schemeClr val="tx1"/>
              </a:solidFill>
              <a:latin typeface="Times New Roman" panose="02020603050405020304" pitchFamily="18" charset="0"/>
              <a:sym typeface="+mn-ea"/>
            </a:endParaRPr>
          </a:p>
        </p:txBody>
      </p:sp>
      <p:sp>
        <p:nvSpPr>
          <p:cNvPr id="11" name="文本框 10"/>
          <p:cNvSpPr txBox="1"/>
          <p:nvPr/>
        </p:nvSpPr>
        <p:spPr>
          <a:xfrm>
            <a:off x="3242961" y="4289296"/>
            <a:ext cx="409766" cy="384810"/>
          </a:xfrm>
          <a:prstGeom prst="rect">
            <a:avLst/>
          </a:prstGeom>
          <a:noFill/>
        </p:spPr>
        <p:txBody>
          <a:bodyPr wrap="square" rtlCol="0">
            <a:spAutoFit/>
          </a:bodyPr>
          <a:lstStyle/>
          <a:p>
            <a:r>
              <a:rPr lang="en-US" altLang="zh-CN" sz="1905">
                <a:solidFill>
                  <a:srgbClr val="FF0000"/>
                </a:solidFill>
                <a:latin typeface="Times New Roman" panose="02020603050405020304" pitchFamily="18" charset="0"/>
                <a:cs typeface="Times New Roman" panose="02020603050405020304" pitchFamily="18" charset="0"/>
              </a:rPr>
              <a:t>it</a:t>
            </a:r>
            <a:endParaRPr lang="en-US" altLang="zh-CN" sz="1905">
              <a:solidFill>
                <a:srgbClr val="FF0000"/>
              </a:solidFill>
              <a:latin typeface="Times New Roman" panose="02020603050405020304" pitchFamily="18" charset="0"/>
              <a:cs typeface="Times New Roman" panose="02020603050405020304" pitchFamily="18" charset="0"/>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linds(horizontal)">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linds(horizontal)">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bldLvl="0" animBg="1"/>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剪去单角的矩形 10"/>
          <p:cNvSpPr/>
          <p:nvPr/>
        </p:nvSpPr>
        <p:spPr>
          <a:xfrm>
            <a:off x="311150" y="1474470"/>
            <a:ext cx="8101330" cy="3220085"/>
          </a:xfrm>
          <a:prstGeom prst="snip1Rect">
            <a:avLst>
              <a:gd name="adj" fmla="val 26957"/>
            </a:avLst>
          </a:prstGeom>
          <a:solidFill>
            <a:schemeClr val="bg1"/>
          </a:solidFill>
          <a:ln w="25400">
            <a:solidFill>
              <a:srgbClr val="5B71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675"/>
          </a:p>
        </p:txBody>
      </p:sp>
      <p:sp>
        <p:nvSpPr>
          <p:cNvPr id="19" name="矩形 18"/>
          <p:cNvSpPr/>
          <p:nvPr/>
        </p:nvSpPr>
        <p:spPr>
          <a:xfrm>
            <a:off x="669850" y="317833"/>
            <a:ext cx="3522345" cy="521970"/>
          </a:xfrm>
          <a:prstGeom prst="rect">
            <a:avLst/>
          </a:prstGeom>
          <a:ln w="34925">
            <a:solidFill>
              <a:srgbClr val="C00000"/>
            </a:solidFill>
          </a:ln>
        </p:spPr>
        <p:style>
          <a:lnRef idx="2">
            <a:schemeClr val="accent1"/>
          </a:lnRef>
          <a:fillRef idx="1">
            <a:schemeClr val="lt1"/>
          </a:fillRef>
          <a:effectRef idx="0">
            <a:schemeClr val="accent1"/>
          </a:effectRef>
          <a:fontRef idx="minor">
            <a:schemeClr val="dk1"/>
          </a:fontRef>
        </p:style>
        <p:txBody>
          <a:bodyPr wrap="none">
            <a:spAutoFit/>
          </a:bodyPr>
          <a:lstStyle/>
          <a:p>
            <a:pPr algn="l"/>
            <a:r>
              <a:rPr lang="en-US" altLang="zh-CN" sz="2800" b="1">
                <a:solidFill>
                  <a:srgbClr val="FFC000"/>
                </a:solidFill>
                <a:latin typeface="Times New Roman" panose="02020603050405020304" pitchFamily="18" charset="0"/>
                <a:cs typeface="Times New Roman" panose="02020603050405020304" pitchFamily="18" charset="0"/>
                <a:sym typeface="+mn-ea"/>
              </a:rPr>
              <a:t>A  Exploring the rules</a:t>
            </a:r>
            <a:endParaRPr lang="en-US" altLang="zh-CN" sz="1500" b="1">
              <a:solidFill>
                <a:srgbClr val="752B00"/>
              </a:solidFill>
              <a:latin typeface="Times New Roman" panose="02020603050405020304" pitchFamily="18" charset="0"/>
              <a:cs typeface="Times New Roman" panose="02020603050405020304" pitchFamily="18" charset="0"/>
            </a:endParaRPr>
          </a:p>
        </p:txBody>
      </p:sp>
      <p:sp>
        <p:nvSpPr>
          <p:cNvPr id="31" name="文本框 30"/>
          <p:cNvSpPr txBox="1"/>
          <p:nvPr/>
        </p:nvSpPr>
        <p:spPr>
          <a:xfrm>
            <a:off x="4541036" y="1903679"/>
            <a:ext cx="2235200" cy="398780"/>
          </a:xfrm>
          <a:prstGeom prst="rect">
            <a:avLst/>
          </a:prstGeom>
          <a:noFill/>
        </p:spPr>
        <p:txBody>
          <a:bodyPr wrap="none" rtlCol="0">
            <a:spAutoFit/>
          </a:bodyPr>
          <a:lstStyle/>
          <a:p>
            <a:pPr algn="l">
              <a:buClrTx/>
              <a:buSzTx/>
              <a:buFontTx/>
            </a:pPr>
            <a:r>
              <a:rPr lang="en-US" altLang="zh-CN" sz="2000" b="1" err="1">
                <a:solidFill>
                  <a:srgbClr val="00B0F0"/>
                </a:solidFill>
                <a:latin typeface="黑体" panose="02010609060101010101" charset="-122"/>
                <a:ea typeface="黑体" panose="02010609060101010101" charset="-122"/>
              </a:rPr>
              <a:t>Be</a:t>
            </a:r>
            <a:r>
              <a:rPr lang="en-US" altLang="zh-CN" sz="2000" b="1" err="1">
                <a:solidFill>
                  <a:srgbClr val="FF0000"/>
                </a:solidFill>
                <a:latin typeface="黑体" panose="02010609060101010101" charset="-122"/>
                <a:ea typeface="黑体" panose="02010609060101010101" charset="-122"/>
              </a:rPr>
              <a:t> Singular form</a:t>
            </a:r>
            <a:endParaRPr lang="en-US" altLang="zh-CN" sz="2000" b="1" err="1">
              <a:solidFill>
                <a:srgbClr val="FF0000"/>
              </a:solidFill>
              <a:latin typeface="黑体" panose="02010609060101010101" charset="-122"/>
              <a:ea typeface="黑体" panose="02010609060101010101" charset="-122"/>
            </a:endParaRPr>
          </a:p>
        </p:txBody>
      </p:sp>
      <p:sp>
        <p:nvSpPr>
          <p:cNvPr id="21" name="文本框 20"/>
          <p:cNvSpPr txBox="1"/>
          <p:nvPr/>
        </p:nvSpPr>
        <p:spPr>
          <a:xfrm>
            <a:off x="887095" y="1415415"/>
            <a:ext cx="5714365" cy="1014730"/>
          </a:xfrm>
          <a:prstGeom prst="rect">
            <a:avLst/>
          </a:prstGeom>
          <a:noFill/>
        </p:spPr>
        <p:txBody>
          <a:bodyPr wrap="square" rtlCol="0" anchor="t">
            <a:spAutoFit/>
          </a:bodyPr>
          <a:lstStyle/>
          <a:p>
            <a:pPr fontAlgn="auto">
              <a:lnSpc>
                <a:spcPct val="150000"/>
              </a:lnSpc>
            </a:pPr>
            <a:r>
              <a:rPr lang="en-US" altLang="zh-CN" sz="2000" b="1" kern="0">
                <a:solidFill>
                  <a:srgbClr val="FF0000"/>
                </a:solidFill>
                <a:latin typeface="Times New Roman" panose="02020603050405020304" pitchFamily="18" charset="0"/>
                <a:ea typeface="黑体" panose="02010609060101010101" charset="-122"/>
                <a:cs typeface="Times New Roman" panose="02020603050405020304" pitchFamily="18" charset="0"/>
                <a:sym typeface="+mn-ea"/>
              </a:rPr>
              <a:t>Infinitive as the subject of the sentence:</a:t>
            </a:r>
            <a:br>
              <a:rPr lang="en-US" altLang="zh-CN" sz="2000" b="1" kern="0">
                <a:solidFill>
                  <a:srgbClr val="FF0000"/>
                </a:solidFill>
                <a:latin typeface="Times New Roman" panose="02020603050405020304" pitchFamily="18" charset="0"/>
                <a:ea typeface="黑体" panose="02010609060101010101" charset="-122"/>
                <a:cs typeface="Times New Roman" panose="02020603050405020304" pitchFamily="18" charset="0"/>
                <a:sym typeface="+mn-ea"/>
              </a:rPr>
            </a:br>
            <a:endParaRPr lang="zh-CN" altLang="en-US" sz="2000">
              <a:latin typeface="Times New Roman" panose="02020603050405020304" pitchFamily="18" charset="0"/>
              <a:ea typeface="黑体" panose="02010609060101010101" charset="-122"/>
              <a:cs typeface="Times New Roman" panose="02020603050405020304" pitchFamily="18" charset="0"/>
            </a:endParaRPr>
          </a:p>
        </p:txBody>
      </p:sp>
      <p:sp>
        <p:nvSpPr>
          <p:cNvPr id="33" name="文本框 32"/>
          <p:cNvSpPr txBox="1"/>
          <p:nvPr/>
        </p:nvSpPr>
        <p:spPr>
          <a:xfrm>
            <a:off x="1006475" y="2181225"/>
            <a:ext cx="6369050" cy="645160"/>
          </a:xfrm>
          <a:prstGeom prst="rect">
            <a:avLst/>
          </a:prstGeom>
          <a:noFill/>
        </p:spPr>
        <p:txBody>
          <a:bodyPr wrap="square" rtlCol="0" anchor="t">
            <a:spAutoFit/>
          </a:bodyPr>
          <a:lstStyle/>
          <a:p>
            <a:pPr algn="l" defTabSz="1828800">
              <a:lnSpc>
                <a:spcPct val="150000"/>
              </a:lnSpc>
              <a:spcBef>
                <a:spcPct val="401000"/>
              </a:spcBef>
              <a:buFont typeface="Wingdings" panose="05000000000000000000" pitchFamily="2" charset="2"/>
              <a:buNone/>
            </a:pP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Example</a:t>
            </a:r>
            <a:r>
              <a:rPr lang="zh-CN" altLang="en-US" sz="2400">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1:  </a:t>
            </a:r>
            <a:r>
              <a:rPr lang="en-US" altLang="zh-CN" sz="2400">
                <a:solidFill>
                  <a:srgbClr val="00B050"/>
                </a:solidFill>
                <a:latin typeface="Times New Roman" panose="02020603050405020304" pitchFamily="18" charset="0"/>
                <a:ea typeface="宋体" panose="02010600030101010101" pitchFamily="2" charset="-122"/>
                <a:cs typeface="Times New Roman" panose="02020603050405020304" pitchFamily="18" charset="0"/>
                <a:sym typeface="+mn-ea"/>
              </a:rPr>
              <a:t>To help others </a:t>
            </a:r>
            <a:r>
              <a:rPr lang="en-US" altLang="zh-CN" sz="2400">
                <a:solidFill>
                  <a:srgbClr val="C00000"/>
                </a:solidFill>
                <a:latin typeface="Times New Roman" panose="02020603050405020304" pitchFamily="18" charset="0"/>
                <a:ea typeface="宋体" panose="02010600030101010101" pitchFamily="2" charset="-122"/>
                <a:cs typeface="Times New Roman" panose="02020603050405020304" pitchFamily="18" charset="0"/>
                <a:sym typeface="+mn-ea"/>
              </a:rPr>
              <a:t>is</a:t>
            </a: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 </a:t>
            </a:r>
            <a:r>
              <a:rPr lang="en-US" altLang="zh-CN" sz="2400">
                <a:solidFill>
                  <a:srgbClr val="0070C0"/>
                </a:solidFill>
                <a:latin typeface="Times New Roman" panose="02020603050405020304" pitchFamily="18" charset="0"/>
                <a:ea typeface="宋体" panose="02010600030101010101" pitchFamily="2" charset="-122"/>
                <a:cs typeface="Times New Roman" panose="02020603050405020304" pitchFamily="18" charset="0"/>
                <a:sym typeface="+mn-ea"/>
              </a:rPr>
              <a:t>our duty.</a:t>
            </a:r>
            <a:endParaRPr lang="en-US" altLang="zh-CN" sz="2400">
              <a:solidFill>
                <a:srgbClr val="0070C0"/>
              </a:solidFill>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36" name="左大括号 35"/>
          <p:cNvSpPr/>
          <p:nvPr/>
        </p:nvSpPr>
        <p:spPr>
          <a:xfrm rot="5400000" flipH="1" flipV="1">
            <a:off x="3238092" y="2284595"/>
            <a:ext cx="185728" cy="898161"/>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675"/>
          </a:p>
        </p:txBody>
      </p:sp>
      <p:sp>
        <p:nvSpPr>
          <p:cNvPr id="37" name="文本框 36"/>
          <p:cNvSpPr txBox="1"/>
          <p:nvPr/>
        </p:nvSpPr>
        <p:spPr>
          <a:xfrm>
            <a:off x="2790265" y="2898371"/>
            <a:ext cx="1080770" cy="398780"/>
          </a:xfrm>
          <a:prstGeom prst="rect">
            <a:avLst/>
          </a:prstGeom>
          <a:noFill/>
        </p:spPr>
        <p:txBody>
          <a:bodyPr wrap="none" rtlCol="0" anchor="t">
            <a:spAutoFit/>
          </a:bodyPr>
          <a:lstStyle/>
          <a:p>
            <a:pPr algn="l" defTabSz="1828800"/>
            <a:r>
              <a:rPr lang="en-US" altLang="zh-CN" sz="2000" b="1">
                <a:solidFill>
                  <a:srgbClr val="7030A0"/>
                </a:solidFill>
                <a:latin typeface="黑体" panose="02010609060101010101" charset="-122"/>
                <a:ea typeface="黑体" panose="02010609060101010101" charset="-122"/>
                <a:cs typeface="Times New Roman" panose="02020603050405020304" pitchFamily="18" charset="0"/>
                <a:sym typeface="+mn-ea"/>
              </a:rPr>
              <a:t>Subject</a:t>
            </a:r>
            <a:endParaRPr lang="en-US" altLang="zh-CN" sz="2000" b="1">
              <a:solidFill>
                <a:srgbClr val="7030A0"/>
              </a:solidFill>
              <a:latin typeface="黑体" panose="02010609060101010101" charset="-122"/>
              <a:ea typeface="黑体" panose="02010609060101010101" charset="-122"/>
              <a:cs typeface="Times New Roman" panose="02020603050405020304" pitchFamily="18" charset="0"/>
              <a:sym typeface="+mn-ea"/>
            </a:endParaRPr>
          </a:p>
        </p:txBody>
      </p:sp>
      <p:sp>
        <p:nvSpPr>
          <p:cNvPr id="40" name="椭圆 39"/>
          <p:cNvSpPr/>
          <p:nvPr/>
        </p:nvSpPr>
        <p:spPr>
          <a:xfrm>
            <a:off x="4403725" y="2366010"/>
            <a:ext cx="381635" cy="460375"/>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75"/>
          </a:p>
        </p:txBody>
      </p:sp>
      <p:cxnSp>
        <p:nvCxnSpPr>
          <p:cNvPr id="41" name="直接箭头连接符 40"/>
          <p:cNvCxnSpPr/>
          <p:nvPr/>
        </p:nvCxnSpPr>
        <p:spPr>
          <a:xfrm flipV="1">
            <a:off x="4608784" y="2180931"/>
            <a:ext cx="101198" cy="158107"/>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3" name="左大括号 42"/>
          <p:cNvSpPr/>
          <p:nvPr/>
        </p:nvSpPr>
        <p:spPr>
          <a:xfrm rot="5400000" flipH="1" flipV="1">
            <a:off x="5143836" y="2463020"/>
            <a:ext cx="185728" cy="541944"/>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675"/>
          </a:p>
        </p:txBody>
      </p:sp>
      <p:sp>
        <p:nvSpPr>
          <p:cNvPr id="44" name="文本框 43"/>
          <p:cNvSpPr txBox="1"/>
          <p:nvPr/>
        </p:nvSpPr>
        <p:spPr>
          <a:xfrm>
            <a:off x="4709979" y="2898371"/>
            <a:ext cx="1139825" cy="299085"/>
          </a:xfrm>
          <a:prstGeom prst="rect">
            <a:avLst/>
          </a:prstGeom>
          <a:noFill/>
        </p:spPr>
        <p:txBody>
          <a:bodyPr wrap="none" rtlCol="0" anchor="t">
            <a:spAutoFit/>
          </a:bodyPr>
          <a:lstStyle/>
          <a:p>
            <a:pPr algn="l" defTabSz="1828800"/>
            <a:r>
              <a:rPr lang="en-US" altLang="zh-CN" sz="2000" b="1">
                <a:solidFill>
                  <a:srgbClr val="7030A0"/>
                </a:solidFill>
                <a:latin typeface="黑体" panose="02010609060101010101" charset="-122"/>
                <a:ea typeface="黑体" panose="02010609060101010101" charset="-122"/>
                <a:cs typeface="Times New Roman" panose="02020603050405020304" pitchFamily="18" charset="0"/>
                <a:sym typeface="+mn-ea"/>
              </a:rPr>
              <a:t>Predicative</a:t>
            </a:r>
            <a:endParaRPr lang="en-US" altLang="zh-CN" sz="2000" b="1">
              <a:solidFill>
                <a:srgbClr val="7030A0"/>
              </a:solidFill>
              <a:latin typeface="黑体" panose="02010609060101010101" charset="-122"/>
              <a:ea typeface="黑体" panose="02010609060101010101" charset="-122"/>
              <a:cs typeface="Times New Roman" panose="02020603050405020304" pitchFamily="18" charset="0"/>
              <a:sym typeface="+mn-ea"/>
            </a:endParaRPr>
          </a:p>
        </p:txBody>
      </p:sp>
      <p:sp>
        <p:nvSpPr>
          <p:cNvPr id="46" name="文本框 45"/>
          <p:cNvSpPr txBox="1"/>
          <p:nvPr/>
        </p:nvSpPr>
        <p:spPr>
          <a:xfrm>
            <a:off x="1003935" y="3174365"/>
            <a:ext cx="7408545" cy="645160"/>
          </a:xfrm>
          <a:prstGeom prst="rect">
            <a:avLst/>
          </a:prstGeom>
          <a:noFill/>
        </p:spPr>
        <p:txBody>
          <a:bodyPr wrap="square" rtlCol="0" anchor="t">
            <a:spAutoFit/>
          </a:bodyPr>
          <a:lstStyle/>
          <a:p>
            <a:pPr algn="l" defTabSz="1828800">
              <a:lnSpc>
                <a:spcPct val="150000"/>
              </a:lnSpc>
              <a:spcBef>
                <a:spcPct val="401000"/>
              </a:spcBef>
              <a:buClrTx/>
              <a:buSzTx/>
              <a:buFont typeface="Wingdings" panose="05000000000000000000" pitchFamily="2" charset="2"/>
              <a:buNone/>
            </a:pPr>
            <a:r>
              <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rPr>
              <a:t>Example 2:  To get good grade requires a lot of hard work.</a:t>
            </a:r>
            <a:endParaRPr lang="en-US" altLang="zh-CN" sz="2400">
              <a:latin typeface="Times New Roman" panose="02020603050405020304" pitchFamily="18" charset="0"/>
              <a:ea typeface="宋体" panose="02010600030101010101" pitchFamily="2" charset="-122"/>
              <a:cs typeface="Times New Roman" panose="02020603050405020304" pitchFamily="18" charset="0"/>
              <a:sym typeface="+mn-ea"/>
            </a:endParaRPr>
          </a:p>
        </p:txBody>
      </p:sp>
      <p:sp>
        <p:nvSpPr>
          <p:cNvPr id="47" name="左大括号 46"/>
          <p:cNvSpPr/>
          <p:nvPr/>
        </p:nvSpPr>
        <p:spPr>
          <a:xfrm rot="5400000" flipH="1" flipV="1">
            <a:off x="3238080" y="3155059"/>
            <a:ext cx="185728" cy="1405341"/>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675"/>
          </a:p>
        </p:txBody>
      </p:sp>
      <p:sp>
        <p:nvSpPr>
          <p:cNvPr id="49" name="文本框 48"/>
          <p:cNvSpPr txBox="1"/>
          <p:nvPr/>
        </p:nvSpPr>
        <p:spPr>
          <a:xfrm>
            <a:off x="2881852" y="4064017"/>
            <a:ext cx="791845" cy="299085"/>
          </a:xfrm>
          <a:prstGeom prst="rect">
            <a:avLst/>
          </a:prstGeom>
          <a:noFill/>
        </p:spPr>
        <p:txBody>
          <a:bodyPr wrap="none" rtlCol="0" anchor="t">
            <a:spAutoFit/>
          </a:bodyPr>
          <a:lstStyle/>
          <a:p>
            <a:pPr algn="l" defTabSz="1828800"/>
            <a:r>
              <a:rPr lang="en-US" altLang="zh-CN" sz="2000" b="1">
                <a:solidFill>
                  <a:srgbClr val="7030A0"/>
                </a:solidFill>
                <a:latin typeface="黑体" panose="02010609060101010101" charset="-122"/>
                <a:ea typeface="黑体" panose="02010609060101010101" charset="-122"/>
                <a:cs typeface="Times New Roman" panose="02020603050405020304" pitchFamily="18" charset="0"/>
                <a:sym typeface="+mn-ea"/>
              </a:rPr>
              <a:t>Subject</a:t>
            </a:r>
            <a:endParaRPr lang="en-US" altLang="zh-CN" sz="2000" b="1">
              <a:solidFill>
                <a:srgbClr val="7030A0"/>
              </a:solidFill>
              <a:latin typeface="黑体" panose="02010609060101010101" charset="-122"/>
              <a:ea typeface="黑体" panose="02010609060101010101" charset="-122"/>
              <a:cs typeface="Times New Roman" panose="02020603050405020304" pitchFamily="18" charset="0"/>
              <a:sym typeface="+mn-ea"/>
            </a:endParaRPr>
          </a:p>
        </p:txBody>
      </p:sp>
      <p:sp>
        <p:nvSpPr>
          <p:cNvPr id="50" name="椭圆 49"/>
          <p:cNvSpPr/>
          <p:nvPr/>
        </p:nvSpPr>
        <p:spPr>
          <a:xfrm>
            <a:off x="4844415" y="3435985"/>
            <a:ext cx="990600" cy="421640"/>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75"/>
          </a:p>
        </p:txBody>
      </p:sp>
      <p:cxnSp>
        <p:nvCxnSpPr>
          <p:cNvPr id="51" name="直接箭头连接符 50"/>
          <p:cNvCxnSpPr/>
          <p:nvPr/>
        </p:nvCxnSpPr>
        <p:spPr>
          <a:xfrm flipH="1">
            <a:off x="5176680" y="3857728"/>
            <a:ext cx="119771" cy="13929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2" name="文本框 51"/>
          <p:cNvSpPr txBox="1"/>
          <p:nvPr/>
        </p:nvSpPr>
        <p:spPr>
          <a:xfrm>
            <a:off x="4902713" y="3964322"/>
            <a:ext cx="695960" cy="398780"/>
          </a:xfrm>
          <a:prstGeom prst="rect">
            <a:avLst/>
          </a:prstGeom>
          <a:noFill/>
          <a:ln w="9525">
            <a:noFill/>
          </a:ln>
        </p:spPr>
        <p:txBody>
          <a:bodyPr wrap="none">
            <a:spAutoFit/>
          </a:bodyPr>
          <a:lstStyle/>
          <a:p>
            <a:pPr algn="l" defTabSz="1828800" eaLnBrk="1" hangingPunct="1">
              <a:buClrTx/>
              <a:buSzTx/>
              <a:buFontTx/>
            </a:pPr>
            <a:r>
              <a:rPr lang="en-US" altLang="zh-CN" sz="2000" b="1">
                <a:solidFill>
                  <a:srgbClr val="7030A0"/>
                </a:solidFill>
                <a:latin typeface="黑体" panose="02010609060101010101" charset="-122"/>
                <a:ea typeface="黑体" panose="02010609060101010101" charset="-122"/>
                <a:cs typeface="Times New Roman" panose="02020603050405020304" pitchFamily="18" charset="0"/>
              </a:rPr>
              <a:t>Verb</a:t>
            </a:r>
            <a:endParaRPr lang="en-US" altLang="zh-CN" sz="2000" b="1">
              <a:solidFill>
                <a:srgbClr val="7030A0"/>
              </a:solidFill>
              <a:latin typeface="黑体" panose="02010609060101010101" charset="-122"/>
              <a:ea typeface="黑体" panose="02010609060101010101" charset="-122"/>
              <a:cs typeface="Times New Roman" panose="02020603050405020304" pitchFamily="18" charset="0"/>
            </a:endParaRPr>
          </a:p>
        </p:txBody>
      </p:sp>
      <p:sp>
        <p:nvSpPr>
          <p:cNvPr id="53" name="文本框 52"/>
          <p:cNvSpPr txBox="1"/>
          <p:nvPr/>
        </p:nvSpPr>
        <p:spPr>
          <a:xfrm>
            <a:off x="4414730" y="4167448"/>
            <a:ext cx="1850390" cy="398780"/>
          </a:xfrm>
          <a:prstGeom prst="rect">
            <a:avLst/>
          </a:prstGeom>
          <a:noFill/>
        </p:spPr>
        <p:txBody>
          <a:bodyPr wrap="none" rtlCol="0">
            <a:spAutoFit/>
          </a:bodyPr>
          <a:lstStyle/>
          <a:p>
            <a:r>
              <a:rPr lang="en-US" altLang="zh-CN" sz="2000" b="1" err="1">
                <a:solidFill>
                  <a:srgbClr val="FF0000"/>
                </a:solidFill>
                <a:latin typeface="黑体" panose="02010609060101010101" charset="-122"/>
                <a:ea typeface="黑体" panose="02010609060101010101" charset="-122"/>
              </a:rPr>
              <a:t>Singular form</a:t>
            </a:r>
            <a:endParaRPr lang="en-US" altLang="zh-CN" sz="2000" b="1" err="1">
              <a:solidFill>
                <a:srgbClr val="FF0000"/>
              </a:solidFill>
              <a:latin typeface="黑体" panose="02010609060101010101" charset="-122"/>
              <a:ea typeface="黑体" panose="02010609060101010101" charset="-122"/>
            </a:endParaRPr>
          </a:p>
        </p:txBody>
      </p:sp>
      <p:sp>
        <p:nvSpPr>
          <p:cNvPr id="54" name="左大括号 53"/>
          <p:cNvSpPr/>
          <p:nvPr/>
        </p:nvSpPr>
        <p:spPr>
          <a:xfrm rot="5400000" flipH="1" flipV="1">
            <a:off x="6917055" y="2963545"/>
            <a:ext cx="199390" cy="1803400"/>
          </a:xfrm>
          <a:prstGeom prst="lef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675"/>
          </a:p>
        </p:txBody>
      </p:sp>
      <p:sp>
        <p:nvSpPr>
          <p:cNvPr id="55" name="文本框 54"/>
          <p:cNvSpPr txBox="1"/>
          <p:nvPr/>
        </p:nvSpPr>
        <p:spPr>
          <a:xfrm>
            <a:off x="6371590" y="3964305"/>
            <a:ext cx="1004570" cy="398780"/>
          </a:xfrm>
          <a:prstGeom prst="rect">
            <a:avLst/>
          </a:prstGeom>
          <a:noFill/>
        </p:spPr>
        <p:txBody>
          <a:bodyPr wrap="square" rtlCol="0" anchor="t">
            <a:spAutoFit/>
          </a:bodyPr>
          <a:lstStyle/>
          <a:p>
            <a:pPr algn="l" defTabSz="1828800"/>
            <a:r>
              <a:rPr lang="en-US" altLang="zh-CN" sz="2000" b="1">
                <a:solidFill>
                  <a:srgbClr val="7030A0"/>
                </a:solidFill>
                <a:latin typeface="黑体" panose="02010609060101010101" charset="-122"/>
                <a:ea typeface="黑体" panose="02010609060101010101" charset="-122"/>
                <a:cs typeface="Times New Roman" panose="02020603050405020304" pitchFamily="18" charset="0"/>
                <a:sym typeface="+mn-ea"/>
              </a:rPr>
              <a:t>Object</a:t>
            </a:r>
            <a:endParaRPr lang="en-US" altLang="zh-CN" sz="2000" b="1">
              <a:solidFill>
                <a:srgbClr val="7030A0"/>
              </a:solidFill>
              <a:latin typeface="黑体" panose="02010609060101010101" charset="-122"/>
              <a:ea typeface="黑体" panose="02010609060101010101" charset="-122"/>
              <a:cs typeface="Times New Roman" panose="02020603050405020304" pitchFamily="18" charset="0"/>
              <a:sym typeface="+mn-ea"/>
            </a:endParaRPr>
          </a:p>
        </p:txBody>
      </p:sp>
      <p:sp>
        <p:nvSpPr>
          <p:cNvPr id="23" name="矩形 22"/>
          <p:cNvSpPr/>
          <p:nvPr/>
        </p:nvSpPr>
        <p:spPr>
          <a:xfrm>
            <a:off x="4598335" y="317961"/>
            <a:ext cx="1120775" cy="521970"/>
          </a:xfrm>
          <a:prstGeom prst="rect">
            <a:avLst/>
          </a:prstGeom>
        </p:spPr>
        <p:txBody>
          <a:bodyPr wrap="none">
            <a:spAutoFit/>
          </a:bodyPr>
          <a:lstStyle/>
          <a:p>
            <a:r>
              <a:rPr lang="en-US" altLang="zh-CN" sz="2800" b="1">
                <a:solidFill>
                  <a:srgbClr val="752B00"/>
                </a:solidFill>
                <a:latin typeface="Times New Roman" panose="02020603050405020304" pitchFamily="18" charset="0"/>
                <a:cs typeface="Times New Roman" panose="02020603050405020304" pitchFamily="18" charset="0"/>
              </a:rPr>
              <a:t>Part 1</a:t>
            </a:r>
            <a:endParaRPr lang="en-US" altLang="zh-CN" sz="2800" b="1">
              <a:solidFill>
                <a:srgbClr val="752B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5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21" grpId="0"/>
      <p:bldP spid="33" grpId="0"/>
      <p:bldP spid="36" grpId="0" bldLvl="0" animBg="1"/>
      <p:bldP spid="37" grpId="0"/>
      <p:bldP spid="40" grpId="0" bldLvl="0" animBg="1"/>
      <p:bldP spid="43" grpId="0" bldLvl="0" animBg="1"/>
      <p:bldP spid="44" grpId="0"/>
      <p:bldP spid="46" grpId="0"/>
      <p:bldP spid="47" grpId="0" bldLvl="0" animBg="1"/>
      <p:bldP spid="49" grpId="0"/>
      <p:bldP spid="50" grpId="0" bldLvl="0" animBg="1"/>
      <p:bldP spid="52" grpId="0"/>
      <p:bldP spid="53" grpId="0"/>
      <p:bldP spid="54" grpId="0" bldLvl="0" animBg="1"/>
      <p:bldP spid="55" grpId="0"/>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剪去单角的矩形 14"/>
          <p:cNvSpPr/>
          <p:nvPr/>
        </p:nvSpPr>
        <p:spPr>
          <a:xfrm>
            <a:off x="587375" y="1096645"/>
            <a:ext cx="7891780" cy="3416935"/>
          </a:xfrm>
          <a:prstGeom prst="snip1Rect">
            <a:avLst>
              <a:gd name="adj" fmla="val 26957"/>
            </a:avLst>
          </a:prstGeom>
          <a:solidFill>
            <a:schemeClr val="bg1"/>
          </a:solidFill>
          <a:ln w="25400">
            <a:solidFill>
              <a:srgbClr val="5B71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675"/>
          </a:p>
        </p:txBody>
      </p:sp>
      <p:sp>
        <p:nvSpPr>
          <p:cNvPr id="5" name="矩形 4"/>
          <p:cNvSpPr/>
          <p:nvPr/>
        </p:nvSpPr>
        <p:spPr>
          <a:xfrm>
            <a:off x="655563" y="309975"/>
            <a:ext cx="1007745" cy="321945"/>
          </a:xfrm>
          <a:prstGeom prst="rect">
            <a:avLst/>
          </a:prstGeom>
        </p:spPr>
        <p:txBody>
          <a:bodyPr wrap="none">
            <a:spAutoFit/>
          </a:bodyPr>
          <a:lstStyle/>
          <a:p>
            <a:r>
              <a:rPr lang="en-US" altLang="zh-CN" sz="1500" b="1">
                <a:solidFill>
                  <a:srgbClr val="752B00"/>
                </a:solidFill>
                <a:latin typeface="Times New Roman" panose="02020603050405020304" pitchFamily="18" charset="0"/>
                <a:cs typeface="Times New Roman" panose="02020603050405020304" pitchFamily="18" charset="0"/>
              </a:rPr>
              <a:t>Grammar</a:t>
            </a:r>
            <a:endParaRPr lang="en-US" altLang="zh-CN" sz="1500" b="1">
              <a:solidFill>
                <a:srgbClr val="752B00"/>
              </a:solidFill>
              <a:latin typeface="Times New Roman" panose="02020603050405020304" pitchFamily="18" charset="0"/>
              <a:cs typeface="Times New Roman" panose="02020603050405020304" pitchFamily="18" charset="0"/>
            </a:endParaRPr>
          </a:p>
        </p:txBody>
      </p:sp>
      <p:sp>
        <p:nvSpPr>
          <p:cNvPr id="18" name="文本框 17"/>
          <p:cNvSpPr txBox="1"/>
          <p:nvPr/>
        </p:nvSpPr>
        <p:spPr>
          <a:xfrm>
            <a:off x="833120" y="983615"/>
            <a:ext cx="6171565" cy="1014730"/>
          </a:xfrm>
          <a:prstGeom prst="rect">
            <a:avLst/>
          </a:prstGeom>
          <a:noFill/>
        </p:spPr>
        <p:txBody>
          <a:bodyPr wrap="square" rtlCol="0" anchor="t">
            <a:spAutoFit/>
          </a:bodyPr>
          <a:lstStyle/>
          <a:p>
            <a:pPr algn="l" fontAlgn="auto">
              <a:lnSpc>
                <a:spcPct val="150000"/>
              </a:lnSpc>
              <a:buClrTx/>
              <a:buSzTx/>
              <a:buFontTx/>
            </a:pPr>
            <a:r>
              <a:rPr lang="en-US" altLang="zh-CN" sz="2000" b="1" kern="0">
                <a:solidFill>
                  <a:srgbClr val="FF0000"/>
                </a:solidFill>
                <a:latin typeface="Times New Roman" panose="02020603050405020304" pitchFamily="18" charset="0"/>
                <a:ea typeface="黑体" panose="02010609060101010101" charset="-122"/>
                <a:cs typeface="Times New Roman" panose="02020603050405020304" pitchFamily="18" charset="0"/>
                <a:sym typeface="+mn-ea"/>
              </a:rPr>
              <a:t>Infinitive as the real subject of the sentence:</a:t>
            </a:r>
            <a:br>
              <a:rPr lang="en-US" altLang="zh-CN" sz="2000" b="1" kern="0">
                <a:solidFill>
                  <a:srgbClr val="FF0000"/>
                </a:solidFill>
                <a:latin typeface="Times New Roman" panose="02020603050405020304" pitchFamily="18" charset="0"/>
                <a:ea typeface="黑体" panose="02010609060101010101" charset="-122"/>
                <a:cs typeface="Times New Roman" panose="02020603050405020304" pitchFamily="18" charset="0"/>
                <a:sym typeface="+mn-ea"/>
              </a:rPr>
            </a:br>
            <a:endParaRPr lang="en-US" altLang="zh-CN" sz="2000" b="1" kern="0">
              <a:solidFill>
                <a:srgbClr val="FF0000"/>
              </a:solidFill>
              <a:latin typeface="Times New Roman" panose="02020603050405020304" pitchFamily="18" charset="0"/>
              <a:ea typeface="黑体" panose="02010609060101010101" charset="-122"/>
              <a:cs typeface="Times New Roman" panose="02020603050405020304" pitchFamily="18" charset="0"/>
            </a:endParaRPr>
          </a:p>
        </p:txBody>
      </p:sp>
      <p:sp>
        <p:nvSpPr>
          <p:cNvPr id="19" name="文本框 18"/>
          <p:cNvSpPr txBox="1"/>
          <p:nvPr/>
        </p:nvSpPr>
        <p:spPr>
          <a:xfrm>
            <a:off x="837565" y="1652270"/>
            <a:ext cx="6708775" cy="398780"/>
          </a:xfrm>
          <a:prstGeom prst="rect">
            <a:avLst/>
          </a:prstGeom>
          <a:noFill/>
        </p:spPr>
        <p:txBody>
          <a:bodyPr wrap="square" rtlCol="0" anchor="t">
            <a:spAutoFit/>
          </a:bodyPr>
          <a:lstStyle/>
          <a:p>
            <a:pPr marL="571500" indent="-571500">
              <a:buClr>
                <a:srgbClr val="7030A0"/>
              </a:buClr>
              <a:buFont typeface="Wingdings" panose="05000000000000000000" charset="0"/>
              <a:buChar char="ü"/>
            </a:pPr>
            <a:r>
              <a:rPr lang="en-US" altLang="zh-CN" sz="2000" kern="0">
                <a:latin typeface="Times New Roman" panose="02020603050405020304" pitchFamily="18" charset="0"/>
                <a:ea typeface="黑体" panose="02010609060101010101" charset="-122"/>
                <a:cs typeface="Times New Roman" panose="02020603050405020304" pitchFamily="18" charset="0"/>
                <a:sym typeface="+mn-ea"/>
              </a:rPr>
              <a:t>It is +adj.+(for sb) to do </a:t>
            </a:r>
            <a:r>
              <a:rPr lang="zh-CN" altLang="en-US" sz="2000" kern="0">
                <a:solidFill>
                  <a:srgbClr val="00B0F0"/>
                </a:solidFill>
                <a:latin typeface="Times New Roman" panose="02020603050405020304" pitchFamily="18" charset="0"/>
                <a:ea typeface="黑体" panose="02010609060101010101" charset="-122"/>
                <a:cs typeface="Times New Roman" panose="02020603050405020304" pitchFamily="18" charset="0"/>
                <a:sym typeface="+mn-ea"/>
              </a:rPr>
              <a:t>（</a:t>
            </a:r>
            <a:r>
              <a:rPr lang="en-US" altLang="zh-CN" sz="2000" kern="0">
                <a:solidFill>
                  <a:srgbClr val="00B0F0"/>
                </a:solidFill>
                <a:latin typeface="Times New Roman" panose="02020603050405020304" pitchFamily="18" charset="0"/>
                <a:ea typeface="黑体" panose="02010609060101010101" charset="-122"/>
                <a:cs typeface="Times New Roman" panose="02020603050405020304" pitchFamily="18" charset="0"/>
                <a:sym typeface="+mn-ea"/>
              </a:rPr>
              <a:t>describing sth.)</a:t>
            </a:r>
            <a:r>
              <a:rPr lang="zh-CN" altLang="en-US" sz="2000" kern="0">
                <a:latin typeface="Times New Roman" panose="02020603050405020304" pitchFamily="18" charset="0"/>
                <a:ea typeface="黑体" panose="02010609060101010101" charset="-122"/>
                <a:cs typeface="Times New Roman" panose="02020603050405020304" pitchFamily="18" charset="0"/>
                <a:sym typeface="+mn-ea"/>
              </a:rPr>
              <a:t> </a:t>
            </a:r>
            <a:endParaRPr lang="zh-CN" altLang="en-US" sz="2000" kern="0">
              <a:latin typeface="Times New Roman" panose="02020603050405020304" pitchFamily="18" charset="0"/>
              <a:ea typeface="黑体" panose="02010609060101010101" charset="-122"/>
              <a:cs typeface="Times New Roman" panose="02020603050405020304" pitchFamily="18" charset="0"/>
              <a:sym typeface="+mn-ea"/>
            </a:endParaRPr>
          </a:p>
        </p:txBody>
      </p:sp>
      <p:sp>
        <p:nvSpPr>
          <p:cNvPr id="21" name="矩形 20"/>
          <p:cNvSpPr/>
          <p:nvPr/>
        </p:nvSpPr>
        <p:spPr>
          <a:xfrm>
            <a:off x="991235" y="2051050"/>
            <a:ext cx="7334250" cy="706755"/>
          </a:xfrm>
          <a:prstGeom prst="rect">
            <a:avLst/>
          </a:prstGeom>
        </p:spPr>
        <p:txBody>
          <a:bodyPr wrap="square">
            <a:spAutoFit/>
          </a:bodyPr>
          <a:lstStyle/>
          <a:p>
            <a:r>
              <a:rPr lang="en-US" altLang="zh-CN" sz="2000" b="1" kern="0">
                <a:solidFill>
                  <a:srgbClr val="FF0066"/>
                </a:solidFill>
                <a:latin typeface="Times New Roman" panose="02020603050405020304" pitchFamily="18" charset="0"/>
                <a:cs typeface="Times New Roman" panose="02020603050405020304" pitchFamily="18" charset="0"/>
              </a:rPr>
              <a:t>(adj: easy ,difficult, comfortable, pleasant, light, </a:t>
            </a:r>
            <a:r>
              <a:rPr lang="en-US" altLang="zh-CN" sz="2000" b="1" kern="0">
                <a:solidFill>
                  <a:srgbClr val="FF0066"/>
                </a:solidFill>
                <a:latin typeface="Times New Roman" panose="02020603050405020304" pitchFamily="18" charset="0"/>
                <a:cs typeface="Times New Roman" panose="02020603050405020304" pitchFamily="18" charset="0"/>
                <a:sym typeface="+mn-ea"/>
              </a:rPr>
              <a:t>heavy,</a:t>
            </a:r>
            <a:r>
              <a:rPr lang="en-US" altLang="zh-CN" sz="2000" b="1" kern="0">
                <a:solidFill>
                  <a:srgbClr val="FF0066"/>
                </a:solidFill>
                <a:latin typeface="Times New Roman" panose="02020603050405020304" pitchFamily="18" charset="0"/>
                <a:cs typeface="Times New Roman" panose="02020603050405020304" pitchFamily="18" charset="0"/>
              </a:rPr>
              <a:t>dangerous</a:t>
            </a:r>
            <a:r>
              <a:rPr lang="zh-CN" altLang="en-US" sz="2000" b="1" kern="0">
                <a:solidFill>
                  <a:srgbClr val="FF0066"/>
                </a:solidFill>
                <a:latin typeface="Times New Roman" panose="02020603050405020304" pitchFamily="18" charset="0"/>
                <a:cs typeface="Times New Roman" panose="02020603050405020304" pitchFamily="18" charset="0"/>
              </a:rPr>
              <a:t>， </a:t>
            </a:r>
            <a:r>
              <a:rPr lang="en-US" altLang="zh-CN" sz="2000" b="1" kern="0">
                <a:solidFill>
                  <a:srgbClr val="FF0066"/>
                </a:solidFill>
                <a:latin typeface="Times New Roman" panose="02020603050405020304" pitchFamily="18" charset="0"/>
                <a:cs typeface="Times New Roman" panose="02020603050405020304" pitchFamily="18" charset="0"/>
              </a:rPr>
              <a:t>tiresome, interesting , fit)</a:t>
            </a:r>
            <a:endParaRPr lang="en-US" altLang="zh-CN" sz="2000" b="1" kern="0">
              <a:solidFill>
                <a:srgbClr val="FF0066"/>
              </a:solidFill>
              <a:latin typeface="Times New Roman" panose="02020603050405020304" pitchFamily="18" charset="0"/>
              <a:cs typeface="Times New Roman" panose="02020603050405020304" pitchFamily="18" charset="0"/>
            </a:endParaRPr>
          </a:p>
        </p:txBody>
      </p:sp>
      <p:sp>
        <p:nvSpPr>
          <p:cNvPr id="23" name="文本框 22"/>
          <p:cNvSpPr txBox="1"/>
          <p:nvPr/>
        </p:nvSpPr>
        <p:spPr>
          <a:xfrm>
            <a:off x="837565" y="2608580"/>
            <a:ext cx="7487920" cy="706755"/>
          </a:xfrm>
          <a:prstGeom prst="rect">
            <a:avLst/>
          </a:prstGeom>
          <a:noFill/>
        </p:spPr>
        <p:txBody>
          <a:bodyPr wrap="square" rtlCol="0" anchor="t">
            <a:spAutoFit/>
          </a:bodyPr>
          <a:lstStyle/>
          <a:p>
            <a:pPr indent="0">
              <a:buClr>
                <a:srgbClr val="7030A0"/>
              </a:buClr>
              <a:buFont typeface="Wingdings" panose="05000000000000000000" charset="0"/>
              <a:buNone/>
            </a:pPr>
            <a:r>
              <a:rPr lang="en-US" altLang="zh-CN" sz="2000" kern="0">
                <a:latin typeface="Times New Roman" panose="02020603050405020304" pitchFamily="18" charset="0"/>
                <a:ea typeface="黑体" panose="02010609060101010101" charset="-122"/>
                <a:cs typeface="Times New Roman" panose="02020603050405020304" pitchFamily="18" charset="0"/>
                <a:sym typeface="+mn-ea"/>
              </a:rPr>
              <a:t>It is important for everyone to learn English well in our rapidly developing world.</a:t>
            </a:r>
            <a:endParaRPr lang="en-US" altLang="zh-CN" sz="2000" kern="0">
              <a:latin typeface="Times New Roman" panose="02020603050405020304" pitchFamily="18" charset="0"/>
              <a:ea typeface="黑体" panose="02010609060101010101" charset="-122"/>
              <a:cs typeface="Times New Roman" panose="02020603050405020304" pitchFamily="18" charset="0"/>
              <a:sym typeface="+mn-ea"/>
            </a:endParaRPr>
          </a:p>
        </p:txBody>
      </p:sp>
      <p:sp>
        <p:nvSpPr>
          <p:cNvPr id="24" name="文本框 23"/>
          <p:cNvSpPr txBox="1"/>
          <p:nvPr/>
        </p:nvSpPr>
        <p:spPr>
          <a:xfrm>
            <a:off x="908050" y="3152775"/>
            <a:ext cx="5840730" cy="398780"/>
          </a:xfrm>
          <a:prstGeom prst="rect">
            <a:avLst/>
          </a:prstGeom>
          <a:noFill/>
        </p:spPr>
        <p:txBody>
          <a:bodyPr wrap="square" rtlCol="0" anchor="t">
            <a:spAutoFit/>
          </a:bodyPr>
          <a:lstStyle/>
          <a:p>
            <a:pPr marL="571500" indent="-571500" algn="l">
              <a:buClr>
                <a:srgbClr val="7030A0"/>
              </a:buClr>
              <a:buSzTx/>
              <a:buFont typeface="Wingdings" panose="05000000000000000000" charset="0"/>
              <a:buChar char="ü"/>
            </a:pPr>
            <a:r>
              <a:rPr lang="en-US" altLang="zh-CN" sz="2000" kern="0">
                <a:latin typeface="Times New Roman" panose="02020603050405020304" pitchFamily="18" charset="0"/>
                <a:ea typeface="黑体" panose="02010609060101010101" charset="-122"/>
                <a:cs typeface="Times New Roman" panose="02020603050405020304" pitchFamily="18" charset="0"/>
                <a:sym typeface="+mn-ea"/>
              </a:rPr>
              <a:t>It is +adj.+(of sb) to do </a:t>
            </a:r>
            <a:r>
              <a:rPr lang="en-US" altLang="zh-CN" sz="2000" kern="0">
                <a:solidFill>
                  <a:srgbClr val="00B0F0"/>
                </a:solidFill>
                <a:latin typeface="Times New Roman" panose="02020603050405020304" pitchFamily="18" charset="0"/>
                <a:ea typeface="黑体" panose="02010609060101010101" charset="-122"/>
                <a:cs typeface="Times New Roman" panose="02020603050405020304" pitchFamily="18" charset="0"/>
                <a:sym typeface="+mn-ea"/>
              </a:rPr>
              <a:t>(descrbing a person)</a:t>
            </a:r>
            <a:endParaRPr lang="en-US" altLang="zh-CN" sz="2000" kern="0">
              <a:solidFill>
                <a:srgbClr val="00B0F0"/>
              </a:solidFill>
              <a:latin typeface="Times New Roman" panose="02020603050405020304" pitchFamily="18" charset="0"/>
              <a:ea typeface="黑体" panose="02010609060101010101" charset="-122"/>
              <a:cs typeface="Times New Roman" panose="02020603050405020304" pitchFamily="18" charset="0"/>
              <a:sym typeface="+mn-ea"/>
            </a:endParaRPr>
          </a:p>
        </p:txBody>
      </p:sp>
      <p:sp>
        <p:nvSpPr>
          <p:cNvPr id="26" name="Rectangle 21"/>
          <p:cNvSpPr>
            <a:spLocks noChangeArrowheads="1"/>
          </p:cNvSpPr>
          <p:nvPr/>
        </p:nvSpPr>
        <p:spPr bwMode="auto">
          <a:xfrm>
            <a:off x="941705" y="3464560"/>
            <a:ext cx="7259955" cy="706755"/>
          </a:xfrm>
          <a:prstGeom prst="rect">
            <a:avLst/>
          </a:prstGeom>
          <a:noFill/>
          <a:ln w="9525">
            <a:noFill/>
            <a:miter lim="800000"/>
          </a:ln>
        </p:spPr>
        <p:txBody>
          <a:bodyPr wrap="square">
            <a:spAutoFit/>
          </a:bodyPr>
          <a:lstStyle/>
          <a:p>
            <a:pPr marL="0" marR="0" lvl="0" algn="l" defTabSz="457200" eaLnBrk="1" fontAlgn="auto" latinLnBrk="0" hangingPunct="1">
              <a:lnSpc>
                <a:spcPct val="100000"/>
              </a:lnSpc>
              <a:buClrTx/>
              <a:buSzTx/>
              <a:buFontTx/>
              <a:buNone/>
            </a:pPr>
            <a:r>
              <a:rPr lang="en-US" altLang="zh-CN" sz="2000" b="1" kern="0">
                <a:solidFill>
                  <a:srgbClr val="FF0066"/>
                </a:solidFill>
                <a:latin typeface="Times New Roman" panose="02020603050405020304" pitchFamily="18" charset="0"/>
                <a:cs typeface="Times New Roman" panose="02020603050405020304" pitchFamily="18" charset="0"/>
              </a:rPr>
              <a:t>(adj:  kind, good, nice, wise, unwise, clever, silly, stupid, foolish, careless, rude, polite, naughty)</a:t>
            </a:r>
            <a:endParaRPr lang="en-US" altLang="zh-CN" sz="2000" b="1" kern="0">
              <a:solidFill>
                <a:srgbClr val="FF0066"/>
              </a:solidFill>
              <a:latin typeface="Times New Roman" panose="02020603050405020304" pitchFamily="18" charset="0"/>
              <a:cs typeface="Times New Roman" panose="02020603050405020304" pitchFamily="18" charset="0"/>
            </a:endParaRPr>
          </a:p>
        </p:txBody>
      </p:sp>
      <p:sp>
        <p:nvSpPr>
          <p:cNvPr id="27" name="文本框 26"/>
          <p:cNvSpPr txBox="1"/>
          <p:nvPr/>
        </p:nvSpPr>
        <p:spPr>
          <a:xfrm>
            <a:off x="908050" y="4114800"/>
            <a:ext cx="7492365" cy="398780"/>
          </a:xfrm>
          <a:prstGeom prst="rect">
            <a:avLst/>
          </a:prstGeom>
          <a:noFill/>
        </p:spPr>
        <p:txBody>
          <a:bodyPr wrap="square" rtlCol="0" anchor="t">
            <a:spAutoFit/>
          </a:bodyPr>
          <a:lstStyle/>
          <a:p>
            <a:r>
              <a:rPr lang="zh-CN" altLang="en-US" sz="1350">
                <a:latin typeface="Times New Roman" panose="02020603050405020304" pitchFamily="18" charset="0"/>
                <a:cs typeface="Times New Roman" panose="02020603050405020304" pitchFamily="18" charset="0"/>
                <a:sym typeface="+mn-ea"/>
              </a:rPr>
              <a:t> </a:t>
            </a:r>
            <a:r>
              <a:rPr lang="en-US" altLang="zh-CN" sz="2000" kern="0">
                <a:latin typeface="Times New Roman" panose="02020603050405020304" pitchFamily="18" charset="0"/>
                <a:ea typeface="黑体" panose="02010609060101010101" charset="-122"/>
                <a:cs typeface="Times New Roman" panose="02020603050405020304" pitchFamily="18" charset="0"/>
                <a:sym typeface="+mn-ea"/>
              </a:rPr>
              <a:t>It is nice of you to give me such advice.</a:t>
            </a:r>
            <a:endParaRPr lang="en-US" altLang="zh-CN" sz="2000" kern="0">
              <a:latin typeface="Times New Roman" panose="02020603050405020304" pitchFamily="18" charset="0"/>
              <a:ea typeface="黑体" panose="02010609060101010101" charset="-122"/>
              <a:cs typeface="Times New Roman" panose="02020603050405020304" pitchFamily="18" charset="0"/>
              <a:sym typeface="+mn-ea"/>
            </a:endParaRPr>
          </a:p>
        </p:txBody>
      </p:sp>
      <p:sp>
        <p:nvSpPr>
          <p:cNvPr id="8" name="矩形 7"/>
          <p:cNvSpPr/>
          <p:nvPr/>
        </p:nvSpPr>
        <p:spPr>
          <a:xfrm>
            <a:off x="655245" y="317833"/>
            <a:ext cx="3522345" cy="521970"/>
          </a:xfrm>
          <a:prstGeom prst="rect">
            <a:avLst/>
          </a:prstGeom>
          <a:ln w="34925">
            <a:solidFill>
              <a:srgbClr val="C00000"/>
            </a:solidFill>
          </a:ln>
        </p:spPr>
        <p:style>
          <a:lnRef idx="2">
            <a:schemeClr val="accent1"/>
          </a:lnRef>
          <a:fillRef idx="1">
            <a:schemeClr val="lt1"/>
          </a:fillRef>
          <a:effectRef idx="0">
            <a:schemeClr val="accent1"/>
          </a:effectRef>
          <a:fontRef idx="minor">
            <a:schemeClr val="dk1"/>
          </a:fontRef>
        </p:style>
        <p:txBody>
          <a:bodyPr wrap="none">
            <a:spAutoFit/>
          </a:bodyPr>
          <a:lstStyle/>
          <a:p>
            <a:pPr algn="l"/>
            <a:r>
              <a:rPr lang="en-US" altLang="zh-CN" sz="2800" b="1">
                <a:solidFill>
                  <a:srgbClr val="FFC000"/>
                </a:solidFill>
                <a:latin typeface="Times New Roman" panose="02020603050405020304" pitchFamily="18" charset="0"/>
                <a:cs typeface="Times New Roman" panose="02020603050405020304" pitchFamily="18" charset="0"/>
                <a:sym typeface="+mn-ea"/>
              </a:rPr>
              <a:t>A  Exploring the rules</a:t>
            </a:r>
            <a:endParaRPr lang="en-US" altLang="zh-CN" sz="1500" b="1">
              <a:solidFill>
                <a:srgbClr val="752B00"/>
              </a:solidFill>
              <a:latin typeface="Times New Roman" panose="02020603050405020304" pitchFamily="18" charset="0"/>
              <a:cs typeface="Times New Roman" panose="02020603050405020304" pitchFamily="18" charset="0"/>
            </a:endParaRPr>
          </a:p>
        </p:txBody>
      </p:sp>
      <p:sp>
        <p:nvSpPr>
          <p:cNvPr id="9" name="矩形 8"/>
          <p:cNvSpPr/>
          <p:nvPr/>
        </p:nvSpPr>
        <p:spPr>
          <a:xfrm>
            <a:off x="4598335" y="317961"/>
            <a:ext cx="1120775" cy="521970"/>
          </a:xfrm>
          <a:prstGeom prst="rect">
            <a:avLst/>
          </a:prstGeom>
        </p:spPr>
        <p:txBody>
          <a:bodyPr wrap="none">
            <a:spAutoFit/>
          </a:bodyPr>
          <a:lstStyle/>
          <a:p>
            <a:r>
              <a:rPr lang="en-US" altLang="zh-CN" sz="2800" b="1">
                <a:solidFill>
                  <a:srgbClr val="752B00"/>
                </a:solidFill>
                <a:latin typeface="Times New Roman" panose="02020603050405020304" pitchFamily="18" charset="0"/>
                <a:cs typeface="Times New Roman" panose="02020603050405020304" pitchFamily="18" charset="0"/>
              </a:rPr>
              <a:t>Part 2</a:t>
            </a:r>
            <a:endParaRPr lang="en-US" altLang="zh-CN" sz="2800" b="1">
              <a:solidFill>
                <a:srgbClr val="752B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1" grpId="0"/>
      <p:bldP spid="23" grpId="0"/>
      <p:bldP spid="24" grpId="0"/>
      <p:bldP spid="26" grpId="0"/>
      <p:bldP spid="27"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剪去单角的矩形 14"/>
          <p:cNvSpPr/>
          <p:nvPr/>
        </p:nvSpPr>
        <p:spPr>
          <a:xfrm>
            <a:off x="669925" y="1134110"/>
            <a:ext cx="7191375" cy="3232785"/>
          </a:xfrm>
          <a:prstGeom prst="snip1Rect">
            <a:avLst>
              <a:gd name="adj" fmla="val 26957"/>
            </a:avLst>
          </a:prstGeom>
          <a:solidFill>
            <a:schemeClr val="bg1"/>
          </a:solidFill>
          <a:ln w="25400">
            <a:solidFill>
              <a:srgbClr val="5B717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675"/>
          </a:p>
        </p:txBody>
      </p:sp>
      <p:sp>
        <p:nvSpPr>
          <p:cNvPr id="5" name="矩形 4"/>
          <p:cNvSpPr/>
          <p:nvPr/>
        </p:nvSpPr>
        <p:spPr>
          <a:xfrm>
            <a:off x="669850" y="331406"/>
            <a:ext cx="1007745" cy="321945"/>
          </a:xfrm>
          <a:prstGeom prst="rect">
            <a:avLst/>
          </a:prstGeom>
        </p:spPr>
        <p:txBody>
          <a:bodyPr wrap="none">
            <a:spAutoFit/>
          </a:bodyPr>
          <a:lstStyle/>
          <a:p>
            <a:r>
              <a:rPr lang="en-US" altLang="zh-CN" sz="1500" b="1">
                <a:solidFill>
                  <a:srgbClr val="752B00"/>
                </a:solidFill>
                <a:latin typeface="Times New Roman" panose="02020603050405020304" pitchFamily="18" charset="0"/>
                <a:cs typeface="Times New Roman" panose="02020603050405020304" pitchFamily="18" charset="0"/>
              </a:rPr>
              <a:t>Grammar</a:t>
            </a:r>
            <a:endParaRPr lang="en-US" altLang="zh-CN" sz="1500" b="1">
              <a:solidFill>
                <a:srgbClr val="752B00"/>
              </a:solidFill>
              <a:latin typeface="Times New Roman" panose="02020603050405020304" pitchFamily="18" charset="0"/>
              <a:cs typeface="Times New Roman" panose="02020603050405020304" pitchFamily="18" charset="0"/>
            </a:endParaRPr>
          </a:p>
        </p:txBody>
      </p:sp>
      <p:sp>
        <p:nvSpPr>
          <p:cNvPr id="19" name="文本框 18"/>
          <p:cNvSpPr txBox="1"/>
          <p:nvPr/>
        </p:nvSpPr>
        <p:spPr>
          <a:xfrm>
            <a:off x="1677670" y="1626870"/>
            <a:ext cx="3201035" cy="398780"/>
          </a:xfrm>
          <a:prstGeom prst="rect">
            <a:avLst/>
          </a:prstGeom>
          <a:noFill/>
        </p:spPr>
        <p:txBody>
          <a:bodyPr wrap="square" rtlCol="0" anchor="t">
            <a:spAutoFit/>
          </a:bodyPr>
          <a:lstStyle/>
          <a:p>
            <a:pPr marL="571500" indent="-571500" algn="l">
              <a:buClr>
                <a:srgbClr val="7030A0"/>
              </a:buClr>
              <a:buSzTx/>
              <a:buFont typeface="Wingdings" panose="05000000000000000000" charset="0"/>
              <a:buChar char="ü"/>
            </a:pPr>
            <a:r>
              <a:rPr lang="en-US" altLang="zh-CN" sz="2000" kern="0">
                <a:latin typeface="Times New Roman" panose="02020603050405020304" pitchFamily="18" charset="0"/>
                <a:ea typeface="黑体" panose="02010609060101010101" charset="-122"/>
                <a:cs typeface="Times New Roman" panose="02020603050405020304" pitchFamily="18" charset="0"/>
                <a:sym typeface="+mn-ea"/>
              </a:rPr>
              <a:t>It is +n.+ to do sth.</a:t>
            </a:r>
            <a:endParaRPr lang="en-US" altLang="zh-CN" sz="2000" kern="0">
              <a:latin typeface="Times New Roman" panose="02020603050405020304" pitchFamily="18" charset="0"/>
              <a:ea typeface="黑体" panose="02010609060101010101" charset="-122"/>
              <a:cs typeface="Times New Roman" panose="02020603050405020304" pitchFamily="18" charset="0"/>
              <a:sym typeface="+mn-ea"/>
            </a:endParaRPr>
          </a:p>
        </p:txBody>
      </p:sp>
      <p:sp>
        <p:nvSpPr>
          <p:cNvPr id="21" name="矩形 20"/>
          <p:cNvSpPr/>
          <p:nvPr/>
        </p:nvSpPr>
        <p:spPr>
          <a:xfrm>
            <a:off x="1677961" y="2025665"/>
            <a:ext cx="4798445" cy="299085"/>
          </a:xfrm>
          <a:prstGeom prst="rect">
            <a:avLst/>
          </a:prstGeom>
        </p:spPr>
        <p:txBody>
          <a:bodyPr wrap="square">
            <a:spAutoFit/>
          </a:bodyPr>
          <a:lstStyle/>
          <a:p>
            <a:r>
              <a:rPr lang="en-US" altLang="zh-CN" sz="2000" b="1" kern="0">
                <a:solidFill>
                  <a:srgbClr val="FF0066"/>
                </a:solidFill>
                <a:latin typeface="Times New Roman" panose="02020603050405020304" pitchFamily="18" charset="0"/>
                <a:cs typeface="Times New Roman" panose="02020603050405020304" pitchFamily="18" charset="0"/>
              </a:rPr>
              <a:t>( an honour, our duty, a pity, a shame)</a:t>
            </a:r>
            <a:endParaRPr lang="en-US" altLang="zh-CN" sz="2000" b="1" kern="0">
              <a:solidFill>
                <a:srgbClr val="FF0066"/>
              </a:solidFill>
              <a:latin typeface="Times New Roman" panose="02020603050405020304" pitchFamily="18" charset="0"/>
              <a:cs typeface="Times New Roman" panose="02020603050405020304" pitchFamily="18" charset="0"/>
            </a:endParaRPr>
          </a:p>
        </p:txBody>
      </p:sp>
      <p:sp>
        <p:nvSpPr>
          <p:cNvPr id="23" name="文本框 22"/>
          <p:cNvSpPr txBox="1"/>
          <p:nvPr/>
        </p:nvSpPr>
        <p:spPr>
          <a:xfrm>
            <a:off x="1060450" y="2497455"/>
            <a:ext cx="6718300" cy="398780"/>
          </a:xfrm>
          <a:prstGeom prst="rect">
            <a:avLst/>
          </a:prstGeom>
          <a:noFill/>
        </p:spPr>
        <p:txBody>
          <a:bodyPr wrap="square" rtlCol="0" anchor="t">
            <a:spAutoFit/>
          </a:bodyPr>
          <a:lstStyle/>
          <a:p>
            <a:pPr indent="0">
              <a:buClr>
                <a:srgbClr val="7030A0"/>
              </a:buClr>
              <a:buFont typeface="Wingdings" panose="05000000000000000000" charset="0"/>
              <a:buNone/>
            </a:pPr>
            <a:r>
              <a:rPr lang="en-US" altLang="zh-CN" sz="2000" kern="0">
                <a:latin typeface="Times New Roman" panose="02020603050405020304" pitchFamily="18" charset="0"/>
                <a:ea typeface="黑体" panose="02010609060101010101" charset="-122"/>
                <a:cs typeface="Times New Roman" panose="02020603050405020304" pitchFamily="18" charset="0"/>
                <a:sym typeface="+mn-ea"/>
              </a:rPr>
              <a:t>It is an honour to be invited to contribute to your magazine.</a:t>
            </a:r>
            <a:endParaRPr lang="en-US" altLang="zh-CN" sz="2000" kern="0">
              <a:latin typeface="Times New Roman" panose="02020603050405020304" pitchFamily="18" charset="0"/>
              <a:ea typeface="黑体" panose="02010609060101010101" charset="-122"/>
              <a:cs typeface="Times New Roman" panose="02020603050405020304" pitchFamily="18" charset="0"/>
              <a:sym typeface="+mn-ea"/>
            </a:endParaRPr>
          </a:p>
        </p:txBody>
      </p:sp>
      <p:sp>
        <p:nvSpPr>
          <p:cNvPr id="24" name="文本框 23"/>
          <p:cNvSpPr txBox="1"/>
          <p:nvPr/>
        </p:nvSpPr>
        <p:spPr>
          <a:xfrm>
            <a:off x="1677986" y="3089510"/>
            <a:ext cx="3503930" cy="321945"/>
          </a:xfrm>
          <a:prstGeom prst="rect">
            <a:avLst/>
          </a:prstGeom>
          <a:noFill/>
        </p:spPr>
        <p:txBody>
          <a:bodyPr wrap="none" rtlCol="0" anchor="t">
            <a:spAutoFit/>
          </a:bodyPr>
          <a:lstStyle/>
          <a:p>
            <a:pPr marL="571500" indent="-571500" algn="l">
              <a:buClr>
                <a:srgbClr val="7030A0"/>
              </a:buClr>
              <a:buFont typeface="Wingdings" panose="05000000000000000000" charset="0"/>
              <a:buChar char="ü"/>
            </a:pPr>
            <a:r>
              <a:rPr lang="en-US" altLang="zh-CN" sz="2000" kern="0">
                <a:latin typeface="Times New Roman" panose="02020603050405020304" pitchFamily="18" charset="0"/>
                <a:ea typeface="黑体" panose="02010609060101010101" charset="-122"/>
                <a:cs typeface="Times New Roman" panose="02020603050405020304" pitchFamily="18" charset="0"/>
                <a:sym typeface="+mn-ea"/>
              </a:rPr>
              <a:t>It takes/took sb some time to do sth</a:t>
            </a:r>
            <a:r>
              <a:rPr sz="1500" kern="0">
                <a:latin typeface="Times New Roman" panose="02020603050405020304" pitchFamily="18" charset="0"/>
                <a:ea typeface="黑体" panose="02010609060101010101" charset="-122"/>
                <a:cs typeface="Times New Roman" panose="02020603050405020304" pitchFamily="18" charset="0"/>
                <a:sym typeface="+mn-ea"/>
              </a:rPr>
              <a:t>.</a:t>
            </a:r>
            <a:endParaRPr sz="1500" kern="0">
              <a:latin typeface="Times New Roman" panose="02020603050405020304" pitchFamily="18" charset="0"/>
              <a:ea typeface="黑体" panose="02010609060101010101" charset="-122"/>
              <a:cs typeface="Times New Roman" panose="02020603050405020304" pitchFamily="18" charset="0"/>
              <a:sym typeface="+mn-ea"/>
            </a:endParaRPr>
          </a:p>
        </p:txBody>
      </p:sp>
      <p:sp>
        <p:nvSpPr>
          <p:cNvPr id="27" name="文本框 26"/>
          <p:cNvSpPr txBox="1"/>
          <p:nvPr/>
        </p:nvSpPr>
        <p:spPr>
          <a:xfrm>
            <a:off x="1059180" y="3411220"/>
            <a:ext cx="6719570" cy="706755"/>
          </a:xfrm>
          <a:prstGeom prst="rect">
            <a:avLst/>
          </a:prstGeom>
          <a:noFill/>
        </p:spPr>
        <p:txBody>
          <a:bodyPr wrap="square" rtlCol="0" anchor="t">
            <a:spAutoFit/>
          </a:bodyPr>
          <a:lstStyle/>
          <a:p>
            <a:r>
              <a:rPr lang="zh-CN" altLang="en-US" sz="1350">
                <a:latin typeface="Times New Roman" panose="02020603050405020304" pitchFamily="18" charset="0"/>
                <a:cs typeface="Times New Roman" panose="02020603050405020304" pitchFamily="18" charset="0"/>
                <a:sym typeface="+mn-ea"/>
              </a:rPr>
              <a:t> </a:t>
            </a:r>
            <a:r>
              <a:rPr lang="en-US" altLang="zh-CN" sz="2000" kern="0">
                <a:latin typeface="Times New Roman" panose="02020603050405020304" pitchFamily="18" charset="0"/>
                <a:ea typeface="黑体" panose="02010609060101010101" charset="-122"/>
                <a:cs typeface="Times New Roman" panose="02020603050405020304" pitchFamily="18" charset="0"/>
                <a:sym typeface="+mn-ea"/>
              </a:rPr>
              <a:t>It takes me quite a long time to understand the meaning of the painting.</a:t>
            </a:r>
            <a:endParaRPr lang="en-US" altLang="zh-CN" sz="2000" kern="0">
              <a:latin typeface="Times New Roman" panose="02020603050405020304" pitchFamily="18" charset="0"/>
              <a:ea typeface="黑体" panose="02010609060101010101" charset="-122"/>
              <a:cs typeface="Times New Roman" panose="02020603050405020304" pitchFamily="18" charset="0"/>
              <a:sym typeface="+mn-ea"/>
            </a:endParaRPr>
          </a:p>
        </p:txBody>
      </p:sp>
      <p:sp>
        <p:nvSpPr>
          <p:cNvPr id="8" name="矩形 7"/>
          <p:cNvSpPr/>
          <p:nvPr/>
        </p:nvSpPr>
        <p:spPr>
          <a:xfrm>
            <a:off x="655245" y="317833"/>
            <a:ext cx="3522345" cy="521970"/>
          </a:xfrm>
          <a:prstGeom prst="rect">
            <a:avLst/>
          </a:prstGeom>
          <a:ln w="34925">
            <a:solidFill>
              <a:srgbClr val="C00000"/>
            </a:solidFill>
          </a:ln>
        </p:spPr>
        <p:style>
          <a:lnRef idx="2">
            <a:schemeClr val="accent1"/>
          </a:lnRef>
          <a:fillRef idx="1">
            <a:schemeClr val="lt1"/>
          </a:fillRef>
          <a:effectRef idx="0">
            <a:schemeClr val="accent1"/>
          </a:effectRef>
          <a:fontRef idx="minor">
            <a:schemeClr val="dk1"/>
          </a:fontRef>
        </p:style>
        <p:txBody>
          <a:bodyPr wrap="none">
            <a:spAutoFit/>
          </a:bodyPr>
          <a:lstStyle/>
          <a:p>
            <a:pPr algn="l"/>
            <a:r>
              <a:rPr lang="en-US" altLang="zh-CN" sz="2800" b="1">
                <a:solidFill>
                  <a:srgbClr val="FFC000"/>
                </a:solidFill>
                <a:latin typeface="Times New Roman" panose="02020603050405020304" pitchFamily="18" charset="0"/>
                <a:cs typeface="Times New Roman" panose="02020603050405020304" pitchFamily="18" charset="0"/>
                <a:sym typeface="+mn-ea"/>
              </a:rPr>
              <a:t>A  Exploring the rules</a:t>
            </a:r>
            <a:endParaRPr lang="en-US" altLang="zh-CN" sz="1500" b="1">
              <a:solidFill>
                <a:srgbClr val="752B00"/>
              </a:solidFill>
              <a:latin typeface="Times New Roman" panose="02020603050405020304" pitchFamily="18" charset="0"/>
              <a:cs typeface="Times New Roman" panose="02020603050405020304" pitchFamily="18" charset="0"/>
            </a:endParaRPr>
          </a:p>
        </p:txBody>
      </p:sp>
      <p:sp>
        <p:nvSpPr>
          <p:cNvPr id="9" name="矩形 8"/>
          <p:cNvSpPr/>
          <p:nvPr/>
        </p:nvSpPr>
        <p:spPr>
          <a:xfrm>
            <a:off x="4598335" y="317961"/>
            <a:ext cx="1120775" cy="521970"/>
          </a:xfrm>
          <a:prstGeom prst="rect">
            <a:avLst/>
          </a:prstGeom>
        </p:spPr>
        <p:txBody>
          <a:bodyPr wrap="none">
            <a:spAutoFit/>
          </a:bodyPr>
          <a:lstStyle/>
          <a:p>
            <a:r>
              <a:rPr lang="en-US" altLang="zh-CN" sz="2800" b="1">
                <a:solidFill>
                  <a:srgbClr val="752B00"/>
                </a:solidFill>
                <a:latin typeface="Times New Roman" panose="02020603050405020304" pitchFamily="18" charset="0"/>
                <a:cs typeface="Times New Roman" panose="02020603050405020304" pitchFamily="18" charset="0"/>
              </a:rPr>
              <a:t>Part 2</a:t>
            </a:r>
            <a:endParaRPr lang="en-US" altLang="zh-CN" sz="2800" b="1">
              <a:solidFill>
                <a:srgbClr val="752B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3" grpId="0"/>
      <p:bldP spid="24" grpId="0"/>
      <p:bldP spid="27" grpId="0"/>
      <p:bldP spid="9" grpId="0"/>
    </p:bldLst>
  </p:timing>
</p:sld>
</file>

<file path=ppt/tags/tag1.xml><?xml version="1.0" encoding="utf-8"?>
<p:tagLst xmlns:p="http://schemas.openxmlformats.org/presentationml/2006/main">
  <p:tag name="KSO_WM_SPECIAL_SOURCE" val="bdnull"/>
</p:tagLst>
</file>

<file path=ppt/tags/tag2.xml><?xml version="1.0" encoding="utf-8"?>
<p:tagLst xmlns:p="http://schemas.openxmlformats.org/presentationml/2006/main">
  <p:tag name="TABLE_ENDDRAG_ORIGIN_RECT" val="647*163"/>
  <p:tag name="TABLE_ENDDRAG_RECT" val="107*208*647*163"/>
  <p:tag name="KSO_WM_UNIT_TABLE_BEAUTIFY" val="{e809ff5b-626c-4e1b-8c83-f25ff09c089a}"/>
</p:tagLst>
</file>

<file path=ppt/tags/tag3.xml><?xml version="1.0" encoding="utf-8"?>
<p:tagLst xmlns:p="http://schemas.openxmlformats.org/presentationml/2006/main">
  <p:tag name="KSO_WM_SPECIAL_SOURCE" val="bdnull"/>
</p:tagLst>
</file>

<file path=ppt/tags/tag4.xml><?xml version="1.0" encoding="utf-8"?>
<p:tagLst xmlns:p="http://schemas.openxmlformats.org/presentationml/2006/main">
  <p:tag name="KSO_WM_SPECIAL_SOURCE" val="bdnull"/>
</p:tagLst>
</file>

<file path=ppt/tags/tag5.xml><?xml version="1.0" encoding="utf-8"?>
<p:tagLst xmlns:p="http://schemas.openxmlformats.org/presentationml/2006/main">
  <p:tag name="KSO_WM_SPECIAL_SOURCE" val="bdnull"/>
</p:tagLst>
</file>

<file path=ppt/tags/tag6.xml><?xml version="1.0" encoding="utf-8"?>
<p:tagLst xmlns:p="http://schemas.openxmlformats.org/presentationml/2006/main">
  <p:tag name="KSO_WM_SPECIAL_SOURCE" val="bdnull"/>
</p:tagLst>
</file>

<file path=ppt/theme/theme1.xml><?xml version="1.0" encoding="utf-8"?>
<a:theme xmlns:a="http://schemas.openxmlformats.org/drawingml/2006/main" name="Office 主题">
  <a:themeElements>
    <a:clrScheme name="2泡泡小清新年中">
      <a:dk1>
        <a:sysClr val="windowText" lastClr="000000"/>
      </a:dk1>
      <a:lt1>
        <a:sysClr val="window" lastClr="FFFFFF"/>
      </a:lt1>
      <a:dk2>
        <a:srgbClr val="EEF2F5"/>
      </a:dk2>
      <a:lt2>
        <a:srgbClr val="E7E6E6"/>
      </a:lt2>
      <a:accent1>
        <a:srgbClr val="E2AC8A"/>
      </a:accent1>
      <a:accent2>
        <a:srgbClr val="DFBEAB"/>
      </a:accent2>
      <a:accent3>
        <a:srgbClr val="F0C5B4"/>
      </a:accent3>
      <a:accent4>
        <a:srgbClr val="CFD2D7"/>
      </a:accent4>
      <a:accent5>
        <a:srgbClr val="4472C4"/>
      </a:accent5>
      <a:accent6>
        <a:srgbClr val="70AD47"/>
      </a:accent6>
      <a:hlink>
        <a:srgbClr val="000000"/>
      </a:hlink>
      <a:folHlink>
        <a:srgbClr val="954F72"/>
      </a:folHlink>
    </a:clrScheme>
    <a:fontScheme name="标准3">
      <a:majorFont>
        <a:latin typeface="华文细黑"/>
        <a:ea typeface="微软雅黑"/>
        <a:cs typeface="Arial"/>
      </a:majorFont>
      <a:minorFont>
        <a:latin typeface="Calibri Light"/>
        <a:ea typeface="微软雅黑 Light"/>
        <a:cs typeface="Arial"/>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默认设计模板">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默认设计模板">
      <a:majorFont>
        <a:latin typeface="Arial"/>
        <a:ea typeface="宋体"/>
        <a:cs typeface="Arial"/>
      </a:majorFont>
      <a:minorFont>
        <a:latin typeface="Arial"/>
        <a:ea typeface="宋体"/>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6">
            <a:lumMod val="60000"/>
            <a:lumOff val="40000"/>
          </a:schemeClr>
        </a:solidFill>
        <a:ln>
          <a:noFill/>
        </a:ln>
      </a:spPr>
      <a:bodyPr anchor="ctr"/>
      <a:lstStyle>
        <a:defPPr algn="ctr" eaLnBrk="1" hangingPunct="1">
          <a:lnSpc>
            <a:spcPct val="100000"/>
          </a:lnSpc>
          <a:spcBef>
            <a:spcPct val="0"/>
          </a:spcBef>
          <a:buFont typeface="Arial" panose="020B0604020202020204" pitchFamily="34" charset="0"/>
          <a:buNone/>
          <a:defRPr sz="1800">
            <a:solidFill>
              <a:srgbClr val="FFFFFF"/>
            </a:solidFill>
            <a:latin typeface="宋体" panose="02010600030101010101" pitchFamily="2" charset="-122"/>
            <a:sym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5931</Words>
  <Application>WPS 演示</Application>
  <PresentationFormat>全屏显示(16:9)</PresentationFormat>
  <Paragraphs>219</Paragraphs>
  <Slides>16</Slides>
  <Notes>5</Notes>
  <HiddenSlides>0</HiddenSlides>
  <MMClips>0</MMClips>
  <ScaleCrop>false</ScaleCrop>
  <HeadingPairs>
    <vt:vector size="6" baseType="variant">
      <vt:variant>
        <vt:lpstr>已用的字体</vt:lpstr>
      </vt:variant>
      <vt:variant>
        <vt:i4>22</vt:i4>
      </vt:variant>
      <vt:variant>
        <vt:lpstr>主题</vt:lpstr>
      </vt:variant>
      <vt:variant>
        <vt:i4>2</vt:i4>
      </vt:variant>
      <vt:variant>
        <vt:lpstr>幻灯片标题</vt:lpstr>
      </vt:variant>
      <vt:variant>
        <vt:i4>16</vt:i4>
      </vt:variant>
    </vt:vector>
  </HeadingPairs>
  <TitlesOfParts>
    <vt:vector size="40" baseType="lpstr">
      <vt:lpstr>Arial</vt:lpstr>
      <vt:lpstr>宋体</vt:lpstr>
      <vt:lpstr>Wingdings</vt:lpstr>
      <vt:lpstr>Verdana</vt:lpstr>
      <vt:lpstr>Times New Roman</vt:lpstr>
      <vt:lpstr>微软雅黑</vt:lpstr>
      <vt:lpstr>Tw Cen MT Condensed Extra Bold</vt:lpstr>
      <vt:lpstr>Gill Sans</vt:lpstr>
      <vt:lpstr>华文新魏</vt:lpstr>
      <vt:lpstr>Comic Sans MS</vt:lpstr>
      <vt:lpstr>黑体</vt:lpstr>
      <vt:lpstr>Wingdings</vt:lpstr>
      <vt:lpstr>Arial Narrow</vt:lpstr>
      <vt:lpstr>Calibri</vt:lpstr>
      <vt:lpstr>Calibri Light</vt:lpstr>
      <vt:lpstr>Gill Sans MT</vt:lpstr>
      <vt:lpstr>Arial Unicode MS</vt:lpstr>
      <vt:lpstr>华文细黑</vt:lpstr>
      <vt:lpstr>微软雅黑 Light</vt:lpstr>
      <vt:lpstr>等线</vt:lpstr>
      <vt:lpstr>HelveticaNeue</vt:lpstr>
      <vt:lpstr>Corbel</vt:lpstr>
      <vt:lpstr>Office 主题</vt:lpstr>
      <vt:lpstr>默认设计模板</vt:lpstr>
      <vt:lpstr>PowerPoint 演示文稿</vt:lpstr>
      <vt:lpstr>     Unit 2 Healthy lifestyle                                    Learning About Language              Discover useful structures    to-infinitive as the subject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学科网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Healthy lifestyle——      Learning About Language              Discover useful structures    to-infinitive as the subject</dc:title>
  <dc:creator>rbm.xkw.com</dc:creator>
  <cp:lastModifiedBy>24147</cp:lastModifiedBy>
  <cp:revision>76</cp:revision>
  <cp:lastPrinted>2021-04-06T18:46:00Z</cp:lastPrinted>
  <dcterms:created xsi:type="dcterms:W3CDTF">2021-04-06T18:46:00Z</dcterms:created>
  <dcterms:modified xsi:type="dcterms:W3CDTF">2022-01-05T03:51:45Z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KSOProductBuildVer">
    <vt:lpwstr>2052-11.8.2.8411</vt:lpwstr>
  </property>
  <property fmtid="{D5CDD505-2E9C-101B-9397-08002B2CF9AE}" pid="7" name="ICV">
    <vt:lpwstr>A5757F6FD4C34FC0B6628202618988C2</vt:lpwstr>
  </property>
</Properties>
</file>