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604" r:id="rId3"/>
    <p:sldId id="510" r:id="rId4"/>
    <p:sldId id="564" r:id="rId6"/>
    <p:sldId id="570" r:id="rId7"/>
    <p:sldId id="577" r:id="rId8"/>
    <p:sldId id="581" r:id="rId9"/>
    <p:sldId id="582" r:id="rId10"/>
    <p:sldId id="584" r:id="rId11"/>
    <p:sldId id="583" r:id="rId12"/>
    <p:sldId id="567" r:id="rId13"/>
    <p:sldId id="571" r:id="rId14"/>
    <p:sldId id="578" r:id="rId15"/>
    <p:sldId id="587" r:id="rId16"/>
    <p:sldId id="590" r:id="rId17"/>
    <p:sldId id="591" r:id="rId18"/>
    <p:sldId id="566" r:id="rId19"/>
    <p:sldId id="579" r:id="rId20"/>
    <p:sldId id="580" r:id="rId21"/>
    <p:sldId id="572" r:id="rId22"/>
    <p:sldId id="586" r:id="rId23"/>
    <p:sldId id="585" r:id="rId24"/>
    <p:sldId id="592" r:id="rId25"/>
    <p:sldId id="593" r:id="rId26"/>
    <p:sldId id="596" r:id="rId27"/>
    <p:sldId id="595" r:id="rId28"/>
    <p:sldId id="575" r:id="rId29"/>
    <p:sldId id="59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00" y="7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928D3-C02B-4FFA-BF10-31B0972A77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4B4A2-0878-41E5-9E89-D2EB77308FF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24B4A2-0878-41E5-9E89-D2EB77308FF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CCB3A1-45C6-4EA7-AB50-FEBF6586C43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455F68A-4A43-4F65-8682-487CBA1EAD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4117720" y="2750627"/>
            <a:ext cx="988139" cy="2423200"/>
          </a:xfrm>
          <a:custGeom>
            <a:avLst/>
            <a:gdLst>
              <a:gd name="connsiteX0" fmla="*/ 0 w 988139"/>
              <a:gd name="connsiteY0" fmla="*/ 0 h 2423200"/>
              <a:gd name="connsiteX1" fmla="*/ 988139 w 988139"/>
              <a:gd name="connsiteY1" fmla="*/ 0 h 2423200"/>
              <a:gd name="connsiteX2" fmla="*/ 988139 w 988139"/>
              <a:gd name="connsiteY2" fmla="*/ 2423200 h 2423200"/>
              <a:gd name="connsiteX3" fmla="*/ 0 w 988139"/>
              <a:gd name="connsiteY3" fmla="*/ 2423200 h 2423200"/>
            </a:gdLst>
            <a:ahLst/>
            <a:cxnLst>
              <a:cxn ang="0">
                <a:pos x="connsiteX0" y="connsiteY0"/>
              </a:cxn>
              <a:cxn ang="0">
                <a:pos x="connsiteX1" y="connsiteY1"/>
              </a:cxn>
              <a:cxn ang="0">
                <a:pos x="connsiteX2" y="connsiteY2"/>
              </a:cxn>
              <a:cxn ang="0">
                <a:pos x="connsiteX3" y="connsiteY3"/>
              </a:cxn>
            </a:cxnLst>
            <a:rect l="l" t="t" r="r" b="b"/>
            <a:pathLst>
              <a:path w="988139" h="2423200">
                <a:moveTo>
                  <a:pt x="0" y="0"/>
                </a:moveTo>
                <a:lnTo>
                  <a:pt x="988139" y="0"/>
                </a:lnTo>
                <a:lnTo>
                  <a:pt x="988139" y="2423200"/>
                </a:lnTo>
                <a:lnTo>
                  <a:pt x="0" y="2423200"/>
                </a:lnTo>
                <a:close/>
              </a:path>
            </a:pathLst>
          </a:custGeom>
        </p:spPr>
        <p:txBody>
          <a:bodyPr wrap="square">
            <a:noAutofit/>
          </a:bodyPr>
          <a:lstStyle/>
          <a:p>
            <a:endParaRPr lang="zh-CN" altLang="en-US" dirty="0"/>
          </a:p>
        </p:txBody>
      </p:sp>
      <p:sp>
        <p:nvSpPr>
          <p:cNvPr id="15" name="图片占位符 14"/>
          <p:cNvSpPr>
            <a:spLocks noGrp="1"/>
          </p:cNvSpPr>
          <p:nvPr>
            <p:ph type="pic" sz="quarter" idx="11"/>
          </p:nvPr>
        </p:nvSpPr>
        <p:spPr>
          <a:xfrm>
            <a:off x="5281396" y="2323531"/>
            <a:ext cx="1655035" cy="2945373"/>
          </a:xfrm>
          <a:custGeom>
            <a:avLst/>
            <a:gdLst>
              <a:gd name="connsiteX0" fmla="*/ 0 w 1655035"/>
              <a:gd name="connsiteY0" fmla="*/ 0 h 2945373"/>
              <a:gd name="connsiteX1" fmla="*/ 1655035 w 1655035"/>
              <a:gd name="connsiteY1" fmla="*/ 0 h 2945373"/>
              <a:gd name="connsiteX2" fmla="*/ 1655035 w 1655035"/>
              <a:gd name="connsiteY2" fmla="*/ 2945373 h 2945373"/>
              <a:gd name="connsiteX3" fmla="*/ 0 w 1655035"/>
              <a:gd name="connsiteY3" fmla="*/ 2945373 h 2945373"/>
            </a:gdLst>
            <a:ahLst/>
            <a:cxnLst>
              <a:cxn ang="0">
                <a:pos x="connsiteX0" y="connsiteY0"/>
              </a:cxn>
              <a:cxn ang="0">
                <a:pos x="connsiteX1" y="connsiteY1"/>
              </a:cxn>
              <a:cxn ang="0">
                <a:pos x="connsiteX2" y="connsiteY2"/>
              </a:cxn>
              <a:cxn ang="0">
                <a:pos x="connsiteX3" y="connsiteY3"/>
              </a:cxn>
            </a:cxnLst>
            <a:rect l="l" t="t" r="r" b="b"/>
            <a:pathLst>
              <a:path w="1655035" h="2945373">
                <a:moveTo>
                  <a:pt x="0" y="0"/>
                </a:moveTo>
                <a:lnTo>
                  <a:pt x="1655035" y="0"/>
                </a:lnTo>
                <a:lnTo>
                  <a:pt x="1655035" y="2945373"/>
                </a:lnTo>
                <a:lnTo>
                  <a:pt x="0" y="2945373"/>
                </a:lnTo>
                <a:close/>
              </a:path>
            </a:pathLst>
          </a:custGeom>
        </p:spPr>
        <p:txBody>
          <a:bodyPr wrap="square">
            <a:noAutofit/>
          </a:bodyPr>
          <a:lstStyle/>
          <a:p>
            <a:endParaRPr lang="zh-CN" altLang="en-US" dirty="0"/>
          </a:p>
        </p:txBody>
      </p:sp>
      <p:sp>
        <p:nvSpPr>
          <p:cNvPr id="16" name="图片占位符 15"/>
          <p:cNvSpPr>
            <a:spLocks noGrp="1"/>
          </p:cNvSpPr>
          <p:nvPr>
            <p:ph type="pic" sz="quarter" idx="12"/>
          </p:nvPr>
        </p:nvSpPr>
        <p:spPr>
          <a:xfrm>
            <a:off x="7098985" y="2756435"/>
            <a:ext cx="988139" cy="2423200"/>
          </a:xfrm>
          <a:custGeom>
            <a:avLst/>
            <a:gdLst>
              <a:gd name="connsiteX0" fmla="*/ 0 w 988139"/>
              <a:gd name="connsiteY0" fmla="*/ 0 h 2423200"/>
              <a:gd name="connsiteX1" fmla="*/ 988139 w 988139"/>
              <a:gd name="connsiteY1" fmla="*/ 0 h 2423200"/>
              <a:gd name="connsiteX2" fmla="*/ 988139 w 988139"/>
              <a:gd name="connsiteY2" fmla="*/ 2423200 h 2423200"/>
              <a:gd name="connsiteX3" fmla="*/ 0 w 988139"/>
              <a:gd name="connsiteY3" fmla="*/ 2423200 h 2423200"/>
            </a:gdLst>
            <a:ahLst/>
            <a:cxnLst>
              <a:cxn ang="0">
                <a:pos x="connsiteX0" y="connsiteY0"/>
              </a:cxn>
              <a:cxn ang="0">
                <a:pos x="connsiteX1" y="connsiteY1"/>
              </a:cxn>
              <a:cxn ang="0">
                <a:pos x="connsiteX2" y="connsiteY2"/>
              </a:cxn>
              <a:cxn ang="0">
                <a:pos x="connsiteX3" y="connsiteY3"/>
              </a:cxn>
            </a:cxnLst>
            <a:rect l="l" t="t" r="r" b="b"/>
            <a:pathLst>
              <a:path w="988139" h="2423200">
                <a:moveTo>
                  <a:pt x="0" y="0"/>
                </a:moveTo>
                <a:lnTo>
                  <a:pt x="988139" y="0"/>
                </a:lnTo>
                <a:lnTo>
                  <a:pt x="988139" y="2423200"/>
                </a:lnTo>
                <a:lnTo>
                  <a:pt x="0" y="24232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587" y="1268414"/>
            <a:ext cx="12185414" cy="4829175"/>
          </a:xfrm>
          <a:custGeom>
            <a:avLst/>
            <a:gdLst>
              <a:gd name="connsiteX0" fmla="*/ 7740531 w 12185414"/>
              <a:gd name="connsiteY0" fmla="*/ 0 h 4829175"/>
              <a:gd name="connsiteX1" fmla="*/ 12185414 w 12185414"/>
              <a:gd name="connsiteY1" fmla="*/ 0 h 4829175"/>
              <a:gd name="connsiteX2" fmla="*/ 12185414 w 12185414"/>
              <a:gd name="connsiteY2" fmla="*/ 4829175 h 4829175"/>
              <a:gd name="connsiteX3" fmla="*/ 7740531 w 12185414"/>
              <a:gd name="connsiteY3" fmla="*/ 4829175 h 4829175"/>
              <a:gd name="connsiteX4" fmla="*/ 0 w 12185414"/>
              <a:gd name="connsiteY4" fmla="*/ 0 h 4829175"/>
              <a:gd name="connsiteX5" fmla="*/ 6089411 w 12185414"/>
              <a:gd name="connsiteY5" fmla="*/ 0 h 4829175"/>
              <a:gd name="connsiteX6" fmla="*/ 6089411 w 12185414"/>
              <a:gd name="connsiteY6" fmla="*/ 4829175 h 4829175"/>
              <a:gd name="connsiteX7" fmla="*/ 0 w 12185414"/>
              <a:gd name="connsiteY7" fmla="*/ 4829175 h 482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5414" h="4829175">
                <a:moveTo>
                  <a:pt x="7740531" y="0"/>
                </a:moveTo>
                <a:lnTo>
                  <a:pt x="12185414" y="0"/>
                </a:lnTo>
                <a:lnTo>
                  <a:pt x="12185414" y="4829175"/>
                </a:lnTo>
                <a:lnTo>
                  <a:pt x="7740531" y="4829175"/>
                </a:lnTo>
                <a:close/>
                <a:moveTo>
                  <a:pt x="0" y="0"/>
                </a:moveTo>
                <a:lnTo>
                  <a:pt x="6089411" y="0"/>
                </a:lnTo>
                <a:lnTo>
                  <a:pt x="6089411" y="4829175"/>
                </a:lnTo>
                <a:lnTo>
                  <a:pt x="0" y="482917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902678" y="2205777"/>
            <a:ext cx="2185140" cy="2381935"/>
          </a:xfrm>
          <a:custGeom>
            <a:avLst/>
            <a:gdLst>
              <a:gd name="connsiteX0" fmla="*/ 0 w 2185140"/>
              <a:gd name="connsiteY0" fmla="*/ 0 h 2381935"/>
              <a:gd name="connsiteX1" fmla="*/ 2185140 w 2185140"/>
              <a:gd name="connsiteY1" fmla="*/ 0 h 2381935"/>
              <a:gd name="connsiteX2" fmla="*/ 2185140 w 2185140"/>
              <a:gd name="connsiteY2" fmla="*/ 2381935 h 2381935"/>
              <a:gd name="connsiteX3" fmla="*/ 0 w 2185140"/>
              <a:gd name="connsiteY3" fmla="*/ 2381935 h 2381935"/>
            </a:gdLst>
            <a:ahLst/>
            <a:cxnLst>
              <a:cxn ang="0">
                <a:pos x="connsiteX0" y="connsiteY0"/>
              </a:cxn>
              <a:cxn ang="0">
                <a:pos x="connsiteX1" y="connsiteY1"/>
              </a:cxn>
              <a:cxn ang="0">
                <a:pos x="connsiteX2" y="connsiteY2"/>
              </a:cxn>
              <a:cxn ang="0">
                <a:pos x="connsiteX3" y="connsiteY3"/>
              </a:cxn>
            </a:cxnLst>
            <a:rect l="l" t="t" r="r" b="b"/>
            <a:pathLst>
              <a:path w="2185140" h="2381935">
                <a:moveTo>
                  <a:pt x="0" y="0"/>
                </a:moveTo>
                <a:lnTo>
                  <a:pt x="2185140" y="0"/>
                </a:lnTo>
                <a:lnTo>
                  <a:pt x="2185140" y="2381935"/>
                </a:lnTo>
                <a:lnTo>
                  <a:pt x="0" y="2381935"/>
                </a:lnTo>
                <a:close/>
              </a:path>
            </a:pathLst>
          </a:custGeom>
        </p:spPr>
        <p:txBody>
          <a:bodyPr wrap="square">
            <a:noAutofit/>
          </a:bodyPr>
          <a:lstStyle/>
          <a:p>
            <a:endParaRPr lang="zh-CN" altLang="en-US" dirty="0"/>
          </a:p>
        </p:txBody>
      </p:sp>
      <p:sp>
        <p:nvSpPr>
          <p:cNvPr id="16" name="图片占位符 15"/>
          <p:cNvSpPr>
            <a:spLocks noGrp="1"/>
          </p:cNvSpPr>
          <p:nvPr>
            <p:ph type="pic" sz="quarter" idx="11"/>
          </p:nvPr>
        </p:nvSpPr>
        <p:spPr>
          <a:xfrm>
            <a:off x="3639228" y="2205777"/>
            <a:ext cx="2185140" cy="2381935"/>
          </a:xfrm>
          <a:custGeom>
            <a:avLst/>
            <a:gdLst>
              <a:gd name="connsiteX0" fmla="*/ 0 w 2185140"/>
              <a:gd name="connsiteY0" fmla="*/ 0 h 2381935"/>
              <a:gd name="connsiteX1" fmla="*/ 2185140 w 2185140"/>
              <a:gd name="connsiteY1" fmla="*/ 0 h 2381935"/>
              <a:gd name="connsiteX2" fmla="*/ 2185140 w 2185140"/>
              <a:gd name="connsiteY2" fmla="*/ 2381935 h 2381935"/>
              <a:gd name="connsiteX3" fmla="*/ 0 w 2185140"/>
              <a:gd name="connsiteY3" fmla="*/ 2381935 h 2381935"/>
            </a:gdLst>
            <a:ahLst/>
            <a:cxnLst>
              <a:cxn ang="0">
                <a:pos x="connsiteX0" y="connsiteY0"/>
              </a:cxn>
              <a:cxn ang="0">
                <a:pos x="connsiteX1" y="connsiteY1"/>
              </a:cxn>
              <a:cxn ang="0">
                <a:pos x="connsiteX2" y="connsiteY2"/>
              </a:cxn>
              <a:cxn ang="0">
                <a:pos x="connsiteX3" y="connsiteY3"/>
              </a:cxn>
            </a:cxnLst>
            <a:rect l="l" t="t" r="r" b="b"/>
            <a:pathLst>
              <a:path w="2185140" h="2381935">
                <a:moveTo>
                  <a:pt x="0" y="0"/>
                </a:moveTo>
                <a:lnTo>
                  <a:pt x="2185140" y="0"/>
                </a:lnTo>
                <a:lnTo>
                  <a:pt x="2185140" y="2381935"/>
                </a:lnTo>
                <a:lnTo>
                  <a:pt x="0" y="2381935"/>
                </a:lnTo>
                <a:close/>
              </a:path>
            </a:pathLst>
          </a:custGeom>
        </p:spPr>
        <p:txBody>
          <a:bodyPr wrap="square">
            <a:noAutofit/>
          </a:bodyPr>
          <a:lstStyle/>
          <a:p>
            <a:endParaRPr lang="zh-CN" altLang="en-US" dirty="0"/>
          </a:p>
        </p:txBody>
      </p:sp>
      <p:sp>
        <p:nvSpPr>
          <p:cNvPr id="17" name="图片占位符 16"/>
          <p:cNvSpPr>
            <a:spLocks noGrp="1"/>
          </p:cNvSpPr>
          <p:nvPr>
            <p:ph type="pic" sz="quarter" idx="12"/>
          </p:nvPr>
        </p:nvSpPr>
        <p:spPr>
          <a:xfrm>
            <a:off x="6375778" y="2205777"/>
            <a:ext cx="2185140" cy="2381935"/>
          </a:xfrm>
          <a:custGeom>
            <a:avLst/>
            <a:gdLst>
              <a:gd name="connsiteX0" fmla="*/ 0 w 2185140"/>
              <a:gd name="connsiteY0" fmla="*/ 0 h 2381935"/>
              <a:gd name="connsiteX1" fmla="*/ 2185140 w 2185140"/>
              <a:gd name="connsiteY1" fmla="*/ 0 h 2381935"/>
              <a:gd name="connsiteX2" fmla="*/ 2185140 w 2185140"/>
              <a:gd name="connsiteY2" fmla="*/ 2381935 h 2381935"/>
              <a:gd name="connsiteX3" fmla="*/ 0 w 2185140"/>
              <a:gd name="connsiteY3" fmla="*/ 2381935 h 2381935"/>
            </a:gdLst>
            <a:ahLst/>
            <a:cxnLst>
              <a:cxn ang="0">
                <a:pos x="connsiteX0" y="connsiteY0"/>
              </a:cxn>
              <a:cxn ang="0">
                <a:pos x="connsiteX1" y="connsiteY1"/>
              </a:cxn>
              <a:cxn ang="0">
                <a:pos x="connsiteX2" y="connsiteY2"/>
              </a:cxn>
              <a:cxn ang="0">
                <a:pos x="connsiteX3" y="connsiteY3"/>
              </a:cxn>
            </a:cxnLst>
            <a:rect l="l" t="t" r="r" b="b"/>
            <a:pathLst>
              <a:path w="2185140" h="2381935">
                <a:moveTo>
                  <a:pt x="0" y="0"/>
                </a:moveTo>
                <a:lnTo>
                  <a:pt x="2185140" y="0"/>
                </a:lnTo>
                <a:lnTo>
                  <a:pt x="2185140" y="2381935"/>
                </a:lnTo>
                <a:lnTo>
                  <a:pt x="0" y="2381935"/>
                </a:lnTo>
                <a:close/>
              </a:path>
            </a:pathLst>
          </a:custGeom>
        </p:spPr>
        <p:txBody>
          <a:bodyPr wrap="square">
            <a:noAutofit/>
          </a:bodyPr>
          <a:lstStyle/>
          <a:p>
            <a:endParaRPr lang="zh-CN" altLang="en-US" dirty="0"/>
          </a:p>
        </p:txBody>
      </p:sp>
      <p:sp>
        <p:nvSpPr>
          <p:cNvPr id="18" name="图片占位符 17"/>
          <p:cNvSpPr>
            <a:spLocks noGrp="1"/>
          </p:cNvSpPr>
          <p:nvPr>
            <p:ph type="pic" sz="quarter" idx="13"/>
          </p:nvPr>
        </p:nvSpPr>
        <p:spPr>
          <a:xfrm>
            <a:off x="9112328" y="2205777"/>
            <a:ext cx="2185141" cy="2381935"/>
          </a:xfrm>
          <a:custGeom>
            <a:avLst/>
            <a:gdLst>
              <a:gd name="connsiteX0" fmla="*/ 0 w 2185141"/>
              <a:gd name="connsiteY0" fmla="*/ 0 h 2381935"/>
              <a:gd name="connsiteX1" fmla="*/ 2185141 w 2185141"/>
              <a:gd name="connsiteY1" fmla="*/ 0 h 2381935"/>
              <a:gd name="connsiteX2" fmla="*/ 2185141 w 2185141"/>
              <a:gd name="connsiteY2" fmla="*/ 2381935 h 2381935"/>
              <a:gd name="connsiteX3" fmla="*/ 0 w 2185141"/>
              <a:gd name="connsiteY3" fmla="*/ 2381935 h 2381935"/>
            </a:gdLst>
            <a:ahLst/>
            <a:cxnLst>
              <a:cxn ang="0">
                <a:pos x="connsiteX0" y="connsiteY0"/>
              </a:cxn>
              <a:cxn ang="0">
                <a:pos x="connsiteX1" y="connsiteY1"/>
              </a:cxn>
              <a:cxn ang="0">
                <a:pos x="connsiteX2" y="connsiteY2"/>
              </a:cxn>
              <a:cxn ang="0">
                <a:pos x="connsiteX3" y="connsiteY3"/>
              </a:cxn>
            </a:cxnLst>
            <a:rect l="l" t="t" r="r" b="b"/>
            <a:pathLst>
              <a:path w="2185141" h="2381935">
                <a:moveTo>
                  <a:pt x="0" y="0"/>
                </a:moveTo>
                <a:lnTo>
                  <a:pt x="2185141" y="0"/>
                </a:lnTo>
                <a:lnTo>
                  <a:pt x="2185141" y="2381935"/>
                </a:lnTo>
                <a:lnTo>
                  <a:pt x="0" y="238193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132" y="0"/>
            <a:ext cx="3895768" cy="6858001"/>
          </a:xfrm>
          <a:custGeom>
            <a:avLst/>
            <a:gdLst>
              <a:gd name="connsiteX0" fmla="*/ 0 w 3895768"/>
              <a:gd name="connsiteY0" fmla="*/ 0 h 5733907"/>
              <a:gd name="connsiteX1" fmla="*/ 3895768 w 3895768"/>
              <a:gd name="connsiteY1" fmla="*/ 0 h 5733907"/>
              <a:gd name="connsiteX2" fmla="*/ 3895768 w 3895768"/>
              <a:gd name="connsiteY2" fmla="*/ 5733907 h 5733907"/>
              <a:gd name="connsiteX3" fmla="*/ 0 w 3895768"/>
              <a:gd name="connsiteY3" fmla="*/ 5733907 h 5733907"/>
            </a:gdLst>
            <a:ahLst/>
            <a:cxnLst>
              <a:cxn ang="0">
                <a:pos x="connsiteX0" y="connsiteY0"/>
              </a:cxn>
              <a:cxn ang="0">
                <a:pos x="connsiteX1" y="connsiteY1"/>
              </a:cxn>
              <a:cxn ang="0">
                <a:pos x="connsiteX2" y="connsiteY2"/>
              </a:cxn>
              <a:cxn ang="0">
                <a:pos x="connsiteX3" y="connsiteY3"/>
              </a:cxn>
            </a:cxnLst>
            <a:rect l="l" t="t" r="r" b="b"/>
            <a:pathLst>
              <a:path w="3895768" h="5733907">
                <a:moveTo>
                  <a:pt x="0" y="0"/>
                </a:moveTo>
                <a:lnTo>
                  <a:pt x="3895768" y="0"/>
                </a:lnTo>
                <a:lnTo>
                  <a:pt x="3895768" y="5733907"/>
                </a:lnTo>
                <a:lnTo>
                  <a:pt x="0" y="5733907"/>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 y="0"/>
            <a:ext cx="7680175" cy="6858000"/>
          </a:xfrm>
          <a:custGeom>
            <a:avLst/>
            <a:gdLst>
              <a:gd name="connsiteX0" fmla="*/ 0 w 7680175"/>
              <a:gd name="connsiteY0" fmla="*/ 0 h 6858000"/>
              <a:gd name="connsiteX1" fmla="*/ 7680175 w 7680175"/>
              <a:gd name="connsiteY1" fmla="*/ 0 h 6858000"/>
              <a:gd name="connsiteX2" fmla="*/ 7680175 w 7680175"/>
              <a:gd name="connsiteY2" fmla="*/ 6858000 h 6858000"/>
              <a:gd name="connsiteX3" fmla="*/ 0 w 7680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80175" h="6858000">
                <a:moveTo>
                  <a:pt x="0" y="0"/>
                </a:moveTo>
                <a:lnTo>
                  <a:pt x="7680175" y="0"/>
                </a:lnTo>
                <a:lnTo>
                  <a:pt x="7680175" y="6858000"/>
                </a:lnTo>
                <a:lnTo>
                  <a:pt x="0" y="68580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9" name="图片占位符 18"/>
          <p:cNvSpPr>
            <a:spLocks noGrp="1"/>
          </p:cNvSpPr>
          <p:nvPr>
            <p:ph type="pic" sz="quarter" idx="10"/>
          </p:nvPr>
        </p:nvSpPr>
        <p:spPr>
          <a:xfrm>
            <a:off x="734959" y="1283049"/>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dirty="0"/>
          </a:p>
        </p:txBody>
      </p:sp>
      <p:sp>
        <p:nvSpPr>
          <p:cNvPr id="20" name="图片占位符 19"/>
          <p:cNvSpPr>
            <a:spLocks noGrp="1"/>
          </p:cNvSpPr>
          <p:nvPr>
            <p:ph type="pic" sz="quarter" idx="11"/>
          </p:nvPr>
        </p:nvSpPr>
        <p:spPr>
          <a:xfrm>
            <a:off x="4323371" y="1283049"/>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dirty="0"/>
          </a:p>
        </p:txBody>
      </p:sp>
      <p:sp>
        <p:nvSpPr>
          <p:cNvPr id="21" name="图片占位符 20"/>
          <p:cNvSpPr>
            <a:spLocks noGrp="1"/>
          </p:cNvSpPr>
          <p:nvPr>
            <p:ph type="pic" sz="quarter" idx="12"/>
          </p:nvPr>
        </p:nvSpPr>
        <p:spPr>
          <a:xfrm>
            <a:off x="7911783" y="1283049"/>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dirty="0"/>
          </a:p>
        </p:txBody>
      </p:sp>
      <p:sp>
        <p:nvSpPr>
          <p:cNvPr id="22" name="图片占位符 21"/>
          <p:cNvSpPr>
            <a:spLocks noGrp="1"/>
          </p:cNvSpPr>
          <p:nvPr>
            <p:ph type="pic" sz="quarter" idx="13"/>
          </p:nvPr>
        </p:nvSpPr>
        <p:spPr>
          <a:xfrm>
            <a:off x="734959" y="3822667"/>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a:p>
        </p:txBody>
      </p:sp>
      <p:sp>
        <p:nvSpPr>
          <p:cNvPr id="23" name="图片占位符 22"/>
          <p:cNvSpPr>
            <a:spLocks noGrp="1"/>
          </p:cNvSpPr>
          <p:nvPr>
            <p:ph type="pic" sz="quarter" idx="14"/>
          </p:nvPr>
        </p:nvSpPr>
        <p:spPr>
          <a:xfrm>
            <a:off x="4323371" y="3822667"/>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dirty="0"/>
          </a:p>
        </p:txBody>
      </p:sp>
      <p:sp>
        <p:nvSpPr>
          <p:cNvPr id="24" name="图片占位符 23"/>
          <p:cNvSpPr>
            <a:spLocks noGrp="1"/>
          </p:cNvSpPr>
          <p:nvPr>
            <p:ph type="pic" sz="quarter" idx="15"/>
          </p:nvPr>
        </p:nvSpPr>
        <p:spPr>
          <a:xfrm>
            <a:off x="7911783" y="3822667"/>
            <a:ext cx="3584891" cy="1818105"/>
          </a:xfrm>
          <a:custGeom>
            <a:avLst/>
            <a:gdLst>
              <a:gd name="connsiteX0" fmla="*/ 0 w 3584891"/>
              <a:gd name="connsiteY0" fmla="*/ 0 h 1818105"/>
              <a:gd name="connsiteX1" fmla="*/ 3584891 w 3584891"/>
              <a:gd name="connsiteY1" fmla="*/ 0 h 1818105"/>
              <a:gd name="connsiteX2" fmla="*/ 3584891 w 3584891"/>
              <a:gd name="connsiteY2" fmla="*/ 1818105 h 1818105"/>
              <a:gd name="connsiteX3" fmla="*/ 0 w 3584891"/>
              <a:gd name="connsiteY3" fmla="*/ 1818105 h 1818105"/>
            </a:gdLst>
            <a:ahLst/>
            <a:cxnLst>
              <a:cxn ang="0">
                <a:pos x="connsiteX0" y="connsiteY0"/>
              </a:cxn>
              <a:cxn ang="0">
                <a:pos x="connsiteX1" y="connsiteY1"/>
              </a:cxn>
              <a:cxn ang="0">
                <a:pos x="connsiteX2" y="connsiteY2"/>
              </a:cxn>
              <a:cxn ang="0">
                <a:pos x="connsiteX3" y="connsiteY3"/>
              </a:cxn>
            </a:cxnLst>
            <a:rect l="l" t="t" r="r" b="b"/>
            <a:pathLst>
              <a:path w="3584891" h="1818105">
                <a:moveTo>
                  <a:pt x="0" y="0"/>
                </a:moveTo>
                <a:lnTo>
                  <a:pt x="3584891" y="0"/>
                </a:lnTo>
                <a:lnTo>
                  <a:pt x="3584891" y="1818105"/>
                </a:lnTo>
                <a:lnTo>
                  <a:pt x="0" y="181810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333500" y="1494433"/>
            <a:ext cx="3848100" cy="1514473"/>
          </a:xfrm>
          <a:custGeom>
            <a:avLst/>
            <a:gdLst>
              <a:gd name="connsiteX0" fmla="*/ 0 w 3848100"/>
              <a:gd name="connsiteY0" fmla="*/ 0 h 1514473"/>
              <a:gd name="connsiteX1" fmla="*/ 3848100 w 3848100"/>
              <a:gd name="connsiteY1" fmla="*/ 0 h 1514473"/>
              <a:gd name="connsiteX2" fmla="*/ 3848100 w 3848100"/>
              <a:gd name="connsiteY2" fmla="*/ 1514473 h 1514473"/>
              <a:gd name="connsiteX3" fmla="*/ 0 w 3848100"/>
              <a:gd name="connsiteY3" fmla="*/ 1514473 h 1514473"/>
            </a:gdLst>
            <a:ahLst/>
            <a:cxnLst>
              <a:cxn ang="0">
                <a:pos x="connsiteX0" y="connsiteY0"/>
              </a:cxn>
              <a:cxn ang="0">
                <a:pos x="connsiteX1" y="connsiteY1"/>
              </a:cxn>
              <a:cxn ang="0">
                <a:pos x="connsiteX2" y="connsiteY2"/>
              </a:cxn>
              <a:cxn ang="0">
                <a:pos x="connsiteX3" y="connsiteY3"/>
              </a:cxn>
            </a:cxnLst>
            <a:rect l="l" t="t" r="r" b="b"/>
            <a:pathLst>
              <a:path w="3848100" h="1514473">
                <a:moveTo>
                  <a:pt x="0" y="0"/>
                </a:moveTo>
                <a:lnTo>
                  <a:pt x="3848100" y="0"/>
                </a:lnTo>
                <a:lnTo>
                  <a:pt x="3848100" y="1514473"/>
                </a:lnTo>
                <a:lnTo>
                  <a:pt x="0" y="1514473"/>
                </a:lnTo>
                <a:close/>
              </a:path>
            </a:pathLst>
          </a:custGeom>
        </p:spPr>
        <p:txBody>
          <a:bodyPr wrap="square">
            <a:noAutofit/>
          </a:bodyPr>
          <a:lstStyle/>
          <a:p>
            <a:endParaRPr lang="zh-CN" altLang="en-US" dirty="0"/>
          </a:p>
        </p:txBody>
      </p:sp>
      <p:sp>
        <p:nvSpPr>
          <p:cNvPr id="14" name="图片占位符 13"/>
          <p:cNvSpPr>
            <a:spLocks noGrp="1"/>
          </p:cNvSpPr>
          <p:nvPr>
            <p:ph type="pic" sz="quarter" idx="11"/>
          </p:nvPr>
        </p:nvSpPr>
        <p:spPr>
          <a:xfrm>
            <a:off x="7010400" y="2624135"/>
            <a:ext cx="3848100" cy="2100264"/>
          </a:xfrm>
          <a:custGeom>
            <a:avLst/>
            <a:gdLst>
              <a:gd name="connsiteX0" fmla="*/ 0 w 3848100"/>
              <a:gd name="connsiteY0" fmla="*/ 0 h 2100264"/>
              <a:gd name="connsiteX1" fmla="*/ 3848100 w 3848100"/>
              <a:gd name="connsiteY1" fmla="*/ 0 h 2100264"/>
              <a:gd name="connsiteX2" fmla="*/ 3848100 w 3848100"/>
              <a:gd name="connsiteY2" fmla="*/ 2100264 h 2100264"/>
              <a:gd name="connsiteX3" fmla="*/ 0 w 3848100"/>
              <a:gd name="connsiteY3" fmla="*/ 2100264 h 2100264"/>
            </a:gdLst>
            <a:ahLst/>
            <a:cxnLst>
              <a:cxn ang="0">
                <a:pos x="connsiteX0" y="connsiteY0"/>
              </a:cxn>
              <a:cxn ang="0">
                <a:pos x="connsiteX1" y="connsiteY1"/>
              </a:cxn>
              <a:cxn ang="0">
                <a:pos x="connsiteX2" y="connsiteY2"/>
              </a:cxn>
              <a:cxn ang="0">
                <a:pos x="connsiteX3" y="connsiteY3"/>
              </a:cxn>
            </a:cxnLst>
            <a:rect l="l" t="t" r="r" b="b"/>
            <a:pathLst>
              <a:path w="3848100" h="2100264">
                <a:moveTo>
                  <a:pt x="0" y="0"/>
                </a:moveTo>
                <a:lnTo>
                  <a:pt x="3848100" y="0"/>
                </a:lnTo>
                <a:lnTo>
                  <a:pt x="3848100" y="2100264"/>
                </a:lnTo>
                <a:lnTo>
                  <a:pt x="0" y="2100264"/>
                </a:ln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1333500" y="4620536"/>
            <a:ext cx="3848100" cy="1514473"/>
          </a:xfrm>
          <a:custGeom>
            <a:avLst/>
            <a:gdLst>
              <a:gd name="connsiteX0" fmla="*/ 0 w 3848100"/>
              <a:gd name="connsiteY0" fmla="*/ 0 h 1514473"/>
              <a:gd name="connsiteX1" fmla="*/ 3848100 w 3848100"/>
              <a:gd name="connsiteY1" fmla="*/ 0 h 1514473"/>
              <a:gd name="connsiteX2" fmla="*/ 3848100 w 3848100"/>
              <a:gd name="connsiteY2" fmla="*/ 1514473 h 1514473"/>
              <a:gd name="connsiteX3" fmla="*/ 0 w 3848100"/>
              <a:gd name="connsiteY3" fmla="*/ 1514473 h 1514473"/>
            </a:gdLst>
            <a:ahLst/>
            <a:cxnLst>
              <a:cxn ang="0">
                <a:pos x="connsiteX0" y="connsiteY0"/>
              </a:cxn>
              <a:cxn ang="0">
                <a:pos x="connsiteX1" y="connsiteY1"/>
              </a:cxn>
              <a:cxn ang="0">
                <a:pos x="connsiteX2" y="connsiteY2"/>
              </a:cxn>
              <a:cxn ang="0">
                <a:pos x="connsiteX3" y="connsiteY3"/>
              </a:cxn>
            </a:cxnLst>
            <a:rect l="l" t="t" r="r" b="b"/>
            <a:pathLst>
              <a:path w="3848100" h="1514473">
                <a:moveTo>
                  <a:pt x="0" y="0"/>
                </a:moveTo>
                <a:lnTo>
                  <a:pt x="3848100" y="0"/>
                </a:lnTo>
                <a:lnTo>
                  <a:pt x="3848100" y="1514473"/>
                </a:lnTo>
                <a:lnTo>
                  <a:pt x="0" y="1514473"/>
                </a:lnTo>
                <a:close/>
              </a:path>
            </a:pathLst>
          </a:custGeom>
        </p:spPr>
        <p:txBody>
          <a:bodyPr wrap="square">
            <a:noAutofit/>
          </a:body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742950" y="960628"/>
            <a:ext cx="10706099" cy="1568269"/>
          </a:xfrm>
          <a:custGeom>
            <a:avLst/>
            <a:gdLst>
              <a:gd name="connsiteX0" fmla="*/ 0 w 10706099"/>
              <a:gd name="connsiteY0" fmla="*/ 0 h 1568269"/>
              <a:gd name="connsiteX1" fmla="*/ 10706099 w 10706099"/>
              <a:gd name="connsiteY1" fmla="*/ 0 h 1568269"/>
              <a:gd name="connsiteX2" fmla="*/ 10706099 w 10706099"/>
              <a:gd name="connsiteY2" fmla="*/ 1568269 h 1568269"/>
              <a:gd name="connsiteX3" fmla="*/ 0 w 10706099"/>
              <a:gd name="connsiteY3" fmla="*/ 1568269 h 1568269"/>
            </a:gdLst>
            <a:ahLst/>
            <a:cxnLst>
              <a:cxn ang="0">
                <a:pos x="connsiteX0" y="connsiteY0"/>
              </a:cxn>
              <a:cxn ang="0">
                <a:pos x="connsiteX1" y="connsiteY1"/>
              </a:cxn>
              <a:cxn ang="0">
                <a:pos x="connsiteX2" y="connsiteY2"/>
              </a:cxn>
              <a:cxn ang="0">
                <a:pos x="connsiteX3" y="connsiteY3"/>
              </a:cxn>
            </a:cxnLst>
            <a:rect l="l" t="t" r="r" b="b"/>
            <a:pathLst>
              <a:path w="10706099" h="1568269">
                <a:moveTo>
                  <a:pt x="0" y="0"/>
                </a:moveTo>
                <a:lnTo>
                  <a:pt x="10706099" y="0"/>
                </a:lnTo>
                <a:lnTo>
                  <a:pt x="10706099" y="1568269"/>
                </a:lnTo>
                <a:lnTo>
                  <a:pt x="0" y="1568269"/>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0" y="0"/>
            <a:ext cx="12192000" cy="6858000"/>
          </a:xfrm>
          <a:custGeom>
            <a:avLst/>
            <a:gdLst>
              <a:gd name="connsiteX0" fmla="*/ 0 w 12222480"/>
              <a:gd name="connsiteY0" fmla="*/ 0 h 6858000"/>
              <a:gd name="connsiteX1" fmla="*/ 12222480 w 12222480"/>
              <a:gd name="connsiteY1" fmla="*/ 0 h 6858000"/>
              <a:gd name="connsiteX2" fmla="*/ 12222480 w 12222480"/>
              <a:gd name="connsiteY2" fmla="*/ 6858000 h 6858000"/>
              <a:gd name="connsiteX3" fmla="*/ 0 w 122224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22480" h="6858000">
                <a:moveTo>
                  <a:pt x="0" y="0"/>
                </a:moveTo>
                <a:lnTo>
                  <a:pt x="12222480" y="0"/>
                </a:lnTo>
                <a:lnTo>
                  <a:pt x="12222480" y="6858000"/>
                </a:lnTo>
                <a:lnTo>
                  <a:pt x="0" y="685800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074057" y="1691297"/>
            <a:ext cx="2946400" cy="3270775"/>
          </a:xfrm>
          <a:custGeom>
            <a:avLst/>
            <a:gdLst>
              <a:gd name="connsiteX0" fmla="*/ 0 w 2946400"/>
              <a:gd name="connsiteY0" fmla="*/ 0 h 3270775"/>
              <a:gd name="connsiteX1" fmla="*/ 2946400 w 2946400"/>
              <a:gd name="connsiteY1" fmla="*/ 0 h 3270775"/>
              <a:gd name="connsiteX2" fmla="*/ 2946400 w 2946400"/>
              <a:gd name="connsiteY2" fmla="*/ 3270775 h 3270775"/>
              <a:gd name="connsiteX3" fmla="*/ 0 w 2946400"/>
              <a:gd name="connsiteY3" fmla="*/ 3270775 h 3270775"/>
            </a:gdLst>
            <a:ahLst/>
            <a:cxnLst>
              <a:cxn ang="0">
                <a:pos x="connsiteX0" y="connsiteY0"/>
              </a:cxn>
              <a:cxn ang="0">
                <a:pos x="connsiteX1" y="connsiteY1"/>
              </a:cxn>
              <a:cxn ang="0">
                <a:pos x="connsiteX2" y="connsiteY2"/>
              </a:cxn>
              <a:cxn ang="0">
                <a:pos x="connsiteX3" y="connsiteY3"/>
              </a:cxn>
            </a:cxnLst>
            <a:rect l="l" t="t" r="r" b="b"/>
            <a:pathLst>
              <a:path w="2946400" h="3270775">
                <a:moveTo>
                  <a:pt x="0" y="0"/>
                </a:moveTo>
                <a:lnTo>
                  <a:pt x="2946400" y="0"/>
                </a:lnTo>
                <a:lnTo>
                  <a:pt x="2946400" y="3270775"/>
                </a:lnTo>
                <a:lnTo>
                  <a:pt x="0" y="3270775"/>
                </a:lnTo>
                <a:close/>
              </a:path>
            </a:pathLst>
          </a:custGeom>
        </p:spPr>
        <p:txBody>
          <a:bodyPr wrap="square">
            <a:noAutofit/>
          </a:bodyPr>
          <a:lstStyle/>
          <a:p>
            <a:endParaRPr lang="zh-CN" altLang="en-US" dirty="0"/>
          </a:p>
        </p:txBody>
      </p:sp>
      <p:sp>
        <p:nvSpPr>
          <p:cNvPr id="14" name="图片占位符 13"/>
          <p:cNvSpPr>
            <a:spLocks noGrp="1"/>
          </p:cNvSpPr>
          <p:nvPr>
            <p:ph type="pic" sz="quarter" idx="11"/>
          </p:nvPr>
        </p:nvSpPr>
        <p:spPr>
          <a:xfrm>
            <a:off x="4622800" y="1691297"/>
            <a:ext cx="2946400" cy="3270775"/>
          </a:xfrm>
          <a:custGeom>
            <a:avLst/>
            <a:gdLst>
              <a:gd name="connsiteX0" fmla="*/ 0 w 2946400"/>
              <a:gd name="connsiteY0" fmla="*/ 0 h 3270775"/>
              <a:gd name="connsiteX1" fmla="*/ 2946400 w 2946400"/>
              <a:gd name="connsiteY1" fmla="*/ 0 h 3270775"/>
              <a:gd name="connsiteX2" fmla="*/ 2946400 w 2946400"/>
              <a:gd name="connsiteY2" fmla="*/ 3270775 h 3270775"/>
              <a:gd name="connsiteX3" fmla="*/ 0 w 2946400"/>
              <a:gd name="connsiteY3" fmla="*/ 3270775 h 3270775"/>
            </a:gdLst>
            <a:ahLst/>
            <a:cxnLst>
              <a:cxn ang="0">
                <a:pos x="connsiteX0" y="connsiteY0"/>
              </a:cxn>
              <a:cxn ang="0">
                <a:pos x="connsiteX1" y="connsiteY1"/>
              </a:cxn>
              <a:cxn ang="0">
                <a:pos x="connsiteX2" y="connsiteY2"/>
              </a:cxn>
              <a:cxn ang="0">
                <a:pos x="connsiteX3" y="connsiteY3"/>
              </a:cxn>
            </a:cxnLst>
            <a:rect l="l" t="t" r="r" b="b"/>
            <a:pathLst>
              <a:path w="2946400" h="3270775">
                <a:moveTo>
                  <a:pt x="0" y="0"/>
                </a:moveTo>
                <a:lnTo>
                  <a:pt x="2946400" y="0"/>
                </a:lnTo>
                <a:lnTo>
                  <a:pt x="2946400" y="3270775"/>
                </a:lnTo>
                <a:lnTo>
                  <a:pt x="0" y="3270775"/>
                </a:lnTo>
                <a:close/>
              </a:path>
            </a:pathLst>
          </a:custGeom>
        </p:spPr>
        <p:txBody>
          <a:bodyPr wrap="square">
            <a:noAutofit/>
          </a:bodyPr>
          <a:lstStyle/>
          <a:p>
            <a:endParaRPr lang="zh-CN" altLang="en-US" dirty="0"/>
          </a:p>
        </p:txBody>
      </p:sp>
      <p:sp>
        <p:nvSpPr>
          <p:cNvPr id="15" name="图片占位符 14"/>
          <p:cNvSpPr>
            <a:spLocks noGrp="1"/>
          </p:cNvSpPr>
          <p:nvPr>
            <p:ph type="pic" sz="quarter" idx="12"/>
          </p:nvPr>
        </p:nvSpPr>
        <p:spPr>
          <a:xfrm>
            <a:off x="8171543" y="1691297"/>
            <a:ext cx="2946400" cy="3270775"/>
          </a:xfrm>
          <a:custGeom>
            <a:avLst/>
            <a:gdLst>
              <a:gd name="connsiteX0" fmla="*/ 0 w 2946400"/>
              <a:gd name="connsiteY0" fmla="*/ 0 h 3270775"/>
              <a:gd name="connsiteX1" fmla="*/ 2946400 w 2946400"/>
              <a:gd name="connsiteY1" fmla="*/ 0 h 3270775"/>
              <a:gd name="connsiteX2" fmla="*/ 2946400 w 2946400"/>
              <a:gd name="connsiteY2" fmla="*/ 3270775 h 3270775"/>
              <a:gd name="connsiteX3" fmla="*/ 0 w 2946400"/>
              <a:gd name="connsiteY3" fmla="*/ 3270775 h 3270775"/>
            </a:gdLst>
            <a:ahLst/>
            <a:cxnLst>
              <a:cxn ang="0">
                <a:pos x="connsiteX0" y="connsiteY0"/>
              </a:cxn>
              <a:cxn ang="0">
                <a:pos x="connsiteX1" y="connsiteY1"/>
              </a:cxn>
              <a:cxn ang="0">
                <a:pos x="connsiteX2" y="connsiteY2"/>
              </a:cxn>
              <a:cxn ang="0">
                <a:pos x="connsiteX3" y="connsiteY3"/>
              </a:cxn>
            </a:cxnLst>
            <a:rect l="l" t="t" r="r" b="b"/>
            <a:pathLst>
              <a:path w="2946400" h="3270775">
                <a:moveTo>
                  <a:pt x="0" y="0"/>
                </a:moveTo>
                <a:lnTo>
                  <a:pt x="2946400" y="0"/>
                </a:lnTo>
                <a:lnTo>
                  <a:pt x="2946400" y="3270775"/>
                </a:lnTo>
                <a:lnTo>
                  <a:pt x="0" y="3270775"/>
                </a:lnTo>
                <a:close/>
              </a:path>
            </a:pathLst>
          </a:custGeom>
        </p:spPr>
        <p:txBody>
          <a:bodyPr wrap="square">
            <a:noAutofit/>
          </a:body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CB3A1-45C6-4EA7-AB50-FEBF6586C43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5F68A-4A43-4F65-8682-487CBA1EAD13}" type="slidenum">
              <a:rPr lang="zh-CN" altLang="en-US" smtClean="0"/>
            </a:fld>
            <a:endParaRPr lang="zh-CN" altLang="en-US"/>
          </a:p>
        </p:txBody>
      </p:sp>
      <p:pic>
        <p:nvPicPr>
          <p:cNvPr id="12" name="图片 11" descr="水印"/>
          <p:cNvPicPr>
            <a:picLocks noChangeAspect="1"/>
          </p:cNvPicPr>
          <p:nvPr userDrawn="1"/>
        </p:nvPicPr>
        <p:blipFill>
          <a:blip r:embed="rId1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p14:dur="40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3" Type="http://schemas.openxmlformats.org/officeDocument/2006/relationships/notesSlide" Target="../notesSlides/notesSlide9.xml"/><Relationship Id="rId22" Type="http://schemas.openxmlformats.org/officeDocument/2006/relationships/slideLayout" Target="../slideLayouts/slideLayout14.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tags" Target="../tags/tag43.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3" Type="http://schemas.openxmlformats.org/officeDocument/2006/relationships/notesSlide" Target="../notesSlides/notesSlide15.xml"/><Relationship Id="rId22" Type="http://schemas.openxmlformats.org/officeDocument/2006/relationships/slideLayout" Target="../slideLayouts/slideLayout14.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9.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hyperlink" Target="pipe%20music.mp4" TargetMode="External"/><Relationship Id="rId4" Type="http://schemas.openxmlformats.org/officeDocument/2006/relationships/hyperlink" Target="Sean%20nos.mp4" TargetMode="External"/><Relationship Id="rId3" Type="http://schemas.openxmlformats.org/officeDocument/2006/relationships/tags" Target="../tags/tag64.xml"/><Relationship Id="rId2" Type="http://schemas.openxmlformats.org/officeDocument/2006/relationships/image" Target="../media/image1.sv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tags" Target="../tags/tag65.xml"/><Relationship Id="rId2" Type="http://schemas.openxmlformats.org/officeDocument/2006/relationships/image" Target="../media/image1.sv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image" Target="../media/image15.jpeg"/><Relationship Id="rId7" Type="http://schemas.openxmlformats.org/officeDocument/2006/relationships/image" Target="../media/image13.jpeg"/><Relationship Id="rId6" Type="http://schemas.openxmlformats.org/officeDocument/2006/relationships/image" Target="../media/image16.jpeg"/><Relationship Id="rId5" Type="http://schemas.openxmlformats.org/officeDocument/2006/relationships/image" Target="../media/image14.jpeg"/><Relationship Id="rId4" Type="http://schemas.openxmlformats.org/officeDocument/2006/relationships/image" Target="../media/image12.jpeg"/><Relationship Id="rId3" Type="http://schemas.openxmlformats.org/officeDocument/2006/relationships/tags" Target="../tags/tag66.xml"/><Relationship Id="rId2" Type="http://schemas.openxmlformats.org/officeDocument/2006/relationships/image" Target="../media/image1.svg"/><Relationship Id="rId13" Type="http://schemas.openxmlformats.org/officeDocument/2006/relationships/notesSlide" Target="../notesSlides/notesSlide21.xml"/><Relationship Id="rId12" Type="http://schemas.openxmlformats.org/officeDocument/2006/relationships/slideLayout" Target="../slideLayouts/slideLayout12.xml"/><Relationship Id="rId11" Type="http://schemas.openxmlformats.org/officeDocument/2006/relationships/image" Target="../media/image35.jpeg"/><Relationship Id="rId10" Type="http://schemas.openxmlformats.org/officeDocument/2006/relationships/image" Target="../media/image18.jpeg"/><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tags" Target="../tags/tag67.xml"/><Relationship Id="rId2" Type="http://schemas.openxmlformats.org/officeDocument/2006/relationships/image" Target="../media/image1.sv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1.sv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2.xml"/><Relationship Id="rId4" Type="http://schemas.openxmlformats.org/officeDocument/2006/relationships/image" Target="../media/image38.jpeg"/><Relationship Id="rId3" Type="http://schemas.openxmlformats.org/officeDocument/2006/relationships/tags" Target="../tags/tag68.xml"/><Relationship Id="rId2" Type="http://schemas.openxmlformats.org/officeDocument/2006/relationships/image" Target="../media/image1.svg"/><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3" Type="http://schemas.openxmlformats.org/officeDocument/2006/relationships/notesSlide" Target="../notesSlides/notesSlide2.xml"/><Relationship Id="rId22" Type="http://schemas.openxmlformats.org/officeDocument/2006/relationships/slideLayout" Target="../slideLayouts/slideLayout14.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1.png"/><Relationship Id="rId7" Type="http://schemas.openxmlformats.org/officeDocument/2006/relationships/tags" Target="../tags/tag22.xml"/><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10.png"/><Relationship Id="rId3" Type="http://schemas.openxmlformats.org/officeDocument/2006/relationships/tags" Target="../tags/tag21.xml"/><Relationship Id="rId2" Type="http://schemas.microsoft.com/office/2007/relationships/media" Target="../media/media1.mp4"/><Relationship Id="rId10" Type="http://schemas.openxmlformats.org/officeDocument/2006/relationships/notesSlide" Target="../notesSlides/notesSlide6.xml"/><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8890" y="-21590"/>
            <a:ext cx="9158605" cy="6879590"/>
          </a:xfrm>
          <a:prstGeom prst="rect">
            <a:avLst/>
          </a:prstGeom>
        </p:spPr>
      </p:pic>
      <p:grpSp>
        <p:nvGrpSpPr>
          <p:cNvPr id="3" name="00fa1228-009e-41f8-881d-722e8232491e"/>
          <p:cNvGrpSpPr>
            <a:grpSpLocks noChangeAspect="1"/>
          </p:cNvGrpSpPr>
          <p:nvPr/>
        </p:nvGrpSpPr>
        <p:grpSpPr>
          <a:xfrm>
            <a:off x="4352685" y="-167007"/>
            <a:ext cx="7248129" cy="7077711"/>
            <a:chOff x="4352685" y="-167007"/>
            <a:chExt cx="7248129" cy="7077711"/>
          </a:xfrm>
        </p:grpSpPr>
        <p:sp>
          <p:nvSpPr>
            <p:cNvPr id="5" name="任意多边形: 形状 4"/>
            <p:cNvSpPr>
              <a:spLocks noChangeAspect="1" noAdjustHandles="1"/>
            </p:cNvSpPr>
            <p:nvPr/>
          </p:nvSpPr>
          <p:spPr>
            <a:xfrm flipH="1">
              <a:off x="4352685" y="-2"/>
              <a:ext cx="7248129" cy="6858001"/>
            </a:xfrm>
            <a:custGeom>
              <a:avLst/>
              <a:gdLst>
                <a:gd name="connsiteX0" fmla="*/ 4511825 w 7248129"/>
                <a:gd name="connsiteY0" fmla="*/ 0 h 6858000"/>
                <a:gd name="connsiteX1" fmla="*/ 0 w 7248129"/>
                <a:gd name="connsiteY1" fmla="*/ 0 h 6858000"/>
                <a:gd name="connsiteX2" fmla="*/ 0 w 7248129"/>
                <a:gd name="connsiteY2" fmla="*/ 6858000 h 6858000"/>
                <a:gd name="connsiteX3" fmla="*/ 4511825 w 7248129"/>
                <a:gd name="connsiteY3" fmla="*/ 6858000 h 6858000"/>
                <a:gd name="connsiteX4" fmla="*/ 4511825 w 7248129"/>
                <a:gd name="connsiteY4" fmla="*/ 6857999 h 6858000"/>
                <a:gd name="connsiteX5" fmla="*/ 7248129 w 7248129"/>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8129" h="6858000">
                  <a:moveTo>
                    <a:pt x="4511825" y="0"/>
                  </a:moveTo>
                  <a:lnTo>
                    <a:pt x="0" y="0"/>
                  </a:lnTo>
                  <a:lnTo>
                    <a:pt x="0" y="6858000"/>
                  </a:lnTo>
                  <a:lnTo>
                    <a:pt x="4511825" y="6858000"/>
                  </a:lnTo>
                  <a:lnTo>
                    <a:pt x="4511825" y="6857999"/>
                  </a:lnTo>
                  <a:lnTo>
                    <a:pt x="7248129" y="6857999"/>
                  </a:lnTo>
                  <a:close/>
                </a:path>
              </a:pathLst>
            </a:custGeom>
            <a:solidFill>
              <a:schemeClr val="bg1"/>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 name="平行四边形 5"/>
            <p:cNvSpPr/>
            <p:nvPr/>
          </p:nvSpPr>
          <p:spPr>
            <a:xfrm>
              <a:off x="4352826" y="-167007"/>
              <a:ext cx="2808312" cy="5733258"/>
            </a:xfrm>
            <a:prstGeom prst="parallelogram">
              <a:avLst>
                <a:gd name="adj" fmla="val 82751"/>
              </a:avLst>
            </a:prstGeom>
            <a:solidFill>
              <a:schemeClr val="accent6"/>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平行四边形 6"/>
            <p:cNvSpPr/>
            <p:nvPr/>
          </p:nvSpPr>
          <p:spPr>
            <a:xfrm>
              <a:off x="4462805" y="3985761"/>
              <a:ext cx="1658156" cy="2924943"/>
            </a:xfrm>
            <a:prstGeom prst="parallelogram">
              <a:avLst>
                <a:gd name="adj" fmla="val 71397"/>
              </a:avLst>
            </a:prstGeom>
            <a:solidFill>
              <a:schemeClr val="accent3">
                <a:lumMod val="60000"/>
                <a:lumOff val="40000"/>
              </a:schemeClr>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2" name="Text Placeholder 3"/>
          <p:cNvSpPr txBox="1"/>
          <p:nvPr>
            <p:custDataLst>
              <p:tags r:id="rId2"/>
            </p:custDataLst>
          </p:nvPr>
        </p:nvSpPr>
        <p:spPr>
          <a:xfrm>
            <a:off x="3463609" y="2415859"/>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500" dirty="0">
                <a:solidFill>
                  <a:schemeClr val="accent1"/>
                </a:solidFill>
                <a:latin typeface="+mj-lt"/>
                <a:cs typeface="Arial" panose="020B0604020202020204" pitchFamily="34" charset="0"/>
              </a:rPr>
              <a:t>02</a:t>
            </a:r>
            <a:endParaRPr lang="en-US" sz="11500" dirty="0">
              <a:solidFill>
                <a:schemeClr val="accent1"/>
              </a:solidFill>
              <a:latin typeface="+mj-lt"/>
              <a:cs typeface="Arial" panose="020B0604020202020204" pitchFamily="34" charset="0"/>
            </a:endParaRPr>
          </a:p>
        </p:txBody>
      </p:sp>
      <p:sp>
        <p:nvSpPr>
          <p:cNvPr id="113" name="文本框 112"/>
          <p:cNvSpPr txBox="1"/>
          <p:nvPr>
            <p:custDataLst>
              <p:tags r:id="rId3"/>
            </p:custDataLst>
          </p:nvPr>
        </p:nvSpPr>
        <p:spPr>
          <a:xfrm>
            <a:off x="6166169" y="2469199"/>
            <a:ext cx="1884045" cy="58356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chemeClr val="accent1"/>
                </a:solidFill>
                <a:latin typeface="+mj-lt"/>
                <a:cs typeface="Arial" panose="020B0604020202020204" pitchFamily="34" charset="0"/>
              </a:rPr>
              <a:t>Part Two</a:t>
            </a:r>
            <a:endParaRPr lang="zh-CN" altLang="en-US" sz="3200" dirty="0">
              <a:solidFill>
                <a:schemeClr val="accent1"/>
              </a:solidFill>
              <a:latin typeface="+mj-lt"/>
              <a:cs typeface="Arial" panose="020B0604020202020204" pitchFamily="34" charset="0"/>
            </a:endParaRPr>
          </a:p>
        </p:txBody>
      </p:sp>
      <p:sp>
        <p:nvSpPr>
          <p:cNvPr id="114" name="等腰三角形 113"/>
          <p:cNvSpPr/>
          <p:nvPr>
            <p:custDataLst>
              <p:tags r:id="rId4"/>
            </p:custDataLst>
          </p:nvPr>
        </p:nvSpPr>
        <p:spPr>
          <a:xfrm rot="9233090">
            <a:off x="10354945" y="232981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6" name="等腰三角形 115"/>
          <p:cNvSpPr/>
          <p:nvPr>
            <p:custDataLst>
              <p:tags r:id="rId5"/>
            </p:custDataLst>
          </p:nvPr>
        </p:nvSpPr>
        <p:spPr>
          <a:xfrm rot="21371394">
            <a:off x="9870758" y="1680529"/>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7" name="椭圆 116"/>
          <p:cNvSpPr/>
          <p:nvPr>
            <p:custDataLst>
              <p:tags r:id="rId6"/>
            </p:custDataLst>
          </p:nvPr>
        </p:nvSpPr>
        <p:spPr>
          <a:xfrm rot="9110320">
            <a:off x="11201400" y="24222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8" name="椭圆 117"/>
          <p:cNvSpPr/>
          <p:nvPr>
            <p:custDataLst>
              <p:tags r:id="rId7"/>
            </p:custDataLst>
          </p:nvPr>
        </p:nvSpPr>
        <p:spPr>
          <a:xfrm rot="9110320">
            <a:off x="10112375" y="292544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9" name="椭圆 118"/>
          <p:cNvSpPr/>
          <p:nvPr>
            <p:custDataLst>
              <p:tags r:id="rId8"/>
            </p:custDataLst>
          </p:nvPr>
        </p:nvSpPr>
        <p:spPr>
          <a:xfrm rot="9110320">
            <a:off x="10229850" y="17618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20" name="等腰三角形 119"/>
          <p:cNvSpPr/>
          <p:nvPr>
            <p:custDataLst>
              <p:tags r:id="rId9"/>
            </p:custDataLst>
          </p:nvPr>
        </p:nvSpPr>
        <p:spPr>
          <a:xfrm rot="18210217">
            <a:off x="9461977" y="2038510"/>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21" name="等腰三角形 120"/>
          <p:cNvSpPr/>
          <p:nvPr>
            <p:custDataLst>
              <p:tags r:id="rId10"/>
            </p:custDataLst>
          </p:nvPr>
        </p:nvSpPr>
        <p:spPr>
          <a:xfrm rot="8748521">
            <a:off x="9819959" y="219011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cxnSp>
        <p:nvCxnSpPr>
          <p:cNvPr id="2062" name="Straight Connector 13"/>
          <p:cNvCxnSpPr>
            <a:cxnSpLocks noChangeShapeType="1"/>
          </p:cNvCxnSpPr>
          <p:nvPr>
            <p:custDataLst>
              <p:tags r:id="rId11"/>
            </p:custDataLst>
          </p:nvPr>
        </p:nvCxnSpPr>
        <p:spPr bwMode="auto">
          <a:xfrm flipH="1">
            <a:off x="3147695" y="398557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122" name="文本框 16"/>
          <p:cNvSpPr txBox="1">
            <a:spLocks noChangeArrowheads="1"/>
          </p:cNvSpPr>
          <p:nvPr>
            <p:custDataLst>
              <p:tags r:id="rId12"/>
            </p:custDataLst>
          </p:nvPr>
        </p:nvSpPr>
        <p:spPr bwMode="auto">
          <a:xfrm>
            <a:off x="6120765" y="3127375"/>
            <a:ext cx="5032375" cy="150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基于回归教材的</a:t>
            </a:r>
            <a:endParaRPr lang="zh-CN" altLang="en-US" sz="3600" b="1" dirty="0">
              <a:solidFill>
                <a:schemeClr val="accent1"/>
              </a:solidFill>
              <a:latin typeface="微软雅黑" panose="020B0503020204020204" pitchFamily="34" charset="-122"/>
              <a:ea typeface="微软雅黑" panose="020B0503020204020204" pitchFamily="34" charset="-122"/>
            </a:endParaRPr>
          </a:p>
          <a:p>
            <a:pPr algn="ct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语料与重构</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147" name="等腰三角形 146"/>
          <p:cNvSpPr/>
          <p:nvPr>
            <p:custDataLst>
              <p:tags r:id="rId13"/>
            </p:custDataLst>
          </p:nvPr>
        </p:nvSpPr>
        <p:spPr>
          <a:xfrm rot="9233090">
            <a:off x="9177655" y="2589530"/>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49" name="等腰三角形 148"/>
          <p:cNvSpPr/>
          <p:nvPr>
            <p:custDataLst>
              <p:tags r:id="rId14"/>
            </p:custDataLst>
          </p:nvPr>
        </p:nvSpPr>
        <p:spPr>
          <a:xfrm rot="21371394">
            <a:off x="9593263" y="3186114"/>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0" name="等腰三角形 149"/>
          <p:cNvSpPr/>
          <p:nvPr>
            <p:custDataLst>
              <p:tags r:id="rId15"/>
            </p:custDataLst>
          </p:nvPr>
        </p:nvSpPr>
        <p:spPr>
          <a:xfrm rot="12912161">
            <a:off x="9734868" y="3622994"/>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1" name="等腰三角形 150"/>
          <p:cNvSpPr/>
          <p:nvPr>
            <p:custDataLst>
              <p:tags r:id="rId16"/>
            </p:custDataLst>
          </p:nvPr>
        </p:nvSpPr>
        <p:spPr>
          <a:xfrm rot="12912161">
            <a:off x="9603105" y="3562668"/>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2" name="椭圆 151"/>
          <p:cNvSpPr/>
          <p:nvPr>
            <p:custDataLst>
              <p:tags r:id="rId17"/>
            </p:custDataLst>
          </p:nvPr>
        </p:nvSpPr>
        <p:spPr>
          <a:xfrm rot="9110320">
            <a:off x="10923905" y="39277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3" name="椭圆 152"/>
          <p:cNvSpPr/>
          <p:nvPr>
            <p:custDataLst>
              <p:tags r:id="rId18"/>
            </p:custDataLst>
          </p:nvPr>
        </p:nvSpPr>
        <p:spPr>
          <a:xfrm rot="9110320">
            <a:off x="9834880" y="4431030"/>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4" name="椭圆 153"/>
          <p:cNvSpPr/>
          <p:nvPr>
            <p:custDataLst>
              <p:tags r:id="rId19"/>
            </p:custDataLst>
          </p:nvPr>
        </p:nvSpPr>
        <p:spPr>
          <a:xfrm rot="9110320">
            <a:off x="9952355" y="32673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5" name="等腰三角形 154"/>
          <p:cNvSpPr/>
          <p:nvPr>
            <p:custDataLst>
              <p:tags r:id="rId20"/>
            </p:custDataLst>
          </p:nvPr>
        </p:nvSpPr>
        <p:spPr>
          <a:xfrm rot="18210217">
            <a:off x="9184482" y="3544095"/>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7" name="等腰三角形 156"/>
          <p:cNvSpPr/>
          <p:nvPr>
            <p:custDataLst>
              <p:tags r:id="rId21"/>
            </p:custDataLst>
          </p:nvPr>
        </p:nvSpPr>
        <p:spPr>
          <a:xfrm rot="8748521">
            <a:off x="9542464" y="3695700"/>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565150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人教版新教材B2U4 Reading for writing</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pic>
        <p:nvPicPr>
          <p:cNvPr id="100" name="图片 99"/>
          <p:cNvPicPr/>
          <p:nvPr>
            <p:custDataLst>
              <p:tags r:id="rId1"/>
            </p:custDataLst>
          </p:nvPr>
        </p:nvPicPr>
        <p:blipFill>
          <a:blip r:embed="rId2"/>
          <a:stretch>
            <a:fillRect/>
          </a:stretch>
        </p:blipFill>
        <p:spPr>
          <a:xfrm>
            <a:off x="8494395" y="374650"/>
            <a:ext cx="3462020" cy="4835525"/>
          </a:xfrm>
          <a:prstGeom prst="rect">
            <a:avLst/>
          </a:prstGeom>
          <a:noFill/>
          <a:ln w="9525">
            <a:noFill/>
          </a:ln>
        </p:spPr>
      </p:pic>
      <p:pic>
        <p:nvPicPr>
          <p:cNvPr id="4" name="图片 3"/>
          <p:cNvPicPr>
            <a:picLocks noChangeAspect="1"/>
          </p:cNvPicPr>
          <p:nvPr/>
        </p:nvPicPr>
        <p:blipFill>
          <a:blip r:embed="rId3"/>
          <a:stretch>
            <a:fillRect/>
          </a:stretch>
        </p:blipFill>
        <p:spPr>
          <a:xfrm>
            <a:off x="6931025" y="1313815"/>
            <a:ext cx="3368040" cy="4903470"/>
          </a:xfrm>
          <a:prstGeom prst="rect">
            <a:avLst/>
          </a:prstGeom>
        </p:spPr>
      </p:pic>
      <p:pic>
        <p:nvPicPr>
          <p:cNvPr id="5" name="图片 4"/>
          <p:cNvPicPr>
            <a:picLocks noChangeAspect="1"/>
          </p:cNvPicPr>
          <p:nvPr/>
        </p:nvPicPr>
        <p:blipFill>
          <a:blip r:embed="rId3"/>
          <a:srcRect l="10859" t="35338" r="8771" b="51959"/>
          <a:stretch>
            <a:fillRect/>
          </a:stretch>
        </p:blipFill>
        <p:spPr>
          <a:xfrm>
            <a:off x="455295" y="1642110"/>
            <a:ext cx="8259445" cy="3574415"/>
          </a:xfrm>
          <a:prstGeom prst="rect">
            <a:avLst/>
          </a:prstGeom>
        </p:spPr>
      </p:pic>
      <p:cxnSp>
        <p:nvCxnSpPr>
          <p:cNvPr id="6" name="直接连接符 5"/>
          <p:cNvCxnSpPr/>
          <p:nvPr/>
        </p:nvCxnSpPr>
        <p:spPr>
          <a:xfrm>
            <a:off x="3395345" y="2680970"/>
            <a:ext cx="5093970" cy="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7" name="直接连接符 6"/>
          <p:cNvCxnSpPr/>
          <p:nvPr/>
        </p:nvCxnSpPr>
        <p:spPr>
          <a:xfrm>
            <a:off x="720725" y="3215640"/>
            <a:ext cx="1723390" cy="889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8" name="直接连接符 7"/>
          <p:cNvCxnSpPr/>
          <p:nvPr/>
        </p:nvCxnSpPr>
        <p:spPr>
          <a:xfrm>
            <a:off x="720725" y="3683000"/>
            <a:ext cx="7768590" cy="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9" name="直接连接符 8"/>
          <p:cNvCxnSpPr/>
          <p:nvPr/>
        </p:nvCxnSpPr>
        <p:spPr>
          <a:xfrm>
            <a:off x="3759835" y="4201795"/>
            <a:ext cx="4321810" cy="2413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sp>
        <p:nvSpPr>
          <p:cNvPr id="10" name="云形标注 9"/>
          <p:cNvSpPr/>
          <p:nvPr/>
        </p:nvSpPr>
        <p:spPr>
          <a:xfrm>
            <a:off x="4363085" y="5160010"/>
            <a:ext cx="2801620" cy="1732280"/>
          </a:xfrm>
          <a:prstGeom prst="cloudCallout">
            <a:avLst>
              <a:gd name="adj1" fmla="val -43225"/>
              <a:gd name="adj2" fmla="val -73753"/>
            </a:avLst>
          </a:prstGeom>
        </p:spPr>
        <p:style>
          <a:lnRef idx="2">
            <a:srgbClr val="6096E6">
              <a:shade val="50000"/>
            </a:srgbClr>
          </a:lnRef>
          <a:fillRef idx="1">
            <a:srgbClr val="6096E6"/>
          </a:fillRef>
          <a:effectRef idx="0">
            <a:srgbClr val="6096E6"/>
          </a:effectRef>
          <a:fontRef idx="minor">
            <a:srgbClr val="FFFFFF"/>
          </a:fontRef>
        </p:style>
        <p:txBody>
          <a:bodyPr rtlCol="0" anchor="ctr"/>
          <a:p>
            <a:pPr algn="ctr"/>
            <a:r>
              <a:rPr lang="zh-CN" altLang="en-US"/>
              <a:t>回忆活动类语料</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righ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000" fill="hold">
                                          <p:stCondLst>
                                            <p:cond delay="0"/>
                                          </p:stCondLst>
                                        </p:cTn>
                                        <p:tgtEl>
                                          <p:spTgt spid="5"/>
                                        </p:tgtEl>
                                        <p:attrNameLst>
                                          <p:attrName>style.visibility</p:attrName>
                                        </p:attrNameLst>
                                      </p:cBhvr>
                                      <p:to>
                                        <p:strVal val="visible"/>
                                      </p:to>
                                    </p:set>
                                    <p:animEffect transition="in" filter="box(in)">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604012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人教版新教材S2U2 Reading and Thinking</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1"/>
          <a:srcRect l="6096" t="6956" r="50824" b="65431"/>
          <a:stretch>
            <a:fillRect/>
          </a:stretch>
        </p:blipFill>
        <p:spPr>
          <a:xfrm>
            <a:off x="309245" y="1522730"/>
            <a:ext cx="5045075" cy="4799965"/>
          </a:xfrm>
          <a:prstGeom prst="rect">
            <a:avLst/>
          </a:prstGeom>
        </p:spPr>
      </p:pic>
      <p:cxnSp>
        <p:nvCxnSpPr>
          <p:cNvPr id="6" name="直接连接符 5"/>
          <p:cNvCxnSpPr/>
          <p:nvPr/>
        </p:nvCxnSpPr>
        <p:spPr>
          <a:xfrm flipV="1">
            <a:off x="4037330" y="4361180"/>
            <a:ext cx="1086485" cy="1651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7" name="直接连接符 6"/>
          <p:cNvCxnSpPr/>
          <p:nvPr/>
        </p:nvCxnSpPr>
        <p:spPr>
          <a:xfrm>
            <a:off x="521970" y="4632325"/>
            <a:ext cx="2971800" cy="17145"/>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pic>
        <p:nvPicPr>
          <p:cNvPr id="3" name="图片 2"/>
          <p:cNvPicPr>
            <a:picLocks noChangeAspect="1"/>
          </p:cNvPicPr>
          <p:nvPr/>
        </p:nvPicPr>
        <p:blipFill>
          <a:blip r:embed="rId2"/>
          <a:srcRect l="16574" r="14930"/>
          <a:stretch>
            <a:fillRect/>
          </a:stretch>
        </p:blipFill>
        <p:spPr>
          <a:xfrm>
            <a:off x="9019540" y="760095"/>
            <a:ext cx="2805430" cy="4095750"/>
          </a:xfrm>
          <a:prstGeom prst="rect">
            <a:avLst/>
          </a:prstGeom>
        </p:spPr>
      </p:pic>
      <p:pic>
        <p:nvPicPr>
          <p:cNvPr id="10" name="图片 9"/>
          <p:cNvPicPr>
            <a:picLocks noChangeAspect="1"/>
          </p:cNvPicPr>
          <p:nvPr/>
        </p:nvPicPr>
        <p:blipFill>
          <a:blip r:embed="rId3"/>
          <a:stretch>
            <a:fillRect/>
          </a:stretch>
        </p:blipFill>
        <p:spPr>
          <a:xfrm>
            <a:off x="7946390" y="1522730"/>
            <a:ext cx="2790825" cy="4116070"/>
          </a:xfrm>
          <a:prstGeom prst="rect">
            <a:avLst/>
          </a:prstGeom>
        </p:spPr>
      </p:pic>
      <p:pic>
        <p:nvPicPr>
          <p:cNvPr id="11" name="图片 10"/>
          <p:cNvPicPr>
            <a:picLocks noChangeAspect="1"/>
          </p:cNvPicPr>
          <p:nvPr/>
        </p:nvPicPr>
        <p:blipFill>
          <a:blip r:embed="rId4"/>
          <a:stretch>
            <a:fillRect/>
          </a:stretch>
        </p:blipFill>
        <p:spPr>
          <a:xfrm>
            <a:off x="6726555" y="2604770"/>
            <a:ext cx="2669540" cy="3937000"/>
          </a:xfrm>
          <a:prstGeom prst="rect">
            <a:avLst/>
          </a:prstGeom>
        </p:spPr>
      </p:pic>
      <p:cxnSp>
        <p:nvCxnSpPr>
          <p:cNvPr id="13" name="直接连接符 12"/>
          <p:cNvCxnSpPr/>
          <p:nvPr/>
        </p:nvCxnSpPr>
        <p:spPr>
          <a:xfrm>
            <a:off x="521970" y="4954905"/>
            <a:ext cx="2921000" cy="3429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pic>
        <p:nvPicPr>
          <p:cNvPr id="14" name="图片 13"/>
          <p:cNvPicPr>
            <a:picLocks noChangeAspect="1"/>
          </p:cNvPicPr>
          <p:nvPr/>
        </p:nvPicPr>
        <p:blipFill>
          <a:blip r:embed="rId1"/>
          <a:srcRect l="49453" t="7347" r="7467" b="74319"/>
          <a:stretch>
            <a:fillRect/>
          </a:stretch>
        </p:blipFill>
        <p:spPr>
          <a:xfrm>
            <a:off x="5354320" y="1522730"/>
            <a:ext cx="5045075" cy="3187065"/>
          </a:xfrm>
          <a:prstGeom prst="rect">
            <a:avLst/>
          </a:prstGeom>
        </p:spPr>
      </p:pic>
      <p:cxnSp>
        <p:nvCxnSpPr>
          <p:cNvPr id="15" name="直接连接符 14"/>
          <p:cNvCxnSpPr/>
          <p:nvPr/>
        </p:nvCxnSpPr>
        <p:spPr>
          <a:xfrm>
            <a:off x="8808720" y="3324860"/>
            <a:ext cx="1451610" cy="889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16" name="直接连接符 15"/>
          <p:cNvCxnSpPr/>
          <p:nvPr/>
        </p:nvCxnSpPr>
        <p:spPr>
          <a:xfrm>
            <a:off x="5400675" y="3625850"/>
            <a:ext cx="1607820" cy="203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17" name="直接连接符 16"/>
          <p:cNvCxnSpPr/>
          <p:nvPr/>
        </p:nvCxnSpPr>
        <p:spPr>
          <a:xfrm>
            <a:off x="8255635" y="4295140"/>
            <a:ext cx="1961515" cy="1651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18" name="直接连接符 17"/>
          <p:cNvCxnSpPr/>
          <p:nvPr/>
        </p:nvCxnSpPr>
        <p:spPr>
          <a:xfrm>
            <a:off x="5556885" y="4623435"/>
            <a:ext cx="4627245" cy="4318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sp>
        <p:nvSpPr>
          <p:cNvPr id="19" name="云形标注 18"/>
          <p:cNvSpPr/>
          <p:nvPr/>
        </p:nvSpPr>
        <p:spPr>
          <a:xfrm>
            <a:off x="1557655" y="2043430"/>
            <a:ext cx="2801620" cy="1732280"/>
          </a:xfrm>
          <a:prstGeom prst="cloudCallout">
            <a:avLst>
              <a:gd name="adj1" fmla="val 28898"/>
              <a:gd name="adj2" fmla="val 59530"/>
            </a:avLst>
          </a:prstGeom>
        </p:spPr>
        <p:style>
          <a:lnRef idx="2">
            <a:srgbClr val="6096E6">
              <a:shade val="50000"/>
            </a:srgbClr>
          </a:lnRef>
          <a:fillRef idx="1">
            <a:srgbClr val="6096E6"/>
          </a:fillRef>
          <a:effectRef idx="0">
            <a:srgbClr val="6096E6"/>
          </a:effectRef>
          <a:fontRef idx="minor">
            <a:srgbClr val="FFFFFF"/>
          </a:fontRef>
        </p:style>
        <p:txBody>
          <a:bodyPr rtlCol="0" anchor="ctr"/>
          <a:p>
            <a:pPr algn="ctr"/>
            <a:r>
              <a:rPr lang="zh-CN" altLang="en-US"/>
              <a:t>回忆活动类语料</a:t>
            </a:r>
            <a:endParaRPr lang="zh-CN" altLang="en-US"/>
          </a:p>
        </p:txBody>
      </p:sp>
      <p:sp>
        <p:nvSpPr>
          <p:cNvPr id="20" name="云形标注 19"/>
          <p:cNvSpPr/>
          <p:nvPr/>
        </p:nvSpPr>
        <p:spPr>
          <a:xfrm>
            <a:off x="5742940" y="4978400"/>
            <a:ext cx="2801620" cy="1732280"/>
          </a:xfrm>
          <a:prstGeom prst="cloudCallout">
            <a:avLst>
              <a:gd name="adj1" fmla="val 81029"/>
              <a:gd name="adj2" fmla="val -65945"/>
            </a:avLst>
          </a:prstGeom>
          <a:solidFill>
            <a:srgbClr val="FFBA55"/>
          </a:solidFill>
        </p:spPr>
        <p:style>
          <a:lnRef idx="2">
            <a:srgbClr val="6096E6">
              <a:shade val="50000"/>
            </a:srgbClr>
          </a:lnRef>
          <a:fillRef idx="1">
            <a:srgbClr val="6096E6"/>
          </a:fillRef>
          <a:effectRef idx="0">
            <a:srgbClr val="6096E6"/>
          </a:effectRef>
          <a:fontRef idx="minor">
            <a:srgbClr val="FFFFFF"/>
          </a:fontRef>
        </p:style>
        <p:txBody>
          <a:bodyPr rtlCol="0" anchor="ctr"/>
          <a:p>
            <a:pPr algn="ctr"/>
            <a:r>
              <a:rPr lang="zh-CN" altLang="en-US">
                <a:solidFill>
                  <a:srgbClr val="000000"/>
                </a:solidFill>
              </a:rPr>
              <a:t>个人收获类语料</a:t>
            </a: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000" fill="hold">
                                          <p:stCondLst>
                                            <p:cond delay="0"/>
                                          </p:stCondLst>
                                        </p:cTn>
                                        <p:tgtEl>
                                          <p:spTgt spid="12"/>
                                        </p:tgtEl>
                                        <p:attrNameLst>
                                          <p:attrName>style.visibility</p:attrName>
                                        </p:attrNameLst>
                                      </p:cBhvr>
                                      <p:to>
                                        <p:strVal val="visible"/>
                                      </p:to>
                                    </p:set>
                                    <p:animEffect transition="in" filter="box(in)">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000" fill="hold">
                                          <p:stCondLst>
                                            <p:cond delay="0"/>
                                          </p:stCondLst>
                                        </p:cTn>
                                        <p:tgtEl>
                                          <p:spTgt spid="14"/>
                                        </p:tgtEl>
                                        <p:attrNameLst>
                                          <p:attrName>style.visibility</p:attrName>
                                        </p:attrNameLst>
                                      </p:cBhvr>
                                      <p:to>
                                        <p:strVal val="visible"/>
                                      </p:to>
                                    </p:set>
                                    <p:animEffect transition="in" filter="box(in)">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2" presetClass="entr" presetSubtype="8"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604012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人教版新教材S2U2 Reading and Thinking</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a:srcRect l="50012" t="44199" r="4428" b="40571"/>
          <a:stretch>
            <a:fillRect/>
          </a:stretch>
        </p:blipFill>
        <p:spPr>
          <a:xfrm>
            <a:off x="491490" y="1313815"/>
            <a:ext cx="6163310" cy="3053715"/>
          </a:xfrm>
          <a:prstGeom prst="rect">
            <a:avLst/>
          </a:prstGeom>
        </p:spPr>
      </p:pic>
      <p:cxnSp>
        <p:nvCxnSpPr>
          <p:cNvPr id="6" name="直接连接符 5"/>
          <p:cNvCxnSpPr/>
          <p:nvPr/>
        </p:nvCxnSpPr>
        <p:spPr>
          <a:xfrm>
            <a:off x="4921250" y="1671955"/>
            <a:ext cx="1547495" cy="76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7" name="直接连接符 6"/>
          <p:cNvCxnSpPr/>
          <p:nvPr/>
        </p:nvCxnSpPr>
        <p:spPr>
          <a:xfrm>
            <a:off x="728980" y="1932940"/>
            <a:ext cx="1155065" cy="203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pic>
        <p:nvPicPr>
          <p:cNvPr id="3" name="图片 2"/>
          <p:cNvPicPr>
            <a:picLocks noChangeAspect="1"/>
          </p:cNvPicPr>
          <p:nvPr/>
        </p:nvPicPr>
        <p:blipFill>
          <a:blip r:embed="rId2"/>
          <a:srcRect l="16574" r="14930"/>
          <a:stretch>
            <a:fillRect/>
          </a:stretch>
        </p:blipFill>
        <p:spPr>
          <a:xfrm>
            <a:off x="8989060" y="608330"/>
            <a:ext cx="2805430" cy="4095750"/>
          </a:xfrm>
          <a:prstGeom prst="rect">
            <a:avLst/>
          </a:prstGeom>
        </p:spPr>
      </p:pic>
      <p:pic>
        <p:nvPicPr>
          <p:cNvPr id="10" name="图片 9"/>
          <p:cNvPicPr>
            <a:picLocks noChangeAspect="1"/>
          </p:cNvPicPr>
          <p:nvPr/>
        </p:nvPicPr>
        <p:blipFill>
          <a:blip r:embed="rId3"/>
          <a:stretch>
            <a:fillRect/>
          </a:stretch>
        </p:blipFill>
        <p:spPr>
          <a:xfrm>
            <a:off x="7915910" y="1370965"/>
            <a:ext cx="2790825" cy="4116070"/>
          </a:xfrm>
          <a:prstGeom prst="rect">
            <a:avLst/>
          </a:prstGeom>
        </p:spPr>
      </p:pic>
      <p:cxnSp>
        <p:nvCxnSpPr>
          <p:cNvPr id="13" name="直接连接符 12"/>
          <p:cNvCxnSpPr/>
          <p:nvPr/>
        </p:nvCxnSpPr>
        <p:spPr>
          <a:xfrm>
            <a:off x="4685665" y="2667000"/>
            <a:ext cx="1783080" cy="635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pic>
        <p:nvPicPr>
          <p:cNvPr id="4" name="图片 3"/>
          <p:cNvPicPr>
            <a:picLocks noChangeAspect="1"/>
          </p:cNvPicPr>
          <p:nvPr/>
        </p:nvPicPr>
        <p:blipFill>
          <a:blip r:embed="rId1"/>
          <a:stretch>
            <a:fillRect/>
          </a:stretch>
        </p:blipFill>
        <p:spPr>
          <a:xfrm>
            <a:off x="6784340" y="2196465"/>
            <a:ext cx="2681605" cy="3974465"/>
          </a:xfrm>
          <a:prstGeom prst="rect">
            <a:avLst/>
          </a:prstGeom>
        </p:spPr>
      </p:pic>
      <p:cxnSp>
        <p:nvCxnSpPr>
          <p:cNvPr id="9" name="直接连接符 8"/>
          <p:cNvCxnSpPr/>
          <p:nvPr/>
        </p:nvCxnSpPr>
        <p:spPr>
          <a:xfrm>
            <a:off x="728980" y="2998470"/>
            <a:ext cx="4211320" cy="76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19" name="直接连接符 18"/>
          <p:cNvCxnSpPr/>
          <p:nvPr/>
        </p:nvCxnSpPr>
        <p:spPr>
          <a:xfrm>
            <a:off x="1993900" y="3960495"/>
            <a:ext cx="4441190" cy="32385"/>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20" name="直接连接符 19"/>
          <p:cNvCxnSpPr/>
          <p:nvPr/>
        </p:nvCxnSpPr>
        <p:spPr>
          <a:xfrm>
            <a:off x="1467485" y="4308475"/>
            <a:ext cx="4211320" cy="76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21" name="直接连接符 20"/>
          <p:cNvCxnSpPr/>
          <p:nvPr/>
        </p:nvCxnSpPr>
        <p:spPr>
          <a:xfrm>
            <a:off x="1577340" y="4631690"/>
            <a:ext cx="4211320" cy="762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pic>
        <p:nvPicPr>
          <p:cNvPr id="22" name="图片 21"/>
          <p:cNvPicPr>
            <a:picLocks noChangeAspect="1"/>
          </p:cNvPicPr>
          <p:nvPr/>
        </p:nvPicPr>
        <p:blipFill>
          <a:blip r:embed="rId1"/>
          <a:srcRect l="51265" t="77478" r="4433" b="12372"/>
          <a:stretch>
            <a:fillRect/>
          </a:stretch>
        </p:blipFill>
        <p:spPr>
          <a:xfrm>
            <a:off x="491490" y="4367530"/>
            <a:ext cx="6162675" cy="2035175"/>
          </a:xfrm>
          <a:prstGeom prst="rect">
            <a:avLst/>
          </a:prstGeom>
        </p:spPr>
      </p:pic>
      <p:cxnSp>
        <p:nvCxnSpPr>
          <p:cNvPr id="23" name="直接连接符 22"/>
          <p:cNvCxnSpPr/>
          <p:nvPr/>
        </p:nvCxnSpPr>
        <p:spPr>
          <a:xfrm flipV="1">
            <a:off x="966470" y="5041265"/>
            <a:ext cx="5349240" cy="22225"/>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24" name="直接连接符 23"/>
          <p:cNvCxnSpPr/>
          <p:nvPr/>
        </p:nvCxnSpPr>
        <p:spPr>
          <a:xfrm flipV="1">
            <a:off x="3836670" y="5359400"/>
            <a:ext cx="2672715" cy="4445"/>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cxnSp>
        <p:nvCxnSpPr>
          <p:cNvPr id="25" name="直接连接符 24"/>
          <p:cNvCxnSpPr/>
          <p:nvPr/>
        </p:nvCxnSpPr>
        <p:spPr>
          <a:xfrm flipV="1">
            <a:off x="630555" y="5635625"/>
            <a:ext cx="662305" cy="8890"/>
          </a:xfrm>
          <a:prstGeom prst="line">
            <a:avLst/>
          </a:prstGeom>
          <a:ln w="38100">
            <a:solidFill>
              <a:srgbClr val="C00000"/>
            </a:solidFill>
          </a:ln>
        </p:spPr>
        <p:style>
          <a:lnRef idx="1">
            <a:srgbClr val="6096E6"/>
          </a:lnRef>
          <a:fillRef idx="0">
            <a:srgbClr val="6096E6"/>
          </a:fillRef>
          <a:effectRef idx="0">
            <a:srgbClr val="6096E6"/>
          </a:effectRef>
          <a:fontRef idx="minor">
            <a:srgbClr val="000000"/>
          </a:fontRef>
        </p:style>
      </p:cxnSp>
      <p:sp>
        <p:nvSpPr>
          <p:cNvPr id="26" name="云形标注 25"/>
          <p:cNvSpPr/>
          <p:nvPr/>
        </p:nvSpPr>
        <p:spPr>
          <a:xfrm>
            <a:off x="6969125" y="4826635"/>
            <a:ext cx="2834640" cy="1732280"/>
          </a:xfrm>
          <a:prstGeom prst="cloudCallout">
            <a:avLst>
              <a:gd name="adj1" fmla="val -85147"/>
              <a:gd name="adj2" fmla="val -88489"/>
            </a:avLst>
          </a:prstGeom>
          <a:solidFill>
            <a:srgbClr val="FFBA55"/>
          </a:solidFill>
        </p:spPr>
        <p:style>
          <a:lnRef idx="2">
            <a:srgbClr val="6096E6">
              <a:shade val="50000"/>
            </a:srgbClr>
          </a:lnRef>
          <a:fillRef idx="1">
            <a:srgbClr val="6096E6"/>
          </a:fillRef>
          <a:effectRef idx="0">
            <a:srgbClr val="6096E6"/>
          </a:effectRef>
          <a:fontRef idx="minor">
            <a:srgbClr val="FFFFFF"/>
          </a:fontRef>
        </p:style>
        <p:txBody>
          <a:bodyPr rtlCol="0" anchor="ctr"/>
          <a:p>
            <a:pPr algn="ctr"/>
            <a:r>
              <a:rPr lang="zh-CN" altLang="en-US">
                <a:solidFill>
                  <a:srgbClr val="000000"/>
                </a:solidFill>
              </a:rPr>
              <a:t>个人收获类语料</a:t>
            </a:r>
            <a:endParaRPr lang="zh-CN"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5"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linds(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up)">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4726" y="2744321"/>
            <a:ext cx="7802880" cy="1863725"/>
          </a:xfrm>
          <a:prstGeom prst="rect">
            <a:avLst/>
          </a:prstGeom>
          <a:noFill/>
        </p:spPr>
        <p:txBody>
          <a:bodyPr wrap="none" rtlCol="0">
            <a:spAutoFit/>
          </a:bodyPr>
          <a:lstStyle/>
          <a:p>
            <a:pPr algn="l">
              <a:lnSpc>
                <a:spcPct val="120000"/>
              </a:lnSpc>
            </a:pPr>
            <a:r>
              <a:rPr lang="en-US" altLang="zh-CN" sz="2400" dirty="0">
                <a:solidFill>
                  <a:schemeClr val="tx1">
                    <a:lumMod val="75000"/>
                    <a:lumOff val="25000"/>
                  </a:schemeClr>
                </a:solidFill>
                <a:latin typeface="华康俪金黑W8" panose="020B0809000000000000" pitchFamily="49" charset="-122"/>
                <a:ea typeface="华康俪金黑W8" panose="020B0809000000000000" pitchFamily="49" charset="-122"/>
              </a:rPr>
              <a:t>1.</a:t>
            </a:r>
            <a:r>
              <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喝一杯酒或者本地啤酒放松</a:t>
            </a:r>
            <a:endPar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endParaRPr>
          </a:p>
          <a:p>
            <a:pPr algn="l">
              <a:lnSpc>
                <a:spcPct val="120000"/>
              </a:lnSpc>
            </a:pPr>
            <a:r>
              <a:rPr lang="en-US" altLang="zh-CN"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2.</a:t>
            </a:r>
            <a:r>
              <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享受一些传统音乐和舞蹈</a:t>
            </a:r>
            <a:endPar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endParaRPr>
          </a:p>
          <a:p>
            <a:pPr algn="l">
              <a:lnSpc>
                <a:spcPct val="120000"/>
              </a:lnSpc>
            </a:pPr>
            <a:r>
              <a:rPr lang="en-US" altLang="zh-CN"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3.</a:t>
            </a:r>
            <a:r>
              <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爱尔兰有着包括音乐、舞蹈、饮食在内的显著的传统。</a:t>
            </a:r>
            <a:endPar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endParaRPr>
          </a:p>
          <a:p>
            <a:pPr algn="l">
              <a:lnSpc>
                <a:spcPct val="120000"/>
              </a:lnSpc>
            </a:pPr>
            <a:r>
              <a:rPr lang="en-US" altLang="zh-CN" sz="2400" dirty="0">
                <a:solidFill>
                  <a:schemeClr val="tx1">
                    <a:lumMod val="75000"/>
                    <a:lumOff val="25000"/>
                  </a:schemeClr>
                </a:solidFill>
                <a:latin typeface="华康俪金黑W8" panose="020B0809000000000000" pitchFamily="49" charset="-122"/>
                <a:ea typeface="华康俪金黑W8" panose="020B0809000000000000" pitchFamily="49" charset="-122"/>
              </a:rPr>
              <a:t>4.</a:t>
            </a:r>
            <a:r>
              <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关于中国传统艺术的展示</a:t>
            </a:r>
            <a:endParaRPr lang="zh-CN" altLang="en-US" sz="2400" dirty="0">
              <a:solidFill>
                <a:schemeClr val="tx1">
                  <a:lumMod val="75000"/>
                  <a:lumOff val="25000"/>
                </a:schemeClr>
              </a:solidFill>
              <a:latin typeface="华康俪金黑W8" panose="020B0809000000000000" pitchFamily="49" charset="-122"/>
              <a:ea typeface="华康俪金黑W8" panose="020B0809000000000000" pitchFamily="49" charset="-122"/>
            </a:endParaRPr>
          </a:p>
        </p:txBody>
      </p:sp>
      <p:sp>
        <p:nvSpPr>
          <p:cNvPr id="2" name="文本框 1"/>
          <p:cNvSpPr txBox="1"/>
          <p:nvPr/>
        </p:nvSpPr>
        <p:spPr>
          <a:xfrm>
            <a:off x="7174230" y="1800225"/>
            <a:ext cx="1960880" cy="521970"/>
          </a:xfrm>
          <a:prstGeom prst="rect">
            <a:avLst/>
          </a:prstGeom>
          <a:noFill/>
        </p:spPr>
        <p:txBody>
          <a:bodyPr wrap="none" rtlCol="0" anchor="t">
            <a:spAutoFit/>
          </a:bodyPr>
          <a:p>
            <a:r>
              <a:rPr lang="zh-CN" altLang="en-US" sz="2800" b="1" dirty="0">
                <a:solidFill>
                  <a:srgbClr val="FFFF00"/>
                </a:solidFill>
                <a:sym typeface="+mn-ea"/>
              </a:rPr>
              <a:t>回忆活动类</a:t>
            </a:r>
            <a:endParaRPr lang="zh-CN" altLang="en-US" sz="2800" b="1" dirty="0">
              <a:solidFill>
                <a:srgbClr val="FFFF00"/>
              </a:solidFill>
              <a:sym typeface="+mn-ea"/>
            </a:endParaRPr>
          </a:p>
        </p:txBody>
      </p:sp>
      <p:sp>
        <p:nvSpPr>
          <p:cNvPr id="7" name="文本框 6"/>
          <p:cNvSpPr txBox="1"/>
          <p:nvPr/>
        </p:nvSpPr>
        <p:spPr>
          <a:xfrm>
            <a:off x="481965" y="4942840"/>
            <a:ext cx="11363960" cy="1706880"/>
          </a:xfrm>
          <a:prstGeom prst="rect">
            <a:avLst/>
          </a:prstGeom>
          <a:noFill/>
        </p:spPr>
        <p:txBody>
          <a:bodyPr wrap="square" rtlCol="0" anchor="t">
            <a:spAutoFit/>
          </a:bodyPr>
          <a:p>
            <a:pPr indent="0" algn="l">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1.relax with a glass of wine or a local beer</a:t>
            </a:r>
            <a:endParaRPr lang="en-US" altLang="zh-CN" sz="2000" b="1">
              <a:solidFill>
                <a:srgbClr val="002060"/>
              </a:solidFill>
              <a:latin typeface="Times New Roman" panose="02020603050405020304" charset="0"/>
              <a:cs typeface="Times New Roman" panose="02020603050405020304" charset="0"/>
            </a:endParaRPr>
          </a:p>
          <a:p>
            <a:pPr indent="0" algn="l">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2.enjoy some traditional music and dancing</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a:p>
            <a:pPr indent="0" algn="l">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3.Ireland has developed strong traditions that include music, dancing and dining.</a:t>
            </a:r>
            <a:endParaRPr lang="en-US" altLang="zh-CN" sz="2000" b="1">
              <a:solidFill>
                <a:srgbClr val="002060"/>
              </a:solidFill>
              <a:latin typeface="Times New Roman" panose="02020603050405020304" charset="0"/>
              <a:cs typeface="Times New Roman" panose="02020603050405020304" charset="0"/>
            </a:endParaRPr>
          </a:p>
          <a:p>
            <a:pPr indent="0" algn="l">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4.presentation on traditional Chinese art</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29" name="文本框 28"/>
          <p:cNvSpPr txBox="1"/>
          <p:nvPr/>
        </p:nvSpPr>
        <p:spPr>
          <a:xfrm>
            <a:off x="1128408" y="397128"/>
            <a:ext cx="2316480" cy="460375"/>
          </a:xfrm>
          <a:prstGeom prst="rect">
            <a:avLst/>
          </a:prstGeom>
          <a:noFill/>
        </p:spPr>
        <p:txBody>
          <a:bodyPr wrap="none" rtlCol="0">
            <a:spAutoFit/>
          </a:bodyPr>
          <a:p>
            <a:pPr algn="l"/>
            <a:r>
              <a:rPr lang="zh-CN" altLang="en-US" sz="2400" b="1" dirty="0">
                <a:solidFill>
                  <a:schemeClr val="tx1">
                    <a:lumMod val="75000"/>
                    <a:lumOff val="25000"/>
                  </a:schemeClr>
                </a:solidFill>
              </a:rPr>
              <a:t>回归教材找语料</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7" name="任意多边形 47"/>
          <p:cNvSpPr/>
          <p:nvPr/>
        </p:nvSpPr>
        <p:spPr>
          <a:xfrm>
            <a:off x="309880" y="267970"/>
            <a:ext cx="589280" cy="588645"/>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accent2">
              <a:lumMod val="100000"/>
            </a:schemeClr>
          </a:solidFill>
          <a:ln>
            <a:no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3040" y="3175000"/>
            <a:ext cx="9905365" cy="1414780"/>
          </a:xfrm>
          <a:prstGeom prst="rect">
            <a:avLst/>
          </a:prstGeom>
          <a:noFill/>
        </p:spPr>
        <p:txBody>
          <a:bodyPr wrap="square" rtlCol="0">
            <a:spAutoFit/>
          </a:bodyPr>
          <a:lstStyle/>
          <a:p>
            <a:pPr algn="l" fontAlgn="auto">
              <a:lnSpc>
                <a:spcPts val="2580"/>
              </a:lnSpc>
            </a:pP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1.</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增强自信</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  2.</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文化使者</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  3.</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增进国际友谊</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  4.</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从不同视角看待世界</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     5.</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对自己的文化有深入的了解</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  </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6.</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获得全球视野</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 </a:t>
            </a:r>
            <a:endPar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endParaRPr>
          </a:p>
          <a:p>
            <a:pPr algn="l" fontAlgn="auto">
              <a:lnSpc>
                <a:spcPts val="2580"/>
              </a:lnSpc>
            </a:pP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7.</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构建人类命运共同体</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        </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8.</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rPr>
              <a:t>增进人们对文化多样性的理解</a:t>
            </a:r>
            <a:endParaRPr sz="2400" dirty="0">
              <a:solidFill>
                <a:schemeClr val="tx1">
                  <a:lumMod val="75000"/>
                  <a:lumOff val="25000"/>
                </a:schemeClr>
              </a:solidFill>
              <a:latin typeface="华康俪金黑W8" panose="020B0809000000000000" pitchFamily="49" charset="-122"/>
              <a:ea typeface="华康俪金黑W8" panose="020B0809000000000000" pitchFamily="49" charset="-122"/>
            </a:endParaRPr>
          </a:p>
          <a:p>
            <a:pPr algn="l" fontAlgn="auto">
              <a:lnSpc>
                <a:spcPts val="2580"/>
              </a:lnSpc>
            </a:pP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rPr>
              <a:t>9</a:t>
            </a:r>
            <a:r>
              <a:rPr lang="en-US"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a:t>
            </a:r>
            <a:r>
              <a:rPr sz="2400" dirty="0">
                <a:solidFill>
                  <a:schemeClr val="tx1">
                    <a:lumMod val="75000"/>
                    <a:lumOff val="25000"/>
                  </a:schemeClr>
                </a:solidFill>
                <a:latin typeface="华康俪金黑W8" panose="020B0809000000000000" pitchFamily="49" charset="-122"/>
                <a:ea typeface="华康俪金黑W8" panose="020B0809000000000000" pitchFamily="49" charset="-122"/>
                <a:sym typeface="+mn-ea"/>
              </a:rPr>
              <a:t>作为文化交流使者在中外文化之间架起一座桥梁</a:t>
            </a:r>
            <a:endParaRPr sz="2400" dirty="0">
              <a:solidFill>
                <a:schemeClr val="tx1">
                  <a:lumMod val="75000"/>
                  <a:lumOff val="25000"/>
                </a:schemeClr>
              </a:solidFill>
              <a:latin typeface="华康俪金黑W8" panose="020B0809000000000000" pitchFamily="49" charset="-122"/>
              <a:ea typeface="华康俪金黑W8" panose="020B0809000000000000" pitchFamily="49" charset="-122"/>
            </a:endParaRPr>
          </a:p>
        </p:txBody>
      </p:sp>
      <p:sp>
        <p:nvSpPr>
          <p:cNvPr id="2" name="文本框 1"/>
          <p:cNvSpPr txBox="1"/>
          <p:nvPr/>
        </p:nvSpPr>
        <p:spPr>
          <a:xfrm>
            <a:off x="7174230" y="1800225"/>
            <a:ext cx="1960880" cy="521970"/>
          </a:xfrm>
          <a:prstGeom prst="rect">
            <a:avLst/>
          </a:prstGeom>
          <a:noFill/>
        </p:spPr>
        <p:txBody>
          <a:bodyPr wrap="none" rtlCol="0" anchor="t">
            <a:spAutoFit/>
          </a:bodyPr>
          <a:p>
            <a:pPr algn="l"/>
            <a:r>
              <a:rPr lang="zh-CN" altLang="en-US" sz="2800" b="1" dirty="0">
                <a:solidFill>
                  <a:srgbClr val="FFFF00"/>
                </a:solidFill>
                <a:sym typeface="+mn-ea"/>
              </a:rPr>
              <a:t>个人收获类</a:t>
            </a:r>
            <a:endParaRPr lang="zh-CN" altLang="en-US" sz="2800" b="1" dirty="0">
              <a:solidFill>
                <a:srgbClr val="FFFF00"/>
              </a:solidFill>
              <a:sym typeface="+mn-ea"/>
            </a:endParaRPr>
          </a:p>
        </p:txBody>
      </p:sp>
      <p:sp>
        <p:nvSpPr>
          <p:cNvPr id="7" name="文本框 6"/>
          <p:cNvSpPr txBox="1"/>
          <p:nvPr/>
        </p:nvSpPr>
        <p:spPr>
          <a:xfrm>
            <a:off x="193040" y="4728210"/>
            <a:ext cx="11363960" cy="1950720"/>
          </a:xfrm>
          <a:prstGeom prst="rect">
            <a:avLst/>
          </a:prstGeom>
          <a:noFill/>
        </p:spPr>
        <p:txBody>
          <a:bodyPr wrap="square" rtlCol="0" anchor="t">
            <a:spAutoFit/>
          </a:bodyPr>
          <a:p>
            <a:pPr indent="0" algn="l" fontAlgn="auto">
              <a:lnSpc>
                <a:spcPts val="2100"/>
              </a:lnSpc>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1.boost my confidence    2.cultural envoy   3.promote friendship between nations</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a:p>
            <a:pPr indent="0" algn="l" fontAlgn="auto">
              <a:lnSpc>
                <a:spcPts val="2100"/>
              </a:lnSpc>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4.view the world from a different angle     5.give sb more insight into one’s culture</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a:p>
            <a:pPr indent="0" algn="l" fontAlgn="auto">
              <a:lnSpc>
                <a:spcPts val="2100"/>
              </a:lnSpc>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6.gain a global perspective                        7.build a shared future for all</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a:p>
            <a:pPr indent="0" algn="l" fontAlgn="auto">
              <a:lnSpc>
                <a:spcPts val="2100"/>
              </a:lnSpc>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8.increse people’s  understanding of cultural diversity</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a:p>
            <a:pPr indent="0" algn="l" fontAlgn="auto">
              <a:lnSpc>
                <a:spcPts val="2100"/>
              </a:lnSpc>
              <a:spcBef>
                <a:spcPts val="0"/>
              </a:spcBef>
              <a:spcAft>
                <a:spcPts val="1000"/>
              </a:spcAft>
              <a:buFont typeface="Arial" panose="020B0604020202020204" pitchFamily="34" charset="0"/>
              <a:buNone/>
            </a:pPr>
            <a:r>
              <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rPr>
              <a:t>9.act as a cultural messenger building a bridge between cultures</a:t>
            </a:r>
            <a:endParaRPr lang="en-US" altLang="zh-CN" sz="2000" b="1" spc="150">
              <a:solidFill>
                <a:srgbClr val="002060"/>
              </a:solidFill>
              <a:uFillTx/>
              <a:latin typeface="Times New Roman" panose="02020603050405020304" charset="0"/>
              <a:ea typeface="微软雅黑" panose="020B0503020204020204" pitchFamily="34" charset="-122"/>
              <a:cs typeface="Times New Roman" panose="02020603050405020304" charset="0"/>
              <a:sym typeface="+mn-ea"/>
            </a:endParaRPr>
          </a:p>
        </p:txBody>
      </p:sp>
      <p:sp>
        <p:nvSpPr>
          <p:cNvPr id="29" name="文本框 28"/>
          <p:cNvSpPr txBox="1"/>
          <p:nvPr/>
        </p:nvSpPr>
        <p:spPr>
          <a:xfrm>
            <a:off x="1128408" y="397128"/>
            <a:ext cx="2316480" cy="460375"/>
          </a:xfrm>
          <a:prstGeom prst="rect">
            <a:avLst/>
          </a:prstGeom>
          <a:noFill/>
        </p:spPr>
        <p:txBody>
          <a:bodyPr wrap="none" rtlCol="0">
            <a:spAutoFit/>
          </a:bodyPr>
          <a:p>
            <a:pPr algn="l"/>
            <a:r>
              <a:rPr lang="zh-CN" altLang="en-US" sz="2400" b="1" dirty="0">
                <a:solidFill>
                  <a:schemeClr val="tx1">
                    <a:lumMod val="75000"/>
                    <a:lumOff val="25000"/>
                  </a:schemeClr>
                </a:solidFill>
              </a:rPr>
              <a:t>回归教材找语料</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7" name="任意多边形 47"/>
          <p:cNvSpPr/>
          <p:nvPr/>
        </p:nvSpPr>
        <p:spPr>
          <a:xfrm>
            <a:off x="309880" y="267970"/>
            <a:ext cx="589280" cy="588645"/>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accent2">
              <a:lumMod val="100000"/>
            </a:schemeClr>
          </a:solidFill>
          <a:ln>
            <a:no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ChangeAspect="1"/>
          </p:cNvPicPr>
          <p:nvPr>
            <p:ph type="pic" sz="quarter" idx="10"/>
          </p:nvPr>
        </p:nvPicPr>
        <p:blipFill>
          <a:blip r:embed="rId1"/>
          <a:srcRect l="7417"/>
          <a:stretch>
            <a:fillRect/>
          </a:stretch>
        </p:blipFill>
        <p:spPr>
          <a:xfrm>
            <a:off x="0" y="0"/>
            <a:ext cx="7268210" cy="6858000"/>
          </a:xfrm>
          <a:prstGeom prst="rect">
            <a:avLst/>
          </a:prstGeom>
        </p:spPr>
      </p:pic>
      <p:grpSp>
        <p:nvGrpSpPr>
          <p:cNvPr id="3" name="00fa1228-009e-41f8-881d-722e8232491e"/>
          <p:cNvGrpSpPr>
            <a:grpSpLocks noChangeAspect="1"/>
          </p:cNvGrpSpPr>
          <p:nvPr/>
        </p:nvGrpSpPr>
        <p:grpSpPr>
          <a:xfrm>
            <a:off x="4352685" y="-167007"/>
            <a:ext cx="7248129" cy="7077711"/>
            <a:chOff x="4352685" y="-167007"/>
            <a:chExt cx="7248129" cy="7077711"/>
          </a:xfrm>
        </p:grpSpPr>
        <p:sp>
          <p:nvSpPr>
            <p:cNvPr id="5" name="任意多边形: 形状 4"/>
            <p:cNvSpPr>
              <a:spLocks noChangeAspect="1" noAdjustHandles="1"/>
            </p:cNvSpPr>
            <p:nvPr/>
          </p:nvSpPr>
          <p:spPr>
            <a:xfrm flipH="1">
              <a:off x="4352685" y="-2"/>
              <a:ext cx="7248129" cy="6858001"/>
            </a:xfrm>
            <a:custGeom>
              <a:avLst/>
              <a:gdLst>
                <a:gd name="connsiteX0" fmla="*/ 4511825 w 7248129"/>
                <a:gd name="connsiteY0" fmla="*/ 0 h 6858000"/>
                <a:gd name="connsiteX1" fmla="*/ 0 w 7248129"/>
                <a:gd name="connsiteY1" fmla="*/ 0 h 6858000"/>
                <a:gd name="connsiteX2" fmla="*/ 0 w 7248129"/>
                <a:gd name="connsiteY2" fmla="*/ 6858000 h 6858000"/>
                <a:gd name="connsiteX3" fmla="*/ 4511825 w 7248129"/>
                <a:gd name="connsiteY3" fmla="*/ 6858000 h 6858000"/>
                <a:gd name="connsiteX4" fmla="*/ 4511825 w 7248129"/>
                <a:gd name="connsiteY4" fmla="*/ 6857999 h 6858000"/>
                <a:gd name="connsiteX5" fmla="*/ 7248129 w 7248129"/>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8129" h="6858000">
                  <a:moveTo>
                    <a:pt x="4511825" y="0"/>
                  </a:moveTo>
                  <a:lnTo>
                    <a:pt x="0" y="0"/>
                  </a:lnTo>
                  <a:lnTo>
                    <a:pt x="0" y="6858000"/>
                  </a:lnTo>
                  <a:lnTo>
                    <a:pt x="4511825" y="6858000"/>
                  </a:lnTo>
                  <a:lnTo>
                    <a:pt x="4511825" y="6857999"/>
                  </a:lnTo>
                  <a:lnTo>
                    <a:pt x="7248129" y="6857999"/>
                  </a:lnTo>
                  <a:close/>
                </a:path>
              </a:pathLst>
            </a:custGeom>
            <a:solidFill>
              <a:schemeClr val="bg1"/>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 name="平行四边形 5"/>
            <p:cNvSpPr/>
            <p:nvPr/>
          </p:nvSpPr>
          <p:spPr>
            <a:xfrm>
              <a:off x="4352826" y="-167007"/>
              <a:ext cx="2808312" cy="5733258"/>
            </a:xfrm>
            <a:prstGeom prst="parallelogram">
              <a:avLst>
                <a:gd name="adj" fmla="val 82751"/>
              </a:avLst>
            </a:prstGeom>
            <a:solidFill>
              <a:schemeClr val="accent6"/>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平行四边形 6"/>
            <p:cNvSpPr/>
            <p:nvPr/>
          </p:nvSpPr>
          <p:spPr>
            <a:xfrm>
              <a:off x="4462805" y="3985761"/>
              <a:ext cx="1658156" cy="2924943"/>
            </a:xfrm>
            <a:prstGeom prst="parallelogram">
              <a:avLst>
                <a:gd name="adj" fmla="val 71397"/>
              </a:avLst>
            </a:prstGeom>
            <a:solidFill>
              <a:schemeClr val="accent3">
                <a:lumMod val="60000"/>
                <a:lumOff val="40000"/>
              </a:schemeClr>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2" name="Text Placeholder 3"/>
          <p:cNvSpPr txBox="1"/>
          <p:nvPr>
            <p:custDataLst>
              <p:tags r:id="rId2"/>
            </p:custDataLst>
          </p:nvPr>
        </p:nvSpPr>
        <p:spPr>
          <a:xfrm>
            <a:off x="3463609" y="2415859"/>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500" dirty="0">
                <a:solidFill>
                  <a:schemeClr val="accent1"/>
                </a:solidFill>
                <a:latin typeface="+mj-lt"/>
                <a:cs typeface="Arial" panose="020B0604020202020204" pitchFamily="34" charset="0"/>
              </a:rPr>
              <a:t>03</a:t>
            </a:r>
            <a:endParaRPr lang="en-US" sz="11500" dirty="0">
              <a:solidFill>
                <a:schemeClr val="accent1"/>
              </a:solidFill>
              <a:latin typeface="+mj-lt"/>
              <a:cs typeface="Arial" panose="020B0604020202020204" pitchFamily="34" charset="0"/>
            </a:endParaRPr>
          </a:p>
        </p:txBody>
      </p:sp>
      <p:sp>
        <p:nvSpPr>
          <p:cNvPr id="113" name="文本框 112"/>
          <p:cNvSpPr txBox="1"/>
          <p:nvPr>
            <p:custDataLst>
              <p:tags r:id="rId3"/>
            </p:custDataLst>
          </p:nvPr>
        </p:nvSpPr>
        <p:spPr>
          <a:xfrm>
            <a:off x="6166169" y="2469199"/>
            <a:ext cx="2193290" cy="58356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chemeClr val="accent1"/>
                </a:solidFill>
                <a:latin typeface="+mj-lt"/>
                <a:cs typeface="Arial" panose="020B0604020202020204" pitchFamily="34" charset="0"/>
              </a:rPr>
              <a:t>Part Three</a:t>
            </a:r>
            <a:endParaRPr lang="zh-CN" altLang="en-US" sz="3200" dirty="0">
              <a:solidFill>
                <a:schemeClr val="accent1"/>
              </a:solidFill>
              <a:latin typeface="+mj-lt"/>
              <a:cs typeface="Arial" panose="020B0604020202020204" pitchFamily="34" charset="0"/>
            </a:endParaRPr>
          </a:p>
        </p:txBody>
      </p:sp>
      <p:sp>
        <p:nvSpPr>
          <p:cNvPr id="114" name="等腰三角形 113"/>
          <p:cNvSpPr/>
          <p:nvPr>
            <p:custDataLst>
              <p:tags r:id="rId4"/>
            </p:custDataLst>
          </p:nvPr>
        </p:nvSpPr>
        <p:spPr>
          <a:xfrm rot="9233090">
            <a:off x="10354945" y="232981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6" name="等腰三角形 115"/>
          <p:cNvSpPr/>
          <p:nvPr>
            <p:custDataLst>
              <p:tags r:id="rId5"/>
            </p:custDataLst>
          </p:nvPr>
        </p:nvSpPr>
        <p:spPr>
          <a:xfrm rot="21371394">
            <a:off x="9870758" y="1680529"/>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7" name="椭圆 116"/>
          <p:cNvSpPr/>
          <p:nvPr>
            <p:custDataLst>
              <p:tags r:id="rId6"/>
            </p:custDataLst>
          </p:nvPr>
        </p:nvSpPr>
        <p:spPr>
          <a:xfrm rot="9110320">
            <a:off x="11201400" y="24222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8" name="椭圆 117"/>
          <p:cNvSpPr/>
          <p:nvPr>
            <p:custDataLst>
              <p:tags r:id="rId7"/>
            </p:custDataLst>
          </p:nvPr>
        </p:nvSpPr>
        <p:spPr>
          <a:xfrm rot="9110320">
            <a:off x="10112375" y="292544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9" name="椭圆 118"/>
          <p:cNvSpPr/>
          <p:nvPr>
            <p:custDataLst>
              <p:tags r:id="rId8"/>
            </p:custDataLst>
          </p:nvPr>
        </p:nvSpPr>
        <p:spPr>
          <a:xfrm rot="9110320">
            <a:off x="10229850" y="17618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20" name="等腰三角形 119"/>
          <p:cNvSpPr/>
          <p:nvPr>
            <p:custDataLst>
              <p:tags r:id="rId9"/>
            </p:custDataLst>
          </p:nvPr>
        </p:nvSpPr>
        <p:spPr>
          <a:xfrm rot="18210217">
            <a:off x="9461977" y="2038510"/>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21" name="等腰三角形 120"/>
          <p:cNvSpPr/>
          <p:nvPr>
            <p:custDataLst>
              <p:tags r:id="rId10"/>
            </p:custDataLst>
          </p:nvPr>
        </p:nvSpPr>
        <p:spPr>
          <a:xfrm rot="8748521">
            <a:off x="9819959" y="219011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cxnSp>
        <p:nvCxnSpPr>
          <p:cNvPr id="2062" name="Straight Connector 13"/>
          <p:cNvCxnSpPr>
            <a:cxnSpLocks noChangeShapeType="1"/>
          </p:cNvCxnSpPr>
          <p:nvPr>
            <p:custDataLst>
              <p:tags r:id="rId11"/>
            </p:custDataLst>
          </p:nvPr>
        </p:nvCxnSpPr>
        <p:spPr bwMode="auto">
          <a:xfrm flipH="1">
            <a:off x="3147695" y="398557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122" name="文本框 16"/>
          <p:cNvSpPr txBox="1">
            <a:spLocks noChangeArrowheads="1"/>
          </p:cNvSpPr>
          <p:nvPr>
            <p:custDataLst>
              <p:tags r:id="rId12"/>
            </p:custDataLst>
          </p:nvPr>
        </p:nvSpPr>
        <p:spPr bwMode="auto">
          <a:xfrm>
            <a:off x="6026150" y="2912110"/>
            <a:ext cx="50323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基于文化共情的</a:t>
            </a:r>
            <a:endParaRPr lang="zh-CN" altLang="en-US" sz="3600" b="1" dirty="0">
              <a:solidFill>
                <a:schemeClr val="accent1"/>
              </a:solidFill>
              <a:latin typeface="微软雅黑" panose="020B0503020204020204" pitchFamily="34" charset="-122"/>
              <a:ea typeface="微软雅黑" panose="020B0503020204020204" pitchFamily="34" charset="-122"/>
            </a:endParaRPr>
          </a:p>
          <a:p>
            <a:pPr algn="ct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审题与构思</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147" name="等腰三角形 146"/>
          <p:cNvSpPr/>
          <p:nvPr>
            <p:custDataLst>
              <p:tags r:id="rId13"/>
            </p:custDataLst>
          </p:nvPr>
        </p:nvSpPr>
        <p:spPr>
          <a:xfrm rot="9233090">
            <a:off x="9177655" y="2589530"/>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49" name="等腰三角形 148"/>
          <p:cNvSpPr/>
          <p:nvPr>
            <p:custDataLst>
              <p:tags r:id="rId14"/>
            </p:custDataLst>
          </p:nvPr>
        </p:nvSpPr>
        <p:spPr>
          <a:xfrm rot="21371394">
            <a:off x="9593263" y="3186114"/>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0" name="等腰三角形 149"/>
          <p:cNvSpPr/>
          <p:nvPr>
            <p:custDataLst>
              <p:tags r:id="rId15"/>
            </p:custDataLst>
          </p:nvPr>
        </p:nvSpPr>
        <p:spPr>
          <a:xfrm rot="12912161">
            <a:off x="9734868" y="3622994"/>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1" name="等腰三角形 150"/>
          <p:cNvSpPr/>
          <p:nvPr>
            <p:custDataLst>
              <p:tags r:id="rId16"/>
            </p:custDataLst>
          </p:nvPr>
        </p:nvSpPr>
        <p:spPr>
          <a:xfrm rot="12912161">
            <a:off x="9603105" y="3562668"/>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2" name="椭圆 151"/>
          <p:cNvSpPr/>
          <p:nvPr>
            <p:custDataLst>
              <p:tags r:id="rId17"/>
            </p:custDataLst>
          </p:nvPr>
        </p:nvSpPr>
        <p:spPr>
          <a:xfrm rot="9110320">
            <a:off x="10923905" y="39277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3" name="椭圆 152"/>
          <p:cNvSpPr/>
          <p:nvPr>
            <p:custDataLst>
              <p:tags r:id="rId18"/>
            </p:custDataLst>
          </p:nvPr>
        </p:nvSpPr>
        <p:spPr>
          <a:xfrm rot="9110320">
            <a:off x="9834880" y="4431030"/>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4" name="椭圆 153"/>
          <p:cNvSpPr/>
          <p:nvPr>
            <p:custDataLst>
              <p:tags r:id="rId19"/>
            </p:custDataLst>
          </p:nvPr>
        </p:nvSpPr>
        <p:spPr>
          <a:xfrm rot="9110320">
            <a:off x="9952355" y="32673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5" name="等腰三角形 154"/>
          <p:cNvSpPr/>
          <p:nvPr>
            <p:custDataLst>
              <p:tags r:id="rId20"/>
            </p:custDataLst>
          </p:nvPr>
        </p:nvSpPr>
        <p:spPr>
          <a:xfrm rot="18210217">
            <a:off x="9184482" y="3544095"/>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7" name="等腰三角形 156"/>
          <p:cNvSpPr/>
          <p:nvPr>
            <p:custDataLst>
              <p:tags r:id="rId21"/>
            </p:custDataLst>
          </p:nvPr>
        </p:nvSpPr>
        <p:spPr>
          <a:xfrm rot="8748521">
            <a:off x="9542464" y="3695700"/>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b="16889"/>
          <a:stretch>
            <a:fillRect/>
          </a:stretch>
        </p:blipFill>
        <p:spPr>
          <a:xfrm>
            <a:off x="8225155" y="1066800"/>
            <a:ext cx="2957830" cy="3270885"/>
          </a:xfrm>
          <a:prstGeom prst="rect">
            <a:avLst/>
          </a:prstGeom>
        </p:spPr>
      </p:pic>
      <p:pic>
        <p:nvPicPr>
          <p:cNvPr id="23" name="图片占位符 2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1858" r="21858"/>
          <a:stretch>
            <a:fillRect/>
          </a:stretch>
        </p:blipFill>
        <p:spPr>
          <a:xfrm>
            <a:off x="1074057" y="1067092"/>
            <a:ext cx="2946400" cy="3270775"/>
          </a:xfrm>
        </p:spPr>
      </p:pic>
      <p:pic>
        <p:nvPicPr>
          <p:cNvPr id="25" name="图片占位符 2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222" r="20222"/>
          <a:stretch>
            <a:fillRect/>
          </a:stretch>
        </p:blipFill>
        <p:spPr>
          <a:xfrm>
            <a:off x="4622800" y="1067092"/>
            <a:ext cx="2946400" cy="3270775"/>
          </a:xfrm>
        </p:spPr>
      </p:pic>
      <p:grpSp>
        <p:nvGrpSpPr>
          <p:cNvPr id="3" name="1417be32-d7ec-4b90-a5b4-6901bdc7352e"/>
          <p:cNvGrpSpPr>
            <a:grpSpLocks noChangeAspect="1"/>
          </p:cNvGrpSpPr>
          <p:nvPr/>
        </p:nvGrpSpPr>
        <p:grpSpPr>
          <a:xfrm>
            <a:off x="276564" y="4004037"/>
            <a:ext cx="11705590" cy="2749550"/>
            <a:chOff x="276564" y="4628242"/>
            <a:chExt cx="11705590" cy="2749550"/>
          </a:xfrm>
        </p:grpSpPr>
        <p:sp>
          <p:nvSpPr>
            <p:cNvPr id="7" name="矩形 6"/>
            <p:cNvSpPr/>
            <p:nvPr/>
          </p:nvSpPr>
          <p:spPr>
            <a:xfrm>
              <a:off x="1516743" y="4628242"/>
              <a:ext cx="2061028" cy="59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W</a:t>
              </a: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illingness</a:t>
              </a:r>
              <a:endPar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5065486" y="4628242"/>
              <a:ext cx="2061028" cy="59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rPr>
                <a:t>T</a:t>
              </a:r>
              <a:r>
                <a:rPr kumimoji="0" lang="zh-CN" altLang="en-US" sz="2400" b="1"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rPr>
                <a:t>ruth</a:t>
              </a:r>
              <a:endParaRPr kumimoji="0" lang="zh-CN" altLang="en-US" sz="2400" b="1"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9" name="矩形 8"/>
            <p:cNvSpPr/>
            <p:nvPr/>
          </p:nvSpPr>
          <p:spPr>
            <a:xfrm>
              <a:off x="8614229" y="4628242"/>
              <a:ext cx="2061028" cy="59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rPr>
                <a:t>Equality</a:t>
              </a:r>
              <a:endParaRPr kumimoji="0" lang="zh-CN" altLang="en-US" sz="2400" b="1"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3" name="文本框 11"/>
            <p:cNvSpPr txBox="1"/>
            <p:nvPr/>
          </p:nvSpPr>
          <p:spPr>
            <a:xfrm>
              <a:off x="276564" y="5451202"/>
              <a:ext cx="3439160" cy="1593215"/>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7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rPr>
                <a:t>Cultural empathy refers to the willingness and the ability to understand another culture，which is a precious quality in the trans-cultural communication. </a:t>
              </a:r>
              <a:endParaRPr kumimoji="0" lang="zh-CN" altLang="en-US"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en-US" altLang="zh-CN"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rPr>
                <a:t>文化共情是理解另一种文化的意愿和能力，是跨文化交际中一种宝贵的品质。</a:t>
              </a:r>
              <a:endParaRPr kumimoji="0" lang="zh-CN" altLang="en-US" sz="14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p:txBody>
        </p:sp>
        <p:sp>
          <p:nvSpPr>
            <p:cNvPr id="14" name="文本框 12"/>
            <p:cNvSpPr txBox="1"/>
            <p:nvPr/>
          </p:nvSpPr>
          <p:spPr>
            <a:xfrm>
              <a:off x="3936704" y="5388972"/>
              <a:ext cx="3979545" cy="1925955"/>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Cultural empathy stands for constant exploration for the truth about another culture, opening up a window for the communication and understanding between the East and the West.</a:t>
              </a:r>
              <a:endPar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文化共情是指不断探索另一种文化的真相，为东西方之间的交流和理解打开一扇窗。</a:t>
              </a:r>
              <a:endPar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p:txBody>
        </p:sp>
        <p:sp>
          <p:nvSpPr>
            <p:cNvPr id="15" name="文本框 13"/>
            <p:cNvSpPr txBox="1"/>
            <p:nvPr/>
          </p:nvSpPr>
          <p:spPr>
            <a:xfrm>
              <a:off x="7999434" y="5117827"/>
              <a:ext cx="3982720" cy="2259965"/>
            </a:xfrm>
            <a:prstGeom prst="rect">
              <a:avLst/>
            </a:prstGeom>
            <a:noFill/>
          </p:spPr>
          <p:txBody>
            <a:bodyPr wrap="square" lIns="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en-US" altLang="zh-CN"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The most important factor to display cultural empathy was to keep an open mind. Equality and tolerance are the premise of mutual  appreciation of the unique charm of another culture from an unbiased perspective.</a:t>
              </a:r>
              <a:endPar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en-US" altLang="zh-CN"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a:t>
              </a:r>
              <a:r>
                <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rPr>
                <a:t> 展现文化共情的最重要因素是保持开放的心态。平等和包容是是相互欣赏对方文化独特魅力的前提。</a:t>
              </a:r>
              <a:endParaRPr kumimoji="0" lang="zh-CN" altLang="en-US" sz="14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pitchFamily="34" charset="-122"/>
                <a:cs typeface="+mn-cs"/>
              </a:endParaRPr>
            </a:p>
          </p:txBody>
        </p:sp>
      </p:grpSp>
      <p:sp>
        <p:nvSpPr>
          <p:cNvPr id="16"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cxnSp>
        <p:nvCxnSpPr>
          <p:cNvPr id="19" name="直接连接符 18"/>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216025" y="367665"/>
            <a:ext cx="3975735" cy="460375"/>
          </a:xfrm>
          <a:prstGeom prst="rect">
            <a:avLst/>
          </a:prstGeom>
          <a:noFill/>
        </p:spPr>
        <p:txBody>
          <a:bodyPr wrap="none" rtlCol="0" anchor="t">
            <a:spAutoFit/>
          </a:bodyPr>
          <a:p>
            <a:r>
              <a:rPr lang="en-US" altLang="zh-CN" sz="2400" b="1" dirty="0">
                <a:solidFill>
                  <a:schemeClr val="tx1">
                    <a:lumMod val="75000"/>
                    <a:lumOff val="25000"/>
                  </a:schemeClr>
                </a:solidFill>
                <a:sym typeface="+mn-ea"/>
              </a:rPr>
              <a:t>C</a:t>
            </a:r>
            <a:r>
              <a:rPr lang="zh-CN" altLang="en-US" sz="2400" b="1" dirty="0">
                <a:solidFill>
                  <a:schemeClr val="tx1">
                    <a:lumMod val="75000"/>
                    <a:lumOff val="25000"/>
                  </a:schemeClr>
                </a:solidFill>
                <a:sym typeface="+mn-ea"/>
              </a:rPr>
              <a:t>ultural empathy</a:t>
            </a:r>
            <a:r>
              <a:rPr lang="en-US" altLang="zh-CN" sz="2400" b="1" dirty="0">
                <a:solidFill>
                  <a:schemeClr val="tx1">
                    <a:lumMod val="75000"/>
                    <a:lumOff val="25000"/>
                  </a:schemeClr>
                </a:solidFill>
                <a:sym typeface="+mn-ea"/>
              </a:rPr>
              <a:t> </a:t>
            </a:r>
            <a:r>
              <a:rPr lang="zh-CN" altLang="en-US" sz="2400" b="1" dirty="0">
                <a:solidFill>
                  <a:schemeClr val="tx1">
                    <a:lumMod val="75000"/>
                    <a:lumOff val="25000"/>
                  </a:schemeClr>
                </a:solidFill>
                <a:sym typeface="+mn-ea"/>
              </a:rPr>
              <a:t>文化共情</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65996" y="79404"/>
            <a:ext cx="4419615" cy="3983135"/>
            <a:chOff x="6896096" y="1722149"/>
            <a:chExt cx="4419615" cy="3983135"/>
          </a:xfrm>
        </p:grpSpPr>
        <p:grpSp>
          <p:nvGrpSpPr>
            <p:cNvPr id="4" name="Group 85"/>
            <p:cNvGrpSpPr/>
            <p:nvPr/>
          </p:nvGrpSpPr>
          <p:grpSpPr>
            <a:xfrm>
              <a:off x="6896096" y="2933328"/>
              <a:ext cx="4419615" cy="2771956"/>
              <a:chOff x="5870825" y="2615179"/>
              <a:chExt cx="5481759" cy="3421323"/>
            </a:xfrm>
          </p:grpSpPr>
          <p:grpSp>
            <p:nvGrpSpPr>
              <p:cNvPr id="135" name="Group 3"/>
              <p:cNvGrpSpPr/>
              <p:nvPr/>
            </p:nvGrpSpPr>
            <p:grpSpPr>
              <a:xfrm>
                <a:off x="5870825" y="2615179"/>
                <a:ext cx="5481759" cy="3421323"/>
                <a:chOff x="2814974" y="2799077"/>
                <a:chExt cx="5481759" cy="3421323"/>
              </a:xfrm>
            </p:grpSpPr>
            <p:sp>
              <p:nvSpPr>
                <p:cNvPr id="143" name="Freeform: Shape 4"/>
                <p:cNvSpPr/>
                <p:nvPr/>
              </p:nvSpPr>
              <p:spPr bwMode="auto">
                <a:xfrm>
                  <a:off x="2814974" y="2799077"/>
                  <a:ext cx="5481759" cy="3332403"/>
                </a:xfrm>
                <a:custGeom>
                  <a:avLst/>
                  <a:gdLst>
                    <a:gd name="T0" fmla="*/ 0 w 7891"/>
                    <a:gd name="T1" fmla="*/ 3956 h 4797"/>
                    <a:gd name="T2" fmla="*/ 2655 w 7891"/>
                    <a:gd name="T3" fmla="*/ 2237 h 4797"/>
                    <a:gd name="T4" fmla="*/ 3513 w 7891"/>
                    <a:gd name="T5" fmla="*/ 2965 h 4797"/>
                    <a:gd name="T6" fmla="*/ 5274 w 7891"/>
                    <a:gd name="T7" fmla="*/ 1265 h 4797"/>
                    <a:gd name="T8" fmla="*/ 5728 w 7891"/>
                    <a:gd name="T9" fmla="*/ 1639 h 4797"/>
                    <a:gd name="T10" fmla="*/ 6751 w 7891"/>
                    <a:gd name="T11" fmla="*/ 759 h 4797"/>
                    <a:gd name="T12" fmla="*/ 6560 w 7891"/>
                    <a:gd name="T13" fmla="*/ 807 h 4797"/>
                    <a:gd name="T14" fmla="*/ 6560 w 7891"/>
                    <a:gd name="T15" fmla="*/ 480 h 4797"/>
                    <a:gd name="T16" fmla="*/ 7891 w 7891"/>
                    <a:gd name="T17" fmla="*/ 0 h 4797"/>
                    <a:gd name="T18" fmla="*/ 7891 w 7891"/>
                    <a:gd name="T19" fmla="*/ 327 h 4797"/>
                    <a:gd name="T20" fmla="*/ 7621 w 7891"/>
                    <a:gd name="T21" fmla="*/ 1497 h 4797"/>
                    <a:gd name="T22" fmla="*/ 7163 w 7891"/>
                    <a:gd name="T23" fmla="*/ 1062 h 4797"/>
                    <a:gd name="T24" fmla="*/ 5728 w 7891"/>
                    <a:gd name="T25" fmla="*/ 2480 h 4797"/>
                    <a:gd name="T26" fmla="*/ 5279 w 7891"/>
                    <a:gd name="T27" fmla="*/ 2045 h 4797"/>
                    <a:gd name="T28" fmla="*/ 3626 w 7891"/>
                    <a:gd name="T29" fmla="*/ 3731 h 4797"/>
                    <a:gd name="T30" fmla="*/ 2692 w 7891"/>
                    <a:gd name="T31" fmla="*/ 3067 h 4797"/>
                    <a:gd name="T32" fmla="*/ 515 w 7891"/>
                    <a:gd name="T33" fmla="*/ 4797 h 4797"/>
                    <a:gd name="T34" fmla="*/ 0 w 7891"/>
                    <a:gd name="T35" fmla="*/ 4282 h 4797"/>
                    <a:gd name="T36" fmla="*/ 0 w 7891"/>
                    <a:gd name="T37" fmla="*/ 3956 h 4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91" h="4797">
                      <a:moveTo>
                        <a:pt x="0" y="3956"/>
                      </a:moveTo>
                      <a:lnTo>
                        <a:pt x="2655" y="2237"/>
                      </a:lnTo>
                      <a:lnTo>
                        <a:pt x="3513" y="2965"/>
                      </a:lnTo>
                      <a:lnTo>
                        <a:pt x="5274" y="1265"/>
                      </a:lnTo>
                      <a:lnTo>
                        <a:pt x="5728" y="1639"/>
                      </a:lnTo>
                      <a:lnTo>
                        <a:pt x="6751" y="759"/>
                      </a:lnTo>
                      <a:lnTo>
                        <a:pt x="6560" y="807"/>
                      </a:lnTo>
                      <a:lnTo>
                        <a:pt x="6560" y="480"/>
                      </a:lnTo>
                      <a:lnTo>
                        <a:pt x="7891" y="0"/>
                      </a:lnTo>
                      <a:lnTo>
                        <a:pt x="7891" y="327"/>
                      </a:lnTo>
                      <a:lnTo>
                        <a:pt x="7621" y="1497"/>
                      </a:lnTo>
                      <a:lnTo>
                        <a:pt x="7163" y="1062"/>
                      </a:lnTo>
                      <a:lnTo>
                        <a:pt x="5728" y="2480"/>
                      </a:lnTo>
                      <a:lnTo>
                        <a:pt x="5279" y="2045"/>
                      </a:lnTo>
                      <a:lnTo>
                        <a:pt x="3626" y="3731"/>
                      </a:lnTo>
                      <a:lnTo>
                        <a:pt x="2692" y="3067"/>
                      </a:lnTo>
                      <a:lnTo>
                        <a:pt x="515" y="4797"/>
                      </a:lnTo>
                      <a:lnTo>
                        <a:pt x="0" y="4282"/>
                      </a:lnTo>
                      <a:lnTo>
                        <a:pt x="0" y="3956"/>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Freeform: Shape 5"/>
                <p:cNvSpPr/>
                <p:nvPr/>
              </p:nvSpPr>
              <p:spPr bwMode="auto">
                <a:xfrm>
                  <a:off x="2814974" y="3026239"/>
                  <a:ext cx="5481759" cy="3194161"/>
                </a:xfrm>
                <a:custGeom>
                  <a:avLst/>
                  <a:gdLst>
                    <a:gd name="T0" fmla="*/ 0 w 7891"/>
                    <a:gd name="T1" fmla="*/ 3955 h 4598"/>
                    <a:gd name="T2" fmla="*/ 2655 w 7891"/>
                    <a:gd name="T3" fmla="*/ 2236 h 4598"/>
                    <a:gd name="T4" fmla="*/ 3513 w 7891"/>
                    <a:gd name="T5" fmla="*/ 2964 h 4598"/>
                    <a:gd name="T6" fmla="*/ 5274 w 7891"/>
                    <a:gd name="T7" fmla="*/ 1264 h 4598"/>
                    <a:gd name="T8" fmla="*/ 5728 w 7891"/>
                    <a:gd name="T9" fmla="*/ 1638 h 4598"/>
                    <a:gd name="T10" fmla="*/ 6829 w 7891"/>
                    <a:gd name="T11" fmla="*/ 692 h 4598"/>
                    <a:gd name="T12" fmla="*/ 6560 w 7891"/>
                    <a:gd name="T13" fmla="*/ 480 h 4598"/>
                    <a:gd name="T14" fmla="*/ 7891 w 7891"/>
                    <a:gd name="T15" fmla="*/ 0 h 4598"/>
                    <a:gd name="T16" fmla="*/ 7621 w 7891"/>
                    <a:gd name="T17" fmla="*/ 1496 h 4598"/>
                    <a:gd name="T18" fmla="*/ 7163 w 7891"/>
                    <a:gd name="T19" fmla="*/ 1061 h 4598"/>
                    <a:gd name="T20" fmla="*/ 5728 w 7891"/>
                    <a:gd name="T21" fmla="*/ 2480 h 4598"/>
                    <a:gd name="T22" fmla="*/ 5279 w 7891"/>
                    <a:gd name="T23" fmla="*/ 2045 h 4598"/>
                    <a:gd name="T24" fmla="*/ 3626 w 7891"/>
                    <a:gd name="T25" fmla="*/ 3730 h 4598"/>
                    <a:gd name="T26" fmla="*/ 2621 w 7891"/>
                    <a:gd name="T27" fmla="*/ 2950 h 4598"/>
                    <a:gd name="T28" fmla="*/ 392 w 7891"/>
                    <a:gd name="T29" fmla="*/ 4598 h 4598"/>
                    <a:gd name="T30" fmla="*/ 0 w 7891"/>
                    <a:gd name="T31" fmla="*/ 3955 h 4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91" h="4598">
                      <a:moveTo>
                        <a:pt x="0" y="3955"/>
                      </a:moveTo>
                      <a:lnTo>
                        <a:pt x="2655" y="2236"/>
                      </a:lnTo>
                      <a:lnTo>
                        <a:pt x="3513" y="2964"/>
                      </a:lnTo>
                      <a:lnTo>
                        <a:pt x="5274" y="1264"/>
                      </a:lnTo>
                      <a:lnTo>
                        <a:pt x="5728" y="1638"/>
                      </a:lnTo>
                      <a:lnTo>
                        <a:pt x="6829" y="692"/>
                      </a:lnTo>
                      <a:lnTo>
                        <a:pt x="6560" y="480"/>
                      </a:lnTo>
                      <a:lnTo>
                        <a:pt x="7891" y="0"/>
                      </a:lnTo>
                      <a:lnTo>
                        <a:pt x="7621" y="1496"/>
                      </a:lnTo>
                      <a:lnTo>
                        <a:pt x="7163" y="1061"/>
                      </a:lnTo>
                      <a:lnTo>
                        <a:pt x="5728" y="2480"/>
                      </a:lnTo>
                      <a:lnTo>
                        <a:pt x="5279" y="2045"/>
                      </a:lnTo>
                      <a:lnTo>
                        <a:pt x="3626" y="3730"/>
                      </a:lnTo>
                      <a:lnTo>
                        <a:pt x="2621" y="2950"/>
                      </a:lnTo>
                      <a:lnTo>
                        <a:pt x="392" y="4598"/>
                      </a:lnTo>
                      <a:lnTo>
                        <a:pt x="0" y="3955"/>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136" name="Group 6"/>
              <p:cNvGrpSpPr/>
              <p:nvPr/>
            </p:nvGrpSpPr>
            <p:grpSpPr>
              <a:xfrm>
                <a:off x="9227543" y="2881243"/>
                <a:ext cx="1506076" cy="1025356"/>
                <a:chOff x="6171692" y="3065141"/>
                <a:chExt cx="1506076" cy="1025356"/>
              </a:xfrm>
            </p:grpSpPr>
            <p:sp>
              <p:nvSpPr>
                <p:cNvPr id="141" name="Freeform: Shape 7"/>
                <p:cNvSpPr/>
                <p:nvPr/>
              </p:nvSpPr>
              <p:spPr bwMode="auto">
                <a:xfrm>
                  <a:off x="6171692" y="3408316"/>
                  <a:ext cx="1377560" cy="682181"/>
                </a:xfrm>
                <a:custGeom>
                  <a:avLst/>
                  <a:gdLst>
                    <a:gd name="T0" fmla="*/ 0 w 839"/>
                    <a:gd name="T1" fmla="*/ 394 h 415"/>
                    <a:gd name="T2" fmla="*/ 205 w 839"/>
                    <a:gd name="T3" fmla="*/ 190 h 415"/>
                    <a:gd name="T4" fmla="*/ 379 w 839"/>
                    <a:gd name="T5" fmla="*/ 343 h 415"/>
                    <a:gd name="T6" fmla="*/ 770 w 839"/>
                    <a:gd name="T7" fmla="*/ 0 h 415"/>
                    <a:gd name="T8" fmla="*/ 839 w 839"/>
                    <a:gd name="T9" fmla="*/ 54 h 415"/>
                    <a:gd name="T10" fmla="*/ 379 w 839"/>
                    <a:gd name="T11" fmla="*/ 415 h 415"/>
                    <a:gd name="T12" fmla="*/ 187 w 839"/>
                    <a:gd name="T13" fmla="*/ 275 h 415"/>
                    <a:gd name="T14" fmla="*/ 0 w 839"/>
                    <a:gd name="T15" fmla="*/ 39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415">
                      <a:moveTo>
                        <a:pt x="0" y="394"/>
                      </a:moveTo>
                      <a:cubicBezTo>
                        <a:pt x="0" y="394"/>
                        <a:pt x="184" y="184"/>
                        <a:pt x="205" y="190"/>
                      </a:cubicBezTo>
                      <a:cubicBezTo>
                        <a:pt x="225" y="195"/>
                        <a:pt x="353" y="366"/>
                        <a:pt x="379" y="343"/>
                      </a:cubicBezTo>
                      <a:cubicBezTo>
                        <a:pt x="406" y="320"/>
                        <a:pt x="770" y="0"/>
                        <a:pt x="770" y="0"/>
                      </a:cubicBezTo>
                      <a:cubicBezTo>
                        <a:pt x="839" y="54"/>
                        <a:pt x="839" y="54"/>
                        <a:pt x="839" y="54"/>
                      </a:cubicBezTo>
                      <a:cubicBezTo>
                        <a:pt x="839" y="54"/>
                        <a:pt x="429" y="390"/>
                        <a:pt x="379" y="415"/>
                      </a:cubicBezTo>
                      <a:cubicBezTo>
                        <a:pt x="379" y="415"/>
                        <a:pt x="217" y="271"/>
                        <a:pt x="187" y="275"/>
                      </a:cubicBezTo>
                      <a:cubicBezTo>
                        <a:pt x="157" y="279"/>
                        <a:pt x="38" y="407"/>
                        <a:pt x="0" y="394"/>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Freeform: Shape 8"/>
                <p:cNvSpPr/>
                <p:nvPr/>
              </p:nvSpPr>
              <p:spPr bwMode="auto">
                <a:xfrm>
                  <a:off x="7372107" y="3065141"/>
                  <a:ext cx="305661" cy="223689"/>
                </a:xfrm>
                <a:custGeom>
                  <a:avLst/>
                  <a:gdLst>
                    <a:gd name="T0" fmla="*/ 0 w 186"/>
                    <a:gd name="T1" fmla="*/ 136 h 136"/>
                    <a:gd name="T2" fmla="*/ 182 w 186"/>
                    <a:gd name="T3" fmla="*/ 43 h 136"/>
                    <a:gd name="T4" fmla="*/ 0 w 186"/>
                    <a:gd name="T5" fmla="*/ 41 h 136"/>
                    <a:gd name="T6" fmla="*/ 0 w 186"/>
                    <a:gd name="T7" fmla="*/ 136 h 136"/>
                  </a:gdLst>
                  <a:ahLst/>
                  <a:cxnLst>
                    <a:cxn ang="0">
                      <a:pos x="T0" y="T1"/>
                    </a:cxn>
                    <a:cxn ang="0">
                      <a:pos x="T2" y="T3"/>
                    </a:cxn>
                    <a:cxn ang="0">
                      <a:pos x="T4" y="T5"/>
                    </a:cxn>
                    <a:cxn ang="0">
                      <a:pos x="T6" y="T7"/>
                    </a:cxn>
                  </a:cxnLst>
                  <a:rect l="0" t="0" r="r" b="b"/>
                  <a:pathLst>
                    <a:path w="186" h="136">
                      <a:moveTo>
                        <a:pt x="0" y="136"/>
                      </a:moveTo>
                      <a:cubicBezTo>
                        <a:pt x="0" y="136"/>
                        <a:pt x="186" y="87"/>
                        <a:pt x="182" y="43"/>
                      </a:cubicBezTo>
                      <a:cubicBezTo>
                        <a:pt x="178" y="0"/>
                        <a:pt x="0" y="41"/>
                        <a:pt x="0" y="41"/>
                      </a:cubicBezTo>
                      <a:lnTo>
                        <a:pt x="0" y="13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137" name="Group 78"/>
              <p:cNvGrpSpPr/>
              <p:nvPr/>
            </p:nvGrpSpPr>
            <p:grpSpPr>
              <a:xfrm>
                <a:off x="6754464" y="3303612"/>
                <a:ext cx="2168806" cy="1235149"/>
                <a:chOff x="6667100" y="3917001"/>
                <a:chExt cx="2168806" cy="1235149"/>
              </a:xfrm>
            </p:grpSpPr>
            <p:sp>
              <p:nvSpPr>
                <p:cNvPr id="138" name="Freeform: Shape 79"/>
                <p:cNvSpPr/>
                <p:nvPr/>
              </p:nvSpPr>
              <p:spPr bwMode="auto">
                <a:xfrm>
                  <a:off x="8184292" y="4565836"/>
                  <a:ext cx="651614" cy="586314"/>
                </a:xfrm>
                <a:custGeom>
                  <a:avLst/>
                  <a:gdLst>
                    <a:gd name="T0" fmla="*/ 428 w 938"/>
                    <a:gd name="T1" fmla="*/ 844 h 844"/>
                    <a:gd name="T2" fmla="*/ 0 w 938"/>
                    <a:gd name="T3" fmla="*/ 782 h 844"/>
                    <a:gd name="T4" fmla="*/ 324 w 938"/>
                    <a:gd name="T5" fmla="*/ 648 h 844"/>
                    <a:gd name="T6" fmla="*/ 194 w 938"/>
                    <a:gd name="T7" fmla="*/ 203 h 844"/>
                    <a:gd name="T8" fmla="*/ 508 w 938"/>
                    <a:gd name="T9" fmla="*/ 451 h 844"/>
                    <a:gd name="T10" fmla="*/ 551 w 938"/>
                    <a:gd name="T11" fmla="*/ 0 h 844"/>
                    <a:gd name="T12" fmla="*/ 655 w 938"/>
                    <a:gd name="T13" fmla="*/ 340 h 844"/>
                    <a:gd name="T14" fmla="*/ 938 w 938"/>
                    <a:gd name="T15" fmla="*/ 0 h 844"/>
                    <a:gd name="T16" fmla="*/ 794 w 938"/>
                    <a:gd name="T17" fmla="*/ 527 h 844"/>
                    <a:gd name="T18" fmla="*/ 428 w 938"/>
                    <a:gd name="T19"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844">
                      <a:moveTo>
                        <a:pt x="428" y="844"/>
                      </a:moveTo>
                      <a:lnTo>
                        <a:pt x="0" y="782"/>
                      </a:lnTo>
                      <a:lnTo>
                        <a:pt x="324" y="648"/>
                      </a:lnTo>
                      <a:lnTo>
                        <a:pt x="194" y="203"/>
                      </a:lnTo>
                      <a:lnTo>
                        <a:pt x="508" y="451"/>
                      </a:lnTo>
                      <a:lnTo>
                        <a:pt x="551" y="0"/>
                      </a:lnTo>
                      <a:lnTo>
                        <a:pt x="655" y="340"/>
                      </a:lnTo>
                      <a:lnTo>
                        <a:pt x="938" y="0"/>
                      </a:lnTo>
                      <a:lnTo>
                        <a:pt x="794" y="527"/>
                      </a:lnTo>
                      <a:lnTo>
                        <a:pt x="428" y="844"/>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Freeform: Shape 80"/>
                <p:cNvSpPr/>
                <p:nvPr/>
              </p:nvSpPr>
              <p:spPr bwMode="auto">
                <a:xfrm>
                  <a:off x="6667100" y="4201127"/>
                  <a:ext cx="1585966" cy="577978"/>
                </a:xfrm>
                <a:custGeom>
                  <a:avLst/>
                  <a:gdLst>
                    <a:gd name="T0" fmla="*/ 0 w 966"/>
                    <a:gd name="T1" fmla="*/ 352 h 352"/>
                    <a:gd name="T2" fmla="*/ 966 w 966"/>
                    <a:gd name="T3" fmla="*/ 276 h 352"/>
                  </a:gdLst>
                  <a:ahLst/>
                  <a:cxnLst>
                    <a:cxn ang="0">
                      <a:pos x="T0" y="T1"/>
                    </a:cxn>
                    <a:cxn ang="0">
                      <a:pos x="T2" y="T3"/>
                    </a:cxn>
                  </a:cxnLst>
                  <a:rect l="0" t="0" r="r" b="b"/>
                  <a:pathLst>
                    <a:path w="966" h="352">
                      <a:moveTo>
                        <a:pt x="0" y="352"/>
                      </a:moveTo>
                      <a:cubicBezTo>
                        <a:pt x="539" y="0"/>
                        <a:pt x="805" y="152"/>
                        <a:pt x="966" y="276"/>
                      </a:cubicBezTo>
                    </a:path>
                  </a:pathLst>
                </a:custGeom>
                <a:noFill/>
                <a:ln w="44450" cap="flat">
                  <a:solidFill>
                    <a:schemeClr val="tx2">
                      <a:lumMod val="40000"/>
                      <a:lumOff val="6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40" name="Freeform: Shape 81"/>
                <p:cNvSpPr/>
                <p:nvPr/>
              </p:nvSpPr>
              <p:spPr bwMode="auto">
                <a:xfrm>
                  <a:off x="8253066" y="3917001"/>
                  <a:ext cx="322334" cy="671760"/>
                </a:xfrm>
                <a:custGeom>
                  <a:avLst/>
                  <a:gdLst>
                    <a:gd name="T0" fmla="*/ 56 w 196"/>
                    <a:gd name="T1" fmla="*/ 409 h 409"/>
                    <a:gd name="T2" fmla="*/ 196 w 196"/>
                    <a:gd name="T3" fmla="*/ 0 h 409"/>
                  </a:gdLst>
                  <a:ahLst/>
                  <a:cxnLst>
                    <a:cxn ang="0">
                      <a:pos x="T0" y="T1"/>
                    </a:cxn>
                    <a:cxn ang="0">
                      <a:pos x="T2" y="T3"/>
                    </a:cxn>
                  </a:cxnLst>
                  <a:rect l="0" t="0" r="r" b="b"/>
                  <a:pathLst>
                    <a:path w="196" h="409">
                      <a:moveTo>
                        <a:pt x="56" y="409"/>
                      </a:moveTo>
                      <a:cubicBezTo>
                        <a:pt x="0" y="227"/>
                        <a:pt x="131" y="62"/>
                        <a:pt x="196" y="0"/>
                      </a:cubicBezTo>
                    </a:path>
                  </a:pathLst>
                </a:custGeom>
                <a:noFill/>
                <a:ln w="44450" cap="flat">
                  <a:solidFill>
                    <a:schemeClr val="tx2">
                      <a:lumMod val="40000"/>
                      <a:lumOff val="6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grpSp>
        <p:grpSp>
          <p:nvGrpSpPr>
            <p:cNvPr id="5" name="Group 9"/>
            <p:cNvGrpSpPr/>
            <p:nvPr/>
          </p:nvGrpSpPr>
          <p:grpSpPr>
            <a:xfrm>
              <a:off x="7508129" y="1722149"/>
              <a:ext cx="3231674" cy="2313995"/>
              <a:chOff x="7358312" y="1846145"/>
              <a:chExt cx="3231674" cy="2313995"/>
            </a:xfrm>
          </p:grpSpPr>
          <p:grpSp>
            <p:nvGrpSpPr>
              <p:cNvPr id="67" name="Group 10"/>
              <p:cNvGrpSpPr/>
              <p:nvPr/>
            </p:nvGrpSpPr>
            <p:grpSpPr>
              <a:xfrm>
                <a:off x="8409370" y="1846145"/>
                <a:ext cx="2180616" cy="2313995"/>
                <a:chOff x="5440883" y="1416654"/>
                <a:chExt cx="2180616" cy="2313995"/>
              </a:xfrm>
            </p:grpSpPr>
            <p:sp>
              <p:nvSpPr>
                <p:cNvPr id="80" name="Freeform: Shape 23"/>
                <p:cNvSpPr/>
                <p:nvPr/>
              </p:nvSpPr>
              <p:spPr bwMode="auto">
                <a:xfrm>
                  <a:off x="6590587" y="2225962"/>
                  <a:ext cx="408475" cy="274401"/>
                </a:xfrm>
                <a:custGeom>
                  <a:avLst/>
                  <a:gdLst>
                    <a:gd name="T0" fmla="*/ 0 w 249"/>
                    <a:gd name="T1" fmla="*/ 0 h 167"/>
                    <a:gd name="T2" fmla="*/ 249 w 249"/>
                    <a:gd name="T3" fmla="*/ 109 h 167"/>
                    <a:gd name="T4" fmla="*/ 171 w 249"/>
                    <a:gd name="T5" fmla="*/ 142 h 167"/>
                    <a:gd name="T6" fmla="*/ 0 w 249"/>
                    <a:gd name="T7" fmla="*/ 0 h 167"/>
                  </a:gdLst>
                  <a:ahLst/>
                  <a:cxnLst>
                    <a:cxn ang="0">
                      <a:pos x="T0" y="T1"/>
                    </a:cxn>
                    <a:cxn ang="0">
                      <a:pos x="T2" y="T3"/>
                    </a:cxn>
                    <a:cxn ang="0">
                      <a:pos x="T4" y="T5"/>
                    </a:cxn>
                    <a:cxn ang="0">
                      <a:pos x="T6" y="T7"/>
                    </a:cxn>
                  </a:cxnLst>
                  <a:rect l="0" t="0" r="r" b="b"/>
                  <a:pathLst>
                    <a:path w="249" h="167">
                      <a:moveTo>
                        <a:pt x="0" y="0"/>
                      </a:moveTo>
                      <a:cubicBezTo>
                        <a:pt x="0" y="0"/>
                        <a:pt x="187" y="44"/>
                        <a:pt x="249" y="109"/>
                      </a:cubicBezTo>
                      <a:cubicBezTo>
                        <a:pt x="249" y="109"/>
                        <a:pt x="210" y="167"/>
                        <a:pt x="171" y="142"/>
                      </a:cubicBezTo>
                      <a:cubicBezTo>
                        <a:pt x="132" y="117"/>
                        <a:pt x="0" y="28"/>
                        <a:pt x="0"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Freeform: Shape 24"/>
                <p:cNvSpPr/>
                <p:nvPr/>
              </p:nvSpPr>
              <p:spPr bwMode="auto">
                <a:xfrm>
                  <a:off x="6444008" y="2007831"/>
                  <a:ext cx="297325" cy="272316"/>
                </a:xfrm>
                <a:custGeom>
                  <a:avLst/>
                  <a:gdLst>
                    <a:gd name="T0" fmla="*/ 0 w 181"/>
                    <a:gd name="T1" fmla="*/ 136 h 166"/>
                    <a:gd name="T2" fmla="*/ 27 w 181"/>
                    <a:gd name="T3" fmla="*/ 53 h 166"/>
                    <a:gd name="T4" fmla="*/ 114 w 181"/>
                    <a:gd name="T5" fmla="*/ 0 h 166"/>
                    <a:gd name="T6" fmla="*/ 181 w 181"/>
                    <a:gd name="T7" fmla="*/ 103 h 166"/>
                    <a:gd name="T8" fmla="*/ 69 w 181"/>
                    <a:gd name="T9" fmla="*/ 162 h 166"/>
                    <a:gd name="T10" fmla="*/ 0 w 181"/>
                    <a:gd name="T11" fmla="*/ 136 h 166"/>
                  </a:gdLst>
                  <a:ahLst/>
                  <a:cxnLst>
                    <a:cxn ang="0">
                      <a:pos x="T0" y="T1"/>
                    </a:cxn>
                    <a:cxn ang="0">
                      <a:pos x="T2" y="T3"/>
                    </a:cxn>
                    <a:cxn ang="0">
                      <a:pos x="T4" y="T5"/>
                    </a:cxn>
                    <a:cxn ang="0">
                      <a:pos x="T6" y="T7"/>
                    </a:cxn>
                    <a:cxn ang="0">
                      <a:pos x="T8" y="T9"/>
                    </a:cxn>
                    <a:cxn ang="0">
                      <a:pos x="T10" y="T11"/>
                    </a:cxn>
                  </a:cxnLst>
                  <a:rect l="0" t="0" r="r" b="b"/>
                  <a:pathLst>
                    <a:path w="181" h="166">
                      <a:moveTo>
                        <a:pt x="0" y="136"/>
                      </a:moveTo>
                      <a:cubicBezTo>
                        <a:pt x="0" y="136"/>
                        <a:pt x="7" y="76"/>
                        <a:pt x="27" y="53"/>
                      </a:cubicBezTo>
                      <a:cubicBezTo>
                        <a:pt x="47" y="30"/>
                        <a:pt x="114" y="0"/>
                        <a:pt x="114" y="0"/>
                      </a:cubicBezTo>
                      <a:cubicBezTo>
                        <a:pt x="114" y="0"/>
                        <a:pt x="167" y="75"/>
                        <a:pt x="181" y="103"/>
                      </a:cubicBezTo>
                      <a:cubicBezTo>
                        <a:pt x="181" y="103"/>
                        <a:pt x="106" y="157"/>
                        <a:pt x="69" y="162"/>
                      </a:cubicBezTo>
                      <a:cubicBezTo>
                        <a:pt x="32" y="166"/>
                        <a:pt x="0" y="136"/>
                        <a:pt x="0" y="136"/>
                      </a:cubicBezTo>
                    </a:path>
                  </a:pathLst>
                </a:custGeom>
                <a:solidFill>
                  <a:schemeClr val="tx2"/>
                </a:solidFill>
                <a:ln>
                  <a:noFill/>
                </a:ln>
              </p:spPr>
              <p:txBody>
                <a:bodyPr anchor="ctr"/>
                <a:lstStyle/>
                <a:p>
                  <a:pPr algn="ctr"/>
                </a:p>
              </p:txBody>
            </p:sp>
            <p:sp>
              <p:nvSpPr>
                <p:cNvPr id="82" name="Freeform: Shape 25"/>
                <p:cNvSpPr/>
                <p:nvPr/>
              </p:nvSpPr>
              <p:spPr bwMode="auto">
                <a:xfrm>
                  <a:off x="6482216" y="2025893"/>
                  <a:ext cx="218131" cy="200069"/>
                </a:xfrm>
                <a:custGeom>
                  <a:avLst/>
                  <a:gdLst>
                    <a:gd name="T0" fmla="*/ 0 w 133"/>
                    <a:gd name="T1" fmla="*/ 100 h 122"/>
                    <a:gd name="T2" fmla="*/ 20 w 133"/>
                    <a:gd name="T3" fmla="*/ 39 h 122"/>
                    <a:gd name="T4" fmla="*/ 83 w 133"/>
                    <a:gd name="T5" fmla="*/ 0 h 122"/>
                    <a:gd name="T6" fmla="*/ 133 w 133"/>
                    <a:gd name="T7" fmla="*/ 75 h 122"/>
                    <a:gd name="T8" fmla="*/ 51 w 133"/>
                    <a:gd name="T9" fmla="*/ 119 h 122"/>
                    <a:gd name="T10" fmla="*/ 0 w 133"/>
                    <a:gd name="T11" fmla="*/ 100 h 122"/>
                  </a:gdLst>
                  <a:ahLst/>
                  <a:cxnLst>
                    <a:cxn ang="0">
                      <a:pos x="T0" y="T1"/>
                    </a:cxn>
                    <a:cxn ang="0">
                      <a:pos x="T2" y="T3"/>
                    </a:cxn>
                    <a:cxn ang="0">
                      <a:pos x="T4" y="T5"/>
                    </a:cxn>
                    <a:cxn ang="0">
                      <a:pos x="T6" y="T7"/>
                    </a:cxn>
                    <a:cxn ang="0">
                      <a:pos x="T8" y="T9"/>
                    </a:cxn>
                    <a:cxn ang="0">
                      <a:pos x="T10" y="T11"/>
                    </a:cxn>
                  </a:cxnLst>
                  <a:rect l="0" t="0" r="r" b="b"/>
                  <a:pathLst>
                    <a:path w="133" h="122">
                      <a:moveTo>
                        <a:pt x="0" y="100"/>
                      </a:moveTo>
                      <a:cubicBezTo>
                        <a:pt x="0" y="100"/>
                        <a:pt x="5" y="56"/>
                        <a:pt x="20" y="39"/>
                      </a:cubicBezTo>
                      <a:cubicBezTo>
                        <a:pt x="35" y="22"/>
                        <a:pt x="83" y="0"/>
                        <a:pt x="83" y="0"/>
                      </a:cubicBezTo>
                      <a:cubicBezTo>
                        <a:pt x="83" y="0"/>
                        <a:pt x="122" y="55"/>
                        <a:pt x="133" y="75"/>
                      </a:cubicBezTo>
                      <a:cubicBezTo>
                        <a:pt x="133" y="75"/>
                        <a:pt x="77" y="115"/>
                        <a:pt x="51" y="119"/>
                      </a:cubicBezTo>
                      <a:cubicBezTo>
                        <a:pt x="24" y="122"/>
                        <a:pt x="0" y="100"/>
                        <a:pt x="0" y="100"/>
                      </a:cubicBezTo>
                    </a:path>
                  </a:pathLst>
                </a:custGeom>
                <a:solidFill>
                  <a:schemeClr val="tx2">
                    <a:lumMod val="20000"/>
                    <a:lumOff val="80000"/>
                  </a:schemeClr>
                </a:solidFill>
                <a:ln>
                  <a:noFill/>
                </a:ln>
              </p:spPr>
              <p:txBody>
                <a:bodyPr anchor="ctr"/>
                <a:lstStyle/>
                <a:p>
                  <a:pPr algn="ctr"/>
                </a:p>
              </p:txBody>
            </p:sp>
            <p:sp>
              <p:nvSpPr>
                <p:cNvPr id="83" name="Freeform: Shape 26"/>
                <p:cNvSpPr/>
                <p:nvPr/>
              </p:nvSpPr>
              <p:spPr bwMode="auto">
                <a:xfrm>
                  <a:off x="6569052" y="2039092"/>
                  <a:ext cx="125043" cy="168808"/>
                </a:xfrm>
                <a:custGeom>
                  <a:avLst/>
                  <a:gdLst>
                    <a:gd name="T0" fmla="*/ 0 w 76"/>
                    <a:gd name="T1" fmla="*/ 0 h 103"/>
                    <a:gd name="T2" fmla="*/ 76 w 76"/>
                    <a:gd name="T3" fmla="*/ 103 h 103"/>
                    <a:gd name="T4" fmla="*/ 0 w 76"/>
                    <a:gd name="T5" fmla="*/ 0 h 103"/>
                  </a:gdLst>
                  <a:ahLst/>
                  <a:cxnLst>
                    <a:cxn ang="0">
                      <a:pos x="T0" y="T1"/>
                    </a:cxn>
                    <a:cxn ang="0">
                      <a:pos x="T2" y="T3"/>
                    </a:cxn>
                    <a:cxn ang="0">
                      <a:pos x="T4" y="T5"/>
                    </a:cxn>
                  </a:cxnLst>
                  <a:rect l="0" t="0" r="r" b="b"/>
                  <a:pathLst>
                    <a:path w="76" h="103">
                      <a:moveTo>
                        <a:pt x="0" y="0"/>
                      </a:moveTo>
                      <a:cubicBezTo>
                        <a:pt x="0" y="0"/>
                        <a:pt x="53" y="82"/>
                        <a:pt x="76" y="103"/>
                      </a:cubicBezTo>
                      <a:cubicBezTo>
                        <a:pt x="76" y="103"/>
                        <a:pt x="12" y="50"/>
                        <a:pt x="0" y="0"/>
                      </a:cubicBezTo>
                    </a:path>
                  </a:pathLst>
                </a:custGeom>
                <a:solidFill>
                  <a:schemeClr val="tx2"/>
                </a:solidFill>
                <a:ln>
                  <a:noFill/>
                </a:ln>
              </p:spPr>
              <p:txBody>
                <a:bodyPr anchor="ctr"/>
                <a:lstStyle/>
                <a:p>
                  <a:pPr algn="ctr"/>
                </a:p>
              </p:txBody>
            </p:sp>
            <p:sp>
              <p:nvSpPr>
                <p:cNvPr id="84" name="Freeform: Shape 27"/>
                <p:cNvSpPr/>
                <p:nvPr/>
              </p:nvSpPr>
              <p:spPr bwMode="auto">
                <a:xfrm>
                  <a:off x="5800730" y="3124189"/>
                  <a:ext cx="605765" cy="606460"/>
                </a:xfrm>
                <a:custGeom>
                  <a:avLst/>
                  <a:gdLst>
                    <a:gd name="T0" fmla="*/ 362 w 369"/>
                    <a:gd name="T1" fmla="*/ 198 h 369"/>
                    <a:gd name="T2" fmla="*/ 172 w 369"/>
                    <a:gd name="T3" fmla="*/ 362 h 369"/>
                    <a:gd name="T4" fmla="*/ 8 w 369"/>
                    <a:gd name="T5" fmla="*/ 172 h 369"/>
                    <a:gd name="T6" fmla="*/ 198 w 369"/>
                    <a:gd name="T7" fmla="*/ 8 h 369"/>
                    <a:gd name="T8" fmla="*/ 362 w 369"/>
                    <a:gd name="T9" fmla="*/ 198 h 369"/>
                  </a:gdLst>
                  <a:ahLst/>
                  <a:cxnLst>
                    <a:cxn ang="0">
                      <a:pos x="T0" y="T1"/>
                    </a:cxn>
                    <a:cxn ang="0">
                      <a:pos x="T2" y="T3"/>
                    </a:cxn>
                    <a:cxn ang="0">
                      <a:pos x="T4" y="T5"/>
                    </a:cxn>
                    <a:cxn ang="0">
                      <a:pos x="T6" y="T7"/>
                    </a:cxn>
                    <a:cxn ang="0">
                      <a:pos x="T8" y="T9"/>
                    </a:cxn>
                  </a:cxnLst>
                  <a:rect l="0" t="0" r="r" b="b"/>
                  <a:pathLst>
                    <a:path w="369" h="369">
                      <a:moveTo>
                        <a:pt x="362" y="198"/>
                      </a:moveTo>
                      <a:cubicBezTo>
                        <a:pt x="355" y="296"/>
                        <a:pt x="269" y="369"/>
                        <a:pt x="172" y="362"/>
                      </a:cubicBezTo>
                      <a:cubicBezTo>
                        <a:pt x="74" y="355"/>
                        <a:pt x="0" y="270"/>
                        <a:pt x="8" y="172"/>
                      </a:cubicBezTo>
                      <a:cubicBezTo>
                        <a:pt x="15" y="74"/>
                        <a:pt x="100" y="0"/>
                        <a:pt x="198" y="8"/>
                      </a:cubicBezTo>
                      <a:cubicBezTo>
                        <a:pt x="296" y="15"/>
                        <a:pt x="369" y="100"/>
                        <a:pt x="362" y="198"/>
                      </a:cubicBezTo>
                    </a:path>
                  </a:pathLst>
                </a:custGeom>
                <a:solidFill>
                  <a:schemeClr val="tx2">
                    <a:lumMod val="75000"/>
                  </a:schemeClr>
                </a:solidFill>
                <a:ln>
                  <a:noFill/>
                </a:ln>
              </p:spPr>
              <p:txBody>
                <a:bodyPr anchor="ctr"/>
                <a:lstStyle/>
                <a:p>
                  <a:pPr algn="ctr"/>
                </a:p>
              </p:txBody>
            </p:sp>
            <p:sp>
              <p:nvSpPr>
                <p:cNvPr id="85" name="Freeform: Shape 28"/>
                <p:cNvSpPr/>
                <p:nvPr/>
              </p:nvSpPr>
              <p:spPr bwMode="auto">
                <a:xfrm>
                  <a:off x="5879229" y="3203384"/>
                  <a:ext cx="450156" cy="450156"/>
                </a:xfrm>
                <a:custGeom>
                  <a:avLst/>
                  <a:gdLst>
                    <a:gd name="T0" fmla="*/ 268 w 274"/>
                    <a:gd name="T1" fmla="*/ 147 h 274"/>
                    <a:gd name="T2" fmla="*/ 127 w 274"/>
                    <a:gd name="T3" fmla="*/ 268 h 274"/>
                    <a:gd name="T4" fmla="*/ 5 w 274"/>
                    <a:gd name="T5" fmla="*/ 127 h 274"/>
                    <a:gd name="T6" fmla="*/ 147 w 274"/>
                    <a:gd name="T7" fmla="*/ 5 h 274"/>
                    <a:gd name="T8" fmla="*/ 268 w 274"/>
                    <a:gd name="T9" fmla="*/ 147 h 274"/>
                  </a:gdLst>
                  <a:ahLst/>
                  <a:cxnLst>
                    <a:cxn ang="0">
                      <a:pos x="T0" y="T1"/>
                    </a:cxn>
                    <a:cxn ang="0">
                      <a:pos x="T2" y="T3"/>
                    </a:cxn>
                    <a:cxn ang="0">
                      <a:pos x="T4" y="T5"/>
                    </a:cxn>
                    <a:cxn ang="0">
                      <a:pos x="T6" y="T7"/>
                    </a:cxn>
                    <a:cxn ang="0">
                      <a:pos x="T8" y="T9"/>
                    </a:cxn>
                  </a:cxnLst>
                  <a:rect l="0" t="0" r="r" b="b"/>
                  <a:pathLst>
                    <a:path w="274" h="274">
                      <a:moveTo>
                        <a:pt x="268" y="147"/>
                      </a:moveTo>
                      <a:cubicBezTo>
                        <a:pt x="263" y="219"/>
                        <a:pt x="200" y="274"/>
                        <a:pt x="127" y="268"/>
                      </a:cubicBezTo>
                      <a:cubicBezTo>
                        <a:pt x="54" y="263"/>
                        <a:pt x="0" y="200"/>
                        <a:pt x="5" y="127"/>
                      </a:cubicBezTo>
                      <a:cubicBezTo>
                        <a:pt x="11" y="54"/>
                        <a:pt x="74" y="0"/>
                        <a:pt x="147" y="5"/>
                      </a:cubicBezTo>
                      <a:cubicBezTo>
                        <a:pt x="219" y="11"/>
                        <a:pt x="274" y="74"/>
                        <a:pt x="268" y="147"/>
                      </a:cubicBezTo>
                    </a:path>
                  </a:pathLst>
                </a:custGeom>
                <a:solidFill>
                  <a:schemeClr val="tx2">
                    <a:lumMod val="40000"/>
                    <a:lumOff val="60000"/>
                  </a:schemeClr>
                </a:solidFill>
                <a:ln>
                  <a:noFill/>
                </a:ln>
              </p:spPr>
              <p:txBody>
                <a:bodyPr anchor="ctr"/>
                <a:lstStyle/>
                <a:p>
                  <a:pPr algn="ctr"/>
                </a:p>
              </p:txBody>
            </p:sp>
            <p:sp>
              <p:nvSpPr>
                <p:cNvPr id="86" name="Freeform: Shape 29"/>
                <p:cNvSpPr/>
                <p:nvPr/>
              </p:nvSpPr>
              <p:spPr bwMode="auto">
                <a:xfrm>
                  <a:off x="5910490" y="3236034"/>
                  <a:ext cx="385550" cy="384161"/>
                </a:xfrm>
                <a:custGeom>
                  <a:avLst/>
                  <a:gdLst>
                    <a:gd name="T0" fmla="*/ 231 w 235"/>
                    <a:gd name="T1" fmla="*/ 125 h 234"/>
                    <a:gd name="T2" fmla="*/ 109 w 235"/>
                    <a:gd name="T3" fmla="*/ 230 h 234"/>
                    <a:gd name="T4" fmla="*/ 5 w 235"/>
                    <a:gd name="T5" fmla="*/ 108 h 234"/>
                    <a:gd name="T6" fmla="*/ 126 w 235"/>
                    <a:gd name="T7" fmla="*/ 4 h 234"/>
                    <a:gd name="T8" fmla="*/ 231 w 235"/>
                    <a:gd name="T9" fmla="*/ 125 h 234"/>
                  </a:gdLst>
                  <a:ahLst/>
                  <a:cxnLst>
                    <a:cxn ang="0">
                      <a:pos x="T0" y="T1"/>
                    </a:cxn>
                    <a:cxn ang="0">
                      <a:pos x="T2" y="T3"/>
                    </a:cxn>
                    <a:cxn ang="0">
                      <a:pos x="T4" y="T5"/>
                    </a:cxn>
                    <a:cxn ang="0">
                      <a:pos x="T6" y="T7"/>
                    </a:cxn>
                    <a:cxn ang="0">
                      <a:pos x="T8" y="T9"/>
                    </a:cxn>
                  </a:cxnLst>
                  <a:rect l="0" t="0" r="r" b="b"/>
                  <a:pathLst>
                    <a:path w="235" h="234">
                      <a:moveTo>
                        <a:pt x="231" y="125"/>
                      </a:moveTo>
                      <a:cubicBezTo>
                        <a:pt x="226" y="188"/>
                        <a:pt x="172" y="234"/>
                        <a:pt x="109" y="230"/>
                      </a:cubicBezTo>
                      <a:cubicBezTo>
                        <a:pt x="47" y="225"/>
                        <a:pt x="0" y="171"/>
                        <a:pt x="5" y="108"/>
                      </a:cubicBezTo>
                      <a:cubicBezTo>
                        <a:pt x="10" y="46"/>
                        <a:pt x="64" y="0"/>
                        <a:pt x="126" y="4"/>
                      </a:cubicBezTo>
                      <a:cubicBezTo>
                        <a:pt x="189" y="9"/>
                        <a:pt x="235" y="63"/>
                        <a:pt x="231" y="125"/>
                      </a:cubicBezTo>
                    </a:path>
                  </a:pathLst>
                </a:custGeom>
                <a:solidFill>
                  <a:schemeClr val="tx2">
                    <a:lumMod val="60000"/>
                    <a:lumOff val="40000"/>
                  </a:schemeClr>
                </a:solidFill>
                <a:ln>
                  <a:noFill/>
                </a:ln>
              </p:spPr>
              <p:txBody>
                <a:bodyPr anchor="ctr"/>
                <a:lstStyle/>
                <a:p>
                  <a:pPr algn="ctr"/>
                </a:p>
              </p:txBody>
            </p:sp>
            <p:sp>
              <p:nvSpPr>
                <p:cNvPr id="87" name="Freeform: Shape 30"/>
                <p:cNvSpPr/>
                <p:nvPr/>
              </p:nvSpPr>
              <p:spPr bwMode="auto">
                <a:xfrm>
                  <a:off x="6032060" y="3356214"/>
                  <a:ext cx="144494" cy="144494"/>
                </a:xfrm>
                <a:custGeom>
                  <a:avLst/>
                  <a:gdLst>
                    <a:gd name="T0" fmla="*/ 86 w 88"/>
                    <a:gd name="T1" fmla="*/ 47 h 88"/>
                    <a:gd name="T2" fmla="*/ 41 w 88"/>
                    <a:gd name="T3" fmla="*/ 86 h 88"/>
                    <a:gd name="T4" fmla="*/ 2 w 88"/>
                    <a:gd name="T5" fmla="*/ 41 h 88"/>
                    <a:gd name="T6" fmla="*/ 47 w 88"/>
                    <a:gd name="T7" fmla="*/ 2 h 88"/>
                    <a:gd name="T8" fmla="*/ 86 w 88"/>
                    <a:gd name="T9" fmla="*/ 47 h 88"/>
                  </a:gdLst>
                  <a:ahLst/>
                  <a:cxnLst>
                    <a:cxn ang="0">
                      <a:pos x="T0" y="T1"/>
                    </a:cxn>
                    <a:cxn ang="0">
                      <a:pos x="T2" y="T3"/>
                    </a:cxn>
                    <a:cxn ang="0">
                      <a:pos x="T4" y="T5"/>
                    </a:cxn>
                    <a:cxn ang="0">
                      <a:pos x="T6" y="T7"/>
                    </a:cxn>
                    <a:cxn ang="0">
                      <a:pos x="T8" y="T9"/>
                    </a:cxn>
                  </a:cxnLst>
                  <a:rect l="0" t="0" r="r" b="b"/>
                  <a:pathLst>
                    <a:path w="88" h="88">
                      <a:moveTo>
                        <a:pt x="86" y="47"/>
                      </a:moveTo>
                      <a:cubicBezTo>
                        <a:pt x="84" y="70"/>
                        <a:pt x="64" y="88"/>
                        <a:pt x="41" y="86"/>
                      </a:cubicBezTo>
                      <a:cubicBezTo>
                        <a:pt x="17" y="84"/>
                        <a:pt x="0" y="64"/>
                        <a:pt x="2" y="41"/>
                      </a:cubicBezTo>
                      <a:cubicBezTo>
                        <a:pt x="3" y="17"/>
                        <a:pt x="24" y="0"/>
                        <a:pt x="47" y="2"/>
                      </a:cubicBezTo>
                      <a:cubicBezTo>
                        <a:pt x="70" y="3"/>
                        <a:pt x="88" y="24"/>
                        <a:pt x="86" y="47"/>
                      </a:cubicBezTo>
                    </a:path>
                  </a:pathLst>
                </a:custGeom>
                <a:solidFill>
                  <a:schemeClr val="tx2">
                    <a:lumMod val="20000"/>
                    <a:lumOff val="80000"/>
                  </a:schemeClr>
                </a:solidFill>
                <a:ln>
                  <a:noFill/>
                </a:ln>
              </p:spPr>
              <p:txBody>
                <a:bodyPr anchor="ctr"/>
                <a:lstStyle/>
                <a:p>
                  <a:pPr algn="ctr"/>
                </a:p>
              </p:txBody>
            </p:sp>
            <p:sp>
              <p:nvSpPr>
                <p:cNvPr id="88" name="Freeform: Shape 31"/>
                <p:cNvSpPr/>
                <p:nvPr/>
              </p:nvSpPr>
              <p:spPr bwMode="auto">
                <a:xfrm>
                  <a:off x="5932025" y="3242981"/>
                  <a:ext cx="204932" cy="209795"/>
                </a:xfrm>
                <a:custGeom>
                  <a:avLst/>
                  <a:gdLst>
                    <a:gd name="T0" fmla="*/ 0 w 295"/>
                    <a:gd name="T1" fmla="*/ 59 h 302"/>
                    <a:gd name="T2" fmla="*/ 231 w 295"/>
                    <a:gd name="T3" fmla="*/ 302 h 302"/>
                    <a:gd name="T4" fmla="*/ 295 w 295"/>
                    <a:gd name="T5" fmla="*/ 248 h 302"/>
                    <a:gd name="T6" fmla="*/ 71 w 295"/>
                    <a:gd name="T7" fmla="*/ 0 h 302"/>
                    <a:gd name="T8" fmla="*/ 0 w 295"/>
                    <a:gd name="T9" fmla="*/ 59 h 302"/>
                  </a:gdLst>
                  <a:ahLst/>
                  <a:cxnLst>
                    <a:cxn ang="0">
                      <a:pos x="T0" y="T1"/>
                    </a:cxn>
                    <a:cxn ang="0">
                      <a:pos x="T2" y="T3"/>
                    </a:cxn>
                    <a:cxn ang="0">
                      <a:pos x="T4" y="T5"/>
                    </a:cxn>
                    <a:cxn ang="0">
                      <a:pos x="T6" y="T7"/>
                    </a:cxn>
                    <a:cxn ang="0">
                      <a:pos x="T8" y="T9"/>
                    </a:cxn>
                  </a:cxnLst>
                  <a:rect l="0" t="0" r="r" b="b"/>
                  <a:pathLst>
                    <a:path w="295" h="302">
                      <a:moveTo>
                        <a:pt x="0" y="59"/>
                      </a:moveTo>
                      <a:lnTo>
                        <a:pt x="231" y="302"/>
                      </a:lnTo>
                      <a:lnTo>
                        <a:pt x="295" y="248"/>
                      </a:lnTo>
                      <a:lnTo>
                        <a:pt x="71" y="0"/>
                      </a:lnTo>
                      <a:lnTo>
                        <a:pt x="0" y="59"/>
                      </a:lnTo>
                      <a:close/>
                    </a:path>
                  </a:pathLst>
                </a:custGeom>
                <a:solidFill>
                  <a:schemeClr val="tx2">
                    <a:lumMod val="20000"/>
                    <a:lumOff val="80000"/>
                  </a:schemeClr>
                </a:solidFill>
                <a:ln>
                  <a:noFill/>
                </a:ln>
              </p:spPr>
              <p:txBody>
                <a:bodyPr anchor="ctr"/>
                <a:lstStyle/>
                <a:p>
                  <a:pPr algn="ctr"/>
                </a:p>
              </p:txBody>
            </p:sp>
            <p:sp>
              <p:nvSpPr>
                <p:cNvPr id="89" name="Freeform: Shape 32"/>
                <p:cNvSpPr/>
                <p:nvPr/>
              </p:nvSpPr>
              <p:spPr bwMode="auto">
                <a:xfrm>
                  <a:off x="6063321" y="3387475"/>
                  <a:ext cx="81973" cy="81973"/>
                </a:xfrm>
                <a:custGeom>
                  <a:avLst/>
                  <a:gdLst>
                    <a:gd name="T0" fmla="*/ 49 w 50"/>
                    <a:gd name="T1" fmla="*/ 27 h 50"/>
                    <a:gd name="T2" fmla="*/ 23 w 50"/>
                    <a:gd name="T3" fmla="*/ 49 h 50"/>
                    <a:gd name="T4" fmla="*/ 1 w 50"/>
                    <a:gd name="T5" fmla="*/ 23 h 50"/>
                    <a:gd name="T6" fmla="*/ 27 w 50"/>
                    <a:gd name="T7" fmla="*/ 1 h 50"/>
                    <a:gd name="T8" fmla="*/ 49 w 50"/>
                    <a:gd name="T9" fmla="*/ 27 h 50"/>
                  </a:gdLst>
                  <a:ahLst/>
                  <a:cxnLst>
                    <a:cxn ang="0">
                      <a:pos x="T0" y="T1"/>
                    </a:cxn>
                    <a:cxn ang="0">
                      <a:pos x="T2" y="T3"/>
                    </a:cxn>
                    <a:cxn ang="0">
                      <a:pos x="T4" y="T5"/>
                    </a:cxn>
                    <a:cxn ang="0">
                      <a:pos x="T6" y="T7"/>
                    </a:cxn>
                    <a:cxn ang="0">
                      <a:pos x="T8" y="T9"/>
                    </a:cxn>
                  </a:cxnLst>
                  <a:rect l="0" t="0" r="r" b="b"/>
                  <a:pathLst>
                    <a:path w="50" h="50">
                      <a:moveTo>
                        <a:pt x="49" y="27"/>
                      </a:moveTo>
                      <a:cubicBezTo>
                        <a:pt x="48" y="40"/>
                        <a:pt x="36" y="50"/>
                        <a:pt x="23" y="49"/>
                      </a:cubicBezTo>
                      <a:cubicBezTo>
                        <a:pt x="10" y="48"/>
                        <a:pt x="0" y="36"/>
                        <a:pt x="1" y="23"/>
                      </a:cubicBezTo>
                      <a:cubicBezTo>
                        <a:pt x="2" y="10"/>
                        <a:pt x="13" y="0"/>
                        <a:pt x="27" y="1"/>
                      </a:cubicBezTo>
                      <a:cubicBezTo>
                        <a:pt x="40" y="2"/>
                        <a:pt x="50" y="13"/>
                        <a:pt x="49" y="27"/>
                      </a:cubicBezTo>
                    </a:path>
                  </a:pathLst>
                </a:custGeom>
                <a:solidFill>
                  <a:schemeClr val="tx2">
                    <a:lumMod val="40000"/>
                    <a:lumOff val="60000"/>
                  </a:schemeClr>
                </a:solidFill>
                <a:ln>
                  <a:noFill/>
                </a:ln>
              </p:spPr>
              <p:txBody>
                <a:bodyPr anchor="ctr"/>
                <a:lstStyle/>
                <a:p>
                  <a:pPr algn="ctr"/>
                </a:p>
              </p:txBody>
            </p:sp>
            <p:sp>
              <p:nvSpPr>
                <p:cNvPr id="90" name="Freeform: Shape 33"/>
                <p:cNvSpPr/>
                <p:nvPr/>
              </p:nvSpPr>
              <p:spPr bwMode="auto">
                <a:xfrm>
                  <a:off x="6917089" y="2318355"/>
                  <a:ext cx="604376" cy="605765"/>
                </a:xfrm>
                <a:custGeom>
                  <a:avLst/>
                  <a:gdLst>
                    <a:gd name="T0" fmla="*/ 361 w 368"/>
                    <a:gd name="T1" fmla="*/ 198 h 369"/>
                    <a:gd name="T2" fmla="*/ 171 w 368"/>
                    <a:gd name="T3" fmla="*/ 362 h 369"/>
                    <a:gd name="T4" fmla="*/ 7 w 368"/>
                    <a:gd name="T5" fmla="*/ 171 h 369"/>
                    <a:gd name="T6" fmla="*/ 197 w 368"/>
                    <a:gd name="T7" fmla="*/ 7 h 369"/>
                    <a:gd name="T8" fmla="*/ 361 w 368"/>
                    <a:gd name="T9" fmla="*/ 198 h 369"/>
                  </a:gdLst>
                  <a:ahLst/>
                  <a:cxnLst>
                    <a:cxn ang="0">
                      <a:pos x="T0" y="T1"/>
                    </a:cxn>
                    <a:cxn ang="0">
                      <a:pos x="T2" y="T3"/>
                    </a:cxn>
                    <a:cxn ang="0">
                      <a:pos x="T4" y="T5"/>
                    </a:cxn>
                    <a:cxn ang="0">
                      <a:pos x="T6" y="T7"/>
                    </a:cxn>
                    <a:cxn ang="0">
                      <a:pos x="T8" y="T9"/>
                    </a:cxn>
                  </a:cxnLst>
                  <a:rect l="0" t="0" r="r" b="b"/>
                  <a:pathLst>
                    <a:path w="368" h="369">
                      <a:moveTo>
                        <a:pt x="361" y="198"/>
                      </a:moveTo>
                      <a:cubicBezTo>
                        <a:pt x="354" y="295"/>
                        <a:pt x="269" y="369"/>
                        <a:pt x="171" y="362"/>
                      </a:cubicBezTo>
                      <a:cubicBezTo>
                        <a:pt x="73" y="354"/>
                        <a:pt x="0" y="269"/>
                        <a:pt x="7" y="171"/>
                      </a:cubicBezTo>
                      <a:cubicBezTo>
                        <a:pt x="14" y="73"/>
                        <a:pt x="99" y="0"/>
                        <a:pt x="197" y="7"/>
                      </a:cubicBezTo>
                      <a:cubicBezTo>
                        <a:pt x="295" y="15"/>
                        <a:pt x="368" y="100"/>
                        <a:pt x="361" y="198"/>
                      </a:cubicBezTo>
                    </a:path>
                  </a:pathLst>
                </a:custGeom>
                <a:solidFill>
                  <a:schemeClr val="tx2">
                    <a:lumMod val="75000"/>
                  </a:schemeClr>
                </a:solidFill>
                <a:ln>
                  <a:noFill/>
                </a:ln>
              </p:spPr>
              <p:txBody>
                <a:bodyPr anchor="ctr"/>
                <a:lstStyle/>
                <a:p>
                  <a:pPr algn="ctr"/>
                </a:p>
              </p:txBody>
            </p:sp>
            <p:sp>
              <p:nvSpPr>
                <p:cNvPr id="91" name="Freeform: Shape 34"/>
                <p:cNvSpPr/>
                <p:nvPr/>
              </p:nvSpPr>
              <p:spPr bwMode="auto">
                <a:xfrm>
                  <a:off x="6994199" y="2395465"/>
                  <a:ext cx="450156" cy="450156"/>
                </a:xfrm>
                <a:custGeom>
                  <a:avLst/>
                  <a:gdLst>
                    <a:gd name="T0" fmla="*/ 269 w 274"/>
                    <a:gd name="T1" fmla="*/ 147 h 274"/>
                    <a:gd name="T2" fmla="*/ 127 w 274"/>
                    <a:gd name="T3" fmla="*/ 269 h 274"/>
                    <a:gd name="T4" fmla="*/ 6 w 274"/>
                    <a:gd name="T5" fmla="*/ 128 h 274"/>
                    <a:gd name="T6" fmla="*/ 147 w 274"/>
                    <a:gd name="T7" fmla="*/ 6 h 274"/>
                    <a:gd name="T8" fmla="*/ 269 w 274"/>
                    <a:gd name="T9" fmla="*/ 147 h 274"/>
                  </a:gdLst>
                  <a:ahLst/>
                  <a:cxnLst>
                    <a:cxn ang="0">
                      <a:pos x="T0" y="T1"/>
                    </a:cxn>
                    <a:cxn ang="0">
                      <a:pos x="T2" y="T3"/>
                    </a:cxn>
                    <a:cxn ang="0">
                      <a:pos x="T4" y="T5"/>
                    </a:cxn>
                    <a:cxn ang="0">
                      <a:pos x="T6" y="T7"/>
                    </a:cxn>
                    <a:cxn ang="0">
                      <a:pos x="T8" y="T9"/>
                    </a:cxn>
                  </a:cxnLst>
                  <a:rect l="0" t="0" r="r" b="b"/>
                  <a:pathLst>
                    <a:path w="274" h="274">
                      <a:moveTo>
                        <a:pt x="269" y="147"/>
                      </a:moveTo>
                      <a:cubicBezTo>
                        <a:pt x="263" y="220"/>
                        <a:pt x="200" y="274"/>
                        <a:pt x="127" y="269"/>
                      </a:cubicBezTo>
                      <a:cubicBezTo>
                        <a:pt x="55" y="263"/>
                        <a:pt x="0" y="200"/>
                        <a:pt x="6" y="128"/>
                      </a:cubicBezTo>
                      <a:cubicBezTo>
                        <a:pt x="11" y="55"/>
                        <a:pt x="74" y="0"/>
                        <a:pt x="147" y="6"/>
                      </a:cubicBezTo>
                      <a:cubicBezTo>
                        <a:pt x="219" y="11"/>
                        <a:pt x="274" y="75"/>
                        <a:pt x="269" y="147"/>
                      </a:cubicBezTo>
                    </a:path>
                  </a:pathLst>
                </a:custGeom>
                <a:solidFill>
                  <a:schemeClr val="tx2">
                    <a:lumMod val="40000"/>
                    <a:lumOff val="60000"/>
                  </a:schemeClr>
                </a:solidFill>
                <a:ln>
                  <a:noFill/>
                </a:ln>
              </p:spPr>
              <p:txBody>
                <a:bodyPr anchor="ctr"/>
                <a:lstStyle/>
                <a:p>
                  <a:pPr algn="ctr"/>
                </a:p>
              </p:txBody>
            </p:sp>
            <p:sp>
              <p:nvSpPr>
                <p:cNvPr id="92" name="Freeform: Shape 35"/>
                <p:cNvSpPr/>
                <p:nvPr/>
              </p:nvSpPr>
              <p:spPr bwMode="auto">
                <a:xfrm>
                  <a:off x="7027544" y="2428115"/>
                  <a:ext cx="384161" cy="386245"/>
                </a:xfrm>
                <a:custGeom>
                  <a:avLst/>
                  <a:gdLst>
                    <a:gd name="T0" fmla="*/ 230 w 234"/>
                    <a:gd name="T1" fmla="*/ 126 h 235"/>
                    <a:gd name="T2" fmla="*/ 109 w 234"/>
                    <a:gd name="T3" fmla="*/ 230 h 235"/>
                    <a:gd name="T4" fmla="*/ 4 w 234"/>
                    <a:gd name="T5" fmla="*/ 109 h 235"/>
                    <a:gd name="T6" fmla="*/ 125 w 234"/>
                    <a:gd name="T7" fmla="*/ 5 h 235"/>
                    <a:gd name="T8" fmla="*/ 230 w 234"/>
                    <a:gd name="T9" fmla="*/ 126 h 235"/>
                  </a:gdLst>
                  <a:ahLst/>
                  <a:cxnLst>
                    <a:cxn ang="0">
                      <a:pos x="T0" y="T1"/>
                    </a:cxn>
                    <a:cxn ang="0">
                      <a:pos x="T2" y="T3"/>
                    </a:cxn>
                    <a:cxn ang="0">
                      <a:pos x="T4" y="T5"/>
                    </a:cxn>
                    <a:cxn ang="0">
                      <a:pos x="T6" y="T7"/>
                    </a:cxn>
                    <a:cxn ang="0">
                      <a:pos x="T8" y="T9"/>
                    </a:cxn>
                  </a:cxnLst>
                  <a:rect l="0" t="0" r="r" b="b"/>
                  <a:pathLst>
                    <a:path w="234" h="235">
                      <a:moveTo>
                        <a:pt x="230" y="126"/>
                      </a:moveTo>
                      <a:cubicBezTo>
                        <a:pt x="225" y="188"/>
                        <a:pt x="171" y="235"/>
                        <a:pt x="109" y="230"/>
                      </a:cubicBezTo>
                      <a:cubicBezTo>
                        <a:pt x="46" y="225"/>
                        <a:pt x="0" y="171"/>
                        <a:pt x="4" y="109"/>
                      </a:cubicBezTo>
                      <a:cubicBezTo>
                        <a:pt x="9" y="47"/>
                        <a:pt x="63" y="0"/>
                        <a:pt x="125" y="5"/>
                      </a:cubicBezTo>
                      <a:cubicBezTo>
                        <a:pt x="188" y="9"/>
                        <a:pt x="234" y="64"/>
                        <a:pt x="230" y="126"/>
                      </a:cubicBezTo>
                    </a:path>
                  </a:pathLst>
                </a:custGeom>
                <a:solidFill>
                  <a:schemeClr val="tx2">
                    <a:lumMod val="60000"/>
                    <a:lumOff val="40000"/>
                  </a:schemeClr>
                </a:solidFill>
                <a:ln>
                  <a:noFill/>
                </a:ln>
              </p:spPr>
              <p:txBody>
                <a:bodyPr anchor="ctr"/>
                <a:lstStyle/>
                <a:p>
                  <a:pPr algn="ctr"/>
                </a:p>
              </p:txBody>
            </p:sp>
            <p:sp>
              <p:nvSpPr>
                <p:cNvPr id="93" name="Freeform: Shape 36"/>
                <p:cNvSpPr/>
                <p:nvPr/>
              </p:nvSpPr>
              <p:spPr bwMode="auto">
                <a:xfrm>
                  <a:off x="7147029" y="2548296"/>
                  <a:ext cx="144494" cy="144494"/>
                </a:xfrm>
                <a:custGeom>
                  <a:avLst/>
                  <a:gdLst>
                    <a:gd name="T0" fmla="*/ 86 w 88"/>
                    <a:gd name="T1" fmla="*/ 48 h 88"/>
                    <a:gd name="T2" fmla="*/ 41 w 88"/>
                    <a:gd name="T3" fmla="*/ 87 h 88"/>
                    <a:gd name="T4" fmla="*/ 2 w 88"/>
                    <a:gd name="T5" fmla="*/ 41 h 88"/>
                    <a:gd name="T6" fmla="*/ 47 w 88"/>
                    <a:gd name="T7" fmla="*/ 2 h 88"/>
                    <a:gd name="T8" fmla="*/ 86 w 88"/>
                    <a:gd name="T9" fmla="*/ 48 h 88"/>
                  </a:gdLst>
                  <a:ahLst/>
                  <a:cxnLst>
                    <a:cxn ang="0">
                      <a:pos x="T0" y="T1"/>
                    </a:cxn>
                    <a:cxn ang="0">
                      <a:pos x="T2" y="T3"/>
                    </a:cxn>
                    <a:cxn ang="0">
                      <a:pos x="T4" y="T5"/>
                    </a:cxn>
                    <a:cxn ang="0">
                      <a:pos x="T6" y="T7"/>
                    </a:cxn>
                    <a:cxn ang="0">
                      <a:pos x="T8" y="T9"/>
                    </a:cxn>
                  </a:cxnLst>
                  <a:rect l="0" t="0" r="r" b="b"/>
                  <a:pathLst>
                    <a:path w="88" h="88">
                      <a:moveTo>
                        <a:pt x="86" y="48"/>
                      </a:moveTo>
                      <a:cubicBezTo>
                        <a:pt x="85" y="71"/>
                        <a:pt x="64" y="88"/>
                        <a:pt x="41" y="87"/>
                      </a:cubicBezTo>
                      <a:cubicBezTo>
                        <a:pt x="18" y="85"/>
                        <a:pt x="0" y="65"/>
                        <a:pt x="2" y="41"/>
                      </a:cubicBezTo>
                      <a:cubicBezTo>
                        <a:pt x="3" y="18"/>
                        <a:pt x="24" y="0"/>
                        <a:pt x="47" y="2"/>
                      </a:cubicBezTo>
                      <a:cubicBezTo>
                        <a:pt x="71" y="4"/>
                        <a:pt x="88" y="24"/>
                        <a:pt x="86" y="48"/>
                      </a:cubicBezTo>
                    </a:path>
                  </a:pathLst>
                </a:custGeom>
                <a:solidFill>
                  <a:schemeClr val="tx2">
                    <a:lumMod val="20000"/>
                    <a:lumOff val="80000"/>
                  </a:schemeClr>
                </a:solidFill>
                <a:ln>
                  <a:noFill/>
                </a:ln>
              </p:spPr>
              <p:txBody>
                <a:bodyPr anchor="ctr"/>
                <a:lstStyle/>
                <a:p>
                  <a:pPr algn="ctr"/>
                </a:p>
              </p:txBody>
            </p:sp>
            <p:sp>
              <p:nvSpPr>
                <p:cNvPr id="94" name="Freeform: Shape 37"/>
                <p:cNvSpPr/>
                <p:nvPr/>
              </p:nvSpPr>
              <p:spPr bwMode="auto">
                <a:xfrm>
                  <a:off x="7048384" y="2436451"/>
                  <a:ext cx="203543" cy="209795"/>
                </a:xfrm>
                <a:custGeom>
                  <a:avLst/>
                  <a:gdLst>
                    <a:gd name="T0" fmla="*/ 0 w 293"/>
                    <a:gd name="T1" fmla="*/ 59 h 302"/>
                    <a:gd name="T2" fmla="*/ 230 w 293"/>
                    <a:gd name="T3" fmla="*/ 302 h 302"/>
                    <a:gd name="T4" fmla="*/ 293 w 293"/>
                    <a:gd name="T5" fmla="*/ 248 h 302"/>
                    <a:gd name="T6" fmla="*/ 71 w 293"/>
                    <a:gd name="T7" fmla="*/ 0 h 302"/>
                    <a:gd name="T8" fmla="*/ 0 w 293"/>
                    <a:gd name="T9" fmla="*/ 59 h 302"/>
                  </a:gdLst>
                  <a:ahLst/>
                  <a:cxnLst>
                    <a:cxn ang="0">
                      <a:pos x="T0" y="T1"/>
                    </a:cxn>
                    <a:cxn ang="0">
                      <a:pos x="T2" y="T3"/>
                    </a:cxn>
                    <a:cxn ang="0">
                      <a:pos x="T4" y="T5"/>
                    </a:cxn>
                    <a:cxn ang="0">
                      <a:pos x="T6" y="T7"/>
                    </a:cxn>
                    <a:cxn ang="0">
                      <a:pos x="T8" y="T9"/>
                    </a:cxn>
                  </a:cxnLst>
                  <a:rect l="0" t="0" r="r" b="b"/>
                  <a:pathLst>
                    <a:path w="293" h="302">
                      <a:moveTo>
                        <a:pt x="0" y="59"/>
                      </a:moveTo>
                      <a:lnTo>
                        <a:pt x="230" y="302"/>
                      </a:lnTo>
                      <a:lnTo>
                        <a:pt x="293" y="248"/>
                      </a:lnTo>
                      <a:lnTo>
                        <a:pt x="71" y="0"/>
                      </a:lnTo>
                      <a:lnTo>
                        <a:pt x="0" y="59"/>
                      </a:lnTo>
                      <a:close/>
                    </a:path>
                  </a:pathLst>
                </a:custGeom>
                <a:solidFill>
                  <a:schemeClr val="tx2">
                    <a:lumMod val="20000"/>
                    <a:lumOff val="80000"/>
                  </a:schemeClr>
                </a:solidFill>
                <a:ln>
                  <a:noFill/>
                </a:ln>
              </p:spPr>
              <p:txBody>
                <a:bodyPr anchor="ctr"/>
                <a:lstStyle/>
                <a:p>
                  <a:pPr algn="ctr"/>
                </a:p>
              </p:txBody>
            </p:sp>
            <p:sp>
              <p:nvSpPr>
                <p:cNvPr id="95" name="Freeform: Shape 38"/>
                <p:cNvSpPr/>
                <p:nvPr/>
              </p:nvSpPr>
              <p:spPr bwMode="auto">
                <a:xfrm>
                  <a:off x="7178290" y="2579556"/>
                  <a:ext cx="81973" cy="81973"/>
                </a:xfrm>
                <a:custGeom>
                  <a:avLst/>
                  <a:gdLst>
                    <a:gd name="T0" fmla="*/ 49 w 50"/>
                    <a:gd name="T1" fmla="*/ 27 h 50"/>
                    <a:gd name="T2" fmla="*/ 23 w 50"/>
                    <a:gd name="T3" fmla="*/ 49 h 50"/>
                    <a:gd name="T4" fmla="*/ 1 w 50"/>
                    <a:gd name="T5" fmla="*/ 24 h 50"/>
                    <a:gd name="T6" fmla="*/ 27 w 50"/>
                    <a:gd name="T7" fmla="*/ 1 h 50"/>
                    <a:gd name="T8" fmla="*/ 49 w 50"/>
                    <a:gd name="T9" fmla="*/ 27 h 50"/>
                  </a:gdLst>
                  <a:ahLst/>
                  <a:cxnLst>
                    <a:cxn ang="0">
                      <a:pos x="T0" y="T1"/>
                    </a:cxn>
                    <a:cxn ang="0">
                      <a:pos x="T2" y="T3"/>
                    </a:cxn>
                    <a:cxn ang="0">
                      <a:pos x="T4" y="T5"/>
                    </a:cxn>
                    <a:cxn ang="0">
                      <a:pos x="T6" y="T7"/>
                    </a:cxn>
                    <a:cxn ang="0">
                      <a:pos x="T8" y="T9"/>
                    </a:cxn>
                  </a:cxnLst>
                  <a:rect l="0" t="0" r="r" b="b"/>
                  <a:pathLst>
                    <a:path w="50" h="50">
                      <a:moveTo>
                        <a:pt x="49" y="27"/>
                      </a:moveTo>
                      <a:cubicBezTo>
                        <a:pt x="48" y="40"/>
                        <a:pt x="37" y="50"/>
                        <a:pt x="23" y="49"/>
                      </a:cubicBezTo>
                      <a:cubicBezTo>
                        <a:pt x="10" y="48"/>
                        <a:pt x="0" y="37"/>
                        <a:pt x="1" y="24"/>
                      </a:cubicBezTo>
                      <a:cubicBezTo>
                        <a:pt x="2" y="10"/>
                        <a:pt x="13" y="0"/>
                        <a:pt x="27" y="1"/>
                      </a:cubicBezTo>
                      <a:cubicBezTo>
                        <a:pt x="40" y="2"/>
                        <a:pt x="50" y="14"/>
                        <a:pt x="49" y="27"/>
                      </a:cubicBezTo>
                    </a:path>
                  </a:pathLst>
                </a:custGeom>
                <a:solidFill>
                  <a:schemeClr val="tx2">
                    <a:lumMod val="40000"/>
                    <a:lumOff val="60000"/>
                  </a:schemeClr>
                </a:solidFill>
                <a:ln>
                  <a:noFill/>
                </a:ln>
              </p:spPr>
              <p:txBody>
                <a:bodyPr anchor="ctr"/>
                <a:lstStyle/>
                <a:p>
                  <a:pPr algn="ctr"/>
                </a:p>
              </p:txBody>
            </p:sp>
            <p:sp>
              <p:nvSpPr>
                <p:cNvPr id="96" name="Freeform: Shape 39"/>
                <p:cNvSpPr/>
                <p:nvPr/>
              </p:nvSpPr>
              <p:spPr bwMode="auto">
                <a:xfrm>
                  <a:off x="5631227" y="2155799"/>
                  <a:ext cx="1344910" cy="1139283"/>
                </a:xfrm>
                <a:custGeom>
                  <a:avLst/>
                  <a:gdLst>
                    <a:gd name="T0" fmla="*/ 255 w 819"/>
                    <a:gd name="T1" fmla="*/ 419 h 694"/>
                    <a:gd name="T2" fmla="*/ 329 w 819"/>
                    <a:gd name="T3" fmla="*/ 449 h 694"/>
                    <a:gd name="T4" fmla="*/ 473 w 819"/>
                    <a:gd name="T5" fmla="*/ 612 h 694"/>
                    <a:gd name="T6" fmla="*/ 713 w 819"/>
                    <a:gd name="T7" fmla="*/ 428 h 694"/>
                    <a:gd name="T8" fmla="*/ 459 w 819"/>
                    <a:gd name="T9" fmla="*/ 62 h 694"/>
                    <a:gd name="T10" fmla="*/ 434 w 819"/>
                    <a:gd name="T11" fmla="*/ 30 h 694"/>
                    <a:gd name="T12" fmla="*/ 479 w 819"/>
                    <a:gd name="T13" fmla="*/ 33 h 694"/>
                    <a:gd name="T14" fmla="*/ 805 w 819"/>
                    <a:gd name="T15" fmla="*/ 197 h 694"/>
                    <a:gd name="T16" fmla="*/ 813 w 819"/>
                    <a:gd name="T17" fmla="*/ 406 h 694"/>
                    <a:gd name="T18" fmla="*/ 446 w 819"/>
                    <a:gd name="T19" fmla="*/ 694 h 694"/>
                    <a:gd name="T20" fmla="*/ 323 w 819"/>
                    <a:gd name="T21" fmla="*/ 651 h 694"/>
                    <a:gd name="T22" fmla="*/ 86 w 819"/>
                    <a:gd name="T23" fmla="*/ 636 h 694"/>
                    <a:gd name="T24" fmla="*/ 32 w 819"/>
                    <a:gd name="T25" fmla="*/ 457 h 694"/>
                    <a:gd name="T26" fmla="*/ 255 w 819"/>
                    <a:gd name="T27" fmla="*/ 41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9" h="694">
                      <a:moveTo>
                        <a:pt x="255" y="419"/>
                      </a:moveTo>
                      <a:cubicBezTo>
                        <a:pt x="255" y="419"/>
                        <a:pt x="305" y="428"/>
                        <a:pt x="329" y="449"/>
                      </a:cubicBezTo>
                      <a:cubicBezTo>
                        <a:pt x="353" y="470"/>
                        <a:pt x="463" y="606"/>
                        <a:pt x="473" y="612"/>
                      </a:cubicBezTo>
                      <a:cubicBezTo>
                        <a:pt x="484" y="617"/>
                        <a:pt x="691" y="463"/>
                        <a:pt x="713" y="428"/>
                      </a:cubicBezTo>
                      <a:cubicBezTo>
                        <a:pt x="735" y="393"/>
                        <a:pt x="724" y="117"/>
                        <a:pt x="459" y="62"/>
                      </a:cubicBezTo>
                      <a:cubicBezTo>
                        <a:pt x="459" y="62"/>
                        <a:pt x="427" y="59"/>
                        <a:pt x="434" y="30"/>
                      </a:cubicBezTo>
                      <a:cubicBezTo>
                        <a:pt x="442" y="0"/>
                        <a:pt x="479" y="33"/>
                        <a:pt x="479" y="33"/>
                      </a:cubicBezTo>
                      <a:cubicBezTo>
                        <a:pt x="479" y="33"/>
                        <a:pt x="676" y="54"/>
                        <a:pt x="805" y="197"/>
                      </a:cubicBezTo>
                      <a:cubicBezTo>
                        <a:pt x="805" y="197"/>
                        <a:pt x="819" y="389"/>
                        <a:pt x="813" y="406"/>
                      </a:cubicBezTo>
                      <a:cubicBezTo>
                        <a:pt x="807" y="422"/>
                        <a:pt x="516" y="648"/>
                        <a:pt x="446" y="694"/>
                      </a:cubicBezTo>
                      <a:cubicBezTo>
                        <a:pt x="446" y="694"/>
                        <a:pt x="387" y="644"/>
                        <a:pt x="323" y="651"/>
                      </a:cubicBezTo>
                      <a:cubicBezTo>
                        <a:pt x="260" y="658"/>
                        <a:pt x="106" y="654"/>
                        <a:pt x="86" y="636"/>
                      </a:cubicBezTo>
                      <a:cubicBezTo>
                        <a:pt x="65" y="617"/>
                        <a:pt x="0" y="513"/>
                        <a:pt x="32" y="457"/>
                      </a:cubicBezTo>
                      <a:cubicBezTo>
                        <a:pt x="64" y="401"/>
                        <a:pt x="255" y="419"/>
                        <a:pt x="255" y="419"/>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Freeform: Shape 40"/>
                <p:cNvSpPr/>
                <p:nvPr/>
              </p:nvSpPr>
              <p:spPr bwMode="auto">
                <a:xfrm>
                  <a:off x="5596493" y="2863683"/>
                  <a:ext cx="681486" cy="656477"/>
                </a:xfrm>
                <a:custGeom>
                  <a:avLst/>
                  <a:gdLst>
                    <a:gd name="T0" fmla="*/ 138 w 415"/>
                    <a:gd name="T1" fmla="*/ 76 h 400"/>
                    <a:gd name="T2" fmla="*/ 47 w 415"/>
                    <a:gd name="T3" fmla="*/ 364 h 400"/>
                    <a:gd name="T4" fmla="*/ 106 w 415"/>
                    <a:gd name="T5" fmla="*/ 390 h 400"/>
                    <a:gd name="T6" fmla="*/ 396 w 415"/>
                    <a:gd name="T7" fmla="*/ 192 h 400"/>
                    <a:gd name="T8" fmla="*/ 138 w 415"/>
                    <a:gd name="T9" fmla="*/ 76 h 400"/>
                  </a:gdLst>
                  <a:ahLst/>
                  <a:cxnLst>
                    <a:cxn ang="0">
                      <a:pos x="T0" y="T1"/>
                    </a:cxn>
                    <a:cxn ang="0">
                      <a:pos x="T2" y="T3"/>
                    </a:cxn>
                    <a:cxn ang="0">
                      <a:pos x="T4" y="T5"/>
                    </a:cxn>
                    <a:cxn ang="0">
                      <a:pos x="T6" y="T7"/>
                    </a:cxn>
                    <a:cxn ang="0">
                      <a:pos x="T8" y="T9"/>
                    </a:cxn>
                  </a:cxnLst>
                  <a:rect l="0" t="0" r="r" b="b"/>
                  <a:pathLst>
                    <a:path w="415" h="400">
                      <a:moveTo>
                        <a:pt x="138" y="76"/>
                      </a:moveTo>
                      <a:cubicBezTo>
                        <a:pt x="90" y="93"/>
                        <a:pt x="0" y="252"/>
                        <a:pt x="47" y="364"/>
                      </a:cubicBezTo>
                      <a:cubicBezTo>
                        <a:pt x="47" y="364"/>
                        <a:pt x="77" y="400"/>
                        <a:pt x="106" y="390"/>
                      </a:cubicBezTo>
                      <a:cubicBezTo>
                        <a:pt x="134" y="380"/>
                        <a:pt x="377" y="218"/>
                        <a:pt x="396" y="192"/>
                      </a:cubicBezTo>
                      <a:cubicBezTo>
                        <a:pt x="415" y="167"/>
                        <a:pt x="355" y="0"/>
                        <a:pt x="138" y="76"/>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Freeform: Shape 41"/>
                <p:cNvSpPr/>
                <p:nvPr/>
              </p:nvSpPr>
              <p:spPr bwMode="auto">
                <a:xfrm>
                  <a:off x="5496458" y="2789351"/>
                  <a:ext cx="658561" cy="200764"/>
                </a:xfrm>
                <a:custGeom>
                  <a:avLst/>
                  <a:gdLst>
                    <a:gd name="T0" fmla="*/ 384 w 401"/>
                    <a:gd name="T1" fmla="*/ 15 h 122"/>
                    <a:gd name="T2" fmla="*/ 119 w 401"/>
                    <a:gd name="T3" fmla="*/ 17 h 122"/>
                    <a:gd name="T4" fmla="*/ 15 w 401"/>
                    <a:gd name="T5" fmla="*/ 29 h 122"/>
                    <a:gd name="T6" fmla="*/ 111 w 401"/>
                    <a:gd name="T7" fmla="*/ 114 h 122"/>
                    <a:gd name="T8" fmla="*/ 380 w 401"/>
                    <a:gd name="T9" fmla="*/ 72 h 122"/>
                    <a:gd name="T10" fmla="*/ 384 w 401"/>
                    <a:gd name="T11" fmla="*/ 15 h 122"/>
                  </a:gdLst>
                  <a:ahLst/>
                  <a:cxnLst>
                    <a:cxn ang="0">
                      <a:pos x="T0" y="T1"/>
                    </a:cxn>
                    <a:cxn ang="0">
                      <a:pos x="T2" y="T3"/>
                    </a:cxn>
                    <a:cxn ang="0">
                      <a:pos x="T4" y="T5"/>
                    </a:cxn>
                    <a:cxn ang="0">
                      <a:pos x="T6" y="T7"/>
                    </a:cxn>
                    <a:cxn ang="0">
                      <a:pos x="T8" y="T9"/>
                    </a:cxn>
                    <a:cxn ang="0">
                      <a:pos x="T10" y="T11"/>
                    </a:cxn>
                  </a:cxnLst>
                  <a:rect l="0" t="0" r="r" b="b"/>
                  <a:pathLst>
                    <a:path w="401" h="122">
                      <a:moveTo>
                        <a:pt x="384" y="15"/>
                      </a:moveTo>
                      <a:cubicBezTo>
                        <a:pt x="371" y="0"/>
                        <a:pt x="185" y="12"/>
                        <a:pt x="119" y="17"/>
                      </a:cubicBezTo>
                      <a:cubicBezTo>
                        <a:pt x="52" y="22"/>
                        <a:pt x="26" y="5"/>
                        <a:pt x="15" y="29"/>
                      </a:cubicBezTo>
                      <a:cubicBezTo>
                        <a:pt x="0" y="58"/>
                        <a:pt x="55" y="106"/>
                        <a:pt x="111" y="114"/>
                      </a:cubicBezTo>
                      <a:cubicBezTo>
                        <a:pt x="168" y="122"/>
                        <a:pt x="361" y="84"/>
                        <a:pt x="380" y="72"/>
                      </a:cubicBezTo>
                      <a:cubicBezTo>
                        <a:pt x="399" y="60"/>
                        <a:pt x="401" y="35"/>
                        <a:pt x="384" y="15"/>
                      </a:cubicBezTo>
                    </a:path>
                  </a:pathLst>
                </a:custGeom>
                <a:solidFill>
                  <a:schemeClr val="tx2">
                    <a:lumMod val="75000"/>
                  </a:schemeClr>
                </a:solidFill>
                <a:ln>
                  <a:noFill/>
                </a:ln>
              </p:spPr>
              <p:txBody>
                <a:bodyPr anchor="ctr"/>
                <a:lstStyle/>
                <a:p>
                  <a:pPr algn="ctr"/>
                </a:p>
              </p:txBody>
            </p:sp>
            <p:sp>
              <p:nvSpPr>
                <p:cNvPr id="99" name="Freeform: Shape 42"/>
                <p:cNvSpPr/>
                <p:nvPr/>
              </p:nvSpPr>
              <p:spPr bwMode="auto">
                <a:xfrm>
                  <a:off x="6879576" y="2259307"/>
                  <a:ext cx="540465" cy="556443"/>
                </a:xfrm>
                <a:custGeom>
                  <a:avLst/>
                  <a:gdLst>
                    <a:gd name="T0" fmla="*/ 41 w 329"/>
                    <a:gd name="T1" fmla="*/ 339 h 339"/>
                    <a:gd name="T2" fmla="*/ 25 w 329"/>
                    <a:gd name="T3" fmla="*/ 133 h 339"/>
                    <a:gd name="T4" fmla="*/ 187 w 329"/>
                    <a:gd name="T5" fmla="*/ 5 h 339"/>
                    <a:gd name="T6" fmla="*/ 329 w 329"/>
                    <a:gd name="T7" fmla="*/ 63 h 339"/>
                    <a:gd name="T8" fmla="*/ 191 w 329"/>
                    <a:gd name="T9" fmla="*/ 167 h 339"/>
                    <a:gd name="T10" fmla="*/ 94 w 329"/>
                    <a:gd name="T11" fmla="*/ 305 h 339"/>
                    <a:gd name="T12" fmla="*/ 41 w 329"/>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329" h="339">
                      <a:moveTo>
                        <a:pt x="41" y="339"/>
                      </a:moveTo>
                      <a:cubicBezTo>
                        <a:pt x="41" y="339"/>
                        <a:pt x="0" y="178"/>
                        <a:pt x="25" y="133"/>
                      </a:cubicBezTo>
                      <a:cubicBezTo>
                        <a:pt x="50" y="87"/>
                        <a:pt x="94" y="12"/>
                        <a:pt x="187" y="5"/>
                      </a:cubicBezTo>
                      <a:cubicBezTo>
                        <a:pt x="249" y="0"/>
                        <a:pt x="305" y="29"/>
                        <a:pt x="329" y="63"/>
                      </a:cubicBezTo>
                      <a:cubicBezTo>
                        <a:pt x="329" y="63"/>
                        <a:pt x="239" y="136"/>
                        <a:pt x="191" y="167"/>
                      </a:cubicBezTo>
                      <a:cubicBezTo>
                        <a:pt x="143" y="198"/>
                        <a:pt x="74" y="244"/>
                        <a:pt x="94" y="305"/>
                      </a:cubicBezTo>
                      <a:cubicBezTo>
                        <a:pt x="94" y="305"/>
                        <a:pt x="82" y="325"/>
                        <a:pt x="41" y="339"/>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Freeform: Shape 43"/>
                <p:cNvSpPr/>
                <p:nvPr/>
              </p:nvSpPr>
              <p:spPr bwMode="auto">
                <a:xfrm>
                  <a:off x="6406495" y="3305502"/>
                  <a:ext cx="59048" cy="163946"/>
                </a:xfrm>
                <a:custGeom>
                  <a:avLst/>
                  <a:gdLst>
                    <a:gd name="T0" fmla="*/ 6 w 36"/>
                    <a:gd name="T1" fmla="*/ 16 h 100"/>
                    <a:gd name="T2" fmla="*/ 21 w 36"/>
                    <a:gd name="T3" fmla="*/ 90 h 100"/>
                    <a:gd name="T4" fmla="*/ 36 w 36"/>
                    <a:gd name="T5" fmla="*/ 90 h 100"/>
                    <a:gd name="T6" fmla="*/ 18 w 36"/>
                    <a:gd name="T7" fmla="*/ 8 h 100"/>
                    <a:gd name="T8" fmla="*/ 6 w 36"/>
                    <a:gd name="T9" fmla="*/ 16 h 100"/>
                  </a:gdLst>
                  <a:ahLst/>
                  <a:cxnLst>
                    <a:cxn ang="0">
                      <a:pos x="T0" y="T1"/>
                    </a:cxn>
                    <a:cxn ang="0">
                      <a:pos x="T2" y="T3"/>
                    </a:cxn>
                    <a:cxn ang="0">
                      <a:pos x="T4" y="T5"/>
                    </a:cxn>
                    <a:cxn ang="0">
                      <a:pos x="T6" y="T7"/>
                    </a:cxn>
                    <a:cxn ang="0">
                      <a:pos x="T8" y="T9"/>
                    </a:cxn>
                  </a:cxnLst>
                  <a:rect l="0" t="0" r="r" b="b"/>
                  <a:pathLst>
                    <a:path w="36" h="100">
                      <a:moveTo>
                        <a:pt x="6" y="16"/>
                      </a:moveTo>
                      <a:cubicBezTo>
                        <a:pt x="20" y="38"/>
                        <a:pt x="20" y="64"/>
                        <a:pt x="21" y="90"/>
                      </a:cubicBezTo>
                      <a:cubicBezTo>
                        <a:pt x="21" y="100"/>
                        <a:pt x="36" y="100"/>
                        <a:pt x="36" y="90"/>
                      </a:cubicBezTo>
                      <a:cubicBezTo>
                        <a:pt x="35" y="61"/>
                        <a:pt x="35" y="33"/>
                        <a:pt x="18" y="8"/>
                      </a:cubicBezTo>
                      <a:cubicBezTo>
                        <a:pt x="13" y="0"/>
                        <a:pt x="0" y="8"/>
                        <a:pt x="6" y="16"/>
                      </a:cubicBezTo>
                    </a:path>
                  </a:pathLst>
                </a:custGeom>
                <a:solidFill>
                  <a:schemeClr val="tx2">
                    <a:lumMod val="60000"/>
                    <a:lumOff val="40000"/>
                  </a:schemeClr>
                </a:solidFill>
                <a:ln>
                  <a:noFill/>
                </a:ln>
              </p:spPr>
              <p:txBody>
                <a:bodyPr anchor="ctr"/>
                <a:lstStyle/>
                <a:p>
                  <a:pPr algn="ctr"/>
                </a:p>
              </p:txBody>
            </p:sp>
            <p:sp>
              <p:nvSpPr>
                <p:cNvPr id="101" name="Freeform: Shape 44"/>
                <p:cNvSpPr/>
                <p:nvPr/>
              </p:nvSpPr>
              <p:spPr bwMode="auto">
                <a:xfrm>
                  <a:off x="6464154" y="3305502"/>
                  <a:ext cx="47239" cy="124349"/>
                </a:xfrm>
                <a:custGeom>
                  <a:avLst/>
                  <a:gdLst>
                    <a:gd name="T0" fmla="*/ 5 w 29"/>
                    <a:gd name="T1" fmla="*/ 16 h 76"/>
                    <a:gd name="T2" fmla="*/ 14 w 29"/>
                    <a:gd name="T3" fmla="*/ 66 h 76"/>
                    <a:gd name="T4" fmla="*/ 29 w 29"/>
                    <a:gd name="T5" fmla="*/ 66 h 76"/>
                    <a:gd name="T6" fmla="*/ 17 w 29"/>
                    <a:gd name="T7" fmla="*/ 8 h 76"/>
                    <a:gd name="T8" fmla="*/ 5 w 29"/>
                    <a:gd name="T9" fmla="*/ 16 h 76"/>
                  </a:gdLst>
                  <a:ahLst/>
                  <a:cxnLst>
                    <a:cxn ang="0">
                      <a:pos x="T0" y="T1"/>
                    </a:cxn>
                    <a:cxn ang="0">
                      <a:pos x="T2" y="T3"/>
                    </a:cxn>
                    <a:cxn ang="0">
                      <a:pos x="T4" y="T5"/>
                    </a:cxn>
                    <a:cxn ang="0">
                      <a:pos x="T6" y="T7"/>
                    </a:cxn>
                    <a:cxn ang="0">
                      <a:pos x="T8" y="T9"/>
                    </a:cxn>
                  </a:cxnLst>
                  <a:rect l="0" t="0" r="r" b="b"/>
                  <a:pathLst>
                    <a:path w="29" h="76">
                      <a:moveTo>
                        <a:pt x="5" y="16"/>
                      </a:moveTo>
                      <a:cubicBezTo>
                        <a:pt x="13" y="31"/>
                        <a:pt x="13" y="49"/>
                        <a:pt x="14" y="66"/>
                      </a:cubicBezTo>
                      <a:cubicBezTo>
                        <a:pt x="14" y="76"/>
                        <a:pt x="29" y="76"/>
                        <a:pt x="29" y="66"/>
                      </a:cubicBezTo>
                      <a:cubicBezTo>
                        <a:pt x="28" y="46"/>
                        <a:pt x="28" y="26"/>
                        <a:pt x="17" y="8"/>
                      </a:cubicBezTo>
                      <a:cubicBezTo>
                        <a:pt x="13" y="0"/>
                        <a:pt x="0" y="7"/>
                        <a:pt x="5" y="16"/>
                      </a:cubicBezTo>
                    </a:path>
                  </a:pathLst>
                </a:custGeom>
                <a:solidFill>
                  <a:schemeClr val="tx2">
                    <a:lumMod val="60000"/>
                    <a:lumOff val="40000"/>
                  </a:schemeClr>
                </a:solidFill>
                <a:ln>
                  <a:noFill/>
                </a:ln>
              </p:spPr>
              <p:txBody>
                <a:bodyPr anchor="ctr"/>
                <a:lstStyle/>
                <a:p>
                  <a:pPr algn="ctr"/>
                </a:p>
              </p:txBody>
            </p:sp>
            <p:sp>
              <p:nvSpPr>
                <p:cNvPr id="102" name="Freeform: Shape 45"/>
                <p:cNvSpPr/>
                <p:nvPr/>
              </p:nvSpPr>
              <p:spPr bwMode="auto">
                <a:xfrm>
                  <a:off x="5754186" y="3556283"/>
                  <a:ext cx="125043" cy="136853"/>
                </a:xfrm>
                <a:custGeom>
                  <a:avLst/>
                  <a:gdLst>
                    <a:gd name="T0" fmla="*/ 5 w 76"/>
                    <a:gd name="T1" fmla="*/ 17 h 83"/>
                    <a:gd name="T2" fmla="*/ 58 w 76"/>
                    <a:gd name="T3" fmla="*/ 76 h 83"/>
                    <a:gd name="T4" fmla="*/ 68 w 76"/>
                    <a:gd name="T5" fmla="*/ 66 h 83"/>
                    <a:gd name="T6" fmla="*/ 17 w 76"/>
                    <a:gd name="T7" fmla="*/ 9 h 83"/>
                    <a:gd name="T8" fmla="*/ 5 w 76"/>
                    <a:gd name="T9" fmla="*/ 17 h 83"/>
                  </a:gdLst>
                  <a:ahLst/>
                  <a:cxnLst>
                    <a:cxn ang="0">
                      <a:pos x="T0" y="T1"/>
                    </a:cxn>
                    <a:cxn ang="0">
                      <a:pos x="T2" y="T3"/>
                    </a:cxn>
                    <a:cxn ang="0">
                      <a:pos x="T4" y="T5"/>
                    </a:cxn>
                    <a:cxn ang="0">
                      <a:pos x="T6" y="T7"/>
                    </a:cxn>
                    <a:cxn ang="0">
                      <a:pos x="T8" y="T9"/>
                    </a:cxn>
                  </a:cxnLst>
                  <a:rect l="0" t="0" r="r" b="b"/>
                  <a:pathLst>
                    <a:path w="76" h="83">
                      <a:moveTo>
                        <a:pt x="5" y="17"/>
                      </a:moveTo>
                      <a:cubicBezTo>
                        <a:pt x="17" y="41"/>
                        <a:pt x="38" y="58"/>
                        <a:pt x="58" y="76"/>
                      </a:cubicBezTo>
                      <a:cubicBezTo>
                        <a:pt x="65" y="83"/>
                        <a:pt x="76" y="72"/>
                        <a:pt x="68" y="66"/>
                      </a:cubicBezTo>
                      <a:cubicBezTo>
                        <a:pt x="49" y="49"/>
                        <a:pt x="30" y="32"/>
                        <a:pt x="17" y="9"/>
                      </a:cubicBezTo>
                      <a:cubicBezTo>
                        <a:pt x="13" y="0"/>
                        <a:pt x="0" y="8"/>
                        <a:pt x="5" y="17"/>
                      </a:cubicBezTo>
                    </a:path>
                  </a:pathLst>
                </a:custGeom>
                <a:solidFill>
                  <a:schemeClr val="tx2">
                    <a:lumMod val="60000"/>
                    <a:lumOff val="40000"/>
                  </a:schemeClr>
                </a:solidFill>
                <a:ln>
                  <a:noFill/>
                </a:ln>
              </p:spPr>
              <p:txBody>
                <a:bodyPr anchor="ctr"/>
                <a:lstStyle/>
                <a:p>
                  <a:pPr algn="ctr"/>
                </a:p>
              </p:txBody>
            </p:sp>
            <p:sp>
              <p:nvSpPr>
                <p:cNvPr id="103" name="Freeform: Shape 46"/>
                <p:cNvSpPr/>
                <p:nvPr/>
              </p:nvSpPr>
              <p:spPr bwMode="auto">
                <a:xfrm>
                  <a:off x="5720146" y="3604217"/>
                  <a:ext cx="85446" cy="95172"/>
                </a:xfrm>
                <a:custGeom>
                  <a:avLst/>
                  <a:gdLst>
                    <a:gd name="T0" fmla="*/ 6 w 52"/>
                    <a:gd name="T1" fmla="*/ 16 h 58"/>
                    <a:gd name="T2" fmla="*/ 36 w 52"/>
                    <a:gd name="T3" fmla="*/ 52 h 58"/>
                    <a:gd name="T4" fmla="*/ 44 w 52"/>
                    <a:gd name="T5" fmla="*/ 39 h 58"/>
                    <a:gd name="T6" fmla="*/ 18 w 52"/>
                    <a:gd name="T7" fmla="*/ 8 h 58"/>
                    <a:gd name="T8" fmla="*/ 6 w 52"/>
                    <a:gd name="T9" fmla="*/ 16 h 58"/>
                  </a:gdLst>
                  <a:ahLst/>
                  <a:cxnLst>
                    <a:cxn ang="0">
                      <a:pos x="T0" y="T1"/>
                    </a:cxn>
                    <a:cxn ang="0">
                      <a:pos x="T2" y="T3"/>
                    </a:cxn>
                    <a:cxn ang="0">
                      <a:pos x="T4" y="T5"/>
                    </a:cxn>
                    <a:cxn ang="0">
                      <a:pos x="T6" y="T7"/>
                    </a:cxn>
                    <a:cxn ang="0">
                      <a:pos x="T8" y="T9"/>
                    </a:cxn>
                  </a:cxnLst>
                  <a:rect l="0" t="0" r="r" b="b"/>
                  <a:pathLst>
                    <a:path w="52" h="58">
                      <a:moveTo>
                        <a:pt x="6" y="16"/>
                      </a:moveTo>
                      <a:cubicBezTo>
                        <a:pt x="14" y="29"/>
                        <a:pt x="23" y="43"/>
                        <a:pt x="36" y="52"/>
                      </a:cubicBezTo>
                      <a:cubicBezTo>
                        <a:pt x="44" y="58"/>
                        <a:pt x="52" y="45"/>
                        <a:pt x="44" y="39"/>
                      </a:cubicBezTo>
                      <a:cubicBezTo>
                        <a:pt x="33" y="32"/>
                        <a:pt x="26" y="19"/>
                        <a:pt x="18" y="8"/>
                      </a:cubicBezTo>
                      <a:cubicBezTo>
                        <a:pt x="13" y="0"/>
                        <a:pt x="0" y="8"/>
                        <a:pt x="6" y="16"/>
                      </a:cubicBezTo>
                    </a:path>
                  </a:pathLst>
                </a:custGeom>
                <a:solidFill>
                  <a:schemeClr val="tx2">
                    <a:lumMod val="60000"/>
                    <a:lumOff val="40000"/>
                  </a:schemeClr>
                </a:solidFill>
                <a:ln>
                  <a:noFill/>
                </a:ln>
              </p:spPr>
              <p:txBody>
                <a:bodyPr anchor="ctr"/>
                <a:lstStyle/>
                <a:p>
                  <a:pPr algn="ctr"/>
                </a:p>
              </p:txBody>
            </p:sp>
            <p:sp>
              <p:nvSpPr>
                <p:cNvPr id="104" name="Freeform: Shape 47"/>
                <p:cNvSpPr/>
                <p:nvPr/>
              </p:nvSpPr>
              <p:spPr bwMode="auto">
                <a:xfrm>
                  <a:off x="7001146" y="2876187"/>
                  <a:ext cx="109760" cy="67384"/>
                </a:xfrm>
                <a:custGeom>
                  <a:avLst/>
                  <a:gdLst>
                    <a:gd name="T0" fmla="*/ 8 w 67"/>
                    <a:gd name="T1" fmla="*/ 17 h 41"/>
                    <a:gd name="T2" fmla="*/ 54 w 67"/>
                    <a:gd name="T3" fmla="*/ 38 h 41"/>
                    <a:gd name="T4" fmla="*/ 58 w 67"/>
                    <a:gd name="T5" fmla="*/ 24 h 41"/>
                    <a:gd name="T6" fmla="*/ 16 w 67"/>
                    <a:gd name="T7" fmla="*/ 4 h 41"/>
                    <a:gd name="T8" fmla="*/ 8 w 67"/>
                    <a:gd name="T9" fmla="*/ 17 h 41"/>
                  </a:gdLst>
                  <a:ahLst/>
                  <a:cxnLst>
                    <a:cxn ang="0">
                      <a:pos x="T0" y="T1"/>
                    </a:cxn>
                    <a:cxn ang="0">
                      <a:pos x="T2" y="T3"/>
                    </a:cxn>
                    <a:cxn ang="0">
                      <a:pos x="T4" y="T5"/>
                    </a:cxn>
                    <a:cxn ang="0">
                      <a:pos x="T6" y="T7"/>
                    </a:cxn>
                    <a:cxn ang="0">
                      <a:pos x="T8" y="T9"/>
                    </a:cxn>
                  </a:cxnLst>
                  <a:rect l="0" t="0" r="r" b="b"/>
                  <a:pathLst>
                    <a:path w="67" h="41">
                      <a:moveTo>
                        <a:pt x="8" y="17"/>
                      </a:moveTo>
                      <a:cubicBezTo>
                        <a:pt x="23" y="26"/>
                        <a:pt x="38" y="34"/>
                        <a:pt x="54" y="38"/>
                      </a:cubicBezTo>
                      <a:cubicBezTo>
                        <a:pt x="63" y="41"/>
                        <a:pt x="67" y="26"/>
                        <a:pt x="58" y="24"/>
                      </a:cubicBezTo>
                      <a:cubicBezTo>
                        <a:pt x="43" y="20"/>
                        <a:pt x="29" y="12"/>
                        <a:pt x="16" y="4"/>
                      </a:cubicBezTo>
                      <a:cubicBezTo>
                        <a:pt x="7" y="0"/>
                        <a:pt x="0" y="13"/>
                        <a:pt x="8" y="17"/>
                      </a:cubicBezTo>
                    </a:path>
                  </a:pathLst>
                </a:custGeom>
                <a:solidFill>
                  <a:schemeClr val="tx2">
                    <a:lumMod val="60000"/>
                    <a:lumOff val="40000"/>
                  </a:schemeClr>
                </a:solidFill>
                <a:ln>
                  <a:noFill/>
                </a:ln>
              </p:spPr>
              <p:txBody>
                <a:bodyPr anchor="ctr"/>
                <a:lstStyle/>
                <a:p>
                  <a:pPr algn="ctr"/>
                </a:p>
              </p:txBody>
            </p:sp>
            <p:sp>
              <p:nvSpPr>
                <p:cNvPr id="105" name="Freeform: Shape 48"/>
                <p:cNvSpPr/>
                <p:nvPr/>
              </p:nvSpPr>
              <p:spPr bwMode="auto">
                <a:xfrm>
                  <a:off x="6987947" y="2932456"/>
                  <a:ext cx="90309" cy="49323"/>
                </a:xfrm>
                <a:custGeom>
                  <a:avLst/>
                  <a:gdLst>
                    <a:gd name="T0" fmla="*/ 8 w 55"/>
                    <a:gd name="T1" fmla="*/ 17 h 30"/>
                    <a:gd name="T2" fmla="*/ 42 w 55"/>
                    <a:gd name="T3" fmla="*/ 28 h 30"/>
                    <a:gd name="T4" fmla="*/ 46 w 55"/>
                    <a:gd name="T5" fmla="*/ 14 h 30"/>
                    <a:gd name="T6" fmla="*/ 16 w 55"/>
                    <a:gd name="T7" fmla="*/ 4 h 30"/>
                    <a:gd name="T8" fmla="*/ 8 w 55"/>
                    <a:gd name="T9" fmla="*/ 17 h 30"/>
                  </a:gdLst>
                  <a:ahLst/>
                  <a:cxnLst>
                    <a:cxn ang="0">
                      <a:pos x="T0" y="T1"/>
                    </a:cxn>
                    <a:cxn ang="0">
                      <a:pos x="T2" y="T3"/>
                    </a:cxn>
                    <a:cxn ang="0">
                      <a:pos x="T4" y="T5"/>
                    </a:cxn>
                    <a:cxn ang="0">
                      <a:pos x="T6" y="T7"/>
                    </a:cxn>
                    <a:cxn ang="0">
                      <a:pos x="T8" y="T9"/>
                    </a:cxn>
                  </a:cxnLst>
                  <a:rect l="0" t="0" r="r" b="b"/>
                  <a:pathLst>
                    <a:path w="55" h="30">
                      <a:moveTo>
                        <a:pt x="8" y="17"/>
                      </a:moveTo>
                      <a:cubicBezTo>
                        <a:pt x="19" y="23"/>
                        <a:pt x="30" y="26"/>
                        <a:pt x="42" y="28"/>
                      </a:cubicBezTo>
                      <a:cubicBezTo>
                        <a:pt x="51" y="30"/>
                        <a:pt x="55" y="15"/>
                        <a:pt x="46" y="14"/>
                      </a:cubicBezTo>
                      <a:cubicBezTo>
                        <a:pt x="36" y="12"/>
                        <a:pt x="25" y="10"/>
                        <a:pt x="16" y="4"/>
                      </a:cubicBezTo>
                      <a:cubicBezTo>
                        <a:pt x="7" y="0"/>
                        <a:pt x="0" y="13"/>
                        <a:pt x="8" y="17"/>
                      </a:cubicBezTo>
                    </a:path>
                  </a:pathLst>
                </a:custGeom>
                <a:solidFill>
                  <a:schemeClr val="tx2">
                    <a:lumMod val="60000"/>
                    <a:lumOff val="40000"/>
                  </a:schemeClr>
                </a:solidFill>
                <a:ln>
                  <a:noFill/>
                </a:ln>
              </p:spPr>
              <p:txBody>
                <a:bodyPr anchor="ctr"/>
                <a:lstStyle/>
                <a:p>
                  <a:pPr algn="ctr"/>
                </a:p>
              </p:txBody>
            </p:sp>
            <p:sp>
              <p:nvSpPr>
                <p:cNvPr id="106" name="Freeform: Shape 49"/>
                <p:cNvSpPr/>
                <p:nvPr/>
              </p:nvSpPr>
              <p:spPr bwMode="auto">
                <a:xfrm>
                  <a:off x="7521465" y="2471186"/>
                  <a:ext cx="47933" cy="118096"/>
                </a:xfrm>
                <a:custGeom>
                  <a:avLst/>
                  <a:gdLst>
                    <a:gd name="T0" fmla="*/ 5 w 29"/>
                    <a:gd name="T1" fmla="*/ 16 h 72"/>
                    <a:gd name="T2" fmla="*/ 14 w 29"/>
                    <a:gd name="T3" fmla="*/ 62 h 72"/>
                    <a:gd name="T4" fmla="*/ 29 w 29"/>
                    <a:gd name="T5" fmla="*/ 62 h 72"/>
                    <a:gd name="T6" fmla="*/ 17 w 29"/>
                    <a:gd name="T7" fmla="*/ 8 h 72"/>
                    <a:gd name="T8" fmla="*/ 5 w 29"/>
                    <a:gd name="T9" fmla="*/ 16 h 72"/>
                  </a:gdLst>
                  <a:ahLst/>
                  <a:cxnLst>
                    <a:cxn ang="0">
                      <a:pos x="T0" y="T1"/>
                    </a:cxn>
                    <a:cxn ang="0">
                      <a:pos x="T2" y="T3"/>
                    </a:cxn>
                    <a:cxn ang="0">
                      <a:pos x="T4" y="T5"/>
                    </a:cxn>
                    <a:cxn ang="0">
                      <a:pos x="T6" y="T7"/>
                    </a:cxn>
                    <a:cxn ang="0">
                      <a:pos x="T8" y="T9"/>
                    </a:cxn>
                  </a:cxnLst>
                  <a:rect l="0" t="0" r="r" b="b"/>
                  <a:pathLst>
                    <a:path w="29" h="72">
                      <a:moveTo>
                        <a:pt x="5" y="16"/>
                      </a:moveTo>
                      <a:cubicBezTo>
                        <a:pt x="12" y="30"/>
                        <a:pt x="13" y="46"/>
                        <a:pt x="14" y="62"/>
                      </a:cubicBezTo>
                      <a:cubicBezTo>
                        <a:pt x="14" y="72"/>
                        <a:pt x="29" y="72"/>
                        <a:pt x="29" y="62"/>
                      </a:cubicBezTo>
                      <a:cubicBezTo>
                        <a:pt x="28" y="43"/>
                        <a:pt x="26" y="25"/>
                        <a:pt x="17" y="8"/>
                      </a:cubicBezTo>
                      <a:cubicBezTo>
                        <a:pt x="13" y="0"/>
                        <a:pt x="0" y="7"/>
                        <a:pt x="5" y="16"/>
                      </a:cubicBezTo>
                    </a:path>
                  </a:pathLst>
                </a:custGeom>
                <a:solidFill>
                  <a:schemeClr val="tx2">
                    <a:lumMod val="60000"/>
                    <a:lumOff val="40000"/>
                  </a:schemeClr>
                </a:solidFill>
                <a:ln>
                  <a:noFill/>
                </a:ln>
              </p:spPr>
              <p:txBody>
                <a:bodyPr anchor="ctr"/>
                <a:lstStyle/>
                <a:p>
                  <a:pPr algn="ctr"/>
                </a:p>
              </p:txBody>
            </p:sp>
            <p:sp>
              <p:nvSpPr>
                <p:cNvPr id="107" name="Freeform: Shape 50"/>
                <p:cNvSpPr/>
                <p:nvPr/>
              </p:nvSpPr>
              <p:spPr bwMode="auto">
                <a:xfrm>
                  <a:off x="7577039" y="2455903"/>
                  <a:ext cx="44460" cy="110455"/>
                </a:xfrm>
                <a:custGeom>
                  <a:avLst/>
                  <a:gdLst>
                    <a:gd name="T0" fmla="*/ 4 w 27"/>
                    <a:gd name="T1" fmla="*/ 13 h 67"/>
                    <a:gd name="T2" fmla="*/ 12 w 27"/>
                    <a:gd name="T3" fmla="*/ 57 h 67"/>
                    <a:gd name="T4" fmla="*/ 27 w 27"/>
                    <a:gd name="T5" fmla="*/ 57 h 67"/>
                    <a:gd name="T6" fmla="*/ 18 w 27"/>
                    <a:gd name="T7" fmla="*/ 9 h 67"/>
                    <a:gd name="T8" fmla="*/ 4 w 27"/>
                    <a:gd name="T9" fmla="*/ 13 h 67"/>
                  </a:gdLst>
                  <a:ahLst/>
                  <a:cxnLst>
                    <a:cxn ang="0">
                      <a:pos x="T0" y="T1"/>
                    </a:cxn>
                    <a:cxn ang="0">
                      <a:pos x="T2" y="T3"/>
                    </a:cxn>
                    <a:cxn ang="0">
                      <a:pos x="T4" y="T5"/>
                    </a:cxn>
                    <a:cxn ang="0">
                      <a:pos x="T6" y="T7"/>
                    </a:cxn>
                    <a:cxn ang="0">
                      <a:pos x="T8" y="T9"/>
                    </a:cxn>
                  </a:cxnLst>
                  <a:rect l="0" t="0" r="r" b="b"/>
                  <a:pathLst>
                    <a:path w="27" h="67">
                      <a:moveTo>
                        <a:pt x="4" y="13"/>
                      </a:moveTo>
                      <a:cubicBezTo>
                        <a:pt x="9" y="27"/>
                        <a:pt x="11" y="42"/>
                        <a:pt x="12" y="57"/>
                      </a:cubicBezTo>
                      <a:cubicBezTo>
                        <a:pt x="12" y="67"/>
                        <a:pt x="27" y="67"/>
                        <a:pt x="27" y="57"/>
                      </a:cubicBezTo>
                      <a:cubicBezTo>
                        <a:pt x="26" y="40"/>
                        <a:pt x="24" y="24"/>
                        <a:pt x="18" y="9"/>
                      </a:cubicBezTo>
                      <a:cubicBezTo>
                        <a:pt x="15" y="0"/>
                        <a:pt x="0" y="4"/>
                        <a:pt x="4" y="13"/>
                      </a:cubicBezTo>
                    </a:path>
                  </a:pathLst>
                </a:custGeom>
                <a:solidFill>
                  <a:schemeClr val="tx2">
                    <a:lumMod val="60000"/>
                    <a:lumOff val="40000"/>
                  </a:schemeClr>
                </a:solidFill>
                <a:ln>
                  <a:noFill/>
                </a:ln>
              </p:spPr>
              <p:txBody>
                <a:bodyPr anchor="ctr"/>
                <a:lstStyle/>
                <a:p>
                  <a:pPr algn="ctr"/>
                </a:p>
              </p:txBody>
            </p:sp>
            <p:sp>
              <p:nvSpPr>
                <p:cNvPr id="108" name="Freeform: Shape 51"/>
                <p:cNvSpPr/>
                <p:nvPr/>
              </p:nvSpPr>
              <p:spPr bwMode="auto">
                <a:xfrm>
                  <a:off x="6335637" y="2555937"/>
                  <a:ext cx="277874" cy="187565"/>
                </a:xfrm>
                <a:custGeom>
                  <a:avLst/>
                  <a:gdLst>
                    <a:gd name="T0" fmla="*/ 39 w 169"/>
                    <a:gd name="T1" fmla="*/ 48 h 114"/>
                    <a:gd name="T2" fmla="*/ 85 w 169"/>
                    <a:gd name="T3" fmla="*/ 51 h 114"/>
                    <a:gd name="T4" fmla="*/ 135 w 169"/>
                    <a:gd name="T5" fmla="*/ 5 h 114"/>
                    <a:gd name="T6" fmla="*/ 169 w 169"/>
                    <a:gd name="T7" fmla="*/ 32 h 114"/>
                    <a:gd name="T8" fmla="*/ 75 w 169"/>
                    <a:gd name="T9" fmla="*/ 103 h 114"/>
                    <a:gd name="T10" fmla="*/ 57 w 169"/>
                    <a:gd name="T11" fmla="*/ 101 h 114"/>
                    <a:gd name="T12" fmla="*/ 46 w 169"/>
                    <a:gd name="T13" fmla="*/ 108 h 114"/>
                    <a:gd name="T14" fmla="*/ 6 w 169"/>
                    <a:gd name="T15" fmla="*/ 106 h 114"/>
                    <a:gd name="T16" fmla="*/ 9 w 169"/>
                    <a:gd name="T17" fmla="*/ 53 h 114"/>
                    <a:gd name="T18" fmla="*/ 39 w 169"/>
                    <a:gd name="T19"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14">
                      <a:moveTo>
                        <a:pt x="39" y="48"/>
                      </a:moveTo>
                      <a:cubicBezTo>
                        <a:pt x="39" y="48"/>
                        <a:pt x="73" y="53"/>
                        <a:pt x="85" y="51"/>
                      </a:cubicBezTo>
                      <a:cubicBezTo>
                        <a:pt x="98" y="48"/>
                        <a:pt x="128" y="10"/>
                        <a:pt x="135" y="5"/>
                      </a:cubicBezTo>
                      <a:cubicBezTo>
                        <a:pt x="143" y="0"/>
                        <a:pt x="169" y="32"/>
                        <a:pt x="169" y="32"/>
                      </a:cubicBezTo>
                      <a:cubicBezTo>
                        <a:pt x="169" y="32"/>
                        <a:pt x="91" y="96"/>
                        <a:pt x="75" y="103"/>
                      </a:cubicBezTo>
                      <a:cubicBezTo>
                        <a:pt x="57" y="101"/>
                        <a:pt x="57" y="101"/>
                        <a:pt x="57" y="101"/>
                      </a:cubicBezTo>
                      <a:cubicBezTo>
                        <a:pt x="46" y="108"/>
                        <a:pt x="46" y="108"/>
                        <a:pt x="46" y="108"/>
                      </a:cubicBezTo>
                      <a:cubicBezTo>
                        <a:pt x="46" y="108"/>
                        <a:pt x="12" y="114"/>
                        <a:pt x="6" y="106"/>
                      </a:cubicBezTo>
                      <a:cubicBezTo>
                        <a:pt x="0" y="97"/>
                        <a:pt x="9" y="53"/>
                        <a:pt x="9" y="53"/>
                      </a:cubicBezTo>
                      <a:cubicBezTo>
                        <a:pt x="9" y="53"/>
                        <a:pt x="28" y="47"/>
                        <a:pt x="39" y="48"/>
                      </a:cubicBezTo>
                    </a:path>
                  </a:pathLst>
                </a:custGeom>
                <a:solidFill>
                  <a:schemeClr val="tx2">
                    <a:lumMod val="75000"/>
                  </a:schemeClr>
                </a:solidFill>
                <a:ln>
                  <a:noFill/>
                </a:ln>
              </p:spPr>
              <p:txBody>
                <a:bodyPr anchor="ctr"/>
                <a:lstStyle/>
                <a:p>
                  <a:pPr algn="ctr"/>
                </a:p>
              </p:txBody>
            </p:sp>
            <p:sp>
              <p:nvSpPr>
                <p:cNvPr id="109" name="Freeform: Shape 52"/>
                <p:cNvSpPr/>
                <p:nvPr/>
              </p:nvSpPr>
              <p:spPr bwMode="auto">
                <a:xfrm>
                  <a:off x="5644426" y="2377403"/>
                  <a:ext cx="771795" cy="288989"/>
                </a:xfrm>
                <a:custGeom>
                  <a:avLst/>
                  <a:gdLst>
                    <a:gd name="T0" fmla="*/ 161 w 470"/>
                    <a:gd name="T1" fmla="*/ 119 h 176"/>
                    <a:gd name="T2" fmla="*/ 362 w 470"/>
                    <a:gd name="T3" fmla="*/ 14 h 176"/>
                    <a:gd name="T4" fmla="*/ 470 w 470"/>
                    <a:gd name="T5" fmla="*/ 157 h 176"/>
                    <a:gd name="T6" fmla="*/ 428 w 470"/>
                    <a:gd name="T7" fmla="*/ 173 h 176"/>
                    <a:gd name="T8" fmla="*/ 360 w 470"/>
                    <a:gd name="T9" fmla="*/ 52 h 176"/>
                    <a:gd name="T10" fmla="*/ 169 w 470"/>
                    <a:gd name="T11" fmla="*/ 157 h 176"/>
                    <a:gd name="T12" fmla="*/ 161 w 470"/>
                    <a:gd name="T13" fmla="*/ 119 h 176"/>
                  </a:gdLst>
                  <a:ahLst/>
                  <a:cxnLst>
                    <a:cxn ang="0">
                      <a:pos x="T0" y="T1"/>
                    </a:cxn>
                    <a:cxn ang="0">
                      <a:pos x="T2" y="T3"/>
                    </a:cxn>
                    <a:cxn ang="0">
                      <a:pos x="T4" y="T5"/>
                    </a:cxn>
                    <a:cxn ang="0">
                      <a:pos x="T6" y="T7"/>
                    </a:cxn>
                    <a:cxn ang="0">
                      <a:pos x="T8" y="T9"/>
                    </a:cxn>
                    <a:cxn ang="0">
                      <a:pos x="T10" y="T11"/>
                    </a:cxn>
                    <a:cxn ang="0">
                      <a:pos x="T12" y="T13"/>
                    </a:cxn>
                  </a:cxnLst>
                  <a:rect l="0" t="0" r="r" b="b"/>
                  <a:pathLst>
                    <a:path w="470" h="176">
                      <a:moveTo>
                        <a:pt x="161" y="119"/>
                      </a:moveTo>
                      <a:cubicBezTo>
                        <a:pt x="161" y="119"/>
                        <a:pt x="287" y="0"/>
                        <a:pt x="362" y="14"/>
                      </a:cubicBezTo>
                      <a:cubicBezTo>
                        <a:pt x="437" y="27"/>
                        <a:pt x="461" y="111"/>
                        <a:pt x="470" y="157"/>
                      </a:cubicBezTo>
                      <a:cubicBezTo>
                        <a:pt x="470" y="157"/>
                        <a:pt x="442" y="176"/>
                        <a:pt x="428" y="173"/>
                      </a:cubicBezTo>
                      <a:cubicBezTo>
                        <a:pt x="428" y="173"/>
                        <a:pt x="414" y="48"/>
                        <a:pt x="360" y="52"/>
                      </a:cubicBezTo>
                      <a:cubicBezTo>
                        <a:pt x="305" y="57"/>
                        <a:pt x="180" y="151"/>
                        <a:pt x="169" y="157"/>
                      </a:cubicBezTo>
                      <a:cubicBezTo>
                        <a:pt x="158" y="164"/>
                        <a:pt x="0" y="139"/>
                        <a:pt x="161" y="119"/>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Freeform: Shape 53"/>
                <p:cNvSpPr/>
                <p:nvPr/>
              </p:nvSpPr>
              <p:spPr bwMode="auto">
                <a:xfrm>
                  <a:off x="6437756" y="2689317"/>
                  <a:ext cx="248003" cy="336922"/>
                </a:xfrm>
                <a:custGeom>
                  <a:avLst/>
                  <a:gdLst>
                    <a:gd name="T0" fmla="*/ 43 w 151"/>
                    <a:gd name="T1" fmla="*/ 126 h 205"/>
                    <a:gd name="T2" fmla="*/ 82 w 151"/>
                    <a:gd name="T3" fmla="*/ 103 h 205"/>
                    <a:gd name="T4" fmla="*/ 87 w 151"/>
                    <a:gd name="T5" fmla="*/ 24 h 205"/>
                    <a:gd name="T6" fmla="*/ 143 w 151"/>
                    <a:gd name="T7" fmla="*/ 15 h 205"/>
                    <a:gd name="T8" fmla="*/ 113 w 151"/>
                    <a:gd name="T9" fmla="*/ 156 h 205"/>
                    <a:gd name="T10" fmla="*/ 97 w 151"/>
                    <a:gd name="T11" fmla="*/ 155 h 205"/>
                    <a:gd name="T12" fmla="*/ 95 w 151"/>
                    <a:gd name="T13" fmla="*/ 183 h 205"/>
                    <a:gd name="T14" fmla="*/ 38 w 151"/>
                    <a:gd name="T15" fmla="*/ 205 h 205"/>
                    <a:gd name="T16" fmla="*/ 6 w 151"/>
                    <a:gd name="T17" fmla="*/ 153 h 205"/>
                    <a:gd name="T18" fmla="*/ 43 w 151"/>
                    <a:gd name="T19" fmla="*/ 1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05">
                      <a:moveTo>
                        <a:pt x="43" y="126"/>
                      </a:moveTo>
                      <a:cubicBezTo>
                        <a:pt x="43" y="126"/>
                        <a:pt x="74" y="117"/>
                        <a:pt x="82" y="103"/>
                      </a:cubicBezTo>
                      <a:cubicBezTo>
                        <a:pt x="90" y="89"/>
                        <a:pt x="97" y="41"/>
                        <a:pt x="87" y="24"/>
                      </a:cubicBezTo>
                      <a:cubicBezTo>
                        <a:pt x="87" y="24"/>
                        <a:pt x="130" y="0"/>
                        <a:pt x="143" y="15"/>
                      </a:cubicBezTo>
                      <a:cubicBezTo>
                        <a:pt x="143" y="15"/>
                        <a:pt x="151" y="126"/>
                        <a:pt x="113" y="156"/>
                      </a:cubicBezTo>
                      <a:cubicBezTo>
                        <a:pt x="97" y="155"/>
                        <a:pt x="97" y="155"/>
                        <a:pt x="97" y="155"/>
                      </a:cubicBezTo>
                      <a:cubicBezTo>
                        <a:pt x="97" y="155"/>
                        <a:pt x="106" y="177"/>
                        <a:pt x="95" y="183"/>
                      </a:cubicBezTo>
                      <a:cubicBezTo>
                        <a:pt x="84" y="190"/>
                        <a:pt x="41" y="205"/>
                        <a:pt x="38" y="205"/>
                      </a:cubicBezTo>
                      <a:cubicBezTo>
                        <a:pt x="38" y="205"/>
                        <a:pt x="13" y="166"/>
                        <a:pt x="6" y="153"/>
                      </a:cubicBezTo>
                      <a:cubicBezTo>
                        <a:pt x="0" y="141"/>
                        <a:pt x="43" y="126"/>
                        <a:pt x="43" y="126"/>
                      </a:cubicBezTo>
                    </a:path>
                  </a:pathLst>
                </a:custGeom>
                <a:solidFill>
                  <a:schemeClr val="tx2">
                    <a:lumMod val="75000"/>
                  </a:schemeClr>
                </a:solidFill>
                <a:ln>
                  <a:noFill/>
                </a:ln>
              </p:spPr>
              <p:txBody>
                <a:bodyPr anchor="ctr"/>
                <a:lstStyle/>
                <a:p>
                  <a:pPr algn="ctr"/>
                </a:p>
              </p:txBody>
            </p:sp>
            <p:sp>
              <p:nvSpPr>
                <p:cNvPr id="111" name="Freeform: Shape 54"/>
                <p:cNvSpPr/>
                <p:nvPr/>
              </p:nvSpPr>
              <p:spPr bwMode="auto">
                <a:xfrm>
                  <a:off x="5558980" y="2546212"/>
                  <a:ext cx="948940" cy="409169"/>
                </a:xfrm>
                <a:custGeom>
                  <a:avLst/>
                  <a:gdLst>
                    <a:gd name="T0" fmla="*/ 176 w 578"/>
                    <a:gd name="T1" fmla="*/ 40 h 249"/>
                    <a:gd name="T2" fmla="*/ 578 w 578"/>
                    <a:gd name="T3" fmla="*/ 213 h 249"/>
                    <a:gd name="T4" fmla="*/ 545 w 578"/>
                    <a:gd name="T5" fmla="*/ 249 h 249"/>
                    <a:gd name="T6" fmla="*/ 161 w 578"/>
                    <a:gd name="T7" fmla="*/ 88 h 249"/>
                    <a:gd name="T8" fmla="*/ 34 w 578"/>
                    <a:gd name="T9" fmla="*/ 82 h 249"/>
                    <a:gd name="T10" fmla="*/ 176 w 578"/>
                    <a:gd name="T11" fmla="*/ 40 h 249"/>
                  </a:gdLst>
                  <a:ahLst/>
                  <a:cxnLst>
                    <a:cxn ang="0">
                      <a:pos x="T0" y="T1"/>
                    </a:cxn>
                    <a:cxn ang="0">
                      <a:pos x="T2" y="T3"/>
                    </a:cxn>
                    <a:cxn ang="0">
                      <a:pos x="T4" y="T5"/>
                    </a:cxn>
                    <a:cxn ang="0">
                      <a:pos x="T6" y="T7"/>
                    </a:cxn>
                    <a:cxn ang="0">
                      <a:pos x="T8" y="T9"/>
                    </a:cxn>
                    <a:cxn ang="0">
                      <a:pos x="T10" y="T11"/>
                    </a:cxn>
                  </a:cxnLst>
                  <a:rect l="0" t="0" r="r" b="b"/>
                  <a:pathLst>
                    <a:path w="578" h="249">
                      <a:moveTo>
                        <a:pt x="176" y="40"/>
                      </a:moveTo>
                      <a:cubicBezTo>
                        <a:pt x="176" y="40"/>
                        <a:pt x="473" y="12"/>
                        <a:pt x="578" y="213"/>
                      </a:cubicBezTo>
                      <a:cubicBezTo>
                        <a:pt x="578" y="213"/>
                        <a:pt x="551" y="239"/>
                        <a:pt x="545" y="249"/>
                      </a:cubicBezTo>
                      <a:cubicBezTo>
                        <a:pt x="545" y="249"/>
                        <a:pt x="478" y="50"/>
                        <a:pt x="161" y="88"/>
                      </a:cubicBezTo>
                      <a:cubicBezTo>
                        <a:pt x="153" y="86"/>
                        <a:pt x="57" y="139"/>
                        <a:pt x="34" y="82"/>
                      </a:cubicBezTo>
                      <a:cubicBezTo>
                        <a:pt x="0" y="0"/>
                        <a:pt x="176" y="40"/>
                        <a:pt x="176" y="4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Freeform: Shape 55"/>
                <p:cNvSpPr/>
                <p:nvPr/>
              </p:nvSpPr>
              <p:spPr bwMode="auto">
                <a:xfrm>
                  <a:off x="5991074" y="1477092"/>
                  <a:ext cx="390413" cy="607849"/>
                </a:xfrm>
                <a:custGeom>
                  <a:avLst/>
                  <a:gdLst>
                    <a:gd name="T0" fmla="*/ 231 w 238"/>
                    <a:gd name="T1" fmla="*/ 325 h 370"/>
                    <a:gd name="T2" fmla="*/ 222 w 238"/>
                    <a:gd name="T3" fmla="*/ 281 h 370"/>
                    <a:gd name="T4" fmla="*/ 96 w 238"/>
                    <a:gd name="T5" fmla="*/ 258 h 370"/>
                    <a:gd name="T6" fmla="*/ 207 w 238"/>
                    <a:gd name="T7" fmla="*/ 227 h 370"/>
                    <a:gd name="T8" fmla="*/ 203 w 238"/>
                    <a:gd name="T9" fmla="*/ 211 h 370"/>
                    <a:gd name="T10" fmla="*/ 216 w 238"/>
                    <a:gd name="T11" fmla="*/ 184 h 370"/>
                    <a:gd name="T12" fmla="*/ 190 w 238"/>
                    <a:gd name="T13" fmla="*/ 170 h 370"/>
                    <a:gd name="T14" fmla="*/ 189 w 238"/>
                    <a:gd name="T15" fmla="*/ 166 h 370"/>
                    <a:gd name="T16" fmla="*/ 189 w 238"/>
                    <a:gd name="T17" fmla="*/ 166 h 370"/>
                    <a:gd name="T18" fmla="*/ 168 w 238"/>
                    <a:gd name="T19" fmla="*/ 98 h 370"/>
                    <a:gd name="T20" fmla="*/ 7 w 238"/>
                    <a:gd name="T21" fmla="*/ 181 h 370"/>
                    <a:gd name="T22" fmla="*/ 73 w 238"/>
                    <a:gd name="T23" fmla="*/ 339 h 370"/>
                    <a:gd name="T24" fmla="*/ 231 w 238"/>
                    <a:gd name="T25" fmla="*/ 32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70">
                      <a:moveTo>
                        <a:pt x="231" y="325"/>
                      </a:moveTo>
                      <a:cubicBezTo>
                        <a:pt x="231" y="316"/>
                        <a:pt x="227" y="300"/>
                        <a:pt x="222" y="281"/>
                      </a:cubicBezTo>
                      <a:cubicBezTo>
                        <a:pt x="140" y="369"/>
                        <a:pt x="96" y="258"/>
                        <a:pt x="96" y="258"/>
                      </a:cubicBezTo>
                      <a:cubicBezTo>
                        <a:pt x="106" y="257"/>
                        <a:pt x="177" y="236"/>
                        <a:pt x="207" y="227"/>
                      </a:cubicBezTo>
                      <a:cubicBezTo>
                        <a:pt x="206" y="221"/>
                        <a:pt x="204" y="216"/>
                        <a:pt x="203" y="211"/>
                      </a:cubicBezTo>
                      <a:cubicBezTo>
                        <a:pt x="231" y="212"/>
                        <a:pt x="238" y="174"/>
                        <a:pt x="216" y="184"/>
                      </a:cubicBezTo>
                      <a:cubicBezTo>
                        <a:pt x="201" y="191"/>
                        <a:pt x="193" y="178"/>
                        <a:pt x="190" y="170"/>
                      </a:cubicBezTo>
                      <a:cubicBezTo>
                        <a:pt x="190" y="169"/>
                        <a:pt x="189" y="167"/>
                        <a:pt x="189" y="166"/>
                      </a:cubicBezTo>
                      <a:cubicBezTo>
                        <a:pt x="189" y="166"/>
                        <a:pt x="189" y="166"/>
                        <a:pt x="189" y="166"/>
                      </a:cubicBezTo>
                      <a:cubicBezTo>
                        <a:pt x="177" y="127"/>
                        <a:pt x="168" y="98"/>
                        <a:pt x="168" y="98"/>
                      </a:cubicBezTo>
                      <a:cubicBezTo>
                        <a:pt x="53" y="0"/>
                        <a:pt x="0" y="162"/>
                        <a:pt x="7" y="181"/>
                      </a:cubicBezTo>
                      <a:cubicBezTo>
                        <a:pt x="13" y="201"/>
                        <a:pt x="43" y="309"/>
                        <a:pt x="73" y="339"/>
                      </a:cubicBezTo>
                      <a:cubicBezTo>
                        <a:pt x="103" y="370"/>
                        <a:pt x="235" y="366"/>
                        <a:pt x="231" y="325"/>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Freeform: Shape 56"/>
                <p:cNvSpPr/>
                <p:nvPr/>
              </p:nvSpPr>
              <p:spPr bwMode="auto">
                <a:xfrm>
                  <a:off x="5808371" y="1416654"/>
                  <a:ext cx="522403" cy="536991"/>
                </a:xfrm>
                <a:custGeom>
                  <a:avLst/>
                  <a:gdLst>
                    <a:gd name="T0" fmla="*/ 155 w 318"/>
                    <a:gd name="T1" fmla="*/ 293 h 327"/>
                    <a:gd name="T2" fmla="*/ 127 w 318"/>
                    <a:gd name="T3" fmla="*/ 175 h 327"/>
                    <a:gd name="T4" fmla="*/ 231 w 318"/>
                    <a:gd name="T5" fmla="*/ 154 h 327"/>
                    <a:gd name="T6" fmla="*/ 201 w 318"/>
                    <a:gd name="T7" fmla="*/ 142 h 327"/>
                    <a:gd name="T8" fmla="*/ 309 w 318"/>
                    <a:gd name="T9" fmla="*/ 124 h 327"/>
                    <a:gd name="T10" fmla="*/ 290 w 318"/>
                    <a:gd name="T11" fmla="*/ 129 h 327"/>
                    <a:gd name="T12" fmla="*/ 262 w 318"/>
                    <a:gd name="T13" fmla="*/ 11 h 327"/>
                    <a:gd name="T14" fmla="*/ 245 w 318"/>
                    <a:gd name="T15" fmla="*/ 58 h 327"/>
                    <a:gd name="T16" fmla="*/ 168 w 318"/>
                    <a:gd name="T17" fmla="*/ 8 h 327"/>
                    <a:gd name="T18" fmla="*/ 162 w 318"/>
                    <a:gd name="T19" fmla="*/ 56 h 327"/>
                    <a:gd name="T20" fmla="*/ 50 w 318"/>
                    <a:gd name="T21" fmla="*/ 118 h 327"/>
                    <a:gd name="T22" fmla="*/ 3 w 318"/>
                    <a:gd name="T23" fmla="*/ 134 h 327"/>
                    <a:gd name="T24" fmla="*/ 31 w 318"/>
                    <a:gd name="T25" fmla="*/ 140 h 327"/>
                    <a:gd name="T26" fmla="*/ 15 w 318"/>
                    <a:gd name="T27" fmla="*/ 168 h 327"/>
                    <a:gd name="T28" fmla="*/ 32 w 318"/>
                    <a:gd name="T29" fmla="*/ 158 h 327"/>
                    <a:gd name="T30" fmla="*/ 93 w 318"/>
                    <a:gd name="T31" fmla="*/ 266 h 327"/>
                    <a:gd name="T32" fmla="*/ 85 w 318"/>
                    <a:gd name="T33" fmla="*/ 300 h 327"/>
                    <a:gd name="T34" fmla="*/ 102 w 318"/>
                    <a:gd name="T35" fmla="*/ 291 h 327"/>
                    <a:gd name="T36" fmla="*/ 111 w 318"/>
                    <a:gd name="T37" fmla="*/ 317 h 327"/>
                    <a:gd name="T38" fmla="*/ 155 w 318"/>
                    <a:gd name="T39" fmla="*/ 29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327">
                      <a:moveTo>
                        <a:pt x="155" y="293"/>
                      </a:moveTo>
                      <a:cubicBezTo>
                        <a:pt x="155" y="293"/>
                        <a:pt x="196" y="217"/>
                        <a:pt x="127" y="175"/>
                      </a:cubicBezTo>
                      <a:cubicBezTo>
                        <a:pt x="127" y="175"/>
                        <a:pt x="249" y="167"/>
                        <a:pt x="231" y="154"/>
                      </a:cubicBezTo>
                      <a:cubicBezTo>
                        <a:pt x="215" y="142"/>
                        <a:pt x="201" y="142"/>
                        <a:pt x="201" y="142"/>
                      </a:cubicBezTo>
                      <a:cubicBezTo>
                        <a:pt x="201" y="142"/>
                        <a:pt x="301" y="156"/>
                        <a:pt x="309" y="124"/>
                      </a:cubicBezTo>
                      <a:cubicBezTo>
                        <a:pt x="318" y="90"/>
                        <a:pt x="290" y="129"/>
                        <a:pt x="290" y="129"/>
                      </a:cubicBezTo>
                      <a:cubicBezTo>
                        <a:pt x="290" y="129"/>
                        <a:pt x="309" y="19"/>
                        <a:pt x="262" y="11"/>
                      </a:cubicBezTo>
                      <a:cubicBezTo>
                        <a:pt x="215" y="4"/>
                        <a:pt x="245" y="58"/>
                        <a:pt x="245" y="58"/>
                      </a:cubicBezTo>
                      <a:cubicBezTo>
                        <a:pt x="245" y="58"/>
                        <a:pt x="223" y="16"/>
                        <a:pt x="168" y="8"/>
                      </a:cubicBezTo>
                      <a:cubicBezTo>
                        <a:pt x="113" y="0"/>
                        <a:pt x="130" y="46"/>
                        <a:pt x="162" y="56"/>
                      </a:cubicBezTo>
                      <a:cubicBezTo>
                        <a:pt x="162" y="56"/>
                        <a:pt x="77" y="67"/>
                        <a:pt x="50" y="118"/>
                      </a:cubicBezTo>
                      <a:cubicBezTo>
                        <a:pt x="50" y="118"/>
                        <a:pt x="6" y="110"/>
                        <a:pt x="3" y="134"/>
                      </a:cubicBezTo>
                      <a:cubicBezTo>
                        <a:pt x="0" y="158"/>
                        <a:pt x="31" y="140"/>
                        <a:pt x="31" y="140"/>
                      </a:cubicBezTo>
                      <a:cubicBezTo>
                        <a:pt x="31" y="140"/>
                        <a:pt x="2" y="161"/>
                        <a:pt x="15" y="168"/>
                      </a:cubicBezTo>
                      <a:cubicBezTo>
                        <a:pt x="27" y="176"/>
                        <a:pt x="32" y="158"/>
                        <a:pt x="32" y="158"/>
                      </a:cubicBezTo>
                      <a:cubicBezTo>
                        <a:pt x="32" y="158"/>
                        <a:pt x="26" y="249"/>
                        <a:pt x="93" y="266"/>
                      </a:cubicBezTo>
                      <a:cubicBezTo>
                        <a:pt x="93" y="266"/>
                        <a:pt x="76" y="295"/>
                        <a:pt x="85" y="300"/>
                      </a:cubicBezTo>
                      <a:cubicBezTo>
                        <a:pt x="94" y="306"/>
                        <a:pt x="102" y="291"/>
                        <a:pt x="102" y="291"/>
                      </a:cubicBezTo>
                      <a:cubicBezTo>
                        <a:pt x="102" y="291"/>
                        <a:pt x="92" y="327"/>
                        <a:pt x="111" y="317"/>
                      </a:cubicBezTo>
                      <a:cubicBezTo>
                        <a:pt x="129" y="308"/>
                        <a:pt x="149" y="308"/>
                        <a:pt x="155" y="293"/>
                      </a:cubicBezTo>
                    </a:path>
                  </a:pathLst>
                </a:custGeom>
                <a:solidFill>
                  <a:schemeClr val="tx2"/>
                </a:solidFill>
                <a:ln>
                  <a:noFill/>
                </a:ln>
              </p:spPr>
              <p:txBody>
                <a:bodyPr anchor="ctr"/>
                <a:lstStyle/>
                <a:p>
                  <a:pPr algn="ctr"/>
                </a:p>
              </p:txBody>
            </p:sp>
            <p:sp>
              <p:nvSpPr>
                <p:cNvPr id="114" name="Freeform: Shape 57"/>
                <p:cNvSpPr/>
                <p:nvPr/>
              </p:nvSpPr>
              <p:spPr bwMode="auto">
                <a:xfrm>
                  <a:off x="6171692" y="1915438"/>
                  <a:ext cx="141021" cy="103508"/>
                </a:xfrm>
                <a:custGeom>
                  <a:avLst/>
                  <a:gdLst>
                    <a:gd name="T0" fmla="*/ 0 w 86"/>
                    <a:gd name="T1" fmla="*/ 16 h 63"/>
                    <a:gd name="T2" fmla="*/ 86 w 86"/>
                    <a:gd name="T3" fmla="*/ 36 h 63"/>
                    <a:gd name="T4" fmla="*/ 0 w 86"/>
                    <a:gd name="T5" fmla="*/ 16 h 63"/>
                  </a:gdLst>
                  <a:ahLst/>
                  <a:cxnLst>
                    <a:cxn ang="0">
                      <a:pos x="T0" y="T1"/>
                    </a:cxn>
                    <a:cxn ang="0">
                      <a:pos x="T2" y="T3"/>
                    </a:cxn>
                    <a:cxn ang="0">
                      <a:pos x="T4" y="T5"/>
                    </a:cxn>
                  </a:cxnLst>
                  <a:rect l="0" t="0" r="r" b="b"/>
                  <a:pathLst>
                    <a:path w="86" h="63">
                      <a:moveTo>
                        <a:pt x="0" y="16"/>
                      </a:moveTo>
                      <a:cubicBezTo>
                        <a:pt x="16" y="38"/>
                        <a:pt x="45" y="63"/>
                        <a:pt x="86" y="36"/>
                      </a:cubicBezTo>
                      <a:cubicBezTo>
                        <a:pt x="66" y="0"/>
                        <a:pt x="23" y="8"/>
                        <a:pt x="0" y="16"/>
                      </a:cubicBezTo>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Freeform: Shape 58"/>
                <p:cNvSpPr/>
                <p:nvPr/>
              </p:nvSpPr>
              <p:spPr bwMode="auto">
                <a:xfrm>
                  <a:off x="6148767" y="1850137"/>
                  <a:ext cx="207016" cy="125043"/>
                </a:xfrm>
                <a:custGeom>
                  <a:avLst/>
                  <a:gdLst>
                    <a:gd name="T0" fmla="*/ 111 w 126"/>
                    <a:gd name="T1" fmla="*/ 0 h 76"/>
                    <a:gd name="T2" fmla="*/ 0 w 126"/>
                    <a:gd name="T3" fmla="*/ 31 h 76"/>
                    <a:gd name="T4" fmla="*/ 14 w 126"/>
                    <a:gd name="T5" fmla="*/ 56 h 76"/>
                    <a:gd name="T6" fmla="*/ 100 w 126"/>
                    <a:gd name="T7" fmla="*/ 76 h 76"/>
                    <a:gd name="T8" fmla="*/ 126 w 126"/>
                    <a:gd name="T9" fmla="*/ 54 h 76"/>
                    <a:gd name="T10" fmla="*/ 111 w 126"/>
                    <a:gd name="T11" fmla="*/ 0 h 76"/>
                  </a:gdLst>
                  <a:ahLst/>
                  <a:cxnLst>
                    <a:cxn ang="0">
                      <a:pos x="T0" y="T1"/>
                    </a:cxn>
                    <a:cxn ang="0">
                      <a:pos x="T2" y="T3"/>
                    </a:cxn>
                    <a:cxn ang="0">
                      <a:pos x="T4" y="T5"/>
                    </a:cxn>
                    <a:cxn ang="0">
                      <a:pos x="T6" y="T7"/>
                    </a:cxn>
                    <a:cxn ang="0">
                      <a:pos x="T8" y="T9"/>
                    </a:cxn>
                    <a:cxn ang="0">
                      <a:pos x="T10" y="T11"/>
                    </a:cxn>
                  </a:cxnLst>
                  <a:rect l="0" t="0" r="r" b="b"/>
                  <a:pathLst>
                    <a:path w="126" h="76">
                      <a:moveTo>
                        <a:pt x="111" y="0"/>
                      </a:moveTo>
                      <a:cubicBezTo>
                        <a:pt x="81" y="9"/>
                        <a:pt x="10" y="30"/>
                        <a:pt x="0" y="31"/>
                      </a:cubicBezTo>
                      <a:cubicBezTo>
                        <a:pt x="0" y="31"/>
                        <a:pt x="5" y="43"/>
                        <a:pt x="14" y="56"/>
                      </a:cubicBezTo>
                      <a:cubicBezTo>
                        <a:pt x="37" y="48"/>
                        <a:pt x="80" y="40"/>
                        <a:pt x="100" y="76"/>
                      </a:cubicBezTo>
                      <a:cubicBezTo>
                        <a:pt x="108" y="71"/>
                        <a:pt x="117" y="64"/>
                        <a:pt x="126" y="54"/>
                      </a:cubicBezTo>
                      <a:cubicBezTo>
                        <a:pt x="122" y="38"/>
                        <a:pt x="117" y="19"/>
                        <a:pt x="111" y="0"/>
                      </a:cubicBezTo>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Freeform: Shape 59"/>
                <p:cNvSpPr/>
                <p:nvPr/>
              </p:nvSpPr>
              <p:spPr bwMode="auto">
                <a:xfrm>
                  <a:off x="6218930" y="1736904"/>
                  <a:ext cx="39597" cy="63911"/>
                </a:xfrm>
                <a:custGeom>
                  <a:avLst/>
                  <a:gdLst>
                    <a:gd name="T0" fmla="*/ 21 w 24"/>
                    <a:gd name="T1" fmla="*/ 17 h 39"/>
                    <a:gd name="T2" fmla="*/ 17 w 24"/>
                    <a:gd name="T3" fmla="*/ 37 h 39"/>
                    <a:gd name="T4" fmla="*/ 3 w 24"/>
                    <a:gd name="T5" fmla="*/ 22 h 39"/>
                    <a:gd name="T6" fmla="*/ 7 w 24"/>
                    <a:gd name="T7" fmla="*/ 1 h 39"/>
                    <a:gd name="T8" fmla="*/ 21 w 24"/>
                    <a:gd name="T9" fmla="*/ 17 h 39"/>
                  </a:gdLst>
                  <a:ahLst/>
                  <a:cxnLst>
                    <a:cxn ang="0">
                      <a:pos x="T0" y="T1"/>
                    </a:cxn>
                    <a:cxn ang="0">
                      <a:pos x="T2" y="T3"/>
                    </a:cxn>
                    <a:cxn ang="0">
                      <a:pos x="T4" y="T5"/>
                    </a:cxn>
                    <a:cxn ang="0">
                      <a:pos x="T6" y="T7"/>
                    </a:cxn>
                    <a:cxn ang="0">
                      <a:pos x="T8" y="T9"/>
                    </a:cxn>
                  </a:cxnLst>
                  <a:rect l="0" t="0" r="r" b="b"/>
                  <a:pathLst>
                    <a:path w="24" h="39">
                      <a:moveTo>
                        <a:pt x="21" y="17"/>
                      </a:moveTo>
                      <a:cubicBezTo>
                        <a:pt x="24" y="27"/>
                        <a:pt x="22" y="36"/>
                        <a:pt x="17" y="37"/>
                      </a:cubicBezTo>
                      <a:cubicBezTo>
                        <a:pt x="12" y="39"/>
                        <a:pt x="6" y="32"/>
                        <a:pt x="3" y="22"/>
                      </a:cubicBezTo>
                      <a:cubicBezTo>
                        <a:pt x="0" y="11"/>
                        <a:pt x="2" y="2"/>
                        <a:pt x="7" y="1"/>
                      </a:cubicBezTo>
                      <a:cubicBezTo>
                        <a:pt x="12" y="0"/>
                        <a:pt x="18" y="7"/>
                        <a:pt x="21" y="17"/>
                      </a:cubicBezTo>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Freeform: Shape 60"/>
                <p:cNvSpPr/>
                <p:nvPr/>
              </p:nvSpPr>
              <p:spPr bwMode="auto">
                <a:xfrm>
                  <a:off x="5974401" y="1825129"/>
                  <a:ext cx="128517" cy="129906"/>
                </a:xfrm>
                <a:custGeom>
                  <a:avLst/>
                  <a:gdLst>
                    <a:gd name="T0" fmla="*/ 75 w 78"/>
                    <a:gd name="T1" fmla="*/ 35 h 79"/>
                    <a:gd name="T2" fmla="*/ 30 w 78"/>
                    <a:gd name="T3" fmla="*/ 10 h 79"/>
                    <a:gd name="T4" fmla="*/ 28 w 78"/>
                    <a:gd name="T5" fmla="*/ 59 h 79"/>
                    <a:gd name="T6" fmla="*/ 75 w 78"/>
                    <a:gd name="T7" fmla="*/ 35 h 79"/>
                  </a:gdLst>
                  <a:ahLst/>
                  <a:cxnLst>
                    <a:cxn ang="0">
                      <a:pos x="T0" y="T1"/>
                    </a:cxn>
                    <a:cxn ang="0">
                      <a:pos x="T2" y="T3"/>
                    </a:cxn>
                    <a:cxn ang="0">
                      <a:pos x="T4" y="T5"/>
                    </a:cxn>
                    <a:cxn ang="0">
                      <a:pos x="T6" y="T7"/>
                    </a:cxn>
                  </a:cxnLst>
                  <a:rect l="0" t="0" r="r" b="b"/>
                  <a:pathLst>
                    <a:path w="78" h="79">
                      <a:moveTo>
                        <a:pt x="75" y="35"/>
                      </a:moveTo>
                      <a:cubicBezTo>
                        <a:pt x="75" y="35"/>
                        <a:pt x="59" y="0"/>
                        <a:pt x="30" y="10"/>
                      </a:cubicBezTo>
                      <a:cubicBezTo>
                        <a:pt x="0" y="21"/>
                        <a:pt x="16" y="47"/>
                        <a:pt x="28" y="59"/>
                      </a:cubicBezTo>
                      <a:cubicBezTo>
                        <a:pt x="40" y="71"/>
                        <a:pt x="78" y="79"/>
                        <a:pt x="75" y="35"/>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Freeform: Shape 61"/>
                <p:cNvSpPr/>
                <p:nvPr/>
              </p:nvSpPr>
              <p:spPr bwMode="auto">
                <a:xfrm>
                  <a:off x="6171692" y="1625059"/>
                  <a:ext cx="65300" cy="78499"/>
                </a:xfrm>
                <a:custGeom>
                  <a:avLst/>
                  <a:gdLst>
                    <a:gd name="T0" fmla="*/ 40 w 40"/>
                    <a:gd name="T1" fmla="*/ 38 h 48"/>
                    <a:gd name="T2" fmla="*/ 0 w 40"/>
                    <a:gd name="T3" fmla="*/ 48 h 48"/>
                    <a:gd name="T4" fmla="*/ 40 w 40"/>
                    <a:gd name="T5" fmla="*/ 38 h 48"/>
                  </a:gdLst>
                  <a:ahLst/>
                  <a:cxnLst>
                    <a:cxn ang="0">
                      <a:pos x="T0" y="T1"/>
                    </a:cxn>
                    <a:cxn ang="0">
                      <a:pos x="T2" y="T3"/>
                    </a:cxn>
                    <a:cxn ang="0">
                      <a:pos x="T4" y="T5"/>
                    </a:cxn>
                  </a:cxnLst>
                  <a:rect l="0" t="0" r="r" b="b"/>
                  <a:pathLst>
                    <a:path w="40" h="48">
                      <a:moveTo>
                        <a:pt x="40" y="38"/>
                      </a:moveTo>
                      <a:cubicBezTo>
                        <a:pt x="40" y="38"/>
                        <a:pt x="12" y="16"/>
                        <a:pt x="0" y="48"/>
                      </a:cubicBezTo>
                      <a:cubicBezTo>
                        <a:pt x="0" y="48"/>
                        <a:pt x="6" y="0"/>
                        <a:pt x="40" y="38"/>
                      </a:cubicBezTo>
                    </a:path>
                  </a:pathLst>
                </a:custGeom>
                <a:solidFill>
                  <a:srgbClr val="3A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Freeform: Shape 62"/>
                <p:cNvSpPr/>
                <p:nvPr/>
              </p:nvSpPr>
              <p:spPr bwMode="auto">
                <a:xfrm>
                  <a:off x="6000799" y="1943920"/>
                  <a:ext cx="180618" cy="96561"/>
                </a:xfrm>
                <a:custGeom>
                  <a:avLst/>
                  <a:gdLst>
                    <a:gd name="T0" fmla="*/ 110 w 110"/>
                    <a:gd name="T1" fmla="*/ 55 h 59"/>
                    <a:gd name="T2" fmla="*/ 30 w 110"/>
                    <a:gd name="T3" fmla="*/ 54 h 59"/>
                    <a:gd name="T4" fmla="*/ 1 w 110"/>
                    <a:gd name="T5" fmla="*/ 36 h 59"/>
                    <a:gd name="T6" fmla="*/ 71 w 110"/>
                    <a:gd name="T7" fmla="*/ 0 h 59"/>
                    <a:gd name="T8" fmla="*/ 110 w 110"/>
                    <a:gd name="T9" fmla="*/ 55 h 59"/>
                  </a:gdLst>
                  <a:ahLst/>
                  <a:cxnLst>
                    <a:cxn ang="0">
                      <a:pos x="T0" y="T1"/>
                    </a:cxn>
                    <a:cxn ang="0">
                      <a:pos x="T2" y="T3"/>
                    </a:cxn>
                    <a:cxn ang="0">
                      <a:pos x="T4" y="T5"/>
                    </a:cxn>
                    <a:cxn ang="0">
                      <a:pos x="T6" y="T7"/>
                    </a:cxn>
                    <a:cxn ang="0">
                      <a:pos x="T8" y="T9"/>
                    </a:cxn>
                  </a:cxnLst>
                  <a:rect l="0" t="0" r="r" b="b"/>
                  <a:pathLst>
                    <a:path w="110" h="59">
                      <a:moveTo>
                        <a:pt x="110" y="55"/>
                      </a:moveTo>
                      <a:cubicBezTo>
                        <a:pt x="110" y="55"/>
                        <a:pt x="52" y="48"/>
                        <a:pt x="30" y="54"/>
                      </a:cubicBezTo>
                      <a:cubicBezTo>
                        <a:pt x="30" y="54"/>
                        <a:pt x="1" y="59"/>
                        <a:pt x="1" y="36"/>
                      </a:cubicBezTo>
                      <a:cubicBezTo>
                        <a:pt x="0" y="12"/>
                        <a:pt x="40" y="14"/>
                        <a:pt x="71" y="0"/>
                      </a:cubicBezTo>
                      <a:lnTo>
                        <a:pt x="110" y="55"/>
                      </a:ln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Freeform: Shape 63"/>
                <p:cNvSpPr/>
                <p:nvPr/>
              </p:nvSpPr>
              <p:spPr bwMode="auto">
                <a:xfrm>
                  <a:off x="5529108" y="1940446"/>
                  <a:ext cx="522403" cy="700937"/>
                </a:xfrm>
                <a:custGeom>
                  <a:avLst/>
                  <a:gdLst>
                    <a:gd name="T0" fmla="*/ 273 w 318"/>
                    <a:gd name="T1" fmla="*/ 18 h 427"/>
                    <a:gd name="T2" fmla="*/ 118 w 318"/>
                    <a:gd name="T3" fmla="*/ 83 h 427"/>
                    <a:gd name="T4" fmla="*/ 41 w 318"/>
                    <a:gd name="T5" fmla="*/ 427 h 427"/>
                    <a:gd name="T6" fmla="*/ 259 w 318"/>
                    <a:gd name="T7" fmla="*/ 361 h 427"/>
                    <a:gd name="T8" fmla="*/ 256 w 318"/>
                    <a:gd name="T9" fmla="*/ 184 h 427"/>
                    <a:gd name="T10" fmla="*/ 305 w 318"/>
                    <a:gd name="T11" fmla="*/ 56 h 427"/>
                    <a:gd name="T12" fmla="*/ 273 w 318"/>
                    <a:gd name="T13" fmla="*/ 18 h 427"/>
                  </a:gdLst>
                  <a:ahLst/>
                  <a:cxnLst>
                    <a:cxn ang="0">
                      <a:pos x="T0" y="T1"/>
                    </a:cxn>
                    <a:cxn ang="0">
                      <a:pos x="T2" y="T3"/>
                    </a:cxn>
                    <a:cxn ang="0">
                      <a:pos x="T4" y="T5"/>
                    </a:cxn>
                    <a:cxn ang="0">
                      <a:pos x="T6" y="T7"/>
                    </a:cxn>
                    <a:cxn ang="0">
                      <a:pos x="T8" y="T9"/>
                    </a:cxn>
                    <a:cxn ang="0">
                      <a:pos x="T10" y="T11"/>
                    </a:cxn>
                    <a:cxn ang="0">
                      <a:pos x="T12" y="T13"/>
                    </a:cxn>
                  </a:cxnLst>
                  <a:rect l="0" t="0" r="r" b="b"/>
                  <a:pathLst>
                    <a:path w="318" h="427">
                      <a:moveTo>
                        <a:pt x="273" y="18"/>
                      </a:moveTo>
                      <a:cubicBezTo>
                        <a:pt x="273" y="18"/>
                        <a:pt x="198" y="0"/>
                        <a:pt x="118" y="83"/>
                      </a:cubicBezTo>
                      <a:cubicBezTo>
                        <a:pt x="37" y="166"/>
                        <a:pt x="0" y="359"/>
                        <a:pt x="41" y="427"/>
                      </a:cubicBezTo>
                      <a:cubicBezTo>
                        <a:pt x="41" y="427"/>
                        <a:pt x="240" y="407"/>
                        <a:pt x="259" y="361"/>
                      </a:cubicBezTo>
                      <a:cubicBezTo>
                        <a:pt x="259" y="361"/>
                        <a:pt x="203" y="254"/>
                        <a:pt x="256" y="184"/>
                      </a:cubicBezTo>
                      <a:cubicBezTo>
                        <a:pt x="318" y="101"/>
                        <a:pt x="298" y="78"/>
                        <a:pt x="305" y="56"/>
                      </a:cubicBezTo>
                      <a:cubicBezTo>
                        <a:pt x="298" y="30"/>
                        <a:pt x="310" y="30"/>
                        <a:pt x="273" y="18"/>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Freeform: Shape 64"/>
                <p:cNvSpPr/>
                <p:nvPr/>
              </p:nvSpPr>
              <p:spPr bwMode="auto">
                <a:xfrm>
                  <a:off x="5921605" y="1956424"/>
                  <a:ext cx="131990" cy="368183"/>
                </a:xfrm>
                <a:custGeom>
                  <a:avLst/>
                  <a:gdLst>
                    <a:gd name="T0" fmla="*/ 43 w 80"/>
                    <a:gd name="T1" fmla="*/ 0 h 224"/>
                    <a:gd name="T2" fmla="*/ 33 w 80"/>
                    <a:gd name="T3" fmla="*/ 122 h 224"/>
                    <a:gd name="T4" fmla="*/ 22 w 80"/>
                    <a:gd name="T5" fmla="*/ 141 h 224"/>
                    <a:gd name="T6" fmla="*/ 9 w 80"/>
                    <a:gd name="T7" fmla="*/ 203 h 224"/>
                    <a:gd name="T8" fmla="*/ 76 w 80"/>
                    <a:gd name="T9" fmla="*/ 72 h 224"/>
                    <a:gd name="T10" fmla="*/ 45 w 80"/>
                    <a:gd name="T11" fmla="*/ 0 h 224"/>
                  </a:gdLst>
                  <a:ahLst/>
                  <a:cxnLst>
                    <a:cxn ang="0">
                      <a:pos x="T0" y="T1"/>
                    </a:cxn>
                    <a:cxn ang="0">
                      <a:pos x="T2" y="T3"/>
                    </a:cxn>
                    <a:cxn ang="0">
                      <a:pos x="T4" y="T5"/>
                    </a:cxn>
                    <a:cxn ang="0">
                      <a:pos x="T6" y="T7"/>
                    </a:cxn>
                    <a:cxn ang="0">
                      <a:pos x="T8" y="T9"/>
                    </a:cxn>
                    <a:cxn ang="0">
                      <a:pos x="T10" y="T11"/>
                    </a:cxn>
                  </a:cxnLst>
                  <a:rect l="0" t="0" r="r" b="b"/>
                  <a:pathLst>
                    <a:path w="80" h="224">
                      <a:moveTo>
                        <a:pt x="43" y="0"/>
                      </a:moveTo>
                      <a:cubicBezTo>
                        <a:pt x="43" y="0"/>
                        <a:pt x="36" y="111"/>
                        <a:pt x="33" y="122"/>
                      </a:cubicBezTo>
                      <a:cubicBezTo>
                        <a:pt x="31" y="133"/>
                        <a:pt x="22" y="141"/>
                        <a:pt x="22" y="141"/>
                      </a:cubicBezTo>
                      <a:cubicBezTo>
                        <a:pt x="22" y="141"/>
                        <a:pt x="0" y="182"/>
                        <a:pt x="9" y="203"/>
                      </a:cubicBezTo>
                      <a:cubicBezTo>
                        <a:pt x="17" y="224"/>
                        <a:pt x="80" y="100"/>
                        <a:pt x="76" y="72"/>
                      </a:cubicBezTo>
                      <a:cubicBezTo>
                        <a:pt x="72" y="44"/>
                        <a:pt x="45" y="0"/>
                        <a:pt x="45" y="0"/>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Freeform: Shape 65"/>
                <p:cNvSpPr/>
                <p:nvPr/>
              </p:nvSpPr>
              <p:spPr bwMode="auto">
                <a:xfrm>
                  <a:off x="5509657" y="2558021"/>
                  <a:ext cx="197291" cy="127822"/>
                </a:xfrm>
                <a:custGeom>
                  <a:avLst/>
                  <a:gdLst>
                    <a:gd name="T0" fmla="*/ 120 w 120"/>
                    <a:gd name="T1" fmla="*/ 43 h 78"/>
                    <a:gd name="T2" fmla="*/ 0 w 120"/>
                    <a:gd name="T3" fmla="*/ 21 h 78"/>
                    <a:gd name="T4" fmla="*/ 37 w 120"/>
                    <a:gd name="T5" fmla="*/ 0 h 78"/>
                    <a:gd name="T6" fmla="*/ 120 w 120"/>
                    <a:gd name="T7" fmla="*/ 43 h 78"/>
                  </a:gdLst>
                  <a:ahLst/>
                  <a:cxnLst>
                    <a:cxn ang="0">
                      <a:pos x="T0" y="T1"/>
                    </a:cxn>
                    <a:cxn ang="0">
                      <a:pos x="T2" y="T3"/>
                    </a:cxn>
                    <a:cxn ang="0">
                      <a:pos x="T4" y="T5"/>
                    </a:cxn>
                    <a:cxn ang="0">
                      <a:pos x="T6" y="T7"/>
                    </a:cxn>
                  </a:cxnLst>
                  <a:rect l="0" t="0" r="r" b="b"/>
                  <a:pathLst>
                    <a:path w="120" h="78">
                      <a:moveTo>
                        <a:pt x="120" y="43"/>
                      </a:moveTo>
                      <a:cubicBezTo>
                        <a:pt x="120" y="43"/>
                        <a:pt x="54" y="78"/>
                        <a:pt x="0" y="21"/>
                      </a:cubicBezTo>
                      <a:cubicBezTo>
                        <a:pt x="0" y="21"/>
                        <a:pt x="39" y="40"/>
                        <a:pt x="37" y="0"/>
                      </a:cubicBezTo>
                      <a:cubicBezTo>
                        <a:pt x="37" y="0"/>
                        <a:pt x="47" y="51"/>
                        <a:pt x="120" y="43"/>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Freeform: Shape 66"/>
                <p:cNvSpPr/>
                <p:nvPr/>
              </p:nvSpPr>
              <p:spPr bwMode="auto">
                <a:xfrm>
                  <a:off x="5440883" y="1920301"/>
                  <a:ext cx="592566" cy="228551"/>
                </a:xfrm>
                <a:custGeom>
                  <a:avLst/>
                  <a:gdLst>
                    <a:gd name="T0" fmla="*/ 361 w 361"/>
                    <a:gd name="T1" fmla="*/ 78 h 139"/>
                    <a:gd name="T2" fmla="*/ 290 w 361"/>
                    <a:gd name="T3" fmla="*/ 17 h 139"/>
                    <a:gd name="T4" fmla="*/ 83 w 361"/>
                    <a:gd name="T5" fmla="*/ 0 h 139"/>
                    <a:gd name="T6" fmla="*/ 0 w 361"/>
                    <a:gd name="T7" fmla="*/ 10 h 139"/>
                    <a:gd name="T8" fmla="*/ 23 w 361"/>
                    <a:gd name="T9" fmla="*/ 99 h 139"/>
                    <a:gd name="T10" fmla="*/ 142 w 361"/>
                    <a:gd name="T11" fmla="*/ 107 h 139"/>
                    <a:gd name="T12" fmla="*/ 361 w 361"/>
                    <a:gd name="T13" fmla="*/ 95 h 139"/>
                    <a:gd name="T14" fmla="*/ 361 w 361"/>
                    <a:gd name="T15" fmla="*/ 7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139">
                      <a:moveTo>
                        <a:pt x="361" y="78"/>
                      </a:moveTo>
                      <a:cubicBezTo>
                        <a:pt x="361" y="78"/>
                        <a:pt x="352" y="34"/>
                        <a:pt x="290" y="17"/>
                      </a:cubicBezTo>
                      <a:cubicBezTo>
                        <a:pt x="228" y="0"/>
                        <a:pt x="149" y="74"/>
                        <a:pt x="83" y="0"/>
                      </a:cubicBezTo>
                      <a:cubicBezTo>
                        <a:pt x="0" y="10"/>
                        <a:pt x="0" y="10"/>
                        <a:pt x="0" y="10"/>
                      </a:cubicBezTo>
                      <a:cubicBezTo>
                        <a:pt x="0" y="10"/>
                        <a:pt x="13" y="86"/>
                        <a:pt x="23" y="99"/>
                      </a:cubicBezTo>
                      <a:cubicBezTo>
                        <a:pt x="23" y="99"/>
                        <a:pt x="91" y="139"/>
                        <a:pt x="142" y="107"/>
                      </a:cubicBezTo>
                      <a:cubicBezTo>
                        <a:pt x="235" y="47"/>
                        <a:pt x="299" y="15"/>
                        <a:pt x="361" y="95"/>
                      </a:cubicBezTo>
                      <a:lnTo>
                        <a:pt x="361" y="78"/>
                      </a:lnTo>
                      <a:close/>
                    </a:path>
                  </a:pathLst>
                </a:custGeom>
                <a:solidFill>
                  <a:schemeClr val="tx2">
                    <a:lumMod val="75000"/>
                  </a:schemeClr>
                </a:solidFill>
                <a:ln>
                  <a:noFill/>
                </a:ln>
              </p:spPr>
              <p:txBody>
                <a:bodyPr anchor="ctr"/>
                <a:lstStyle/>
                <a:p>
                  <a:pPr algn="ctr"/>
                </a:p>
              </p:txBody>
            </p:sp>
            <p:sp>
              <p:nvSpPr>
                <p:cNvPr id="124" name="Freeform: Shape 67"/>
                <p:cNvSpPr/>
                <p:nvPr/>
              </p:nvSpPr>
              <p:spPr bwMode="auto">
                <a:xfrm>
                  <a:off x="6005662" y="2016167"/>
                  <a:ext cx="54185" cy="42376"/>
                </a:xfrm>
                <a:custGeom>
                  <a:avLst/>
                  <a:gdLst>
                    <a:gd name="T0" fmla="*/ 33 w 33"/>
                    <a:gd name="T1" fmla="*/ 10 h 26"/>
                    <a:gd name="T2" fmla="*/ 19 w 33"/>
                    <a:gd name="T3" fmla="*/ 26 h 26"/>
                    <a:gd name="T4" fmla="*/ 2 w 33"/>
                    <a:gd name="T5" fmla="*/ 10 h 26"/>
                    <a:gd name="T6" fmla="*/ 33 w 33"/>
                    <a:gd name="T7" fmla="*/ 10 h 26"/>
                  </a:gdLst>
                  <a:ahLst/>
                  <a:cxnLst>
                    <a:cxn ang="0">
                      <a:pos x="T0" y="T1"/>
                    </a:cxn>
                    <a:cxn ang="0">
                      <a:pos x="T2" y="T3"/>
                    </a:cxn>
                    <a:cxn ang="0">
                      <a:pos x="T4" y="T5"/>
                    </a:cxn>
                    <a:cxn ang="0">
                      <a:pos x="T6" y="T7"/>
                    </a:cxn>
                  </a:cxnLst>
                  <a:rect l="0" t="0" r="r" b="b"/>
                  <a:pathLst>
                    <a:path w="33" h="26">
                      <a:moveTo>
                        <a:pt x="33" y="10"/>
                      </a:moveTo>
                      <a:cubicBezTo>
                        <a:pt x="19" y="26"/>
                        <a:pt x="19" y="26"/>
                        <a:pt x="19" y="26"/>
                      </a:cubicBezTo>
                      <a:cubicBezTo>
                        <a:pt x="19" y="26"/>
                        <a:pt x="0" y="19"/>
                        <a:pt x="2" y="10"/>
                      </a:cubicBezTo>
                      <a:cubicBezTo>
                        <a:pt x="3" y="0"/>
                        <a:pt x="33" y="10"/>
                        <a:pt x="33" y="10"/>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Freeform: Shape 68"/>
                <p:cNvSpPr/>
                <p:nvPr/>
              </p:nvSpPr>
              <p:spPr bwMode="auto">
                <a:xfrm>
                  <a:off x="6027197" y="2048817"/>
                  <a:ext cx="14588" cy="49323"/>
                </a:xfrm>
                <a:custGeom>
                  <a:avLst/>
                  <a:gdLst>
                    <a:gd name="T0" fmla="*/ 4 w 9"/>
                    <a:gd name="T1" fmla="*/ 0 h 30"/>
                    <a:gd name="T2" fmla="*/ 6 w 9"/>
                    <a:gd name="T3" fmla="*/ 17 h 30"/>
                    <a:gd name="T4" fmla="*/ 0 w 9"/>
                    <a:gd name="T5" fmla="*/ 17 h 30"/>
                    <a:gd name="T6" fmla="*/ 4 w 9"/>
                    <a:gd name="T7" fmla="*/ 0 h 30"/>
                  </a:gdLst>
                  <a:ahLst/>
                  <a:cxnLst>
                    <a:cxn ang="0">
                      <a:pos x="T0" y="T1"/>
                    </a:cxn>
                    <a:cxn ang="0">
                      <a:pos x="T2" y="T3"/>
                    </a:cxn>
                    <a:cxn ang="0">
                      <a:pos x="T4" y="T5"/>
                    </a:cxn>
                    <a:cxn ang="0">
                      <a:pos x="T6" y="T7"/>
                    </a:cxn>
                  </a:cxnLst>
                  <a:rect l="0" t="0" r="r" b="b"/>
                  <a:pathLst>
                    <a:path w="9" h="30">
                      <a:moveTo>
                        <a:pt x="4" y="0"/>
                      </a:moveTo>
                      <a:cubicBezTo>
                        <a:pt x="4" y="0"/>
                        <a:pt x="9" y="4"/>
                        <a:pt x="6" y="17"/>
                      </a:cubicBezTo>
                      <a:cubicBezTo>
                        <a:pt x="3" y="30"/>
                        <a:pt x="0" y="17"/>
                        <a:pt x="0" y="17"/>
                      </a:cubicBezTo>
                      <a:lnTo>
                        <a:pt x="4" y="0"/>
                      </a:lnTo>
                      <a:close/>
                    </a:path>
                  </a:pathLst>
                </a:custGeom>
                <a:solidFill>
                  <a:schemeClr val="tx2">
                    <a:lumMod val="75000"/>
                  </a:schemeClr>
                </a:solidFill>
                <a:ln>
                  <a:noFill/>
                </a:ln>
              </p:spPr>
              <p:txBody>
                <a:bodyPr anchor="ctr"/>
                <a:lstStyle/>
                <a:p>
                  <a:pPr algn="ctr"/>
                </a:p>
              </p:txBody>
            </p:sp>
            <p:sp>
              <p:nvSpPr>
                <p:cNvPr id="126" name="Freeform: Shape 69"/>
                <p:cNvSpPr/>
                <p:nvPr/>
              </p:nvSpPr>
              <p:spPr bwMode="auto">
                <a:xfrm>
                  <a:off x="5847969" y="2122454"/>
                  <a:ext cx="127822" cy="311914"/>
                </a:xfrm>
                <a:custGeom>
                  <a:avLst/>
                  <a:gdLst>
                    <a:gd name="T0" fmla="*/ 78 w 78"/>
                    <a:gd name="T1" fmla="*/ 28 h 190"/>
                    <a:gd name="T2" fmla="*/ 26 w 78"/>
                    <a:gd name="T3" fmla="*/ 0 h 190"/>
                    <a:gd name="T4" fmla="*/ 44 w 78"/>
                    <a:gd name="T5" fmla="*/ 190 h 190"/>
                    <a:gd name="T6" fmla="*/ 78 w 78"/>
                    <a:gd name="T7" fmla="*/ 28 h 190"/>
                  </a:gdLst>
                  <a:ahLst/>
                  <a:cxnLst>
                    <a:cxn ang="0">
                      <a:pos x="T0" y="T1"/>
                    </a:cxn>
                    <a:cxn ang="0">
                      <a:pos x="T2" y="T3"/>
                    </a:cxn>
                    <a:cxn ang="0">
                      <a:pos x="T4" y="T5"/>
                    </a:cxn>
                    <a:cxn ang="0">
                      <a:pos x="T6" y="T7"/>
                    </a:cxn>
                  </a:cxnLst>
                  <a:rect l="0" t="0" r="r" b="b"/>
                  <a:pathLst>
                    <a:path w="78" h="190">
                      <a:moveTo>
                        <a:pt x="78" y="28"/>
                      </a:moveTo>
                      <a:cubicBezTo>
                        <a:pt x="78" y="28"/>
                        <a:pt x="51" y="21"/>
                        <a:pt x="26" y="0"/>
                      </a:cubicBezTo>
                      <a:cubicBezTo>
                        <a:pt x="26" y="0"/>
                        <a:pt x="0" y="137"/>
                        <a:pt x="44" y="190"/>
                      </a:cubicBezTo>
                      <a:cubicBezTo>
                        <a:pt x="44" y="190"/>
                        <a:pt x="33" y="121"/>
                        <a:pt x="78" y="28"/>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Freeform: Shape 70"/>
                <p:cNvSpPr/>
                <p:nvPr/>
              </p:nvSpPr>
              <p:spPr bwMode="auto">
                <a:xfrm>
                  <a:off x="5909101" y="2002968"/>
                  <a:ext cx="118096" cy="165335"/>
                </a:xfrm>
                <a:custGeom>
                  <a:avLst/>
                  <a:gdLst>
                    <a:gd name="T0" fmla="*/ 54 w 72"/>
                    <a:gd name="T1" fmla="*/ 0 h 101"/>
                    <a:gd name="T2" fmla="*/ 0 w 72"/>
                    <a:gd name="T3" fmla="*/ 9 h 101"/>
                    <a:gd name="T4" fmla="*/ 41 w 72"/>
                    <a:gd name="T5" fmla="*/ 101 h 101"/>
                    <a:gd name="T6" fmla="*/ 54 w 72"/>
                    <a:gd name="T7" fmla="*/ 0 h 101"/>
                  </a:gdLst>
                  <a:ahLst/>
                  <a:cxnLst>
                    <a:cxn ang="0">
                      <a:pos x="T0" y="T1"/>
                    </a:cxn>
                    <a:cxn ang="0">
                      <a:pos x="T2" y="T3"/>
                    </a:cxn>
                    <a:cxn ang="0">
                      <a:pos x="T4" y="T5"/>
                    </a:cxn>
                    <a:cxn ang="0">
                      <a:pos x="T6" y="T7"/>
                    </a:cxn>
                  </a:cxnLst>
                  <a:rect l="0" t="0" r="r" b="b"/>
                  <a:pathLst>
                    <a:path w="72" h="101">
                      <a:moveTo>
                        <a:pt x="54" y="0"/>
                      </a:moveTo>
                      <a:cubicBezTo>
                        <a:pt x="54" y="0"/>
                        <a:pt x="26" y="18"/>
                        <a:pt x="0" y="9"/>
                      </a:cubicBezTo>
                      <a:cubicBezTo>
                        <a:pt x="0" y="9"/>
                        <a:pt x="23" y="79"/>
                        <a:pt x="41" y="101"/>
                      </a:cubicBezTo>
                      <a:cubicBezTo>
                        <a:pt x="41" y="101"/>
                        <a:pt x="72" y="46"/>
                        <a:pt x="54"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Freeform: Shape 71"/>
                <p:cNvSpPr/>
                <p:nvPr/>
              </p:nvSpPr>
              <p:spPr bwMode="auto">
                <a:xfrm>
                  <a:off x="5964676" y="1955035"/>
                  <a:ext cx="95172" cy="103508"/>
                </a:xfrm>
                <a:custGeom>
                  <a:avLst/>
                  <a:gdLst>
                    <a:gd name="T0" fmla="*/ 4 w 58"/>
                    <a:gd name="T1" fmla="*/ 0 h 63"/>
                    <a:gd name="T2" fmla="*/ 32 w 58"/>
                    <a:gd name="T3" fmla="*/ 3 h 63"/>
                    <a:gd name="T4" fmla="*/ 58 w 58"/>
                    <a:gd name="T5" fmla="*/ 47 h 63"/>
                    <a:gd name="T6" fmla="*/ 21 w 58"/>
                    <a:gd name="T7" fmla="*/ 63 h 63"/>
                    <a:gd name="T8" fmla="*/ 4 w 58"/>
                    <a:gd name="T9" fmla="*/ 0 h 63"/>
                  </a:gdLst>
                  <a:ahLst/>
                  <a:cxnLst>
                    <a:cxn ang="0">
                      <a:pos x="T0" y="T1"/>
                    </a:cxn>
                    <a:cxn ang="0">
                      <a:pos x="T2" y="T3"/>
                    </a:cxn>
                    <a:cxn ang="0">
                      <a:pos x="T4" y="T5"/>
                    </a:cxn>
                    <a:cxn ang="0">
                      <a:pos x="T6" y="T7"/>
                    </a:cxn>
                    <a:cxn ang="0">
                      <a:pos x="T8" y="T9"/>
                    </a:cxn>
                  </a:cxnLst>
                  <a:rect l="0" t="0" r="r" b="b"/>
                  <a:pathLst>
                    <a:path w="58" h="63">
                      <a:moveTo>
                        <a:pt x="4" y="0"/>
                      </a:moveTo>
                      <a:cubicBezTo>
                        <a:pt x="32" y="3"/>
                        <a:pt x="32" y="3"/>
                        <a:pt x="32" y="3"/>
                      </a:cubicBezTo>
                      <a:cubicBezTo>
                        <a:pt x="58" y="47"/>
                        <a:pt x="58" y="47"/>
                        <a:pt x="58" y="47"/>
                      </a:cubicBezTo>
                      <a:cubicBezTo>
                        <a:pt x="21" y="63"/>
                        <a:pt x="21" y="63"/>
                        <a:pt x="21" y="63"/>
                      </a:cubicBezTo>
                      <a:cubicBezTo>
                        <a:pt x="21" y="63"/>
                        <a:pt x="0" y="22"/>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Freeform: Shape 72"/>
                <p:cNvSpPr/>
                <p:nvPr/>
              </p:nvSpPr>
              <p:spPr bwMode="auto">
                <a:xfrm>
                  <a:off x="5738208" y="2514951"/>
                  <a:ext cx="216742" cy="105592"/>
                </a:xfrm>
                <a:custGeom>
                  <a:avLst/>
                  <a:gdLst>
                    <a:gd name="T0" fmla="*/ 0 w 132"/>
                    <a:gd name="T1" fmla="*/ 64 h 64"/>
                    <a:gd name="T2" fmla="*/ 127 w 132"/>
                    <a:gd name="T3" fmla="*/ 19 h 64"/>
                    <a:gd name="T4" fmla="*/ 122 w 132"/>
                    <a:gd name="T5" fmla="*/ 9 h 64"/>
                    <a:gd name="T6" fmla="*/ 132 w 132"/>
                    <a:gd name="T7" fmla="*/ 12 h 64"/>
                    <a:gd name="T8" fmla="*/ 115 w 132"/>
                    <a:gd name="T9" fmla="*/ 0 h 64"/>
                    <a:gd name="T10" fmla="*/ 115 w 132"/>
                    <a:gd name="T11" fmla="*/ 18 h 64"/>
                    <a:gd name="T12" fmla="*/ 0 w 1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32" h="64">
                      <a:moveTo>
                        <a:pt x="0" y="64"/>
                      </a:moveTo>
                      <a:cubicBezTo>
                        <a:pt x="0" y="64"/>
                        <a:pt x="114" y="34"/>
                        <a:pt x="127" y="19"/>
                      </a:cubicBezTo>
                      <a:cubicBezTo>
                        <a:pt x="122" y="9"/>
                        <a:pt x="122" y="9"/>
                        <a:pt x="122" y="9"/>
                      </a:cubicBezTo>
                      <a:cubicBezTo>
                        <a:pt x="132" y="12"/>
                        <a:pt x="132" y="12"/>
                        <a:pt x="132" y="12"/>
                      </a:cubicBezTo>
                      <a:cubicBezTo>
                        <a:pt x="132" y="12"/>
                        <a:pt x="118" y="1"/>
                        <a:pt x="115" y="0"/>
                      </a:cubicBezTo>
                      <a:cubicBezTo>
                        <a:pt x="115" y="18"/>
                        <a:pt x="115" y="18"/>
                        <a:pt x="115" y="18"/>
                      </a:cubicBezTo>
                      <a:cubicBezTo>
                        <a:pt x="115" y="18"/>
                        <a:pt x="35" y="59"/>
                        <a:pt x="0" y="64"/>
                      </a:cubicBezTo>
                    </a:path>
                  </a:pathLst>
                </a:custGeom>
                <a:solidFill>
                  <a:schemeClr val="tx2">
                    <a:lumMod val="75000"/>
                  </a:schemeClr>
                </a:solidFill>
                <a:ln>
                  <a:noFill/>
                </a:ln>
              </p:spPr>
              <p:txBody>
                <a:bodyPr anchor="ctr"/>
                <a:lstStyle/>
                <a:p>
                  <a:pPr algn="ctr"/>
                </a:p>
              </p:txBody>
            </p:sp>
            <p:sp>
              <p:nvSpPr>
                <p:cNvPr id="130" name="Freeform: Shape 73"/>
                <p:cNvSpPr/>
                <p:nvPr/>
              </p:nvSpPr>
              <p:spPr bwMode="auto">
                <a:xfrm>
                  <a:off x="5736124" y="1991158"/>
                  <a:ext cx="606460" cy="518930"/>
                </a:xfrm>
                <a:custGeom>
                  <a:avLst/>
                  <a:gdLst>
                    <a:gd name="T0" fmla="*/ 122 w 369"/>
                    <a:gd name="T1" fmla="*/ 7 h 316"/>
                    <a:gd name="T2" fmla="*/ 112 w 369"/>
                    <a:gd name="T3" fmla="*/ 190 h 316"/>
                    <a:gd name="T4" fmla="*/ 336 w 369"/>
                    <a:gd name="T5" fmla="*/ 159 h 316"/>
                    <a:gd name="T6" fmla="*/ 369 w 369"/>
                    <a:gd name="T7" fmla="*/ 188 h 316"/>
                    <a:gd name="T8" fmla="*/ 86 w 369"/>
                    <a:gd name="T9" fmla="*/ 235 h 316"/>
                    <a:gd name="T10" fmla="*/ 122 w 369"/>
                    <a:gd name="T11" fmla="*/ 7 h 316"/>
                  </a:gdLst>
                  <a:ahLst/>
                  <a:cxnLst>
                    <a:cxn ang="0">
                      <a:pos x="T0" y="T1"/>
                    </a:cxn>
                    <a:cxn ang="0">
                      <a:pos x="T2" y="T3"/>
                    </a:cxn>
                    <a:cxn ang="0">
                      <a:pos x="T4" y="T5"/>
                    </a:cxn>
                    <a:cxn ang="0">
                      <a:pos x="T6" y="T7"/>
                    </a:cxn>
                    <a:cxn ang="0">
                      <a:pos x="T8" y="T9"/>
                    </a:cxn>
                    <a:cxn ang="0">
                      <a:pos x="T10" y="T11"/>
                    </a:cxn>
                  </a:cxnLst>
                  <a:rect l="0" t="0" r="r" b="b"/>
                  <a:pathLst>
                    <a:path w="369" h="316">
                      <a:moveTo>
                        <a:pt x="122" y="7"/>
                      </a:moveTo>
                      <a:cubicBezTo>
                        <a:pt x="143" y="12"/>
                        <a:pt x="70" y="113"/>
                        <a:pt x="112" y="190"/>
                      </a:cubicBezTo>
                      <a:cubicBezTo>
                        <a:pt x="148" y="256"/>
                        <a:pt x="255" y="204"/>
                        <a:pt x="336" y="159"/>
                      </a:cubicBezTo>
                      <a:cubicBezTo>
                        <a:pt x="336" y="159"/>
                        <a:pt x="350" y="183"/>
                        <a:pt x="369" y="188"/>
                      </a:cubicBezTo>
                      <a:cubicBezTo>
                        <a:pt x="369" y="188"/>
                        <a:pt x="159" y="316"/>
                        <a:pt x="86" y="235"/>
                      </a:cubicBezTo>
                      <a:cubicBezTo>
                        <a:pt x="0" y="140"/>
                        <a:pt x="86" y="0"/>
                        <a:pt x="122" y="7"/>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Freeform: Shape 74"/>
                <p:cNvSpPr/>
                <p:nvPr/>
              </p:nvSpPr>
              <p:spPr bwMode="auto">
                <a:xfrm>
                  <a:off x="5706947" y="2023809"/>
                  <a:ext cx="191733" cy="371656"/>
                </a:xfrm>
                <a:custGeom>
                  <a:avLst/>
                  <a:gdLst>
                    <a:gd name="T0" fmla="*/ 110 w 117"/>
                    <a:gd name="T1" fmla="*/ 0 h 226"/>
                    <a:gd name="T2" fmla="*/ 117 w 117"/>
                    <a:gd name="T3" fmla="*/ 226 h 226"/>
                    <a:gd name="T4" fmla="*/ 110 w 117"/>
                    <a:gd name="T5" fmla="*/ 0 h 226"/>
                  </a:gdLst>
                  <a:ahLst/>
                  <a:cxnLst>
                    <a:cxn ang="0">
                      <a:pos x="T0" y="T1"/>
                    </a:cxn>
                    <a:cxn ang="0">
                      <a:pos x="T2" y="T3"/>
                    </a:cxn>
                    <a:cxn ang="0">
                      <a:pos x="T4" y="T5"/>
                    </a:cxn>
                  </a:cxnLst>
                  <a:rect l="0" t="0" r="r" b="b"/>
                  <a:pathLst>
                    <a:path w="117" h="226">
                      <a:moveTo>
                        <a:pt x="110" y="0"/>
                      </a:moveTo>
                      <a:cubicBezTo>
                        <a:pt x="110" y="0"/>
                        <a:pt x="0" y="126"/>
                        <a:pt x="117" y="226"/>
                      </a:cubicBezTo>
                      <a:cubicBezTo>
                        <a:pt x="117" y="226"/>
                        <a:pt x="13" y="152"/>
                        <a:pt x="110" y="0"/>
                      </a:cubicBezTo>
                    </a:path>
                  </a:pathLst>
                </a:custGeom>
                <a:solidFill>
                  <a:schemeClr val="tx2">
                    <a:lumMod val="75000"/>
                  </a:schemeClr>
                </a:solidFill>
                <a:ln>
                  <a:noFill/>
                </a:ln>
              </p:spPr>
              <p:txBody>
                <a:bodyPr anchor="ctr"/>
                <a:lstStyle/>
                <a:p>
                  <a:pPr algn="ctr"/>
                </a:p>
              </p:txBody>
            </p:sp>
            <p:sp>
              <p:nvSpPr>
                <p:cNvPr id="132" name="Freeform: Shape 75"/>
                <p:cNvSpPr/>
                <p:nvPr/>
              </p:nvSpPr>
              <p:spPr bwMode="auto">
                <a:xfrm>
                  <a:off x="6281452" y="2140516"/>
                  <a:ext cx="174366" cy="169503"/>
                </a:xfrm>
                <a:custGeom>
                  <a:avLst/>
                  <a:gdLst>
                    <a:gd name="T0" fmla="*/ 4 w 106"/>
                    <a:gd name="T1" fmla="*/ 68 h 103"/>
                    <a:gd name="T2" fmla="*/ 17 w 106"/>
                    <a:gd name="T3" fmla="*/ 8 h 103"/>
                    <a:gd name="T4" fmla="*/ 43 w 106"/>
                    <a:gd name="T5" fmla="*/ 10 h 103"/>
                    <a:gd name="T6" fmla="*/ 76 w 106"/>
                    <a:gd name="T7" fmla="*/ 20 h 103"/>
                    <a:gd name="T8" fmla="*/ 97 w 106"/>
                    <a:gd name="T9" fmla="*/ 59 h 103"/>
                    <a:gd name="T10" fmla="*/ 81 w 106"/>
                    <a:gd name="T11" fmla="*/ 56 h 103"/>
                    <a:gd name="T12" fmla="*/ 55 w 106"/>
                    <a:gd name="T13" fmla="*/ 49 h 103"/>
                    <a:gd name="T14" fmla="*/ 37 w 106"/>
                    <a:gd name="T15" fmla="*/ 97 h 103"/>
                    <a:gd name="T16" fmla="*/ 4 w 106"/>
                    <a:gd name="T17"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3">
                      <a:moveTo>
                        <a:pt x="4" y="68"/>
                      </a:moveTo>
                      <a:cubicBezTo>
                        <a:pt x="4" y="68"/>
                        <a:pt x="0" y="19"/>
                        <a:pt x="17" y="8"/>
                      </a:cubicBezTo>
                      <a:cubicBezTo>
                        <a:pt x="17" y="8"/>
                        <a:pt x="33" y="0"/>
                        <a:pt x="43" y="10"/>
                      </a:cubicBezTo>
                      <a:cubicBezTo>
                        <a:pt x="43" y="10"/>
                        <a:pt x="72" y="3"/>
                        <a:pt x="76" y="20"/>
                      </a:cubicBezTo>
                      <a:cubicBezTo>
                        <a:pt x="76" y="20"/>
                        <a:pt x="106" y="27"/>
                        <a:pt x="97" y="59"/>
                      </a:cubicBezTo>
                      <a:cubicBezTo>
                        <a:pt x="97" y="59"/>
                        <a:pt x="88" y="67"/>
                        <a:pt x="81" y="56"/>
                      </a:cubicBezTo>
                      <a:cubicBezTo>
                        <a:pt x="75" y="45"/>
                        <a:pt x="59" y="31"/>
                        <a:pt x="55" y="49"/>
                      </a:cubicBezTo>
                      <a:cubicBezTo>
                        <a:pt x="52" y="67"/>
                        <a:pt x="61" y="91"/>
                        <a:pt x="37" y="97"/>
                      </a:cubicBezTo>
                      <a:cubicBezTo>
                        <a:pt x="13" y="103"/>
                        <a:pt x="4" y="82"/>
                        <a:pt x="4" y="68"/>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Freeform: Shape 76"/>
                <p:cNvSpPr/>
                <p:nvPr/>
              </p:nvSpPr>
              <p:spPr bwMode="auto">
                <a:xfrm>
                  <a:off x="6317576" y="2171776"/>
                  <a:ext cx="106981" cy="106981"/>
                </a:xfrm>
                <a:custGeom>
                  <a:avLst/>
                  <a:gdLst>
                    <a:gd name="T0" fmla="*/ 64 w 65"/>
                    <a:gd name="T1" fmla="*/ 35 h 65"/>
                    <a:gd name="T2" fmla="*/ 30 w 65"/>
                    <a:gd name="T3" fmla="*/ 64 h 65"/>
                    <a:gd name="T4" fmla="*/ 1 w 65"/>
                    <a:gd name="T5" fmla="*/ 30 h 65"/>
                    <a:gd name="T6" fmla="*/ 35 w 65"/>
                    <a:gd name="T7" fmla="*/ 1 h 65"/>
                    <a:gd name="T8" fmla="*/ 64 w 65"/>
                    <a:gd name="T9" fmla="*/ 35 h 65"/>
                  </a:gdLst>
                  <a:ahLst/>
                  <a:cxnLst>
                    <a:cxn ang="0">
                      <a:pos x="T0" y="T1"/>
                    </a:cxn>
                    <a:cxn ang="0">
                      <a:pos x="T2" y="T3"/>
                    </a:cxn>
                    <a:cxn ang="0">
                      <a:pos x="T4" y="T5"/>
                    </a:cxn>
                    <a:cxn ang="0">
                      <a:pos x="T6" y="T7"/>
                    </a:cxn>
                    <a:cxn ang="0">
                      <a:pos x="T8" y="T9"/>
                    </a:cxn>
                  </a:cxnLst>
                  <a:rect l="0" t="0" r="r" b="b"/>
                  <a:pathLst>
                    <a:path w="65" h="65">
                      <a:moveTo>
                        <a:pt x="64" y="35"/>
                      </a:moveTo>
                      <a:cubicBezTo>
                        <a:pt x="62" y="52"/>
                        <a:pt x="47" y="65"/>
                        <a:pt x="30" y="64"/>
                      </a:cubicBezTo>
                      <a:cubicBezTo>
                        <a:pt x="13" y="62"/>
                        <a:pt x="0" y="47"/>
                        <a:pt x="1" y="30"/>
                      </a:cubicBezTo>
                      <a:cubicBezTo>
                        <a:pt x="2" y="13"/>
                        <a:pt x="17" y="0"/>
                        <a:pt x="35" y="1"/>
                      </a:cubicBezTo>
                      <a:cubicBezTo>
                        <a:pt x="52" y="2"/>
                        <a:pt x="65" y="17"/>
                        <a:pt x="64" y="35"/>
                      </a:cubicBezTo>
                    </a:path>
                  </a:pathLst>
                </a:custGeom>
                <a:solidFill>
                  <a:schemeClr val="tx2">
                    <a:lumMod val="75000"/>
                  </a:schemeClr>
                </a:solidFill>
                <a:ln>
                  <a:noFill/>
                </a:ln>
              </p:spPr>
              <p:txBody>
                <a:bodyPr anchor="ctr"/>
                <a:lstStyle/>
                <a:p>
                  <a:pPr algn="ctr"/>
                </a:p>
              </p:txBody>
            </p:sp>
            <p:sp>
              <p:nvSpPr>
                <p:cNvPr id="134" name="Freeform: Shape 77"/>
                <p:cNvSpPr/>
                <p:nvPr/>
              </p:nvSpPr>
              <p:spPr bwMode="auto">
                <a:xfrm>
                  <a:off x="6337721" y="2191922"/>
                  <a:ext cx="67384" cy="67384"/>
                </a:xfrm>
                <a:custGeom>
                  <a:avLst/>
                  <a:gdLst>
                    <a:gd name="T0" fmla="*/ 40 w 41"/>
                    <a:gd name="T1" fmla="*/ 22 h 41"/>
                    <a:gd name="T2" fmla="*/ 19 w 41"/>
                    <a:gd name="T3" fmla="*/ 40 h 41"/>
                    <a:gd name="T4" fmla="*/ 1 w 41"/>
                    <a:gd name="T5" fmla="*/ 19 h 41"/>
                    <a:gd name="T6" fmla="*/ 22 w 41"/>
                    <a:gd name="T7" fmla="*/ 1 h 41"/>
                    <a:gd name="T8" fmla="*/ 40 w 41"/>
                    <a:gd name="T9" fmla="*/ 22 h 41"/>
                  </a:gdLst>
                  <a:ahLst/>
                  <a:cxnLst>
                    <a:cxn ang="0">
                      <a:pos x="T0" y="T1"/>
                    </a:cxn>
                    <a:cxn ang="0">
                      <a:pos x="T2" y="T3"/>
                    </a:cxn>
                    <a:cxn ang="0">
                      <a:pos x="T4" y="T5"/>
                    </a:cxn>
                    <a:cxn ang="0">
                      <a:pos x="T6" y="T7"/>
                    </a:cxn>
                    <a:cxn ang="0">
                      <a:pos x="T8" y="T9"/>
                    </a:cxn>
                  </a:cxnLst>
                  <a:rect l="0" t="0" r="r" b="b"/>
                  <a:pathLst>
                    <a:path w="41" h="41">
                      <a:moveTo>
                        <a:pt x="40" y="22"/>
                      </a:moveTo>
                      <a:cubicBezTo>
                        <a:pt x="39" y="33"/>
                        <a:pt x="30" y="41"/>
                        <a:pt x="19" y="40"/>
                      </a:cubicBezTo>
                      <a:cubicBezTo>
                        <a:pt x="8" y="39"/>
                        <a:pt x="0" y="30"/>
                        <a:pt x="1" y="19"/>
                      </a:cubicBezTo>
                      <a:cubicBezTo>
                        <a:pt x="1" y="8"/>
                        <a:pt x="11" y="0"/>
                        <a:pt x="22" y="1"/>
                      </a:cubicBezTo>
                      <a:cubicBezTo>
                        <a:pt x="33" y="2"/>
                        <a:pt x="41" y="11"/>
                        <a:pt x="40" y="22"/>
                      </a:cubicBezTo>
                    </a:path>
                  </a:pathLst>
                </a:custGeom>
                <a:solidFill>
                  <a:schemeClr val="tx2">
                    <a:lumMod val="60000"/>
                    <a:lumOff val="40000"/>
                  </a:schemeClr>
                </a:solidFill>
                <a:ln>
                  <a:noFill/>
                </a:ln>
              </p:spPr>
              <p:txBody>
                <a:bodyPr anchor="ctr"/>
                <a:lstStyle/>
                <a:p>
                  <a:pPr algn="ctr"/>
                </a:p>
              </p:txBody>
            </p:sp>
          </p:grpSp>
          <p:grpSp>
            <p:nvGrpSpPr>
              <p:cNvPr id="68" name="Group 11"/>
              <p:cNvGrpSpPr/>
              <p:nvPr/>
            </p:nvGrpSpPr>
            <p:grpSpPr>
              <a:xfrm>
                <a:off x="7358312" y="2496370"/>
                <a:ext cx="985063" cy="735671"/>
                <a:chOff x="4389825" y="2066879"/>
                <a:chExt cx="985063" cy="735671"/>
              </a:xfrm>
            </p:grpSpPr>
            <p:sp>
              <p:nvSpPr>
                <p:cNvPr id="69" name="Freeform: Shape 12"/>
                <p:cNvSpPr/>
                <p:nvPr/>
              </p:nvSpPr>
              <p:spPr bwMode="auto">
                <a:xfrm>
                  <a:off x="4942794" y="2147462"/>
                  <a:ext cx="182702" cy="167419"/>
                </a:xfrm>
                <a:custGeom>
                  <a:avLst/>
                  <a:gdLst>
                    <a:gd name="T0" fmla="*/ 104 w 111"/>
                    <a:gd name="T1" fmla="*/ 57 h 102"/>
                    <a:gd name="T2" fmla="*/ 39 w 111"/>
                    <a:gd name="T3" fmla="*/ 6 h 102"/>
                    <a:gd name="T4" fmla="*/ 18 w 111"/>
                    <a:gd name="T5" fmla="*/ 8 h 102"/>
                    <a:gd name="T6" fmla="*/ 6 w 111"/>
                    <a:gd name="T7" fmla="*/ 23 h 102"/>
                    <a:gd name="T8" fmla="*/ 8 w 111"/>
                    <a:gd name="T9" fmla="*/ 45 h 102"/>
                    <a:gd name="T10" fmla="*/ 9 w 111"/>
                    <a:gd name="T11" fmla="*/ 46 h 102"/>
                    <a:gd name="T12" fmla="*/ 12 w 111"/>
                    <a:gd name="T13" fmla="*/ 38 h 102"/>
                    <a:gd name="T14" fmla="*/ 23 w 111"/>
                    <a:gd name="T15" fmla="*/ 24 h 102"/>
                    <a:gd name="T16" fmla="*/ 40 w 111"/>
                    <a:gd name="T17" fmla="*/ 21 h 102"/>
                    <a:gd name="T18" fmla="*/ 89 w 111"/>
                    <a:gd name="T19" fmla="*/ 59 h 102"/>
                    <a:gd name="T20" fmla="*/ 89 w 111"/>
                    <a:gd name="T21" fmla="*/ 77 h 102"/>
                    <a:gd name="T22" fmla="*/ 79 w 111"/>
                    <a:gd name="T23" fmla="*/ 91 h 102"/>
                    <a:gd name="T24" fmla="*/ 72 w 111"/>
                    <a:gd name="T25" fmla="*/ 96 h 102"/>
                    <a:gd name="T26" fmla="*/ 72 w 111"/>
                    <a:gd name="T27" fmla="*/ 96 h 102"/>
                    <a:gd name="T28" fmla="*/ 94 w 111"/>
                    <a:gd name="T29" fmla="*/ 94 h 102"/>
                    <a:gd name="T30" fmla="*/ 106 w 111"/>
                    <a:gd name="T31" fmla="*/ 79 h 102"/>
                    <a:gd name="T32" fmla="*/ 104 w 111"/>
                    <a:gd name="T33"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2">
                      <a:moveTo>
                        <a:pt x="104" y="57"/>
                      </a:moveTo>
                      <a:cubicBezTo>
                        <a:pt x="39" y="6"/>
                        <a:pt x="39" y="6"/>
                        <a:pt x="39" y="6"/>
                      </a:cubicBezTo>
                      <a:cubicBezTo>
                        <a:pt x="33" y="0"/>
                        <a:pt x="23" y="2"/>
                        <a:pt x="18" y="8"/>
                      </a:cubicBezTo>
                      <a:cubicBezTo>
                        <a:pt x="6" y="23"/>
                        <a:pt x="6" y="23"/>
                        <a:pt x="6" y="23"/>
                      </a:cubicBezTo>
                      <a:cubicBezTo>
                        <a:pt x="0" y="30"/>
                        <a:pt x="1" y="40"/>
                        <a:pt x="8" y="45"/>
                      </a:cubicBezTo>
                      <a:cubicBezTo>
                        <a:pt x="9" y="46"/>
                        <a:pt x="9" y="46"/>
                        <a:pt x="9" y="46"/>
                      </a:cubicBezTo>
                      <a:cubicBezTo>
                        <a:pt x="9" y="43"/>
                        <a:pt x="10" y="40"/>
                        <a:pt x="12" y="38"/>
                      </a:cubicBezTo>
                      <a:cubicBezTo>
                        <a:pt x="23" y="24"/>
                        <a:pt x="23" y="24"/>
                        <a:pt x="23" y="24"/>
                      </a:cubicBezTo>
                      <a:cubicBezTo>
                        <a:pt x="27" y="18"/>
                        <a:pt x="35" y="17"/>
                        <a:pt x="40" y="21"/>
                      </a:cubicBezTo>
                      <a:cubicBezTo>
                        <a:pt x="89" y="59"/>
                        <a:pt x="89" y="59"/>
                        <a:pt x="89" y="59"/>
                      </a:cubicBezTo>
                      <a:cubicBezTo>
                        <a:pt x="94" y="63"/>
                        <a:pt x="94" y="72"/>
                        <a:pt x="89" y="77"/>
                      </a:cubicBezTo>
                      <a:cubicBezTo>
                        <a:pt x="79" y="91"/>
                        <a:pt x="79" y="91"/>
                        <a:pt x="79" y="91"/>
                      </a:cubicBezTo>
                      <a:cubicBezTo>
                        <a:pt x="77" y="93"/>
                        <a:pt x="74" y="95"/>
                        <a:pt x="72" y="96"/>
                      </a:cubicBezTo>
                      <a:cubicBezTo>
                        <a:pt x="72" y="96"/>
                        <a:pt x="72" y="96"/>
                        <a:pt x="72" y="96"/>
                      </a:cubicBezTo>
                      <a:cubicBezTo>
                        <a:pt x="79" y="102"/>
                        <a:pt x="89" y="101"/>
                        <a:pt x="94" y="94"/>
                      </a:cubicBezTo>
                      <a:cubicBezTo>
                        <a:pt x="106" y="79"/>
                        <a:pt x="106" y="79"/>
                        <a:pt x="106" y="79"/>
                      </a:cubicBezTo>
                      <a:cubicBezTo>
                        <a:pt x="111" y="72"/>
                        <a:pt x="110" y="62"/>
                        <a:pt x="104" y="57"/>
                      </a:cubicBezTo>
                    </a:path>
                  </a:pathLst>
                </a:custGeom>
                <a:solidFill>
                  <a:schemeClr val="tx2">
                    <a:lumMod val="75000"/>
                  </a:schemeClr>
                </a:solidFill>
                <a:ln>
                  <a:noFill/>
                </a:ln>
              </p:spPr>
              <p:txBody>
                <a:bodyPr anchor="ctr"/>
                <a:lstStyle/>
                <a:p>
                  <a:pPr algn="ctr"/>
                </a:p>
              </p:txBody>
            </p:sp>
            <p:sp>
              <p:nvSpPr>
                <p:cNvPr id="70" name="Freeform: Shape 13"/>
                <p:cNvSpPr/>
                <p:nvPr/>
              </p:nvSpPr>
              <p:spPr bwMode="auto">
                <a:xfrm>
                  <a:off x="4931679" y="2139126"/>
                  <a:ext cx="182007" cy="166030"/>
                </a:xfrm>
                <a:custGeom>
                  <a:avLst/>
                  <a:gdLst>
                    <a:gd name="T0" fmla="*/ 103 w 111"/>
                    <a:gd name="T1" fmla="*/ 56 h 101"/>
                    <a:gd name="T2" fmla="*/ 39 w 111"/>
                    <a:gd name="T3" fmla="*/ 5 h 101"/>
                    <a:gd name="T4" fmla="*/ 17 w 111"/>
                    <a:gd name="T5" fmla="*/ 7 h 101"/>
                    <a:gd name="T6" fmla="*/ 5 w 111"/>
                    <a:gd name="T7" fmla="*/ 23 h 101"/>
                    <a:gd name="T8" fmla="*/ 8 w 111"/>
                    <a:gd name="T9" fmla="*/ 44 h 101"/>
                    <a:gd name="T10" fmla="*/ 8 w 111"/>
                    <a:gd name="T11" fmla="*/ 45 h 101"/>
                    <a:gd name="T12" fmla="*/ 12 w 111"/>
                    <a:gd name="T13" fmla="*/ 37 h 101"/>
                    <a:gd name="T14" fmla="*/ 22 w 111"/>
                    <a:gd name="T15" fmla="*/ 24 h 101"/>
                    <a:gd name="T16" fmla="*/ 40 w 111"/>
                    <a:gd name="T17" fmla="*/ 20 h 101"/>
                    <a:gd name="T18" fmla="*/ 88 w 111"/>
                    <a:gd name="T19" fmla="*/ 59 h 101"/>
                    <a:gd name="T20" fmla="*/ 89 w 111"/>
                    <a:gd name="T21" fmla="*/ 77 h 101"/>
                    <a:gd name="T22" fmla="*/ 78 w 111"/>
                    <a:gd name="T23" fmla="*/ 90 h 101"/>
                    <a:gd name="T24" fmla="*/ 71 w 111"/>
                    <a:gd name="T25" fmla="*/ 95 h 101"/>
                    <a:gd name="T26" fmla="*/ 72 w 111"/>
                    <a:gd name="T27" fmla="*/ 96 h 101"/>
                    <a:gd name="T28" fmla="*/ 94 w 111"/>
                    <a:gd name="T29" fmla="*/ 93 h 101"/>
                    <a:gd name="T30" fmla="*/ 106 w 111"/>
                    <a:gd name="T31" fmla="*/ 78 h 101"/>
                    <a:gd name="T32" fmla="*/ 103 w 111"/>
                    <a:gd name="T33"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1">
                      <a:moveTo>
                        <a:pt x="103" y="56"/>
                      </a:moveTo>
                      <a:cubicBezTo>
                        <a:pt x="39" y="5"/>
                        <a:pt x="39" y="5"/>
                        <a:pt x="39" y="5"/>
                      </a:cubicBezTo>
                      <a:cubicBezTo>
                        <a:pt x="32" y="0"/>
                        <a:pt x="23" y="1"/>
                        <a:pt x="17" y="7"/>
                      </a:cubicBezTo>
                      <a:cubicBezTo>
                        <a:pt x="5" y="23"/>
                        <a:pt x="5" y="23"/>
                        <a:pt x="5" y="23"/>
                      </a:cubicBezTo>
                      <a:cubicBezTo>
                        <a:pt x="0" y="29"/>
                        <a:pt x="1" y="39"/>
                        <a:pt x="8" y="44"/>
                      </a:cubicBezTo>
                      <a:cubicBezTo>
                        <a:pt x="8" y="45"/>
                        <a:pt x="8" y="45"/>
                        <a:pt x="8" y="45"/>
                      </a:cubicBezTo>
                      <a:cubicBezTo>
                        <a:pt x="9" y="42"/>
                        <a:pt x="10" y="39"/>
                        <a:pt x="12" y="37"/>
                      </a:cubicBezTo>
                      <a:cubicBezTo>
                        <a:pt x="22" y="24"/>
                        <a:pt x="22" y="24"/>
                        <a:pt x="22" y="24"/>
                      </a:cubicBezTo>
                      <a:cubicBezTo>
                        <a:pt x="27" y="18"/>
                        <a:pt x="35" y="16"/>
                        <a:pt x="40" y="20"/>
                      </a:cubicBezTo>
                      <a:cubicBezTo>
                        <a:pt x="88" y="59"/>
                        <a:pt x="88" y="59"/>
                        <a:pt x="88" y="59"/>
                      </a:cubicBezTo>
                      <a:cubicBezTo>
                        <a:pt x="93" y="63"/>
                        <a:pt x="94" y="71"/>
                        <a:pt x="89" y="77"/>
                      </a:cubicBezTo>
                      <a:cubicBezTo>
                        <a:pt x="78" y="90"/>
                        <a:pt x="78" y="90"/>
                        <a:pt x="78" y="90"/>
                      </a:cubicBezTo>
                      <a:cubicBezTo>
                        <a:pt x="76" y="93"/>
                        <a:pt x="74" y="94"/>
                        <a:pt x="71" y="95"/>
                      </a:cubicBezTo>
                      <a:cubicBezTo>
                        <a:pt x="72" y="96"/>
                        <a:pt x="72" y="96"/>
                        <a:pt x="72" y="96"/>
                      </a:cubicBezTo>
                      <a:cubicBezTo>
                        <a:pt x="79" y="101"/>
                        <a:pt x="88" y="100"/>
                        <a:pt x="94" y="93"/>
                      </a:cubicBezTo>
                      <a:cubicBezTo>
                        <a:pt x="106" y="78"/>
                        <a:pt x="106" y="78"/>
                        <a:pt x="106" y="78"/>
                      </a:cubicBezTo>
                      <a:cubicBezTo>
                        <a:pt x="111" y="71"/>
                        <a:pt x="110" y="61"/>
                        <a:pt x="103" y="56"/>
                      </a:cubicBezTo>
                    </a:path>
                  </a:pathLst>
                </a:custGeom>
                <a:solidFill>
                  <a:schemeClr val="tx2"/>
                </a:solidFill>
                <a:ln>
                  <a:noFill/>
                </a:ln>
              </p:spPr>
              <p:txBody>
                <a:bodyPr anchor="ctr"/>
                <a:lstStyle/>
                <a:p>
                  <a:pPr algn="ctr"/>
                </a:p>
              </p:txBody>
            </p:sp>
            <p:sp>
              <p:nvSpPr>
                <p:cNvPr id="71" name="Freeform: Shape 14"/>
                <p:cNvSpPr/>
                <p:nvPr/>
              </p:nvSpPr>
              <p:spPr bwMode="auto">
                <a:xfrm>
                  <a:off x="4563496" y="2101613"/>
                  <a:ext cx="724556" cy="700937"/>
                </a:xfrm>
                <a:custGeom>
                  <a:avLst/>
                  <a:gdLst>
                    <a:gd name="T0" fmla="*/ 286 w 441"/>
                    <a:gd name="T1" fmla="*/ 419 h 427"/>
                    <a:gd name="T2" fmla="*/ 264 w 441"/>
                    <a:gd name="T3" fmla="*/ 422 h 427"/>
                    <a:gd name="T4" fmla="*/ 8 w 441"/>
                    <a:gd name="T5" fmla="*/ 219 h 427"/>
                    <a:gd name="T6" fmla="*/ 6 w 441"/>
                    <a:gd name="T7" fmla="*/ 197 h 427"/>
                    <a:gd name="T8" fmla="*/ 156 w 441"/>
                    <a:gd name="T9" fmla="*/ 8 h 427"/>
                    <a:gd name="T10" fmla="*/ 178 w 441"/>
                    <a:gd name="T11" fmla="*/ 5 h 427"/>
                    <a:gd name="T12" fmla="*/ 434 w 441"/>
                    <a:gd name="T13" fmla="*/ 208 h 427"/>
                    <a:gd name="T14" fmla="*/ 436 w 441"/>
                    <a:gd name="T15" fmla="*/ 230 h 427"/>
                    <a:gd name="T16" fmla="*/ 286 w 441"/>
                    <a:gd name="T17" fmla="*/ 41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427">
                      <a:moveTo>
                        <a:pt x="286" y="419"/>
                      </a:moveTo>
                      <a:cubicBezTo>
                        <a:pt x="280" y="426"/>
                        <a:pt x="270" y="427"/>
                        <a:pt x="264" y="422"/>
                      </a:cubicBezTo>
                      <a:cubicBezTo>
                        <a:pt x="8" y="219"/>
                        <a:pt x="8" y="219"/>
                        <a:pt x="8" y="219"/>
                      </a:cubicBezTo>
                      <a:cubicBezTo>
                        <a:pt x="2" y="213"/>
                        <a:pt x="0" y="204"/>
                        <a:pt x="6" y="197"/>
                      </a:cubicBezTo>
                      <a:cubicBezTo>
                        <a:pt x="156" y="8"/>
                        <a:pt x="156" y="8"/>
                        <a:pt x="156" y="8"/>
                      </a:cubicBezTo>
                      <a:cubicBezTo>
                        <a:pt x="162" y="1"/>
                        <a:pt x="171" y="0"/>
                        <a:pt x="178" y="5"/>
                      </a:cubicBezTo>
                      <a:cubicBezTo>
                        <a:pt x="434" y="208"/>
                        <a:pt x="434" y="208"/>
                        <a:pt x="434" y="208"/>
                      </a:cubicBezTo>
                      <a:cubicBezTo>
                        <a:pt x="440" y="214"/>
                        <a:pt x="441" y="223"/>
                        <a:pt x="436" y="230"/>
                      </a:cubicBezTo>
                      <a:lnTo>
                        <a:pt x="286" y="419"/>
                      </a:lnTo>
                      <a:close/>
                    </a:path>
                  </a:pathLst>
                </a:custGeom>
                <a:solidFill>
                  <a:schemeClr val="tx2">
                    <a:lumMod val="50000"/>
                  </a:schemeClr>
                </a:solidFill>
                <a:ln>
                  <a:noFill/>
                </a:ln>
              </p:spPr>
              <p:txBody>
                <a:bodyPr anchor="ctr"/>
                <a:lstStyle/>
                <a:p>
                  <a:pPr algn="ctr"/>
                </a:p>
              </p:txBody>
            </p:sp>
            <p:sp>
              <p:nvSpPr>
                <p:cNvPr id="72" name="Freeform: Shape 15"/>
                <p:cNvSpPr/>
                <p:nvPr/>
              </p:nvSpPr>
              <p:spPr bwMode="auto">
                <a:xfrm>
                  <a:off x="4563496" y="2101613"/>
                  <a:ext cx="694685" cy="676623"/>
                </a:xfrm>
                <a:custGeom>
                  <a:avLst/>
                  <a:gdLst>
                    <a:gd name="T0" fmla="*/ 267 w 423"/>
                    <a:gd name="T1" fmla="*/ 404 h 412"/>
                    <a:gd name="T2" fmla="*/ 246 w 423"/>
                    <a:gd name="T3" fmla="*/ 407 h 412"/>
                    <a:gd name="T4" fmla="*/ 8 w 423"/>
                    <a:gd name="T5" fmla="*/ 218 h 412"/>
                    <a:gd name="T6" fmla="*/ 6 w 423"/>
                    <a:gd name="T7" fmla="*/ 197 h 412"/>
                    <a:gd name="T8" fmla="*/ 156 w 423"/>
                    <a:gd name="T9" fmla="*/ 8 h 412"/>
                    <a:gd name="T10" fmla="*/ 177 w 423"/>
                    <a:gd name="T11" fmla="*/ 5 h 412"/>
                    <a:gd name="T12" fmla="*/ 415 w 423"/>
                    <a:gd name="T13" fmla="*/ 194 h 412"/>
                    <a:gd name="T14" fmla="*/ 417 w 423"/>
                    <a:gd name="T15" fmla="*/ 215 h 412"/>
                    <a:gd name="T16" fmla="*/ 267 w 423"/>
                    <a:gd name="T17" fmla="*/ 4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12">
                      <a:moveTo>
                        <a:pt x="267" y="404"/>
                      </a:moveTo>
                      <a:cubicBezTo>
                        <a:pt x="261" y="411"/>
                        <a:pt x="252" y="412"/>
                        <a:pt x="246" y="407"/>
                      </a:cubicBezTo>
                      <a:cubicBezTo>
                        <a:pt x="8" y="218"/>
                        <a:pt x="8" y="218"/>
                        <a:pt x="8" y="218"/>
                      </a:cubicBezTo>
                      <a:cubicBezTo>
                        <a:pt x="1" y="213"/>
                        <a:pt x="0" y="204"/>
                        <a:pt x="6" y="197"/>
                      </a:cubicBezTo>
                      <a:cubicBezTo>
                        <a:pt x="156" y="8"/>
                        <a:pt x="156" y="8"/>
                        <a:pt x="156" y="8"/>
                      </a:cubicBezTo>
                      <a:cubicBezTo>
                        <a:pt x="162" y="1"/>
                        <a:pt x="171" y="0"/>
                        <a:pt x="177" y="5"/>
                      </a:cubicBezTo>
                      <a:cubicBezTo>
                        <a:pt x="415" y="194"/>
                        <a:pt x="415" y="194"/>
                        <a:pt x="415" y="194"/>
                      </a:cubicBezTo>
                      <a:cubicBezTo>
                        <a:pt x="422" y="199"/>
                        <a:pt x="423" y="209"/>
                        <a:pt x="417" y="215"/>
                      </a:cubicBezTo>
                      <a:lnTo>
                        <a:pt x="267" y="404"/>
                      </a:lnTo>
                      <a:close/>
                    </a:path>
                  </a:pathLst>
                </a:custGeom>
                <a:solidFill>
                  <a:schemeClr val="tx2">
                    <a:lumMod val="50000"/>
                  </a:schemeClr>
                </a:solidFill>
                <a:ln>
                  <a:noFill/>
                </a:ln>
              </p:spPr>
              <p:txBody>
                <a:bodyPr anchor="ctr"/>
                <a:lstStyle/>
                <a:p>
                  <a:pPr algn="ctr"/>
                </a:p>
              </p:txBody>
            </p:sp>
            <p:sp>
              <p:nvSpPr>
                <p:cNvPr id="73" name="Freeform: Shape 16"/>
                <p:cNvSpPr/>
                <p:nvPr/>
              </p:nvSpPr>
              <p:spPr bwMode="auto">
                <a:xfrm>
                  <a:off x="4563496" y="2101613"/>
                  <a:ext cx="694685" cy="676623"/>
                </a:xfrm>
                <a:custGeom>
                  <a:avLst/>
                  <a:gdLst>
                    <a:gd name="T0" fmla="*/ 267 w 423"/>
                    <a:gd name="T1" fmla="*/ 404 h 412"/>
                    <a:gd name="T2" fmla="*/ 246 w 423"/>
                    <a:gd name="T3" fmla="*/ 407 h 412"/>
                    <a:gd name="T4" fmla="*/ 8 w 423"/>
                    <a:gd name="T5" fmla="*/ 218 h 412"/>
                    <a:gd name="T6" fmla="*/ 6 w 423"/>
                    <a:gd name="T7" fmla="*/ 197 h 412"/>
                    <a:gd name="T8" fmla="*/ 156 w 423"/>
                    <a:gd name="T9" fmla="*/ 8 h 412"/>
                    <a:gd name="T10" fmla="*/ 177 w 423"/>
                    <a:gd name="T11" fmla="*/ 5 h 412"/>
                    <a:gd name="T12" fmla="*/ 415 w 423"/>
                    <a:gd name="T13" fmla="*/ 194 h 412"/>
                    <a:gd name="T14" fmla="*/ 417 w 423"/>
                    <a:gd name="T15" fmla="*/ 215 h 412"/>
                    <a:gd name="T16" fmla="*/ 267 w 423"/>
                    <a:gd name="T17" fmla="*/ 4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12">
                      <a:moveTo>
                        <a:pt x="267" y="404"/>
                      </a:moveTo>
                      <a:cubicBezTo>
                        <a:pt x="261" y="411"/>
                        <a:pt x="252" y="412"/>
                        <a:pt x="246" y="407"/>
                      </a:cubicBezTo>
                      <a:cubicBezTo>
                        <a:pt x="8" y="218"/>
                        <a:pt x="8" y="218"/>
                        <a:pt x="8" y="218"/>
                      </a:cubicBezTo>
                      <a:cubicBezTo>
                        <a:pt x="1" y="213"/>
                        <a:pt x="0" y="204"/>
                        <a:pt x="6" y="197"/>
                      </a:cubicBezTo>
                      <a:cubicBezTo>
                        <a:pt x="156" y="8"/>
                        <a:pt x="156" y="8"/>
                        <a:pt x="156" y="8"/>
                      </a:cubicBezTo>
                      <a:cubicBezTo>
                        <a:pt x="162" y="1"/>
                        <a:pt x="171" y="0"/>
                        <a:pt x="177" y="5"/>
                      </a:cubicBezTo>
                      <a:cubicBezTo>
                        <a:pt x="415" y="194"/>
                        <a:pt x="415" y="194"/>
                        <a:pt x="415" y="194"/>
                      </a:cubicBezTo>
                      <a:cubicBezTo>
                        <a:pt x="422" y="199"/>
                        <a:pt x="423" y="209"/>
                        <a:pt x="417" y="215"/>
                      </a:cubicBezTo>
                      <a:lnTo>
                        <a:pt x="267" y="404"/>
                      </a:lnTo>
                      <a:close/>
                    </a:path>
                  </a:pathLst>
                </a:custGeom>
                <a:noFill/>
                <a:ln w="14288" cap="flat">
                  <a:solidFill>
                    <a:schemeClr val="tx2"/>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74" name="Freeform: Shape 17"/>
                <p:cNvSpPr/>
                <p:nvPr/>
              </p:nvSpPr>
              <p:spPr bwMode="auto">
                <a:xfrm>
                  <a:off x="4521120" y="2066879"/>
                  <a:ext cx="698158" cy="681486"/>
                </a:xfrm>
                <a:custGeom>
                  <a:avLst/>
                  <a:gdLst>
                    <a:gd name="T0" fmla="*/ 269 w 425"/>
                    <a:gd name="T1" fmla="*/ 406 h 415"/>
                    <a:gd name="T2" fmla="*/ 248 w 425"/>
                    <a:gd name="T3" fmla="*/ 409 h 415"/>
                    <a:gd name="T4" fmla="*/ 8 w 425"/>
                    <a:gd name="T5" fmla="*/ 218 h 415"/>
                    <a:gd name="T6" fmla="*/ 6 w 425"/>
                    <a:gd name="T7" fmla="*/ 197 h 415"/>
                    <a:gd name="T8" fmla="*/ 156 w 425"/>
                    <a:gd name="T9" fmla="*/ 8 h 415"/>
                    <a:gd name="T10" fmla="*/ 177 w 425"/>
                    <a:gd name="T11" fmla="*/ 5 h 415"/>
                    <a:gd name="T12" fmla="*/ 418 w 425"/>
                    <a:gd name="T13" fmla="*/ 196 h 415"/>
                    <a:gd name="T14" fmla="*/ 419 w 425"/>
                    <a:gd name="T15" fmla="*/ 217 h 415"/>
                    <a:gd name="T16" fmla="*/ 269 w 425"/>
                    <a:gd name="T17" fmla="*/ 40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15">
                      <a:moveTo>
                        <a:pt x="269" y="406"/>
                      </a:moveTo>
                      <a:cubicBezTo>
                        <a:pt x="264" y="413"/>
                        <a:pt x="254" y="415"/>
                        <a:pt x="248" y="409"/>
                      </a:cubicBezTo>
                      <a:cubicBezTo>
                        <a:pt x="8" y="218"/>
                        <a:pt x="8" y="218"/>
                        <a:pt x="8" y="218"/>
                      </a:cubicBezTo>
                      <a:cubicBezTo>
                        <a:pt x="1" y="213"/>
                        <a:pt x="0" y="204"/>
                        <a:pt x="6" y="197"/>
                      </a:cubicBezTo>
                      <a:cubicBezTo>
                        <a:pt x="156" y="8"/>
                        <a:pt x="156" y="8"/>
                        <a:pt x="156" y="8"/>
                      </a:cubicBezTo>
                      <a:cubicBezTo>
                        <a:pt x="162" y="1"/>
                        <a:pt x="171" y="0"/>
                        <a:pt x="177" y="5"/>
                      </a:cubicBezTo>
                      <a:cubicBezTo>
                        <a:pt x="418" y="196"/>
                        <a:pt x="418" y="196"/>
                        <a:pt x="418" y="196"/>
                      </a:cubicBezTo>
                      <a:cubicBezTo>
                        <a:pt x="424" y="201"/>
                        <a:pt x="425" y="211"/>
                        <a:pt x="419" y="217"/>
                      </a:cubicBezTo>
                      <a:lnTo>
                        <a:pt x="269" y="406"/>
                      </a:lnTo>
                      <a:close/>
                    </a:path>
                  </a:pathLst>
                </a:custGeom>
                <a:solidFill>
                  <a:schemeClr val="tx2">
                    <a:lumMod val="75000"/>
                  </a:schemeClr>
                </a:solidFill>
                <a:ln>
                  <a:noFill/>
                </a:ln>
              </p:spPr>
              <p:txBody>
                <a:bodyPr anchor="ctr"/>
                <a:lstStyle/>
                <a:p>
                  <a:pPr algn="ctr"/>
                </a:p>
              </p:txBody>
            </p:sp>
            <p:sp>
              <p:nvSpPr>
                <p:cNvPr id="75" name="Freeform: Shape 18"/>
                <p:cNvSpPr/>
                <p:nvPr/>
              </p:nvSpPr>
              <p:spPr bwMode="auto">
                <a:xfrm>
                  <a:off x="4553770" y="2099529"/>
                  <a:ext cx="617575" cy="602986"/>
                </a:xfrm>
                <a:custGeom>
                  <a:avLst/>
                  <a:gdLst>
                    <a:gd name="T0" fmla="*/ 237 w 376"/>
                    <a:gd name="T1" fmla="*/ 360 h 367"/>
                    <a:gd name="T2" fmla="*/ 218 w 376"/>
                    <a:gd name="T3" fmla="*/ 363 h 367"/>
                    <a:gd name="T4" fmla="*/ 6 w 376"/>
                    <a:gd name="T5" fmla="*/ 194 h 367"/>
                    <a:gd name="T6" fmla="*/ 5 w 376"/>
                    <a:gd name="T7" fmla="*/ 175 h 367"/>
                    <a:gd name="T8" fmla="*/ 139 w 376"/>
                    <a:gd name="T9" fmla="*/ 7 h 367"/>
                    <a:gd name="T10" fmla="*/ 158 w 376"/>
                    <a:gd name="T11" fmla="*/ 4 h 367"/>
                    <a:gd name="T12" fmla="*/ 369 w 376"/>
                    <a:gd name="T13" fmla="*/ 172 h 367"/>
                    <a:gd name="T14" fmla="*/ 371 w 376"/>
                    <a:gd name="T15" fmla="*/ 191 h 367"/>
                    <a:gd name="T16" fmla="*/ 237 w 376"/>
                    <a:gd name="T17" fmla="*/ 36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367">
                      <a:moveTo>
                        <a:pt x="237" y="360"/>
                      </a:moveTo>
                      <a:cubicBezTo>
                        <a:pt x="232" y="366"/>
                        <a:pt x="223" y="367"/>
                        <a:pt x="218" y="363"/>
                      </a:cubicBezTo>
                      <a:cubicBezTo>
                        <a:pt x="6" y="194"/>
                        <a:pt x="6" y="194"/>
                        <a:pt x="6" y="194"/>
                      </a:cubicBezTo>
                      <a:cubicBezTo>
                        <a:pt x="1" y="190"/>
                        <a:pt x="0" y="181"/>
                        <a:pt x="5" y="175"/>
                      </a:cubicBezTo>
                      <a:cubicBezTo>
                        <a:pt x="139" y="7"/>
                        <a:pt x="139" y="7"/>
                        <a:pt x="139" y="7"/>
                      </a:cubicBezTo>
                      <a:cubicBezTo>
                        <a:pt x="144" y="1"/>
                        <a:pt x="152" y="0"/>
                        <a:pt x="158" y="4"/>
                      </a:cubicBezTo>
                      <a:cubicBezTo>
                        <a:pt x="369" y="172"/>
                        <a:pt x="369" y="172"/>
                        <a:pt x="369" y="172"/>
                      </a:cubicBezTo>
                      <a:cubicBezTo>
                        <a:pt x="375" y="177"/>
                        <a:pt x="376" y="185"/>
                        <a:pt x="371" y="191"/>
                      </a:cubicBezTo>
                      <a:lnTo>
                        <a:pt x="237" y="360"/>
                      </a:lnTo>
                      <a:close/>
                    </a:path>
                  </a:pathLst>
                </a:custGeom>
                <a:solidFill>
                  <a:schemeClr val="tx2"/>
                </a:solidFill>
                <a:ln>
                  <a:noFill/>
                </a:ln>
              </p:spPr>
              <p:txBody>
                <a:bodyPr anchor="ctr"/>
                <a:lstStyle/>
                <a:p>
                  <a:pPr algn="ctr"/>
                </a:p>
              </p:txBody>
            </p:sp>
            <p:sp>
              <p:nvSpPr>
                <p:cNvPr id="76" name="Freeform: Shape 19"/>
                <p:cNvSpPr/>
                <p:nvPr/>
              </p:nvSpPr>
              <p:spPr bwMode="auto">
                <a:xfrm>
                  <a:off x="5296389" y="2401717"/>
                  <a:ext cx="42376" cy="72247"/>
                </a:xfrm>
                <a:custGeom>
                  <a:avLst/>
                  <a:gdLst>
                    <a:gd name="T0" fmla="*/ 6 w 26"/>
                    <a:gd name="T1" fmla="*/ 16 h 44"/>
                    <a:gd name="T2" fmla="*/ 11 w 26"/>
                    <a:gd name="T3" fmla="*/ 34 h 44"/>
                    <a:gd name="T4" fmla="*/ 26 w 26"/>
                    <a:gd name="T5" fmla="*/ 34 h 44"/>
                    <a:gd name="T6" fmla="*/ 18 w 26"/>
                    <a:gd name="T7" fmla="*/ 8 h 44"/>
                    <a:gd name="T8" fmla="*/ 6 w 26"/>
                    <a:gd name="T9" fmla="*/ 16 h 44"/>
                  </a:gdLst>
                  <a:ahLst/>
                  <a:cxnLst>
                    <a:cxn ang="0">
                      <a:pos x="T0" y="T1"/>
                    </a:cxn>
                    <a:cxn ang="0">
                      <a:pos x="T2" y="T3"/>
                    </a:cxn>
                    <a:cxn ang="0">
                      <a:pos x="T4" y="T5"/>
                    </a:cxn>
                    <a:cxn ang="0">
                      <a:pos x="T6" y="T7"/>
                    </a:cxn>
                    <a:cxn ang="0">
                      <a:pos x="T8" y="T9"/>
                    </a:cxn>
                  </a:cxnLst>
                  <a:rect l="0" t="0" r="r" b="b"/>
                  <a:pathLst>
                    <a:path w="26" h="44">
                      <a:moveTo>
                        <a:pt x="6" y="16"/>
                      </a:moveTo>
                      <a:cubicBezTo>
                        <a:pt x="9" y="21"/>
                        <a:pt x="10" y="27"/>
                        <a:pt x="11" y="34"/>
                      </a:cubicBezTo>
                      <a:cubicBezTo>
                        <a:pt x="11" y="44"/>
                        <a:pt x="26" y="44"/>
                        <a:pt x="26" y="34"/>
                      </a:cubicBezTo>
                      <a:cubicBezTo>
                        <a:pt x="25" y="25"/>
                        <a:pt x="23" y="16"/>
                        <a:pt x="18" y="8"/>
                      </a:cubicBezTo>
                      <a:cubicBezTo>
                        <a:pt x="13" y="0"/>
                        <a:pt x="0" y="7"/>
                        <a:pt x="6" y="16"/>
                      </a:cubicBezTo>
                    </a:path>
                  </a:pathLst>
                </a:custGeom>
                <a:solidFill>
                  <a:schemeClr val="tx2">
                    <a:lumMod val="60000"/>
                    <a:lumOff val="40000"/>
                  </a:schemeClr>
                </a:solidFill>
                <a:ln>
                  <a:noFill/>
                </a:ln>
              </p:spPr>
              <p:txBody>
                <a:bodyPr anchor="ctr"/>
                <a:lstStyle/>
                <a:p>
                  <a:pPr algn="ctr"/>
                </a:p>
              </p:txBody>
            </p:sp>
            <p:sp>
              <p:nvSpPr>
                <p:cNvPr id="77" name="Freeform: Shape 20"/>
                <p:cNvSpPr/>
                <p:nvPr/>
              </p:nvSpPr>
              <p:spPr bwMode="auto">
                <a:xfrm>
                  <a:off x="5342238" y="2403801"/>
                  <a:ext cx="32650" cy="60438"/>
                </a:xfrm>
                <a:custGeom>
                  <a:avLst/>
                  <a:gdLst>
                    <a:gd name="T0" fmla="*/ 3 w 20"/>
                    <a:gd name="T1" fmla="*/ 13 h 37"/>
                    <a:gd name="T2" fmla="*/ 5 w 20"/>
                    <a:gd name="T3" fmla="*/ 27 h 37"/>
                    <a:gd name="T4" fmla="*/ 20 w 20"/>
                    <a:gd name="T5" fmla="*/ 27 h 37"/>
                    <a:gd name="T6" fmla="*/ 17 w 20"/>
                    <a:gd name="T7" fmla="*/ 9 h 37"/>
                    <a:gd name="T8" fmla="*/ 3 w 20"/>
                    <a:gd name="T9" fmla="*/ 13 h 37"/>
                  </a:gdLst>
                  <a:ahLst/>
                  <a:cxnLst>
                    <a:cxn ang="0">
                      <a:pos x="T0" y="T1"/>
                    </a:cxn>
                    <a:cxn ang="0">
                      <a:pos x="T2" y="T3"/>
                    </a:cxn>
                    <a:cxn ang="0">
                      <a:pos x="T4" y="T5"/>
                    </a:cxn>
                    <a:cxn ang="0">
                      <a:pos x="T6" y="T7"/>
                    </a:cxn>
                    <a:cxn ang="0">
                      <a:pos x="T8" y="T9"/>
                    </a:cxn>
                  </a:cxnLst>
                  <a:rect l="0" t="0" r="r" b="b"/>
                  <a:pathLst>
                    <a:path w="20" h="37">
                      <a:moveTo>
                        <a:pt x="3" y="13"/>
                      </a:moveTo>
                      <a:cubicBezTo>
                        <a:pt x="4" y="17"/>
                        <a:pt x="4" y="22"/>
                        <a:pt x="5" y="27"/>
                      </a:cubicBezTo>
                      <a:cubicBezTo>
                        <a:pt x="5" y="37"/>
                        <a:pt x="20" y="37"/>
                        <a:pt x="20" y="27"/>
                      </a:cubicBezTo>
                      <a:cubicBezTo>
                        <a:pt x="19" y="21"/>
                        <a:pt x="19" y="15"/>
                        <a:pt x="17" y="9"/>
                      </a:cubicBezTo>
                      <a:cubicBezTo>
                        <a:pt x="14" y="0"/>
                        <a:pt x="0" y="4"/>
                        <a:pt x="3" y="13"/>
                      </a:cubicBezTo>
                    </a:path>
                  </a:pathLst>
                </a:custGeom>
                <a:solidFill>
                  <a:schemeClr val="tx2">
                    <a:lumMod val="60000"/>
                    <a:lumOff val="40000"/>
                  </a:schemeClr>
                </a:solidFill>
                <a:ln>
                  <a:noFill/>
                </a:ln>
              </p:spPr>
              <p:txBody>
                <a:bodyPr anchor="ctr"/>
                <a:lstStyle/>
                <a:p>
                  <a:pPr algn="ctr"/>
                </a:p>
              </p:txBody>
            </p:sp>
            <p:sp>
              <p:nvSpPr>
                <p:cNvPr id="78" name="Freeform: Shape 21"/>
                <p:cNvSpPr/>
                <p:nvPr/>
              </p:nvSpPr>
              <p:spPr bwMode="auto">
                <a:xfrm>
                  <a:off x="4430811" y="2354479"/>
                  <a:ext cx="42376" cy="100035"/>
                </a:xfrm>
                <a:custGeom>
                  <a:avLst/>
                  <a:gdLst>
                    <a:gd name="T0" fmla="*/ 7 w 26"/>
                    <a:gd name="T1" fmla="*/ 9 h 61"/>
                    <a:gd name="T2" fmla="*/ 9 w 26"/>
                    <a:gd name="T3" fmla="*/ 53 h 61"/>
                    <a:gd name="T4" fmla="*/ 21 w 26"/>
                    <a:gd name="T5" fmla="*/ 45 h 61"/>
                    <a:gd name="T6" fmla="*/ 19 w 26"/>
                    <a:gd name="T7" fmla="*/ 17 h 61"/>
                    <a:gd name="T8" fmla="*/ 7 w 26"/>
                    <a:gd name="T9" fmla="*/ 9 h 61"/>
                  </a:gdLst>
                  <a:ahLst/>
                  <a:cxnLst>
                    <a:cxn ang="0">
                      <a:pos x="T0" y="T1"/>
                    </a:cxn>
                    <a:cxn ang="0">
                      <a:pos x="T2" y="T3"/>
                    </a:cxn>
                    <a:cxn ang="0">
                      <a:pos x="T4" y="T5"/>
                    </a:cxn>
                    <a:cxn ang="0">
                      <a:pos x="T6" y="T7"/>
                    </a:cxn>
                    <a:cxn ang="0">
                      <a:pos x="T8" y="T9"/>
                    </a:cxn>
                  </a:cxnLst>
                  <a:rect l="0" t="0" r="r" b="b"/>
                  <a:pathLst>
                    <a:path w="26" h="61">
                      <a:moveTo>
                        <a:pt x="7" y="9"/>
                      </a:moveTo>
                      <a:cubicBezTo>
                        <a:pt x="0" y="24"/>
                        <a:pt x="2" y="38"/>
                        <a:pt x="9" y="53"/>
                      </a:cubicBezTo>
                      <a:cubicBezTo>
                        <a:pt x="13" y="61"/>
                        <a:pt x="26" y="54"/>
                        <a:pt x="21" y="45"/>
                      </a:cubicBezTo>
                      <a:cubicBezTo>
                        <a:pt x="17" y="36"/>
                        <a:pt x="15" y="26"/>
                        <a:pt x="19" y="17"/>
                      </a:cubicBezTo>
                      <a:cubicBezTo>
                        <a:pt x="23" y="8"/>
                        <a:pt x="11" y="0"/>
                        <a:pt x="7" y="9"/>
                      </a:cubicBezTo>
                    </a:path>
                  </a:pathLst>
                </a:custGeom>
                <a:solidFill>
                  <a:schemeClr val="tx2">
                    <a:lumMod val="60000"/>
                    <a:lumOff val="40000"/>
                  </a:schemeClr>
                </a:solidFill>
                <a:ln>
                  <a:noFill/>
                </a:ln>
              </p:spPr>
              <p:txBody>
                <a:bodyPr anchor="ctr"/>
                <a:lstStyle/>
                <a:p>
                  <a:pPr algn="ctr"/>
                </a:p>
              </p:txBody>
            </p:sp>
            <p:sp>
              <p:nvSpPr>
                <p:cNvPr id="79" name="Freeform: Shape 22"/>
                <p:cNvSpPr/>
                <p:nvPr/>
              </p:nvSpPr>
              <p:spPr bwMode="auto">
                <a:xfrm>
                  <a:off x="4389825" y="2365594"/>
                  <a:ext cx="31261" cy="80583"/>
                </a:xfrm>
                <a:custGeom>
                  <a:avLst/>
                  <a:gdLst>
                    <a:gd name="T0" fmla="*/ 1 w 19"/>
                    <a:gd name="T1" fmla="*/ 10 h 49"/>
                    <a:gd name="T2" fmla="*/ 3 w 19"/>
                    <a:gd name="T3" fmla="*/ 40 h 49"/>
                    <a:gd name="T4" fmla="*/ 17 w 19"/>
                    <a:gd name="T5" fmla="*/ 36 h 49"/>
                    <a:gd name="T6" fmla="*/ 16 w 19"/>
                    <a:gd name="T7" fmla="*/ 10 h 49"/>
                    <a:gd name="T8" fmla="*/ 1 w 19"/>
                    <a:gd name="T9" fmla="*/ 10 h 49"/>
                  </a:gdLst>
                  <a:ahLst/>
                  <a:cxnLst>
                    <a:cxn ang="0">
                      <a:pos x="T0" y="T1"/>
                    </a:cxn>
                    <a:cxn ang="0">
                      <a:pos x="T2" y="T3"/>
                    </a:cxn>
                    <a:cxn ang="0">
                      <a:pos x="T4" y="T5"/>
                    </a:cxn>
                    <a:cxn ang="0">
                      <a:pos x="T6" y="T7"/>
                    </a:cxn>
                    <a:cxn ang="0">
                      <a:pos x="T8" y="T9"/>
                    </a:cxn>
                  </a:cxnLst>
                  <a:rect l="0" t="0" r="r" b="b"/>
                  <a:pathLst>
                    <a:path w="19" h="49">
                      <a:moveTo>
                        <a:pt x="1" y="10"/>
                      </a:moveTo>
                      <a:cubicBezTo>
                        <a:pt x="1" y="20"/>
                        <a:pt x="1" y="30"/>
                        <a:pt x="3" y="40"/>
                      </a:cubicBezTo>
                      <a:cubicBezTo>
                        <a:pt x="5" y="49"/>
                        <a:pt x="19" y="45"/>
                        <a:pt x="17" y="36"/>
                      </a:cubicBezTo>
                      <a:cubicBezTo>
                        <a:pt x="16" y="27"/>
                        <a:pt x="16" y="19"/>
                        <a:pt x="16" y="10"/>
                      </a:cubicBezTo>
                      <a:cubicBezTo>
                        <a:pt x="15" y="0"/>
                        <a:pt x="0" y="0"/>
                        <a:pt x="1" y="10"/>
                      </a:cubicBezTo>
                    </a:path>
                  </a:pathLst>
                </a:custGeom>
                <a:solidFill>
                  <a:schemeClr val="tx2">
                    <a:lumMod val="60000"/>
                    <a:lumOff val="40000"/>
                  </a:schemeClr>
                </a:solidFill>
                <a:ln>
                  <a:noFill/>
                </a:ln>
              </p:spPr>
              <p:txBody>
                <a:bodyPr anchor="ctr"/>
                <a:lstStyle/>
                <a:p>
                  <a:pPr algn="ctr"/>
                </a:p>
              </p:txBody>
            </p:sp>
          </p:grpSp>
        </p:grpSp>
      </p:grpSp>
      <p:grpSp>
        <p:nvGrpSpPr>
          <p:cNvPr id="6" name="Group 94"/>
          <p:cNvGrpSpPr/>
          <p:nvPr/>
        </p:nvGrpSpPr>
        <p:grpSpPr>
          <a:xfrm>
            <a:off x="3359114" y="1756721"/>
            <a:ext cx="2152273" cy="1159752"/>
            <a:chOff x="3209297" y="1880717"/>
            <a:chExt cx="2152273" cy="1159752"/>
          </a:xfrm>
        </p:grpSpPr>
        <p:grpSp>
          <p:nvGrpSpPr>
            <p:cNvPr id="60" name="Group 95"/>
            <p:cNvGrpSpPr/>
            <p:nvPr/>
          </p:nvGrpSpPr>
          <p:grpSpPr>
            <a:xfrm>
              <a:off x="3209297" y="1880717"/>
              <a:ext cx="714451" cy="714451"/>
              <a:chOff x="3209297" y="1880717"/>
              <a:chExt cx="714451" cy="714451"/>
            </a:xfrm>
          </p:grpSpPr>
          <p:sp>
            <p:nvSpPr>
              <p:cNvPr id="64" name="Oval 99"/>
              <p:cNvSpPr/>
              <p:nvPr/>
            </p:nvSpPr>
            <p:spPr>
              <a:xfrm flipH="1">
                <a:off x="3209297" y="1880717"/>
                <a:ext cx="714451" cy="7144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5" name="Freeform: Shape 100"/>
              <p:cNvSpPr/>
              <p:nvPr/>
            </p:nvSpPr>
            <p:spPr bwMode="auto">
              <a:xfrm>
                <a:off x="3422365" y="2082432"/>
                <a:ext cx="288315" cy="280876"/>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chemeClr val="bg1"/>
              </a:solidFill>
              <a:ln w="9525">
                <a:noFill/>
                <a:round/>
              </a:ln>
            </p:spPr>
            <p:txBody>
              <a:bodyPr anchor="ctr"/>
              <a:lstStyle/>
              <a:p>
                <a:pPr algn="ctr"/>
              </a:p>
            </p:txBody>
          </p:sp>
          <p:sp>
            <p:nvSpPr>
              <p:cNvPr id="66" name="Oval 101"/>
              <p:cNvSpPr/>
              <p:nvPr/>
            </p:nvSpPr>
            <p:spPr>
              <a:xfrm>
                <a:off x="3253577" y="1924997"/>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61" name="Group 96"/>
            <p:cNvGrpSpPr/>
            <p:nvPr/>
          </p:nvGrpSpPr>
          <p:grpSpPr>
            <a:xfrm>
              <a:off x="3817146" y="2237942"/>
              <a:ext cx="1544424" cy="802527"/>
              <a:chOff x="3817146" y="2237942"/>
              <a:chExt cx="1544424" cy="802527"/>
            </a:xfrm>
          </p:grpSpPr>
          <p:cxnSp>
            <p:nvCxnSpPr>
              <p:cNvPr id="62" name="Straight Connector 97"/>
              <p:cNvCxnSpPr/>
              <p:nvPr/>
            </p:nvCxnSpPr>
            <p:spPr>
              <a:xfrm flipV="1">
                <a:off x="3817146" y="2237942"/>
                <a:ext cx="767322" cy="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98"/>
              <p:cNvCxnSpPr/>
              <p:nvPr/>
            </p:nvCxnSpPr>
            <p:spPr>
              <a:xfrm>
                <a:off x="4580068" y="2237942"/>
                <a:ext cx="781502" cy="802527"/>
              </a:xfrm>
              <a:prstGeom prst="line">
                <a:avLst/>
              </a:prstGeom>
              <a:ln w="1270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7" name="Group 102"/>
          <p:cNvGrpSpPr/>
          <p:nvPr/>
        </p:nvGrpSpPr>
        <p:grpSpPr>
          <a:xfrm>
            <a:off x="3359114" y="4418913"/>
            <a:ext cx="2152273" cy="1161447"/>
            <a:chOff x="3209297" y="4542909"/>
            <a:chExt cx="2152273" cy="1161447"/>
          </a:xfrm>
        </p:grpSpPr>
        <p:grpSp>
          <p:nvGrpSpPr>
            <p:cNvPr id="53" name="Group 103"/>
            <p:cNvGrpSpPr/>
            <p:nvPr/>
          </p:nvGrpSpPr>
          <p:grpSpPr>
            <a:xfrm>
              <a:off x="3209297" y="4989905"/>
              <a:ext cx="714451" cy="714451"/>
              <a:chOff x="3209297" y="4989905"/>
              <a:chExt cx="714451" cy="714451"/>
            </a:xfrm>
          </p:grpSpPr>
          <p:sp>
            <p:nvSpPr>
              <p:cNvPr id="57" name="Oval 107"/>
              <p:cNvSpPr/>
              <p:nvPr/>
            </p:nvSpPr>
            <p:spPr>
              <a:xfrm flipH="1">
                <a:off x="3209297" y="4989905"/>
                <a:ext cx="714451" cy="7144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8" name="Freeform: Shape 108"/>
              <p:cNvSpPr/>
              <p:nvPr/>
            </p:nvSpPr>
            <p:spPr bwMode="auto">
              <a:xfrm>
                <a:off x="3413544" y="5190734"/>
                <a:ext cx="305956" cy="31279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bg1"/>
              </a:solidFill>
              <a:ln>
                <a:noFill/>
              </a:ln>
            </p:spPr>
            <p:txBody>
              <a:bodyPr anchor="ctr"/>
              <a:lstStyle/>
              <a:p>
                <a:pPr algn="ctr"/>
              </a:p>
            </p:txBody>
          </p:sp>
          <p:sp>
            <p:nvSpPr>
              <p:cNvPr id="59" name="Oval 109"/>
              <p:cNvSpPr/>
              <p:nvPr/>
            </p:nvSpPr>
            <p:spPr>
              <a:xfrm>
                <a:off x="3253577" y="5034185"/>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54" name="Group 104"/>
            <p:cNvGrpSpPr/>
            <p:nvPr/>
          </p:nvGrpSpPr>
          <p:grpSpPr>
            <a:xfrm>
              <a:off x="3817146" y="4542909"/>
              <a:ext cx="1544424" cy="804222"/>
              <a:chOff x="3817146" y="4542909"/>
              <a:chExt cx="1544424" cy="804222"/>
            </a:xfrm>
          </p:grpSpPr>
          <p:cxnSp>
            <p:nvCxnSpPr>
              <p:cNvPr id="55" name="Straight Connector 105"/>
              <p:cNvCxnSpPr/>
              <p:nvPr/>
            </p:nvCxnSpPr>
            <p:spPr>
              <a:xfrm flipV="1">
                <a:off x="3817146" y="5345436"/>
                <a:ext cx="767322" cy="1695"/>
              </a:xfrm>
              <a:prstGeom prst="line">
                <a:avLst/>
              </a:prstGeom>
              <a:ln w="127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106"/>
              <p:cNvCxnSpPr/>
              <p:nvPr/>
            </p:nvCxnSpPr>
            <p:spPr>
              <a:xfrm flipV="1">
                <a:off x="4580068" y="4542909"/>
                <a:ext cx="781502" cy="802527"/>
              </a:xfrm>
              <a:prstGeom prst="line">
                <a:avLst/>
              </a:prstGeom>
              <a:ln w="1270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8" name="Group 110"/>
          <p:cNvGrpSpPr/>
          <p:nvPr/>
        </p:nvGrpSpPr>
        <p:grpSpPr>
          <a:xfrm>
            <a:off x="3359114" y="2793117"/>
            <a:ext cx="1876011" cy="714451"/>
            <a:chOff x="3209297" y="2917113"/>
            <a:chExt cx="1876011" cy="714451"/>
          </a:xfrm>
        </p:grpSpPr>
        <p:grpSp>
          <p:nvGrpSpPr>
            <p:cNvPr id="44" name="Group 111"/>
            <p:cNvGrpSpPr/>
            <p:nvPr/>
          </p:nvGrpSpPr>
          <p:grpSpPr>
            <a:xfrm>
              <a:off x="3209297" y="2917113"/>
              <a:ext cx="714451" cy="714451"/>
              <a:chOff x="3209297" y="2917113"/>
              <a:chExt cx="714451" cy="714451"/>
            </a:xfrm>
          </p:grpSpPr>
          <p:sp>
            <p:nvSpPr>
              <p:cNvPr id="48" name="Oval 115"/>
              <p:cNvSpPr/>
              <p:nvPr/>
            </p:nvSpPr>
            <p:spPr>
              <a:xfrm flipH="1">
                <a:off x="3209297" y="2917113"/>
                <a:ext cx="714451" cy="714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49" name="Group 116"/>
              <p:cNvGrpSpPr/>
              <p:nvPr/>
            </p:nvGrpSpPr>
            <p:grpSpPr>
              <a:xfrm>
                <a:off x="3395973" y="3160070"/>
                <a:ext cx="341094" cy="268729"/>
                <a:chOff x="1058564" y="1781841"/>
                <a:chExt cx="649993" cy="512092"/>
              </a:xfrm>
              <a:solidFill>
                <a:schemeClr val="bg1"/>
              </a:solidFill>
            </p:grpSpPr>
            <p:sp>
              <p:nvSpPr>
                <p:cNvPr id="51" name="Freeform: Shape 118"/>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Freeform: Shape 119"/>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50" name="Oval 117"/>
              <p:cNvSpPr/>
              <p:nvPr/>
            </p:nvSpPr>
            <p:spPr>
              <a:xfrm>
                <a:off x="3253577" y="2961393"/>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45" name="Group 112"/>
            <p:cNvGrpSpPr/>
            <p:nvPr/>
          </p:nvGrpSpPr>
          <p:grpSpPr>
            <a:xfrm>
              <a:off x="3817146" y="3274339"/>
              <a:ext cx="1268162" cy="222914"/>
              <a:chOff x="3817146" y="3274339"/>
              <a:chExt cx="1268162" cy="222914"/>
            </a:xfrm>
          </p:grpSpPr>
          <p:cxnSp>
            <p:nvCxnSpPr>
              <p:cNvPr id="46" name="Straight Connector 113"/>
              <p:cNvCxnSpPr/>
              <p:nvPr/>
            </p:nvCxnSpPr>
            <p:spPr>
              <a:xfrm>
                <a:off x="3817146" y="3274339"/>
                <a:ext cx="644679" cy="528"/>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114"/>
              <p:cNvCxnSpPr/>
              <p:nvPr/>
            </p:nvCxnSpPr>
            <p:spPr>
              <a:xfrm>
                <a:off x="4428719" y="3274867"/>
                <a:ext cx="656589" cy="222386"/>
              </a:xfrm>
              <a:prstGeom prst="line">
                <a:avLst/>
              </a:prstGeom>
              <a:ln w="1270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9" name="Group 120"/>
          <p:cNvGrpSpPr/>
          <p:nvPr/>
        </p:nvGrpSpPr>
        <p:grpSpPr>
          <a:xfrm>
            <a:off x="3359114" y="3829513"/>
            <a:ext cx="1876004" cy="714451"/>
            <a:chOff x="3209297" y="3953509"/>
            <a:chExt cx="1876004" cy="714451"/>
          </a:xfrm>
        </p:grpSpPr>
        <p:grpSp>
          <p:nvGrpSpPr>
            <p:cNvPr id="34" name="Group 121"/>
            <p:cNvGrpSpPr/>
            <p:nvPr/>
          </p:nvGrpSpPr>
          <p:grpSpPr>
            <a:xfrm>
              <a:off x="3209297" y="3953509"/>
              <a:ext cx="714451" cy="714451"/>
              <a:chOff x="3209297" y="3953509"/>
              <a:chExt cx="714451" cy="714451"/>
            </a:xfrm>
          </p:grpSpPr>
          <p:sp>
            <p:nvSpPr>
              <p:cNvPr id="38" name="Oval 125"/>
              <p:cNvSpPr/>
              <p:nvPr/>
            </p:nvSpPr>
            <p:spPr>
              <a:xfrm flipH="1">
                <a:off x="3209297" y="3953509"/>
                <a:ext cx="714451" cy="714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9" name="Group 126"/>
              <p:cNvGrpSpPr/>
              <p:nvPr/>
            </p:nvGrpSpPr>
            <p:grpSpPr>
              <a:xfrm>
                <a:off x="3403764" y="4186113"/>
                <a:ext cx="325517" cy="249254"/>
                <a:chOff x="5552261" y="1554043"/>
                <a:chExt cx="363359" cy="278229"/>
              </a:xfrm>
              <a:solidFill>
                <a:schemeClr val="bg1"/>
              </a:solidFill>
            </p:grpSpPr>
            <p:sp>
              <p:nvSpPr>
                <p:cNvPr id="41" name="Freeform: Shape 128"/>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ln>
              </p:spPr>
              <p:txBody>
                <a:bodyPr anchor="ctr"/>
                <a:lstStyle/>
                <a:p>
                  <a:pPr algn="ctr"/>
                </a:p>
              </p:txBody>
            </p:sp>
            <p:sp>
              <p:nvSpPr>
                <p:cNvPr id="42" name="Freeform: Shape 129"/>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ln>
              </p:spPr>
              <p:txBody>
                <a:bodyPr anchor="ctr"/>
                <a:lstStyle/>
                <a:p>
                  <a:pPr algn="ctr"/>
                </a:p>
              </p:txBody>
            </p:sp>
            <p:sp>
              <p:nvSpPr>
                <p:cNvPr id="43" name="Rectangle 130"/>
                <p:cNvSpPr/>
                <p:nvPr/>
              </p:nvSpPr>
              <p:spPr bwMode="auto">
                <a:xfrm>
                  <a:off x="5710062" y="1715997"/>
                  <a:ext cx="45679" cy="18688"/>
                </a:xfrm>
                <a:prstGeom prst="rect">
                  <a:avLst/>
                </a:prstGeom>
                <a:grpFill/>
                <a:ln w="9525">
                  <a:noFill/>
                  <a:miter lim="800000"/>
                </a:ln>
              </p:spPr>
              <p:txBody>
                <a:bodyPr anchor="ctr"/>
                <a:lstStyle/>
                <a:p>
                  <a:pPr algn="ctr"/>
                </a:p>
              </p:txBody>
            </p:sp>
          </p:grpSp>
          <p:sp>
            <p:nvSpPr>
              <p:cNvPr id="40" name="Oval 127"/>
              <p:cNvSpPr/>
              <p:nvPr/>
            </p:nvSpPr>
            <p:spPr>
              <a:xfrm>
                <a:off x="3253577" y="3997789"/>
                <a:ext cx="625891" cy="62589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35" name="Group 122"/>
            <p:cNvGrpSpPr/>
            <p:nvPr/>
          </p:nvGrpSpPr>
          <p:grpSpPr>
            <a:xfrm>
              <a:off x="3817148" y="4088746"/>
              <a:ext cx="1268153" cy="222386"/>
              <a:chOff x="3817148" y="4088746"/>
              <a:chExt cx="1268153" cy="222386"/>
            </a:xfrm>
          </p:grpSpPr>
          <p:cxnSp>
            <p:nvCxnSpPr>
              <p:cNvPr id="36" name="Straight Connector 123"/>
              <p:cNvCxnSpPr/>
              <p:nvPr/>
            </p:nvCxnSpPr>
            <p:spPr>
              <a:xfrm>
                <a:off x="3817148" y="4310735"/>
                <a:ext cx="644676" cy="39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124"/>
              <p:cNvCxnSpPr/>
              <p:nvPr/>
            </p:nvCxnSpPr>
            <p:spPr>
              <a:xfrm flipV="1">
                <a:off x="4428713" y="4088746"/>
                <a:ext cx="656588" cy="222386"/>
              </a:xfrm>
              <a:prstGeom prst="line">
                <a:avLst/>
              </a:prstGeom>
              <a:ln w="1270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grpSp>
      </p:grpSp>
      <p:sp>
        <p:nvSpPr>
          <p:cNvPr id="10" name="Oval 132"/>
          <p:cNvSpPr/>
          <p:nvPr/>
        </p:nvSpPr>
        <p:spPr>
          <a:xfrm>
            <a:off x="5193240" y="2598326"/>
            <a:ext cx="2172447" cy="217244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b" anchorCtr="1">
            <a:normAutofit/>
          </a:bodyPr>
          <a:lstStyle/>
          <a:p>
            <a:pPr algn="ctr"/>
            <a:r>
              <a:rPr lang="zh-CN" altLang="en-US" sz="2800" b="1" dirty="0">
                <a:solidFill>
                  <a:schemeClr val="bg1"/>
                </a:solidFill>
              </a:rPr>
              <a:t>有效交际</a:t>
            </a:r>
            <a:endParaRPr lang="zh-CN" altLang="en-US" sz="2800" b="1" dirty="0">
              <a:solidFill>
                <a:schemeClr val="bg1"/>
              </a:solidFill>
            </a:endParaRPr>
          </a:p>
        </p:txBody>
      </p:sp>
      <p:sp>
        <p:nvSpPr>
          <p:cNvPr id="11" name="Oval 133"/>
          <p:cNvSpPr/>
          <p:nvPr/>
        </p:nvSpPr>
        <p:spPr>
          <a:xfrm>
            <a:off x="5326256" y="2731342"/>
            <a:ext cx="1906414" cy="19064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2" name="Group 134"/>
          <p:cNvGrpSpPr/>
          <p:nvPr/>
        </p:nvGrpSpPr>
        <p:grpSpPr>
          <a:xfrm>
            <a:off x="5727994" y="3007764"/>
            <a:ext cx="1005896" cy="663894"/>
            <a:chOff x="2141517" y="2373325"/>
            <a:chExt cx="476251" cy="314325"/>
          </a:xfrm>
          <a:solidFill>
            <a:schemeClr val="bg1"/>
          </a:solidFill>
        </p:grpSpPr>
        <p:sp>
          <p:nvSpPr>
            <p:cNvPr id="25" name="Rectangle 136"/>
            <p:cNvSpPr/>
            <p:nvPr/>
          </p:nvSpPr>
          <p:spPr bwMode="auto">
            <a:xfrm>
              <a:off x="2200255" y="2678125"/>
              <a:ext cx="387350" cy="9525"/>
            </a:xfrm>
            <a:prstGeom prst="rect">
              <a:avLst/>
            </a:prstGeom>
            <a:grpFill/>
            <a:ln w="9525">
              <a:noFill/>
              <a:miter lim="800000"/>
            </a:ln>
          </p:spPr>
          <p:txBody>
            <a:bodyPr anchor="ctr"/>
            <a:lstStyle/>
            <a:p>
              <a:pPr algn="ctr"/>
            </a:p>
          </p:txBody>
        </p:sp>
        <p:sp>
          <p:nvSpPr>
            <p:cNvPr id="26" name="Rectangle 137"/>
            <p:cNvSpPr/>
            <p:nvPr/>
          </p:nvSpPr>
          <p:spPr bwMode="auto">
            <a:xfrm>
              <a:off x="2517755" y="2468575"/>
              <a:ext cx="69850" cy="209550"/>
            </a:xfrm>
            <a:prstGeom prst="rect">
              <a:avLst/>
            </a:prstGeom>
            <a:grpFill/>
            <a:ln w="9525">
              <a:noFill/>
              <a:miter lim="800000"/>
            </a:ln>
          </p:spPr>
          <p:txBody>
            <a:bodyPr anchor="ctr"/>
            <a:lstStyle/>
            <a:p>
              <a:pPr algn="ctr"/>
            </a:p>
          </p:txBody>
        </p:sp>
        <p:sp>
          <p:nvSpPr>
            <p:cNvPr id="27" name="Rectangle 138"/>
            <p:cNvSpPr/>
            <p:nvPr/>
          </p:nvSpPr>
          <p:spPr bwMode="auto">
            <a:xfrm>
              <a:off x="2438380" y="2547950"/>
              <a:ext cx="69850" cy="130175"/>
            </a:xfrm>
            <a:prstGeom prst="rect">
              <a:avLst/>
            </a:prstGeom>
            <a:grpFill/>
            <a:ln w="9525">
              <a:noFill/>
              <a:miter lim="800000"/>
            </a:ln>
          </p:spPr>
          <p:txBody>
            <a:bodyPr anchor="ctr"/>
            <a:lstStyle/>
            <a:p>
              <a:pPr algn="ctr"/>
            </a:p>
          </p:txBody>
        </p:sp>
        <p:sp>
          <p:nvSpPr>
            <p:cNvPr id="28" name="Rectangle 139"/>
            <p:cNvSpPr/>
            <p:nvPr/>
          </p:nvSpPr>
          <p:spPr bwMode="auto">
            <a:xfrm>
              <a:off x="2359005" y="2592400"/>
              <a:ext cx="69850" cy="85725"/>
            </a:xfrm>
            <a:prstGeom prst="rect">
              <a:avLst/>
            </a:prstGeom>
            <a:grpFill/>
            <a:ln w="9525">
              <a:noFill/>
              <a:miter lim="800000"/>
            </a:ln>
          </p:spPr>
          <p:txBody>
            <a:bodyPr anchor="ctr"/>
            <a:lstStyle/>
            <a:p>
              <a:pPr algn="ctr"/>
            </a:p>
          </p:txBody>
        </p:sp>
        <p:sp>
          <p:nvSpPr>
            <p:cNvPr id="29" name="Rectangle 140"/>
            <p:cNvSpPr/>
            <p:nvPr/>
          </p:nvSpPr>
          <p:spPr bwMode="auto">
            <a:xfrm>
              <a:off x="2279630" y="2551125"/>
              <a:ext cx="69850" cy="127000"/>
            </a:xfrm>
            <a:prstGeom prst="rect">
              <a:avLst/>
            </a:prstGeom>
            <a:grpFill/>
            <a:ln w="9525">
              <a:noFill/>
              <a:miter lim="800000"/>
            </a:ln>
          </p:spPr>
          <p:txBody>
            <a:bodyPr anchor="ctr"/>
            <a:lstStyle/>
            <a:p>
              <a:pPr algn="ctr"/>
            </a:p>
          </p:txBody>
        </p:sp>
        <p:sp>
          <p:nvSpPr>
            <p:cNvPr id="30" name="Rectangle 141"/>
            <p:cNvSpPr/>
            <p:nvPr/>
          </p:nvSpPr>
          <p:spPr bwMode="auto">
            <a:xfrm>
              <a:off x="2200255" y="2587637"/>
              <a:ext cx="68263" cy="90488"/>
            </a:xfrm>
            <a:prstGeom prst="rect">
              <a:avLst/>
            </a:prstGeom>
            <a:grpFill/>
            <a:ln w="9525">
              <a:noFill/>
              <a:miter lim="800000"/>
            </a:ln>
          </p:spPr>
          <p:txBody>
            <a:bodyPr anchor="ctr"/>
            <a:lstStyle/>
            <a:p>
              <a:pPr algn="ctr"/>
            </a:p>
          </p:txBody>
        </p:sp>
        <p:sp>
          <p:nvSpPr>
            <p:cNvPr id="31" name="Freeform: Shape 142"/>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anchor="ctr"/>
            <a:lstStyle/>
            <a:p>
              <a:pPr algn="ctr"/>
            </a:p>
          </p:txBody>
        </p:sp>
        <p:sp>
          <p:nvSpPr>
            <p:cNvPr id="32" name="Freeform: Shape 143"/>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anchor="ctr"/>
            <a:lstStyle/>
            <a:p>
              <a:pPr algn="ctr"/>
            </a:p>
          </p:txBody>
        </p:sp>
        <p:sp>
          <p:nvSpPr>
            <p:cNvPr id="33" name="Freeform: Shape 144"/>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anchor="ctr"/>
            <a:lstStyle/>
            <a:p>
              <a:pPr algn="ctr"/>
            </a:p>
          </p:txBody>
        </p:sp>
      </p:grpSp>
      <p:sp>
        <p:nvSpPr>
          <p:cNvPr id="24" name="TextBox 147"/>
          <p:cNvSpPr txBox="1"/>
          <p:nvPr/>
        </p:nvSpPr>
        <p:spPr>
          <a:xfrm>
            <a:off x="4073525" y="1779270"/>
            <a:ext cx="2044700" cy="360045"/>
          </a:xfrm>
          <a:prstGeom prst="rect">
            <a:avLst/>
          </a:prstGeom>
          <a:noFill/>
        </p:spPr>
        <p:txBody>
          <a:bodyPr wrap="none" rIns="216000" anchor="b" anchorCtr="0">
            <a:noAutofit/>
          </a:bodyPr>
          <a:lstStyle/>
          <a:p>
            <a:pPr algn="l"/>
            <a:r>
              <a:rPr lang="zh-CN" altLang="en-US" sz="2000" b="1" dirty="0">
                <a:solidFill>
                  <a:schemeClr val="accent1">
                    <a:lumMod val="100000"/>
                  </a:schemeClr>
                </a:solidFill>
              </a:rPr>
              <a:t>交际对象</a:t>
            </a:r>
            <a:endParaRPr lang="zh-CN" altLang="en-US" sz="2000" b="1" dirty="0">
              <a:solidFill>
                <a:schemeClr val="accent1">
                  <a:lumMod val="100000"/>
                </a:schemeClr>
              </a:solidFill>
            </a:endParaRPr>
          </a:p>
        </p:txBody>
      </p:sp>
      <p:sp>
        <p:nvSpPr>
          <p:cNvPr id="22" name="TextBox 150"/>
          <p:cNvSpPr txBox="1"/>
          <p:nvPr/>
        </p:nvSpPr>
        <p:spPr>
          <a:xfrm>
            <a:off x="4029075" y="2790190"/>
            <a:ext cx="2044700" cy="360045"/>
          </a:xfrm>
          <a:prstGeom prst="rect">
            <a:avLst/>
          </a:prstGeom>
          <a:noFill/>
        </p:spPr>
        <p:txBody>
          <a:bodyPr wrap="none" rIns="216000" anchor="b" anchorCtr="0">
            <a:noAutofit/>
          </a:bodyPr>
          <a:lstStyle/>
          <a:p>
            <a:pPr algn="l"/>
            <a:r>
              <a:rPr lang="zh-CN" altLang="en-US" sz="2000" b="1">
                <a:solidFill>
                  <a:schemeClr val="accent2">
                    <a:lumMod val="100000"/>
                  </a:schemeClr>
                </a:solidFill>
              </a:rPr>
              <a:t>交际目的</a:t>
            </a:r>
            <a:endParaRPr lang="zh-CN" altLang="en-US" sz="2000" b="1">
              <a:solidFill>
                <a:schemeClr val="accent2">
                  <a:lumMod val="100000"/>
                </a:schemeClr>
              </a:solidFill>
            </a:endParaRPr>
          </a:p>
        </p:txBody>
      </p:sp>
      <p:sp>
        <p:nvSpPr>
          <p:cNvPr id="20" name="TextBox 153"/>
          <p:cNvSpPr txBox="1"/>
          <p:nvPr/>
        </p:nvSpPr>
        <p:spPr>
          <a:xfrm>
            <a:off x="4029075" y="4207510"/>
            <a:ext cx="2044700" cy="360045"/>
          </a:xfrm>
          <a:prstGeom prst="rect">
            <a:avLst/>
          </a:prstGeom>
          <a:noFill/>
        </p:spPr>
        <p:txBody>
          <a:bodyPr wrap="none" rIns="216000" anchor="b" anchorCtr="0">
            <a:noAutofit/>
          </a:bodyPr>
          <a:lstStyle/>
          <a:p>
            <a:pPr algn="l"/>
            <a:r>
              <a:rPr lang="zh-CN" altLang="en-US" sz="2000" b="1">
                <a:solidFill>
                  <a:schemeClr val="accent3">
                    <a:lumMod val="100000"/>
                  </a:schemeClr>
                </a:solidFill>
              </a:rPr>
              <a:t>交际内容</a:t>
            </a:r>
            <a:endParaRPr lang="zh-CN" altLang="en-US" sz="2000" b="1">
              <a:solidFill>
                <a:schemeClr val="accent3">
                  <a:lumMod val="100000"/>
                </a:schemeClr>
              </a:solidFill>
            </a:endParaRPr>
          </a:p>
        </p:txBody>
      </p:sp>
      <p:sp>
        <p:nvSpPr>
          <p:cNvPr id="18" name="TextBox 156"/>
          <p:cNvSpPr txBox="1"/>
          <p:nvPr/>
        </p:nvSpPr>
        <p:spPr>
          <a:xfrm>
            <a:off x="4029075" y="5222875"/>
            <a:ext cx="2044700" cy="360045"/>
          </a:xfrm>
          <a:prstGeom prst="rect">
            <a:avLst/>
          </a:prstGeom>
          <a:noFill/>
        </p:spPr>
        <p:txBody>
          <a:bodyPr wrap="none" rIns="216000" anchor="b" anchorCtr="0">
            <a:noAutofit/>
          </a:bodyPr>
          <a:lstStyle/>
          <a:p>
            <a:pPr algn="l"/>
            <a:r>
              <a:rPr lang="zh-CN" altLang="en-US" sz="2000" b="1">
                <a:solidFill>
                  <a:schemeClr val="accent4">
                    <a:lumMod val="100000"/>
                  </a:schemeClr>
                </a:solidFill>
              </a:rPr>
              <a:t>交际原则</a:t>
            </a:r>
            <a:endParaRPr lang="zh-CN" altLang="en-US" sz="2000" b="1">
              <a:solidFill>
                <a:schemeClr val="accent4">
                  <a:lumMod val="100000"/>
                </a:schemeClr>
              </a:solidFill>
            </a:endParaRPr>
          </a:p>
        </p:txBody>
      </p:sp>
      <p:sp>
        <p:nvSpPr>
          <p:cNvPr id="145"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146" name="文本框 145"/>
          <p:cNvSpPr txBox="1"/>
          <p:nvPr/>
        </p:nvSpPr>
        <p:spPr>
          <a:xfrm>
            <a:off x="1361440" y="446405"/>
            <a:ext cx="4490720" cy="460375"/>
          </a:xfrm>
          <a:prstGeom prst="rect">
            <a:avLst/>
          </a:prstGeom>
          <a:noFill/>
        </p:spPr>
        <p:txBody>
          <a:bodyPr wrap="square" rtlCol="0">
            <a:spAutoFit/>
          </a:bodyPr>
          <a:lstStyle/>
          <a:p>
            <a:pPr algn="l"/>
            <a:r>
              <a:rPr lang="zh-CN" altLang="en-US" sz="2400" b="1" dirty="0">
                <a:solidFill>
                  <a:schemeClr val="tx1">
                    <a:lumMod val="75000"/>
                    <a:lumOff val="25000"/>
                  </a:schemeClr>
                </a:solidFill>
              </a:rPr>
              <a:t>基于文化共情的审题与构思</a:t>
            </a:r>
            <a:endParaRPr lang="zh-CN" altLang="en-US" sz="2400" b="1" dirty="0">
              <a:solidFill>
                <a:schemeClr val="tx1">
                  <a:lumMod val="75000"/>
                  <a:lumOff val="25000"/>
                </a:schemeClr>
              </a:solidFill>
            </a:endParaRPr>
          </a:p>
        </p:txBody>
      </p:sp>
      <p:cxnSp>
        <p:nvCxnSpPr>
          <p:cNvPr id="148" name="直接连接符 147"/>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rot="19800000">
            <a:off x="7659370" y="3259455"/>
            <a:ext cx="4599305" cy="2584450"/>
          </a:xfrm>
          <a:prstGeom prst="rect">
            <a:avLst/>
          </a:prstGeom>
          <a:noFill/>
        </p:spPr>
        <p:txBody>
          <a:bodyPr wrap="square" rtlCol="0">
            <a:spAutoFit/>
          </a:bodyPr>
          <a:p>
            <a:pPr>
              <a:lnSpc>
                <a:spcPct val="150000"/>
              </a:lnSpc>
            </a:pPr>
            <a:r>
              <a:rPr lang="en-US" altLang="zh-CN"/>
              <a:t>  </a:t>
            </a:r>
            <a:r>
              <a:t>假如你是李华，在“中国-爱尔兰文化节”活动中结识了爱尔兰朋友Chris，现在他已回国，请你给他写</a:t>
            </a:r>
            <a:r>
              <a:rPr lang="zh-CN"/>
              <a:t>一</a:t>
            </a:r>
            <a:r>
              <a:t>封邮件</a:t>
            </a:r>
            <a:r>
              <a:rPr lang="zh-CN" altLang="en-US"/>
              <a:t>，内容包括：</a:t>
            </a:r>
            <a:endParaRPr lang="zh-CN" altLang="en-US"/>
          </a:p>
          <a:p>
            <a:pPr>
              <a:lnSpc>
                <a:spcPct val="150000"/>
              </a:lnSpc>
            </a:pPr>
            <a:r>
              <a:rPr lang="en-US" altLang="zh-CN"/>
              <a:t>1. </a:t>
            </a:r>
            <a:r>
              <a:t>回忆活动经历；</a:t>
            </a:r>
          </a:p>
          <a:p>
            <a:pPr>
              <a:lnSpc>
                <a:spcPct val="150000"/>
              </a:lnSpc>
            </a:pPr>
            <a:r>
              <a:t>2. 分享个人</a:t>
            </a:r>
            <a:r>
              <a:rPr lang="zh-CN"/>
              <a:t>收获</a:t>
            </a:r>
            <a:r>
              <a:t>；</a:t>
            </a:r>
          </a:p>
          <a:p>
            <a:pPr>
              <a:lnSpc>
                <a:spcPct val="150000"/>
              </a:lnSpc>
            </a:pPr>
            <a:r>
              <a:t>3. 希望保持联系。</a:t>
            </a:r>
          </a:p>
        </p:txBody>
      </p:sp>
      <p:sp>
        <p:nvSpPr>
          <p:cNvPr id="149" name="Rectangle 146"/>
          <p:cNvSpPr/>
          <p:nvPr/>
        </p:nvSpPr>
        <p:spPr>
          <a:xfrm>
            <a:off x="309110" y="1617863"/>
            <a:ext cx="2971800" cy="523875"/>
          </a:xfrm>
          <a:prstGeom prst="rect">
            <a:avLst/>
          </a:prstGeom>
        </p:spPr>
        <p:txBody>
          <a:bodyPr wrap="square" rIns="216000">
            <a:noAutofit/>
          </a:bodyPr>
          <a:p>
            <a:pPr algn="l">
              <a:lnSpc>
                <a:spcPct val="120000"/>
              </a:lnSpc>
            </a:pPr>
            <a:r>
              <a:rPr lang="zh-CN" altLang="en-US" sz="1600" b="1" dirty="0">
                <a:solidFill>
                  <a:schemeClr val="tx1">
                    <a:lumMod val="65000"/>
                    <a:lumOff val="35000"/>
                  </a:schemeClr>
                </a:solidFill>
              </a:rPr>
              <a:t>李华与Chris在中国-爱尔兰文化节相互认识，并成为朋友。</a:t>
            </a:r>
            <a:endParaRPr lang="zh-CN" altLang="en-US" sz="1600" b="1" dirty="0">
              <a:solidFill>
                <a:schemeClr val="tx1">
                  <a:lumMod val="65000"/>
                  <a:lumOff val="35000"/>
                </a:schemeClr>
              </a:solidFill>
            </a:endParaRPr>
          </a:p>
        </p:txBody>
      </p:sp>
      <p:sp>
        <p:nvSpPr>
          <p:cNvPr id="150" name="Rectangle 149"/>
          <p:cNvSpPr/>
          <p:nvPr/>
        </p:nvSpPr>
        <p:spPr>
          <a:xfrm>
            <a:off x="392295" y="2627205"/>
            <a:ext cx="2805430" cy="523875"/>
          </a:xfrm>
          <a:prstGeom prst="rect">
            <a:avLst/>
          </a:prstGeom>
        </p:spPr>
        <p:txBody>
          <a:bodyPr wrap="square" rIns="216000">
            <a:noAutofit/>
          </a:bodyPr>
          <a:p>
            <a:pPr algn="l">
              <a:lnSpc>
                <a:spcPct val="120000"/>
              </a:lnSpc>
            </a:pPr>
            <a:r>
              <a:rPr lang="zh-CN" altLang="en-US" sz="1600" b="1">
                <a:solidFill>
                  <a:schemeClr val="tx1">
                    <a:lumMod val="65000"/>
                    <a:lumOff val="35000"/>
                  </a:schemeClr>
                </a:solidFill>
              </a:rPr>
              <a:t>进一步加深彼此友谊，加强文化互动和两国文化理解</a:t>
            </a:r>
            <a:endParaRPr lang="zh-CN" altLang="en-US" sz="1600" b="1">
              <a:solidFill>
                <a:schemeClr val="tx1">
                  <a:lumMod val="65000"/>
                  <a:lumOff val="35000"/>
                </a:schemeClr>
              </a:solidFill>
            </a:endParaRPr>
          </a:p>
        </p:txBody>
      </p:sp>
      <p:sp>
        <p:nvSpPr>
          <p:cNvPr id="151" name="Rectangle 152"/>
          <p:cNvSpPr/>
          <p:nvPr/>
        </p:nvSpPr>
        <p:spPr>
          <a:xfrm>
            <a:off x="309245" y="3671570"/>
            <a:ext cx="3385185" cy="1327150"/>
          </a:xfrm>
          <a:prstGeom prst="rect">
            <a:avLst/>
          </a:prstGeom>
        </p:spPr>
        <p:txBody>
          <a:bodyPr wrap="square" rIns="216000">
            <a:noAutofit/>
          </a:bodyPr>
          <a:p>
            <a:pPr algn="l">
              <a:lnSpc>
                <a:spcPct val="120000"/>
              </a:lnSpc>
            </a:pPr>
            <a:r>
              <a:rPr lang="zh-CN" altLang="en-US" sz="1600" b="1">
                <a:solidFill>
                  <a:schemeClr val="tx1">
                    <a:lumMod val="65000"/>
                    <a:lumOff val="35000"/>
                  </a:schemeClr>
                </a:solidFill>
              </a:rPr>
              <a:t>1. 回忆活动经历</a:t>
            </a:r>
            <a:r>
              <a:rPr lang="zh-CN" altLang="en-US" sz="1600" b="1">
                <a:solidFill>
                  <a:srgbClr val="002060"/>
                </a:solidFill>
              </a:rPr>
              <a:t>（</a:t>
            </a:r>
            <a:r>
              <a:rPr lang="zh-CN" altLang="en-US" sz="1600" b="1" u="sng">
                <a:solidFill>
                  <a:srgbClr val="C00000"/>
                </a:solidFill>
              </a:rPr>
              <a:t>双方</a:t>
            </a:r>
            <a:r>
              <a:rPr lang="zh-CN" altLang="en-US" sz="1600" b="1">
                <a:solidFill>
                  <a:srgbClr val="002060"/>
                </a:solidFill>
              </a:rPr>
              <a:t>的活动有趣且有情）</a:t>
            </a:r>
            <a:endParaRPr lang="zh-CN" altLang="en-US" sz="1600" b="1">
              <a:solidFill>
                <a:schemeClr val="tx1">
                  <a:lumMod val="65000"/>
                  <a:lumOff val="35000"/>
                </a:schemeClr>
              </a:solidFill>
            </a:endParaRPr>
          </a:p>
          <a:p>
            <a:pPr algn="l">
              <a:lnSpc>
                <a:spcPct val="120000"/>
              </a:lnSpc>
            </a:pPr>
            <a:r>
              <a:rPr lang="zh-CN" altLang="en-US" sz="1600" b="1">
                <a:solidFill>
                  <a:schemeClr val="tx1">
                    <a:lumMod val="65000"/>
                    <a:lumOff val="35000"/>
                  </a:schemeClr>
                </a:solidFill>
              </a:rPr>
              <a:t>2. 分享个人收获</a:t>
            </a:r>
            <a:r>
              <a:rPr lang="zh-CN" altLang="en-US" sz="1600" b="1">
                <a:solidFill>
                  <a:srgbClr val="002060"/>
                </a:solidFill>
              </a:rPr>
              <a:t>（</a:t>
            </a:r>
            <a:r>
              <a:rPr lang="zh-CN" altLang="en-US" sz="1600" b="1" u="sng">
                <a:solidFill>
                  <a:srgbClr val="C00000"/>
                </a:solidFill>
              </a:rPr>
              <a:t>个人</a:t>
            </a:r>
            <a:r>
              <a:rPr lang="zh-CN" altLang="en-US" sz="1600" b="1">
                <a:solidFill>
                  <a:srgbClr val="002060"/>
                </a:solidFill>
              </a:rPr>
              <a:t>对爱尔兰文化具体而真实的了解和热爱）</a:t>
            </a:r>
            <a:endParaRPr lang="zh-CN" altLang="en-US" sz="1600" b="1">
              <a:solidFill>
                <a:schemeClr val="tx1">
                  <a:lumMod val="65000"/>
                  <a:lumOff val="35000"/>
                </a:schemeClr>
              </a:solidFill>
            </a:endParaRPr>
          </a:p>
          <a:p>
            <a:pPr algn="l">
              <a:lnSpc>
                <a:spcPct val="120000"/>
              </a:lnSpc>
            </a:pPr>
            <a:r>
              <a:rPr lang="zh-CN" altLang="en-US" sz="1600" b="1">
                <a:solidFill>
                  <a:schemeClr val="tx1">
                    <a:lumMod val="65000"/>
                    <a:lumOff val="35000"/>
                  </a:schemeClr>
                </a:solidFill>
              </a:rPr>
              <a:t>3. 希望保持联系</a:t>
            </a:r>
            <a:r>
              <a:rPr lang="zh-CN" altLang="en-US" sz="1600" b="1">
                <a:solidFill>
                  <a:srgbClr val="002060"/>
                </a:solidFill>
              </a:rPr>
              <a:t>（互访，互学）</a:t>
            </a:r>
            <a:r>
              <a:rPr lang="zh-CN" altLang="en-US" sz="1600" b="1">
                <a:solidFill>
                  <a:schemeClr val="tx1">
                    <a:lumMod val="65000"/>
                    <a:lumOff val="35000"/>
                  </a:schemeClr>
                </a:solidFill>
              </a:rPr>
              <a:t> </a:t>
            </a:r>
            <a:endParaRPr lang="zh-CN" altLang="en-US" sz="1600" b="1">
              <a:solidFill>
                <a:schemeClr val="tx1">
                  <a:lumMod val="65000"/>
                  <a:lumOff val="35000"/>
                </a:schemeClr>
              </a:solidFill>
            </a:endParaRPr>
          </a:p>
        </p:txBody>
      </p:sp>
      <p:sp>
        <p:nvSpPr>
          <p:cNvPr id="152" name="Rectangle 155"/>
          <p:cNvSpPr/>
          <p:nvPr/>
        </p:nvSpPr>
        <p:spPr>
          <a:xfrm>
            <a:off x="309245" y="5379720"/>
            <a:ext cx="3386455" cy="1002030"/>
          </a:xfrm>
          <a:prstGeom prst="rect">
            <a:avLst/>
          </a:prstGeom>
        </p:spPr>
        <p:txBody>
          <a:bodyPr wrap="square" rIns="216000">
            <a:noAutofit/>
          </a:bodyPr>
          <a:p>
            <a:pPr algn="l">
              <a:lnSpc>
                <a:spcPct val="120000"/>
              </a:lnSpc>
            </a:pPr>
            <a:r>
              <a:rPr lang="zh-CN" altLang="en-US" sz="1600" b="1">
                <a:solidFill>
                  <a:schemeClr val="tx1">
                    <a:lumMod val="65000"/>
                    <a:lumOff val="35000"/>
                  </a:schemeClr>
                </a:solidFill>
              </a:rPr>
              <a:t>从全球文明的整体性视野，以文化共情</a:t>
            </a:r>
            <a:r>
              <a:rPr lang="zh-CN" altLang="en-US" sz="1600" b="1">
                <a:solidFill>
                  <a:srgbClr val="002060"/>
                </a:solidFill>
              </a:rPr>
              <a:t>（开放包容，相互欣赏，彼此吸引）</a:t>
            </a:r>
            <a:r>
              <a:rPr lang="zh-CN" altLang="en-US" sz="1600" b="1">
                <a:solidFill>
                  <a:schemeClr val="tx1">
                    <a:lumMod val="65000"/>
                    <a:lumOff val="35000"/>
                  </a:schemeClr>
                </a:solidFill>
              </a:rPr>
              <a:t>，促进友情， 增强交流。</a:t>
            </a:r>
            <a:endParaRPr lang="en-US" altLang="zh-CN" sz="1600" b="1">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fade">
                                      <p:cBhvr>
                                        <p:cTn id="47" dur="2000"/>
                                        <p:tgtEl>
                                          <p:spTgt spid="149"/>
                                        </p:tgtEl>
                                      </p:cBhvr>
                                    </p:animEffect>
                                    <p:anim calcmode="lin" valueType="num">
                                      <p:cBhvr>
                                        <p:cTn id="48" dur="2000" fill="hold"/>
                                        <p:tgtEl>
                                          <p:spTgt spid="149"/>
                                        </p:tgtEl>
                                        <p:attrNameLst>
                                          <p:attrName>ppt_w</p:attrName>
                                        </p:attrNameLst>
                                      </p:cBhvr>
                                      <p:tavLst>
                                        <p:tav tm="0" fmla="#ppt_w*sin(2.5*pi*$)">
                                          <p:val>
                                            <p:fltVal val="0"/>
                                          </p:val>
                                        </p:tav>
                                        <p:tav tm="100000">
                                          <p:val>
                                            <p:fltVal val="1"/>
                                          </p:val>
                                        </p:tav>
                                      </p:tavLst>
                                    </p:anim>
                                    <p:anim calcmode="lin" valueType="num">
                                      <p:cBhvr>
                                        <p:cTn id="49" dur="2000" fill="hold"/>
                                        <p:tgtEl>
                                          <p:spTgt spid="149"/>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grpId="0" nodeType="clickEffect">
                                  <p:stCondLst>
                                    <p:cond delay="0"/>
                                  </p:stCondLst>
                                  <p:childTnLst>
                                    <p:set>
                                      <p:cBhvr>
                                        <p:cTn id="53" dur="1" fill="hold">
                                          <p:stCondLst>
                                            <p:cond delay="0"/>
                                          </p:stCondLst>
                                        </p:cTn>
                                        <p:tgtEl>
                                          <p:spTgt spid="150"/>
                                        </p:tgtEl>
                                        <p:attrNameLst>
                                          <p:attrName>style.visibility</p:attrName>
                                        </p:attrNameLst>
                                      </p:cBhvr>
                                      <p:to>
                                        <p:strVal val="visible"/>
                                      </p:to>
                                    </p:set>
                                    <p:animEffect transition="in" filter="fade">
                                      <p:cBhvr>
                                        <p:cTn id="54" dur="2000"/>
                                        <p:tgtEl>
                                          <p:spTgt spid="150"/>
                                        </p:tgtEl>
                                      </p:cBhvr>
                                    </p:animEffect>
                                    <p:anim calcmode="lin" valueType="num">
                                      <p:cBhvr>
                                        <p:cTn id="55" dur="2000" fill="hold"/>
                                        <p:tgtEl>
                                          <p:spTgt spid="150"/>
                                        </p:tgtEl>
                                        <p:attrNameLst>
                                          <p:attrName>ppt_w</p:attrName>
                                        </p:attrNameLst>
                                      </p:cBhvr>
                                      <p:tavLst>
                                        <p:tav tm="0" fmla="#ppt_w*sin(2.5*pi*$)">
                                          <p:val>
                                            <p:fltVal val="0"/>
                                          </p:val>
                                        </p:tav>
                                        <p:tav tm="100000">
                                          <p:val>
                                            <p:fltVal val="1"/>
                                          </p:val>
                                        </p:tav>
                                      </p:tavLst>
                                    </p:anim>
                                    <p:anim calcmode="lin" valueType="num">
                                      <p:cBhvr>
                                        <p:cTn id="56" dur="2000" fill="hold"/>
                                        <p:tgtEl>
                                          <p:spTgt spid="150"/>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grpId="0" nodeType="click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fade">
                                      <p:cBhvr>
                                        <p:cTn id="61" dur="2000"/>
                                        <p:tgtEl>
                                          <p:spTgt spid="151"/>
                                        </p:tgtEl>
                                      </p:cBhvr>
                                    </p:animEffect>
                                    <p:anim calcmode="lin" valueType="num">
                                      <p:cBhvr>
                                        <p:cTn id="62" dur="2000" fill="hold"/>
                                        <p:tgtEl>
                                          <p:spTgt spid="151"/>
                                        </p:tgtEl>
                                        <p:attrNameLst>
                                          <p:attrName>ppt_w</p:attrName>
                                        </p:attrNameLst>
                                      </p:cBhvr>
                                      <p:tavLst>
                                        <p:tav tm="0" fmla="#ppt_w*sin(2.5*pi*$)">
                                          <p:val>
                                            <p:fltVal val="0"/>
                                          </p:val>
                                        </p:tav>
                                        <p:tav tm="100000">
                                          <p:val>
                                            <p:fltVal val="1"/>
                                          </p:val>
                                        </p:tav>
                                      </p:tavLst>
                                    </p:anim>
                                    <p:anim calcmode="lin" valueType="num">
                                      <p:cBhvr>
                                        <p:cTn id="63" dur="2000" fill="hold"/>
                                        <p:tgtEl>
                                          <p:spTgt spid="151"/>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0" nodeType="click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fade">
                                      <p:cBhvr>
                                        <p:cTn id="68" dur="2000"/>
                                        <p:tgtEl>
                                          <p:spTgt spid="152"/>
                                        </p:tgtEl>
                                      </p:cBhvr>
                                    </p:animEffect>
                                    <p:anim calcmode="lin" valueType="num">
                                      <p:cBhvr>
                                        <p:cTn id="69" dur="2000" fill="hold"/>
                                        <p:tgtEl>
                                          <p:spTgt spid="152"/>
                                        </p:tgtEl>
                                        <p:attrNameLst>
                                          <p:attrName>ppt_w</p:attrName>
                                        </p:attrNameLst>
                                      </p:cBhvr>
                                      <p:tavLst>
                                        <p:tav tm="0" fmla="#ppt_w*sin(2.5*pi*$)">
                                          <p:val>
                                            <p:fltVal val="0"/>
                                          </p:val>
                                        </p:tav>
                                        <p:tav tm="100000">
                                          <p:val>
                                            <p:fltVal val="1"/>
                                          </p:val>
                                        </p:tav>
                                      </p:tavLst>
                                    </p:anim>
                                    <p:anim calcmode="lin" valueType="num">
                                      <p:cBhvr>
                                        <p:cTn id="70" dur="2000" fill="hold"/>
                                        <p:tgtEl>
                                          <p:spTgt spid="1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3" grpId="0"/>
      <p:bldP spid="3" grpId="1"/>
      <p:bldP spid="149" grpId="0"/>
      <p:bldP spid="149" grpId="1"/>
      <p:bldP spid="150" grpId="0"/>
      <p:bldP spid="150" grpId="1"/>
      <p:bldP spid="151" grpId="0"/>
      <p:bldP spid="151" grpId="1"/>
      <p:bldP spid="152" grpId="0"/>
      <p:bldP spid="15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2883535" cy="460375"/>
          </a:xfrm>
          <a:prstGeom prst="rect">
            <a:avLst/>
          </a:prstGeom>
          <a:noFill/>
        </p:spPr>
        <p:txBody>
          <a:bodyPr wrap="none" rtlCol="0">
            <a:spAutoFit/>
          </a:bodyPr>
          <a:lstStyle/>
          <a:p>
            <a:pPr algn="l"/>
            <a:r>
              <a:rPr sz="2400" b="1" dirty="0">
                <a:solidFill>
                  <a:schemeClr val="tx1">
                    <a:lumMod val="75000"/>
                    <a:lumOff val="25000"/>
                  </a:schemeClr>
                </a:solidFill>
              </a:rPr>
              <a:t>首段——</a:t>
            </a:r>
            <a:r>
              <a:rPr lang="en-US" sz="2400" b="1" dirty="0">
                <a:solidFill>
                  <a:schemeClr val="tx1">
                    <a:lumMod val="75000"/>
                    <a:lumOff val="25000"/>
                  </a:schemeClr>
                </a:solidFill>
              </a:rPr>
              <a:t> </a:t>
            </a:r>
            <a:r>
              <a:rPr lang="zh-CN" sz="2400" b="1" dirty="0">
                <a:solidFill>
                  <a:schemeClr val="tx1">
                    <a:lumMod val="75000"/>
                    <a:lumOff val="25000"/>
                  </a:schemeClr>
                </a:solidFill>
              </a:rPr>
              <a:t>问候</a:t>
            </a:r>
            <a:r>
              <a:rPr sz="2400" b="1" dirty="0">
                <a:solidFill>
                  <a:schemeClr val="tx1">
                    <a:lumMod val="75000"/>
                    <a:lumOff val="25000"/>
                  </a:schemeClr>
                </a:solidFill>
              </a:rPr>
              <a:t>+背景</a:t>
            </a:r>
            <a:endParaRPr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17855" y="1300480"/>
            <a:ext cx="5056505" cy="583565"/>
          </a:xfrm>
          <a:prstGeom prst="rect">
            <a:avLst/>
          </a:prstGeom>
          <a:noFill/>
        </p:spPr>
        <p:txBody>
          <a:bodyPr wrap="square" rtlCol="0">
            <a:spAutoFit/>
          </a:bodyPr>
          <a:p>
            <a:pPr marL="457200" indent="-457200">
              <a:buFont typeface="Wingdings" panose="05000000000000000000" charset="0"/>
              <a:buChar char="Ø"/>
            </a:pPr>
            <a:r>
              <a:rPr lang="en-US" altLang="zh-CN" sz="3200" b="1">
                <a:solidFill>
                  <a:srgbClr val="3275C8"/>
                </a:solidFill>
              </a:rPr>
              <a:t>Greetings:</a:t>
            </a:r>
            <a:endParaRPr lang="en-US" altLang="zh-CN" sz="3200" b="1">
              <a:solidFill>
                <a:srgbClr val="3275C8"/>
              </a:solidFill>
            </a:endParaRPr>
          </a:p>
        </p:txBody>
      </p:sp>
      <p:sp>
        <p:nvSpPr>
          <p:cNvPr id="4" name="内容占位符 1"/>
          <p:cNvSpPr>
            <a:spLocks noGrp="1"/>
          </p:cNvSpPr>
          <p:nvPr/>
        </p:nvSpPr>
        <p:spPr>
          <a:xfrm>
            <a:off x="617855" y="1884045"/>
            <a:ext cx="10162540" cy="1612265"/>
          </a:xfrm>
          <a:prstGeom prst="rect">
            <a:avLst/>
          </a:prstGeom>
        </p:spPr>
        <p:txBody>
          <a:bodyPr vert="horz" lIns="90170" tIns="46990" rIns="90170" bIns="4699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9pPr>
          </a:lstStyle>
          <a:p>
            <a:pPr>
              <a:lnSpc>
                <a:spcPts val="2880"/>
              </a:lnSpc>
            </a:pPr>
            <a:r>
              <a:rPr lang="en-US" sz="2400" b="1" spc="0" dirty="0">
                <a:solidFill>
                  <a:schemeClr val="tx1"/>
                </a:solidFill>
                <a:latin typeface="Times New Roman" panose="02020603050405020304" charset="0"/>
                <a:ea typeface="+mn-ea"/>
                <a:cs typeface="Times New Roman" panose="02020603050405020304" charset="0"/>
              </a:rPr>
              <a:t>How is everything going?</a:t>
            </a:r>
            <a:endParaRPr lang="en-US" sz="2400" b="1" spc="0" dirty="0">
              <a:solidFill>
                <a:schemeClr val="tx1"/>
              </a:solidFill>
              <a:latin typeface="Times New Roman" panose="02020603050405020304" charset="0"/>
              <a:ea typeface="+mn-ea"/>
              <a:cs typeface="Times New Roman" panose="02020603050405020304" charset="0"/>
            </a:endParaRPr>
          </a:p>
          <a:p>
            <a:pPr>
              <a:lnSpc>
                <a:spcPts val="2880"/>
              </a:lnSpc>
            </a:pPr>
            <a:r>
              <a:rPr lang="en-US" sz="2400" b="1" spc="0" dirty="0">
                <a:solidFill>
                  <a:schemeClr val="tx1"/>
                </a:solidFill>
                <a:latin typeface="Times New Roman" panose="02020603050405020304" charset="0"/>
                <a:ea typeface="+mn-ea"/>
                <a:cs typeface="Times New Roman" panose="02020603050405020304" charset="0"/>
              </a:rPr>
              <a:t>I hope everything goes well with you.</a:t>
            </a:r>
            <a:endParaRPr lang="en-US" sz="2400" b="1" spc="0" dirty="0">
              <a:solidFill>
                <a:schemeClr val="tx1"/>
              </a:solidFill>
              <a:latin typeface="Times New Roman" panose="02020603050405020304" charset="0"/>
              <a:ea typeface="+mn-ea"/>
              <a:cs typeface="Times New Roman" panose="02020603050405020304" charset="0"/>
            </a:endParaRPr>
          </a:p>
          <a:p>
            <a:pPr>
              <a:lnSpc>
                <a:spcPts val="2880"/>
              </a:lnSpc>
            </a:pPr>
            <a:r>
              <a:rPr lang="en-US" sz="2400" b="1" spc="0" dirty="0">
                <a:solidFill>
                  <a:schemeClr val="tx1"/>
                </a:solidFill>
                <a:latin typeface="Times New Roman" panose="02020603050405020304" charset="0"/>
                <a:ea typeface="+mn-ea"/>
                <a:cs typeface="Times New Roman" panose="02020603050405020304" charset="0"/>
              </a:rPr>
              <a:t>I hope this letter finds you well.</a:t>
            </a:r>
            <a:endParaRPr lang="en-US" sz="2400" b="1" spc="0" dirty="0">
              <a:solidFill>
                <a:schemeClr val="tx1"/>
              </a:solidFill>
              <a:latin typeface="Times New Roman" panose="02020603050405020304" charset="0"/>
              <a:ea typeface="+mn-ea"/>
              <a:cs typeface="Times New Roman" panose="02020603050405020304" charset="0"/>
            </a:endParaRPr>
          </a:p>
        </p:txBody>
      </p:sp>
      <p:sp>
        <p:nvSpPr>
          <p:cNvPr id="5" name="文本框 4"/>
          <p:cNvSpPr txBox="1"/>
          <p:nvPr/>
        </p:nvSpPr>
        <p:spPr>
          <a:xfrm>
            <a:off x="610870" y="3579886"/>
            <a:ext cx="5056505" cy="583565"/>
          </a:xfrm>
          <a:prstGeom prst="rect">
            <a:avLst/>
          </a:prstGeom>
          <a:noFill/>
        </p:spPr>
        <p:txBody>
          <a:bodyPr wrap="square" rtlCol="0">
            <a:spAutoFit/>
          </a:bodyPr>
          <a:lstStyle/>
          <a:p>
            <a:pPr marL="457200" indent="-457200">
              <a:buFont typeface="Wingdings" panose="05000000000000000000" charset="0"/>
              <a:buChar char="Ø"/>
            </a:pPr>
            <a:r>
              <a:rPr lang="en-US" altLang="zh-CN" sz="3200" b="1" dirty="0">
                <a:solidFill>
                  <a:srgbClr val="3275C8"/>
                </a:solidFill>
              </a:rPr>
              <a:t>Background:</a:t>
            </a:r>
            <a:endParaRPr lang="en-US" altLang="zh-CN" sz="3200" b="1" dirty="0">
              <a:solidFill>
                <a:srgbClr val="3275C8"/>
              </a:solidFill>
            </a:endParaRPr>
          </a:p>
        </p:txBody>
      </p:sp>
      <p:sp>
        <p:nvSpPr>
          <p:cNvPr id="8" name="文本框 7"/>
          <p:cNvSpPr txBox="1"/>
          <p:nvPr/>
        </p:nvSpPr>
        <p:spPr>
          <a:xfrm>
            <a:off x="617855" y="5183606"/>
            <a:ext cx="11170920" cy="829945"/>
          </a:xfrm>
          <a:prstGeom prst="rect">
            <a:avLst/>
          </a:prstGeom>
          <a:noFill/>
        </p:spPr>
        <p:txBody>
          <a:bodyPr wrap="square" rtlCol="0" anchor="t">
            <a:spAutoFit/>
          </a:bodyPr>
          <a:lstStyle/>
          <a:p>
            <a:pPr marL="457200" indent="-457200">
              <a:lnSpc>
                <a:spcPct val="100000"/>
              </a:lnSpc>
              <a:buFont typeface="Arial" panose="020B0604020202020204" pitchFamily="34" charset="0"/>
              <a:buChar char="•"/>
            </a:pPr>
            <a:r>
              <a:rPr sz="2400" b="1" dirty="0">
                <a:latin typeface="Times New Roman" panose="02020603050405020304" charset="0"/>
                <a:cs typeface="Times New Roman" panose="02020603050405020304" charset="0"/>
                <a:sym typeface="微软雅黑" panose="020B0503020204020204" pitchFamily="34" charset="-122"/>
              </a:rPr>
              <a:t>Despite the separation since our acquaintance in </a:t>
            </a:r>
            <a:r>
              <a:rPr sz="2400" b="1" dirty="0">
                <a:solidFill>
                  <a:srgbClr val="FF0000"/>
                </a:solidFill>
                <a:latin typeface="Times New Roman" panose="02020603050405020304" charset="0"/>
                <a:cs typeface="Times New Roman" panose="02020603050405020304" charset="0"/>
                <a:sym typeface="微软雅黑" panose="020B0503020204020204" pitchFamily="34" charset="-122"/>
              </a:rPr>
              <a:t>the Sino-Irish Culture Festival</a:t>
            </a:r>
            <a:r>
              <a:rPr sz="2400" b="1" dirty="0">
                <a:latin typeface="Times New Roman" panose="02020603050405020304" charset="0"/>
                <a:cs typeface="Times New Roman" panose="02020603050405020304" charset="0"/>
                <a:sym typeface="微软雅黑" panose="020B0503020204020204" pitchFamily="34" charset="-122"/>
              </a:rPr>
              <a:t>, cherished </a:t>
            </a:r>
            <a:r>
              <a:rPr sz="2400" b="1" dirty="0">
                <a:solidFill>
                  <a:srgbClr val="FF0000"/>
                </a:solidFill>
                <a:latin typeface="Times New Roman" panose="02020603050405020304" charset="0"/>
                <a:cs typeface="Times New Roman" panose="02020603050405020304" charset="0"/>
                <a:sym typeface="微软雅黑" panose="020B0503020204020204" pitchFamily="34" charset="-122"/>
              </a:rPr>
              <a:t>memories came crowding </a:t>
            </a:r>
            <a:r>
              <a:rPr sz="2400" b="1" dirty="0" smtClean="0">
                <a:solidFill>
                  <a:srgbClr val="FF0000"/>
                </a:solidFill>
                <a:latin typeface="Times New Roman" panose="02020603050405020304" charset="0"/>
                <a:cs typeface="Times New Roman" panose="02020603050405020304" charset="0"/>
                <a:sym typeface="微软雅黑" panose="020B0503020204020204" pitchFamily="34" charset="-122"/>
              </a:rPr>
              <a:t>in</a:t>
            </a:r>
            <a:r>
              <a:rPr lang="en-US" sz="2400" b="1" dirty="0" smtClean="0">
                <a:solidFill>
                  <a:srgbClr val="FF0000"/>
                </a:solidFill>
                <a:latin typeface="Times New Roman" panose="02020603050405020304" charset="0"/>
                <a:cs typeface="Times New Roman" panose="02020603050405020304" charset="0"/>
                <a:sym typeface="微软雅黑" panose="020B0503020204020204" pitchFamily="34" charset="-122"/>
              </a:rPr>
              <a:t> </a:t>
            </a:r>
            <a:r>
              <a:rPr lang="en-US" sz="2400" b="1" dirty="0" smtClean="0">
                <a:latin typeface="Times New Roman" panose="02020603050405020304" charset="0"/>
                <a:cs typeface="Times New Roman" panose="02020603050405020304" charset="0"/>
                <a:sym typeface="微软雅黑" panose="020B0503020204020204" pitchFamily="34" charset="-122"/>
              </a:rPr>
              <a:t>on</a:t>
            </a:r>
            <a:r>
              <a:rPr sz="2400" b="1" dirty="0" smtClean="0">
                <a:latin typeface="Times New Roman" panose="02020603050405020304" charset="0"/>
                <a:cs typeface="Times New Roman" panose="02020603050405020304" charset="0"/>
                <a:sym typeface="微软雅黑" panose="020B0503020204020204" pitchFamily="34" charset="-122"/>
              </a:rPr>
              <a:t> </a:t>
            </a:r>
            <a:r>
              <a:rPr sz="2400" b="1" dirty="0">
                <a:latin typeface="Times New Roman" panose="02020603050405020304" charset="0"/>
                <a:cs typeface="Times New Roman" panose="02020603050405020304" charset="0"/>
                <a:sym typeface="微软雅黑" panose="020B0503020204020204" pitchFamily="34" charset="-122"/>
              </a:rPr>
              <a:t>my mind.</a:t>
            </a:r>
            <a:endParaRPr lang="zh-CN" altLang="en-US" sz="2400" dirty="0"/>
          </a:p>
        </p:txBody>
      </p:sp>
      <p:sp>
        <p:nvSpPr>
          <p:cNvPr id="9" name="文本框 8"/>
          <p:cNvSpPr txBox="1"/>
          <p:nvPr/>
        </p:nvSpPr>
        <p:spPr>
          <a:xfrm>
            <a:off x="617855" y="4353560"/>
            <a:ext cx="11036935" cy="829945"/>
          </a:xfrm>
          <a:prstGeom prst="rect">
            <a:avLst/>
          </a:prstGeom>
          <a:noFill/>
        </p:spPr>
        <p:txBody>
          <a:bodyPr wrap="square" rtlCol="0" anchor="t">
            <a:spAutoFit/>
          </a:bodyPr>
          <a:lstStyle/>
          <a:p>
            <a:pPr marL="457200" indent="-457200" fontAlgn="auto">
              <a:lnSpc>
                <a:spcPts val="2880"/>
              </a:lnSpc>
              <a:buFont typeface="Arial" panose="020B0604020202020204" pitchFamily="34" charset="0"/>
              <a:buChar char="•"/>
            </a:pPr>
            <a:r>
              <a:rPr lang="en-US" sz="2400" b="1" dirty="0">
                <a:latin typeface="Times New Roman" panose="02020603050405020304" charset="0"/>
                <a:cs typeface="Times New Roman" panose="02020603050405020304" charset="0"/>
                <a:sym typeface="微软雅黑" panose="020B0503020204020204" pitchFamily="34" charset="-122"/>
              </a:rPr>
              <a:t>It has been a month since we </a:t>
            </a:r>
            <a:r>
              <a:rPr lang="en-US" sz="2400" b="1" dirty="0" smtClean="0">
                <a:latin typeface="Times New Roman" panose="02020603050405020304" charset="0"/>
                <a:cs typeface="Times New Roman" panose="02020603050405020304" charset="0"/>
                <a:sym typeface="微软雅黑" panose="020B0503020204020204" pitchFamily="34" charset="-122"/>
              </a:rPr>
              <a:t>got acquainted </a:t>
            </a:r>
            <a:r>
              <a:rPr lang="en-US" sz="2400" b="1" dirty="0">
                <a:latin typeface="Times New Roman" panose="02020603050405020304" charset="0"/>
                <a:cs typeface="Times New Roman" panose="02020603050405020304" charset="0"/>
                <a:sym typeface="微软雅黑" panose="020B0503020204020204" pitchFamily="34" charset="-122"/>
              </a:rPr>
              <a:t>in the </a:t>
            </a:r>
            <a:r>
              <a:rPr sz="2400" b="1" dirty="0">
                <a:solidFill>
                  <a:srgbClr val="FF0000"/>
                </a:solidFill>
                <a:latin typeface="Times New Roman" panose="02020603050405020304" charset="0"/>
                <a:cs typeface="Times New Roman" panose="02020603050405020304" charset="0"/>
                <a:sym typeface="微软雅黑" panose="020B0503020204020204" pitchFamily="34" charset="-122"/>
              </a:rPr>
              <a:t>Sino-Irish Culture Festival</a:t>
            </a:r>
            <a:r>
              <a:rPr lang="en-US" sz="2400" b="1" dirty="0">
                <a:solidFill>
                  <a:srgbClr val="FF0000"/>
                </a:solidFill>
                <a:latin typeface="Times New Roman" panose="02020603050405020304" charset="0"/>
                <a:cs typeface="Times New Roman" panose="02020603050405020304" charset="0"/>
                <a:sym typeface="微软雅黑" panose="020B0503020204020204" pitchFamily="34" charset="-122"/>
              </a:rPr>
              <a:t>, but the cherished memories are kept fresh </a:t>
            </a:r>
            <a:r>
              <a:rPr lang="en-US" sz="2400" b="1" dirty="0" smtClean="0">
                <a:solidFill>
                  <a:srgbClr val="FF0000"/>
                </a:solidFill>
                <a:latin typeface="Times New Roman" panose="02020603050405020304" charset="0"/>
                <a:cs typeface="Times New Roman" panose="02020603050405020304" charset="0"/>
                <a:sym typeface="微软雅黑" panose="020B0503020204020204" pitchFamily="34" charset="-122"/>
              </a:rPr>
              <a:t>in my </a:t>
            </a:r>
            <a:r>
              <a:rPr lang="en-US" sz="2400" b="1" dirty="0">
                <a:solidFill>
                  <a:srgbClr val="FF0000"/>
                </a:solidFill>
                <a:latin typeface="Times New Roman" panose="02020603050405020304" charset="0"/>
                <a:cs typeface="Times New Roman" panose="02020603050405020304" charset="0"/>
                <a:sym typeface="微软雅黑" panose="020B0503020204020204" pitchFamily="34" charset="-122"/>
              </a:rPr>
              <a:t>mind</a:t>
            </a:r>
            <a:r>
              <a:rPr sz="2400" b="1" dirty="0">
                <a:latin typeface="Times New Roman" panose="02020603050405020304" charset="0"/>
                <a:cs typeface="Times New Roman" panose="02020603050405020304" charset="0"/>
                <a:sym typeface="微软雅黑" panose="020B0503020204020204" pitchFamily="34" charset="-122"/>
              </a:rPr>
              <a:t>.</a:t>
            </a:r>
            <a:r>
              <a:rPr lang="en-US" sz="2400" b="1" dirty="0">
                <a:latin typeface="Times New Roman" panose="02020603050405020304" charset="0"/>
                <a:cs typeface="Times New Roman" panose="02020603050405020304" charset="0"/>
                <a:sym typeface="微软雅黑" panose="020B0503020204020204" pitchFamily="34" charset="-122"/>
              </a:rPr>
              <a:t> </a:t>
            </a:r>
            <a:endParaRPr lang="zh-CN" altLang="en-US" sz="2400" dirty="0"/>
          </a:p>
        </p:txBody>
      </p:sp>
      <p:sp>
        <p:nvSpPr>
          <p:cNvPr id="18" name="Rectangle: Rounded Corners 6"/>
          <p:cNvSpPr/>
          <p:nvPr/>
        </p:nvSpPr>
        <p:spPr>
          <a:xfrm>
            <a:off x="7027527" y="1079897"/>
            <a:ext cx="3669679" cy="1164364"/>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9" name="Rectangle 7"/>
          <p:cNvSpPr/>
          <p:nvPr/>
        </p:nvSpPr>
        <p:spPr>
          <a:xfrm>
            <a:off x="10697206" y="1222843"/>
            <a:ext cx="650720" cy="878471"/>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0" name="Rectangle 8"/>
          <p:cNvSpPr/>
          <p:nvPr/>
        </p:nvSpPr>
        <p:spPr>
          <a:xfrm>
            <a:off x="10901999" y="1413032"/>
            <a:ext cx="136994" cy="100111"/>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2" name="Straight Connector 10"/>
          <p:cNvCxnSpPr/>
          <p:nvPr/>
        </p:nvCxnSpPr>
        <p:spPr>
          <a:xfrm>
            <a:off x="10751504" y="1662713"/>
            <a:ext cx="43798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10901364" y="1811812"/>
            <a:ext cx="136994" cy="100111"/>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7" name="文本框 6"/>
          <p:cNvSpPr txBox="1"/>
          <p:nvPr/>
        </p:nvSpPr>
        <p:spPr>
          <a:xfrm>
            <a:off x="7027545" y="1167765"/>
            <a:ext cx="3517900" cy="829945"/>
          </a:xfrm>
          <a:prstGeom prst="rect">
            <a:avLst/>
          </a:prstGeom>
          <a:noFill/>
        </p:spPr>
        <p:txBody>
          <a:bodyPr wrap="square" rtlCol="0" anchor="t">
            <a:spAutoFit/>
          </a:bodyPr>
          <a:p>
            <a:r>
              <a:rPr lang="en-US" altLang="zh-CN" sz="1600" b="1">
                <a:solidFill>
                  <a:schemeClr val="bg1"/>
                </a:solidFill>
              </a:rPr>
              <a:t>   </a:t>
            </a:r>
            <a:r>
              <a:rPr lang="zh-CN" altLang="en-US" sz="1600" b="1">
                <a:solidFill>
                  <a:schemeClr val="bg1"/>
                </a:solidFill>
              </a:rPr>
              <a:t>假如你是李华，在</a:t>
            </a:r>
            <a:r>
              <a:rPr lang="en-US" altLang="zh-CN" sz="1600" b="1">
                <a:solidFill>
                  <a:schemeClr val="bg1"/>
                </a:solidFill>
              </a:rPr>
              <a:t>“</a:t>
            </a:r>
            <a:r>
              <a:rPr lang="zh-CN" altLang="en-US" sz="1600" b="1">
                <a:solidFill>
                  <a:schemeClr val="bg1"/>
                </a:solidFill>
              </a:rPr>
              <a:t>中国-爱尔兰文化节</a:t>
            </a:r>
            <a:r>
              <a:rPr lang="en-US" altLang="zh-CN" sz="1600" b="1">
                <a:solidFill>
                  <a:schemeClr val="bg1"/>
                </a:solidFill>
              </a:rPr>
              <a:t>”</a:t>
            </a:r>
            <a:r>
              <a:rPr lang="zh-CN" altLang="en-US" sz="1600" b="1">
                <a:solidFill>
                  <a:schemeClr val="bg1"/>
                </a:solidFill>
              </a:rPr>
              <a:t>活动中结识了爱尔兰朋友Chris，现在他已回国，请你给他写封邮件</a:t>
            </a:r>
            <a:endParaRPr lang="zh-CN" altLang="en-US" sz="1600" b="1">
              <a:solidFill>
                <a:schemeClr val="bg1"/>
              </a:solidFill>
            </a:endParaRPr>
          </a:p>
        </p:txBody>
      </p:sp>
      <p:sp>
        <p:nvSpPr>
          <p:cNvPr id="37" name="Freeform: Shape 34"/>
          <p:cNvSpPr/>
          <p:nvPr/>
        </p:nvSpPr>
        <p:spPr bwMode="auto">
          <a:xfrm>
            <a:off x="10208521" y="1723393"/>
            <a:ext cx="337485" cy="277384"/>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stretch>
            <a:fillRect/>
          </a:stretch>
        </p:blipFill>
        <p:spPr>
          <a:xfrm>
            <a:off x="7048500" y="1269365"/>
            <a:ext cx="5143500" cy="4827905"/>
          </a:xfrm>
          <a:prstGeom prst="rect">
            <a:avLst/>
          </a:prstGeom>
        </p:spPr>
      </p:pic>
      <p:pic>
        <p:nvPicPr>
          <p:cNvPr id="22" name="图片占位符 21"/>
          <p:cNvPicPr>
            <a:picLocks noChangeAspect="1"/>
          </p:cNvPicPr>
          <p:nvPr>
            <p:ph type="pic" sz="quarter" idx="10"/>
          </p:nvPr>
        </p:nvPicPr>
        <p:blipFill>
          <a:blip r:embed="rId2"/>
          <a:srcRect t="26154"/>
          <a:stretch>
            <a:fillRect/>
          </a:stretch>
        </p:blipFill>
        <p:spPr>
          <a:xfrm>
            <a:off x="0" y="1269365"/>
            <a:ext cx="4621530" cy="4828540"/>
          </a:xfrm>
          <a:prstGeom prst="rect">
            <a:avLst/>
          </a:prstGeom>
        </p:spPr>
      </p:pic>
      <p:grpSp>
        <p:nvGrpSpPr>
          <p:cNvPr id="3" name="16134e45-233c-44ca-9d98-6a3972dfaa2f"/>
          <p:cNvGrpSpPr>
            <a:grpSpLocks noChangeAspect="1"/>
          </p:cNvGrpSpPr>
          <p:nvPr/>
        </p:nvGrpSpPr>
        <p:grpSpPr>
          <a:xfrm>
            <a:off x="655457" y="1267778"/>
            <a:ext cx="11618457" cy="4829810"/>
            <a:chOff x="573542" y="1013778"/>
            <a:chExt cx="11618457" cy="4829810"/>
          </a:xfrm>
        </p:grpSpPr>
        <p:sp>
          <p:nvSpPr>
            <p:cNvPr id="6" name="平行四边形 5"/>
            <p:cNvSpPr/>
            <p:nvPr/>
          </p:nvSpPr>
          <p:spPr>
            <a:xfrm>
              <a:off x="1580652" y="1013778"/>
              <a:ext cx="8961755" cy="4829175"/>
            </a:xfrm>
            <a:prstGeom prst="parallelogram">
              <a:avLst>
                <a:gd name="adj" fmla="val 584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直角三角形 6"/>
            <p:cNvSpPr/>
            <p:nvPr/>
          </p:nvSpPr>
          <p:spPr>
            <a:xfrm flipH="1">
              <a:off x="10791824" y="3557588"/>
              <a:ext cx="1400175" cy="228600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 name="文本框 4"/>
            <p:cNvSpPr txBox="1"/>
            <p:nvPr/>
          </p:nvSpPr>
          <p:spPr>
            <a:xfrm>
              <a:off x="4977902" y="4723448"/>
              <a:ext cx="2886075" cy="713740"/>
            </a:xfrm>
            <a:prstGeom prst="rect">
              <a:avLst/>
            </a:prstGeom>
            <a:noFill/>
          </p:spPr>
          <p:txBody>
            <a:bodyPr wrap="square" lIns="72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桐乡市高级中学 俞莺婕常山一中</a:t>
              </a:r>
              <a:r>
                <a:rPr kumimoji="0" lang="en-US" altLang="zh-CN" sz="20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     </a:t>
              </a:r>
              <a:r>
                <a:rPr kumimoji="0" lang="zh-CN" altLang="en-US" sz="20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吴俊峰</a:t>
              </a:r>
              <a:endParaRPr kumimoji="0" lang="zh-CN" altLang="en-US" sz="20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endParaRPr>
            </a:p>
          </p:txBody>
        </p:sp>
        <p:sp>
          <p:nvSpPr>
            <p:cNvPr id="9" name="矩形 8"/>
            <p:cNvSpPr/>
            <p:nvPr/>
          </p:nvSpPr>
          <p:spPr>
            <a:xfrm>
              <a:off x="3985397" y="1293813"/>
              <a:ext cx="4870450" cy="2604770"/>
            </a:xfrm>
            <a:prstGeom prst="rect">
              <a:avLst/>
            </a:prstGeom>
          </p:spPr>
          <p:txBody>
            <a:bodyPr wrap="none" lIns="0" tIns="0" rIns="0" bIns="0">
              <a:noAutofit/>
            </a:bodyPr>
            <a:lstStyle/>
            <a:p>
              <a:pPr marL="0" marR="0" lvl="0" indent="0" algn="l" defTabSz="914400" rtl="0" fontAlgn="auto">
                <a:lnSpc>
                  <a:spcPts val="876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     </a:t>
              </a:r>
              <a:r>
                <a:rPr kumimoji="0" lang="zh-CN" altLang="en-US" sz="54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融文化共情，</a:t>
              </a:r>
              <a:endParaRPr kumimoji="0" lang="zh-CN" altLang="en-US" sz="54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endParaRPr>
            </a:p>
            <a:p>
              <a:pPr marL="0" marR="0" lvl="0" indent="0" algn="l" defTabSz="914400" rtl="0" fontAlgn="auto">
                <a:lnSpc>
                  <a:spcPts val="8760"/>
                </a:lnSpc>
                <a:spcBef>
                  <a:spcPts val="0"/>
                </a:spcBef>
                <a:spcAft>
                  <a:spcPts val="0"/>
                </a:spcAft>
                <a:buClrTx/>
                <a:buSzTx/>
                <a:buFontTx/>
                <a:buNone/>
                <a:defRPr/>
              </a:pPr>
              <a:r>
                <a:rPr kumimoji="0" lang="zh-CN" altLang="en-US" sz="54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rPr>
                <a:t>促有效交际</a:t>
              </a:r>
              <a:endParaRPr kumimoji="0" lang="zh-CN" altLang="en-US" sz="54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cs"/>
              </a:endParaRPr>
            </a:p>
          </p:txBody>
        </p:sp>
        <p:sp>
          <p:nvSpPr>
            <p:cNvPr id="13" name="矩形 12"/>
            <p:cNvSpPr/>
            <p:nvPr/>
          </p:nvSpPr>
          <p:spPr>
            <a:xfrm>
              <a:off x="573542" y="1449717"/>
              <a:ext cx="2224314" cy="369332"/>
            </a:xfrm>
            <a:prstGeom prst="rect">
              <a:avLst/>
            </a:prstGeom>
          </p:spPr>
          <p:txBody>
            <a:bodyPr wrap="none" lIns="72000" tIns="0" rIns="72000" bIns="0">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4"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15" name="文本框 14"/>
          <p:cNvSpPr txBox="1"/>
          <p:nvPr/>
        </p:nvSpPr>
        <p:spPr>
          <a:xfrm>
            <a:off x="1128408" y="355218"/>
            <a:ext cx="3789680" cy="368300"/>
          </a:xfrm>
          <a:prstGeom prst="rect">
            <a:avLst/>
          </a:prstGeom>
          <a:noFill/>
        </p:spPr>
        <p:txBody>
          <a:bodyPr wrap="none" rtlCol="0">
            <a:spAutoFit/>
          </a:bodyPr>
          <a:lstStyle/>
          <a:p>
            <a:pPr algn="l"/>
            <a:r>
              <a:rPr lang="zh-CN" altLang="en-US" b="1" dirty="0">
                <a:solidFill>
                  <a:schemeClr val="tx1">
                    <a:lumMod val="75000"/>
                    <a:lumOff val="25000"/>
                  </a:schemeClr>
                </a:solidFill>
              </a:rPr>
              <a:t>2022年1月高考浙江英语应用文讲评</a:t>
            </a:r>
            <a:endParaRPr lang="zh-CN" altLang="en-US" b="1" dirty="0">
              <a:solidFill>
                <a:schemeClr val="tx1">
                  <a:lumMod val="75000"/>
                  <a:lumOff val="25000"/>
                </a:schemeClr>
              </a:solidFill>
            </a:endParaRPr>
          </a:p>
        </p:txBody>
      </p:sp>
      <p:sp>
        <p:nvSpPr>
          <p:cNvPr id="16" name="文本框 15"/>
          <p:cNvSpPr txBox="1"/>
          <p:nvPr/>
        </p:nvSpPr>
        <p:spPr>
          <a:xfrm>
            <a:off x="1128408" y="660061"/>
            <a:ext cx="5849620" cy="260350"/>
          </a:xfrm>
          <a:prstGeom prst="rect">
            <a:avLst/>
          </a:prstGeom>
          <a:noFill/>
        </p:spPr>
        <p:txBody>
          <a:bodyPr wrap="none" rtlCol="0">
            <a:spAutoFit/>
          </a:bodyPr>
          <a:lstStyle/>
          <a:p>
            <a:pPr algn="l"/>
            <a:r>
              <a:rPr lang="en-US" altLang="zh-CN" sz="1100" dirty="0">
                <a:solidFill>
                  <a:schemeClr val="tx1">
                    <a:lumMod val="50000"/>
                    <a:lumOff val="50000"/>
                  </a:schemeClr>
                </a:solidFill>
              </a:rPr>
              <a:t>January 2022 College Entrance Examination of Zhejiang English practical writing comments</a:t>
            </a:r>
            <a:endParaRPr lang="en-US" altLang="zh-CN" sz="1100" dirty="0">
              <a:solidFill>
                <a:schemeClr val="tx1">
                  <a:lumMod val="50000"/>
                  <a:lumOff val="50000"/>
                </a:schemeClr>
              </a:solidFill>
            </a:endParaRPr>
          </a:p>
        </p:txBody>
      </p:sp>
      <p:cxnSp>
        <p:nvCxnSpPr>
          <p:cNvPr id="17" name="直接连接符 16"/>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3662680" cy="460375"/>
          </a:xfrm>
          <a:prstGeom prst="rect">
            <a:avLst/>
          </a:prstGeom>
          <a:noFill/>
        </p:spPr>
        <p:txBody>
          <a:bodyPr wrap="none" rtlCol="0">
            <a:spAutoFit/>
          </a:bodyPr>
          <a:lstStyle/>
          <a:p>
            <a:pPr algn="l"/>
            <a:r>
              <a:rPr sz="2400" b="1" dirty="0">
                <a:solidFill>
                  <a:schemeClr val="tx1">
                    <a:lumMod val="75000"/>
                    <a:lumOff val="25000"/>
                  </a:schemeClr>
                </a:solidFill>
              </a:rPr>
              <a:t>要点拓展1——</a:t>
            </a:r>
            <a:r>
              <a:rPr lang="en-US" sz="2400" b="1" dirty="0">
                <a:solidFill>
                  <a:schemeClr val="tx1">
                    <a:lumMod val="75000"/>
                    <a:lumOff val="25000"/>
                  </a:schemeClr>
                </a:solidFill>
              </a:rPr>
              <a:t> </a:t>
            </a:r>
            <a:r>
              <a:rPr lang="zh-CN" sz="2400" b="1" dirty="0">
                <a:solidFill>
                  <a:schemeClr val="tx1">
                    <a:lumMod val="75000"/>
                    <a:lumOff val="25000"/>
                  </a:schemeClr>
                </a:solidFill>
              </a:rPr>
              <a:t>问候</a:t>
            </a:r>
            <a:r>
              <a:rPr sz="2400" b="1" dirty="0">
                <a:solidFill>
                  <a:schemeClr val="tx1">
                    <a:lumMod val="75000"/>
                    <a:lumOff val="25000"/>
                  </a:schemeClr>
                </a:solidFill>
              </a:rPr>
              <a:t>+背景</a:t>
            </a:r>
            <a:endParaRPr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rot="0">
            <a:off x="7334250" y="443230"/>
            <a:ext cx="4320540" cy="3493135"/>
            <a:chOff x="719138" y="1461721"/>
            <a:chExt cx="5480843" cy="4431321"/>
          </a:xfrm>
        </p:grpSpPr>
        <p:sp>
          <p:nvSpPr>
            <p:cNvPr id="10" name="Rectangle: Rounded Corners 6"/>
            <p:cNvSpPr/>
            <p:nvPr/>
          </p:nvSpPr>
          <p:spPr>
            <a:xfrm>
              <a:off x="719138" y="1461721"/>
              <a:ext cx="4655342" cy="147710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Rectangle 7"/>
            <p:cNvSpPr/>
            <p:nvPr/>
          </p:nvSpPr>
          <p:spPr>
            <a:xfrm>
              <a:off x="5374480" y="1643062"/>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Rectangle 8"/>
            <p:cNvSpPr/>
            <p:nvPr/>
          </p:nvSpPr>
          <p:spPr>
            <a:xfrm>
              <a:off x="5700335" y="18319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Rectangle 9"/>
            <p:cNvSpPr/>
            <p:nvPr/>
          </p:nvSpPr>
          <p:spPr>
            <a:xfrm>
              <a:off x="5700335" y="24415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14" name="Straight Connector 10"/>
            <p:cNvCxnSpPr/>
            <p:nvPr/>
          </p:nvCxnSpPr>
          <p:spPr>
            <a:xfrm>
              <a:off x="5509418" y="2200274"/>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11"/>
            <p:cNvSpPr/>
            <p:nvPr/>
          </p:nvSpPr>
          <p:spPr>
            <a:xfrm>
              <a:off x="719138" y="2938828"/>
              <a:ext cx="4655342" cy="1477108"/>
            </a:xfrm>
            <a:prstGeom prst="round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4" name="Rectangle 12"/>
            <p:cNvSpPr/>
            <p:nvPr/>
          </p:nvSpPr>
          <p:spPr>
            <a:xfrm>
              <a:off x="5374480" y="3120169"/>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Rectangle 13"/>
            <p:cNvSpPr/>
            <p:nvPr/>
          </p:nvSpPr>
          <p:spPr>
            <a:xfrm>
              <a:off x="5700335" y="33090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Rectangle 14"/>
            <p:cNvSpPr/>
            <p:nvPr/>
          </p:nvSpPr>
          <p:spPr>
            <a:xfrm>
              <a:off x="5700335" y="39186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7" name="Straight Connector 15"/>
            <p:cNvCxnSpPr/>
            <p:nvPr/>
          </p:nvCxnSpPr>
          <p:spPr>
            <a:xfrm>
              <a:off x="5509418" y="3677381"/>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6"/>
            <p:cNvSpPr/>
            <p:nvPr/>
          </p:nvSpPr>
          <p:spPr>
            <a:xfrm>
              <a:off x="719138" y="4415934"/>
              <a:ext cx="4655342" cy="1477108"/>
            </a:xfrm>
            <a:prstGeom prst="roundRect">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ectangle 17"/>
            <p:cNvSpPr/>
            <p:nvPr/>
          </p:nvSpPr>
          <p:spPr>
            <a:xfrm>
              <a:off x="5374480" y="4597275"/>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Rectangle 18"/>
            <p:cNvSpPr/>
            <p:nvPr/>
          </p:nvSpPr>
          <p:spPr>
            <a:xfrm>
              <a:off x="5700335" y="47861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Rectangle 19"/>
            <p:cNvSpPr/>
            <p:nvPr/>
          </p:nvSpPr>
          <p:spPr>
            <a:xfrm>
              <a:off x="5700335" y="53957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32" name="Straight Connector 20"/>
            <p:cNvCxnSpPr/>
            <p:nvPr/>
          </p:nvCxnSpPr>
          <p:spPr>
            <a:xfrm>
              <a:off x="5509418" y="5154487"/>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26"/>
            <p:cNvSpPr/>
            <p:nvPr/>
          </p:nvSpPr>
          <p:spPr>
            <a:xfrm>
              <a:off x="1002364" y="3499336"/>
              <a:ext cx="2457329" cy="415189"/>
            </a:xfrm>
            <a:prstGeom prst="rect">
              <a:avLst/>
            </a:prstGeom>
          </p:spPr>
          <p:txBody>
            <a:bodyPr wrap="none" lIns="72000" tIns="0" rIns="72000" bIns="0">
              <a:normAutofit/>
            </a:bodyPr>
            <a:p>
              <a:pPr lvl="0" algn="l" defTabSz="914400">
                <a:defRPr/>
              </a:pPr>
              <a:r>
                <a:rPr lang="zh-CN" altLang="en-US" b="1">
                  <a:solidFill>
                    <a:schemeClr val="bg1"/>
                  </a:solidFill>
                </a:rPr>
                <a:t>2. 分享个人收获</a:t>
              </a:r>
              <a:endParaRPr lang="zh-CN" altLang="en-US" b="1">
                <a:solidFill>
                  <a:schemeClr val="bg1"/>
                </a:solidFill>
              </a:endParaRPr>
            </a:p>
          </p:txBody>
        </p:sp>
        <p:sp>
          <p:nvSpPr>
            <p:cNvPr id="42" name="Rectangle 29"/>
            <p:cNvSpPr/>
            <p:nvPr/>
          </p:nvSpPr>
          <p:spPr>
            <a:xfrm>
              <a:off x="1003169" y="1982359"/>
              <a:ext cx="2457329" cy="415189"/>
            </a:xfrm>
            <a:prstGeom prst="rect">
              <a:avLst/>
            </a:prstGeom>
          </p:spPr>
          <p:txBody>
            <a:bodyPr wrap="none" lIns="72000" tIns="0" rIns="72000" bIns="0">
              <a:noAutofit/>
            </a:bodyPr>
            <a:p>
              <a:pPr lvl="0" algn="l" defTabSz="914400">
                <a:defRPr/>
              </a:pPr>
              <a:r>
                <a:rPr lang="zh-CN" altLang="en-US" sz="2800" b="1" dirty="0">
                  <a:solidFill>
                    <a:srgbClr val="FFFF00"/>
                  </a:solidFill>
                </a:rPr>
                <a:t>1. 回忆活动经历</a:t>
              </a:r>
              <a:endParaRPr lang="zh-CN" altLang="en-US" sz="2800" b="1" dirty="0">
                <a:solidFill>
                  <a:srgbClr val="FFFF00"/>
                </a:solidFill>
              </a:endParaRPr>
            </a:p>
          </p:txBody>
        </p:sp>
        <p:sp>
          <p:nvSpPr>
            <p:cNvPr id="40" name="Rectangle 32"/>
            <p:cNvSpPr/>
            <p:nvPr/>
          </p:nvSpPr>
          <p:spPr>
            <a:xfrm>
              <a:off x="1003169" y="4957109"/>
              <a:ext cx="2457329" cy="415189"/>
            </a:xfrm>
            <a:prstGeom prst="rect">
              <a:avLst/>
            </a:prstGeom>
          </p:spPr>
          <p:txBody>
            <a:bodyPr wrap="none" lIns="72000" tIns="0" rIns="72000" bIns="0">
              <a:normAutofit/>
            </a:bodyPr>
            <a:p>
              <a:pPr lvl="0" algn="l" defTabSz="914400">
                <a:defRPr/>
              </a:pPr>
              <a:r>
                <a:rPr lang="zh-CN" altLang="en-US" b="1">
                  <a:solidFill>
                    <a:schemeClr val="bg1"/>
                  </a:solidFill>
                </a:rPr>
                <a:t>3. 希望保持联系</a:t>
              </a:r>
              <a:endParaRPr lang="zh-CN" altLang="en-US" b="1">
                <a:solidFill>
                  <a:schemeClr val="bg1"/>
                </a:solidFill>
              </a:endParaRPr>
            </a:p>
          </p:txBody>
        </p:sp>
        <p:sp>
          <p:nvSpPr>
            <p:cNvPr id="36" name="Freeform: Shape 33"/>
            <p:cNvSpPr/>
            <p:nvPr/>
          </p:nvSpPr>
          <p:spPr bwMode="auto">
            <a:xfrm>
              <a:off x="4462962" y="3465741"/>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p>
              <a:pPr algn="ctr"/>
            </a:p>
          </p:txBody>
        </p:sp>
        <p:sp>
          <p:nvSpPr>
            <p:cNvPr id="37" name="Freeform: Shape 34"/>
            <p:cNvSpPr/>
            <p:nvPr/>
          </p:nvSpPr>
          <p:spPr bwMode="auto">
            <a:xfrm>
              <a:off x="4458896" y="2021085"/>
              <a:ext cx="428132" cy="35188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
          <p:nvSpPr>
            <p:cNvPr id="38" name="Freeform: Shape 35"/>
            <p:cNvSpPr/>
            <p:nvPr/>
          </p:nvSpPr>
          <p:spPr bwMode="auto">
            <a:xfrm>
              <a:off x="4448179" y="4939114"/>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p>
              <a:pPr algn="ctr"/>
            </a:p>
          </p:txBody>
        </p:sp>
      </p:gr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8765" y="1215390"/>
            <a:ext cx="914400" cy="914400"/>
          </a:xfrm>
          <a:prstGeom prst="rect">
            <a:avLst/>
          </a:prstGeom>
        </p:spPr>
      </p:pic>
      <p:sp>
        <p:nvSpPr>
          <p:cNvPr id="59" name="文本框 58"/>
          <p:cNvSpPr txBox="1"/>
          <p:nvPr/>
        </p:nvSpPr>
        <p:spPr>
          <a:xfrm>
            <a:off x="1193165" y="1464945"/>
            <a:ext cx="6427470" cy="953135"/>
          </a:xfrm>
          <a:prstGeom prst="rect">
            <a:avLst/>
          </a:prstGeom>
          <a:noFill/>
        </p:spPr>
        <p:txBody>
          <a:bodyPr wrap="square" rtlCol="0">
            <a:spAutoFit/>
          </a:bodyPr>
          <a:p>
            <a:r>
              <a:rPr lang="en-US" altLang="zh-CN" sz="2800" b="1">
                <a:solidFill>
                  <a:srgbClr val="000000"/>
                </a:solidFill>
              </a:rPr>
              <a:t>What activities will be launched on the culture festival?</a:t>
            </a:r>
            <a:endParaRPr lang="en-US" altLang="zh-CN" sz="2800" b="1">
              <a:solidFill>
                <a:srgbClr val="000000"/>
              </a:solidFill>
            </a:endParaRPr>
          </a:p>
        </p:txBody>
      </p:sp>
      <p:graphicFrame>
        <p:nvGraphicFramePr>
          <p:cNvPr id="60" name="表格 59"/>
          <p:cNvGraphicFramePr>
            <a:graphicFrameLocks noGrp="1"/>
          </p:cNvGraphicFramePr>
          <p:nvPr>
            <p:custDataLst>
              <p:tags r:id="rId3"/>
            </p:custDataLst>
          </p:nvPr>
        </p:nvGraphicFramePr>
        <p:xfrm>
          <a:off x="193040" y="2860675"/>
          <a:ext cx="7034530" cy="3672840"/>
        </p:xfrm>
        <a:graphic>
          <a:graphicData uri="http://schemas.openxmlformats.org/drawingml/2006/table">
            <a:tbl>
              <a:tblPr firstRow="1" bandRow="1">
                <a:effectLst/>
                <a:tableStyleId>{5940675A-B579-460E-94D1-54222C63F5DA}</a:tableStyleId>
              </a:tblPr>
              <a:tblGrid>
                <a:gridCol w="741680"/>
                <a:gridCol w="6292850"/>
              </a:tblGrid>
              <a:tr h="3672840">
                <a:tc>
                  <a:txBody>
                    <a:bodyPr/>
                    <a:p>
                      <a:pPr algn="ctr" fontAlgn="ctr">
                        <a:lnSpc>
                          <a:spcPct val="150000"/>
                        </a:lnSpc>
                        <a:buNone/>
                      </a:pPr>
                      <a:r>
                        <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rPr>
                        <a:t>music</a:t>
                      </a:r>
                      <a:endPar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endParaRPr>
                    </a:p>
                  </a:txBody>
                  <a:tcPr vert="eaVert"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FF0000"/>
                    </a:solidFill>
                  </a:tcPr>
                </a:tc>
                <a:tc>
                  <a:txBody>
                    <a:bodyPr/>
                    <a:p>
                      <a:pPr marL="457200" indent="-457200">
                        <a:lnSpc>
                          <a:spcPct val="150000"/>
                        </a:lnSpc>
                        <a:buFont typeface="Arial" panose="020B0604020202020204" pitchFamily="34" charset="0"/>
                        <a:buChar char="•"/>
                      </a:pPr>
                      <a:endParaRPr lang="en-US" sz="2400" b="1">
                        <a:solidFill>
                          <a:srgbClr val="000000"/>
                        </a:solidFill>
                        <a:latin typeface="Arial Narrow" panose="020B0606020202030204" charset="0"/>
                        <a:cs typeface="Arial Narrow" panose="020B0606020202030204" charset="0"/>
                        <a:sym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3275C8">
                        <a:lumMod val="20000"/>
                        <a:lumOff val="80000"/>
                      </a:srgbClr>
                    </a:solidFill>
                  </a:tcPr>
                </a:tc>
              </a:tr>
            </a:tbl>
          </a:graphicData>
        </a:graphic>
      </p:graphicFrame>
      <p:sp>
        <p:nvSpPr>
          <p:cNvPr id="61" name="文本框 60"/>
          <p:cNvSpPr txBox="1"/>
          <p:nvPr/>
        </p:nvSpPr>
        <p:spPr>
          <a:xfrm>
            <a:off x="1040765" y="3350895"/>
            <a:ext cx="6153785" cy="2861310"/>
          </a:xfrm>
          <a:prstGeom prst="rect">
            <a:avLst/>
          </a:prstGeom>
          <a:noFill/>
        </p:spPr>
        <p:txBody>
          <a:bodyPr wrap="square" rtlCol="0" anchor="t">
            <a:spAutoFit/>
          </a:bodyPr>
          <a:p>
            <a:pPr marL="457200" indent="-457200">
              <a:lnSpc>
                <a:spcPct val="150000"/>
              </a:lnSpc>
              <a:buFont typeface="Arial" panose="020B0604020202020204" pitchFamily="34" charset="0"/>
              <a:buChar char="•"/>
            </a:pPr>
            <a:r>
              <a:rPr lang="en-US" altLang="zh-CN" sz="2000" b="1">
                <a:latin typeface="Arial Narrow" panose="020B0606020202030204" charset="0"/>
                <a:cs typeface="Arial Narrow" panose="020B0606020202030204" charset="0"/>
                <a:sym typeface="微软雅黑" panose="020B0503020204020204" pitchFamily="34" charset="-122"/>
              </a:rPr>
              <a:t>Irish traditional </a:t>
            </a:r>
            <a:r>
              <a:rPr lang="en-US" altLang="zh-CN" sz="2000" b="1">
                <a:latin typeface="Arial Narrow" panose="020B0606020202030204" charset="0"/>
                <a:cs typeface="Arial Narrow" panose="020B0606020202030204" charset="0"/>
                <a:sym typeface="微软雅黑" panose="020B0503020204020204" pitchFamily="34" charset="-122"/>
                <a:hlinkClick r:id="rId4" action="ppaction://hlinkfile"/>
              </a:rPr>
              <a:t>Sean-Nos songs</a:t>
            </a:r>
            <a:r>
              <a:rPr lang="en-US" altLang="zh-CN" sz="2000" b="1">
                <a:latin typeface="Arial Narrow" panose="020B0606020202030204" charset="0"/>
                <a:cs typeface="Arial Narrow" panose="020B0606020202030204" charset="0"/>
                <a:sym typeface="微软雅黑" panose="020B0503020204020204" pitchFamily="34" charset="-122"/>
              </a:rPr>
              <a:t> (an old style of songs sung by unaccoumpanied voice)</a:t>
            </a:r>
            <a:endParaRPr lang="en-US" altLang="zh-CN" sz="2000" b="1">
              <a:solidFill>
                <a:srgbClr val="000000"/>
              </a:solidFill>
              <a:latin typeface="Arial Narrow" panose="020B0606020202030204" charset="0"/>
              <a:cs typeface="Arial Narrow" panose="020B0606020202030204" charset="0"/>
            </a:endParaRPr>
          </a:p>
          <a:p>
            <a:pPr marL="457200" indent="-457200">
              <a:lnSpc>
                <a:spcPct val="150000"/>
              </a:lnSpc>
              <a:buFont typeface="Arial" panose="020B0604020202020204" pitchFamily="34" charset="0"/>
              <a:buChar char="•"/>
            </a:pPr>
            <a:r>
              <a:rPr lang="en-US" altLang="zh-CN" sz="2000" b="1">
                <a:latin typeface="Arial Narrow" panose="020B0606020202030204" charset="0"/>
                <a:cs typeface="Arial Narrow" panose="020B0606020202030204" charset="0"/>
                <a:sym typeface="微软雅黑" panose="020B0503020204020204" pitchFamily="34" charset="-122"/>
                <a:hlinkClick r:id="rId5" action="ppaction://hlinkfile"/>
              </a:rPr>
              <a:t>pipe music</a:t>
            </a:r>
            <a:r>
              <a:rPr lang="en-US" altLang="zh-CN" sz="2000" b="1">
                <a:latin typeface="Arial Narrow" panose="020B0606020202030204" charset="0"/>
                <a:cs typeface="Arial Narrow" panose="020B0606020202030204" charset="0"/>
                <a:sym typeface="微软雅黑" panose="020B0503020204020204" pitchFamily="34" charset="-122"/>
              </a:rPr>
              <a:t> (played by holding the airbag under the arm and pumping it with the elbow)</a:t>
            </a:r>
            <a:endParaRPr lang="en-US" altLang="zh-CN" sz="2000" b="1">
              <a:solidFill>
                <a:srgbClr val="000000"/>
              </a:solidFill>
              <a:latin typeface="Arial Narrow" panose="020B0606020202030204" charset="0"/>
              <a:cs typeface="Arial Narrow" panose="020B0606020202030204" charset="0"/>
            </a:endParaRPr>
          </a:p>
          <a:p>
            <a:pPr marL="457200" indent="-457200">
              <a:lnSpc>
                <a:spcPct val="150000"/>
              </a:lnSpc>
              <a:buFont typeface="Arial" panose="020B0604020202020204" pitchFamily="34" charset="0"/>
              <a:buChar char="•"/>
            </a:pPr>
            <a:r>
              <a:rPr lang="en-US" altLang="zh-CN" sz="2000" b="1">
                <a:latin typeface="Arial Narrow" panose="020B0606020202030204" charset="0"/>
                <a:cs typeface="Arial Narrow" panose="020B0606020202030204" charset="0"/>
              </a:rPr>
              <a:t>The traditional dancing of Ireland is known as the "</a:t>
            </a:r>
            <a:r>
              <a:rPr lang="en-US" altLang="zh-CN" sz="2000" b="1">
                <a:solidFill>
                  <a:srgbClr val="FF0000"/>
                </a:solidFill>
                <a:latin typeface="Arial Narrow" panose="020B0606020202030204" charset="0"/>
                <a:cs typeface="Arial Narrow" panose="020B0606020202030204" charset="0"/>
              </a:rPr>
              <a:t>jig</a:t>
            </a:r>
            <a:r>
              <a:rPr lang="en-US" altLang="zh-CN" sz="2400" b="1" baseline="-25000">
                <a:solidFill>
                  <a:srgbClr val="FF0000"/>
                </a:solidFill>
                <a:latin typeface="Arial Narrow" panose="020B0606020202030204" charset="0"/>
                <a:cs typeface="Arial Narrow" panose="020B0606020202030204" charset="0"/>
              </a:rPr>
              <a:t>(</a:t>
            </a:r>
            <a:r>
              <a:rPr lang="en-US" b="1" baseline="-25000">
                <a:solidFill>
                  <a:srgbClr val="FF0000"/>
                </a:solidFill>
                <a:uFillTx/>
                <a:latin typeface="Arial Narrow" panose="020B0606020202030204" charset="0"/>
                <a:cs typeface="Arial Narrow" panose="020B0606020202030204" charset="0"/>
                <a:sym typeface="微软雅黑" panose="020B0503020204020204" pitchFamily="34" charset="-122"/>
              </a:rPr>
              <a:t>快步舞</a:t>
            </a:r>
            <a:r>
              <a:rPr lang="en-US" altLang="zh-CN" sz="2400" b="1" baseline="-25000">
                <a:solidFill>
                  <a:srgbClr val="FF0000"/>
                </a:solidFill>
                <a:latin typeface="Arial Narrow" panose="020B0606020202030204" charset="0"/>
                <a:cs typeface="Arial Narrow" panose="020B0606020202030204" charset="0"/>
              </a:rPr>
              <a:t>)</a:t>
            </a:r>
            <a:r>
              <a:rPr lang="en-US" altLang="zh-CN" sz="2000" b="1">
                <a:latin typeface="Arial Narrow" panose="020B0606020202030204" charset="0"/>
                <a:cs typeface="Arial Narrow" panose="020B0606020202030204" charset="0"/>
              </a:rPr>
              <a:t>" or "</a:t>
            </a:r>
            <a:r>
              <a:rPr lang="en-US" altLang="zh-CN" sz="2000" b="1">
                <a:solidFill>
                  <a:srgbClr val="FF0000"/>
                </a:solidFill>
                <a:latin typeface="Arial Narrow" panose="020B0606020202030204" charset="0"/>
                <a:cs typeface="Arial Narrow" panose="020B0606020202030204" charset="0"/>
              </a:rPr>
              <a:t>Irish Step Dancing</a:t>
            </a:r>
            <a:r>
              <a:rPr lang="en-US" altLang="zh-CN" sz="2000" b="1" baseline="-25000">
                <a:solidFill>
                  <a:srgbClr val="FF0000"/>
                </a:solidFill>
                <a:latin typeface="Arial Narrow" panose="020B0606020202030204" charset="0"/>
                <a:cs typeface="Arial Narrow" panose="020B0606020202030204" charset="0"/>
              </a:rPr>
              <a:t>(</a:t>
            </a:r>
            <a:r>
              <a:rPr lang="en-US" sz="1800" b="1" baseline="-25000">
                <a:solidFill>
                  <a:srgbClr val="FF0000"/>
                </a:solidFill>
                <a:uFillTx/>
                <a:latin typeface="Arial Narrow" panose="020B0606020202030204" charset="0"/>
                <a:cs typeface="Arial Narrow" panose="020B0606020202030204" charset="0"/>
                <a:sym typeface="微软雅黑" panose="020B0503020204020204" pitchFamily="34" charset="-122"/>
              </a:rPr>
              <a:t>爱尔兰踢踏舞</a:t>
            </a:r>
            <a:r>
              <a:rPr lang="en-US" altLang="zh-CN" sz="2000" b="1" baseline="-25000">
                <a:solidFill>
                  <a:srgbClr val="FF0000"/>
                </a:solidFill>
                <a:latin typeface="Arial Narrow" panose="020B0606020202030204" charset="0"/>
                <a:cs typeface="Arial Narrow" panose="020B0606020202030204" charset="0"/>
              </a:rPr>
              <a:t>)</a:t>
            </a:r>
            <a:r>
              <a:rPr lang="en-US" altLang="zh-CN" sz="2000" b="1">
                <a:latin typeface="Arial Narrow" panose="020B0606020202030204" charset="0"/>
                <a:cs typeface="Arial Narrow" panose="020B0606020202030204" charset="0"/>
              </a:rPr>
              <a:t>".</a:t>
            </a:r>
            <a:endParaRPr lang="en-US" altLang="en-US" sz="2000" b="1" baseline="-25000">
              <a:latin typeface="Arial Narrow" panose="020B0606020202030204" charset="0"/>
              <a:cs typeface="Arial Narrow" panose="020B0606020202030204" charset="0"/>
              <a:sym typeface="微软雅黑" panose="020B0503020204020204" pitchFamily="34" charset="-122"/>
            </a:endParaRPr>
          </a:p>
        </p:txBody>
      </p:sp>
      <p:sp>
        <p:nvSpPr>
          <p:cNvPr id="3" name="文本框 2"/>
          <p:cNvSpPr txBox="1"/>
          <p:nvPr/>
        </p:nvSpPr>
        <p:spPr>
          <a:xfrm>
            <a:off x="1128395" y="2952115"/>
            <a:ext cx="2776855" cy="398780"/>
          </a:xfrm>
          <a:prstGeom prst="rect">
            <a:avLst/>
          </a:prstGeom>
          <a:noFill/>
        </p:spPr>
        <p:txBody>
          <a:bodyPr wrap="none" rtlCol="0" anchor="t">
            <a:spAutoFit/>
          </a:bodyPr>
          <a:p>
            <a:r>
              <a:rPr lang="en-US" altLang="zh-CN" sz="2000" b="1">
                <a:solidFill>
                  <a:srgbClr val="002060"/>
                </a:solidFill>
                <a:latin typeface="Arial" panose="020B0604020202020204" pitchFamily="34" charset="0"/>
                <a:ea typeface="微软雅黑" panose="020B0503020204020204" pitchFamily="34" charset="-122"/>
                <a:cs typeface="+mn-ea"/>
                <a:sym typeface="+mn-ea"/>
              </a:rPr>
              <a:t>Featured Irish culture</a:t>
            </a:r>
            <a:endParaRPr lang="en-US" altLang="zh-CN" sz="2000" b="1">
              <a:solidFill>
                <a:srgbClr val="002060"/>
              </a:solidFill>
              <a:latin typeface="Arial" panose="020B0604020202020204" pitchFamily="34" charset="0"/>
              <a:ea typeface="微软雅黑" panose="020B0503020204020204" pitchFamily="34" charset="-122"/>
              <a:cs typeface="+mn-ea"/>
              <a:sym typeface="+mn-ea"/>
            </a:endParaRPr>
          </a:p>
        </p:txBody>
      </p:sp>
      <p:pic>
        <p:nvPicPr>
          <p:cNvPr id="4" name="图片 3"/>
          <p:cNvPicPr>
            <a:picLocks noChangeAspect="1"/>
          </p:cNvPicPr>
          <p:nvPr/>
        </p:nvPicPr>
        <p:blipFill>
          <a:blip r:embed="rId6"/>
          <a:stretch>
            <a:fillRect/>
          </a:stretch>
        </p:blipFill>
        <p:spPr>
          <a:xfrm>
            <a:off x="7558405" y="4024630"/>
            <a:ext cx="4233545" cy="27400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xEl>
                                              <p:pRg st="0" end="0"/>
                                            </p:txEl>
                                          </p:spTgt>
                                        </p:tgtEl>
                                        <p:attrNameLst>
                                          <p:attrName>style.visibility</p:attrName>
                                        </p:attrNameLst>
                                      </p:cBhvr>
                                      <p:to>
                                        <p:strVal val="visible"/>
                                      </p:to>
                                    </p:set>
                                    <p:animEffect transition="in" filter="wipe(down)">
                                      <p:cBhvr>
                                        <p:cTn id="12" dur="500"/>
                                        <p:tgtEl>
                                          <p:spTgt spid="6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
                                            <p:txEl>
                                              <p:pRg st="1" end="1"/>
                                            </p:txEl>
                                          </p:spTgt>
                                        </p:tgtEl>
                                        <p:attrNameLst>
                                          <p:attrName>style.visibility</p:attrName>
                                        </p:attrNameLst>
                                      </p:cBhvr>
                                      <p:to>
                                        <p:strVal val="visible"/>
                                      </p:to>
                                    </p:set>
                                    <p:animEffect transition="in" filter="wipe(down)">
                                      <p:cBhvr>
                                        <p:cTn id="17" dur="500"/>
                                        <p:tgtEl>
                                          <p:spTgt spid="6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2" end="2"/>
                                            </p:txEl>
                                          </p:spTgt>
                                        </p:tgtEl>
                                        <p:attrNameLst>
                                          <p:attrName>style.visibility</p:attrName>
                                        </p:attrNameLst>
                                      </p:cBhvr>
                                      <p:to>
                                        <p:strVal val="visible"/>
                                      </p:to>
                                    </p:set>
                                    <p:animEffect transition="in" filter="wipe(down)">
                                      <p:cBhvr>
                                        <p:cTn id="22"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4094480" cy="460375"/>
          </a:xfrm>
          <a:prstGeom prst="rect">
            <a:avLst/>
          </a:prstGeom>
          <a:noFill/>
        </p:spPr>
        <p:txBody>
          <a:bodyPr wrap="none" rtlCol="0">
            <a:spAutoFit/>
          </a:bodyPr>
          <a:lstStyle/>
          <a:p>
            <a:pPr algn="l"/>
            <a:r>
              <a:rPr sz="2400" b="1" dirty="0">
                <a:solidFill>
                  <a:schemeClr val="tx1">
                    <a:lumMod val="75000"/>
                    <a:lumOff val="25000"/>
                  </a:schemeClr>
                </a:solidFill>
              </a:rPr>
              <a:t>要点拓展1——</a:t>
            </a:r>
            <a:r>
              <a:rPr lang="en-US" sz="2400" b="1" dirty="0">
                <a:solidFill>
                  <a:schemeClr val="tx1">
                    <a:lumMod val="75000"/>
                    <a:lumOff val="25000"/>
                  </a:schemeClr>
                </a:solidFill>
              </a:rPr>
              <a:t> </a:t>
            </a:r>
            <a:r>
              <a:rPr sz="2400" b="1" dirty="0">
                <a:solidFill>
                  <a:schemeClr val="tx1">
                    <a:lumMod val="75000"/>
                    <a:lumOff val="25000"/>
                  </a:schemeClr>
                </a:solidFill>
              </a:rPr>
              <a:t>回忆活动经历</a:t>
            </a:r>
            <a:endParaRPr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rot="0">
            <a:off x="7334250" y="443230"/>
            <a:ext cx="4320540" cy="3493135"/>
            <a:chOff x="719138" y="1461721"/>
            <a:chExt cx="5480843" cy="4431321"/>
          </a:xfrm>
        </p:grpSpPr>
        <p:sp>
          <p:nvSpPr>
            <p:cNvPr id="10" name="Rectangle: Rounded Corners 6"/>
            <p:cNvSpPr/>
            <p:nvPr/>
          </p:nvSpPr>
          <p:spPr>
            <a:xfrm>
              <a:off x="719138" y="1461721"/>
              <a:ext cx="4655342" cy="147710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Rectangle 7"/>
            <p:cNvSpPr/>
            <p:nvPr/>
          </p:nvSpPr>
          <p:spPr>
            <a:xfrm>
              <a:off x="5374480" y="1643062"/>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Rectangle 8"/>
            <p:cNvSpPr/>
            <p:nvPr/>
          </p:nvSpPr>
          <p:spPr>
            <a:xfrm>
              <a:off x="5700335" y="18319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Rectangle 9"/>
            <p:cNvSpPr/>
            <p:nvPr/>
          </p:nvSpPr>
          <p:spPr>
            <a:xfrm>
              <a:off x="5700335" y="24415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14" name="Straight Connector 10"/>
            <p:cNvCxnSpPr/>
            <p:nvPr/>
          </p:nvCxnSpPr>
          <p:spPr>
            <a:xfrm>
              <a:off x="5509418" y="2200274"/>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11"/>
            <p:cNvSpPr/>
            <p:nvPr/>
          </p:nvSpPr>
          <p:spPr>
            <a:xfrm>
              <a:off x="719138" y="2938828"/>
              <a:ext cx="4655342" cy="1477108"/>
            </a:xfrm>
            <a:prstGeom prst="round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4" name="Rectangle 12"/>
            <p:cNvSpPr/>
            <p:nvPr/>
          </p:nvSpPr>
          <p:spPr>
            <a:xfrm>
              <a:off x="5374480" y="3120169"/>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Rectangle 13"/>
            <p:cNvSpPr/>
            <p:nvPr/>
          </p:nvSpPr>
          <p:spPr>
            <a:xfrm>
              <a:off x="5700335" y="33090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Rectangle 14"/>
            <p:cNvSpPr/>
            <p:nvPr/>
          </p:nvSpPr>
          <p:spPr>
            <a:xfrm>
              <a:off x="5700335" y="39186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7" name="Straight Connector 15"/>
            <p:cNvCxnSpPr/>
            <p:nvPr/>
          </p:nvCxnSpPr>
          <p:spPr>
            <a:xfrm>
              <a:off x="5509418" y="3677381"/>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6"/>
            <p:cNvSpPr/>
            <p:nvPr/>
          </p:nvSpPr>
          <p:spPr>
            <a:xfrm>
              <a:off x="719138" y="4415934"/>
              <a:ext cx="4655342" cy="1477108"/>
            </a:xfrm>
            <a:prstGeom prst="roundRect">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ectangle 17"/>
            <p:cNvSpPr/>
            <p:nvPr/>
          </p:nvSpPr>
          <p:spPr>
            <a:xfrm>
              <a:off x="5374480" y="4597275"/>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Rectangle 18"/>
            <p:cNvSpPr/>
            <p:nvPr/>
          </p:nvSpPr>
          <p:spPr>
            <a:xfrm>
              <a:off x="5700335" y="47861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Rectangle 19"/>
            <p:cNvSpPr/>
            <p:nvPr/>
          </p:nvSpPr>
          <p:spPr>
            <a:xfrm>
              <a:off x="5700335" y="53957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32" name="Straight Connector 20"/>
            <p:cNvCxnSpPr/>
            <p:nvPr/>
          </p:nvCxnSpPr>
          <p:spPr>
            <a:xfrm>
              <a:off x="5509418" y="5154487"/>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26"/>
            <p:cNvSpPr/>
            <p:nvPr/>
          </p:nvSpPr>
          <p:spPr>
            <a:xfrm>
              <a:off x="1002364" y="3499336"/>
              <a:ext cx="2457329" cy="415189"/>
            </a:xfrm>
            <a:prstGeom prst="rect">
              <a:avLst/>
            </a:prstGeom>
          </p:spPr>
          <p:txBody>
            <a:bodyPr wrap="none" lIns="72000" tIns="0" rIns="72000" bIns="0">
              <a:normAutofit/>
            </a:bodyPr>
            <a:p>
              <a:pPr lvl="0" algn="l" defTabSz="914400">
                <a:defRPr/>
              </a:pPr>
              <a:r>
                <a:rPr lang="zh-CN" altLang="en-US" b="1">
                  <a:solidFill>
                    <a:schemeClr val="bg1"/>
                  </a:solidFill>
                </a:rPr>
                <a:t>2. 分享个人收获</a:t>
              </a:r>
              <a:endParaRPr lang="zh-CN" altLang="en-US" b="1">
                <a:solidFill>
                  <a:schemeClr val="bg1"/>
                </a:solidFill>
              </a:endParaRPr>
            </a:p>
          </p:txBody>
        </p:sp>
        <p:sp>
          <p:nvSpPr>
            <p:cNvPr id="42" name="Rectangle 29"/>
            <p:cNvSpPr/>
            <p:nvPr/>
          </p:nvSpPr>
          <p:spPr>
            <a:xfrm>
              <a:off x="1003169" y="1982359"/>
              <a:ext cx="2457329" cy="415189"/>
            </a:xfrm>
            <a:prstGeom prst="rect">
              <a:avLst/>
            </a:prstGeom>
          </p:spPr>
          <p:txBody>
            <a:bodyPr wrap="none" lIns="72000" tIns="0" rIns="72000" bIns="0">
              <a:noAutofit/>
            </a:bodyPr>
            <a:p>
              <a:pPr lvl="0" algn="l" defTabSz="914400">
                <a:defRPr/>
              </a:pPr>
              <a:r>
                <a:rPr lang="zh-CN" altLang="en-US" sz="2800" b="1" dirty="0">
                  <a:solidFill>
                    <a:srgbClr val="FFFF00"/>
                  </a:solidFill>
                </a:rPr>
                <a:t>1. 回忆活动经历</a:t>
              </a:r>
              <a:endParaRPr lang="zh-CN" altLang="en-US" sz="2800" b="1" dirty="0">
                <a:solidFill>
                  <a:srgbClr val="FFFF00"/>
                </a:solidFill>
              </a:endParaRPr>
            </a:p>
          </p:txBody>
        </p:sp>
        <p:sp>
          <p:nvSpPr>
            <p:cNvPr id="40" name="Rectangle 32"/>
            <p:cNvSpPr/>
            <p:nvPr/>
          </p:nvSpPr>
          <p:spPr>
            <a:xfrm>
              <a:off x="1003169" y="4957109"/>
              <a:ext cx="2457329" cy="415189"/>
            </a:xfrm>
            <a:prstGeom prst="rect">
              <a:avLst/>
            </a:prstGeom>
          </p:spPr>
          <p:txBody>
            <a:bodyPr wrap="none" lIns="72000" tIns="0" rIns="72000" bIns="0">
              <a:normAutofit/>
            </a:bodyPr>
            <a:p>
              <a:pPr lvl="0" algn="l" defTabSz="914400">
                <a:defRPr/>
              </a:pPr>
              <a:r>
                <a:rPr lang="zh-CN" altLang="en-US" b="1">
                  <a:solidFill>
                    <a:schemeClr val="bg1"/>
                  </a:solidFill>
                </a:rPr>
                <a:t>3. 希望保持联系</a:t>
              </a:r>
              <a:endParaRPr lang="zh-CN" altLang="en-US" b="1">
                <a:solidFill>
                  <a:schemeClr val="bg1"/>
                </a:solidFill>
              </a:endParaRPr>
            </a:p>
          </p:txBody>
        </p:sp>
        <p:sp>
          <p:nvSpPr>
            <p:cNvPr id="36" name="Freeform: Shape 33"/>
            <p:cNvSpPr/>
            <p:nvPr/>
          </p:nvSpPr>
          <p:spPr bwMode="auto">
            <a:xfrm>
              <a:off x="4462962" y="3465741"/>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p>
              <a:pPr algn="ctr"/>
            </a:p>
          </p:txBody>
        </p:sp>
        <p:sp>
          <p:nvSpPr>
            <p:cNvPr id="37" name="Freeform: Shape 34"/>
            <p:cNvSpPr/>
            <p:nvPr/>
          </p:nvSpPr>
          <p:spPr bwMode="auto">
            <a:xfrm>
              <a:off x="4458896" y="2021085"/>
              <a:ext cx="428132" cy="35188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
          <p:nvSpPr>
            <p:cNvPr id="38" name="Freeform: Shape 35"/>
            <p:cNvSpPr/>
            <p:nvPr/>
          </p:nvSpPr>
          <p:spPr bwMode="auto">
            <a:xfrm>
              <a:off x="4448179" y="4939114"/>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p>
              <a:pPr algn="ctr"/>
            </a:p>
          </p:txBody>
        </p:sp>
      </p:gr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8765" y="1215390"/>
            <a:ext cx="914400" cy="914400"/>
          </a:xfrm>
          <a:prstGeom prst="rect">
            <a:avLst/>
          </a:prstGeom>
        </p:spPr>
      </p:pic>
      <p:sp>
        <p:nvSpPr>
          <p:cNvPr id="59" name="文本框 58"/>
          <p:cNvSpPr txBox="1"/>
          <p:nvPr/>
        </p:nvSpPr>
        <p:spPr>
          <a:xfrm>
            <a:off x="1193165" y="1464945"/>
            <a:ext cx="6427470" cy="953135"/>
          </a:xfrm>
          <a:prstGeom prst="rect">
            <a:avLst/>
          </a:prstGeom>
          <a:noFill/>
        </p:spPr>
        <p:txBody>
          <a:bodyPr wrap="square" rtlCol="0">
            <a:spAutoFit/>
          </a:bodyPr>
          <a:p>
            <a:r>
              <a:rPr lang="en-US" altLang="zh-CN" sz="2800" b="1">
                <a:solidFill>
                  <a:srgbClr val="000000"/>
                </a:solidFill>
              </a:rPr>
              <a:t>What activities will be launched on the culture festival?</a:t>
            </a:r>
            <a:endParaRPr lang="en-US" altLang="zh-CN" sz="2800" b="1">
              <a:solidFill>
                <a:srgbClr val="000000"/>
              </a:solidFill>
            </a:endParaRPr>
          </a:p>
        </p:txBody>
      </p:sp>
      <p:graphicFrame>
        <p:nvGraphicFramePr>
          <p:cNvPr id="60" name="表格 59"/>
          <p:cNvGraphicFramePr>
            <a:graphicFrameLocks noGrp="1"/>
          </p:cNvGraphicFramePr>
          <p:nvPr>
            <p:custDataLst>
              <p:tags r:id="rId3"/>
            </p:custDataLst>
          </p:nvPr>
        </p:nvGraphicFramePr>
        <p:xfrm>
          <a:off x="193040" y="2860675"/>
          <a:ext cx="7034530" cy="3672840"/>
        </p:xfrm>
        <a:graphic>
          <a:graphicData uri="http://schemas.openxmlformats.org/drawingml/2006/table">
            <a:tbl>
              <a:tblPr firstRow="1" bandRow="1">
                <a:effectLst/>
                <a:tableStyleId>{5940675A-B579-460E-94D1-54222C63F5DA}</a:tableStyleId>
              </a:tblPr>
              <a:tblGrid>
                <a:gridCol w="741680"/>
                <a:gridCol w="6292850"/>
              </a:tblGrid>
              <a:tr h="3672840">
                <a:tc>
                  <a:txBody>
                    <a:bodyPr/>
                    <a:p>
                      <a:pPr algn="ctr" fontAlgn="ctr">
                        <a:lnSpc>
                          <a:spcPct val="150000"/>
                        </a:lnSpc>
                        <a:buNone/>
                      </a:pPr>
                      <a:r>
                        <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rPr>
                        <a:t>sports</a:t>
                      </a:r>
                      <a:endPar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endParaRPr>
                    </a:p>
                  </a:txBody>
                  <a:tcPr vert="eaVert"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FF0000"/>
                    </a:solidFill>
                  </a:tcPr>
                </a:tc>
                <a:tc>
                  <a:txBody>
                    <a:bodyPr/>
                    <a:p>
                      <a:pPr marL="457200" indent="-457200">
                        <a:lnSpc>
                          <a:spcPct val="150000"/>
                        </a:lnSpc>
                        <a:buFont typeface="Arial" panose="020B0604020202020204" pitchFamily="34" charset="0"/>
                        <a:buChar char="•"/>
                      </a:pPr>
                      <a:endParaRPr lang="en-US" sz="2400" b="1">
                        <a:solidFill>
                          <a:srgbClr val="000000"/>
                        </a:solidFill>
                        <a:latin typeface="Arial Narrow" panose="020B0606020202030204" charset="0"/>
                        <a:cs typeface="Arial Narrow" panose="020B0606020202030204" charset="0"/>
                        <a:sym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3275C8">
                        <a:lumMod val="20000"/>
                        <a:lumOff val="80000"/>
                      </a:srgbClr>
                    </a:solidFill>
                  </a:tcPr>
                </a:tc>
              </a:tr>
            </a:tbl>
          </a:graphicData>
        </a:graphic>
      </p:graphicFrame>
      <p:sp>
        <p:nvSpPr>
          <p:cNvPr id="61" name="文本框 60"/>
          <p:cNvSpPr txBox="1"/>
          <p:nvPr/>
        </p:nvSpPr>
        <p:spPr>
          <a:xfrm>
            <a:off x="923290" y="3544570"/>
            <a:ext cx="6153785" cy="2553335"/>
          </a:xfrm>
          <a:prstGeom prst="rect">
            <a:avLst/>
          </a:prstGeom>
          <a:noFill/>
        </p:spPr>
        <p:txBody>
          <a:bodyPr wrap="square" rtlCol="0" anchor="t">
            <a:spAutoFit/>
          </a:bodyPr>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hurling</a:t>
            </a:r>
            <a:r>
              <a:rPr lang="en-US" altLang="zh-CN" sz="2000" b="1">
                <a:solidFill>
                  <a:srgbClr val="0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 (爱尔兰式曲棍球) (the most native sport, one of the oldest field sports in the world, as well as the fastest)</a:t>
            </a:r>
            <a:endParaRPr lang="en-US" altLang="zh-CN" sz="2000" b="1">
              <a:latin typeface="Arial Narrow" panose="020B0606020202030204" charset="0"/>
              <a:cs typeface="Arial Narrow" panose="020B0606020202030204" charset="0"/>
            </a:endParaRPr>
          </a:p>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soccer</a:t>
            </a:r>
            <a:endParaRPr lang="en-US" altLang="zh-CN" sz="2000" b="1">
              <a:solidFill>
                <a:srgbClr val="FF0000"/>
              </a:solidFill>
              <a:latin typeface="Arial Narrow" panose="020B0606020202030204" charset="0"/>
              <a:cs typeface="Arial Narrow" panose="020B0606020202030204" charset="0"/>
            </a:endParaRPr>
          </a:p>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rugby football</a:t>
            </a:r>
            <a:endParaRPr lang="en-US" altLang="zh-CN" sz="2000" b="1">
              <a:solidFill>
                <a:srgbClr val="FF0000"/>
              </a:solidFill>
              <a:latin typeface="Arial Narrow" panose="020B0606020202030204" charset="0"/>
              <a:cs typeface="Arial Narrow" panose="020B0606020202030204" charset="0"/>
            </a:endParaRPr>
          </a:p>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sailing</a:t>
            </a:r>
            <a:endParaRPr lang="en-US" altLang="zh-CN" sz="2000" b="1">
              <a:solidFill>
                <a:srgbClr val="FF0000"/>
              </a:solidFill>
              <a:latin typeface="Arial Narrow" panose="020B0606020202030204" charset="0"/>
              <a:cs typeface="Arial Narrow" panose="020B0606020202030204" charset="0"/>
            </a:endParaRPr>
          </a:p>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tennis</a:t>
            </a:r>
            <a:endParaRPr lang="en-US" altLang="zh-CN" sz="2000" b="1">
              <a:solidFill>
                <a:srgbClr val="FF0000"/>
              </a:solidFill>
              <a:latin typeface="Arial Narrow" panose="020B0606020202030204" charset="0"/>
              <a:cs typeface="Arial Narrow" panose="020B0606020202030204" charset="0"/>
            </a:endParaRPr>
          </a:p>
          <a:p>
            <a:pPr marL="457200" indent="-457200" algn="l">
              <a:lnSpc>
                <a:spcPct val="100000"/>
              </a:lnSpc>
              <a:buFont typeface="Arial" panose="020B0604020202020204" pitchFamily="34" charset="0"/>
              <a:buChar char="•"/>
            </a:pPr>
            <a:r>
              <a:rPr lang="en-US" altLang="zh-CN" sz="2000" b="1">
                <a:solidFill>
                  <a:srgbClr val="FF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running</a:t>
            </a:r>
            <a:endParaRPr lang="zh-CN" altLang="en-US" sz="2000" b="1"/>
          </a:p>
        </p:txBody>
      </p:sp>
      <p:sp>
        <p:nvSpPr>
          <p:cNvPr id="62" name="文本框 61"/>
          <p:cNvSpPr txBox="1"/>
          <p:nvPr/>
        </p:nvSpPr>
        <p:spPr>
          <a:xfrm>
            <a:off x="1128395" y="2952115"/>
            <a:ext cx="2776855" cy="398780"/>
          </a:xfrm>
          <a:prstGeom prst="rect">
            <a:avLst/>
          </a:prstGeom>
          <a:noFill/>
        </p:spPr>
        <p:txBody>
          <a:bodyPr wrap="none" rtlCol="0" anchor="t">
            <a:spAutoFit/>
          </a:bodyPr>
          <a:p>
            <a:r>
              <a:rPr lang="en-US" altLang="zh-CN" sz="2000" b="1">
                <a:solidFill>
                  <a:srgbClr val="002060"/>
                </a:solidFill>
                <a:latin typeface="Arial" panose="020B0604020202020204" pitchFamily="34" charset="0"/>
                <a:ea typeface="微软雅黑" panose="020B0503020204020204" pitchFamily="34" charset="-122"/>
                <a:cs typeface="+mn-ea"/>
                <a:sym typeface="+mn-ea"/>
              </a:rPr>
              <a:t>Featured Irish culture</a:t>
            </a:r>
            <a:endParaRPr lang="en-US" altLang="zh-CN" sz="2000" b="1">
              <a:solidFill>
                <a:srgbClr val="002060"/>
              </a:solidFill>
              <a:latin typeface="Arial" panose="020B0604020202020204" pitchFamily="34" charset="0"/>
              <a:ea typeface="微软雅黑" panose="020B0503020204020204" pitchFamily="34" charset="-122"/>
              <a:cs typeface="+mn-ea"/>
              <a:sym typeface="+mn-ea"/>
            </a:endParaRPr>
          </a:p>
        </p:txBody>
      </p:sp>
      <p:pic>
        <p:nvPicPr>
          <p:cNvPr id="101" name="图片 100"/>
          <p:cNvPicPr/>
          <p:nvPr/>
        </p:nvPicPr>
        <p:blipFill>
          <a:blip r:embed="rId4"/>
          <a:stretch>
            <a:fillRect/>
          </a:stretch>
        </p:blipFill>
        <p:spPr>
          <a:xfrm>
            <a:off x="5566410" y="4841240"/>
            <a:ext cx="3065780" cy="1950085"/>
          </a:xfrm>
          <a:prstGeom prst="rect">
            <a:avLst/>
          </a:prstGeom>
          <a:noFill/>
          <a:ln w="9525">
            <a:noFill/>
          </a:ln>
        </p:spPr>
      </p:pic>
      <p:pic>
        <p:nvPicPr>
          <p:cNvPr id="100" name="图片 99"/>
          <p:cNvPicPr/>
          <p:nvPr/>
        </p:nvPicPr>
        <p:blipFill>
          <a:blip r:embed="rId5"/>
          <a:stretch>
            <a:fillRect/>
          </a:stretch>
        </p:blipFill>
        <p:spPr>
          <a:xfrm>
            <a:off x="8735695" y="4228465"/>
            <a:ext cx="3119755" cy="19113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amond(in)">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wipe(down)">
                                      <p:cBhvr>
                                        <p:cTn id="15" dur="500"/>
                                        <p:tgtEl>
                                          <p:spTgt spid="6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xEl>
                                              <p:pRg st="1" end="1"/>
                                            </p:txEl>
                                          </p:spTgt>
                                        </p:tgtEl>
                                        <p:attrNameLst>
                                          <p:attrName>style.visibility</p:attrName>
                                        </p:attrNameLst>
                                      </p:cBhvr>
                                      <p:to>
                                        <p:strVal val="visible"/>
                                      </p:to>
                                    </p:set>
                                    <p:animEffect transition="in" filter="wipe(down)">
                                      <p:cBhvr>
                                        <p:cTn id="20" dur="500"/>
                                        <p:tgtEl>
                                          <p:spTgt spid="6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xEl>
                                              <p:pRg st="2" end="2"/>
                                            </p:txEl>
                                          </p:spTgt>
                                        </p:tgtEl>
                                        <p:attrNameLst>
                                          <p:attrName>style.visibility</p:attrName>
                                        </p:attrNameLst>
                                      </p:cBhvr>
                                      <p:to>
                                        <p:strVal val="visible"/>
                                      </p:to>
                                    </p:set>
                                    <p:animEffect transition="in" filter="wipe(down)">
                                      <p:cBhvr>
                                        <p:cTn id="25" dur="500"/>
                                        <p:tgtEl>
                                          <p:spTgt spid="6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
                                            <p:txEl>
                                              <p:pRg st="3" end="3"/>
                                            </p:txEl>
                                          </p:spTgt>
                                        </p:tgtEl>
                                        <p:attrNameLst>
                                          <p:attrName>style.visibility</p:attrName>
                                        </p:attrNameLst>
                                      </p:cBhvr>
                                      <p:to>
                                        <p:strVal val="visible"/>
                                      </p:to>
                                    </p:set>
                                    <p:animEffect transition="in" filter="wipe(down)">
                                      <p:cBhvr>
                                        <p:cTn id="30" dur="500"/>
                                        <p:tgtEl>
                                          <p:spTgt spid="6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1">
                                            <p:txEl>
                                              <p:pRg st="4" end="4"/>
                                            </p:txEl>
                                          </p:spTgt>
                                        </p:tgtEl>
                                        <p:attrNameLst>
                                          <p:attrName>style.visibility</p:attrName>
                                        </p:attrNameLst>
                                      </p:cBhvr>
                                      <p:to>
                                        <p:strVal val="visible"/>
                                      </p:to>
                                    </p:set>
                                    <p:animEffect transition="in" filter="wipe(down)">
                                      <p:cBhvr>
                                        <p:cTn id="35" dur="500"/>
                                        <p:tgtEl>
                                          <p:spTgt spid="6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1">
                                            <p:txEl>
                                              <p:pRg st="5" end="5"/>
                                            </p:txEl>
                                          </p:spTgt>
                                        </p:tgtEl>
                                        <p:attrNameLst>
                                          <p:attrName>style.visibility</p:attrName>
                                        </p:attrNameLst>
                                      </p:cBhvr>
                                      <p:to>
                                        <p:strVal val="visible"/>
                                      </p:to>
                                    </p:set>
                                    <p:animEffect transition="in" filter="wipe(down)">
                                      <p:cBhvr>
                                        <p:cTn id="40" dur="500"/>
                                        <p:tgtEl>
                                          <p:spTgt spid="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4094480" cy="460375"/>
          </a:xfrm>
          <a:prstGeom prst="rect">
            <a:avLst/>
          </a:prstGeom>
          <a:noFill/>
        </p:spPr>
        <p:txBody>
          <a:bodyPr wrap="none" rtlCol="0">
            <a:spAutoFit/>
          </a:bodyPr>
          <a:lstStyle/>
          <a:p>
            <a:pPr algn="l"/>
            <a:r>
              <a:rPr sz="2400" b="1" dirty="0">
                <a:solidFill>
                  <a:schemeClr val="tx1">
                    <a:lumMod val="75000"/>
                    <a:lumOff val="25000"/>
                  </a:schemeClr>
                </a:solidFill>
              </a:rPr>
              <a:t>要点拓展1——</a:t>
            </a:r>
            <a:r>
              <a:rPr lang="en-US" sz="2400" b="1" dirty="0">
                <a:solidFill>
                  <a:schemeClr val="tx1">
                    <a:lumMod val="75000"/>
                    <a:lumOff val="25000"/>
                  </a:schemeClr>
                </a:solidFill>
              </a:rPr>
              <a:t> </a:t>
            </a:r>
            <a:r>
              <a:rPr sz="2400" b="1" dirty="0">
                <a:solidFill>
                  <a:schemeClr val="tx1">
                    <a:lumMod val="75000"/>
                    <a:lumOff val="25000"/>
                  </a:schemeClr>
                </a:solidFill>
              </a:rPr>
              <a:t>回忆活动经历</a:t>
            </a:r>
            <a:endParaRPr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rot="0">
            <a:off x="7334250" y="443230"/>
            <a:ext cx="4320540" cy="3493135"/>
            <a:chOff x="719138" y="1461721"/>
            <a:chExt cx="5480843" cy="4431321"/>
          </a:xfrm>
        </p:grpSpPr>
        <p:sp>
          <p:nvSpPr>
            <p:cNvPr id="10" name="Rectangle: Rounded Corners 6"/>
            <p:cNvSpPr/>
            <p:nvPr/>
          </p:nvSpPr>
          <p:spPr>
            <a:xfrm>
              <a:off x="719138" y="1461721"/>
              <a:ext cx="4655342" cy="147710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Rectangle 7"/>
            <p:cNvSpPr/>
            <p:nvPr/>
          </p:nvSpPr>
          <p:spPr>
            <a:xfrm>
              <a:off x="5374480" y="1643062"/>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Rectangle 8"/>
            <p:cNvSpPr/>
            <p:nvPr/>
          </p:nvSpPr>
          <p:spPr>
            <a:xfrm>
              <a:off x="5700335" y="18319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Rectangle 9"/>
            <p:cNvSpPr/>
            <p:nvPr/>
          </p:nvSpPr>
          <p:spPr>
            <a:xfrm>
              <a:off x="5700335" y="24415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14" name="Straight Connector 10"/>
            <p:cNvCxnSpPr/>
            <p:nvPr/>
          </p:nvCxnSpPr>
          <p:spPr>
            <a:xfrm>
              <a:off x="5509418" y="2200274"/>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11"/>
            <p:cNvSpPr/>
            <p:nvPr/>
          </p:nvSpPr>
          <p:spPr>
            <a:xfrm>
              <a:off x="719138" y="2938828"/>
              <a:ext cx="4655342" cy="1477108"/>
            </a:xfrm>
            <a:prstGeom prst="round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4" name="Rectangle 12"/>
            <p:cNvSpPr/>
            <p:nvPr/>
          </p:nvSpPr>
          <p:spPr>
            <a:xfrm>
              <a:off x="5374480" y="3120169"/>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Rectangle 13"/>
            <p:cNvSpPr/>
            <p:nvPr/>
          </p:nvSpPr>
          <p:spPr>
            <a:xfrm>
              <a:off x="5700335" y="33090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Rectangle 14"/>
            <p:cNvSpPr/>
            <p:nvPr/>
          </p:nvSpPr>
          <p:spPr>
            <a:xfrm>
              <a:off x="5700335" y="39186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7" name="Straight Connector 15"/>
            <p:cNvCxnSpPr/>
            <p:nvPr/>
          </p:nvCxnSpPr>
          <p:spPr>
            <a:xfrm>
              <a:off x="5509418" y="3677381"/>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6"/>
            <p:cNvSpPr/>
            <p:nvPr/>
          </p:nvSpPr>
          <p:spPr>
            <a:xfrm>
              <a:off x="719138" y="4415934"/>
              <a:ext cx="4655342" cy="1477108"/>
            </a:xfrm>
            <a:prstGeom prst="roundRect">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ectangle 17"/>
            <p:cNvSpPr/>
            <p:nvPr/>
          </p:nvSpPr>
          <p:spPr>
            <a:xfrm>
              <a:off x="5374480" y="4597275"/>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Rectangle 18"/>
            <p:cNvSpPr/>
            <p:nvPr/>
          </p:nvSpPr>
          <p:spPr>
            <a:xfrm>
              <a:off x="5700335" y="47861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Rectangle 19"/>
            <p:cNvSpPr/>
            <p:nvPr/>
          </p:nvSpPr>
          <p:spPr>
            <a:xfrm>
              <a:off x="5700335" y="53957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32" name="Straight Connector 20"/>
            <p:cNvCxnSpPr/>
            <p:nvPr/>
          </p:nvCxnSpPr>
          <p:spPr>
            <a:xfrm>
              <a:off x="5509418" y="5154487"/>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26"/>
            <p:cNvSpPr/>
            <p:nvPr/>
          </p:nvSpPr>
          <p:spPr>
            <a:xfrm>
              <a:off x="1002364" y="3499336"/>
              <a:ext cx="2457329" cy="415189"/>
            </a:xfrm>
            <a:prstGeom prst="rect">
              <a:avLst/>
            </a:prstGeom>
          </p:spPr>
          <p:txBody>
            <a:bodyPr wrap="none" lIns="72000" tIns="0" rIns="72000" bIns="0">
              <a:normAutofit/>
            </a:bodyPr>
            <a:p>
              <a:pPr lvl="0" algn="l" defTabSz="914400">
                <a:defRPr/>
              </a:pPr>
              <a:r>
                <a:rPr lang="zh-CN" altLang="en-US" b="1">
                  <a:solidFill>
                    <a:schemeClr val="bg1"/>
                  </a:solidFill>
                </a:rPr>
                <a:t>2. 分享个人收获</a:t>
              </a:r>
              <a:endParaRPr lang="zh-CN" altLang="en-US" b="1">
                <a:solidFill>
                  <a:schemeClr val="bg1"/>
                </a:solidFill>
              </a:endParaRPr>
            </a:p>
          </p:txBody>
        </p:sp>
        <p:sp>
          <p:nvSpPr>
            <p:cNvPr id="42" name="Rectangle 29"/>
            <p:cNvSpPr/>
            <p:nvPr/>
          </p:nvSpPr>
          <p:spPr>
            <a:xfrm>
              <a:off x="1003169" y="1982359"/>
              <a:ext cx="2457329" cy="415189"/>
            </a:xfrm>
            <a:prstGeom prst="rect">
              <a:avLst/>
            </a:prstGeom>
          </p:spPr>
          <p:txBody>
            <a:bodyPr wrap="none" lIns="72000" tIns="0" rIns="72000" bIns="0">
              <a:noAutofit/>
            </a:bodyPr>
            <a:p>
              <a:pPr lvl="0" algn="l" defTabSz="914400">
                <a:defRPr/>
              </a:pPr>
              <a:r>
                <a:rPr lang="zh-CN" altLang="en-US" sz="2800" b="1" dirty="0">
                  <a:solidFill>
                    <a:srgbClr val="FFFF00"/>
                  </a:solidFill>
                </a:rPr>
                <a:t>1. 回忆活动经历</a:t>
              </a:r>
              <a:endParaRPr lang="zh-CN" altLang="en-US" sz="2800" b="1" dirty="0">
                <a:solidFill>
                  <a:srgbClr val="FFFF00"/>
                </a:solidFill>
              </a:endParaRPr>
            </a:p>
          </p:txBody>
        </p:sp>
        <p:sp>
          <p:nvSpPr>
            <p:cNvPr id="40" name="Rectangle 32"/>
            <p:cNvSpPr/>
            <p:nvPr/>
          </p:nvSpPr>
          <p:spPr>
            <a:xfrm>
              <a:off x="1003169" y="4957109"/>
              <a:ext cx="2457329" cy="415189"/>
            </a:xfrm>
            <a:prstGeom prst="rect">
              <a:avLst/>
            </a:prstGeom>
          </p:spPr>
          <p:txBody>
            <a:bodyPr wrap="none" lIns="72000" tIns="0" rIns="72000" bIns="0">
              <a:normAutofit/>
            </a:bodyPr>
            <a:p>
              <a:pPr lvl="0" algn="l" defTabSz="914400">
                <a:defRPr/>
              </a:pPr>
              <a:r>
                <a:rPr lang="zh-CN" altLang="en-US" b="1">
                  <a:solidFill>
                    <a:schemeClr val="bg1"/>
                  </a:solidFill>
                </a:rPr>
                <a:t>3. 希望保持联系</a:t>
              </a:r>
              <a:endParaRPr lang="zh-CN" altLang="en-US" b="1">
                <a:solidFill>
                  <a:schemeClr val="bg1"/>
                </a:solidFill>
              </a:endParaRPr>
            </a:p>
          </p:txBody>
        </p:sp>
        <p:sp>
          <p:nvSpPr>
            <p:cNvPr id="36" name="Freeform: Shape 33"/>
            <p:cNvSpPr/>
            <p:nvPr/>
          </p:nvSpPr>
          <p:spPr bwMode="auto">
            <a:xfrm>
              <a:off x="4462962" y="3465741"/>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p>
              <a:pPr algn="ctr"/>
            </a:p>
          </p:txBody>
        </p:sp>
        <p:sp>
          <p:nvSpPr>
            <p:cNvPr id="37" name="Freeform: Shape 34"/>
            <p:cNvSpPr/>
            <p:nvPr/>
          </p:nvSpPr>
          <p:spPr bwMode="auto">
            <a:xfrm>
              <a:off x="4458896" y="2021085"/>
              <a:ext cx="428132" cy="35188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
          <p:nvSpPr>
            <p:cNvPr id="38" name="Freeform: Shape 35"/>
            <p:cNvSpPr/>
            <p:nvPr/>
          </p:nvSpPr>
          <p:spPr bwMode="auto">
            <a:xfrm>
              <a:off x="4448179" y="4939114"/>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p>
              <a:pPr algn="ctr"/>
            </a:p>
          </p:txBody>
        </p:sp>
      </p:gr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8765" y="1215390"/>
            <a:ext cx="914400" cy="914400"/>
          </a:xfrm>
          <a:prstGeom prst="rect">
            <a:avLst/>
          </a:prstGeom>
        </p:spPr>
      </p:pic>
      <p:sp>
        <p:nvSpPr>
          <p:cNvPr id="59" name="文本框 58"/>
          <p:cNvSpPr txBox="1"/>
          <p:nvPr/>
        </p:nvSpPr>
        <p:spPr>
          <a:xfrm>
            <a:off x="1193165" y="1464945"/>
            <a:ext cx="6427470" cy="953135"/>
          </a:xfrm>
          <a:prstGeom prst="rect">
            <a:avLst/>
          </a:prstGeom>
          <a:noFill/>
        </p:spPr>
        <p:txBody>
          <a:bodyPr wrap="square" rtlCol="0">
            <a:spAutoFit/>
          </a:bodyPr>
          <a:p>
            <a:r>
              <a:rPr lang="en-US" altLang="zh-CN" sz="2800" b="1">
                <a:solidFill>
                  <a:srgbClr val="000000"/>
                </a:solidFill>
              </a:rPr>
              <a:t>What activities will be launched on the culture festival?</a:t>
            </a:r>
            <a:endParaRPr lang="en-US" altLang="zh-CN" sz="2800" b="1">
              <a:solidFill>
                <a:srgbClr val="000000"/>
              </a:solidFill>
            </a:endParaRPr>
          </a:p>
        </p:txBody>
      </p:sp>
      <p:graphicFrame>
        <p:nvGraphicFramePr>
          <p:cNvPr id="60" name="表格 59"/>
          <p:cNvGraphicFramePr>
            <a:graphicFrameLocks noGrp="1"/>
          </p:cNvGraphicFramePr>
          <p:nvPr>
            <p:custDataLst>
              <p:tags r:id="rId3"/>
            </p:custDataLst>
          </p:nvPr>
        </p:nvGraphicFramePr>
        <p:xfrm>
          <a:off x="193040" y="2860675"/>
          <a:ext cx="7034530" cy="3672840"/>
        </p:xfrm>
        <a:graphic>
          <a:graphicData uri="http://schemas.openxmlformats.org/drawingml/2006/table">
            <a:tbl>
              <a:tblPr firstRow="1" bandRow="1">
                <a:effectLst/>
                <a:tableStyleId>{5940675A-B579-460E-94D1-54222C63F5DA}</a:tableStyleId>
              </a:tblPr>
              <a:tblGrid>
                <a:gridCol w="741680"/>
                <a:gridCol w="6292850"/>
              </a:tblGrid>
              <a:tr h="3672840">
                <a:tc>
                  <a:txBody>
                    <a:bodyPr/>
                    <a:p>
                      <a:pPr algn="ctr" fontAlgn="ctr">
                        <a:lnSpc>
                          <a:spcPct val="150000"/>
                        </a:lnSpc>
                        <a:buNone/>
                      </a:pPr>
                      <a:r>
                        <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rPr>
                        <a:t>food and drinks</a:t>
                      </a:r>
                      <a:endPar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endParaRPr>
                    </a:p>
                  </a:txBody>
                  <a:tcPr vert="eaVert"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FF0000"/>
                    </a:solidFill>
                  </a:tcPr>
                </a:tc>
                <a:tc>
                  <a:txBody>
                    <a:bodyPr/>
                    <a:p>
                      <a:pPr marL="457200" indent="-457200">
                        <a:lnSpc>
                          <a:spcPct val="150000"/>
                        </a:lnSpc>
                        <a:buFont typeface="Arial" panose="020B0604020202020204" pitchFamily="34" charset="0"/>
                        <a:buChar char="•"/>
                      </a:pPr>
                      <a:endParaRPr lang="en-US" sz="2400" b="1">
                        <a:solidFill>
                          <a:srgbClr val="000000"/>
                        </a:solidFill>
                        <a:latin typeface="Arial Narrow" panose="020B0606020202030204" charset="0"/>
                        <a:cs typeface="Arial Narrow" panose="020B0606020202030204" charset="0"/>
                        <a:sym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3275C8">
                        <a:lumMod val="20000"/>
                        <a:lumOff val="80000"/>
                      </a:srgbClr>
                    </a:solidFill>
                  </a:tcPr>
                </a:tc>
              </a:tr>
            </a:tbl>
          </a:graphicData>
        </a:graphic>
      </p:graphicFrame>
      <p:sp>
        <p:nvSpPr>
          <p:cNvPr id="61" name="文本框 60"/>
          <p:cNvSpPr txBox="1"/>
          <p:nvPr/>
        </p:nvSpPr>
        <p:spPr>
          <a:xfrm>
            <a:off x="1073785" y="3259455"/>
            <a:ext cx="6153785" cy="3476625"/>
          </a:xfrm>
          <a:prstGeom prst="rect">
            <a:avLst/>
          </a:prstGeom>
          <a:noFill/>
        </p:spPr>
        <p:txBody>
          <a:bodyPr wrap="square" rtlCol="0" anchor="t">
            <a:spAutoFit/>
          </a:bodyPr>
          <a:p>
            <a:pPr marL="457200" indent="-457200" algn="l">
              <a:lnSpc>
                <a:spcPct val="1000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Irish Beef Stew (炖牛肉)</a:t>
            </a:r>
            <a:r>
              <a:rPr lang="en-US" altLang="zh-CN" sz="2000" b="1">
                <a:solidFill>
                  <a:srgbClr val="002060"/>
                </a:solidFill>
                <a:latin typeface="Arial" panose="020B0604020202020204" pitchFamily="34" charset="0"/>
                <a:ea typeface="微软雅黑" panose="020B0503020204020204" pitchFamily="34" charset="-122"/>
                <a:cs typeface="+mn-ea"/>
                <a:sym typeface="+mn-ea"/>
              </a:rPr>
              <a:t> </a:t>
            </a: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B2U4 R&amp;W</a:t>
            </a:r>
            <a:endParaRPr lang="en-US" altLang="zh-CN" sz="2000" b="1">
              <a:solidFill>
                <a:srgbClr val="002060"/>
              </a:solidFill>
              <a:latin typeface="Arial" panose="020B0604020202020204" pitchFamily="34" charset="0"/>
              <a:ea typeface="微软雅黑" panose="020B0503020204020204" pitchFamily="34" charset="-122"/>
              <a:cs typeface="+mn-ea"/>
              <a:sym typeface="+mn-ea"/>
            </a:endParaRPr>
          </a:p>
          <a:p>
            <a:pPr marL="457200" indent="-457200" algn="l">
              <a:lnSpc>
                <a:spcPct val="1000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Irish steak</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seafood (oyster, lobster 爱尔兰蓝龙虾)</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scone(司康饼)</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wine </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local beer</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Irish Whiskey</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Guinness 健力士黑麦啤酒</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Baileys 百利甜酒</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r>
              <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Irish coffee (cocktail)</a:t>
            </a: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a:lnSpc>
                <a:spcPct val="100000"/>
              </a:lnSpc>
              <a:buFont typeface="Arial" panose="020B0604020202020204" pitchFamily="34" charset="0"/>
              <a:buChar char="•"/>
            </a:pPr>
            <a:endParaRPr lang="en-US" altLang="zh-CN" sz="2000" b="1">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p:txBody>
      </p:sp>
      <p:sp>
        <p:nvSpPr>
          <p:cNvPr id="62" name="文本框 61"/>
          <p:cNvSpPr txBox="1"/>
          <p:nvPr/>
        </p:nvSpPr>
        <p:spPr>
          <a:xfrm>
            <a:off x="1049655" y="2860675"/>
            <a:ext cx="5033010" cy="398780"/>
          </a:xfrm>
          <a:prstGeom prst="rect">
            <a:avLst/>
          </a:prstGeom>
          <a:noFill/>
        </p:spPr>
        <p:txBody>
          <a:bodyPr wrap="square" rtlCol="0" anchor="t">
            <a:spAutoFit/>
          </a:bodyPr>
          <a:p>
            <a:pPr indent="0" algn="l">
              <a:buFont typeface="Arial" panose="020B0604020202020204" pitchFamily="34" charset="0"/>
              <a:buNone/>
            </a:pPr>
            <a:r>
              <a:rPr lang="en-US" altLang="zh-CN" sz="2000" b="1">
                <a:solidFill>
                  <a:srgbClr val="002060"/>
                </a:solidFill>
                <a:latin typeface="Arial" panose="020B0604020202020204" pitchFamily="34" charset="0"/>
                <a:ea typeface="微软雅黑" panose="020B0503020204020204" pitchFamily="34" charset="-122"/>
                <a:cs typeface="+mn-ea"/>
                <a:sym typeface="+mn-ea"/>
              </a:rPr>
              <a:t>Featured Irish culture </a:t>
            </a:r>
            <a:endParaRPr lang="en-US" altLang="zh-CN" sz="2000" b="1">
              <a:solidFill>
                <a:srgbClr val="002060"/>
              </a:solidFill>
              <a:latin typeface="Arial" panose="020B0604020202020204" pitchFamily="34" charset="0"/>
              <a:ea typeface="微软雅黑" panose="020B0503020204020204" pitchFamily="34" charset="-122"/>
              <a:cs typeface="+mn-ea"/>
              <a:sym typeface="+mn-ea"/>
            </a:endParaRPr>
          </a:p>
        </p:txBody>
      </p:sp>
      <p:pic>
        <p:nvPicPr>
          <p:cNvPr id="3" name="图片 2"/>
          <p:cNvPicPr/>
          <p:nvPr/>
        </p:nvPicPr>
        <p:blipFill>
          <a:blip r:embed="rId4"/>
          <a:srcRect b="66665"/>
          <a:stretch>
            <a:fillRect/>
          </a:stretch>
        </p:blipFill>
        <p:spPr>
          <a:xfrm>
            <a:off x="7180580" y="2744470"/>
            <a:ext cx="4334510" cy="3948430"/>
          </a:xfrm>
          <a:prstGeom prst="rect">
            <a:avLst/>
          </a:prstGeom>
          <a:noFill/>
          <a:ln w="9525">
            <a:noFill/>
          </a:ln>
        </p:spPr>
      </p:pic>
      <p:pic>
        <p:nvPicPr>
          <p:cNvPr id="105" name="图片 104"/>
          <p:cNvPicPr/>
          <p:nvPr/>
        </p:nvPicPr>
        <p:blipFill>
          <a:blip r:embed="rId5"/>
          <a:stretch>
            <a:fillRect/>
          </a:stretch>
        </p:blipFill>
        <p:spPr>
          <a:xfrm>
            <a:off x="7410450" y="2771775"/>
            <a:ext cx="4295140" cy="3122930"/>
          </a:xfrm>
          <a:prstGeom prst="rect">
            <a:avLst/>
          </a:prstGeom>
          <a:noFill/>
          <a:ln w="9525">
            <a:noFill/>
          </a:ln>
        </p:spPr>
      </p:pic>
      <p:pic>
        <p:nvPicPr>
          <p:cNvPr id="4" name="图片 3"/>
          <p:cNvPicPr/>
          <p:nvPr/>
        </p:nvPicPr>
        <p:blipFill>
          <a:blip r:embed="rId6"/>
          <a:stretch>
            <a:fillRect/>
          </a:stretch>
        </p:blipFill>
        <p:spPr>
          <a:xfrm>
            <a:off x="7346315" y="2701925"/>
            <a:ext cx="4003675" cy="2571750"/>
          </a:xfrm>
          <a:prstGeom prst="rect">
            <a:avLst/>
          </a:prstGeom>
          <a:noFill/>
          <a:ln w="9525">
            <a:noFill/>
          </a:ln>
        </p:spPr>
      </p:pic>
      <p:pic>
        <p:nvPicPr>
          <p:cNvPr id="104" name="图片 103"/>
          <p:cNvPicPr/>
          <p:nvPr/>
        </p:nvPicPr>
        <p:blipFill>
          <a:blip r:embed="rId7"/>
          <a:srcRect l="11556" r="11546"/>
          <a:stretch>
            <a:fillRect/>
          </a:stretch>
        </p:blipFill>
        <p:spPr>
          <a:xfrm>
            <a:off x="7706360" y="2378710"/>
            <a:ext cx="3948430" cy="3630930"/>
          </a:xfrm>
          <a:prstGeom prst="rect">
            <a:avLst/>
          </a:prstGeom>
          <a:noFill/>
          <a:ln w="9525">
            <a:noFill/>
          </a:ln>
        </p:spPr>
      </p:pic>
      <p:pic>
        <p:nvPicPr>
          <p:cNvPr id="106" name="图片 105"/>
          <p:cNvPicPr/>
          <p:nvPr/>
        </p:nvPicPr>
        <p:blipFill>
          <a:blip r:embed="rId8"/>
          <a:stretch>
            <a:fillRect/>
          </a:stretch>
        </p:blipFill>
        <p:spPr>
          <a:xfrm>
            <a:off x="7625715" y="2505710"/>
            <a:ext cx="3996690" cy="3453765"/>
          </a:xfrm>
          <a:prstGeom prst="rect">
            <a:avLst/>
          </a:prstGeom>
          <a:noFill/>
          <a:ln w="9525">
            <a:noFill/>
          </a:ln>
        </p:spPr>
      </p:pic>
      <p:pic>
        <p:nvPicPr>
          <p:cNvPr id="11" name="图片 10"/>
          <p:cNvPicPr/>
          <p:nvPr/>
        </p:nvPicPr>
        <p:blipFill>
          <a:blip r:embed="rId9"/>
          <a:stretch>
            <a:fillRect/>
          </a:stretch>
        </p:blipFill>
        <p:spPr>
          <a:xfrm>
            <a:off x="7854950" y="2693670"/>
            <a:ext cx="3406140" cy="2873375"/>
          </a:xfrm>
          <a:prstGeom prst="rect">
            <a:avLst/>
          </a:prstGeom>
          <a:noFill/>
          <a:ln w="9525">
            <a:noFill/>
          </a:ln>
        </p:spPr>
      </p:pic>
      <p:pic>
        <p:nvPicPr>
          <p:cNvPr id="102" name="图片 101"/>
          <p:cNvPicPr/>
          <p:nvPr/>
        </p:nvPicPr>
        <p:blipFill>
          <a:blip r:embed="rId10"/>
          <a:stretch>
            <a:fillRect/>
          </a:stretch>
        </p:blipFill>
        <p:spPr>
          <a:xfrm>
            <a:off x="7706360" y="2882265"/>
            <a:ext cx="4366895" cy="3974465"/>
          </a:xfrm>
          <a:prstGeom prst="rect">
            <a:avLst/>
          </a:prstGeom>
          <a:noFill/>
          <a:ln w="9525">
            <a:noFill/>
          </a:ln>
        </p:spPr>
      </p:pic>
      <p:pic>
        <p:nvPicPr>
          <p:cNvPr id="103" name="图片 102"/>
          <p:cNvPicPr/>
          <p:nvPr/>
        </p:nvPicPr>
        <p:blipFill>
          <a:blip r:embed="rId11"/>
          <a:srcRect l="15815" r="16315"/>
          <a:stretch>
            <a:fillRect/>
          </a:stretch>
        </p:blipFill>
        <p:spPr>
          <a:xfrm>
            <a:off x="7798435" y="2563495"/>
            <a:ext cx="3312160" cy="42837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amond(in)">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wipe(down)">
                                      <p:cBhvr>
                                        <p:cTn id="15" dur="500"/>
                                        <p:tgtEl>
                                          <p:spTgt spid="6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xEl>
                                              <p:pRg st="1" end="1"/>
                                            </p:txEl>
                                          </p:spTgt>
                                        </p:tgtEl>
                                        <p:attrNameLst>
                                          <p:attrName>style.visibility</p:attrName>
                                        </p:attrNameLst>
                                      </p:cBhvr>
                                      <p:to>
                                        <p:strVal val="visible"/>
                                      </p:to>
                                    </p:set>
                                    <p:animEffect transition="in" filter="wipe(down)">
                                      <p:cBhvr>
                                        <p:cTn id="20" dur="500"/>
                                        <p:tgtEl>
                                          <p:spTgt spid="6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xEl>
                                              <p:pRg st="2" end="2"/>
                                            </p:txEl>
                                          </p:spTgt>
                                        </p:tgtEl>
                                        <p:attrNameLst>
                                          <p:attrName>style.visibility</p:attrName>
                                        </p:attrNameLst>
                                      </p:cBhvr>
                                      <p:to>
                                        <p:strVal val="visible"/>
                                      </p:to>
                                    </p:set>
                                    <p:animEffect transition="in" filter="wipe(down)">
                                      <p:cBhvr>
                                        <p:cTn id="25" dur="500"/>
                                        <p:tgtEl>
                                          <p:spTgt spid="6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
                                            <p:txEl>
                                              <p:pRg st="3" end="3"/>
                                            </p:txEl>
                                          </p:spTgt>
                                        </p:tgtEl>
                                        <p:attrNameLst>
                                          <p:attrName>style.visibility</p:attrName>
                                        </p:attrNameLst>
                                      </p:cBhvr>
                                      <p:to>
                                        <p:strVal val="visible"/>
                                      </p:to>
                                    </p:set>
                                    <p:animEffect transition="in" filter="wipe(down)">
                                      <p:cBhvr>
                                        <p:cTn id="30" dur="500"/>
                                        <p:tgtEl>
                                          <p:spTgt spid="6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1">
                                            <p:txEl>
                                              <p:pRg st="4" end="4"/>
                                            </p:txEl>
                                          </p:spTgt>
                                        </p:tgtEl>
                                        <p:attrNameLst>
                                          <p:attrName>style.visibility</p:attrName>
                                        </p:attrNameLst>
                                      </p:cBhvr>
                                      <p:to>
                                        <p:strVal val="visible"/>
                                      </p:to>
                                    </p:set>
                                    <p:animEffect transition="in" filter="wipe(down)">
                                      <p:cBhvr>
                                        <p:cTn id="35" dur="500"/>
                                        <p:tgtEl>
                                          <p:spTgt spid="6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1">
                                            <p:txEl>
                                              <p:pRg st="5" end="5"/>
                                            </p:txEl>
                                          </p:spTgt>
                                        </p:tgtEl>
                                        <p:attrNameLst>
                                          <p:attrName>style.visibility</p:attrName>
                                        </p:attrNameLst>
                                      </p:cBhvr>
                                      <p:to>
                                        <p:strVal val="visible"/>
                                      </p:to>
                                    </p:set>
                                    <p:animEffect transition="in" filter="wipe(down)">
                                      <p:cBhvr>
                                        <p:cTn id="40" dur="500"/>
                                        <p:tgtEl>
                                          <p:spTgt spid="6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1">
                                            <p:txEl>
                                              <p:pRg st="6" end="6"/>
                                            </p:txEl>
                                          </p:spTgt>
                                        </p:tgtEl>
                                        <p:attrNameLst>
                                          <p:attrName>style.visibility</p:attrName>
                                        </p:attrNameLst>
                                      </p:cBhvr>
                                      <p:to>
                                        <p:strVal val="visible"/>
                                      </p:to>
                                    </p:set>
                                    <p:animEffect transition="in" filter="wipe(down)">
                                      <p:cBhvr>
                                        <p:cTn id="45" dur="500"/>
                                        <p:tgtEl>
                                          <p:spTgt spid="6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1">
                                            <p:txEl>
                                              <p:pRg st="7" end="7"/>
                                            </p:txEl>
                                          </p:spTgt>
                                        </p:tgtEl>
                                        <p:attrNameLst>
                                          <p:attrName>style.visibility</p:attrName>
                                        </p:attrNameLst>
                                      </p:cBhvr>
                                      <p:to>
                                        <p:strVal val="visible"/>
                                      </p:to>
                                    </p:set>
                                    <p:animEffect transition="in" filter="wipe(down)">
                                      <p:cBhvr>
                                        <p:cTn id="50" dur="500"/>
                                        <p:tgtEl>
                                          <p:spTgt spid="61">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1">
                                            <p:txEl>
                                              <p:pRg st="8" end="8"/>
                                            </p:txEl>
                                          </p:spTgt>
                                        </p:tgtEl>
                                        <p:attrNameLst>
                                          <p:attrName>style.visibility</p:attrName>
                                        </p:attrNameLst>
                                      </p:cBhvr>
                                      <p:to>
                                        <p:strVal val="visible"/>
                                      </p:to>
                                    </p:set>
                                    <p:animEffect transition="in" filter="wipe(down)">
                                      <p:cBhvr>
                                        <p:cTn id="55" dur="500"/>
                                        <p:tgtEl>
                                          <p:spTgt spid="61">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1">
                                            <p:txEl>
                                              <p:pRg st="9" end="9"/>
                                            </p:txEl>
                                          </p:spTgt>
                                        </p:tgtEl>
                                        <p:attrNameLst>
                                          <p:attrName>style.visibility</p:attrName>
                                        </p:attrNameLst>
                                      </p:cBhvr>
                                      <p:to>
                                        <p:strVal val="visible"/>
                                      </p:to>
                                    </p:set>
                                    <p:animEffect transition="in" filter="wipe(down)">
                                      <p:cBhvr>
                                        <p:cTn id="60" dur="500"/>
                                        <p:tgtEl>
                                          <p:spTgt spid="61">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down)">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nodeType="clickEffect">
                                  <p:stCondLst>
                                    <p:cond delay="0"/>
                                  </p:stCondLst>
                                  <p:childTnLst>
                                    <p:animEffect transition="out" filter="blinds(horizont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wipe(down)">
                                      <p:cBhvr>
                                        <p:cTn id="75" dur="500"/>
                                        <p:tgtEl>
                                          <p:spTgt spid="104"/>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nodeType="clickEffect">
                                  <p:stCondLst>
                                    <p:cond delay="0"/>
                                  </p:stCondLst>
                                  <p:childTnLst>
                                    <p:animEffect transition="out" filter="blinds(horizontal)">
                                      <p:cBhvr>
                                        <p:cTn id="79" dur="500"/>
                                        <p:tgtEl>
                                          <p:spTgt spid="104"/>
                                        </p:tgtEl>
                                      </p:cBhvr>
                                    </p:animEffect>
                                    <p:set>
                                      <p:cBhvr>
                                        <p:cTn id="80" dur="1" fill="hold">
                                          <p:stCondLst>
                                            <p:cond delay="499"/>
                                          </p:stCondLst>
                                        </p:cTn>
                                        <p:tgtEl>
                                          <p:spTgt spid="10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05"/>
                                        </p:tgtEl>
                                        <p:attrNameLst>
                                          <p:attrName>style.visibility</p:attrName>
                                        </p:attrNameLst>
                                      </p:cBhvr>
                                      <p:to>
                                        <p:strVal val="visible"/>
                                      </p:to>
                                    </p:set>
                                    <p:animEffect transition="in" filter="wipe(down)">
                                      <p:cBhvr>
                                        <p:cTn id="85" dur="500"/>
                                        <p:tgtEl>
                                          <p:spTgt spid="105"/>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xit" presetSubtype="10" fill="hold" nodeType="clickEffect">
                                  <p:stCondLst>
                                    <p:cond delay="0"/>
                                  </p:stCondLst>
                                  <p:childTnLst>
                                    <p:animEffect transition="out" filter="checkerboard(across)">
                                      <p:cBhvr>
                                        <p:cTn id="89" dur="500"/>
                                        <p:tgtEl>
                                          <p:spTgt spid="105"/>
                                        </p:tgtEl>
                                      </p:cBhvr>
                                    </p:animEffect>
                                    <p:set>
                                      <p:cBhvr>
                                        <p:cTn id="90" dur="1" fill="hold">
                                          <p:stCondLst>
                                            <p:cond delay="499"/>
                                          </p:stCondLst>
                                        </p:cTn>
                                        <p:tgtEl>
                                          <p:spTgt spid="10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06"/>
                                        </p:tgtEl>
                                        <p:attrNameLst>
                                          <p:attrName>style.visibility</p:attrName>
                                        </p:attrNameLst>
                                      </p:cBhvr>
                                      <p:to>
                                        <p:strVal val="visible"/>
                                      </p:to>
                                    </p:set>
                                    <p:animEffect transition="in" filter="wipe(down)">
                                      <p:cBhvr>
                                        <p:cTn id="95" dur="500"/>
                                        <p:tgtEl>
                                          <p:spTgt spid="106"/>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nodeType="clickEffect">
                                  <p:stCondLst>
                                    <p:cond delay="0"/>
                                  </p:stCondLst>
                                  <p:childTnLst>
                                    <p:animEffect transition="out" filter="checkerboard(across)">
                                      <p:cBhvr>
                                        <p:cTn id="99" dur="500"/>
                                        <p:tgtEl>
                                          <p:spTgt spid="106"/>
                                        </p:tgtEl>
                                      </p:cBhvr>
                                    </p:animEffect>
                                    <p:set>
                                      <p:cBhvr>
                                        <p:cTn id="100" dur="1" fill="hold">
                                          <p:stCondLst>
                                            <p:cond delay="499"/>
                                          </p:stCondLst>
                                        </p:cTn>
                                        <p:tgtEl>
                                          <p:spTgt spid="10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wipe(down)">
                                      <p:cBhvr>
                                        <p:cTn id="105" dur="500"/>
                                        <p:tgtEl>
                                          <p:spTgt spid="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wipe(down)">
                                      <p:cBhvr>
                                        <p:cTn id="110" dur="500"/>
                                        <p:tgtEl>
                                          <p:spTgt spid="11"/>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xit" presetSubtype="10" fill="hold" nodeType="clickEffect">
                                  <p:stCondLst>
                                    <p:cond delay="0"/>
                                  </p:stCondLst>
                                  <p:childTnLst>
                                    <p:animEffect transition="out" filter="blinds(horizontal)">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02"/>
                                        </p:tgtEl>
                                        <p:attrNameLst>
                                          <p:attrName>style.visibility</p:attrName>
                                        </p:attrNameLst>
                                      </p:cBhvr>
                                      <p:to>
                                        <p:strVal val="visible"/>
                                      </p:to>
                                    </p:set>
                                    <p:animEffect transition="in" filter="wipe(down)">
                                      <p:cBhvr>
                                        <p:cTn id="120" dur="500"/>
                                        <p:tgtEl>
                                          <p:spTgt spid="102"/>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xit" presetSubtype="10" fill="hold" nodeType="clickEffect">
                                  <p:stCondLst>
                                    <p:cond delay="0"/>
                                  </p:stCondLst>
                                  <p:childTnLst>
                                    <p:animEffect transition="out" filter="blinds(horizontal)">
                                      <p:cBhvr>
                                        <p:cTn id="124" dur="500"/>
                                        <p:tgtEl>
                                          <p:spTgt spid="102"/>
                                        </p:tgtEl>
                                      </p:cBhvr>
                                    </p:animEffect>
                                    <p:set>
                                      <p:cBhvr>
                                        <p:cTn id="125" dur="1" fill="hold">
                                          <p:stCondLst>
                                            <p:cond delay="499"/>
                                          </p:stCondLst>
                                        </p:cTn>
                                        <p:tgtEl>
                                          <p:spTgt spid="10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103"/>
                                        </p:tgtEl>
                                        <p:attrNameLst>
                                          <p:attrName>style.visibility</p:attrName>
                                        </p:attrNameLst>
                                      </p:cBhvr>
                                      <p:to>
                                        <p:strVal val="visible"/>
                                      </p:to>
                                    </p:set>
                                    <p:animEffect transition="in" filter="randombar(horizontal)">
                                      <p:cBhvr>
                                        <p:cTn id="1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4094480" cy="460375"/>
          </a:xfrm>
          <a:prstGeom prst="rect">
            <a:avLst/>
          </a:prstGeom>
          <a:noFill/>
        </p:spPr>
        <p:txBody>
          <a:bodyPr wrap="none" rtlCol="0">
            <a:spAutoFit/>
          </a:bodyPr>
          <a:lstStyle/>
          <a:p>
            <a:pPr algn="l"/>
            <a:r>
              <a:rPr sz="2400" b="1" dirty="0">
                <a:solidFill>
                  <a:schemeClr val="tx1">
                    <a:lumMod val="75000"/>
                    <a:lumOff val="25000"/>
                  </a:schemeClr>
                </a:solidFill>
              </a:rPr>
              <a:t>要点拓展1——</a:t>
            </a:r>
            <a:r>
              <a:rPr lang="en-US" sz="2400" b="1" dirty="0">
                <a:solidFill>
                  <a:schemeClr val="tx1">
                    <a:lumMod val="75000"/>
                    <a:lumOff val="25000"/>
                  </a:schemeClr>
                </a:solidFill>
              </a:rPr>
              <a:t> </a:t>
            </a:r>
            <a:r>
              <a:rPr sz="2400" b="1" dirty="0">
                <a:solidFill>
                  <a:schemeClr val="tx1">
                    <a:lumMod val="75000"/>
                    <a:lumOff val="25000"/>
                  </a:schemeClr>
                </a:solidFill>
              </a:rPr>
              <a:t>回忆活动</a:t>
            </a:r>
            <a:r>
              <a:rPr lang="zh-CN" sz="2400" b="1" dirty="0">
                <a:solidFill>
                  <a:schemeClr val="tx1">
                    <a:lumMod val="75000"/>
                    <a:lumOff val="25000"/>
                  </a:schemeClr>
                </a:solidFill>
              </a:rPr>
              <a:t>经历</a:t>
            </a:r>
            <a:endParaRPr lang="zh-CN"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rot="0">
            <a:off x="7334250" y="443230"/>
            <a:ext cx="4320540" cy="3493135"/>
            <a:chOff x="719138" y="1461721"/>
            <a:chExt cx="5480843" cy="4431321"/>
          </a:xfrm>
        </p:grpSpPr>
        <p:sp>
          <p:nvSpPr>
            <p:cNvPr id="10" name="Rectangle: Rounded Corners 6"/>
            <p:cNvSpPr/>
            <p:nvPr/>
          </p:nvSpPr>
          <p:spPr>
            <a:xfrm>
              <a:off x="719138" y="1461721"/>
              <a:ext cx="4655342" cy="147710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Rectangle 7"/>
            <p:cNvSpPr/>
            <p:nvPr/>
          </p:nvSpPr>
          <p:spPr>
            <a:xfrm>
              <a:off x="5374480" y="1643062"/>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Rectangle 8"/>
            <p:cNvSpPr/>
            <p:nvPr/>
          </p:nvSpPr>
          <p:spPr>
            <a:xfrm>
              <a:off x="5700335" y="18319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Rectangle 9"/>
            <p:cNvSpPr/>
            <p:nvPr/>
          </p:nvSpPr>
          <p:spPr>
            <a:xfrm>
              <a:off x="5700335" y="24415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14" name="Straight Connector 10"/>
            <p:cNvCxnSpPr/>
            <p:nvPr/>
          </p:nvCxnSpPr>
          <p:spPr>
            <a:xfrm>
              <a:off x="5509418" y="2200274"/>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11"/>
            <p:cNvSpPr/>
            <p:nvPr/>
          </p:nvSpPr>
          <p:spPr>
            <a:xfrm>
              <a:off x="719138" y="2938828"/>
              <a:ext cx="4655342" cy="1477108"/>
            </a:xfrm>
            <a:prstGeom prst="round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4" name="Rectangle 12"/>
            <p:cNvSpPr/>
            <p:nvPr/>
          </p:nvSpPr>
          <p:spPr>
            <a:xfrm>
              <a:off x="5374480" y="3120169"/>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Rectangle 13"/>
            <p:cNvSpPr/>
            <p:nvPr/>
          </p:nvSpPr>
          <p:spPr>
            <a:xfrm>
              <a:off x="5700335" y="33090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Rectangle 14"/>
            <p:cNvSpPr/>
            <p:nvPr/>
          </p:nvSpPr>
          <p:spPr>
            <a:xfrm>
              <a:off x="5700335" y="39186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7" name="Straight Connector 15"/>
            <p:cNvCxnSpPr/>
            <p:nvPr/>
          </p:nvCxnSpPr>
          <p:spPr>
            <a:xfrm>
              <a:off x="5509418" y="3677381"/>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6"/>
            <p:cNvSpPr/>
            <p:nvPr/>
          </p:nvSpPr>
          <p:spPr>
            <a:xfrm>
              <a:off x="719138" y="4415934"/>
              <a:ext cx="4655342" cy="1477108"/>
            </a:xfrm>
            <a:prstGeom prst="roundRect">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ectangle 17"/>
            <p:cNvSpPr/>
            <p:nvPr/>
          </p:nvSpPr>
          <p:spPr>
            <a:xfrm>
              <a:off x="5374480" y="4597275"/>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Rectangle 18"/>
            <p:cNvSpPr/>
            <p:nvPr/>
          </p:nvSpPr>
          <p:spPr>
            <a:xfrm>
              <a:off x="5700335" y="47861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Rectangle 19"/>
            <p:cNvSpPr/>
            <p:nvPr/>
          </p:nvSpPr>
          <p:spPr>
            <a:xfrm>
              <a:off x="5700335" y="53957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32" name="Straight Connector 20"/>
            <p:cNvCxnSpPr/>
            <p:nvPr/>
          </p:nvCxnSpPr>
          <p:spPr>
            <a:xfrm>
              <a:off x="5509418" y="5154487"/>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26"/>
            <p:cNvSpPr/>
            <p:nvPr/>
          </p:nvSpPr>
          <p:spPr>
            <a:xfrm>
              <a:off x="1002364" y="3499336"/>
              <a:ext cx="2457329" cy="415189"/>
            </a:xfrm>
            <a:prstGeom prst="rect">
              <a:avLst/>
            </a:prstGeom>
          </p:spPr>
          <p:txBody>
            <a:bodyPr wrap="none" lIns="72000" tIns="0" rIns="72000" bIns="0">
              <a:normAutofit/>
            </a:bodyPr>
            <a:p>
              <a:pPr lvl="0" algn="l" defTabSz="914400">
                <a:defRPr/>
              </a:pPr>
              <a:r>
                <a:rPr lang="zh-CN" altLang="en-US" b="1">
                  <a:solidFill>
                    <a:schemeClr val="bg1"/>
                  </a:solidFill>
                </a:rPr>
                <a:t>2. 分享个人收获</a:t>
              </a:r>
              <a:endParaRPr lang="zh-CN" altLang="en-US" b="1">
                <a:solidFill>
                  <a:schemeClr val="bg1"/>
                </a:solidFill>
              </a:endParaRPr>
            </a:p>
          </p:txBody>
        </p:sp>
        <p:sp>
          <p:nvSpPr>
            <p:cNvPr id="42" name="Rectangle 29"/>
            <p:cNvSpPr/>
            <p:nvPr/>
          </p:nvSpPr>
          <p:spPr>
            <a:xfrm>
              <a:off x="1003169" y="1982359"/>
              <a:ext cx="2457329" cy="415189"/>
            </a:xfrm>
            <a:prstGeom prst="rect">
              <a:avLst/>
            </a:prstGeom>
          </p:spPr>
          <p:txBody>
            <a:bodyPr wrap="none" lIns="72000" tIns="0" rIns="72000" bIns="0">
              <a:noAutofit/>
            </a:bodyPr>
            <a:p>
              <a:pPr lvl="0" algn="l" defTabSz="914400">
                <a:defRPr/>
              </a:pPr>
              <a:r>
                <a:rPr lang="zh-CN" altLang="en-US" sz="2800" b="1" dirty="0">
                  <a:solidFill>
                    <a:srgbClr val="FFFF00"/>
                  </a:solidFill>
                </a:rPr>
                <a:t>1. 回忆活动经历</a:t>
              </a:r>
              <a:endParaRPr lang="zh-CN" altLang="en-US" sz="2800" b="1" dirty="0">
                <a:solidFill>
                  <a:srgbClr val="FFFF00"/>
                </a:solidFill>
              </a:endParaRPr>
            </a:p>
          </p:txBody>
        </p:sp>
        <p:sp>
          <p:nvSpPr>
            <p:cNvPr id="40" name="Rectangle 32"/>
            <p:cNvSpPr/>
            <p:nvPr/>
          </p:nvSpPr>
          <p:spPr>
            <a:xfrm>
              <a:off x="1003169" y="4957109"/>
              <a:ext cx="2457329" cy="415189"/>
            </a:xfrm>
            <a:prstGeom prst="rect">
              <a:avLst/>
            </a:prstGeom>
          </p:spPr>
          <p:txBody>
            <a:bodyPr wrap="none" lIns="72000" tIns="0" rIns="72000" bIns="0">
              <a:normAutofit/>
            </a:bodyPr>
            <a:p>
              <a:pPr lvl="0" algn="l" defTabSz="914400">
                <a:defRPr/>
              </a:pPr>
              <a:r>
                <a:rPr lang="zh-CN" altLang="en-US" b="1">
                  <a:solidFill>
                    <a:schemeClr val="bg1"/>
                  </a:solidFill>
                </a:rPr>
                <a:t>3. 希望保持联系</a:t>
              </a:r>
              <a:endParaRPr lang="zh-CN" altLang="en-US" b="1">
                <a:solidFill>
                  <a:schemeClr val="bg1"/>
                </a:solidFill>
              </a:endParaRPr>
            </a:p>
          </p:txBody>
        </p:sp>
        <p:sp>
          <p:nvSpPr>
            <p:cNvPr id="36" name="Freeform: Shape 33"/>
            <p:cNvSpPr/>
            <p:nvPr/>
          </p:nvSpPr>
          <p:spPr bwMode="auto">
            <a:xfrm>
              <a:off x="4462962" y="3465741"/>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p>
              <a:pPr algn="ctr"/>
            </a:p>
          </p:txBody>
        </p:sp>
        <p:sp>
          <p:nvSpPr>
            <p:cNvPr id="37" name="Freeform: Shape 34"/>
            <p:cNvSpPr/>
            <p:nvPr/>
          </p:nvSpPr>
          <p:spPr bwMode="auto">
            <a:xfrm>
              <a:off x="4458896" y="2021085"/>
              <a:ext cx="428132" cy="35188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
          <p:nvSpPr>
            <p:cNvPr id="38" name="Freeform: Shape 35"/>
            <p:cNvSpPr/>
            <p:nvPr/>
          </p:nvSpPr>
          <p:spPr bwMode="auto">
            <a:xfrm>
              <a:off x="4448179" y="4939114"/>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p>
              <a:pPr algn="ctr"/>
            </a:p>
          </p:txBody>
        </p:sp>
      </p:gr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8765" y="1215390"/>
            <a:ext cx="914400" cy="914400"/>
          </a:xfrm>
          <a:prstGeom prst="rect">
            <a:avLst/>
          </a:prstGeom>
        </p:spPr>
      </p:pic>
      <p:sp>
        <p:nvSpPr>
          <p:cNvPr id="59" name="文本框 58"/>
          <p:cNvSpPr txBox="1"/>
          <p:nvPr/>
        </p:nvSpPr>
        <p:spPr>
          <a:xfrm>
            <a:off x="1193165" y="1464945"/>
            <a:ext cx="6427470" cy="953135"/>
          </a:xfrm>
          <a:prstGeom prst="rect">
            <a:avLst/>
          </a:prstGeom>
          <a:noFill/>
        </p:spPr>
        <p:txBody>
          <a:bodyPr wrap="square" rtlCol="0">
            <a:spAutoFit/>
          </a:bodyPr>
          <a:p>
            <a:r>
              <a:rPr lang="en-US" altLang="zh-CN" sz="2800" b="1">
                <a:solidFill>
                  <a:srgbClr val="000000"/>
                </a:solidFill>
              </a:rPr>
              <a:t>What activities will be launched on the culture festival?</a:t>
            </a:r>
            <a:endParaRPr lang="en-US" altLang="zh-CN" sz="2800" b="1">
              <a:solidFill>
                <a:srgbClr val="000000"/>
              </a:solidFill>
            </a:endParaRPr>
          </a:p>
        </p:txBody>
      </p:sp>
      <p:graphicFrame>
        <p:nvGraphicFramePr>
          <p:cNvPr id="60" name="表格 59"/>
          <p:cNvGraphicFramePr>
            <a:graphicFrameLocks noGrp="1"/>
          </p:cNvGraphicFramePr>
          <p:nvPr>
            <p:custDataLst>
              <p:tags r:id="rId3"/>
            </p:custDataLst>
          </p:nvPr>
        </p:nvGraphicFramePr>
        <p:xfrm>
          <a:off x="193040" y="2860675"/>
          <a:ext cx="7034530" cy="3672840"/>
        </p:xfrm>
        <a:graphic>
          <a:graphicData uri="http://schemas.openxmlformats.org/drawingml/2006/table">
            <a:tbl>
              <a:tblPr firstRow="1" bandRow="1">
                <a:effectLst/>
                <a:tableStyleId>{5940675A-B579-460E-94D1-54222C63F5DA}</a:tableStyleId>
              </a:tblPr>
              <a:tblGrid>
                <a:gridCol w="741680"/>
                <a:gridCol w="6292850"/>
              </a:tblGrid>
              <a:tr h="3672840">
                <a:tc>
                  <a:txBody>
                    <a:bodyPr/>
                    <a:p>
                      <a:pPr algn="ctr" fontAlgn="ctr">
                        <a:lnSpc>
                          <a:spcPct val="150000"/>
                        </a:lnSpc>
                        <a:buNone/>
                      </a:pPr>
                      <a:r>
                        <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rPr>
                        <a:t>Common activities</a:t>
                      </a:r>
                      <a:endPar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endParaRPr>
                    </a:p>
                  </a:txBody>
                  <a:tcPr vert="eaVert"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FF0000"/>
                    </a:solidFill>
                  </a:tcPr>
                </a:tc>
                <a:tc>
                  <a:txBody>
                    <a:bodyPr/>
                    <a:p>
                      <a:pPr marL="457200" indent="-457200">
                        <a:lnSpc>
                          <a:spcPct val="150000"/>
                        </a:lnSpc>
                        <a:buFont typeface="Arial" panose="020B0604020202020204" pitchFamily="34" charset="0"/>
                        <a:buChar char="•"/>
                      </a:pPr>
                      <a:endParaRPr lang="en-US" sz="2400" b="1">
                        <a:solidFill>
                          <a:srgbClr val="000000"/>
                        </a:solidFill>
                        <a:latin typeface="Arial Narrow" panose="020B0606020202030204" charset="0"/>
                        <a:cs typeface="Arial Narrow" panose="020B0606020202030204" charset="0"/>
                        <a:sym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3275C8">
                        <a:lumMod val="20000"/>
                        <a:lumOff val="80000"/>
                      </a:srgbClr>
                    </a:solidFill>
                  </a:tcPr>
                </a:tc>
              </a:tr>
            </a:tbl>
          </a:graphicData>
        </a:graphic>
      </p:graphicFrame>
      <p:sp>
        <p:nvSpPr>
          <p:cNvPr id="61" name="文本框 60"/>
          <p:cNvSpPr txBox="1"/>
          <p:nvPr/>
        </p:nvSpPr>
        <p:spPr>
          <a:xfrm>
            <a:off x="1040765" y="3526155"/>
            <a:ext cx="6002655" cy="2604770"/>
          </a:xfrm>
          <a:prstGeom prst="rect">
            <a:avLst/>
          </a:prstGeom>
          <a:noFill/>
        </p:spPr>
        <p:txBody>
          <a:bodyPr wrap="square" rtlCol="0" anchor="t">
            <a:spAutoFit/>
          </a:bodyPr>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exhibitions of visual art and movies</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traditional musical intruments performance </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performances of operas and musicals（音乐剧）</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traditional ethnic costume (民族服装) display</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a food fair offering a distinctive flavour of local cuisines</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p:txBody>
      </p:sp>
      <p:sp>
        <p:nvSpPr>
          <p:cNvPr id="62" name="文本框 61"/>
          <p:cNvSpPr txBox="1"/>
          <p:nvPr/>
        </p:nvSpPr>
        <p:spPr>
          <a:xfrm>
            <a:off x="1016635" y="2979420"/>
            <a:ext cx="5033010" cy="398780"/>
          </a:xfrm>
          <a:prstGeom prst="rect">
            <a:avLst/>
          </a:prstGeom>
          <a:noFill/>
        </p:spPr>
        <p:txBody>
          <a:bodyPr wrap="square" rtlCol="0" anchor="t">
            <a:spAutoFit/>
          </a:bodyPr>
          <a:p>
            <a:pPr indent="0" algn="l">
              <a:buFont typeface="Arial" panose="020B0604020202020204" pitchFamily="34" charset="0"/>
              <a:buNone/>
            </a:pPr>
            <a:r>
              <a:rPr lang="en-US" altLang="zh-CN" sz="2000" b="1">
                <a:ea typeface="微软雅黑" panose="020B0503020204020204" pitchFamily="34" charset="-122"/>
              </a:rPr>
              <a:t>common activities (five senses)</a:t>
            </a:r>
            <a:endParaRPr lang="en-US" altLang="zh-CN" sz="2000" b="1">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8987790" y="2741295"/>
            <a:ext cx="2667000" cy="1504950"/>
          </a:xfrm>
          <a:prstGeom prst="rect">
            <a:avLst/>
          </a:prstGeom>
        </p:spPr>
      </p:pic>
      <p:pic>
        <p:nvPicPr>
          <p:cNvPr id="4" name="图片 3"/>
          <p:cNvPicPr>
            <a:picLocks noChangeAspect="1"/>
          </p:cNvPicPr>
          <p:nvPr/>
        </p:nvPicPr>
        <p:blipFill>
          <a:blip r:embed="rId5"/>
          <a:stretch>
            <a:fillRect/>
          </a:stretch>
        </p:blipFill>
        <p:spPr>
          <a:xfrm>
            <a:off x="7227570" y="4359275"/>
            <a:ext cx="4377055" cy="2367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amond(in)">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wipe(down)">
                                      <p:cBhvr>
                                        <p:cTn id="15" dur="500"/>
                                        <p:tgtEl>
                                          <p:spTgt spid="6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xEl>
                                              <p:pRg st="1" end="1"/>
                                            </p:txEl>
                                          </p:spTgt>
                                        </p:tgtEl>
                                        <p:attrNameLst>
                                          <p:attrName>style.visibility</p:attrName>
                                        </p:attrNameLst>
                                      </p:cBhvr>
                                      <p:to>
                                        <p:strVal val="visible"/>
                                      </p:to>
                                    </p:set>
                                    <p:animEffect transition="in" filter="wipe(down)">
                                      <p:cBhvr>
                                        <p:cTn id="20" dur="500"/>
                                        <p:tgtEl>
                                          <p:spTgt spid="6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xEl>
                                              <p:pRg st="2" end="2"/>
                                            </p:txEl>
                                          </p:spTgt>
                                        </p:tgtEl>
                                        <p:attrNameLst>
                                          <p:attrName>style.visibility</p:attrName>
                                        </p:attrNameLst>
                                      </p:cBhvr>
                                      <p:to>
                                        <p:strVal val="visible"/>
                                      </p:to>
                                    </p:set>
                                    <p:animEffect transition="in" filter="wipe(down)">
                                      <p:cBhvr>
                                        <p:cTn id="25" dur="500"/>
                                        <p:tgtEl>
                                          <p:spTgt spid="6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
                                            <p:txEl>
                                              <p:pRg st="3" end="3"/>
                                            </p:txEl>
                                          </p:spTgt>
                                        </p:tgtEl>
                                        <p:attrNameLst>
                                          <p:attrName>style.visibility</p:attrName>
                                        </p:attrNameLst>
                                      </p:cBhvr>
                                      <p:to>
                                        <p:strVal val="visible"/>
                                      </p:to>
                                    </p:set>
                                    <p:animEffect transition="in" filter="wipe(down)">
                                      <p:cBhvr>
                                        <p:cTn id="30" dur="500"/>
                                        <p:tgtEl>
                                          <p:spTgt spid="6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1">
                                            <p:txEl>
                                              <p:pRg st="4" end="4"/>
                                            </p:txEl>
                                          </p:spTgt>
                                        </p:tgtEl>
                                        <p:attrNameLst>
                                          <p:attrName>style.visibility</p:attrName>
                                        </p:attrNameLst>
                                      </p:cBhvr>
                                      <p:to>
                                        <p:strVal val="visible"/>
                                      </p:to>
                                    </p:set>
                                    <p:animEffect transition="in" filter="wipe(down)">
                                      <p:cBhvr>
                                        <p:cTn id="35" dur="500"/>
                                        <p:tgtEl>
                                          <p:spTgt spid="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da6ba7a-3b74-4f0d-a425-d549447ff346"/>
          <p:cNvGrpSpPr>
            <a:grpSpLocks noChangeAspect="1"/>
          </p:cNvGrpSpPr>
          <p:nvPr/>
        </p:nvGrpSpPr>
        <p:grpSpPr>
          <a:xfrm>
            <a:off x="4026535" y="2273300"/>
            <a:ext cx="4206875" cy="2980690"/>
            <a:chOff x="3692881" y="1600780"/>
            <a:chExt cx="4806238" cy="3656440"/>
          </a:xfrm>
        </p:grpSpPr>
        <p:grpSp>
          <p:nvGrpSpPr>
            <p:cNvPr id="4" name="组合 3"/>
            <p:cNvGrpSpPr/>
            <p:nvPr/>
          </p:nvGrpSpPr>
          <p:grpSpPr>
            <a:xfrm>
              <a:off x="3692881" y="1600780"/>
              <a:ext cx="4806238" cy="3656440"/>
              <a:chOff x="2214367" y="334535"/>
              <a:chExt cx="7435483" cy="5656691"/>
            </a:xfrm>
          </p:grpSpPr>
          <p:grpSp>
            <p:nvGrpSpPr>
              <p:cNvPr id="22" name="组合 21"/>
              <p:cNvGrpSpPr/>
              <p:nvPr/>
            </p:nvGrpSpPr>
            <p:grpSpPr>
              <a:xfrm>
                <a:off x="2214367" y="334535"/>
                <a:ext cx="2753726" cy="2713098"/>
                <a:chOff x="2806700" y="1498598"/>
                <a:chExt cx="2787651" cy="2746522"/>
              </a:xfrm>
            </p:grpSpPr>
            <p:sp>
              <p:nvSpPr>
                <p:cNvPr id="44" name="任意多边形: 形状 43"/>
                <p:cNvSpPr/>
                <p:nvPr/>
              </p:nvSpPr>
              <p:spPr>
                <a:xfrm>
                  <a:off x="2806700" y="2547937"/>
                  <a:ext cx="2787651" cy="1697183"/>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5" name="矩形 44"/>
                <p:cNvSpPr/>
                <p:nvPr/>
              </p:nvSpPr>
              <p:spPr>
                <a:xfrm>
                  <a:off x="2806700" y="1498600"/>
                  <a:ext cx="1333500" cy="13335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6" name="任意多边形: 形状 45"/>
                <p:cNvSpPr/>
                <p:nvPr/>
              </p:nvSpPr>
              <p:spPr>
                <a:xfrm rot="11379122">
                  <a:off x="4139870" y="1499101"/>
                  <a:ext cx="6265" cy="3399"/>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7" name="任意多边形: 形状 46"/>
                <p:cNvSpPr/>
                <p:nvPr/>
              </p:nvSpPr>
              <p:spPr>
                <a:xfrm>
                  <a:off x="4130886" y="1498598"/>
                  <a:ext cx="1463465" cy="2517751"/>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chemeClr val="accent1">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23" name="组合 22"/>
              <p:cNvGrpSpPr/>
              <p:nvPr/>
            </p:nvGrpSpPr>
            <p:grpSpPr>
              <a:xfrm>
                <a:off x="6896124" y="334536"/>
                <a:ext cx="2753726" cy="2713098"/>
                <a:chOff x="6854360" y="1201310"/>
                <a:chExt cx="2168918" cy="2136918"/>
              </a:xfrm>
            </p:grpSpPr>
            <p:sp>
              <p:nvSpPr>
                <p:cNvPr id="40" name="任意多边形: 形状 39"/>
                <p:cNvSpPr/>
                <p:nvPr/>
              </p:nvSpPr>
              <p:spPr>
                <a:xfrm flipH="1">
                  <a:off x="6854360" y="2017743"/>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chemeClr val="accen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 name="矩形 40"/>
                <p:cNvSpPr/>
                <p:nvPr/>
              </p:nvSpPr>
              <p:spPr>
                <a:xfrm flipH="1">
                  <a:off x="7985755" y="1201312"/>
                  <a:ext cx="1037523" cy="1037523"/>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2" name="任意多边形: 形状 41"/>
                <p:cNvSpPr/>
                <p:nvPr/>
              </p:nvSpPr>
              <p:spPr>
                <a:xfrm rot="10220878" flipH="1">
                  <a:off x="7981137" y="1201701"/>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3" name="任意多边形: 形状 42"/>
                <p:cNvSpPr/>
                <p:nvPr/>
              </p:nvSpPr>
              <p:spPr>
                <a:xfrm flipH="1">
                  <a:off x="6854360" y="1201310"/>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chemeClr val="accent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24" name="组合 23"/>
              <p:cNvGrpSpPr/>
              <p:nvPr/>
            </p:nvGrpSpPr>
            <p:grpSpPr>
              <a:xfrm>
                <a:off x="2214367" y="3278128"/>
                <a:ext cx="2753726" cy="2713098"/>
                <a:chOff x="3166867" y="3519772"/>
                <a:chExt cx="2168918" cy="2136918"/>
              </a:xfrm>
            </p:grpSpPr>
            <p:sp>
              <p:nvSpPr>
                <p:cNvPr id="36" name="任意多边形: 形状 35"/>
                <p:cNvSpPr/>
                <p:nvPr/>
              </p:nvSpPr>
              <p:spPr>
                <a:xfrm flipV="1">
                  <a:off x="3166867" y="3519772"/>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7" name="矩形 36"/>
                <p:cNvSpPr/>
                <p:nvPr/>
              </p:nvSpPr>
              <p:spPr>
                <a:xfrm flipV="1">
                  <a:off x="3166867" y="4619165"/>
                  <a:ext cx="1037523" cy="1037523"/>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任意多边形: 形状 37"/>
                <p:cNvSpPr/>
                <p:nvPr/>
              </p:nvSpPr>
              <p:spPr>
                <a:xfrm rot="10220878" flipV="1">
                  <a:off x="4204133" y="5653654"/>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9" name="任意多边形: 形状 38"/>
                <p:cNvSpPr/>
                <p:nvPr/>
              </p:nvSpPr>
              <p:spPr>
                <a:xfrm flipV="1">
                  <a:off x="4197143" y="3697766"/>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chemeClr val="accent6">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25" name="组合 24"/>
              <p:cNvGrpSpPr/>
              <p:nvPr/>
            </p:nvGrpSpPr>
            <p:grpSpPr>
              <a:xfrm>
                <a:off x="6896124" y="3278128"/>
                <a:ext cx="2753726" cy="2713098"/>
                <a:chOff x="6854360" y="3519772"/>
                <a:chExt cx="2168918" cy="2136918"/>
              </a:xfrm>
            </p:grpSpPr>
            <p:sp>
              <p:nvSpPr>
                <p:cNvPr id="32" name="任意多边形: 形状 31"/>
                <p:cNvSpPr/>
                <p:nvPr/>
              </p:nvSpPr>
              <p:spPr>
                <a:xfrm flipH="1" flipV="1">
                  <a:off x="6854360" y="3519772"/>
                  <a:ext cx="2168918" cy="1320485"/>
                </a:xfrm>
                <a:custGeom>
                  <a:avLst/>
                  <a:gdLst>
                    <a:gd name="connsiteX0" fmla="*/ 0 w 2787651"/>
                    <a:gd name="connsiteY0" fmla="*/ 0 h 1697183"/>
                    <a:gd name="connsiteX1" fmla="*/ 986427 w 2787651"/>
                    <a:gd name="connsiteY1" fmla="*/ 0 h 1697183"/>
                    <a:gd name="connsiteX2" fmla="*/ 2787651 w 2787651"/>
                    <a:gd name="connsiteY2" fmla="*/ 1466955 h 1697183"/>
                    <a:gd name="connsiteX3" fmla="*/ 2787651 w 2787651"/>
                    <a:gd name="connsiteY3" fmla="*/ 1697183 h 1697183"/>
                    <a:gd name="connsiteX4" fmla="*/ 0 w 2787651"/>
                    <a:gd name="connsiteY4" fmla="*/ 284163 h 1697183"/>
                    <a:gd name="connsiteX5" fmla="*/ 0 w 2787651"/>
                    <a:gd name="connsiteY5" fmla="*/ 0 h 169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651" h="1697183">
                      <a:moveTo>
                        <a:pt x="0" y="0"/>
                      </a:moveTo>
                      <a:lnTo>
                        <a:pt x="986427" y="0"/>
                      </a:lnTo>
                      <a:lnTo>
                        <a:pt x="2787651" y="1466955"/>
                      </a:lnTo>
                      <a:lnTo>
                        <a:pt x="2787651" y="1697183"/>
                      </a:lnTo>
                      <a:lnTo>
                        <a:pt x="0" y="284163"/>
                      </a:lnTo>
                      <a:lnTo>
                        <a:pt x="0" y="0"/>
                      </a:lnTo>
                      <a:close/>
                    </a:path>
                  </a:pathLst>
                </a:cu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3" name="矩形 32"/>
                <p:cNvSpPr/>
                <p:nvPr/>
              </p:nvSpPr>
              <p:spPr>
                <a:xfrm flipH="1" flipV="1">
                  <a:off x="7985755" y="4619165"/>
                  <a:ext cx="1037523" cy="1037523"/>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任意多边形: 形状 33"/>
                <p:cNvSpPr/>
                <p:nvPr/>
              </p:nvSpPr>
              <p:spPr>
                <a:xfrm rot="11379122" flipH="1" flipV="1">
                  <a:off x="7981137" y="5653654"/>
                  <a:ext cx="4874" cy="2645"/>
                </a:xfrm>
                <a:custGeom>
                  <a:avLst/>
                  <a:gdLst>
                    <a:gd name="connsiteX0" fmla="*/ 6265 w 6265"/>
                    <a:gd name="connsiteY0" fmla="*/ 3399 h 3399"/>
                    <a:gd name="connsiteX1" fmla="*/ 0 w 6265"/>
                    <a:gd name="connsiteY1" fmla="*/ 0 h 3399"/>
                    <a:gd name="connsiteX2" fmla="*/ 5687 w 6265"/>
                    <a:gd name="connsiteY2" fmla="*/ 0 h 3399"/>
                    <a:gd name="connsiteX3" fmla="*/ 6265 w 6265"/>
                    <a:gd name="connsiteY3" fmla="*/ 3399 h 3399"/>
                  </a:gdLst>
                  <a:ahLst/>
                  <a:cxnLst>
                    <a:cxn ang="0">
                      <a:pos x="connsiteX0" y="connsiteY0"/>
                    </a:cxn>
                    <a:cxn ang="0">
                      <a:pos x="connsiteX1" y="connsiteY1"/>
                    </a:cxn>
                    <a:cxn ang="0">
                      <a:pos x="connsiteX2" y="connsiteY2"/>
                    </a:cxn>
                    <a:cxn ang="0">
                      <a:pos x="connsiteX3" y="connsiteY3"/>
                    </a:cxn>
                  </a:cxnLst>
                  <a:rect l="l" t="t" r="r" b="b"/>
                  <a:pathLst>
                    <a:path w="6265" h="3399">
                      <a:moveTo>
                        <a:pt x="6265" y="3399"/>
                      </a:moveTo>
                      <a:lnTo>
                        <a:pt x="0" y="0"/>
                      </a:lnTo>
                      <a:lnTo>
                        <a:pt x="5687" y="0"/>
                      </a:lnTo>
                      <a:lnTo>
                        <a:pt x="6265" y="3399"/>
                      </a:lnTo>
                      <a:close/>
                    </a:path>
                  </a:pathLst>
                </a:cu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任意多边形: 形状 34"/>
                <p:cNvSpPr/>
                <p:nvPr/>
              </p:nvSpPr>
              <p:spPr>
                <a:xfrm flipH="1" flipV="1">
                  <a:off x="6854360" y="3697766"/>
                  <a:ext cx="1138642" cy="1958924"/>
                </a:xfrm>
                <a:custGeom>
                  <a:avLst/>
                  <a:gdLst>
                    <a:gd name="connsiteX0" fmla="*/ 9315 w 1463465"/>
                    <a:gd name="connsiteY0" fmla="*/ 0 h 2517751"/>
                    <a:gd name="connsiteX1" fmla="*/ 1463465 w 1463465"/>
                    <a:gd name="connsiteY1" fmla="*/ 1936472 h 2517751"/>
                    <a:gd name="connsiteX2" fmla="*/ 1463465 w 1463465"/>
                    <a:gd name="connsiteY2" fmla="*/ 2517751 h 2517751"/>
                    <a:gd name="connsiteX3" fmla="*/ 0 w 1463465"/>
                    <a:gd name="connsiteY3" fmla="*/ 1324869 h 2517751"/>
                    <a:gd name="connsiteX4" fmla="*/ 9315 w 1463465"/>
                    <a:gd name="connsiteY4" fmla="*/ 0 h 251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465" h="2517751">
                      <a:moveTo>
                        <a:pt x="9315" y="0"/>
                      </a:moveTo>
                      <a:lnTo>
                        <a:pt x="1463465" y="1936472"/>
                      </a:lnTo>
                      <a:lnTo>
                        <a:pt x="1463465" y="2517751"/>
                      </a:lnTo>
                      <a:lnTo>
                        <a:pt x="0" y="1324869"/>
                      </a:lnTo>
                      <a:lnTo>
                        <a:pt x="9315" y="0"/>
                      </a:lnTo>
                      <a:close/>
                    </a:path>
                  </a:pathLst>
                </a:cu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26" name="矩形 25"/>
              <p:cNvSpPr/>
              <p:nvPr/>
            </p:nvSpPr>
            <p:spPr>
              <a:xfrm>
                <a:off x="4840574" y="2070168"/>
                <a:ext cx="2185424" cy="2185424"/>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27" name="组合 26"/>
              <p:cNvGrpSpPr/>
              <p:nvPr/>
            </p:nvGrpSpPr>
            <p:grpSpPr>
              <a:xfrm>
                <a:off x="4252408" y="1481919"/>
                <a:ext cx="3362199" cy="3361911"/>
                <a:chOff x="4252408" y="1481919"/>
                <a:chExt cx="3362199" cy="3361911"/>
              </a:xfrm>
              <a:solidFill>
                <a:schemeClr val="bg1">
                  <a:lumMod val="95000"/>
                </a:schemeClr>
              </a:solidFill>
            </p:grpSpPr>
            <p:sp>
              <p:nvSpPr>
                <p:cNvPr id="28" name="梯形 27"/>
                <p:cNvSpPr/>
                <p:nvPr/>
              </p:nvSpPr>
              <p:spPr>
                <a:xfrm flipV="1">
                  <a:off x="4395429" y="1481919"/>
                  <a:ext cx="3079746" cy="588238"/>
                </a:xfrm>
                <a:prstGeom prst="trapezoid">
                  <a:avLst>
                    <a:gd name="adj" fmla="val 74650"/>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9" name="梯形 28"/>
                <p:cNvSpPr/>
                <p:nvPr/>
              </p:nvSpPr>
              <p:spPr>
                <a:xfrm>
                  <a:off x="4389855" y="4255592"/>
                  <a:ext cx="3079746" cy="588238"/>
                </a:xfrm>
                <a:prstGeom prst="trapezoid">
                  <a:avLst>
                    <a:gd name="adj" fmla="val 74650"/>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梯形 29"/>
                <p:cNvSpPr/>
                <p:nvPr/>
              </p:nvSpPr>
              <p:spPr>
                <a:xfrm rot="16200000">
                  <a:off x="6840239" y="2868945"/>
                  <a:ext cx="960498" cy="588238"/>
                </a:xfrm>
                <a:prstGeom prst="trapezoid">
                  <a:avLst>
                    <a:gd name="adj" fmla="val 50494"/>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梯形 30"/>
                <p:cNvSpPr/>
                <p:nvPr/>
              </p:nvSpPr>
              <p:spPr>
                <a:xfrm rot="5400000" flipH="1">
                  <a:off x="4066278" y="2868945"/>
                  <a:ext cx="960498" cy="588238"/>
                </a:xfrm>
                <a:prstGeom prst="trapezoid">
                  <a:avLst>
                    <a:gd name="adj" fmla="val 50494"/>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sp>
          <p:nvSpPr>
            <p:cNvPr id="9" name="任意多边形: 形状 8"/>
            <p:cNvSpPr/>
            <p:nvPr/>
          </p:nvSpPr>
          <p:spPr bwMode="auto">
            <a:xfrm>
              <a:off x="7899557" y="1805424"/>
              <a:ext cx="390823" cy="390099"/>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p>
          </p:txBody>
        </p:sp>
        <p:sp>
          <p:nvSpPr>
            <p:cNvPr id="10" name="任意多边形: 形状 9"/>
            <p:cNvSpPr/>
            <p:nvPr/>
          </p:nvSpPr>
          <p:spPr bwMode="auto">
            <a:xfrm>
              <a:off x="3899580" y="1809855"/>
              <a:ext cx="490015" cy="402752"/>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p>
          </p:txBody>
        </p:sp>
        <p:sp>
          <p:nvSpPr>
            <p:cNvPr id="11" name="任意多边形: 形状 10"/>
            <p:cNvSpPr/>
            <p:nvPr/>
          </p:nvSpPr>
          <p:spPr bwMode="auto">
            <a:xfrm>
              <a:off x="7885058" y="4593708"/>
              <a:ext cx="419820" cy="404552"/>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lstStyle/>
            <a:p>
              <a:pPr algn="ctr"/>
            </a:p>
          </p:txBody>
        </p:sp>
        <p:sp>
          <p:nvSpPr>
            <p:cNvPr id="12" name="任意多边形: 形状 11"/>
            <p:cNvSpPr>
              <a:spLocks noChangeAspect="1"/>
            </p:cNvSpPr>
            <p:nvPr/>
          </p:nvSpPr>
          <p:spPr bwMode="auto">
            <a:xfrm>
              <a:off x="3914426" y="4587190"/>
              <a:ext cx="460321" cy="45983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p>
          </p:txBody>
        </p:sp>
        <p:sp>
          <p:nvSpPr>
            <p:cNvPr id="13" name="任意多边形: 形状 12"/>
            <p:cNvSpPr/>
            <p:nvPr/>
          </p:nvSpPr>
          <p:spPr bwMode="auto">
            <a:xfrm>
              <a:off x="5659819" y="3061638"/>
              <a:ext cx="813348" cy="687337"/>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tx1">
                <a:lumMod val="50000"/>
                <a:lumOff val="50000"/>
              </a:schemeClr>
            </a:solidFill>
            <a:ln w="9525">
              <a:noFill/>
              <a:round/>
            </a:ln>
          </p:spPr>
          <p:txBody>
            <a:bodyPr anchor="ctr"/>
            <a:lstStyle/>
            <a:p>
              <a:pPr algn="ctr"/>
            </a:p>
          </p:txBody>
        </p:sp>
      </p:grpSp>
      <p:sp>
        <p:nvSpPr>
          <p:cNvPr id="4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cxnSp>
        <p:nvCxnSpPr>
          <p:cNvPr id="51" name="直接连接符 5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290320" y="407035"/>
            <a:ext cx="8971280" cy="460375"/>
          </a:xfrm>
          <a:prstGeom prst="rect">
            <a:avLst/>
          </a:prstGeom>
          <a:noFill/>
        </p:spPr>
        <p:txBody>
          <a:bodyPr wrap="none" rtlCol="0" anchor="t">
            <a:spAutoFit/>
          </a:bodyPr>
          <a:p>
            <a:pPr algn="l"/>
            <a:r>
              <a:rPr sz="2400" b="1" dirty="0">
                <a:solidFill>
                  <a:schemeClr val="tx1">
                    <a:lumMod val="75000"/>
                    <a:lumOff val="25000"/>
                  </a:schemeClr>
                </a:solidFill>
                <a:sym typeface="+mn-ea"/>
              </a:rPr>
              <a:t>要点拓展2——分享</a:t>
            </a:r>
            <a:r>
              <a:rPr lang="en-US" sz="2400" b="1" dirty="0">
                <a:solidFill>
                  <a:schemeClr val="tx1">
                    <a:lumMod val="75000"/>
                    <a:lumOff val="25000"/>
                  </a:schemeClr>
                </a:solidFill>
                <a:sym typeface="+mn-ea"/>
              </a:rPr>
              <a:t> </a:t>
            </a:r>
            <a:r>
              <a:rPr sz="2400" b="1" u="sng" dirty="0">
                <a:solidFill>
                  <a:srgbClr val="C00000"/>
                </a:solidFill>
                <a:sym typeface="+mn-ea"/>
              </a:rPr>
              <a:t>个人</a:t>
            </a:r>
            <a:r>
              <a:rPr sz="2400" b="1" dirty="0">
                <a:solidFill>
                  <a:schemeClr val="tx1">
                    <a:lumMod val="75000"/>
                    <a:lumOff val="25000"/>
                  </a:schemeClr>
                </a:solidFill>
                <a:sym typeface="+mn-ea"/>
              </a:rPr>
              <a:t>收获</a:t>
            </a:r>
            <a:r>
              <a:rPr lang="zh-CN" sz="2400" b="1" dirty="0">
                <a:solidFill>
                  <a:schemeClr val="tx1">
                    <a:lumMod val="75000"/>
                    <a:lumOff val="25000"/>
                  </a:schemeClr>
                </a:solidFill>
                <a:sym typeface="+mn-ea"/>
              </a:rPr>
              <a:t>（部分佳句选自溯恩外教下水作文）</a:t>
            </a:r>
            <a:endParaRPr lang="zh-CN" sz="2400" b="1" dirty="0">
              <a:solidFill>
                <a:schemeClr val="tx1">
                  <a:lumMod val="75000"/>
                  <a:lumOff val="25000"/>
                </a:schemeClr>
              </a:solidFill>
              <a:sym typeface="+mn-ea"/>
            </a:endParaRPr>
          </a:p>
        </p:txBody>
      </p:sp>
      <p:sp>
        <p:nvSpPr>
          <p:cNvPr id="59" name="文本框 58"/>
          <p:cNvSpPr txBox="1"/>
          <p:nvPr/>
        </p:nvSpPr>
        <p:spPr>
          <a:xfrm>
            <a:off x="1343025" y="1038225"/>
            <a:ext cx="10016490" cy="460375"/>
          </a:xfrm>
          <a:prstGeom prst="rect">
            <a:avLst/>
          </a:prstGeom>
          <a:noFill/>
        </p:spPr>
        <p:txBody>
          <a:bodyPr wrap="square" rtlCol="0">
            <a:spAutoFit/>
          </a:bodyPr>
          <a:p>
            <a:r>
              <a:rPr lang="en-US" altLang="zh-CN" sz="2400" b="1">
                <a:solidFill>
                  <a:srgbClr val="002060"/>
                </a:solidFill>
              </a:rPr>
              <a:t>Which kind of personal harvest will spark Chris’ empathy(</a:t>
            </a:r>
            <a:r>
              <a:rPr lang="zh-CN" altLang="en-US" sz="2400" b="1">
                <a:solidFill>
                  <a:srgbClr val="002060"/>
                </a:solidFill>
              </a:rPr>
              <a:t>共鸣</a:t>
            </a:r>
            <a:r>
              <a:rPr lang="en-US" altLang="zh-CN" sz="2400" b="1">
                <a:solidFill>
                  <a:srgbClr val="002060"/>
                </a:solidFill>
              </a:rPr>
              <a:t>) ?</a:t>
            </a:r>
            <a:endParaRPr lang="en-US" altLang="zh-CN" sz="2400" b="1">
              <a:solidFill>
                <a:srgbClr val="002060"/>
              </a:solidFill>
            </a:endParaRPr>
          </a:p>
        </p:txBody>
      </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4990" y="920115"/>
            <a:ext cx="914400" cy="914400"/>
          </a:xfrm>
          <a:prstGeom prst="rect">
            <a:avLst/>
          </a:prstGeom>
        </p:spPr>
      </p:pic>
      <p:sp>
        <p:nvSpPr>
          <p:cNvPr id="54" name="文本框 53"/>
          <p:cNvSpPr txBox="1"/>
          <p:nvPr/>
        </p:nvSpPr>
        <p:spPr>
          <a:xfrm>
            <a:off x="481330" y="1855470"/>
            <a:ext cx="3201035" cy="2030095"/>
          </a:xfrm>
          <a:prstGeom prst="rect">
            <a:avLst/>
          </a:prstGeom>
          <a:noFill/>
        </p:spPr>
        <p:txBody>
          <a:bodyPr wrap="square" rtlCol="0" anchor="t">
            <a:spAutoFit/>
          </a:bodyPr>
          <a:p>
            <a:r>
              <a:rPr lang="en-US" altLang="zh-CN" b="1"/>
              <a:t>S</a:t>
            </a:r>
            <a:r>
              <a:rPr lang="zh-CN" altLang="en-US" b="1"/>
              <a:t>uch a cultural event not only </a:t>
            </a:r>
            <a:r>
              <a:rPr lang="zh-CN" altLang="en-US" b="1" u="sng">
                <a:solidFill>
                  <a:srgbClr val="C00000"/>
                </a:solidFill>
              </a:rPr>
              <a:t>deepened my insight into the exotic Irish culture</a:t>
            </a:r>
            <a:r>
              <a:rPr lang="zh-CN" altLang="en-US" b="1"/>
              <a:t>, but also </a:t>
            </a:r>
            <a:r>
              <a:rPr lang="zh-CN" altLang="en-US" b="1" u="sng">
                <a:solidFill>
                  <a:srgbClr val="C00000"/>
                </a:solidFill>
              </a:rPr>
              <a:t>boosted my confidence in the time-honored domestic culture</a:t>
            </a:r>
            <a:r>
              <a:rPr lang="zh-CN" altLang="en-US" b="1"/>
              <a:t>.（找人类文明共同体）</a:t>
            </a:r>
            <a:endParaRPr lang="zh-CN" altLang="en-US" b="1"/>
          </a:p>
        </p:txBody>
      </p:sp>
      <p:sp>
        <p:nvSpPr>
          <p:cNvPr id="55" name="文本框 54"/>
          <p:cNvSpPr txBox="1"/>
          <p:nvPr/>
        </p:nvSpPr>
        <p:spPr>
          <a:xfrm>
            <a:off x="5390515" y="2976880"/>
            <a:ext cx="1413510" cy="1568450"/>
          </a:xfrm>
          <a:prstGeom prst="rect">
            <a:avLst/>
          </a:prstGeom>
          <a:solidFill>
            <a:schemeClr val="bg1">
              <a:alpha val="58000"/>
            </a:schemeClr>
          </a:solidFill>
        </p:spPr>
        <p:txBody>
          <a:bodyPr wrap="square" rtlCol="0" anchor="t">
            <a:spAutoFit/>
          </a:bodyPr>
          <a:p>
            <a:r>
              <a:rPr lang="zh-CN" altLang="en-US" sz="4800" b="1">
                <a:solidFill>
                  <a:srgbClr val="C00000"/>
                </a:solidFill>
              </a:rPr>
              <a:t>个人</a:t>
            </a:r>
            <a:r>
              <a:rPr lang="en-US" altLang="zh-CN" sz="4800" b="1">
                <a:solidFill>
                  <a:srgbClr val="C00000"/>
                </a:solidFill>
              </a:rPr>
              <a:t>  </a:t>
            </a:r>
            <a:r>
              <a:rPr lang="zh-CN" altLang="en-US" sz="4800" b="1">
                <a:solidFill>
                  <a:srgbClr val="C00000"/>
                </a:solidFill>
              </a:rPr>
              <a:t>收获</a:t>
            </a:r>
            <a:endParaRPr lang="zh-CN" altLang="en-US" sz="4800" b="1">
              <a:solidFill>
                <a:srgbClr val="C00000"/>
              </a:solidFill>
            </a:endParaRPr>
          </a:p>
        </p:txBody>
      </p:sp>
      <p:sp>
        <p:nvSpPr>
          <p:cNvPr id="56" name="文本框 55"/>
          <p:cNvSpPr txBox="1"/>
          <p:nvPr/>
        </p:nvSpPr>
        <p:spPr>
          <a:xfrm>
            <a:off x="8680450" y="1718945"/>
            <a:ext cx="3215005" cy="1476375"/>
          </a:xfrm>
          <a:prstGeom prst="rect">
            <a:avLst/>
          </a:prstGeom>
          <a:noFill/>
        </p:spPr>
        <p:txBody>
          <a:bodyPr wrap="square" rtlCol="0" anchor="t">
            <a:spAutoFit/>
          </a:bodyPr>
          <a:p>
            <a:r>
              <a:rPr b="1"/>
              <a:t>I wish to </a:t>
            </a:r>
            <a:r>
              <a:rPr b="1">
                <a:solidFill>
                  <a:srgbClr val="002060"/>
                </a:solidFill>
              </a:rPr>
              <a:t>visit Ireland one day enjoying a bear over Irish musicals</a:t>
            </a:r>
            <a:r>
              <a:rPr b="1"/>
              <a:t> </a:t>
            </a:r>
            <a:r>
              <a:rPr b="1" u="sng">
                <a:solidFill>
                  <a:srgbClr val="C00000"/>
                </a:solidFill>
              </a:rPr>
              <a:t>as you have appreciated our tea</a:t>
            </a:r>
            <a:r>
              <a:rPr b="1"/>
              <a:t>.</a:t>
            </a:r>
            <a:r>
              <a:rPr lang="zh-CN" altLang="en-US" b="1"/>
              <a:t> （找感官共同刺激点）</a:t>
            </a:r>
            <a:endParaRPr lang="zh-CN" altLang="en-US" b="1"/>
          </a:p>
        </p:txBody>
      </p:sp>
      <p:sp>
        <p:nvSpPr>
          <p:cNvPr id="57" name="文本框 56"/>
          <p:cNvSpPr txBox="1"/>
          <p:nvPr/>
        </p:nvSpPr>
        <p:spPr>
          <a:xfrm>
            <a:off x="293370" y="4450715"/>
            <a:ext cx="3359150" cy="1198880"/>
          </a:xfrm>
          <a:prstGeom prst="rect">
            <a:avLst/>
          </a:prstGeom>
          <a:noFill/>
        </p:spPr>
        <p:txBody>
          <a:bodyPr wrap="square" rtlCol="0" anchor="t">
            <a:spAutoFit/>
          </a:bodyPr>
          <a:p>
            <a:r>
              <a:rPr lang="zh-CN" altLang="en-US" b="1"/>
              <a:t>Plus, it was</a:t>
            </a:r>
            <a:r>
              <a:rPr lang="zh-CN" altLang="en-US" b="1" u="sng">
                <a:solidFill>
                  <a:srgbClr val="C00000"/>
                </a:solidFill>
              </a:rPr>
              <a:t> such a fantastic way to socialize, I have made many fond connections, including you!</a:t>
            </a:r>
            <a:r>
              <a:rPr lang="zh-CN" altLang="en-US" b="1">
                <a:solidFill>
                  <a:schemeClr val="tx1"/>
                </a:solidFill>
              </a:rPr>
              <a:t>（找社交同龄人）</a:t>
            </a:r>
            <a:endParaRPr lang="zh-CN" altLang="en-US" b="1">
              <a:solidFill>
                <a:schemeClr val="tx1"/>
              </a:solidFill>
            </a:endParaRPr>
          </a:p>
        </p:txBody>
      </p:sp>
      <p:sp>
        <p:nvSpPr>
          <p:cNvPr id="60" name="文本框 59"/>
          <p:cNvSpPr txBox="1"/>
          <p:nvPr/>
        </p:nvSpPr>
        <p:spPr>
          <a:xfrm>
            <a:off x="8246745" y="3907790"/>
            <a:ext cx="3675380" cy="2030095"/>
          </a:xfrm>
          <a:prstGeom prst="rect">
            <a:avLst/>
          </a:prstGeom>
          <a:noFill/>
        </p:spPr>
        <p:txBody>
          <a:bodyPr wrap="square" rtlCol="0" anchor="t">
            <a:spAutoFit/>
          </a:bodyPr>
          <a:p>
            <a:r>
              <a:rPr lang="zh-CN" altLang="en-US" b="1"/>
              <a:t>Our conversation over </a:t>
            </a:r>
            <a:r>
              <a:rPr lang="zh-CN" altLang="en-US" b="1" u="sng">
                <a:solidFill>
                  <a:srgbClr val="002060"/>
                </a:solidFill>
              </a:rPr>
              <a:t>how the green-themed St. Patrick celebration reminds me of the significance of green jade</a:t>
            </a:r>
            <a:r>
              <a:rPr lang="zh-CN" altLang="en-US" b="1" u="sng">
                <a:solidFill>
                  <a:srgbClr val="C00000"/>
                </a:solidFill>
              </a:rPr>
              <a:t>, and embroidery in Chinese culture still resonates with me</a:t>
            </a:r>
            <a:r>
              <a:rPr lang="zh-CN" altLang="en-US" b="1"/>
              <a:t>. </a:t>
            </a:r>
            <a:r>
              <a:rPr lang="en-US" altLang="zh-CN" b="1"/>
              <a:t>(</a:t>
            </a:r>
            <a:r>
              <a:rPr lang="zh-CN" altLang="en-US" b="1"/>
              <a:t>找文化共同点</a:t>
            </a:r>
            <a:r>
              <a:rPr lang="en-US" altLang="zh-CN" b="1"/>
              <a:t>)</a:t>
            </a:r>
            <a:endParaRPr lang="en-US" altLang="zh-CN" b="1"/>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500" fill="hold"/>
                                        <p:tgtEl>
                                          <p:spTgt spid="60"/>
                                        </p:tgtEl>
                                        <p:attrNameLst>
                                          <p:attrName>ppt_x</p:attrName>
                                        </p:attrNameLst>
                                      </p:cBhvr>
                                      <p:tavLst>
                                        <p:tav tm="0">
                                          <p:val>
                                            <p:strVal val="#ppt_x"/>
                                          </p:val>
                                        </p:tav>
                                        <p:tav tm="100000">
                                          <p:val>
                                            <p:strVal val="#ppt_x"/>
                                          </p:val>
                                        </p:tav>
                                      </p:tavLst>
                                    </p:anim>
                                    <p:anim calcmode="lin" valueType="num">
                                      <p:cBhvr additive="base">
                                        <p:cTn id="3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56" grpId="0"/>
      <p:bldP spid="56" grpId="1"/>
      <p:bldP spid="57" grpId="0"/>
      <p:bldP spid="57" grpId="1"/>
      <p:bldP spid="60" grpId="0"/>
      <p:bldP spid="6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4991735" cy="460375"/>
          </a:xfrm>
          <a:prstGeom prst="rect">
            <a:avLst/>
          </a:prstGeom>
          <a:noFill/>
        </p:spPr>
        <p:txBody>
          <a:bodyPr wrap="none" rtlCol="0">
            <a:spAutoFit/>
          </a:bodyPr>
          <a:lstStyle/>
          <a:p>
            <a:pPr algn="l"/>
            <a:r>
              <a:rPr sz="2400" b="1" dirty="0">
                <a:solidFill>
                  <a:schemeClr val="tx1">
                    <a:lumMod val="75000"/>
                    <a:lumOff val="25000"/>
                  </a:schemeClr>
                </a:solidFill>
              </a:rPr>
              <a:t>要点拓展</a:t>
            </a:r>
            <a:r>
              <a:rPr lang="en-US" sz="2400" b="1" dirty="0">
                <a:solidFill>
                  <a:schemeClr val="tx1">
                    <a:lumMod val="75000"/>
                    <a:lumOff val="25000"/>
                  </a:schemeClr>
                </a:solidFill>
              </a:rPr>
              <a:t>3</a:t>
            </a:r>
            <a:r>
              <a:rPr sz="2400" b="1" dirty="0">
                <a:solidFill>
                  <a:schemeClr val="tx1">
                    <a:lumMod val="75000"/>
                    <a:lumOff val="25000"/>
                  </a:schemeClr>
                </a:solidFill>
              </a:rPr>
              <a:t>——</a:t>
            </a:r>
            <a:r>
              <a:rPr lang="en-US" sz="2400" b="1" dirty="0">
                <a:solidFill>
                  <a:schemeClr val="tx1">
                    <a:lumMod val="75000"/>
                    <a:lumOff val="25000"/>
                  </a:schemeClr>
                </a:solidFill>
              </a:rPr>
              <a:t> </a:t>
            </a:r>
            <a:r>
              <a:rPr lang="zh-CN" altLang="en-US" sz="2400" b="1" dirty="0">
                <a:solidFill>
                  <a:schemeClr val="tx1">
                    <a:lumMod val="75000"/>
                    <a:lumOff val="25000"/>
                  </a:schemeClr>
                </a:solidFill>
              </a:rPr>
              <a:t>希望</a:t>
            </a:r>
            <a:r>
              <a:rPr sz="2400" b="1" dirty="0">
                <a:solidFill>
                  <a:schemeClr val="tx1">
                    <a:lumMod val="75000"/>
                    <a:lumOff val="25000"/>
                  </a:schemeClr>
                </a:solidFill>
              </a:rPr>
              <a:t>保持联系</a:t>
            </a:r>
            <a:r>
              <a:rPr lang="en-US" sz="2400" b="1" dirty="0">
                <a:solidFill>
                  <a:schemeClr val="tx1">
                    <a:lumMod val="75000"/>
                    <a:lumOff val="25000"/>
                  </a:schemeClr>
                </a:solidFill>
              </a:rPr>
              <a:t> (</a:t>
            </a:r>
            <a:r>
              <a:rPr sz="2400" b="1" dirty="0">
                <a:solidFill>
                  <a:schemeClr val="tx1">
                    <a:lumMod val="75000"/>
                    <a:lumOff val="25000"/>
                  </a:schemeClr>
                </a:solidFill>
                <a:sym typeface="+mn-ea"/>
              </a:rPr>
              <a:t>尾段</a:t>
            </a:r>
            <a:r>
              <a:rPr lang="en-US" sz="2400" b="1" dirty="0">
                <a:solidFill>
                  <a:schemeClr val="tx1">
                    <a:lumMod val="75000"/>
                    <a:lumOff val="25000"/>
                  </a:schemeClr>
                </a:solidFill>
                <a:sym typeface="+mn-ea"/>
              </a:rPr>
              <a:t>)</a:t>
            </a:r>
            <a:endParaRPr lang="en-US" sz="2400" b="1" dirty="0">
              <a:solidFill>
                <a:schemeClr val="tx1">
                  <a:lumMod val="75000"/>
                  <a:lumOff val="25000"/>
                </a:schemeClr>
              </a:solidFill>
              <a:sym typeface="+mn-ea"/>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rot="0">
            <a:off x="7334250" y="443230"/>
            <a:ext cx="4320540" cy="3493135"/>
            <a:chOff x="719138" y="1461721"/>
            <a:chExt cx="5480843" cy="4431321"/>
          </a:xfrm>
        </p:grpSpPr>
        <p:sp>
          <p:nvSpPr>
            <p:cNvPr id="10" name="Rectangle: Rounded Corners 6"/>
            <p:cNvSpPr/>
            <p:nvPr/>
          </p:nvSpPr>
          <p:spPr>
            <a:xfrm>
              <a:off x="719138" y="1461721"/>
              <a:ext cx="4655342" cy="147710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Rectangle 7"/>
            <p:cNvSpPr/>
            <p:nvPr/>
          </p:nvSpPr>
          <p:spPr>
            <a:xfrm>
              <a:off x="5374480" y="1643062"/>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Rectangle 8"/>
            <p:cNvSpPr/>
            <p:nvPr/>
          </p:nvSpPr>
          <p:spPr>
            <a:xfrm>
              <a:off x="5700335" y="18319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1" name="Rectangle 9"/>
            <p:cNvSpPr/>
            <p:nvPr/>
          </p:nvSpPr>
          <p:spPr>
            <a:xfrm>
              <a:off x="5700335" y="2441574"/>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14" name="Straight Connector 10"/>
            <p:cNvCxnSpPr/>
            <p:nvPr/>
          </p:nvCxnSpPr>
          <p:spPr>
            <a:xfrm>
              <a:off x="5509418" y="2200274"/>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11"/>
            <p:cNvSpPr/>
            <p:nvPr/>
          </p:nvSpPr>
          <p:spPr>
            <a:xfrm>
              <a:off x="719138" y="2938828"/>
              <a:ext cx="4655342" cy="1477108"/>
            </a:xfrm>
            <a:prstGeom prst="roundRect">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4" name="Rectangle 12"/>
            <p:cNvSpPr/>
            <p:nvPr/>
          </p:nvSpPr>
          <p:spPr>
            <a:xfrm>
              <a:off x="5374480" y="3120169"/>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Rectangle 13"/>
            <p:cNvSpPr/>
            <p:nvPr/>
          </p:nvSpPr>
          <p:spPr>
            <a:xfrm>
              <a:off x="5700335" y="33090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Rectangle 14"/>
            <p:cNvSpPr/>
            <p:nvPr/>
          </p:nvSpPr>
          <p:spPr>
            <a:xfrm>
              <a:off x="5700335" y="3918681"/>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27" name="Straight Connector 15"/>
            <p:cNvCxnSpPr/>
            <p:nvPr/>
          </p:nvCxnSpPr>
          <p:spPr>
            <a:xfrm>
              <a:off x="5509418" y="3677381"/>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6"/>
            <p:cNvSpPr/>
            <p:nvPr/>
          </p:nvSpPr>
          <p:spPr>
            <a:xfrm>
              <a:off x="719138" y="4415934"/>
              <a:ext cx="4655342" cy="1477108"/>
            </a:xfrm>
            <a:prstGeom prst="roundRect">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ectangle 17"/>
            <p:cNvSpPr/>
            <p:nvPr/>
          </p:nvSpPr>
          <p:spPr>
            <a:xfrm>
              <a:off x="5374480" y="4597275"/>
              <a:ext cx="825501" cy="1114425"/>
            </a:xfrm>
            <a:prstGeom prst="rect">
              <a:avLst/>
            </a:prstGeom>
            <a:solidFill>
              <a:schemeClr val="tx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0" name="Rectangle 18"/>
            <p:cNvSpPr/>
            <p:nvPr/>
          </p:nvSpPr>
          <p:spPr>
            <a:xfrm>
              <a:off x="5700335" y="47861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7" name="Rectangle 19"/>
            <p:cNvSpPr/>
            <p:nvPr/>
          </p:nvSpPr>
          <p:spPr>
            <a:xfrm>
              <a:off x="5700335" y="5395787"/>
              <a:ext cx="173790" cy="1270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cxnSp>
          <p:nvCxnSpPr>
            <p:cNvPr id="32" name="Straight Connector 20"/>
            <p:cNvCxnSpPr/>
            <p:nvPr/>
          </p:nvCxnSpPr>
          <p:spPr>
            <a:xfrm>
              <a:off x="5509418" y="5154487"/>
              <a:ext cx="555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Rectangle 26"/>
            <p:cNvSpPr/>
            <p:nvPr/>
          </p:nvSpPr>
          <p:spPr>
            <a:xfrm>
              <a:off x="1002364" y="3499336"/>
              <a:ext cx="2457329" cy="415189"/>
            </a:xfrm>
            <a:prstGeom prst="rect">
              <a:avLst/>
            </a:prstGeom>
          </p:spPr>
          <p:txBody>
            <a:bodyPr wrap="none" lIns="72000" tIns="0" rIns="72000" bIns="0">
              <a:normAutofit/>
            </a:bodyPr>
            <a:p>
              <a:pPr lvl="0" algn="l" defTabSz="914400">
                <a:defRPr/>
              </a:pPr>
              <a:r>
                <a:rPr lang="zh-CN" altLang="en-US" b="1">
                  <a:solidFill>
                    <a:schemeClr val="bg1"/>
                  </a:solidFill>
                </a:rPr>
                <a:t>2. 分享个人所得</a:t>
              </a:r>
              <a:endParaRPr lang="zh-CN" altLang="en-US" b="1">
                <a:solidFill>
                  <a:schemeClr val="bg1"/>
                </a:solidFill>
              </a:endParaRPr>
            </a:p>
          </p:txBody>
        </p:sp>
        <p:sp>
          <p:nvSpPr>
            <p:cNvPr id="42" name="Rectangle 29"/>
            <p:cNvSpPr/>
            <p:nvPr/>
          </p:nvSpPr>
          <p:spPr>
            <a:xfrm>
              <a:off x="1003169" y="1982359"/>
              <a:ext cx="2457329" cy="415189"/>
            </a:xfrm>
            <a:prstGeom prst="rect">
              <a:avLst/>
            </a:prstGeom>
          </p:spPr>
          <p:txBody>
            <a:bodyPr wrap="none" lIns="72000" tIns="0" rIns="72000" bIns="0">
              <a:noAutofit/>
            </a:bodyPr>
            <a:p>
              <a:pPr lvl="0" algn="l" defTabSz="914400">
                <a:buClrTx/>
                <a:buSzTx/>
                <a:buFontTx/>
                <a:defRPr/>
              </a:pPr>
              <a:r>
                <a:rPr lang="zh-CN" altLang="en-US" sz="1800" b="1">
                  <a:solidFill>
                    <a:schemeClr val="bg1"/>
                  </a:solidFill>
                </a:rPr>
                <a:t>1. 回忆活动经历</a:t>
              </a:r>
              <a:endParaRPr lang="zh-CN" altLang="en-US" sz="1800" b="1">
                <a:solidFill>
                  <a:schemeClr val="bg1"/>
                </a:solidFill>
              </a:endParaRPr>
            </a:p>
          </p:txBody>
        </p:sp>
        <p:sp>
          <p:nvSpPr>
            <p:cNvPr id="40" name="Rectangle 32"/>
            <p:cNvSpPr/>
            <p:nvPr/>
          </p:nvSpPr>
          <p:spPr>
            <a:xfrm>
              <a:off x="1003169" y="4957109"/>
              <a:ext cx="2457329" cy="415189"/>
            </a:xfrm>
            <a:prstGeom prst="rect">
              <a:avLst/>
            </a:prstGeom>
          </p:spPr>
          <p:txBody>
            <a:bodyPr wrap="none" lIns="72000" tIns="0" rIns="72000" bIns="0">
              <a:noAutofit/>
            </a:bodyPr>
            <a:p>
              <a:pPr lvl="0" algn="l" defTabSz="914400">
                <a:defRPr/>
              </a:pPr>
              <a:r>
                <a:rPr lang="zh-CN" altLang="en-US" sz="2700" b="1" dirty="0">
                  <a:solidFill>
                    <a:srgbClr val="FFFF00"/>
                  </a:solidFill>
                </a:rPr>
                <a:t>3. 希望保持联系</a:t>
              </a:r>
              <a:endParaRPr lang="zh-CN" altLang="en-US" sz="2700" b="1" dirty="0">
                <a:solidFill>
                  <a:srgbClr val="FFFF00"/>
                </a:solidFill>
              </a:endParaRPr>
            </a:p>
          </p:txBody>
        </p:sp>
        <p:sp>
          <p:nvSpPr>
            <p:cNvPr id="36" name="Freeform: Shape 33"/>
            <p:cNvSpPr/>
            <p:nvPr/>
          </p:nvSpPr>
          <p:spPr bwMode="auto">
            <a:xfrm>
              <a:off x="4462962" y="3465741"/>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p>
              <a:pPr algn="ctr"/>
            </a:p>
          </p:txBody>
        </p:sp>
        <p:sp>
          <p:nvSpPr>
            <p:cNvPr id="37" name="Freeform: Shape 34"/>
            <p:cNvSpPr/>
            <p:nvPr/>
          </p:nvSpPr>
          <p:spPr bwMode="auto">
            <a:xfrm>
              <a:off x="4458896" y="2021085"/>
              <a:ext cx="428132" cy="35188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p>
              <a:pPr algn="ctr"/>
            </a:p>
          </p:txBody>
        </p:sp>
        <p:sp>
          <p:nvSpPr>
            <p:cNvPr id="38" name="Freeform: Shape 35"/>
            <p:cNvSpPr/>
            <p:nvPr/>
          </p:nvSpPr>
          <p:spPr bwMode="auto">
            <a:xfrm>
              <a:off x="4448179" y="4939114"/>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p>
              <a:pPr algn="ctr"/>
            </a:p>
          </p:txBody>
        </p:sp>
      </p:grpSp>
      <p:pic>
        <p:nvPicPr>
          <p:cNvPr id="58" name="图片 57" descr="32313537363032353b32313537363030383bb9d8cfb5ceacbba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8765" y="1215390"/>
            <a:ext cx="914400" cy="914400"/>
          </a:xfrm>
          <a:prstGeom prst="rect">
            <a:avLst/>
          </a:prstGeom>
        </p:spPr>
      </p:pic>
      <p:sp>
        <p:nvSpPr>
          <p:cNvPr id="59" name="文本框 58"/>
          <p:cNvSpPr txBox="1"/>
          <p:nvPr/>
        </p:nvSpPr>
        <p:spPr>
          <a:xfrm>
            <a:off x="1193165" y="1464945"/>
            <a:ext cx="6034405" cy="953135"/>
          </a:xfrm>
          <a:prstGeom prst="rect">
            <a:avLst/>
          </a:prstGeom>
          <a:noFill/>
        </p:spPr>
        <p:txBody>
          <a:bodyPr wrap="square" rtlCol="0">
            <a:spAutoFit/>
          </a:bodyPr>
          <a:p>
            <a:r>
              <a:rPr lang="en-US" altLang="zh-CN" sz="2800" b="1">
                <a:solidFill>
                  <a:srgbClr val="000000"/>
                </a:solidFill>
              </a:rPr>
              <a:t>Why will Lihua hope to keep in touch with Chris?</a:t>
            </a:r>
            <a:endParaRPr lang="en-US" altLang="zh-CN" sz="2800" b="1">
              <a:solidFill>
                <a:srgbClr val="000000"/>
              </a:solidFill>
            </a:endParaRPr>
          </a:p>
        </p:txBody>
      </p:sp>
      <p:graphicFrame>
        <p:nvGraphicFramePr>
          <p:cNvPr id="60" name="表格 59"/>
          <p:cNvGraphicFramePr>
            <a:graphicFrameLocks noGrp="1"/>
          </p:cNvGraphicFramePr>
          <p:nvPr>
            <p:custDataLst>
              <p:tags r:id="rId3"/>
            </p:custDataLst>
          </p:nvPr>
        </p:nvGraphicFramePr>
        <p:xfrm>
          <a:off x="193040" y="2860675"/>
          <a:ext cx="7141845" cy="3629025"/>
        </p:xfrm>
        <a:graphic>
          <a:graphicData uri="http://schemas.openxmlformats.org/drawingml/2006/table">
            <a:tbl>
              <a:tblPr firstRow="1" bandRow="1">
                <a:effectLst/>
                <a:tableStyleId>{5940675A-B579-460E-94D1-54222C63F5DA}</a:tableStyleId>
              </a:tblPr>
              <a:tblGrid>
                <a:gridCol w="753110"/>
                <a:gridCol w="6388735"/>
              </a:tblGrid>
              <a:tr h="3629025">
                <a:tc>
                  <a:txBody>
                    <a:bodyPr/>
                    <a:p>
                      <a:pPr algn="ctr" fontAlgn="ctr">
                        <a:lnSpc>
                          <a:spcPct val="150000"/>
                        </a:lnSpc>
                        <a:buNone/>
                      </a:pPr>
                      <a:r>
                        <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rPr>
                        <a:t>Further communication</a:t>
                      </a:r>
                      <a:endParaRPr lang="en-US" altLang="zh-CN" sz="2400" b="1">
                        <a:solidFill>
                          <a:srgbClr val="FFFFFF"/>
                        </a:solidFill>
                        <a:latin typeface="Arial Narrow" panose="020B0606020202030204" charset="0"/>
                        <a:ea typeface="微软雅黑" panose="020B0503020204020204" pitchFamily="34" charset="-122"/>
                        <a:cs typeface="Arial Narrow" panose="020B0606020202030204" charset="0"/>
                      </a:endParaRPr>
                    </a:p>
                  </a:txBody>
                  <a:tcPr vert="eaVert" anchor="ct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FF0000"/>
                    </a:solidFill>
                  </a:tcPr>
                </a:tc>
                <a:tc>
                  <a:txBody>
                    <a:bodyPr/>
                    <a:p>
                      <a:pPr marL="457200" indent="-457200">
                        <a:lnSpc>
                          <a:spcPct val="150000"/>
                        </a:lnSpc>
                        <a:buFont typeface="Arial" panose="020B0604020202020204" pitchFamily="34" charset="0"/>
                        <a:buChar char="•"/>
                      </a:pPr>
                      <a:endParaRPr lang="en-US" sz="2400" b="1">
                        <a:solidFill>
                          <a:srgbClr val="000000"/>
                        </a:solidFill>
                        <a:latin typeface="Arial Narrow" panose="020B0606020202030204" charset="0"/>
                        <a:cs typeface="Arial Narrow" panose="020B0606020202030204" charset="0"/>
                        <a:sym typeface="微软雅黑" panose="020B0503020204020204" pitchFamily="34" charset="-122"/>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3275C8">
                        <a:lumMod val="20000"/>
                        <a:lumOff val="80000"/>
                      </a:srgbClr>
                    </a:solidFill>
                  </a:tcPr>
                </a:tc>
              </a:tr>
            </a:tbl>
          </a:graphicData>
        </a:graphic>
      </p:graphicFrame>
      <p:sp>
        <p:nvSpPr>
          <p:cNvPr id="61" name="文本框 60"/>
          <p:cNvSpPr txBox="1"/>
          <p:nvPr/>
        </p:nvSpPr>
        <p:spPr>
          <a:xfrm>
            <a:off x="904240" y="3449320"/>
            <a:ext cx="6454775" cy="2963545"/>
          </a:xfrm>
          <a:prstGeom prst="rect">
            <a:avLst/>
          </a:prstGeom>
          <a:noFill/>
        </p:spPr>
        <p:txBody>
          <a:bodyPr wrap="square" rtlCol="0" anchor="t">
            <a:spAutoFit/>
          </a:bodyPr>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Hopefully, we can keep in touch </a:t>
            </a:r>
            <a:r>
              <a:rPr lang="en-US" altLang="zh-CN" sz="2000" b="1" u="sng">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as cultural envoys/messengers</a:t>
            </a:r>
            <a:r>
              <a:rPr lang="en-US" altLang="zh-CN" sz="2000" b="1">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a:t>
            </a:r>
            <a:endParaRPr lang="en-US" altLang="zh-CN" sz="2000" b="1">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Hopefully, we can stay in contact </a:t>
            </a:r>
            <a:r>
              <a:rPr lang="en-US" altLang="zh-CN" sz="2000" b="1" u="sng">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for further communication</a:t>
            </a: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Let us stay in contact, hope</a:t>
            </a:r>
            <a:r>
              <a:rPr lang="en-US" altLang="zh-CN" sz="2000" b="1" u="sng">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 </a:t>
            </a:r>
            <a:r>
              <a:rPr lang="en-US" altLang="zh-CN" sz="2000" b="1" u="sng">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I will see you soon when I visit Ireland</a:t>
            </a: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a:t>
            </a:r>
            <a:endPar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a:p>
            <a:pPr marL="457200" indent="-457200" algn="l" fontAlgn="auto">
              <a:lnSpc>
                <a:spcPts val="2800"/>
              </a:lnSpc>
              <a:buFont typeface="Arial" panose="020B0604020202020204" pitchFamily="34" charset="0"/>
              <a:buChar char="•"/>
            </a:pPr>
            <a:r>
              <a:rPr lang="en-US" altLang="zh-CN" sz="2000" b="1">
                <a:solidFill>
                  <a:srgbClr val="00206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Let’s remain in contact</a:t>
            </a:r>
            <a:r>
              <a:rPr lang="en-US" altLang="zh-CN" sz="2000" b="1">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 f</a:t>
            </a:r>
            <a:r>
              <a:rPr lang="en-US" altLang="zh-CN" sz="2000" b="1" u="sng">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rPr>
              <a:t>or mutual  appreciation of the charm of cultural diversity.</a:t>
            </a:r>
            <a:endParaRPr lang="en-US" altLang="zh-CN" sz="2000" b="1" u="sng">
              <a:solidFill>
                <a:srgbClr val="C00000"/>
              </a:solidFill>
              <a:latin typeface="Arial Narrow" panose="020B0606020202030204" charset="0"/>
              <a:ea typeface="微软雅黑" panose="020B0503020204020204" pitchFamily="34" charset="-122"/>
              <a:cs typeface="Arial Narrow" panose="020B0606020202030204" charset="0"/>
              <a:sym typeface="微软雅黑" panose="020B0503020204020204" pitchFamily="34" charset="-122"/>
            </a:endParaRPr>
          </a:p>
        </p:txBody>
      </p:sp>
      <p:sp>
        <p:nvSpPr>
          <p:cNvPr id="62" name="文本框 61"/>
          <p:cNvSpPr txBox="1"/>
          <p:nvPr/>
        </p:nvSpPr>
        <p:spPr>
          <a:xfrm>
            <a:off x="1040765" y="2874645"/>
            <a:ext cx="6318250" cy="398780"/>
          </a:xfrm>
          <a:prstGeom prst="rect">
            <a:avLst/>
          </a:prstGeom>
          <a:noFill/>
        </p:spPr>
        <p:txBody>
          <a:bodyPr wrap="square" rtlCol="0" anchor="t">
            <a:spAutoFit/>
          </a:bodyPr>
          <a:p>
            <a:pPr indent="0" algn="l">
              <a:buFont typeface="Arial" panose="020B0604020202020204" pitchFamily="34" charset="0"/>
              <a:buNone/>
            </a:pPr>
            <a:r>
              <a:rPr lang="en-US" altLang="zh-CN" sz="2000" b="1">
                <a:ea typeface="微软雅黑" panose="020B0503020204020204" pitchFamily="34" charset="-122"/>
              </a:rPr>
              <a:t>For further understanding and communication.</a:t>
            </a:r>
            <a:endParaRPr lang="en-US" altLang="zh-CN" sz="2000" b="1">
              <a:ea typeface="微软雅黑" panose="020B0503020204020204" pitchFamily="34" charset="-122"/>
            </a:endParaRPr>
          </a:p>
        </p:txBody>
      </p:sp>
      <p:pic>
        <p:nvPicPr>
          <p:cNvPr id="102" name="图片 101"/>
          <p:cNvPicPr/>
          <p:nvPr/>
        </p:nvPicPr>
        <p:blipFill>
          <a:blip r:embed="rId4"/>
          <a:stretch>
            <a:fillRect/>
          </a:stretch>
        </p:blipFill>
        <p:spPr>
          <a:xfrm>
            <a:off x="7620635" y="4079240"/>
            <a:ext cx="4186555" cy="2610485"/>
          </a:xfrm>
          <a:prstGeom prst="rect">
            <a:avLst/>
          </a:prstGeom>
          <a:noFill/>
          <a:ln w="9525">
            <a:noFill/>
          </a:ln>
          <a:effectLst>
            <a:softEdge rad="1778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diamond(in)">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wipe(down)">
                                      <p:cBhvr>
                                        <p:cTn id="15" dur="500"/>
                                        <p:tgtEl>
                                          <p:spTgt spid="6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xEl>
                                              <p:pRg st="1" end="1"/>
                                            </p:txEl>
                                          </p:spTgt>
                                        </p:tgtEl>
                                        <p:attrNameLst>
                                          <p:attrName>style.visibility</p:attrName>
                                        </p:attrNameLst>
                                      </p:cBhvr>
                                      <p:to>
                                        <p:strVal val="visible"/>
                                      </p:to>
                                    </p:set>
                                    <p:animEffect transition="in" filter="wipe(down)">
                                      <p:cBhvr>
                                        <p:cTn id="20" dur="500"/>
                                        <p:tgtEl>
                                          <p:spTgt spid="6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xEl>
                                              <p:pRg st="2" end="2"/>
                                            </p:txEl>
                                          </p:spTgt>
                                        </p:tgtEl>
                                        <p:attrNameLst>
                                          <p:attrName>style.visibility</p:attrName>
                                        </p:attrNameLst>
                                      </p:cBhvr>
                                      <p:to>
                                        <p:strVal val="visible"/>
                                      </p:to>
                                    </p:set>
                                    <p:animEffect transition="in" filter="wipe(down)">
                                      <p:cBhvr>
                                        <p:cTn id="25" dur="500"/>
                                        <p:tgtEl>
                                          <p:spTgt spid="6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
                                            <p:txEl>
                                              <p:pRg st="3" end="3"/>
                                            </p:txEl>
                                          </p:spTgt>
                                        </p:tgtEl>
                                        <p:attrNameLst>
                                          <p:attrName>style.visibility</p:attrName>
                                        </p:attrNameLst>
                                      </p:cBhvr>
                                      <p:to>
                                        <p:strVal val="visible"/>
                                      </p:to>
                                    </p:set>
                                    <p:animEffect transition="in" filter="wipe(down)">
                                      <p:cBhvr>
                                        <p:cTn id="30" dur="500"/>
                                        <p:tgtEl>
                                          <p:spTgt spid="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443483"/>
            <a:ext cx="745236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A possible version（俞莺婕、吴俊峰老师下水作文）</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14300" y="3888105"/>
            <a:ext cx="5575935" cy="5064125"/>
            <a:chOff x="-3524250" y="2540000"/>
            <a:chExt cx="8909050" cy="8902700"/>
          </a:xfrm>
        </p:grpSpPr>
        <p:sp>
          <p:nvSpPr>
            <p:cNvPr id="7" name="Oval 6"/>
            <p:cNvSpPr/>
            <p:nvPr/>
          </p:nvSpPr>
          <p:spPr bwMode="auto">
            <a:xfrm>
              <a:off x="-3524250" y="2540000"/>
              <a:ext cx="8909050" cy="8902700"/>
            </a:xfrm>
            <a:prstGeom prst="ellipse">
              <a:avLst/>
            </a:prstGeom>
            <a:solidFill>
              <a:schemeClr val="bg1">
                <a:lumMod val="95000"/>
              </a:schemeClr>
            </a:solidFill>
            <a:ln>
              <a:noFill/>
            </a:ln>
          </p:spPr>
          <p:txBody>
            <a:bodyPr anchor="ctr"/>
            <a:p>
              <a:pPr algn="ctr"/>
            </a:p>
          </p:txBody>
        </p:sp>
        <p:grpSp>
          <p:nvGrpSpPr>
            <p:cNvPr id="8" name="Group 7"/>
            <p:cNvGrpSpPr/>
            <p:nvPr/>
          </p:nvGrpSpPr>
          <p:grpSpPr bwMode="auto">
            <a:xfrm>
              <a:off x="-3508375" y="2542382"/>
              <a:ext cx="8857458" cy="8867069"/>
              <a:chOff x="0" y="0"/>
              <a:chExt cx="11159" cy="11170"/>
            </a:xfrm>
            <a:solidFill>
              <a:schemeClr val="tx2">
                <a:lumMod val="75000"/>
              </a:schemeClr>
            </a:solidFill>
          </p:grpSpPr>
          <p:sp>
            <p:nvSpPr>
              <p:cNvPr id="44" name="Freeform: Shape 8"/>
              <p:cNvSpPr/>
              <p:nvPr/>
            </p:nvSpPr>
            <p:spPr bwMode="auto">
              <a:xfrm>
                <a:off x="5723" y="1096"/>
                <a:ext cx="128" cy="64"/>
              </a:xfrm>
              <a:custGeom>
                <a:avLst/>
                <a:gdLst/>
                <a:ahLst/>
                <a:cxnLst/>
                <a:rect l="0" t="0" r="r" b="b"/>
                <a:pathLst>
                  <a:path w="21600" h="21600">
                    <a:moveTo>
                      <a:pt x="21600" y="0"/>
                    </a:moveTo>
                    <a:lnTo>
                      <a:pt x="21600" y="0"/>
                    </a:lnTo>
                    <a:lnTo>
                      <a:pt x="5400" y="10800"/>
                    </a:lnTo>
                    <a:lnTo>
                      <a:pt x="2700" y="10800"/>
                    </a:lnTo>
                    <a:lnTo>
                      <a:pt x="0" y="10800"/>
                    </a:lnTo>
                    <a:lnTo>
                      <a:pt x="2700" y="21600"/>
                    </a:lnTo>
                    <a:lnTo>
                      <a:pt x="5400" y="21600"/>
                    </a:lnTo>
                    <a:lnTo>
                      <a:pt x="10800" y="21600"/>
                    </a:lnTo>
                    <a:lnTo>
                      <a:pt x="21600" y="0"/>
                    </a:lnTo>
                    <a:close/>
                    <a:moveTo>
                      <a:pt x="21600" y="0"/>
                    </a:moveTo>
                  </a:path>
                </a:pathLst>
              </a:custGeom>
              <a:grpFill/>
              <a:ln>
                <a:noFill/>
              </a:ln>
            </p:spPr>
            <p:txBody>
              <a:bodyPr anchor="ctr"/>
              <a:p>
                <a:pPr algn="ctr"/>
              </a:p>
            </p:txBody>
          </p:sp>
          <p:sp>
            <p:nvSpPr>
              <p:cNvPr id="45" name="Freeform: Shape 9"/>
              <p:cNvSpPr/>
              <p:nvPr/>
            </p:nvSpPr>
            <p:spPr bwMode="auto">
              <a:xfrm>
                <a:off x="4178" y="496"/>
                <a:ext cx="544" cy="200"/>
              </a:xfrm>
              <a:custGeom>
                <a:avLst/>
                <a:gdLst/>
                <a:ahLst/>
                <a:cxnLst/>
                <a:rect l="0" t="0" r="r" b="b"/>
                <a:pathLst>
                  <a:path w="21600" h="21600">
                    <a:moveTo>
                      <a:pt x="5718" y="7776"/>
                    </a:moveTo>
                    <a:lnTo>
                      <a:pt x="5718" y="7776"/>
                    </a:lnTo>
                    <a:lnTo>
                      <a:pt x="4447" y="11232"/>
                    </a:lnTo>
                    <a:lnTo>
                      <a:pt x="1906" y="14688"/>
                    </a:lnTo>
                    <a:lnTo>
                      <a:pt x="0" y="16416"/>
                    </a:lnTo>
                    <a:lnTo>
                      <a:pt x="635" y="16416"/>
                    </a:lnTo>
                    <a:lnTo>
                      <a:pt x="635" y="19872"/>
                    </a:lnTo>
                    <a:lnTo>
                      <a:pt x="635" y="21600"/>
                    </a:lnTo>
                    <a:lnTo>
                      <a:pt x="1271" y="21600"/>
                    </a:lnTo>
                    <a:lnTo>
                      <a:pt x="6353" y="21600"/>
                    </a:lnTo>
                    <a:lnTo>
                      <a:pt x="6988" y="19872"/>
                    </a:lnTo>
                    <a:lnTo>
                      <a:pt x="6988" y="18144"/>
                    </a:lnTo>
                    <a:lnTo>
                      <a:pt x="5718" y="16416"/>
                    </a:lnTo>
                    <a:lnTo>
                      <a:pt x="6988" y="16416"/>
                    </a:lnTo>
                    <a:lnTo>
                      <a:pt x="12706" y="19872"/>
                    </a:lnTo>
                    <a:lnTo>
                      <a:pt x="15882" y="21600"/>
                    </a:lnTo>
                    <a:lnTo>
                      <a:pt x="18424" y="21600"/>
                    </a:lnTo>
                    <a:lnTo>
                      <a:pt x="19694" y="19872"/>
                    </a:lnTo>
                    <a:lnTo>
                      <a:pt x="20329" y="18144"/>
                    </a:lnTo>
                    <a:lnTo>
                      <a:pt x="20965" y="11232"/>
                    </a:lnTo>
                    <a:lnTo>
                      <a:pt x="19694" y="11232"/>
                    </a:lnTo>
                    <a:lnTo>
                      <a:pt x="18424" y="11232"/>
                    </a:lnTo>
                    <a:lnTo>
                      <a:pt x="18424" y="9504"/>
                    </a:lnTo>
                    <a:lnTo>
                      <a:pt x="19059" y="7776"/>
                    </a:lnTo>
                    <a:lnTo>
                      <a:pt x="19694" y="7776"/>
                    </a:lnTo>
                    <a:lnTo>
                      <a:pt x="20965" y="7776"/>
                    </a:lnTo>
                    <a:lnTo>
                      <a:pt x="21600" y="6048"/>
                    </a:lnTo>
                    <a:lnTo>
                      <a:pt x="21600" y="1728"/>
                    </a:lnTo>
                    <a:lnTo>
                      <a:pt x="20965" y="1728"/>
                    </a:lnTo>
                    <a:lnTo>
                      <a:pt x="19059" y="0"/>
                    </a:lnTo>
                    <a:lnTo>
                      <a:pt x="18424" y="1728"/>
                    </a:lnTo>
                    <a:lnTo>
                      <a:pt x="17788" y="4320"/>
                    </a:lnTo>
                    <a:lnTo>
                      <a:pt x="16518" y="6048"/>
                    </a:lnTo>
                    <a:lnTo>
                      <a:pt x="14612" y="6048"/>
                    </a:lnTo>
                    <a:lnTo>
                      <a:pt x="13341" y="6048"/>
                    </a:lnTo>
                    <a:lnTo>
                      <a:pt x="12071" y="7776"/>
                    </a:lnTo>
                    <a:lnTo>
                      <a:pt x="10800" y="9504"/>
                    </a:lnTo>
                    <a:lnTo>
                      <a:pt x="8894" y="12960"/>
                    </a:lnTo>
                    <a:lnTo>
                      <a:pt x="6988" y="14688"/>
                    </a:lnTo>
                    <a:lnTo>
                      <a:pt x="8259" y="11232"/>
                    </a:lnTo>
                    <a:lnTo>
                      <a:pt x="12071" y="7776"/>
                    </a:lnTo>
                    <a:lnTo>
                      <a:pt x="12071" y="6048"/>
                    </a:lnTo>
                    <a:lnTo>
                      <a:pt x="7624" y="9504"/>
                    </a:lnTo>
                    <a:lnTo>
                      <a:pt x="5718" y="7776"/>
                    </a:lnTo>
                    <a:close/>
                    <a:moveTo>
                      <a:pt x="5718" y="7776"/>
                    </a:moveTo>
                  </a:path>
                </a:pathLst>
              </a:custGeom>
              <a:grpFill/>
              <a:ln>
                <a:noFill/>
              </a:ln>
            </p:spPr>
            <p:txBody>
              <a:bodyPr anchor="ctr"/>
              <a:p>
                <a:pPr algn="ctr"/>
              </a:p>
            </p:txBody>
          </p:sp>
          <p:sp>
            <p:nvSpPr>
              <p:cNvPr id="46" name="Freeform: Shape 10"/>
              <p:cNvSpPr/>
              <p:nvPr/>
            </p:nvSpPr>
            <p:spPr bwMode="auto">
              <a:xfrm>
                <a:off x="4354" y="568"/>
                <a:ext cx="128" cy="64"/>
              </a:xfrm>
              <a:custGeom>
                <a:avLst/>
                <a:gdLst/>
                <a:ahLst/>
                <a:cxnLst/>
                <a:rect l="0" t="0" r="r" b="b"/>
                <a:pathLst>
                  <a:path w="21600" h="21600">
                    <a:moveTo>
                      <a:pt x="21600" y="0"/>
                    </a:moveTo>
                    <a:lnTo>
                      <a:pt x="21600" y="0"/>
                    </a:lnTo>
                    <a:lnTo>
                      <a:pt x="5400" y="10800"/>
                    </a:lnTo>
                    <a:lnTo>
                      <a:pt x="0" y="21600"/>
                    </a:lnTo>
                    <a:lnTo>
                      <a:pt x="8100" y="16200"/>
                    </a:lnTo>
                    <a:lnTo>
                      <a:pt x="16200" y="5400"/>
                    </a:lnTo>
                    <a:lnTo>
                      <a:pt x="21600" y="0"/>
                    </a:lnTo>
                    <a:close/>
                    <a:moveTo>
                      <a:pt x="21600" y="0"/>
                    </a:moveTo>
                  </a:path>
                </a:pathLst>
              </a:custGeom>
              <a:grpFill/>
              <a:ln>
                <a:noFill/>
              </a:ln>
            </p:spPr>
            <p:txBody>
              <a:bodyPr anchor="ctr"/>
              <a:p>
                <a:pPr algn="ctr"/>
              </a:p>
            </p:txBody>
          </p:sp>
          <p:sp>
            <p:nvSpPr>
              <p:cNvPr id="47" name="Freeform: Shape 11"/>
              <p:cNvSpPr/>
              <p:nvPr/>
            </p:nvSpPr>
            <p:spPr bwMode="auto">
              <a:xfrm>
                <a:off x="4018" y="568"/>
                <a:ext cx="208" cy="144"/>
              </a:xfrm>
              <a:custGeom>
                <a:avLst/>
                <a:gdLst/>
                <a:ahLst/>
                <a:cxnLst/>
                <a:rect l="0" t="0" r="r" b="b"/>
                <a:pathLst>
                  <a:path w="21600" h="21600">
                    <a:moveTo>
                      <a:pt x="21600" y="0"/>
                    </a:moveTo>
                    <a:lnTo>
                      <a:pt x="21600" y="0"/>
                    </a:lnTo>
                    <a:lnTo>
                      <a:pt x="19938" y="0"/>
                    </a:lnTo>
                    <a:lnTo>
                      <a:pt x="18277" y="0"/>
                    </a:lnTo>
                    <a:lnTo>
                      <a:pt x="13292" y="2400"/>
                    </a:lnTo>
                    <a:lnTo>
                      <a:pt x="9969" y="0"/>
                    </a:lnTo>
                    <a:lnTo>
                      <a:pt x="8308" y="2400"/>
                    </a:lnTo>
                    <a:lnTo>
                      <a:pt x="8308" y="7200"/>
                    </a:lnTo>
                    <a:lnTo>
                      <a:pt x="8308" y="12000"/>
                    </a:lnTo>
                    <a:lnTo>
                      <a:pt x="4985" y="14400"/>
                    </a:lnTo>
                    <a:lnTo>
                      <a:pt x="1662" y="16800"/>
                    </a:lnTo>
                    <a:lnTo>
                      <a:pt x="0" y="16800"/>
                    </a:lnTo>
                    <a:lnTo>
                      <a:pt x="0" y="21600"/>
                    </a:lnTo>
                    <a:lnTo>
                      <a:pt x="1662" y="21600"/>
                    </a:lnTo>
                    <a:lnTo>
                      <a:pt x="4985" y="19200"/>
                    </a:lnTo>
                    <a:lnTo>
                      <a:pt x="9969" y="14400"/>
                    </a:lnTo>
                    <a:lnTo>
                      <a:pt x="13292" y="9600"/>
                    </a:lnTo>
                    <a:lnTo>
                      <a:pt x="14954" y="7200"/>
                    </a:lnTo>
                    <a:lnTo>
                      <a:pt x="18277" y="4800"/>
                    </a:lnTo>
                    <a:lnTo>
                      <a:pt x="19938" y="2400"/>
                    </a:lnTo>
                    <a:lnTo>
                      <a:pt x="21600" y="0"/>
                    </a:lnTo>
                    <a:close/>
                    <a:moveTo>
                      <a:pt x="21600" y="0"/>
                    </a:moveTo>
                  </a:path>
                </a:pathLst>
              </a:custGeom>
              <a:grpFill/>
              <a:ln>
                <a:noFill/>
              </a:ln>
            </p:spPr>
            <p:txBody>
              <a:bodyPr anchor="ctr"/>
              <a:p>
                <a:pPr algn="ctr"/>
              </a:p>
            </p:txBody>
          </p:sp>
          <p:sp>
            <p:nvSpPr>
              <p:cNvPr id="48" name="Freeform: Shape 12"/>
              <p:cNvSpPr/>
              <p:nvPr/>
            </p:nvSpPr>
            <p:spPr bwMode="auto">
              <a:xfrm>
                <a:off x="6788" y="600"/>
                <a:ext cx="176" cy="80"/>
              </a:xfrm>
              <a:custGeom>
                <a:avLst/>
                <a:gdLst/>
                <a:ahLst/>
                <a:cxnLst/>
                <a:rect l="0" t="0" r="r" b="b"/>
                <a:pathLst>
                  <a:path w="21600" h="21600">
                    <a:moveTo>
                      <a:pt x="11782" y="4320"/>
                    </a:moveTo>
                    <a:lnTo>
                      <a:pt x="11782" y="4320"/>
                    </a:lnTo>
                    <a:lnTo>
                      <a:pt x="3927" y="0"/>
                    </a:lnTo>
                    <a:lnTo>
                      <a:pt x="0" y="4320"/>
                    </a:lnTo>
                    <a:lnTo>
                      <a:pt x="3927" y="12960"/>
                    </a:lnTo>
                    <a:lnTo>
                      <a:pt x="9818" y="17280"/>
                    </a:lnTo>
                    <a:lnTo>
                      <a:pt x="21600" y="21600"/>
                    </a:lnTo>
                    <a:lnTo>
                      <a:pt x="17673" y="12960"/>
                    </a:lnTo>
                    <a:lnTo>
                      <a:pt x="11782" y="4320"/>
                    </a:lnTo>
                    <a:close/>
                    <a:moveTo>
                      <a:pt x="11782" y="4320"/>
                    </a:moveTo>
                  </a:path>
                </a:pathLst>
              </a:custGeom>
              <a:grpFill/>
              <a:ln>
                <a:noFill/>
              </a:ln>
            </p:spPr>
            <p:txBody>
              <a:bodyPr anchor="ctr"/>
              <a:p>
                <a:pPr algn="ctr"/>
              </a:p>
            </p:txBody>
          </p:sp>
          <p:sp>
            <p:nvSpPr>
              <p:cNvPr id="49" name="Freeform: Shape 13"/>
              <p:cNvSpPr/>
              <p:nvPr/>
            </p:nvSpPr>
            <p:spPr bwMode="auto">
              <a:xfrm>
                <a:off x="5579" y="1128"/>
                <a:ext cx="256" cy="272"/>
              </a:xfrm>
              <a:custGeom>
                <a:avLst/>
                <a:gdLst/>
                <a:ahLst/>
                <a:cxnLst/>
                <a:rect l="0" t="0" r="r" b="b"/>
                <a:pathLst>
                  <a:path w="21600" h="21600">
                    <a:moveTo>
                      <a:pt x="4050" y="11435"/>
                    </a:moveTo>
                    <a:lnTo>
                      <a:pt x="4050" y="11435"/>
                    </a:lnTo>
                    <a:lnTo>
                      <a:pt x="9450" y="10165"/>
                    </a:lnTo>
                    <a:lnTo>
                      <a:pt x="10800" y="10165"/>
                    </a:lnTo>
                    <a:lnTo>
                      <a:pt x="13500" y="10165"/>
                    </a:lnTo>
                    <a:lnTo>
                      <a:pt x="10800" y="11435"/>
                    </a:lnTo>
                    <a:lnTo>
                      <a:pt x="8100" y="11435"/>
                    </a:lnTo>
                    <a:lnTo>
                      <a:pt x="5400" y="12706"/>
                    </a:lnTo>
                    <a:lnTo>
                      <a:pt x="5400" y="13976"/>
                    </a:lnTo>
                    <a:lnTo>
                      <a:pt x="5400" y="16518"/>
                    </a:lnTo>
                    <a:lnTo>
                      <a:pt x="6750" y="17788"/>
                    </a:lnTo>
                    <a:lnTo>
                      <a:pt x="13500" y="19059"/>
                    </a:lnTo>
                    <a:lnTo>
                      <a:pt x="12150" y="19059"/>
                    </a:lnTo>
                    <a:lnTo>
                      <a:pt x="10800" y="19059"/>
                    </a:lnTo>
                    <a:lnTo>
                      <a:pt x="12150" y="21600"/>
                    </a:lnTo>
                    <a:lnTo>
                      <a:pt x="13500" y="21600"/>
                    </a:lnTo>
                    <a:lnTo>
                      <a:pt x="16200" y="16518"/>
                    </a:lnTo>
                    <a:lnTo>
                      <a:pt x="17550" y="11435"/>
                    </a:lnTo>
                    <a:lnTo>
                      <a:pt x="16200" y="10165"/>
                    </a:lnTo>
                    <a:lnTo>
                      <a:pt x="18900" y="8894"/>
                    </a:lnTo>
                    <a:lnTo>
                      <a:pt x="21600" y="7624"/>
                    </a:lnTo>
                    <a:lnTo>
                      <a:pt x="18900" y="6353"/>
                    </a:lnTo>
                    <a:lnTo>
                      <a:pt x="17550" y="5082"/>
                    </a:lnTo>
                    <a:lnTo>
                      <a:pt x="12150" y="3812"/>
                    </a:lnTo>
                    <a:lnTo>
                      <a:pt x="13500" y="2541"/>
                    </a:lnTo>
                    <a:lnTo>
                      <a:pt x="10800" y="0"/>
                    </a:lnTo>
                    <a:lnTo>
                      <a:pt x="9450" y="0"/>
                    </a:lnTo>
                    <a:lnTo>
                      <a:pt x="9450" y="2541"/>
                    </a:lnTo>
                    <a:lnTo>
                      <a:pt x="10800" y="3812"/>
                    </a:lnTo>
                    <a:lnTo>
                      <a:pt x="12150" y="6353"/>
                    </a:lnTo>
                    <a:lnTo>
                      <a:pt x="10800" y="7624"/>
                    </a:lnTo>
                    <a:lnTo>
                      <a:pt x="9450" y="6353"/>
                    </a:lnTo>
                    <a:lnTo>
                      <a:pt x="8100" y="5082"/>
                    </a:lnTo>
                    <a:lnTo>
                      <a:pt x="6750" y="2541"/>
                    </a:lnTo>
                    <a:lnTo>
                      <a:pt x="5400" y="1271"/>
                    </a:lnTo>
                    <a:lnTo>
                      <a:pt x="2700" y="2541"/>
                    </a:lnTo>
                    <a:lnTo>
                      <a:pt x="0" y="3812"/>
                    </a:lnTo>
                    <a:lnTo>
                      <a:pt x="4050" y="8894"/>
                    </a:lnTo>
                    <a:lnTo>
                      <a:pt x="4050" y="10165"/>
                    </a:lnTo>
                    <a:lnTo>
                      <a:pt x="4050" y="11435"/>
                    </a:lnTo>
                    <a:close/>
                    <a:moveTo>
                      <a:pt x="4050" y="11435"/>
                    </a:moveTo>
                  </a:path>
                </a:pathLst>
              </a:custGeom>
              <a:grpFill/>
              <a:ln>
                <a:noFill/>
              </a:ln>
            </p:spPr>
            <p:txBody>
              <a:bodyPr anchor="ctr"/>
              <a:p>
                <a:pPr algn="ctr"/>
              </a:p>
            </p:txBody>
          </p:sp>
          <p:sp>
            <p:nvSpPr>
              <p:cNvPr id="50" name="Freeform: Shape 14"/>
              <p:cNvSpPr/>
              <p:nvPr/>
            </p:nvSpPr>
            <p:spPr bwMode="auto">
              <a:xfrm>
                <a:off x="3906" y="496"/>
                <a:ext cx="272" cy="232"/>
              </a:xfrm>
              <a:custGeom>
                <a:avLst/>
                <a:gdLst/>
                <a:ahLst/>
                <a:cxnLst/>
                <a:rect l="0" t="0" r="r" b="b"/>
                <a:pathLst>
                  <a:path w="21600" h="21600">
                    <a:moveTo>
                      <a:pt x="1271" y="21600"/>
                    </a:moveTo>
                    <a:lnTo>
                      <a:pt x="1271" y="21600"/>
                    </a:lnTo>
                    <a:lnTo>
                      <a:pt x="2541" y="21600"/>
                    </a:lnTo>
                    <a:lnTo>
                      <a:pt x="3812" y="20110"/>
                    </a:lnTo>
                    <a:lnTo>
                      <a:pt x="3812" y="14152"/>
                    </a:lnTo>
                    <a:lnTo>
                      <a:pt x="5082" y="12662"/>
                    </a:lnTo>
                    <a:lnTo>
                      <a:pt x="5082" y="9683"/>
                    </a:lnTo>
                    <a:lnTo>
                      <a:pt x="6353" y="9683"/>
                    </a:lnTo>
                    <a:lnTo>
                      <a:pt x="8894" y="9683"/>
                    </a:lnTo>
                    <a:lnTo>
                      <a:pt x="12706" y="8193"/>
                    </a:lnTo>
                    <a:lnTo>
                      <a:pt x="17788" y="5214"/>
                    </a:lnTo>
                    <a:lnTo>
                      <a:pt x="20329" y="1490"/>
                    </a:lnTo>
                    <a:lnTo>
                      <a:pt x="21600" y="0"/>
                    </a:lnTo>
                    <a:lnTo>
                      <a:pt x="20329" y="0"/>
                    </a:lnTo>
                    <a:lnTo>
                      <a:pt x="17788" y="1490"/>
                    </a:lnTo>
                    <a:lnTo>
                      <a:pt x="15247" y="3724"/>
                    </a:lnTo>
                    <a:lnTo>
                      <a:pt x="8894" y="6703"/>
                    </a:lnTo>
                    <a:lnTo>
                      <a:pt x="2541" y="8193"/>
                    </a:lnTo>
                    <a:lnTo>
                      <a:pt x="0" y="8193"/>
                    </a:lnTo>
                    <a:lnTo>
                      <a:pt x="0" y="11172"/>
                    </a:lnTo>
                    <a:lnTo>
                      <a:pt x="0" y="15641"/>
                    </a:lnTo>
                    <a:lnTo>
                      <a:pt x="1271" y="21600"/>
                    </a:lnTo>
                    <a:close/>
                    <a:moveTo>
                      <a:pt x="1271" y="21600"/>
                    </a:moveTo>
                  </a:path>
                </a:pathLst>
              </a:custGeom>
              <a:grpFill/>
              <a:ln>
                <a:noFill/>
              </a:ln>
            </p:spPr>
            <p:txBody>
              <a:bodyPr anchor="ctr"/>
              <a:p>
                <a:pPr algn="ctr"/>
              </a:p>
            </p:txBody>
          </p:sp>
          <p:sp>
            <p:nvSpPr>
              <p:cNvPr id="51" name="Freeform: Shape 15"/>
              <p:cNvSpPr/>
              <p:nvPr/>
            </p:nvSpPr>
            <p:spPr bwMode="auto">
              <a:xfrm>
                <a:off x="6836" y="1080"/>
                <a:ext cx="144" cy="336"/>
              </a:xfrm>
              <a:custGeom>
                <a:avLst/>
                <a:gdLst/>
                <a:ahLst/>
                <a:cxnLst/>
                <a:rect l="0" t="0" r="r" b="b"/>
                <a:pathLst>
                  <a:path w="21600" h="21600">
                    <a:moveTo>
                      <a:pt x="19200" y="12343"/>
                    </a:moveTo>
                    <a:lnTo>
                      <a:pt x="19200" y="12343"/>
                    </a:lnTo>
                    <a:lnTo>
                      <a:pt x="16800" y="10286"/>
                    </a:lnTo>
                    <a:lnTo>
                      <a:pt x="12000" y="8229"/>
                    </a:lnTo>
                    <a:lnTo>
                      <a:pt x="14400" y="7200"/>
                    </a:lnTo>
                    <a:lnTo>
                      <a:pt x="16800" y="0"/>
                    </a:lnTo>
                    <a:lnTo>
                      <a:pt x="2400" y="3086"/>
                    </a:lnTo>
                    <a:lnTo>
                      <a:pt x="0" y="6171"/>
                    </a:lnTo>
                    <a:lnTo>
                      <a:pt x="0" y="9257"/>
                    </a:lnTo>
                    <a:lnTo>
                      <a:pt x="2400" y="11314"/>
                    </a:lnTo>
                    <a:lnTo>
                      <a:pt x="9600" y="14400"/>
                    </a:lnTo>
                    <a:lnTo>
                      <a:pt x="9600" y="17486"/>
                    </a:lnTo>
                    <a:lnTo>
                      <a:pt x="12000" y="20571"/>
                    </a:lnTo>
                    <a:lnTo>
                      <a:pt x="16800" y="21600"/>
                    </a:lnTo>
                    <a:lnTo>
                      <a:pt x="19200" y="21600"/>
                    </a:lnTo>
                    <a:lnTo>
                      <a:pt x="21600" y="19543"/>
                    </a:lnTo>
                    <a:lnTo>
                      <a:pt x="21600" y="16457"/>
                    </a:lnTo>
                    <a:lnTo>
                      <a:pt x="21600" y="15429"/>
                    </a:lnTo>
                    <a:lnTo>
                      <a:pt x="19200" y="15429"/>
                    </a:lnTo>
                    <a:lnTo>
                      <a:pt x="14400" y="13371"/>
                    </a:lnTo>
                    <a:lnTo>
                      <a:pt x="16800" y="13371"/>
                    </a:lnTo>
                    <a:lnTo>
                      <a:pt x="19200" y="12343"/>
                    </a:lnTo>
                    <a:close/>
                    <a:moveTo>
                      <a:pt x="19200" y="12343"/>
                    </a:moveTo>
                  </a:path>
                </a:pathLst>
              </a:custGeom>
              <a:grpFill/>
              <a:ln>
                <a:noFill/>
              </a:ln>
            </p:spPr>
            <p:txBody>
              <a:bodyPr anchor="ctr"/>
              <a:p>
                <a:pPr algn="ctr"/>
              </a:p>
            </p:txBody>
          </p:sp>
          <p:sp>
            <p:nvSpPr>
              <p:cNvPr id="52" name="Freeform: Shape 16"/>
              <p:cNvSpPr/>
              <p:nvPr/>
            </p:nvSpPr>
            <p:spPr bwMode="auto">
              <a:xfrm>
                <a:off x="3722" y="552"/>
                <a:ext cx="160" cy="64"/>
              </a:xfrm>
              <a:custGeom>
                <a:avLst/>
                <a:gdLst/>
                <a:ahLst/>
                <a:cxnLst/>
                <a:rect l="0" t="0" r="r" b="b"/>
                <a:pathLst>
                  <a:path w="21600" h="21600">
                    <a:moveTo>
                      <a:pt x="0" y="21600"/>
                    </a:moveTo>
                    <a:lnTo>
                      <a:pt x="0" y="21600"/>
                    </a:lnTo>
                    <a:lnTo>
                      <a:pt x="10800" y="16200"/>
                    </a:lnTo>
                    <a:lnTo>
                      <a:pt x="21600" y="0"/>
                    </a:lnTo>
                    <a:lnTo>
                      <a:pt x="12960" y="0"/>
                    </a:lnTo>
                    <a:lnTo>
                      <a:pt x="6480" y="5400"/>
                    </a:lnTo>
                    <a:lnTo>
                      <a:pt x="0" y="16200"/>
                    </a:lnTo>
                    <a:lnTo>
                      <a:pt x="0" y="21600"/>
                    </a:lnTo>
                    <a:close/>
                    <a:moveTo>
                      <a:pt x="0" y="21600"/>
                    </a:moveTo>
                  </a:path>
                </a:pathLst>
              </a:custGeom>
              <a:grpFill/>
              <a:ln>
                <a:noFill/>
              </a:ln>
            </p:spPr>
            <p:txBody>
              <a:bodyPr anchor="ctr"/>
              <a:p>
                <a:pPr algn="ctr"/>
              </a:p>
            </p:txBody>
          </p:sp>
          <p:sp>
            <p:nvSpPr>
              <p:cNvPr id="53" name="Freeform: Shape 17"/>
              <p:cNvSpPr/>
              <p:nvPr/>
            </p:nvSpPr>
            <p:spPr bwMode="auto">
              <a:xfrm>
                <a:off x="6932" y="1400"/>
                <a:ext cx="344" cy="192"/>
              </a:xfrm>
              <a:custGeom>
                <a:avLst/>
                <a:gdLst/>
                <a:ahLst/>
                <a:cxnLst/>
                <a:rect l="0" t="0" r="r" b="b"/>
                <a:pathLst>
                  <a:path w="21600" h="21600">
                    <a:moveTo>
                      <a:pt x="1005" y="1800"/>
                    </a:moveTo>
                    <a:lnTo>
                      <a:pt x="1005" y="1800"/>
                    </a:lnTo>
                    <a:lnTo>
                      <a:pt x="0" y="3600"/>
                    </a:lnTo>
                    <a:lnTo>
                      <a:pt x="1005" y="7200"/>
                    </a:lnTo>
                    <a:lnTo>
                      <a:pt x="4019" y="18000"/>
                    </a:lnTo>
                    <a:lnTo>
                      <a:pt x="16074" y="21600"/>
                    </a:lnTo>
                    <a:lnTo>
                      <a:pt x="20093" y="21600"/>
                    </a:lnTo>
                    <a:lnTo>
                      <a:pt x="21600" y="21600"/>
                    </a:lnTo>
                    <a:lnTo>
                      <a:pt x="20093" y="18000"/>
                    </a:lnTo>
                    <a:lnTo>
                      <a:pt x="18084" y="18000"/>
                    </a:lnTo>
                    <a:lnTo>
                      <a:pt x="15070" y="16200"/>
                    </a:lnTo>
                    <a:lnTo>
                      <a:pt x="10047" y="12600"/>
                    </a:lnTo>
                    <a:lnTo>
                      <a:pt x="7033" y="9000"/>
                    </a:lnTo>
                    <a:lnTo>
                      <a:pt x="5023" y="1800"/>
                    </a:lnTo>
                    <a:lnTo>
                      <a:pt x="5023" y="0"/>
                    </a:lnTo>
                    <a:lnTo>
                      <a:pt x="2009" y="1800"/>
                    </a:lnTo>
                    <a:lnTo>
                      <a:pt x="1005" y="1800"/>
                    </a:lnTo>
                    <a:close/>
                    <a:moveTo>
                      <a:pt x="1005" y="1800"/>
                    </a:moveTo>
                  </a:path>
                </a:pathLst>
              </a:custGeom>
              <a:grpFill/>
              <a:ln>
                <a:noFill/>
              </a:ln>
            </p:spPr>
            <p:txBody>
              <a:bodyPr anchor="ctr"/>
              <a:p>
                <a:pPr algn="ctr"/>
              </a:p>
            </p:txBody>
          </p:sp>
          <p:sp>
            <p:nvSpPr>
              <p:cNvPr id="54" name="Freeform: Shape 18"/>
              <p:cNvSpPr/>
              <p:nvPr/>
            </p:nvSpPr>
            <p:spPr bwMode="auto">
              <a:xfrm>
                <a:off x="4210" y="1544"/>
                <a:ext cx="48" cy="120"/>
              </a:xfrm>
              <a:custGeom>
                <a:avLst/>
                <a:gdLst/>
                <a:ahLst/>
                <a:cxnLst/>
                <a:rect l="0" t="0" r="r" b="b"/>
                <a:pathLst>
                  <a:path w="21600" h="21600">
                    <a:moveTo>
                      <a:pt x="0" y="0"/>
                    </a:moveTo>
                    <a:lnTo>
                      <a:pt x="0" y="0"/>
                    </a:lnTo>
                    <a:lnTo>
                      <a:pt x="0" y="2880"/>
                    </a:lnTo>
                    <a:lnTo>
                      <a:pt x="0" y="11520"/>
                    </a:lnTo>
                    <a:lnTo>
                      <a:pt x="7200" y="21600"/>
                    </a:lnTo>
                    <a:lnTo>
                      <a:pt x="14400" y="21600"/>
                    </a:lnTo>
                    <a:lnTo>
                      <a:pt x="21600" y="17280"/>
                    </a:lnTo>
                    <a:lnTo>
                      <a:pt x="0" y="0"/>
                    </a:lnTo>
                    <a:close/>
                    <a:moveTo>
                      <a:pt x="0" y="0"/>
                    </a:moveTo>
                  </a:path>
                </a:pathLst>
              </a:custGeom>
              <a:grpFill/>
              <a:ln>
                <a:noFill/>
              </a:ln>
            </p:spPr>
            <p:txBody>
              <a:bodyPr anchor="ctr"/>
              <a:p>
                <a:pPr algn="ctr"/>
              </a:p>
            </p:txBody>
          </p:sp>
          <p:sp>
            <p:nvSpPr>
              <p:cNvPr id="55" name="Freeform: Shape 19"/>
              <p:cNvSpPr/>
              <p:nvPr/>
            </p:nvSpPr>
            <p:spPr bwMode="auto">
              <a:xfrm>
                <a:off x="2689" y="696"/>
                <a:ext cx="2442" cy="1576"/>
              </a:xfrm>
              <a:custGeom>
                <a:avLst/>
                <a:gdLst/>
                <a:ahLst/>
                <a:cxnLst/>
                <a:rect l="0" t="0" r="r" b="b"/>
                <a:pathLst>
                  <a:path w="21600" h="21600">
                    <a:moveTo>
                      <a:pt x="19971" y="5263"/>
                    </a:moveTo>
                    <a:lnTo>
                      <a:pt x="19971" y="5263"/>
                    </a:lnTo>
                    <a:lnTo>
                      <a:pt x="20254" y="5044"/>
                    </a:lnTo>
                    <a:lnTo>
                      <a:pt x="20113" y="5044"/>
                    </a:lnTo>
                    <a:lnTo>
                      <a:pt x="21175" y="4605"/>
                    </a:lnTo>
                    <a:lnTo>
                      <a:pt x="21458" y="4386"/>
                    </a:lnTo>
                    <a:lnTo>
                      <a:pt x="21600" y="4386"/>
                    </a:lnTo>
                    <a:lnTo>
                      <a:pt x="21033" y="4166"/>
                    </a:lnTo>
                    <a:lnTo>
                      <a:pt x="20254" y="3947"/>
                    </a:lnTo>
                    <a:lnTo>
                      <a:pt x="19971" y="4166"/>
                    </a:lnTo>
                    <a:lnTo>
                      <a:pt x="19830" y="4166"/>
                    </a:lnTo>
                    <a:lnTo>
                      <a:pt x="20538" y="3728"/>
                    </a:lnTo>
                    <a:lnTo>
                      <a:pt x="20750" y="3509"/>
                    </a:lnTo>
                    <a:lnTo>
                      <a:pt x="20750" y="3289"/>
                    </a:lnTo>
                    <a:lnTo>
                      <a:pt x="20538" y="3070"/>
                    </a:lnTo>
                    <a:lnTo>
                      <a:pt x="20113" y="2851"/>
                    </a:lnTo>
                    <a:lnTo>
                      <a:pt x="19830" y="2851"/>
                    </a:lnTo>
                    <a:lnTo>
                      <a:pt x="19688" y="2851"/>
                    </a:lnTo>
                    <a:lnTo>
                      <a:pt x="19546" y="2851"/>
                    </a:lnTo>
                    <a:lnTo>
                      <a:pt x="19546" y="2631"/>
                    </a:lnTo>
                    <a:lnTo>
                      <a:pt x="19688" y="2631"/>
                    </a:lnTo>
                    <a:lnTo>
                      <a:pt x="19971" y="2412"/>
                    </a:lnTo>
                    <a:lnTo>
                      <a:pt x="20396" y="2631"/>
                    </a:lnTo>
                    <a:lnTo>
                      <a:pt x="20892" y="2851"/>
                    </a:lnTo>
                    <a:lnTo>
                      <a:pt x="21175" y="2851"/>
                    </a:lnTo>
                    <a:lnTo>
                      <a:pt x="21458" y="2851"/>
                    </a:lnTo>
                    <a:lnTo>
                      <a:pt x="21458" y="2412"/>
                    </a:lnTo>
                    <a:lnTo>
                      <a:pt x="21458" y="2193"/>
                    </a:lnTo>
                    <a:lnTo>
                      <a:pt x="20750" y="1974"/>
                    </a:lnTo>
                    <a:lnTo>
                      <a:pt x="20113" y="1754"/>
                    </a:lnTo>
                    <a:lnTo>
                      <a:pt x="20254" y="1754"/>
                    </a:lnTo>
                    <a:lnTo>
                      <a:pt x="20538" y="1754"/>
                    </a:lnTo>
                    <a:lnTo>
                      <a:pt x="21175" y="1974"/>
                    </a:lnTo>
                    <a:lnTo>
                      <a:pt x="21317" y="1974"/>
                    </a:lnTo>
                    <a:lnTo>
                      <a:pt x="21458" y="1974"/>
                    </a:lnTo>
                    <a:lnTo>
                      <a:pt x="21175" y="1535"/>
                    </a:lnTo>
                    <a:lnTo>
                      <a:pt x="20750" y="1316"/>
                    </a:lnTo>
                    <a:lnTo>
                      <a:pt x="19830" y="1535"/>
                    </a:lnTo>
                    <a:lnTo>
                      <a:pt x="19688" y="1535"/>
                    </a:lnTo>
                    <a:lnTo>
                      <a:pt x="19546" y="1316"/>
                    </a:lnTo>
                    <a:lnTo>
                      <a:pt x="19405" y="1096"/>
                    </a:lnTo>
                    <a:lnTo>
                      <a:pt x="19263" y="1096"/>
                    </a:lnTo>
                    <a:lnTo>
                      <a:pt x="19121" y="1316"/>
                    </a:lnTo>
                    <a:lnTo>
                      <a:pt x="18838" y="1535"/>
                    </a:lnTo>
                    <a:lnTo>
                      <a:pt x="18413" y="1754"/>
                    </a:lnTo>
                    <a:lnTo>
                      <a:pt x="18130" y="1754"/>
                    </a:lnTo>
                    <a:lnTo>
                      <a:pt x="17988" y="1754"/>
                    </a:lnTo>
                    <a:lnTo>
                      <a:pt x="17988" y="1535"/>
                    </a:lnTo>
                    <a:lnTo>
                      <a:pt x="17988" y="1316"/>
                    </a:lnTo>
                    <a:lnTo>
                      <a:pt x="18130" y="877"/>
                    </a:lnTo>
                    <a:lnTo>
                      <a:pt x="18130" y="658"/>
                    </a:lnTo>
                    <a:lnTo>
                      <a:pt x="17988" y="439"/>
                    </a:lnTo>
                    <a:lnTo>
                      <a:pt x="17847" y="439"/>
                    </a:lnTo>
                    <a:lnTo>
                      <a:pt x="17563" y="658"/>
                    </a:lnTo>
                    <a:lnTo>
                      <a:pt x="17422" y="877"/>
                    </a:lnTo>
                    <a:lnTo>
                      <a:pt x="17280" y="877"/>
                    </a:lnTo>
                    <a:lnTo>
                      <a:pt x="17138" y="877"/>
                    </a:lnTo>
                    <a:lnTo>
                      <a:pt x="16997" y="658"/>
                    </a:lnTo>
                    <a:lnTo>
                      <a:pt x="16855" y="219"/>
                    </a:lnTo>
                    <a:lnTo>
                      <a:pt x="16005" y="0"/>
                    </a:lnTo>
                    <a:lnTo>
                      <a:pt x="15722" y="219"/>
                    </a:lnTo>
                    <a:lnTo>
                      <a:pt x="15580" y="439"/>
                    </a:lnTo>
                    <a:lnTo>
                      <a:pt x="15155" y="877"/>
                    </a:lnTo>
                    <a:lnTo>
                      <a:pt x="14872" y="877"/>
                    </a:lnTo>
                    <a:lnTo>
                      <a:pt x="14589" y="658"/>
                    </a:lnTo>
                    <a:lnTo>
                      <a:pt x="14447" y="439"/>
                    </a:lnTo>
                    <a:lnTo>
                      <a:pt x="14022" y="219"/>
                    </a:lnTo>
                    <a:lnTo>
                      <a:pt x="13456" y="439"/>
                    </a:lnTo>
                    <a:lnTo>
                      <a:pt x="13172" y="658"/>
                    </a:lnTo>
                    <a:lnTo>
                      <a:pt x="13031" y="1096"/>
                    </a:lnTo>
                    <a:lnTo>
                      <a:pt x="13172" y="1316"/>
                    </a:lnTo>
                    <a:lnTo>
                      <a:pt x="13314" y="1535"/>
                    </a:lnTo>
                    <a:lnTo>
                      <a:pt x="13172" y="1535"/>
                    </a:lnTo>
                    <a:lnTo>
                      <a:pt x="12889" y="1316"/>
                    </a:lnTo>
                    <a:lnTo>
                      <a:pt x="12606" y="1096"/>
                    </a:lnTo>
                    <a:lnTo>
                      <a:pt x="12181" y="1316"/>
                    </a:lnTo>
                    <a:lnTo>
                      <a:pt x="11898" y="1535"/>
                    </a:lnTo>
                    <a:lnTo>
                      <a:pt x="11756" y="1754"/>
                    </a:lnTo>
                    <a:lnTo>
                      <a:pt x="11614" y="1974"/>
                    </a:lnTo>
                    <a:lnTo>
                      <a:pt x="11898" y="2412"/>
                    </a:lnTo>
                    <a:lnTo>
                      <a:pt x="12039" y="2631"/>
                    </a:lnTo>
                    <a:lnTo>
                      <a:pt x="12181" y="2851"/>
                    </a:lnTo>
                    <a:lnTo>
                      <a:pt x="12039" y="3289"/>
                    </a:lnTo>
                    <a:lnTo>
                      <a:pt x="11756" y="3947"/>
                    </a:lnTo>
                    <a:lnTo>
                      <a:pt x="11614" y="3947"/>
                    </a:lnTo>
                    <a:lnTo>
                      <a:pt x="11473" y="3947"/>
                    </a:lnTo>
                    <a:lnTo>
                      <a:pt x="11190" y="4166"/>
                    </a:lnTo>
                    <a:lnTo>
                      <a:pt x="10552" y="5044"/>
                    </a:lnTo>
                    <a:lnTo>
                      <a:pt x="9986" y="5482"/>
                    </a:lnTo>
                    <a:lnTo>
                      <a:pt x="9561" y="6140"/>
                    </a:lnTo>
                    <a:lnTo>
                      <a:pt x="9561" y="6359"/>
                    </a:lnTo>
                    <a:lnTo>
                      <a:pt x="8852" y="6579"/>
                    </a:lnTo>
                    <a:lnTo>
                      <a:pt x="8569" y="6798"/>
                    </a:lnTo>
                    <a:lnTo>
                      <a:pt x="8286" y="7017"/>
                    </a:lnTo>
                    <a:lnTo>
                      <a:pt x="8144" y="7017"/>
                    </a:lnTo>
                    <a:lnTo>
                      <a:pt x="8286" y="7017"/>
                    </a:lnTo>
                    <a:lnTo>
                      <a:pt x="8569" y="7017"/>
                    </a:lnTo>
                    <a:lnTo>
                      <a:pt x="8852" y="6798"/>
                    </a:lnTo>
                    <a:lnTo>
                      <a:pt x="9136" y="7017"/>
                    </a:lnTo>
                    <a:lnTo>
                      <a:pt x="9136" y="7456"/>
                    </a:lnTo>
                    <a:lnTo>
                      <a:pt x="8994" y="7675"/>
                    </a:lnTo>
                    <a:lnTo>
                      <a:pt x="8711" y="7894"/>
                    </a:lnTo>
                    <a:lnTo>
                      <a:pt x="8428" y="8114"/>
                    </a:lnTo>
                    <a:lnTo>
                      <a:pt x="8144" y="8333"/>
                    </a:lnTo>
                    <a:lnTo>
                      <a:pt x="7719" y="8991"/>
                    </a:lnTo>
                    <a:lnTo>
                      <a:pt x="7861" y="8991"/>
                    </a:lnTo>
                    <a:lnTo>
                      <a:pt x="7719" y="8991"/>
                    </a:lnTo>
                    <a:lnTo>
                      <a:pt x="7436" y="8991"/>
                    </a:lnTo>
                    <a:lnTo>
                      <a:pt x="7153" y="8991"/>
                    </a:lnTo>
                    <a:lnTo>
                      <a:pt x="7153" y="9210"/>
                    </a:lnTo>
                    <a:lnTo>
                      <a:pt x="7294" y="9210"/>
                    </a:lnTo>
                    <a:lnTo>
                      <a:pt x="7436" y="9429"/>
                    </a:lnTo>
                    <a:lnTo>
                      <a:pt x="7436" y="9649"/>
                    </a:lnTo>
                    <a:lnTo>
                      <a:pt x="6870" y="10307"/>
                    </a:lnTo>
                    <a:lnTo>
                      <a:pt x="6161" y="10526"/>
                    </a:lnTo>
                    <a:lnTo>
                      <a:pt x="5878" y="10526"/>
                    </a:lnTo>
                    <a:lnTo>
                      <a:pt x="5736" y="10307"/>
                    </a:lnTo>
                    <a:lnTo>
                      <a:pt x="5595" y="10307"/>
                    </a:lnTo>
                    <a:lnTo>
                      <a:pt x="5453" y="10307"/>
                    </a:lnTo>
                    <a:lnTo>
                      <a:pt x="5453" y="10526"/>
                    </a:lnTo>
                    <a:lnTo>
                      <a:pt x="5595" y="10745"/>
                    </a:lnTo>
                    <a:lnTo>
                      <a:pt x="5595" y="11184"/>
                    </a:lnTo>
                    <a:lnTo>
                      <a:pt x="5595" y="11403"/>
                    </a:lnTo>
                    <a:lnTo>
                      <a:pt x="5453" y="11403"/>
                    </a:lnTo>
                    <a:lnTo>
                      <a:pt x="5453" y="11184"/>
                    </a:lnTo>
                    <a:lnTo>
                      <a:pt x="5311" y="10745"/>
                    </a:lnTo>
                    <a:lnTo>
                      <a:pt x="5311" y="10526"/>
                    </a:lnTo>
                    <a:lnTo>
                      <a:pt x="5170" y="10745"/>
                    </a:lnTo>
                    <a:lnTo>
                      <a:pt x="5170" y="10964"/>
                    </a:lnTo>
                    <a:lnTo>
                      <a:pt x="4745" y="10964"/>
                    </a:lnTo>
                    <a:lnTo>
                      <a:pt x="4603" y="10964"/>
                    </a:lnTo>
                    <a:lnTo>
                      <a:pt x="4462" y="10964"/>
                    </a:lnTo>
                    <a:lnTo>
                      <a:pt x="4462" y="11403"/>
                    </a:lnTo>
                    <a:lnTo>
                      <a:pt x="4745" y="11622"/>
                    </a:lnTo>
                    <a:lnTo>
                      <a:pt x="4887" y="11842"/>
                    </a:lnTo>
                    <a:lnTo>
                      <a:pt x="4887" y="12061"/>
                    </a:lnTo>
                    <a:lnTo>
                      <a:pt x="4745" y="12061"/>
                    </a:lnTo>
                    <a:lnTo>
                      <a:pt x="4603" y="11622"/>
                    </a:lnTo>
                    <a:lnTo>
                      <a:pt x="4462" y="11403"/>
                    </a:lnTo>
                    <a:lnTo>
                      <a:pt x="4320" y="11184"/>
                    </a:lnTo>
                    <a:lnTo>
                      <a:pt x="4178" y="11403"/>
                    </a:lnTo>
                    <a:lnTo>
                      <a:pt x="4037" y="11622"/>
                    </a:lnTo>
                    <a:lnTo>
                      <a:pt x="3753" y="12061"/>
                    </a:lnTo>
                    <a:lnTo>
                      <a:pt x="3612" y="12061"/>
                    </a:lnTo>
                    <a:lnTo>
                      <a:pt x="4462" y="12061"/>
                    </a:lnTo>
                    <a:lnTo>
                      <a:pt x="4745" y="12061"/>
                    </a:lnTo>
                    <a:lnTo>
                      <a:pt x="4887" y="12280"/>
                    </a:lnTo>
                    <a:lnTo>
                      <a:pt x="4603" y="12280"/>
                    </a:lnTo>
                    <a:lnTo>
                      <a:pt x="4462" y="12061"/>
                    </a:lnTo>
                    <a:lnTo>
                      <a:pt x="3753" y="12280"/>
                    </a:lnTo>
                    <a:lnTo>
                      <a:pt x="3612" y="12280"/>
                    </a:lnTo>
                    <a:lnTo>
                      <a:pt x="3470" y="12280"/>
                    </a:lnTo>
                    <a:lnTo>
                      <a:pt x="3470" y="12499"/>
                    </a:lnTo>
                    <a:lnTo>
                      <a:pt x="3612" y="12938"/>
                    </a:lnTo>
                    <a:lnTo>
                      <a:pt x="3612" y="13267"/>
                    </a:lnTo>
                    <a:lnTo>
                      <a:pt x="3612" y="13486"/>
                    </a:lnTo>
                    <a:lnTo>
                      <a:pt x="3470" y="13486"/>
                    </a:lnTo>
                    <a:lnTo>
                      <a:pt x="3329" y="13486"/>
                    </a:lnTo>
                    <a:lnTo>
                      <a:pt x="3187" y="13267"/>
                    </a:lnTo>
                    <a:lnTo>
                      <a:pt x="3045" y="13267"/>
                    </a:lnTo>
                    <a:lnTo>
                      <a:pt x="2762" y="13486"/>
                    </a:lnTo>
                    <a:lnTo>
                      <a:pt x="2479" y="13925"/>
                    </a:lnTo>
                    <a:lnTo>
                      <a:pt x="2195" y="14363"/>
                    </a:lnTo>
                    <a:lnTo>
                      <a:pt x="1912" y="15021"/>
                    </a:lnTo>
                    <a:lnTo>
                      <a:pt x="2054" y="15021"/>
                    </a:lnTo>
                    <a:lnTo>
                      <a:pt x="1912" y="15460"/>
                    </a:lnTo>
                    <a:lnTo>
                      <a:pt x="1487" y="15898"/>
                    </a:lnTo>
                    <a:lnTo>
                      <a:pt x="921" y="16776"/>
                    </a:lnTo>
                    <a:lnTo>
                      <a:pt x="921" y="16995"/>
                    </a:lnTo>
                    <a:lnTo>
                      <a:pt x="921" y="17214"/>
                    </a:lnTo>
                    <a:lnTo>
                      <a:pt x="921" y="17434"/>
                    </a:lnTo>
                    <a:lnTo>
                      <a:pt x="425" y="18091"/>
                    </a:lnTo>
                    <a:lnTo>
                      <a:pt x="567" y="18091"/>
                    </a:lnTo>
                    <a:lnTo>
                      <a:pt x="425" y="18091"/>
                    </a:lnTo>
                    <a:lnTo>
                      <a:pt x="283" y="18091"/>
                    </a:lnTo>
                    <a:lnTo>
                      <a:pt x="283" y="18311"/>
                    </a:lnTo>
                    <a:lnTo>
                      <a:pt x="425" y="18530"/>
                    </a:lnTo>
                    <a:lnTo>
                      <a:pt x="283" y="18749"/>
                    </a:lnTo>
                    <a:lnTo>
                      <a:pt x="142" y="19188"/>
                    </a:lnTo>
                    <a:lnTo>
                      <a:pt x="0" y="19188"/>
                    </a:lnTo>
                    <a:lnTo>
                      <a:pt x="142" y="19407"/>
                    </a:lnTo>
                    <a:lnTo>
                      <a:pt x="567" y="19846"/>
                    </a:lnTo>
                    <a:lnTo>
                      <a:pt x="779" y="19626"/>
                    </a:lnTo>
                    <a:lnTo>
                      <a:pt x="921" y="19626"/>
                    </a:lnTo>
                    <a:lnTo>
                      <a:pt x="1062" y="19626"/>
                    </a:lnTo>
                    <a:lnTo>
                      <a:pt x="1062" y="19846"/>
                    </a:lnTo>
                    <a:lnTo>
                      <a:pt x="921" y="20065"/>
                    </a:lnTo>
                    <a:lnTo>
                      <a:pt x="567" y="20504"/>
                    </a:lnTo>
                    <a:lnTo>
                      <a:pt x="142" y="20942"/>
                    </a:lnTo>
                    <a:lnTo>
                      <a:pt x="0" y="21161"/>
                    </a:lnTo>
                    <a:lnTo>
                      <a:pt x="142" y="21381"/>
                    </a:lnTo>
                    <a:lnTo>
                      <a:pt x="425" y="21600"/>
                    </a:lnTo>
                    <a:lnTo>
                      <a:pt x="567" y="21600"/>
                    </a:lnTo>
                    <a:lnTo>
                      <a:pt x="921" y="21381"/>
                    </a:lnTo>
                    <a:lnTo>
                      <a:pt x="1204" y="20942"/>
                    </a:lnTo>
                    <a:lnTo>
                      <a:pt x="1629" y="20284"/>
                    </a:lnTo>
                    <a:lnTo>
                      <a:pt x="1629" y="20504"/>
                    </a:lnTo>
                    <a:lnTo>
                      <a:pt x="1912" y="20065"/>
                    </a:lnTo>
                    <a:lnTo>
                      <a:pt x="2054" y="19846"/>
                    </a:lnTo>
                    <a:lnTo>
                      <a:pt x="2054" y="20065"/>
                    </a:lnTo>
                    <a:lnTo>
                      <a:pt x="2620" y="19407"/>
                    </a:lnTo>
                    <a:lnTo>
                      <a:pt x="3329" y="18530"/>
                    </a:lnTo>
                    <a:lnTo>
                      <a:pt x="4037" y="17872"/>
                    </a:lnTo>
                    <a:lnTo>
                      <a:pt x="4037" y="18091"/>
                    </a:lnTo>
                    <a:lnTo>
                      <a:pt x="4178" y="18311"/>
                    </a:lnTo>
                    <a:lnTo>
                      <a:pt x="4178" y="17872"/>
                    </a:lnTo>
                    <a:lnTo>
                      <a:pt x="4320" y="17434"/>
                    </a:lnTo>
                    <a:lnTo>
                      <a:pt x="4462" y="17653"/>
                    </a:lnTo>
                    <a:lnTo>
                      <a:pt x="4603" y="17653"/>
                    </a:lnTo>
                    <a:lnTo>
                      <a:pt x="4745" y="17434"/>
                    </a:lnTo>
                    <a:lnTo>
                      <a:pt x="4887" y="17214"/>
                    </a:lnTo>
                    <a:lnTo>
                      <a:pt x="4887" y="16776"/>
                    </a:lnTo>
                    <a:lnTo>
                      <a:pt x="5028" y="16556"/>
                    </a:lnTo>
                    <a:lnTo>
                      <a:pt x="5453" y="16556"/>
                    </a:lnTo>
                    <a:lnTo>
                      <a:pt x="5878" y="16776"/>
                    </a:lnTo>
                    <a:lnTo>
                      <a:pt x="5878" y="16556"/>
                    </a:lnTo>
                    <a:lnTo>
                      <a:pt x="6020" y="16337"/>
                    </a:lnTo>
                    <a:lnTo>
                      <a:pt x="6161" y="16776"/>
                    </a:lnTo>
                    <a:lnTo>
                      <a:pt x="6586" y="16556"/>
                    </a:lnTo>
                    <a:lnTo>
                      <a:pt x="6870" y="16118"/>
                    </a:lnTo>
                    <a:lnTo>
                      <a:pt x="7011" y="16118"/>
                    </a:lnTo>
                    <a:lnTo>
                      <a:pt x="7011" y="16337"/>
                    </a:lnTo>
                    <a:lnTo>
                      <a:pt x="7153" y="16776"/>
                    </a:lnTo>
                    <a:lnTo>
                      <a:pt x="7436" y="16776"/>
                    </a:lnTo>
                    <a:lnTo>
                      <a:pt x="8003" y="16776"/>
                    </a:lnTo>
                    <a:lnTo>
                      <a:pt x="8286" y="16337"/>
                    </a:lnTo>
                    <a:lnTo>
                      <a:pt x="8711" y="16118"/>
                    </a:lnTo>
                    <a:lnTo>
                      <a:pt x="8852" y="16118"/>
                    </a:lnTo>
                    <a:lnTo>
                      <a:pt x="8994" y="15679"/>
                    </a:lnTo>
                    <a:lnTo>
                      <a:pt x="9277" y="15898"/>
                    </a:lnTo>
                    <a:lnTo>
                      <a:pt x="9419" y="15898"/>
                    </a:lnTo>
                    <a:lnTo>
                      <a:pt x="9702" y="15241"/>
                    </a:lnTo>
                    <a:lnTo>
                      <a:pt x="9844" y="15021"/>
                    </a:lnTo>
                    <a:lnTo>
                      <a:pt x="9986" y="14802"/>
                    </a:lnTo>
                    <a:lnTo>
                      <a:pt x="10552" y="15021"/>
                    </a:lnTo>
                    <a:lnTo>
                      <a:pt x="10906" y="15241"/>
                    </a:lnTo>
                    <a:lnTo>
                      <a:pt x="11190" y="15460"/>
                    </a:lnTo>
                    <a:lnTo>
                      <a:pt x="11331" y="15679"/>
                    </a:lnTo>
                    <a:lnTo>
                      <a:pt x="11473" y="16118"/>
                    </a:lnTo>
                    <a:lnTo>
                      <a:pt x="12039" y="15898"/>
                    </a:lnTo>
                    <a:lnTo>
                      <a:pt x="12889" y="15241"/>
                    </a:lnTo>
                    <a:lnTo>
                      <a:pt x="13172" y="15460"/>
                    </a:lnTo>
                    <a:lnTo>
                      <a:pt x="13597" y="15241"/>
                    </a:lnTo>
                    <a:lnTo>
                      <a:pt x="13739" y="15241"/>
                    </a:lnTo>
                    <a:lnTo>
                      <a:pt x="13739" y="15021"/>
                    </a:lnTo>
                    <a:lnTo>
                      <a:pt x="13456" y="14802"/>
                    </a:lnTo>
                    <a:lnTo>
                      <a:pt x="12889" y="14583"/>
                    </a:lnTo>
                    <a:lnTo>
                      <a:pt x="12464" y="14363"/>
                    </a:lnTo>
                    <a:lnTo>
                      <a:pt x="12039" y="13925"/>
                    </a:lnTo>
                    <a:lnTo>
                      <a:pt x="12323" y="13925"/>
                    </a:lnTo>
                    <a:lnTo>
                      <a:pt x="12606" y="13925"/>
                    </a:lnTo>
                    <a:lnTo>
                      <a:pt x="12889" y="13925"/>
                    </a:lnTo>
                    <a:lnTo>
                      <a:pt x="12889" y="13706"/>
                    </a:lnTo>
                    <a:lnTo>
                      <a:pt x="12889" y="13486"/>
                    </a:lnTo>
                    <a:lnTo>
                      <a:pt x="12889" y="13267"/>
                    </a:lnTo>
                    <a:lnTo>
                      <a:pt x="13314" y="12938"/>
                    </a:lnTo>
                    <a:lnTo>
                      <a:pt x="13597" y="13267"/>
                    </a:lnTo>
                    <a:lnTo>
                      <a:pt x="13456" y="12499"/>
                    </a:lnTo>
                    <a:lnTo>
                      <a:pt x="13456" y="11842"/>
                    </a:lnTo>
                    <a:lnTo>
                      <a:pt x="13456" y="11622"/>
                    </a:lnTo>
                    <a:lnTo>
                      <a:pt x="13881" y="12938"/>
                    </a:lnTo>
                    <a:lnTo>
                      <a:pt x="13739" y="13267"/>
                    </a:lnTo>
                    <a:lnTo>
                      <a:pt x="13597" y="13267"/>
                    </a:lnTo>
                    <a:lnTo>
                      <a:pt x="13739" y="14144"/>
                    </a:lnTo>
                    <a:lnTo>
                      <a:pt x="13739" y="14583"/>
                    </a:lnTo>
                    <a:lnTo>
                      <a:pt x="14022" y="14583"/>
                    </a:lnTo>
                    <a:lnTo>
                      <a:pt x="14164" y="14363"/>
                    </a:lnTo>
                    <a:lnTo>
                      <a:pt x="14164" y="14144"/>
                    </a:lnTo>
                    <a:lnTo>
                      <a:pt x="14306" y="14144"/>
                    </a:lnTo>
                    <a:lnTo>
                      <a:pt x="14164" y="14363"/>
                    </a:lnTo>
                    <a:lnTo>
                      <a:pt x="14022" y="14583"/>
                    </a:lnTo>
                    <a:lnTo>
                      <a:pt x="14164" y="14802"/>
                    </a:lnTo>
                    <a:lnTo>
                      <a:pt x="14306" y="14583"/>
                    </a:lnTo>
                    <a:lnTo>
                      <a:pt x="14730" y="13486"/>
                    </a:lnTo>
                    <a:lnTo>
                      <a:pt x="14872" y="12719"/>
                    </a:lnTo>
                    <a:lnTo>
                      <a:pt x="14872" y="12280"/>
                    </a:lnTo>
                    <a:lnTo>
                      <a:pt x="14589" y="12061"/>
                    </a:lnTo>
                    <a:lnTo>
                      <a:pt x="14447" y="12061"/>
                    </a:lnTo>
                    <a:lnTo>
                      <a:pt x="14164" y="12280"/>
                    </a:lnTo>
                    <a:lnTo>
                      <a:pt x="14306" y="12061"/>
                    </a:lnTo>
                    <a:lnTo>
                      <a:pt x="14447" y="11842"/>
                    </a:lnTo>
                    <a:lnTo>
                      <a:pt x="14447" y="11184"/>
                    </a:lnTo>
                    <a:lnTo>
                      <a:pt x="14447" y="10745"/>
                    </a:lnTo>
                    <a:lnTo>
                      <a:pt x="14589" y="10526"/>
                    </a:lnTo>
                    <a:lnTo>
                      <a:pt x="14730" y="10526"/>
                    </a:lnTo>
                    <a:lnTo>
                      <a:pt x="15014" y="10526"/>
                    </a:lnTo>
                    <a:lnTo>
                      <a:pt x="15439" y="10745"/>
                    </a:lnTo>
                    <a:lnTo>
                      <a:pt x="15580" y="10745"/>
                    </a:lnTo>
                    <a:lnTo>
                      <a:pt x="15722" y="10526"/>
                    </a:lnTo>
                    <a:lnTo>
                      <a:pt x="15722" y="11403"/>
                    </a:lnTo>
                    <a:lnTo>
                      <a:pt x="15722" y="11622"/>
                    </a:lnTo>
                    <a:lnTo>
                      <a:pt x="15864" y="11842"/>
                    </a:lnTo>
                    <a:lnTo>
                      <a:pt x="16005" y="11622"/>
                    </a:lnTo>
                    <a:lnTo>
                      <a:pt x="16289" y="11403"/>
                    </a:lnTo>
                    <a:lnTo>
                      <a:pt x="16430" y="11184"/>
                    </a:lnTo>
                    <a:lnTo>
                      <a:pt x="16430" y="10745"/>
                    </a:lnTo>
                    <a:lnTo>
                      <a:pt x="16430" y="10307"/>
                    </a:lnTo>
                    <a:lnTo>
                      <a:pt x="16572" y="10087"/>
                    </a:lnTo>
                    <a:lnTo>
                      <a:pt x="16713" y="10087"/>
                    </a:lnTo>
                    <a:lnTo>
                      <a:pt x="16997" y="10307"/>
                    </a:lnTo>
                    <a:lnTo>
                      <a:pt x="17138" y="10526"/>
                    </a:lnTo>
                    <a:lnTo>
                      <a:pt x="17280" y="10526"/>
                    </a:lnTo>
                    <a:lnTo>
                      <a:pt x="17280" y="10307"/>
                    </a:lnTo>
                    <a:lnTo>
                      <a:pt x="16997" y="9868"/>
                    </a:lnTo>
                    <a:lnTo>
                      <a:pt x="16855" y="9649"/>
                    </a:lnTo>
                    <a:lnTo>
                      <a:pt x="16855" y="9429"/>
                    </a:lnTo>
                    <a:lnTo>
                      <a:pt x="16997" y="9210"/>
                    </a:lnTo>
                    <a:lnTo>
                      <a:pt x="17280" y="9429"/>
                    </a:lnTo>
                    <a:lnTo>
                      <a:pt x="17422" y="9429"/>
                    </a:lnTo>
                    <a:lnTo>
                      <a:pt x="17705" y="9429"/>
                    </a:lnTo>
                    <a:lnTo>
                      <a:pt x="17847" y="9210"/>
                    </a:lnTo>
                    <a:lnTo>
                      <a:pt x="17847" y="8772"/>
                    </a:lnTo>
                    <a:lnTo>
                      <a:pt x="17847" y="8114"/>
                    </a:lnTo>
                    <a:lnTo>
                      <a:pt x="17847" y="7894"/>
                    </a:lnTo>
                    <a:lnTo>
                      <a:pt x="17847" y="7675"/>
                    </a:lnTo>
                    <a:lnTo>
                      <a:pt x="18271" y="7894"/>
                    </a:lnTo>
                    <a:lnTo>
                      <a:pt x="18555" y="8114"/>
                    </a:lnTo>
                    <a:lnTo>
                      <a:pt x="18696" y="8114"/>
                    </a:lnTo>
                    <a:lnTo>
                      <a:pt x="18838" y="8114"/>
                    </a:lnTo>
                    <a:lnTo>
                      <a:pt x="18555" y="7456"/>
                    </a:lnTo>
                    <a:lnTo>
                      <a:pt x="18413" y="7237"/>
                    </a:lnTo>
                    <a:lnTo>
                      <a:pt x="18413" y="7017"/>
                    </a:lnTo>
                    <a:lnTo>
                      <a:pt x="19121" y="6140"/>
                    </a:lnTo>
                    <a:lnTo>
                      <a:pt x="20113" y="5044"/>
                    </a:lnTo>
                    <a:lnTo>
                      <a:pt x="19971" y="5263"/>
                    </a:lnTo>
                    <a:close/>
                    <a:moveTo>
                      <a:pt x="19971" y="5263"/>
                    </a:moveTo>
                  </a:path>
                </a:pathLst>
              </a:custGeom>
              <a:grpFill/>
              <a:ln>
                <a:noFill/>
              </a:ln>
            </p:spPr>
            <p:txBody>
              <a:bodyPr anchor="ctr"/>
              <a:p>
                <a:pPr algn="ctr"/>
              </a:p>
            </p:txBody>
          </p:sp>
          <p:sp>
            <p:nvSpPr>
              <p:cNvPr id="56" name="Freeform: Shape 20"/>
              <p:cNvSpPr/>
              <p:nvPr/>
            </p:nvSpPr>
            <p:spPr bwMode="auto">
              <a:xfrm>
                <a:off x="3402" y="1304"/>
                <a:ext cx="96" cy="80"/>
              </a:xfrm>
              <a:custGeom>
                <a:avLst/>
                <a:gdLst/>
                <a:ahLst/>
                <a:cxnLst/>
                <a:rect l="0" t="0" r="r" b="b"/>
                <a:pathLst>
                  <a:path w="21600" h="21600">
                    <a:moveTo>
                      <a:pt x="0" y="21600"/>
                    </a:moveTo>
                    <a:lnTo>
                      <a:pt x="0" y="21600"/>
                    </a:lnTo>
                    <a:lnTo>
                      <a:pt x="21600" y="0"/>
                    </a:lnTo>
                    <a:lnTo>
                      <a:pt x="0" y="17280"/>
                    </a:lnTo>
                    <a:lnTo>
                      <a:pt x="0" y="21600"/>
                    </a:lnTo>
                    <a:close/>
                    <a:moveTo>
                      <a:pt x="0" y="21600"/>
                    </a:moveTo>
                  </a:path>
                </a:pathLst>
              </a:custGeom>
              <a:grpFill/>
              <a:ln>
                <a:noFill/>
              </a:ln>
            </p:spPr>
            <p:txBody>
              <a:bodyPr anchor="ctr"/>
              <a:p>
                <a:pPr algn="ctr"/>
              </a:p>
            </p:txBody>
          </p:sp>
          <p:sp>
            <p:nvSpPr>
              <p:cNvPr id="57" name="Freeform: Shape 21"/>
              <p:cNvSpPr/>
              <p:nvPr/>
            </p:nvSpPr>
            <p:spPr bwMode="auto">
              <a:xfrm>
                <a:off x="3370" y="584"/>
                <a:ext cx="144" cy="80"/>
              </a:xfrm>
              <a:custGeom>
                <a:avLst/>
                <a:gdLst/>
                <a:ahLst/>
                <a:cxnLst/>
                <a:rect l="0" t="0" r="r" b="b"/>
                <a:pathLst>
                  <a:path w="21600" h="21600">
                    <a:moveTo>
                      <a:pt x="12000" y="0"/>
                    </a:moveTo>
                    <a:lnTo>
                      <a:pt x="12000" y="0"/>
                    </a:lnTo>
                    <a:lnTo>
                      <a:pt x="4800" y="8640"/>
                    </a:lnTo>
                    <a:lnTo>
                      <a:pt x="0" y="21600"/>
                    </a:lnTo>
                    <a:lnTo>
                      <a:pt x="2400" y="21600"/>
                    </a:lnTo>
                    <a:lnTo>
                      <a:pt x="7200" y="12960"/>
                    </a:lnTo>
                    <a:lnTo>
                      <a:pt x="21600" y="4320"/>
                    </a:lnTo>
                    <a:lnTo>
                      <a:pt x="16800" y="0"/>
                    </a:lnTo>
                    <a:lnTo>
                      <a:pt x="12000" y="0"/>
                    </a:lnTo>
                    <a:close/>
                    <a:moveTo>
                      <a:pt x="12000" y="0"/>
                    </a:moveTo>
                  </a:path>
                </a:pathLst>
              </a:custGeom>
              <a:grpFill/>
              <a:ln>
                <a:noFill/>
              </a:ln>
            </p:spPr>
            <p:txBody>
              <a:bodyPr anchor="ctr"/>
              <a:p>
                <a:pPr algn="ctr"/>
              </a:p>
            </p:txBody>
          </p:sp>
          <p:sp>
            <p:nvSpPr>
              <p:cNvPr id="58" name="Freeform: Shape 22"/>
              <p:cNvSpPr/>
              <p:nvPr/>
            </p:nvSpPr>
            <p:spPr bwMode="auto">
              <a:xfrm>
                <a:off x="5739" y="2112"/>
                <a:ext cx="48" cy="16"/>
              </a:xfrm>
              <a:custGeom>
                <a:avLst/>
                <a:gdLst/>
                <a:ahLst/>
                <a:cxnLst/>
                <a:rect l="0" t="0" r="r" b="b"/>
                <a:pathLst>
                  <a:path w="21600" h="21600">
                    <a:moveTo>
                      <a:pt x="7200" y="21600"/>
                    </a:moveTo>
                    <a:lnTo>
                      <a:pt x="7200" y="21600"/>
                    </a:lnTo>
                    <a:lnTo>
                      <a:pt x="14400" y="21600"/>
                    </a:lnTo>
                    <a:lnTo>
                      <a:pt x="14400" y="0"/>
                    </a:lnTo>
                    <a:lnTo>
                      <a:pt x="21600" y="0"/>
                    </a:lnTo>
                    <a:lnTo>
                      <a:pt x="14400" y="0"/>
                    </a:lnTo>
                    <a:lnTo>
                      <a:pt x="0" y="0"/>
                    </a:lnTo>
                    <a:lnTo>
                      <a:pt x="0" y="21600"/>
                    </a:lnTo>
                    <a:lnTo>
                      <a:pt x="7200" y="21600"/>
                    </a:lnTo>
                    <a:close/>
                    <a:moveTo>
                      <a:pt x="7200" y="21600"/>
                    </a:moveTo>
                  </a:path>
                </a:pathLst>
              </a:custGeom>
              <a:grpFill/>
              <a:ln>
                <a:noFill/>
              </a:ln>
            </p:spPr>
            <p:txBody>
              <a:bodyPr anchor="ctr"/>
              <a:p>
                <a:pPr algn="ctr"/>
              </a:p>
            </p:txBody>
          </p:sp>
          <p:sp>
            <p:nvSpPr>
              <p:cNvPr id="59" name="Freeform: Shape 23"/>
              <p:cNvSpPr/>
              <p:nvPr/>
            </p:nvSpPr>
            <p:spPr bwMode="auto">
              <a:xfrm>
                <a:off x="2529" y="664"/>
                <a:ext cx="1241" cy="912"/>
              </a:xfrm>
              <a:custGeom>
                <a:avLst/>
                <a:gdLst/>
                <a:ahLst/>
                <a:cxnLst/>
                <a:rect l="0" t="0" r="r" b="b"/>
                <a:pathLst>
                  <a:path w="21600" h="21600">
                    <a:moveTo>
                      <a:pt x="1672" y="16674"/>
                    </a:moveTo>
                    <a:lnTo>
                      <a:pt x="1672" y="16674"/>
                    </a:lnTo>
                    <a:lnTo>
                      <a:pt x="1394" y="18189"/>
                    </a:lnTo>
                    <a:lnTo>
                      <a:pt x="557" y="19326"/>
                    </a:lnTo>
                    <a:lnTo>
                      <a:pt x="0" y="20463"/>
                    </a:lnTo>
                    <a:lnTo>
                      <a:pt x="0" y="20842"/>
                    </a:lnTo>
                    <a:lnTo>
                      <a:pt x="0" y="21221"/>
                    </a:lnTo>
                    <a:lnTo>
                      <a:pt x="279" y="21600"/>
                    </a:lnTo>
                    <a:lnTo>
                      <a:pt x="557" y="21221"/>
                    </a:lnTo>
                    <a:lnTo>
                      <a:pt x="1115" y="20842"/>
                    </a:lnTo>
                    <a:lnTo>
                      <a:pt x="1951" y="20842"/>
                    </a:lnTo>
                    <a:lnTo>
                      <a:pt x="2787" y="20084"/>
                    </a:lnTo>
                    <a:lnTo>
                      <a:pt x="3623" y="18947"/>
                    </a:lnTo>
                    <a:lnTo>
                      <a:pt x="4877" y="17053"/>
                    </a:lnTo>
                    <a:lnTo>
                      <a:pt x="5435" y="16295"/>
                    </a:lnTo>
                    <a:lnTo>
                      <a:pt x="6271" y="15537"/>
                    </a:lnTo>
                    <a:lnTo>
                      <a:pt x="6828" y="14779"/>
                    </a:lnTo>
                    <a:lnTo>
                      <a:pt x="7107" y="14400"/>
                    </a:lnTo>
                    <a:lnTo>
                      <a:pt x="7665" y="14021"/>
                    </a:lnTo>
                    <a:lnTo>
                      <a:pt x="7943" y="14400"/>
                    </a:lnTo>
                    <a:lnTo>
                      <a:pt x="7943" y="14779"/>
                    </a:lnTo>
                    <a:lnTo>
                      <a:pt x="7943" y="16295"/>
                    </a:lnTo>
                    <a:lnTo>
                      <a:pt x="7665" y="16674"/>
                    </a:lnTo>
                    <a:lnTo>
                      <a:pt x="7386" y="16674"/>
                    </a:lnTo>
                    <a:lnTo>
                      <a:pt x="6550" y="17053"/>
                    </a:lnTo>
                    <a:lnTo>
                      <a:pt x="5992" y="17811"/>
                    </a:lnTo>
                    <a:lnTo>
                      <a:pt x="5714" y="18189"/>
                    </a:lnTo>
                    <a:lnTo>
                      <a:pt x="5435" y="18568"/>
                    </a:lnTo>
                    <a:lnTo>
                      <a:pt x="6271" y="18189"/>
                    </a:lnTo>
                    <a:lnTo>
                      <a:pt x="7107" y="17811"/>
                    </a:lnTo>
                    <a:lnTo>
                      <a:pt x="8779" y="16674"/>
                    </a:lnTo>
                    <a:lnTo>
                      <a:pt x="8779" y="17053"/>
                    </a:lnTo>
                    <a:lnTo>
                      <a:pt x="9058" y="17432"/>
                    </a:lnTo>
                    <a:lnTo>
                      <a:pt x="9615" y="15158"/>
                    </a:lnTo>
                    <a:lnTo>
                      <a:pt x="10452" y="14021"/>
                    </a:lnTo>
                    <a:lnTo>
                      <a:pt x="11009" y="13263"/>
                    </a:lnTo>
                    <a:lnTo>
                      <a:pt x="10730" y="13263"/>
                    </a:lnTo>
                    <a:lnTo>
                      <a:pt x="10452" y="13263"/>
                    </a:lnTo>
                    <a:lnTo>
                      <a:pt x="10173" y="13263"/>
                    </a:lnTo>
                    <a:lnTo>
                      <a:pt x="10730" y="12884"/>
                    </a:lnTo>
                    <a:lnTo>
                      <a:pt x="11288" y="12505"/>
                    </a:lnTo>
                    <a:lnTo>
                      <a:pt x="11566" y="11747"/>
                    </a:lnTo>
                    <a:lnTo>
                      <a:pt x="12124" y="10611"/>
                    </a:lnTo>
                    <a:lnTo>
                      <a:pt x="12403" y="10989"/>
                    </a:lnTo>
                    <a:lnTo>
                      <a:pt x="12681" y="10989"/>
                    </a:lnTo>
                    <a:lnTo>
                      <a:pt x="12960" y="11368"/>
                    </a:lnTo>
                    <a:lnTo>
                      <a:pt x="13239" y="11368"/>
                    </a:lnTo>
                    <a:lnTo>
                      <a:pt x="13239" y="10989"/>
                    </a:lnTo>
                    <a:lnTo>
                      <a:pt x="13239" y="10611"/>
                    </a:lnTo>
                    <a:lnTo>
                      <a:pt x="13239" y="10232"/>
                    </a:lnTo>
                    <a:lnTo>
                      <a:pt x="13239" y="9853"/>
                    </a:lnTo>
                    <a:lnTo>
                      <a:pt x="13517" y="9474"/>
                    </a:lnTo>
                    <a:lnTo>
                      <a:pt x="13796" y="9474"/>
                    </a:lnTo>
                    <a:lnTo>
                      <a:pt x="14632" y="9853"/>
                    </a:lnTo>
                    <a:lnTo>
                      <a:pt x="15190" y="9853"/>
                    </a:lnTo>
                    <a:lnTo>
                      <a:pt x="15468" y="9853"/>
                    </a:lnTo>
                    <a:lnTo>
                      <a:pt x="15747" y="9095"/>
                    </a:lnTo>
                    <a:lnTo>
                      <a:pt x="15747" y="8337"/>
                    </a:lnTo>
                    <a:lnTo>
                      <a:pt x="15468" y="8337"/>
                    </a:lnTo>
                    <a:lnTo>
                      <a:pt x="14632" y="8337"/>
                    </a:lnTo>
                    <a:lnTo>
                      <a:pt x="14075" y="8716"/>
                    </a:lnTo>
                    <a:lnTo>
                      <a:pt x="14632" y="7958"/>
                    </a:lnTo>
                    <a:lnTo>
                      <a:pt x="15468" y="7579"/>
                    </a:lnTo>
                    <a:lnTo>
                      <a:pt x="16305" y="7579"/>
                    </a:lnTo>
                    <a:lnTo>
                      <a:pt x="16862" y="6821"/>
                    </a:lnTo>
                    <a:lnTo>
                      <a:pt x="16583" y="6821"/>
                    </a:lnTo>
                    <a:lnTo>
                      <a:pt x="16305" y="7200"/>
                    </a:lnTo>
                    <a:lnTo>
                      <a:pt x="15747" y="6821"/>
                    </a:lnTo>
                    <a:lnTo>
                      <a:pt x="16026" y="6442"/>
                    </a:lnTo>
                    <a:lnTo>
                      <a:pt x="16305" y="6063"/>
                    </a:lnTo>
                    <a:lnTo>
                      <a:pt x="17977" y="4926"/>
                    </a:lnTo>
                    <a:lnTo>
                      <a:pt x="18255" y="5305"/>
                    </a:lnTo>
                    <a:lnTo>
                      <a:pt x="18813" y="4926"/>
                    </a:lnTo>
                    <a:lnTo>
                      <a:pt x="19092" y="4547"/>
                    </a:lnTo>
                    <a:lnTo>
                      <a:pt x="19092" y="4168"/>
                    </a:lnTo>
                    <a:lnTo>
                      <a:pt x="18813" y="3789"/>
                    </a:lnTo>
                    <a:lnTo>
                      <a:pt x="18255" y="3789"/>
                    </a:lnTo>
                    <a:lnTo>
                      <a:pt x="17698" y="3411"/>
                    </a:lnTo>
                    <a:lnTo>
                      <a:pt x="18255" y="3032"/>
                    </a:lnTo>
                    <a:lnTo>
                      <a:pt x="18813" y="2653"/>
                    </a:lnTo>
                    <a:lnTo>
                      <a:pt x="19928" y="2653"/>
                    </a:lnTo>
                    <a:lnTo>
                      <a:pt x="20764" y="2274"/>
                    </a:lnTo>
                    <a:lnTo>
                      <a:pt x="21043" y="2274"/>
                    </a:lnTo>
                    <a:lnTo>
                      <a:pt x="21043" y="1895"/>
                    </a:lnTo>
                    <a:lnTo>
                      <a:pt x="21043" y="1516"/>
                    </a:lnTo>
                    <a:lnTo>
                      <a:pt x="20764" y="1137"/>
                    </a:lnTo>
                    <a:lnTo>
                      <a:pt x="19928" y="1137"/>
                    </a:lnTo>
                    <a:lnTo>
                      <a:pt x="19092" y="1137"/>
                    </a:lnTo>
                    <a:lnTo>
                      <a:pt x="18534" y="1516"/>
                    </a:lnTo>
                    <a:lnTo>
                      <a:pt x="17698" y="1895"/>
                    </a:lnTo>
                    <a:lnTo>
                      <a:pt x="16862" y="2274"/>
                    </a:lnTo>
                    <a:lnTo>
                      <a:pt x="16862" y="1895"/>
                    </a:lnTo>
                    <a:lnTo>
                      <a:pt x="18534" y="1137"/>
                    </a:lnTo>
                    <a:lnTo>
                      <a:pt x="20206" y="758"/>
                    </a:lnTo>
                    <a:lnTo>
                      <a:pt x="21043" y="758"/>
                    </a:lnTo>
                    <a:lnTo>
                      <a:pt x="21600" y="758"/>
                    </a:lnTo>
                    <a:lnTo>
                      <a:pt x="20485" y="379"/>
                    </a:lnTo>
                    <a:lnTo>
                      <a:pt x="19370" y="0"/>
                    </a:lnTo>
                    <a:lnTo>
                      <a:pt x="18534" y="379"/>
                    </a:lnTo>
                    <a:lnTo>
                      <a:pt x="17419" y="758"/>
                    </a:lnTo>
                    <a:lnTo>
                      <a:pt x="16305" y="1137"/>
                    </a:lnTo>
                    <a:lnTo>
                      <a:pt x="16026" y="1516"/>
                    </a:lnTo>
                    <a:lnTo>
                      <a:pt x="15747" y="1895"/>
                    </a:lnTo>
                    <a:lnTo>
                      <a:pt x="15468" y="2653"/>
                    </a:lnTo>
                    <a:lnTo>
                      <a:pt x="15190" y="3789"/>
                    </a:lnTo>
                    <a:lnTo>
                      <a:pt x="14354" y="4168"/>
                    </a:lnTo>
                    <a:lnTo>
                      <a:pt x="13796" y="4547"/>
                    </a:lnTo>
                    <a:lnTo>
                      <a:pt x="13796" y="4926"/>
                    </a:lnTo>
                    <a:lnTo>
                      <a:pt x="14075" y="5305"/>
                    </a:lnTo>
                    <a:lnTo>
                      <a:pt x="14632" y="4926"/>
                    </a:lnTo>
                    <a:lnTo>
                      <a:pt x="15190" y="4926"/>
                    </a:lnTo>
                    <a:lnTo>
                      <a:pt x="15468" y="4926"/>
                    </a:lnTo>
                    <a:lnTo>
                      <a:pt x="15468" y="5305"/>
                    </a:lnTo>
                    <a:lnTo>
                      <a:pt x="14911" y="5684"/>
                    </a:lnTo>
                    <a:lnTo>
                      <a:pt x="13796" y="6442"/>
                    </a:lnTo>
                    <a:lnTo>
                      <a:pt x="11845" y="7579"/>
                    </a:lnTo>
                    <a:lnTo>
                      <a:pt x="11288" y="8716"/>
                    </a:lnTo>
                    <a:lnTo>
                      <a:pt x="10730" y="9853"/>
                    </a:lnTo>
                    <a:lnTo>
                      <a:pt x="10173" y="10611"/>
                    </a:lnTo>
                    <a:lnTo>
                      <a:pt x="9058" y="11368"/>
                    </a:lnTo>
                    <a:lnTo>
                      <a:pt x="8501" y="11368"/>
                    </a:lnTo>
                    <a:lnTo>
                      <a:pt x="8222" y="11368"/>
                    </a:lnTo>
                    <a:lnTo>
                      <a:pt x="8222" y="11747"/>
                    </a:lnTo>
                    <a:lnTo>
                      <a:pt x="8222" y="12505"/>
                    </a:lnTo>
                    <a:lnTo>
                      <a:pt x="8222" y="12884"/>
                    </a:lnTo>
                    <a:lnTo>
                      <a:pt x="7943" y="13642"/>
                    </a:lnTo>
                    <a:lnTo>
                      <a:pt x="7665" y="13642"/>
                    </a:lnTo>
                    <a:lnTo>
                      <a:pt x="7386" y="13642"/>
                    </a:lnTo>
                    <a:lnTo>
                      <a:pt x="6828" y="13263"/>
                    </a:lnTo>
                    <a:lnTo>
                      <a:pt x="5714" y="12884"/>
                    </a:lnTo>
                    <a:lnTo>
                      <a:pt x="5156" y="12884"/>
                    </a:lnTo>
                    <a:lnTo>
                      <a:pt x="4877" y="12505"/>
                    </a:lnTo>
                    <a:lnTo>
                      <a:pt x="5156" y="12126"/>
                    </a:lnTo>
                    <a:lnTo>
                      <a:pt x="5435" y="12126"/>
                    </a:lnTo>
                    <a:lnTo>
                      <a:pt x="5714" y="11747"/>
                    </a:lnTo>
                    <a:lnTo>
                      <a:pt x="5435" y="10989"/>
                    </a:lnTo>
                    <a:lnTo>
                      <a:pt x="4877" y="10989"/>
                    </a:lnTo>
                    <a:lnTo>
                      <a:pt x="4599" y="11368"/>
                    </a:lnTo>
                    <a:lnTo>
                      <a:pt x="4320" y="12505"/>
                    </a:lnTo>
                    <a:lnTo>
                      <a:pt x="3902" y="14021"/>
                    </a:lnTo>
                    <a:lnTo>
                      <a:pt x="2787" y="15158"/>
                    </a:lnTo>
                    <a:lnTo>
                      <a:pt x="2230" y="15916"/>
                    </a:lnTo>
                    <a:lnTo>
                      <a:pt x="1672" y="16674"/>
                    </a:lnTo>
                    <a:close/>
                    <a:moveTo>
                      <a:pt x="1672" y="16674"/>
                    </a:moveTo>
                  </a:path>
                </a:pathLst>
              </a:custGeom>
              <a:grpFill/>
              <a:ln>
                <a:noFill/>
              </a:ln>
            </p:spPr>
            <p:txBody>
              <a:bodyPr anchor="ctr"/>
              <a:p>
                <a:pPr algn="ctr"/>
              </a:p>
            </p:txBody>
          </p:sp>
          <p:sp>
            <p:nvSpPr>
              <p:cNvPr id="60" name="Freeform: Shape 24"/>
              <p:cNvSpPr/>
              <p:nvPr/>
            </p:nvSpPr>
            <p:spPr bwMode="auto">
              <a:xfrm>
                <a:off x="3818" y="2096"/>
                <a:ext cx="504" cy="352"/>
              </a:xfrm>
              <a:custGeom>
                <a:avLst/>
                <a:gdLst/>
                <a:ahLst/>
                <a:cxnLst/>
                <a:rect l="0" t="0" r="r" b="b"/>
                <a:pathLst>
                  <a:path w="21600" h="21600">
                    <a:moveTo>
                      <a:pt x="2743" y="16691"/>
                    </a:moveTo>
                    <a:lnTo>
                      <a:pt x="2743" y="16691"/>
                    </a:lnTo>
                    <a:lnTo>
                      <a:pt x="2743" y="17673"/>
                    </a:lnTo>
                    <a:lnTo>
                      <a:pt x="4457" y="19636"/>
                    </a:lnTo>
                    <a:lnTo>
                      <a:pt x="5829" y="21600"/>
                    </a:lnTo>
                    <a:lnTo>
                      <a:pt x="7886" y="21600"/>
                    </a:lnTo>
                    <a:lnTo>
                      <a:pt x="12000" y="20618"/>
                    </a:lnTo>
                    <a:lnTo>
                      <a:pt x="16114" y="18655"/>
                    </a:lnTo>
                    <a:lnTo>
                      <a:pt x="16800" y="18655"/>
                    </a:lnTo>
                    <a:lnTo>
                      <a:pt x="17486" y="18655"/>
                    </a:lnTo>
                    <a:lnTo>
                      <a:pt x="18857" y="17673"/>
                    </a:lnTo>
                    <a:lnTo>
                      <a:pt x="19543" y="15709"/>
                    </a:lnTo>
                    <a:lnTo>
                      <a:pt x="20914" y="14727"/>
                    </a:lnTo>
                    <a:lnTo>
                      <a:pt x="21600" y="13745"/>
                    </a:lnTo>
                    <a:lnTo>
                      <a:pt x="21600" y="12764"/>
                    </a:lnTo>
                    <a:lnTo>
                      <a:pt x="21600" y="10800"/>
                    </a:lnTo>
                    <a:lnTo>
                      <a:pt x="20914" y="8836"/>
                    </a:lnTo>
                    <a:lnTo>
                      <a:pt x="20229" y="7855"/>
                    </a:lnTo>
                    <a:lnTo>
                      <a:pt x="18857" y="7855"/>
                    </a:lnTo>
                    <a:lnTo>
                      <a:pt x="16114" y="8836"/>
                    </a:lnTo>
                    <a:lnTo>
                      <a:pt x="14057" y="8836"/>
                    </a:lnTo>
                    <a:lnTo>
                      <a:pt x="13371" y="7855"/>
                    </a:lnTo>
                    <a:lnTo>
                      <a:pt x="12686" y="6873"/>
                    </a:lnTo>
                    <a:lnTo>
                      <a:pt x="12686" y="5891"/>
                    </a:lnTo>
                    <a:lnTo>
                      <a:pt x="12000" y="4909"/>
                    </a:lnTo>
                    <a:lnTo>
                      <a:pt x="12000" y="5891"/>
                    </a:lnTo>
                    <a:lnTo>
                      <a:pt x="11314" y="6873"/>
                    </a:lnTo>
                    <a:lnTo>
                      <a:pt x="10629" y="6873"/>
                    </a:lnTo>
                    <a:lnTo>
                      <a:pt x="9943" y="6873"/>
                    </a:lnTo>
                    <a:lnTo>
                      <a:pt x="8571" y="7855"/>
                    </a:lnTo>
                    <a:lnTo>
                      <a:pt x="8571" y="6873"/>
                    </a:lnTo>
                    <a:lnTo>
                      <a:pt x="7200" y="8836"/>
                    </a:lnTo>
                    <a:lnTo>
                      <a:pt x="7886" y="6873"/>
                    </a:lnTo>
                    <a:lnTo>
                      <a:pt x="8571" y="5891"/>
                    </a:lnTo>
                    <a:lnTo>
                      <a:pt x="8571" y="3927"/>
                    </a:lnTo>
                    <a:lnTo>
                      <a:pt x="8571" y="1964"/>
                    </a:lnTo>
                    <a:lnTo>
                      <a:pt x="7886" y="982"/>
                    </a:lnTo>
                    <a:lnTo>
                      <a:pt x="7200" y="0"/>
                    </a:lnTo>
                    <a:lnTo>
                      <a:pt x="5829" y="982"/>
                    </a:lnTo>
                    <a:lnTo>
                      <a:pt x="5143" y="1964"/>
                    </a:lnTo>
                    <a:lnTo>
                      <a:pt x="2743" y="4909"/>
                    </a:lnTo>
                    <a:lnTo>
                      <a:pt x="2057" y="4909"/>
                    </a:lnTo>
                    <a:lnTo>
                      <a:pt x="1371" y="3927"/>
                    </a:lnTo>
                    <a:lnTo>
                      <a:pt x="5829" y="6873"/>
                    </a:lnTo>
                    <a:lnTo>
                      <a:pt x="6514" y="6873"/>
                    </a:lnTo>
                    <a:lnTo>
                      <a:pt x="3771" y="7855"/>
                    </a:lnTo>
                    <a:lnTo>
                      <a:pt x="686" y="9818"/>
                    </a:lnTo>
                    <a:lnTo>
                      <a:pt x="0" y="10800"/>
                    </a:lnTo>
                    <a:lnTo>
                      <a:pt x="0" y="11782"/>
                    </a:lnTo>
                    <a:lnTo>
                      <a:pt x="686" y="13745"/>
                    </a:lnTo>
                    <a:lnTo>
                      <a:pt x="2743" y="16691"/>
                    </a:lnTo>
                    <a:close/>
                    <a:moveTo>
                      <a:pt x="2743" y="16691"/>
                    </a:moveTo>
                  </a:path>
                </a:pathLst>
              </a:custGeom>
              <a:grpFill/>
              <a:ln>
                <a:noFill/>
              </a:ln>
            </p:spPr>
            <p:txBody>
              <a:bodyPr anchor="ctr"/>
              <a:p>
                <a:pPr algn="ctr"/>
              </a:p>
            </p:txBody>
          </p:sp>
          <p:sp>
            <p:nvSpPr>
              <p:cNvPr id="61" name="Freeform: Shape 25"/>
              <p:cNvSpPr/>
              <p:nvPr/>
            </p:nvSpPr>
            <p:spPr bwMode="auto">
              <a:xfrm>
                <a:off x="2689" y="936"/>
                <a:ext cx="280" cy="192"/>
              </a:xfrm>
              <a:custGeom>
                <a:avLst/>
                <a:gdLst/>
                <a:ahLst/>
                <a:cxnLst/>
                <a:rect l="0" t="0" r="r" b="b"/>
                <a:pathLst>
                  <a:path w="21600" h="21600">
                    <a:moveTo>
                      <a:pt x="10491" y="5400"/>
                    </a:moveTo>
                    <a:lnTo>
                      <a:pt x="10491" y="5400"/>
                    </a:lnTo>
                    <a:lnTo>
                      <a:pt x="8023" y="5400"/>
                    </a:lnTo>
                    <a:lnTo>
                      <a:pt x="6789" y="3600"/>
                    </a:lnTo>
                    <a:lnTo>
                      <a:pt x="4937" y="5400"/>
                    </a:lnTo>
                    <a:lnTo>
                      <a:pt x="1234" y="12600"/>
                    </a:lnTo>
                    <a:lnTo>
                      <a:pt x="0" y="18000"/>
                    </a:lnTo>
                    <a:lnTo>
                      <a:pt x="0" y="19800"/>
                    </a:lnTo>
                    <a:lnTo>
                      <a:pt x="1234" y="21600"/>
                    </a:lnTo>
                    <a:lnTo>
                      <a:pt x="2469" y="21600"/>
                    </a:lnTo>
                    <a:lnTo>
                      <a:pt x="3703" y="19800"/>
                    </a:lnTo>
                    <a:lnTo>
                      <a:pt x="4937" y="16200"/>
                    </a:lnTo>
                    <a:lnTo>
                      <a:pt x="12960" y="9000"/>
                    </a:lnTo>
                    <a:lnTo>
                      <a:pt x="16663" y="3600"/>
                    </a:lnTo>
                    <a:lnTo>
                      <a:pt x="21600" y="0"/>
                    </a:lnTo>
                    <a:lnTo>
                      <a:pt x="20366" y="0"/>
                    </a:lnTo>
                    <a:lnTo>
                      <a:pt x="10491" y="5400"/>
                    </a:lnTo>
                    <a:close/>
                    <a:moveTo>
                      <a:pt x="10491" y="5400"/>
                    </a:moveTo>
                  </a:path>
                </a:pathLst>
              </a:custGeom>
              <a:grpFill/>
              <a:ln>
                <a:noFill/>
              </a:ln>
            </p:spPr>
            <p:txBody>
              <a:bodyPr anchor="ctr"/>
              <a:p>
                <a:pPr algn="ctr"/>
              </a:p>
            </p:txBody>
          </p:sp>
          <p:sp>
            <p:nvSpPr>
              <p:cNvPr id="62" name="Freeform: Shape 26"/>
              <p:cNvSpPr/>
              <p:nvPr/>
            </p:nvSpPr>
            <p:spPr bwMode="auto">
              <a:xfrm>
                <a:off x="5579" y="3528"/>
                <a:ext cx="112" cy="96"/>
              </a:xfrm>
              <a:custGeom>
                <a:avLst/>
                <a:gdLst/>
                <a:ahLst/>
                <a:cxnLst/>
                <a:rect l="0" t="0" r="r" b="b"/>
                <a:pathLst>
                  <a:path w="21600" h="21600">
                    <a:moveTo>
                      <a:pt x="6171" y="7200"/>
                    </a:moveTo>
                    <a:lnTo>
                      <a:pt x="6171" y="7200"/>
                    </a:lnTo>
                    <a:lnTo>
                      <a:pt x="0" y="7200"/>
                    </a:lnTo>
                    <a:lnTo>
                      <a:pt x="0" y="18000"/>
                    </a:lnTo>
                    <a:lnTo>
                      <a:pt x="0" y="21600"/>
                    </a:lnTo>
                    <a:lnTo>
                      <a:pt x="3086" y="21600"/>
                    </a:lnTo>
                    <a:lnTo>
                      <a:pt x="9257" y="18000"/>
                    </a:lnTo>
                    <a:lnTo>
                      <a:pt x="15429" y="10800"/>
                    </a:lnTo>
                    <a:lnTo>
                      <a:pt x="21600" y="0"/>
                    </a:lnTo>
                    <a:lnTo>
                      <a:pt x="6171" y="7200"/>
                    </a:lnTo>
                    <a:close/>
                    <a:moveTo>
                      <a:pt x="6171" y="7200"/>
                    </a:moveTo>
                  </a:path>
                </a:pathLst>
              </a:custGeom>
              <a:grpFill/>
              <a:ln>
                <a:noFill/>
              </a:ln>
            </p:spPr>
            <p:txBody>
              <a:bodyPr anchor="ctr"/>
              <a:p>
                <a:pPr algn="ctr"/>
              </a:p>
            </p:txBody>
          </p:sp>
          <p:sp>
            <p:nvSpPr>
              <p:cNvPr id="63" name="Freeform: Shape 27"/>
              <p:cNvSpPr/>
              <p:nvPr/>
            </p:nvSpPr>
            <p:spPr bwMode="auto">
              <a:xfrm>
                <a:off x="4354" y="3448"/>
                <a:ext cx="48" cy="64"/>
              </a:xfrm>
              <a:custGeom>
                <a:avLst/>
                <a:gdLst/>
                <a:ahLst/>
                <a:cxnLst/>
                <a:rect l="0" t="0" r="r" b="b"/>
                <a:pathLst>
                  <a:path w="21600" h="21600">
                    <a:moveTo>
                      <a:pt x="21600" y="5400"/>
                    </a:moveTo>
                    <a:lnTo>
                      <a:pt x="21600" y="5400"/>
                    </a:lnTo>
                    <a:lnTo>
                      <a:pt x="14400" y="0"/>
                    </a:lnTo>
                    <a:lnTo>
                      <a:pt x="0" y="21600"/>
                    </a:lnTo>
                    <a:lnTo>
                      <a:pt x="7200" y="16200"/>
                    </a:lnTo>
                    <a:lnTo>
                      <a:pt x="21600" y="5400"/>
                    </a:lnTo>
                    <a:close/>
                    <a:moveTo>
                      <a:pt x="21600" y="5400"/>
                    </a:moveTo>
                  </a:path>
                </a:pathLst>
              </a:custGeom>
              <a:grpFill/>
              <a:ln>
                <a:noFill/>
              </a:ln>
            </p:spPr>
            <p:txBody>
              <a:bodyPr anchor="ctr"/>
              <a:p>
                <a:pPr algn="ctr"/>
              </a:p>
            </p:txBody>
          </p:sp>
          <p:sp>
            <p:nvSpPr>
              <p:cNvPr id="64" name="Freeform: Shape 28"/>
              <p:cNvSpPr/>
              <p:nvPr/>
            </p:nvSpPr>
            <p:spPr bwMode="auto">
              <a:xfrm>
                <a:off x="4274" y="3144"/>
                <a:ext cx="561" cy="1016"/>
              </a:xfrm>
              <a:custGeom>
                <a:avLst/>
                <a:gdLst/>
                <a:ahLst/>
                <a:cxnLst/>
                <a:rect l="0" t="0" r="r" b="b"/>
                <a:pathLst>
                  <a:path w="21600" h="21600">
                    <a:moveTo>
                      <a:pt x="1851" y="21260"/>
                    </a:moveTo>
                    <a:lnTo>
                      <a:pt x="1851" y="21260"/>
                    </a:lnTo>
                    <a:lnTo>
                      <a:pt x="2469" y="21600"/>
                    </a:lnTo>
                    <a:lnTo>
                      <a:pt x="3703" y="21600"/>
                    </a:lnTo>
                    <a:lnTo>
                      <a:pt x="3703" y="21260"/>
                    </a:lnTo>
                    <a:lnTo>
                      <a:pt x="4320" y="20920"/>
                    </a:lnTo>
                    <a:lnTo>
                      <a:pt x="4320" y="20580"/>
                    </a:lnTo>
                    <a:lnTo>
                      <a:pt x="4937" y="20580"/>
                    </a:lnTo>
                    <a:lnTo>
                      <a:pt x="6171" y="20920"/>
                    </a:lnTo>
                    <a:lnTo>
                      <a:pt x="6789" y="21260"/>
                    </a:lnTo>
                    <a:lnTo>
                      <a:pt x="7406" y="21260"/>
                    </a:lnTo>
                    <a:lnTo>
                      <a:pt x="9257" y="20920"/>
                    </a:lnTo>
                    <a:lnTo>
                      <a:pt x="11109" y="20580"/>
                    </a:lnTo>
                    <a:lnTo>
                      <a:pt x="12960" y="20580"/>
                    </a:lnTo>
                    <a:lnTo>
                      <a:pt x="15429" y="20920"/>
                    </a:lnTo>
                    <a:lnTo>
                      <a:pt x="15429" y="21260"/>
                    </a:lnTo>
                    <a:lnTo>
                      <a:pt x="16046" y="21260"/>
                    </a:lnTo>
                    <a:lnTo>
                      <a:pt x="16663" y="20239"/>
                    </a:lnTo>
                    <a:lnTo>
                      <a:pt x="16663" y="19219"/>
                    </a:lnTo>
                    <a:lnTo>
                      <a:pt x="18514" y="18539"/>
                    </a:lnTo>
                    <a:lnTo>
                      <a:pt x="19749" y="18539"/>
                    </a:lnTo>
                    <a:lnTo>
                      <a:pt x="20983" y="18198"/>
                    </a:lnTo>
                    <a:lnTo>
                      <a:pt x="21600" y="16838"/>
                    </a:lnTo>
                    <a:lnTo>
                      <a:pt x="21600" y="15987"/>
                    </a:lnTo>
                    <a:lnTo>
                      <a:pt x="20983" y="15647"/>
                    </a:lnTo>
                    <a:lnTo>
                      <a:pt x="19749" y="15647"/>
                    </a:lnTo>
                    <a:lnTo>
                      <a:pt x="18514" y="15307"/>
                    </a:lnTo>
                    <a:lnTo>
                      <a:pt x="17897" y="14287"/>
                    </a:lnTo>
                    <a:lnTo>
                      <a:pt x="17897" y="12926"/>
                    </a:lnTo>
                    <a:lnTo>
                      <a:pt x="16663" y="11225"/>
                    </a:lnTo>
                    <a:lnTo>
                      <a:pt x="14811" y="8504"/>
                    </a:lnTo>
                    <a:lnTo>
                      <a:pt x="14811" y="8164"/>
                    </a:lnTo>
                    <a:lnTo>
                      <a:pt x="11109" y="6803"/>
                    </a:lnTo>
                    <a:lnTo>
                      <a:pt x="10491" y="6803"/>
                    </a:lnTo>
                    <a:lnTo>
                      <a:pt x="9874" y="6463"/>
                    </a:lnTo>
                    <a:lnTo>
                      <a:pt x="9874" y="6123"/>
                    </a:lnTo>
                    <a:lnTo>
                      <a:pt x="11109" y="5783"/>
                    </a:lnTo>
                    <a:lnTo>
                      <a:pt x="13577" y="5443"/>
                    </a:lnTo>
                    <a:lnTo>
                      <a:pt x="15429" y="5102"/>
                    </a:lnTo>
                    <a:lnTo>
                      <a:pt x="16663" y="4762"/>
                    </a:lnTo>
                    <a:lnTo>
                      <a:pt x="16663" y="4082"/>
                    </a:lnTo>
                    <a:lnTo>
                      <a:pt x="16046" y="3402"/>
                    </a:lnTo>
                    <a:lnTo>
                      <a:pt x="14811" y="3061"/>
                    </a:lnTo>
                    <a:lnTo>
                      <a:pt x="13577" y="3061"/>
                    </a:lnTo>
                    <a:lnTo>
                      <a:pt x="11726" y="3061"/>
                    </a:lnTo>
                    <a:lnTo>
                      <a:pt x="9874" y="2721"/>
                    </a:lnTo>
                    <a:lnTo>
                      <a:pt x="9257" y="2721"/>
                    </a:lnTo>
                    <a:lnTo>
                      <a:pt x="9874" y="2381"/>
                    </a:lnTo>
                    <a:lnTo>
                      <a:pt x="11109" y="2041"/>
                    </a:lnTo>
                    <a:lnTo>
                      <a:pt x="12960" y="1701"/>
                    </a:lnTo>
                    <a:lnTo>
                      <a:pt x="13577" y="1361"/>
                    </a:lnTo>
                    <a:lnTo>
                      <a:pt x="13577" y="1020"/>
                    </a:lnTo>
                    <a:lnTo>
                      <a:pt x="12960" y="340"/>
                    </a:lnTo>
                    <a:lnTo>
                      <a:pt x="11726" y="340"/>
                    </a:lnTo>
                    <a:lnTo>
                      <a:pt x="9257" y="0"/>
                    </a:lnTo>
                    <a:lnTo>
                      <a:pt x="9257" y="680"/>
                    </a:lnTo>
                    <a:lnTo>
                      <a:pt x="8023" y="1701"/>
                    </a:lnTo>
                    <a:lnTo>
                      <a:pt x="7406" y="1701"/>
                    </a:lnTo>
                    <a:lnTo>
                      <a:pt x="6789" y="1361"/>
                    </a:lnTo>
                    <a:lnTo>
                      <a:pt x="6171" y="1701"/>
                    </a:lnTo>
                    <a:lnTo>
                      <a:pt x="6171" y="2041"/>
                    </a:lnTo>
                    <a:lnTo>
                      <a:pt x="6789" y="2721"/>
                    </a:lnTo>
                    <a:lnTo>
                      <a:pt x="6171" y="3402"/>
                    </a:lnTo>
                    <a:lnTo>
                      <a:pt x="5554" y="4082"/>
                    </a:lnTo>
                    <a:lnTo>
                      <a:pt x="4937" y="4422"/>
                    </a:lnTo>
                    <a:lnTo>
                      <a:pt x="4937" y="5102"/>
                    </a:lnTo>
                    <a:lnTo>
                      <a:pt x="6171" y="4762"/>
                    </a:lnTo>
                    <a:lnTo>
                      <a:pt x="6789" y="4422"/>
                    </a:lnTo>
                    <a:lnTo>
                      <a:pt x="6171" y="5102"/>
                    </a:lnTo>
                    <a:lnTo>
                      <a:pt x="5554" y="5443"/>
                    </a:lnTo>
                    <a:lnTo>
                      <a:pt x="4320" y="6123"/>
                    </a:lnTo>
                    <a:lnTo>
                      <a:pt x="4320" y="6463"/>
                    </a:lnTo>
                    <a:lnTo>
                      <a:pt x="4937" y="6123"/>
                    </a:lnTo>
                    <a:lnTo>
                      <a:pt x="5554" y="5783"/>
                    </a:lnTo>
                    <a:lnTo>
                      <a:pt x="6171" y="5443"/>
                    </a:lnTo>
                    <a:lnTo>
                      <a:pt x="6789" y="5783"/>
                    </a:lnTo>
                    <a:lnTo>
                      <a:pt x="6789" y="6123"/>
                    </a:lnTo>
                    <a:lnTo>
                      <a:pt x="6789" y="6803"/>
                    </a:lnTo>
                    <a:lnTo>
                      <a:pt x="6789" y="7824"/>
                    </a:lnTo>
                    <a:lnTo>
                      <a:pt x="7406" y="9524"/>
                    </a:lnTo>
                    <a:lnTo>
                      <a:pt x="8640" y="12926"/>
                    </a:lnTo>
                    <a:lnTo>
                      <a:pt x="9257" y="13266"/>
                    </a:lnTo>
                    <a:lnTo>
                      <a:pt x="9257" y="13606"/>
                    </a:lnTo>
                    <a:lnTo>
                      <a:pt x="8023" y="13606"/>
                    </a:lnTo>
                    <a:lnTo>
                      <a:pt x="6171" y="13266"/>
                    </a:lnTo>
                    <a:lnTo>
                      <a:pt x="4320" y="13606"/>
                    </a:lnTo>
                    <a:lnTo>
                      <a:pt x="3703" y="13946"/>
                    </a:lnTo>
                    <a:lnTo>
                      <a:pt x="3086" y="14287"/>
                    </a:lnTo>
                    <a:lnTo>
                      <a:pt x="3086" y="14967"/>
                    </a:lnTo>
                    <a:lnTo>
                      <a:pt x="3703" y="14967"/>
                    </a:lnTo>
                    <a:lnTo>
                      <a:pt x="4937" y="15307"/>
                    </a:lnTo>
                    <a:lnTo>
                      <a:pt x="4937" y="15647"/>
                    </a:lnTo>
                    <a:lnTo>
                      <a:pt x="3703" y="15987"/>
                    </a:lnTo>
                    <a:lnTo>
                      <a:pt x="1851" y="16498"/>
                    </a:lnTo>
                    <a:lnTo>
                      <a:pt x="617" y="16498"/>
                    </a:lnTo>
                    <a:lnTo>
                      <a:pt x="0" y="16838"/>
                    </a:lnTo>
                    <a:lnTo>
                      <a:pt x="617" y="17178"/>
                    </a:lnTo>
                    <a:lnTo>
                      <a:pt x="1234" y="17518"/>
                    </a:lnTo>
                    <a:lnTo>
                      <a:pt x="3086" y="17858"/>
                    </a:lnTo>
                    <a:lnTo>
                      <a:pt x="4320" y="18539"/>
                    </a:lnTo>
                    <a:lnTo>
                      <a:pt x="5554" y="18879"/>
                    </a:lnTo>
                    <a:lnTo>
                      <a:pt x="6789" y="18539"/>
                    </a:lnTo>
                    <a:lnTo>
                      <a:pt x="7406" y="18198"/>
                    </a:lnTo>
                    <a:lnTo>
                      <a:pt x="8023" y="17858"/>
                    </a:lnTo>
                    <a:lnTo>
                      <a:pt x="8640" y="17858"/>
                    </a:lnTo>
                    <a:lnTo>
                      <a:pt x="8640" y="18539"/>
                    </a:lnTo>
                    <a:lnTo>
                      <a:pt x="8023" y="18879"/>
                    </a:lnTo>
                    <a:lnTo>
                      <a:pt x="6171" y="19219"/>
                    </a:lnTo>
                    <a:lnTo>
                      <a:pt x="4320" y="19219"/>
                    </a:lnTo>
                    <a:lnTo>
                      <a:pt x="3703" y="18879"/>
                    </a:lnTo>
                    <a:lnTo>
                      <a:pt x="3086" y="19219"/>
                    </a:lnTo>
                    <a:lnTo>
                      <a:pt x="0" y="19559"/>
                    </a:lnTo>
                    <a:lnTo>
                      <a:pt x="0" y="19899"/>
                    </a:lnTo>
                    <a:lnTo>
                      <a:pt x="0" y="20239"/>
                    </a:lnTo>
                    <a:lnTo>
                      <a:pt x="617" y="20580"/>
                    </a:lnTo>
                    <a:lnTo>
                      <a:pt x="1851" y="21260"/>
                    </a:lnTo>
                    <a:close/>
                    <a:moveTo>
                      <a:pt x="1851" y="21260"/>
                    </a:moveTo>
                  </a:path>
                </a:pathLst>
              </a:custGeom>
              <a:grpFill/>
              <a:ln>
                <a:noFill/>
              </a:ln>
            </p:spPr>
            <p:txBody>
              <a:bodyPr anchor="ctr"/>
              <a:p>
                <a:pPr algn="ctr"/>
              </a:p>
            </p:txBody>
          </p:sp>
          <p:sp>
            <p:nvSpPr>
              <p:cNvPr id="65" name="Freeform: Shape 29"/>
              <p:cNvSpPr/>
              <p:nvPr/>
            </p:nvSpPr>
            <p:spPr bwMode="auto">
              <a:xfrm>
                <a:off x="3906" y="3512"/>
                <a:ext cx="432" cy="368"/>
              </a:xfrm>
              <a:custGeom>
                <a:avLst/>
                <a:gdLst/>
                <a:ahLst/>
                <a:cxnLst/>
                <a:rect l="0" t="0" r="r" b="b"/>
                <a:pathLst>
                  <a:path w="21600" h="21600">
                    <a:moveTo>
                      <a:pt x="13600" y="21600"/>
                    </a:moveTo>
                    <a:lnTo>
                      <a:pt x="13600" y="21600"/>
                    </a:lnTo>
                    <a:lnTo>
                      <a:pt x="14400" y="21600"/>
                    </a:lnTo>
                    <a:lnTo>
                      <a:pt x="15200" y="21600"/>
                    </a:lnTo>
                    <a:lnTo>
                      <a:pt x="17600" y="16904"/>
                    </a:lnTo>
                    <a:lnTo>
                      <a:pt x="18400" y="12209"/>
                    </a:lnTo>
                    <a:lnTo>
                      <a:pt x="18400" y="10330"/>
                    </a:lnTo>
                    <a:lnTo>
                      <a:pt x="18400" y="9391"/>
                    </a:lnTo>
                    <a:lnTo>
                      <a:pt x="19200" y="8452"/>
                    </a:lnTo>
                    <a:lnTo>
                      <a:pt x="20000" y="6574"/>
                    </a:lnTo>
                    <a:lnTo>
                      <a:pt x="21600" y="4696"/>
                    </a:lnTo>
                    <a:lnTo>
                      <a:pt x="21600" y="3757"/>
                    </a:lnTo>
                    <a:lnTo>
                      <a:pt x="21600" y="1878"/>
                    </a:lnTo>
                    <a:lnTo>
                      <a:pt x="20000" y="0"/>
                    </a:lnTo>
                    <a:lnTo>
                      <a:pt x="19200" y="0"/>
                    </a:lnTo>
                    <a:lnTo>
                      <a:pt x="17600" y="0"/>
                    </a:lnTo>
                    <a:lnTo>
                      <a:pt x="14400" y="2817"/>
                    </a:lnTo>
                    <a:lnTo>
                      <a:pt x="11200" y="5635"/>
                    </a:lnTo>
                    <a:lnTo>
                      <a:pt x="9600" y="5635"/>
                    </a:lnTo>
                    <a:lnTo>
                      <a:pt x="8000" y="3757"/>
                    </a:lnTo>
                    <a:lnTo>
                      <a:pt x="6400" y="3757"/>
                    </a:lnTo>
                    <a:lnTo>
                      <a:pt x="5600" y="4696"/>
                    </a:lnTo>
                    <a:lnTo>
                      <a:pt x="2400" y="11270"/>
                    </a:lnTo>
                    <a:lnTo>
                      <a:pt x="4000" y="9391"/>
                    </a:lnTo>
                    <a:lnTo>
                      <a:pt x="5600" y="8452"/>
                    </a:lnTo>
                    <a:lnTo>
                      <a:pt x="7200" y="7513"/>
                    </a:lnTo>
                    <a:lnTo>
                      <a:pt x="8000" y="8452"/>
                    </a:lnTo>
                    <a:lnTo>
                      <a:pt x="8000" y="12209"/>
                    </a:lnTo>
                    <a:lnTo>
                      <a:pt x="7200" y="13148"/>
                    </a:lnTo>
                    <a:lnTo>
                      <a:pt x="5600" y="14087"/>
                    </a:lnTo>
                    <a:lnTo>
                      <a:pt x="4000" y="15026"/>
                    </a:lnTo>
                    <a:lnTo>
                      <a:pt x="3200" y="15965"/>
                    </a:lnTo>
                    <a:lnTo>
                      <a:pt x="3200" y="16904"/>
                    </a:lnTo>
                    <a:lnTo>
                      <a:pt x="4800" y="15965"/>
                    </a:lnTo>
                    <a:lnTo>
                      <a:pt x="6400" y="15965"/>
                    </a:lnTo>
                    <a:lnTo>
                      <a:pt x="7200" y="15965"/>
                    </a:lnTo>
                    <a:lnTo>
                      <a:pt x="7200" y="16904"/>
                    </a:lnTo>
                    <a:lnTo>
                      <a:pt x="5600" y="17843"/>
                    </a:lnTo>
                    <a:lnTo>
                      <a:pt x="3200" y="18783"/>
                    </a:lnTo>
                    <a:lnTo>
                      <a:pt x="0" y="17843"/>
                    </a:lnTo>
                    <a:lnTo>
                      <a:pt x="13600" y="21600"/>
                    </a:lnTo>
                    <a:close/>
                    <a:moveTo>
                      <a:pt x="13600" y="21600"/>
                    </a:moveTo>
                  </a:path>
                </a:pathLst>
              </a:custGeom>
              <a:grpFill/>
              <a:ln>
                <a:noFill/>
              </a:ln>
            </p:spPr>
            <p:txBody>
              <a:bodyPr anchor="ctr"/>
              <a:p>
                <a:pPr algn="ctr"/>
              </a:p>
            </p:txBody>
          </p:sp>
          <p:sp>
            <p:nvSpPr>
              <p:cNvPr id="66" name="Freeform: Shape 30"/>
              <p:cNvSpPr/>
              <p:nvPr/>
            </p:nvSpPr>
            <p:spPr bwMode="auto">
              <a:xfrm>
                <a:off x="1448" y="2984"/>
                <a:ext cx="16" cy="48"/>
              </a:xfrm>
              <a:custGeom>
                <a:avLst/>
                <a:gdLst/>
                <a:ahLst/>
                <a:cxnLst/>
                <a:rect l="0" t="0" r="r" b="b"/>
                <a:pathLst>
                  <a:path w="21600" h="21600">
                    <a:moveTo>
                      <a:pt x="21600" y="0"/>
                    </a:moveTo>
                    <a:lnTo>
                      <a:pt x="21600" y="0"/>
                    </a:lnTo>
                    <a:lnTo>
                      <a:pt x="0" y="14400"/>
                    </a:lnTo>
                    <a:lnTo>
                      <a:pt x="0" y="21600"/>
                    </a:lnTo>
                    <a:lnTo>
                      <a:pt x="21600" y="0"/>
                    </a:lnTo>
                    <a:close/>
                    <a:moveTo>
                      <a:pt x="21600" y="0"/>
                    </a:moveTo>
                  </a:path>
                </a:pathLst>
              </a:custGeom>
              <a:grpFill/>
              <a:ln>
                <a:noFill/>
              </a:ln>
            </p:spPr>
            <p:txBody>
              <a:bodyPr anchor="ctr"/>
              <a:p>
                <a:pPr algn="ctr"/>
              </a:p>
            </p:txBody>
          </p:sp>
          <p:sp>
            <p:nvSpPr>
              <p:cNvPr id="67" name="Freeform: Shape 31"/>
              <p:cNvSpPr/>
              <p:nvPr/>
            </p:nvSpPr>
            <p:spPr bwMode="auto">
              <a:xfrm>
                <a:off x="1368" y="2608"/>
                <a:ext cx="361" cy="424"/>
              </a:xfrm>
              <a:custGeom>
                <a:avLst/>
                <a:gdLst/>
                <a:ahLst/>
                <a:cxnLst/>
                <a:rect l="0" t="0" r="r" b="b"/>
                <a:pathLst>
                  <a:path w="21600" h="21600">
                    <a:moveTo>
                      <a:pt x="19680" y="0"/>
                    </a:moveTo>
                    <a:lnTo>
                      <a:pt x="19680" y="0"/>
                    </a:lnTo>
                    <a:lnTo>
                      <a:pt x="17760" y="815"/>
                    </a:lnTo>
                    <a:lnTo>
                      <a:pt x="15360" y="1630"/>
                    </a:lnTo>
                    <a:lnTo>
                      <a:pt x="4800" y="7336"/>
                    </a:lnTo>
                    <a:lnTo>
                      <a:pt x="4800" y="6521"/>
                    </a:lnTo>
                    <a:lnTo>
                      <a:pt x="3840" y="6521"/>
                    </a:lnTo>
                    <a:lnTo>
                      <a:pt x="3840" y="7336"/>
                    </a:lnTo>
                    <a:lnTo>
                      <a:pt x="4800" y="8151"/>
                    </a:lnTo>
                    <a:lnTo>
                      <a:pt x="2880" y="10189"/>
                    </a:lnTo>
                    <a:lnTo>
                      <a:pt x="960" y="11819"/>
                    </a:lnTo>
                    <a:lnTo>
                      <a:pt x="0" y="13449"/>
                    </a:lnTo>
                    <a:lnTo>
                      <a:pt x="1920" y="15894"/>
                    </a:lnTo>
                    <a:lnTo>
                      <a:pt x="2880" y="15894"/>
                    </a:lnTo>
                    <a:lnTo>
                      <a:pt x="3840" y="15894"/>
                    </a:lnTo>
                    <a:lnTo>
                      <a:pt x="4800" y="15894"/>
                    </a:lnTo>
                    <a:lnTo>
                      <a:pt x="3840" y="17525"/>
                    </a:lnTo>
                    <a:lnTo>
                      <a:pt x="1920" y="18340"/>
                    </a:lnTo>
                    <a:lnTo>
                      <a:pt x="0" y="19970"/>
                    </a:lnTo>
                    <a:lnTo>
                      <a:pt x="0" y="20785"/>
                    </a:lnTo>
                    <a:lnTo>
                      <a:pt x="0" y="21600"/>
                    </a:lnTo>
                    <a:lnTo>
                      <a:pt x="1920" y="21600"/>
                    </a:lnTo>
                    <a:lnTo>
                      <a:pt x="3840" y="20785"/>
                    </a:lnTo>
                    <a:lnTo>
                      <a:pt x="4800" y="20785"/>
                    </a:lnTo>
                    <a:lnTo>
                      <a:pt x="3840" y="18340"/>
                    </a:lnTo>
                    <a:lnTo>
                      <a:pt x="4800" y="17525"/>
                    </a:lnTo>
                    <a:lnTo>
                      <a:pt x="5760" y="16709"/>
                    </a:lnTo>
                    <a:lnTo>
                      <a:pt x="6720" y="17525"/>
                    </a:lnTo>
                    <a:lnTo>
                      <a:pt x="8640" y="19155"/>
                    </a:lnTo>
                    <a:lnTo>
                      <a:pt x="9600" y="19155"/>
                    </a:lnTo>
                    <a:lnTo>
                      <a:pt x="10560" y="19155"/>
                    </a:lnTo>
                    <a:lnTo>
                      <a:pt x="10560" y="18340"/>
                    </a:lnTo>
                    <a:lnTo>
                      <a:pt x="9600" y="18340"/>
                    </a:lnTo>
                    <a:lnTo>
                      <a:pt x="8640" y="17525"/>
                    </a:lnTo>
                    <a:lnTo>
                      <a:pt x="10560" y="16709"/>
                    </a:lnTo>
                    <a:lnTo>
                      <a:pt x="9600" y="15894"/>
                    </a:lnTo>
                    <a:lnTo>
                      <a:pt x="11520" y="15079"/>
                    </a:lnTo>
                    <a:lnTo>
                      <a:pt x="12480" y="15079"/>
                    </a:lnTo>
                    <a:lnTo>
                      <a:pt x="13440" y="14264"/>
                    </a:lnTo>
                    <a:lnTo>
                      <a:pt x="12480" y="13449"/>
                    </a:lnTo>
                    <a:lnTo>
                      <a:pt x="11520" y="13449"/>
                    </a:lnTo>
                    <a:lnTo>
                      <a:pt x="10560" y="12634"/>
                    </a:lnTo>
                    <a:lnTo>
                      <a:pt x="9600" y="11819"/>
                    </a:lnTo>
                    <a:lnTo>
                      <a:pt x="9600" y="9374"/>
                    </a:lnTo>
                    <a:lnTo>
                      <a:pt x="10560" y="6521"/>
                    </a:lnTo>
                    <a:lnTo>
                      <a:pt x="21600" y="0"/>
                    </a:lnTo>
                    <a:lnTo>
                      <a:pt x="20640" y="0"/>
                    </a:lnTo>
                    <a:lnTo>
                      <a:pt x="19680" y="0"/>
                    </a:lnTo>
                    <a:close/>
                    <a:moveTo>
                      <a:pt x="19680" y="0"/>
                    </a:moveTo>
                  </a:path>
                </a:pathLst>
              </a:custGeom>
              <a:grpFill/>
              <a:ln>
                <a:noFill/>
              </a:ln>
            </p:spPr>
            <p:txBody>
              <a:bodyPr anchor="ctr"/>
              <a:p>
                <a:pPr algn="ctr"/>
              </a:p>
            </p:txBody>
          </p:sp>
          <p:sp>
            <p:nvSpPr>
              <p:cNvPr id="68" name="Freeform: Shape 32"/>
              <p:cNvSpPr/>
              <p:nvPr/>
            </p:nvSpPr>
            <p:spPr bwMode="auto">
              <a:xfrm>
                <a:off x="1384" y="3016"/>
                <a:ext cx="128" cy="128"/>
              </a:xfrm>
              <a:custGeom>
                <a:avLst/>
                <a:gdLst/>
                <a:ahLst/>
                <a:cxnLst/>
                <a:rect l="0" t="0" r="r" b="b"/>
                <a:pathLst>
                  <a:path w="21600" h="21600">
                    <a:moveTo>
                      <a:pt x="0" y="16200"/>
                    </a:moveTo>
                    <a:lnTo>
                      <a:pt x="0" y="16200"/>
                    </a:lnTo>
                    <a:lnTo>
                      <a:pt x="0" y="18900"/>
                    </a:lnTo>
                    <a:lnTo>
                      <a:pt x="2700" y="21600"/>
                    </a:lnTo>
                    <a:lnTo>
                      <a:pt x="8100" y="16200"/>
                    </a:lnTo>
                    <a:lnTo>
                      <a:pt x="10800" y="8100"/>
                    </a:lnTo>
                    <a:lnTo>
                      <a:pt x="13500" y="5400"/>
                    </a:lnTo>
                    <a:lnTo>
                      <a:pt x="18900" y="2700"/>
                    </a:lnTo>
                    <a:lnTo>
                      <a:pt x="21600" y="2700"/>
                    </a:lnTo>
                    <a:lnTo>
                      <a:pt x="21600" y="0"/>
                    </a:lnTo>
                    <a:lnTo>
                      <a:pt x="18900" y="0"/>
                    </a:lnTo>
                    <a:lnTo>
                      <a:pt x="16200" y="2700"/>
                    </a:lnTo>
                    <a:lnTo>
                      <a:pt x="13500" y="5400"/>
                    </a:lnTo>
                    <a:lnTo>
                      <a:pt x="10800" y="5400"/>
                    </a:lnTo>
                    <a:lnTo>
                      <a:pt x="10800" y="2700"/>
                    </a:lnTo>
                    <a:lnTo>
                      <a:pt x="8100" y="10800"/>
                    </a:lnTo>
                    <a:lnTo>
                      <a:pt x="0" y="16200"/>
                    </a:lnTo>
                    <a:close/>
                    <a:moveTo>
                      <a:pt x="0" y="16200"/>
                    </a:moveTo>
                  </a:path>
                </a:pathLst>
              </a:custGeom>
              <a:grpFill/>
              <a:ln>
                <a:noFill/>
              </a:ln>
            </p:spPr>
            <p:txBody>
              <a:bodyPr anchor="ctr"/>
              <a:p>
                <a:pPr algn="ctr"/>
              </a:p>
            </p:txBody>
          </p:sp>
          <p:sp>
            <p:nvSpPr>
              <p:cNvPr id="69" name="Freeform: Shape 33"/>
              <p:cNvSpPr/>
              <p:nvPr/>
            </p:nvSpPr>
            <p:spPr bwMode="auto">
              <a:xfrm>
                <a:off x="1208" y="2840"/>
                <a:ext cx="80" cy="96"/>
              </a:xfrm>
              <a:custGeom>
                <a:avLst/>
                <a:gdLst/>
                <a:ahLst/>
                <a:cxnLst/>
                <a:rect l="0" t="0" r="r" b="b"/>
                <a:pathLst>
                  <a:path w="21600" h="21600">
                    <a:moveTo>
                      <a:pt x="0" y="14400"/>
                    </a:moveTo>
                    <a:lnTo>
                      <a:pt x="0" y="14400"/>
                    </a:lnTo>
                    <a:lnTo>
                      <a:pt x="0" y="18000"/>
                    </a:lnTo>
                    <a:lnTo>
                      <a:pt x="8640" y="21600"/>
                    </a:lnTo>
                    <a:lnTo>
                      <a:pt x="17280" y="10800"/>
                    </a:lnTo>
                    <a:lnTo>
                      <a:pt x="21600" y="0"/>
                    </a:lnTo>
                    <a:lnTo>
                      <a:pt x="8640" y="7200"/>
                    </a:lnTo>
                    <a:lnTo>
                      <a:pt x="0" y="14400"/>
                    </a:lnTo>
                    <a:close/>
                    <a:moveTo>
                      <a:pt x="0" y="14400"/>
                    </a:moveTo>
                  </a:path>
                </a:pathLst>
              </a:custGeom>
              <a:grpFill/>
              <a:ln>
                <a:noFill/>
              </a:ln>
            </p:spPr>
            <p:txBody>
              <a:bodyPr anchor="ctr"/>
              <a:p>
                <a:pPr algn="ctr"/>
              </a:p>
            </p:txBody>
          </p:sp>
          <p:sp>
            <p:nvSpPr>
              <p:cNvPr id="70" name="Freeform: Shape 34"/>
              <p:cNvSpPr/>
              <p:nvPr/>
            </p:nvSpPr>
            <p:spPr bwMode="auto">
              <a:xfrm>
                <a:off x="5339" y="5240"/>
                <a:ext cx="80" cy="128"/>
              </a:xfrm>
              <a:custGeom>
                <a:avLst/>
                <a:gdLst/>
                <a:ahLst/>
                <a:cxnLst/>
                <a:rect l="0" t="0" r="r" b="b"/>
                <a:pathLst>
                  <a:path w="21600" h="21600">
                    <a:moveTo>
                      <a:pt x="4320" y="21600"/>
                    </a:moveTo>
                    <a:lnTo>
                      <a:pt x="4320" y="21600"/>
                    </a:lnTo>
                    <a:lnTo>
                      <a:pt x="12960" y="13500"/>
                    </a:lnTo>
                    <a:lnTo>
                      <a:pt x="21600" y="0"/>
                    </a:lnTo>
                    <a:lnTo>
                      <a:pt x="8640" y="2700"/>
                    </a:lnTo>
                    <a:lnTo>
                      <a:pt x="0" y="8100"/>
                    </a:lnTo>
                    <a:lnTo>
                      <a:pt x="0" y="16200"/>
                    </a:lnTo>
                    <a:lnTo>
                      <a:pt x="0" y="21600"/>
                    </a:lnTo>
                    <a:lnTo>
                      <a:pt x="4320" y="21600"/>
                    </a:lnTo>
                    <a:close/>
                    <a:moveTo>
                      <a:pt x="4320" y="21600"/>
                    </a:moveTo>
                  </a:path>
                </a:pathLst>
              </a:custGeom>
              <a:grpFill/>
              <a:ln>
                <a:noFill/>
              </a:ln>
            </p:spPr>
            <p:txBody>
              <a:bodyPr anchor="ctr"/>
              <a:p>
                <a:pPr algn="ctr"/>
              </a:p>
            </p:txBody>
          </p:sp>
          <p:sp>
            <p:nvSpPr>
              <p:cNvPr id="71" name="Freeform: Shape 35"/>
              <p:cNvSpPr/>
              <p:nvPr/>
            </p:nvSpPr>
            <p:spPr bwMode="auto">
              <a:xfrm>
                <a:off x="5307" y="5432"/>
                <a:ext cx="160" cy="321"/>
              </a:xfrm>
              <a:custGeom>
                <a:avLst/>
                <a:gdLst/>
                <a:ahLst/>
                <a:cxnLst/>
                <a:rect l="0" t="0" r="r" b="b"/>
                <a:pathLst>
                  <a:path w="21600" h="21600">
                    <a:moveTo>
                      <a:pt x="0" y="19440"/>
                    </a:moveTo>
                    <a:lnTo>
                      <a:pt x="0" y="19440"/>
                    </a:lnTo>
                    <a:lnTo>
                      <a:pt x="4320" y="20520"/>
                    </a:lnTo>
                    <a:lnTo>
                      <a:pt x="6480" y="21600"/>
                    </a:lnTo>
                    <a:lnTo>
                      <a:pt x="15120" y="19440"/>
                    </a:lnTo>
                    <a:lnTo>
                      <a:pt x="17280" y="17280"/>
                    </a:lnTo>
                    <a:lnTo>
                      <a:pt x="19440" y="14040"/>
                    </a:lnTo>
                    <a:lnTo>
                      <a:pt x="19440" y="10800"/>
                    </a:lnTo>
                    <a:lnTo>
                      <a:pt x="19440" y="9720"/>
                    </a:lnTo>
                    <a:lnTo>
                      <a:pt x="17280" y="8640"/>
                    </a:lnTo>
                    <a:lnTo>
                      <a:pt x="19440" y="7560"/>
                    </a:lnTo>
                    <a:lnTo>
                      <a:pt x="21600" y="6480"/>
                    </a:lnTo>
                    <a:lnTo>
                      <a:pt x="17280" y="3240"/>
                    </a:lnTo>
                    <a:lnTo>
                      <a:pt x="12960" y="0"/>
                    </a:lnTo>
                    <a:lnTo>
                      <a:pt x="2160" y="19440"/>
                    </a:lnTo>
                    <a:lnTo>
                      <a:pt x="0" y="19440"/>
                    </a:lnTo>
                    <a:close/>
                    <a:moveTo>
                      <a:pt x="0" y="19440"/>
                    </a:moveTo>
                  </a:path>
                </a:pathLst>
              </a:custGeom>
              <a:grpFill/>
              <a:ln>
                <a:noFill/>
              </a:ln>
            </p:spPr>
            <p:txBody>
              <a:bodyPr anchor="ctr"/>
              <a:p>
                <a:pPr algn="ctr"/>
              </a:p>
            </p:txBody>
          </p:sp>
          <p:sp>
            <p:nvSpPr>
              <p:cNvPr id="72" name="Freeform: Shape 36"/>
              <p:cNvSpPr/>
              <p:nvPr/>
            </p:nvSpPr>
            <p:spPr bwMode="auto">
              <a:xfrm>
                <a:off x="7124" y="5561"/>
                <a:ext cx="32" cy="48"/>
              </a:xfrm>
              <a:custGeom>
                <a:avLst/>
                <a:gdLst/>
                <a:ahLst/>
                <a:cxnLst/>
                <a:rect l="0" t="0" r="r" b="b"/>
                <a:pathLst>
                  <a:path w="21600" h="21600">
                    <a:moveTo>
                      <a:pt x="0" y="0"/>
                    </a:moveTo>
                    <a:lnTo>
                      <a:pt x="0" y="0"/>
                    </a:lnTo>
                    <a:lnTo>
                      <a:pt x="0" y="14400"/>
                    </a:lnTo>
                    <a:lnTo>
                      <a:pt x="10800" y="21600"/>
                    </a:lnTo>
                    <a:lnTo>
                      <a:pt x="21600" y="14400"/>
                    </a:lnTo>
                    <a:lnTo>
                      <a:pt x="10800" y="0"/>
                    </a:lnTo>
                    <a:lnTo>
                      <a:pt x="0" y="0"/>
                    </a:lnTo>
                    <a:close/>
                    <a:moveTo>
                      <a:pt x="0" y="0"/>
                    </a:moveTo>
                  </a:path>
                </a:pathLst>
              </a:custGeom>
              <a:grpFill/>
              <a:ln>
                <a:noFill/>
              </a:ln>
            </p:spPr>
            <p:txBody>
              <a:bodyPr anchor="ctr"/>
              <a:p>
                <a:pPr algn="ctr"/>
              </a:p>
            </p:txBody>
          </p:sp>
          <p:sp>
            <p:nvSpPr>
              <p:cNvPr id="73" name="Freeform: Shape 37"/>
              <p:cNvSpPr/>
              <p:nvPr/>
            </p:nvSpPr>
            <p:spPr bwMode="auto">
              <a:xfrm>
                <a:off x="5723" y="5817"/>
                <a:ext cx="336" cy="224"/>
              </a:xfrm>
              <a:custGeom>
                <a:avLst/>
                <a:gdLst/>
                <a:ahLst/>
                <a:cxnLst/>
                <a:rect l="0" t="0" r="r" b="b"/>
                <a:pathLst>
                  <a:path w="21600" h="21600">
                    <a:moveTo>
                      <a:pt x="17486" y="1543"/>
                    </a:moveTo>
                    <a:lnTo>
                      <a:pt x="17486" y="1543"/>
                    </a:lnTo>
                    <a:lnTo>
                      <a:pt x="11314" y="3086"/>
                    </a:lnTo>
                    <a:lnTo>
                      <a:pt x="9257" y="4629"/>
                    </a:lnTo>
                    <a:lnTo>
                      <a:pt x="7200" y="3086"/>
                    </a:lnTo>
                    <a:lnTo>
                      <a:pt x="6171" y="1543"/>
                    </a:lnTo>
                    <a:lnTo>
                      <a:pt x="5143" y="1543"/>
                    </a:lnTo>
                    <a:lnTo>
                      <a:pt x="2057" y="1543"/>
                    </a:lnTo>
                    <a:lnTo>
                      <a:pt x="1029" y="4629"/>
                    </a:lnTo>
                    <a:lnTo>
                      <a:pt x="0" y="7714"/>
                    </a:lnTo>
                    <a:lnTo>
                      <a:pt x="1029" y="9257"/>
                    </a:lnTo>
                    <a:lnTo>
                      <a:pt x="3086" y="9257"/>
                    </a:lnTo>
                    <a:lnTo>
                      <a:pt x="5143" y="10800"/>
                    </a:lnTo>
                    <a:lnTo>
                      <a:pt x="9257" y="15429"/>
                    </a:lnTo>
                    <a:lnTo>
                      <a:pt x="13371" y="15429"/>
                    </a:lnTo>
                    <a:lnTo>
                      <a:pt x="14400" y="18514"/>
                    </a:lnTo>
                    <a:lnTo>
                      <a:pt x="15429" y="20057"/>
                    </a:lnTo>
                    <a:lnTo>
                      <a:pt x="16457" y="21600"/>
                    </a:lnTo>
                    <a:lnTo>
                      <a:pt x="18514" y="21600"/>
                    </a:lnTo>
                    <a:lnTo>
                      <a:pt x="19543" y="20057"/>
                    </a:lnTo>
                    <a:lnTo>
                      <a:pt x="20571" y="18514"/>
                    </a:lnTo>
                    <a:lnTo>
                      <a:pt x="20571" y="15429"/>
                    </a:lnTo>
                    <a:lnTo>
                      <a:pt x="18514" y="12343"/>
                    </a:lnTo>
                    <a:lnTo>
                      <a:pt x="18514" y="10800"/>
                    </a:lnTo>
                    <a:lnTo>
                      <a:pt x="19543" y="4629"/>
                    </a:lnTo>
                    <a:lnTo>
                      <a:pt x="21600" y="0"/>
                    </a:lnTo>
                    <a:lnTo>
                      <a:pt x="17486" y="1543"/>
                    </a:lnTo>
                    <a:close/>
                    <a:moveTo>
                      <a:pt x="17486" y="1543"/>
                    </a:moveTo>
                  </a:path>
                </a:pathLst>
              </a:custGeom>
              <a:grpFill/>
              <a:ln>
                <a:noFill/>
              </a:ln>
            </p:spPr>
            <p:txBody>
              <a:bodyPr anchor="ctr"/>
              <a:p>
                <a:pPr algn="ctr"/>
              </a:p>
            </p:txBody>
          </p:sp>
          <p:sp>
            <p:nvSpPr>
              <p:cNvPr id="74" name="Freeform: Shape 38"/>
              <p:cNvSpPr/>
              <p:nvPr/>
            </p:nvSpPr>
            <p:spPr bwMode="auto">
              <a:xfrm>
                <a:off x="7804" y="5833"/>
                <a:ext cx="209" cy="208"/>
              </a:xfrm>
              <a:custGeom>
                <a:avLst/>
                <a:gdLst/>
                <a:ahLst/>
                <a:cxnLst/>
                <a:rect l="0" t="0" r="r" b="b"/>
                <a:pathLst>
                  <a:path w="21600" h="21600">
                    <a:moveTo>
                      <a:pt x="0" y="14954"/>
                    </a:moveTo>
                    <a:lnTo>
                      <a:pt x="0" y="14954"/>
                    </a:lnTo>
                    <a:lnTo>
                      <a:pt x="1662" y="18277"/>
                    </a:lnTo>
                    <a:lnTo>
                      <a:pt x="4985" y="19938"/>
                    </a:lnTo>
                    <a:lnTo>
                      <a:pt x="6646" y="21600"/>
                    </a:lnTo>
                    <a:lnTo>
                      <a:pt x="8308" y="19938"/>
                    </a:lnTo>
                    <a:lnTo>
                      <a:pt x="14954" y="13292"/>
                    </a:lnTo>
                    <a:lnTo>
                      <a:pt x="16615" y="11631"/>
                    </a:lnTo>
                    <a:lnTo>
                      <a:pt x="18277" y="11631"/>
                    </a:lnTo>
                    <a:lnTo>
                      <a:pt x="19938" y="6646"/>
                    </a:lnTo>
                    <a:lnTo>
                      <a:pt x="21600" y="0"/>
                    </a:lnTo>
                    <a:lnTo>
                      <a:pt x="18277" y="3323"/>
                    </a:lnTo>
                    <a:lnTo>
                      <a:pt x="14954" y="6646"/>
                    </a:lnTo>
                    <a:lnTo>
                      <a:pt x="9969" y="6646"/>
                    </a:lnTo>
                    <a:lnTo>
                      <a:pt x="4985" y="8308"/>
                    </a:lnTo>
                    <a:lnTo>
                      <a:pt x="4985" y="9969"/>
                    </a:lnTo>
                    <a:lnTo>
                      <a:pt x="6646" y="11631"/>
                    </a:lnTo>
                    <a:lnTo>
                      <a:pt x="1662" y="13292"/>
                    </a:lnTo>
                    <a:lnTo>
                      <a:pt x="0" y="13292"/>
                    </a:lnTo>
                    <a:lnTo>
                      <a:pt x="0" y="14954"/>
                    </a:lnTo>
                    <a:close/>
                    <a:moveTo>
                      <a:pt x="0" y="14954"/>
                    </a:moveTo>
                  </a:path>
                </a:pathLst>
              </a:custGeom>
              <a:grpFill/>
              <a:ln>
                <a:noFill/>
              </a:ln>
            </p:spPr>
            <p:txBody>
              <a:bodyPr anchor="ctr"/>
              <a:p>
                <a:pPr algn="ctr"/>
              </a:p>
            </p:txBody>
          </p:sp>
          <p:sp>
            <p:nvSpPr>
              <p:cNvPr id="75" name="Freeform: Shape 39"/>
              <p:cNvSpPr/>
              <p:nvPr/>
            </p:nvSpPr>
            <p:spPr bwMode="auto">
              <a:xfrm>
                <a:off x="9934" y="5993"/>
                <a:ext cx="64" cy="96"/>
              </a:xfrm>
              <a:custGeom>
                <a:avLst/>
                <a:gdLst/>
                <a:ahLst/>
                <a:cxnLst/>
                <a:rect l="0" t="0" r="r" b="b"/>
                <a:pathLst>
                  <a:path w="21600" h="21600">
                    <a:moveTo>
                      <a:pt x="5400" y="21600"/>
                    </a:moveTo>
                    <a:lnTo>
                      <a:pt x="5400" y="21600"/>
                    </a:lnTo>
                    <a:lnTo>
                      <a:pt x="10800" y="10800"/>
                    </a:lnTo>
                    <a:lnTo>
                      <a:pt x="21600" y="0"/>
                    </a:lnTo>
                    <a:lnTo>
                      <a:pt x="10800" y="3600"/>
                    </a:lnTo>
                    <a:lnTo>
                      <a:pt x="0" y="14400"/>
                    </a:lnTo>
                    <a:lnTo>
                      <a:pt x="0" y="18000"/>
                    </a:lnTo>
                    <a:lnTo>
                      <a:pt x="5400" y="21600"/>
                    </a:lnTo>
                    <a:close/>
                    <a:moveTo>
                      <a:pt x="5400" y="21600"/>
                    </a:moveTo>
                  </a:path>
                </a:pathLst>
              </a:custGeom>
              <a:grpFill/>
              <a:ln>
                <a:noFill/>
              </a:ln>
            </p:spPr>
            <p:txBody>
              <a:bodyPr anchor="ctr"/>
              <a:p>
                <a:pPr algn="ctr"/>
              </a:p>
            </p:txBody>
          </p:sp>
          <p:sp>
            <p:nvSpPr>
              <p:cNvPr id="76" name="Rectangle 40"/>
              <p:cNvSpPr/>
              <p:nvPr/>
            </p:nvSpPr>
            <p:spPr bwMode="auto">
              <a:xfrm>
                <a:off x="11094" y="4528"/>
                <a:ext cx="8" cy="8"/>
              </a:xfrm>
              <a:prstGeom prst="rect">
                <a:avLst/>
              </a:prstGeom>
              <a:grpFill/>
              <a:ln>
                <a:noFill/>
              </a:ln>
            </p:spPr>
            <p:txBody>
              <a:bodyPr anchor="ctr"/>
              <a:p>
                <a:pPr algn="ctr"/>
              </a:p>
            </p:txBody>
          </p:sp>
          <p:sp>
            <p:nvSpPr>
              <p:cNvPr id="77" name="Freeform: Shape 41"/>
              <p:cNvSpPr/>
              <p:nvPr/>
            </p:nvSpPr>
            <p:spPr bwMode="auto">
              <a:xfrm>
                <a:off x="11126" y="6225"/>
                <a:ext cx="33" cy="240"/>
              </a:xfrm>
              <a:custGeom>
                <a:avLst/>
                <a:gdLst/>
                <a:ahLst/>
                <a:cxnLst/>
                <a:rect l="0" t="0" r="r" b="b"/>
                <a:pathLst>
                  <a:path w="21600" h="21600">
                    <a:moveTo>
                      <a:pt x="10800" y="0"/>
                    </a:moveTo>
                    <a:lnTo>
                      <a:pt x="10800" y="0"/>
                    </a:lnTo>
                    <a:lnTo>
                      <a:pt x="0" y="14400"/>
                    </a:lnTo>
                    <a:lnTo>
                      <a:pt x="0" y="18720"/>
                    </a:lnTo>
                    <a:lnTo>
                      <a:pt x="0" y="20160"/>
                    </a:lnTo>
                    <a:lnTo>
                      <a:pt x="0" y="21600"/>
                    </a:lnTo>
                    <a:lnTo>
                      <a:pt x="10800" y="21600"/>
                    </a:lnTo>
                    <a:lnTo>
                      <a:pt x="10800" y="20160"/>
                    </a:lnTo>
                    <a:lnTo>
                      <a:pt x="10800" y="14400"/>
                    </a:lnTo>
                    <a:lnTo>
                      <a:pt x="21600" y="4320"/>
                    </a:lnTo>
                    <a:lnTo>
                      <a:pt x="10800" y="0"/>
                    </a:lnTo>
                    <a:close/>
                    <a:moveTo>
                      <a:pt x="10800" y="0"/>
                    </a:moveTo>
                  </a:path>
                </a:pathLst>
              </a:custGeom>
              <a:grpFill/>
              <a:ln>
                <a:noFill/>
              </a:ln>
            </p:spPr>
            <p:txBody>
              <a:bodyPr anchor="ctr"/>
              <a:p>
                <a:pPr algn="ctr"/>
              </a:p>
            </p:txBody>
          </p:sp>
          <p:sp>
            <p:nvSpPr>
              <p:cNvPr id="78" name="Freeform: Shape 42"/>
              <p:cNvSpPr/>
              <p:nvPr/>
            </p:nvSpPr>
            <p:spPr bwMode="auto">
              <a:xfrm>
                <a:off x="11142" y="6177"/>
                <a:ext cx="17" cy="48"/>
              </a:xfrm>
              <a:custGeom>
                <a:avLst/>
                <a:gdLst/>
                <a:ahLst/>
                <a:cxnLst/>
                <a:rect l="0" t="0" r="r" b="b"/>
                <a:pathLst>
                  <a:path w="21600" h="21600">
                    <a:moveTo>
                      <a:pt x="0" y="7200"/>
                    </a:moveTo>
                    <a:lnTo>
                      <a:pt x="0" y="7200"/>
                    </a:lnTo>
                    <a:lnTo>
                      <a:pt x="0" y="21600"/>
                    </a:lnTo>
                    <a:lnTo>
                      <a:pt x="21600" y="0"/>
                    </a:lnTo>
                    <a:lnTo>
                      <a:pt x="0" y="7200"/>
                    </a:lnTo>
                    <a:close/>
                    <a:moveTo>
                      <a:pt x="0" y="7200"/>
                    </a:moveTo>
                  </a:path>
                </a:pathLst>
              </a:custGeom>
              <a:grpFill/>
              <a:ln>
                <a:noFill/>
              </a:ln>
            </p:spPr>
            <p:txBody>
              <a:bodyPr anchor="ctr"/>
              <a:p>
                <a:pPr algn="ctr"/>
              </a:p>
            </p:txBody>
          </p:sp>
          <p:sp>
            <p:nvSpPr>
              <p:cNvPr id="79" name="Freeform: Shape 43"/>
              <p:cNvSpPr/>
              <p:nvPr/>
            </p:nvSpPr>
            <p:spPr bwMode="auto">
              <a:xfrm>
                <a:off x="536" y="0"/>
                <a:ext cx="4787" cy="3160"/>
              </a:xfrm>
              <a:custGeom>
                <a:avLst/>
                <a:gdLst/>
                <a:ahLst/>
                <a:cxnLst/>
                <a:rect l="0" t="0" r="r" b="b"/>
                <a:pathLst>
                  <a:path w="21600" h="21600">
                    <a:moveTo>
                      <a:pt x="8344" y="11593"/>
                    </a:moveTo>
                    <a:lnTo>
                      <a:pt x="8344" y="11593"/>
                    </a:lnTo>
                    <a:lnTo>
                      <a:pt x="8344" y="11484"/>
                    </a:lnTo>
                    <a:lnTo>
                      <a:pt x="8199" y="11593"/>
                    </a:lnTo>
                    <a:lnTo>
                      <a:pt x="7983" y="11812"/>
                    </a:lnTo>
                    <a:lnTo>
                      <a:pt x="7910" y="11921"/>
                    </a:lnTo>
                    <a:lnTo>
                      <a:pt x="7766" y="12030"/>
                    </a:lnTo>
                    <a:lnTo>
                      <a:pt x="7477" y="12030"/>
                    </a:lnTo>
                    <a:lnTo>
                      <a:pt x="7188" y="11812"/>
                    </a:lnTo>
                    <a:lnTo>
                      <a:pt x="7332" y="11812"/>
                    </a:lnTo>
                    <a:lnTo>
                      <a:pt x="7549" y="11702"/>
                    </a:lnTo>
                    <a:lnTo>
                      <a:pt x="7694" y="11484"/>
                    </a:lnTo>
                    <a:lnTo>
                      <a:pt x="7838" y="11210"/>
                    </a:lnTo>
                    <a:lnTo>
                      <a:pt x="7838" y="11101"/>
                    </a:lnTo>
                    <a:lnTo>
                      <a:pt x="7983" y="10991"/>
                    </a:lnTo>
                    <a:lnTo>
                      <a:pt x="8127" y="10773"/>
                    </a:lnTo>
                    <a:lnTo>
                      <a:pt x="8127" y="10663"/>
                    </a:lnTo>
                    <a:lnTo>
                      <a:pt x="8127" y="10554"/>
                    </a:lnTo>
                    <a:lnTo>
                      <a:pt x="8344" y="10554"/>
                    </a:lnTo>
                    <a:lnTo>
                      <a:pt x="8416" y="10554"/>
                    </a:lnTo>
                    <a:lnTo>
                      <a:pt x="8488" y="10554"/>
                    </a:lnTo>
                    <a:lnTo>
                      <a:pt x="8561" y="10335"/>
                    </a:lnTo>
                    <a:lnTo>
                      <a:pt x="8633" y="10007"/>
                    </a:lnTo>
                    <a:lnTo>
                      <a:pt x="8777" y="9788"/>
                    </a:lnTo>
                    <a:lnTo>
                      <a:pt x="8849" y="9679"/>
                    </a:lnTo>
                    <a:lnTo>
                      <a:pt x="9066" y="8913"/>
                    </a:lnTo>
                    <a:lnTo>
                      <a:pt x="9138" y="8913"/>
                    </a:lnTo>
                    <a:lnTo>
                      <a:pt x="9211" y="8695"/>
                    </a:lnTo>
                    <a:lnTo>
                      <a:pt x="9283" y="8476"/>
                    </a:lnTo>
                    <a:lnTo>
                      <a:pt x="9211" y="8476"/>
                    </a:lnTo>
                    <a:lnTo>
                      <a:pt x="8849" y="8913"/>
                    </a:lnTo>
                    <a:lnTo>
                      <a:pt x="8272" y="9351"/>
                    </a:lnTo>
                    <a:lnTo>
                      <a:pt x="7983" y="9460"/>
                    </a:lnTo>
                    <a:lnTo>
                      <a:pt x="7694" y="9679"/>
                    </a:lnTo>
                    <a:lnTo>
                      <a:pt x="7405" y="10226"/>
                    </a:lnTo>
                    <a:lnTo>
                      <a:pt x="7116" y="10663"/>
                    </a:lnTo>
                    <a:lnTo>
                      <a:pt x="6827" y="10882"/>
                    </a:lnTo>
                    <a:lnTo>
                      <a:pt x="6466" y="11101"/>
                    </a:lnTo>
                    <a:lnTo>
                      <a:pt x="6393" y="11101"/>
                    </a:lnTo>
                    <a:lnTo>
                      <a:pt x="6249" y="10991"/>
                    </a:lnTo>
                    <a:lnTo>
                      <a:pt x="6104" y="11101"/>
                    </a:lnTo>
                    <a:lnTo>
                      <a:pt x="6032" y="11210"/>
                    </a:lnTo>
                    <a:lnTo>
                      <a:pt x="5888" y="11593"/>
                    </a:lnTo>
                    <a:lnTo>
                      <a:pt x="5599" y="11812"/>
                    </a:lnTo>
                    <a:lnTo>
                      <a:pt x="5310" y="12358"/>
                    </a:lnTo>
                    <a:lnTo>
                      <a:pt x="5165" y="12358"/>
                    </a:lnTo>
                    <a:lnTo>
                      <a:pt x="4985" y="12468"/>
                    </a:lnTo>
                    <a:lnTo>
                      <a:pt x="4912" y="12577"/>
                    </a:lnTo>
                    <a:lnTo>
                      <a:pt x="4768" y="12796"/>
                    </a:lnTo>
                    <a:lnTo>
                      <a:pt x="4768" y="12687"/>
                    </a:lnTo>
                    <a:lnTo>
                      <a:pt x="4840" y="12468"/>
                    </a:lnTo>
                    <a:lnTo>
                      <a:pt x="4985" y="12358"/>
                    </a:lnTo>
                    <a:lnTo>
                      <a:pt x="5237" y="12030"/>
                    </a:lnTo>
                    <a:lnTo>
                      <a:pt x="5671" y="11210"/>
                    </a:lnTo>
                    <a:lnTo>
                      <a:pt x="6249" y="10663"/>
                    </a:lnTo>
                    <a:lnTo>
                      <a:pt x="6393" y="10445"/>
                    </a:lnTo>
                    <a:lnTo>
                      <a:pt x="6538" y="10335"/>
                    </a:lnTo>
                    <a:lnTo>
                      <a:pt x="6682" y="9679"/>
                    </a:lnTo>
                    <a:lnTo>
                      <a:pt x="6827" y="9679"/>
                    </a:lnTo>
                    <a:lnTo>
                      <a:pt x="6971" y="9351"/>
                    </a:lnTo>
                    <a:lnTo>
                      <a:pt x="7260" y="8913"/>
                    </a:lnTo>
                    <a:lnTo>
                      <a:pt x="7621" y="8476"/>
                    </a:lnTo>
                    <a:lnTo>
                      <a:pt x="7838" y="8257"/>
                    </a:lnTo>
                    <a:lnTo>
                      <a:pt x="7983" y="7929"/>
                    </a:lnTo>
                    <a:lnTo>
                      <a:pt x="7983" y="7710"/>
                    </a:lnTo>
                    <a:lnTo>
                      <a:pt x="8127" y="7710"/>
                    </a:lnTo>
                    <a:lnTo>
                      <a:pt x="8488" y="7382"/>
                    </a:lnTo>
                    <a:lnTo>
                      <a:pt x="8777" y="6945"/>
                    </a:lnTo>
                    <a:lnTo>
                      <a:pt x="8705" y="7054"/>
                    </a:lnTo>
                    <a:lnTo>
                      <a:pt x="8994" y="6726"/>
                    </a:lnTo>
                    <a:lnTo>
                      <a:pt x="9283" y="6507"/>
                    </a:lnTo>
                    <a:lnTo>
                      <a:pt x="10114" y="6289"/>
                    </a:lnTo>
                    <a:lnTo>
                      <a:pt x="10186" y="6398"/>
                    </a:lnTo>
                    <a:lnTo>
                      <a:pt x="10547" y="5961"/>
                    </a:lnTo>
                    <a:lnTo>
                      <a:pt x="10692" y="5742"/>
                    </a:lnTo>
                    <a:lnTo>
                      <a:pt x="10836" y="5632"/>
                    </a:lnTo>
                    <a:lnTo>
                      <a:pt x="10619" y="6070"/>
                    </a:lnTo>
                    <a:lnTo>
                      <a:pt x="10475" y="6179"/>
                    </a:lnTo>
                    <a:lnTo>
                      <a:pt x="10475" y="6398"/>
                    </a:lnTo>
                    <a:lnTo>
                      <a:pt x="10475" y="6507"/>
                    </a:lnTo>
                    <a:lnTo>
                      <a:pt x="10619" y="6507"/>
                    </a:lnTo>
                    <a:lnTo>
                      <a:pt x="10836" y="6289"/>
                    </a:lnTo>
                    <a:lnTo>
                      <a:pt x="10908" y="6289"/>
                    </a:lnTo>
                    <a:lnTo>
                      <a:pt x="10908" y="6179"/>
                    </a:lnTo>
                    <a:lnTo>
                      <a:pt x="10981" y="5961"/>
                    </a:lnTo>
                    <a:lnTo>
                      <a:pt x="11197" y="5742"/>
                    </a:lnTo>
                    <a:lnTo>
                      <a:pt x="11270" y="5632"/>
                    </a:lnTo>
                    <a:lnTo>
                      <a:pt x="11414" y="5523"/>
                    </a:lnTo>
                    <a:lnTo>
                      <a:pt x="11342" y="5632"/>
                    </a:lnTo>
                    <a:lnTo>
                      <a:pt x="11270" y="5742"/>
                    </a:lnTo>
                    <a:lnTo>
                      <a:pt x="10908" y="6179"/>
                    </a:lnTo>
                    <a:lnTo>
                      <a:pt x="10908" y="6289"/>
                    </a:lnTo>
                    <a:lnTo>
                      <a:pt x="10908" y="6398"/>
                    </a:lnTo>
                    <a:lnTo>
                      <a:pt x="10981" y="6289"/>
                    </a:lnTo>
                    <a:lnTo>
                      <a:pt x="11053" y="6289"/>
                    </a:lnTo>
                    <a:lnTo>
                      <a:pt x="10981" y="6398"/>
                    </a:lnTo>
                    <a:lnTo>
                      <a:pt x="11053" y="6398"/>
                    </a:lnTo>
                    <a:lnTo>
                      <a:pt x="10981" y="6507"/>
                    </a:lnTo>
                    <a:lnTo>
                      <a:pt x="11053" y="6507"/>
                    </a:lnTo>
                    <a:lnTo>
                      <a:pt x="11125" y="6398"/>
                    </a:lnTo>
                    <a:lnTo>
                      <a:pt x="11270" y="6179"/>
                    </a:lnTo>
                    <a:lnTo>
                      <a:pt x="11342" y="6179"/>
                    </a:lnTo>
                    <a:lnTo>
                      <a:pt x="11486" y="6179"/>
                    </a:lnTo>
                    <a:lnTo>
                      <a:pt x="11414" y="6289"/>
                    </a:lnTo>
                    <a:lnTo>
                      <a:pt x="11414" y="6507"/>
                    </a:lnTo>
                    <a:lnTo>
                      <a:pt x="11342" y="6617"/>
                    </a:lnTo>
                    <a:lnTo>
                      <a:pt x="11414" y="6617"/>
                    </a:lnTo>
                    <a:lnTo>
                      <a:pt x="11486" y="6617"/>
                    </a:lnTo>
                    <a:lnTo>
                      <a:pt x="11559" y="6507"/>
                    </a:lnTo>
                    <a:lnTo>
                      <a:pt x="11920" y="6179"/>
                    </a:lnTo>
                    <a:lnTo>
                      <a:pt x="12064" y="6070"/>
                    </a:lnTo>
                    <a:lnTo>
                      <a:pt x="12064" y="6179"/>
                    </a:lnTo>
                    <a:lnTo>
                      <a:pt x="12353" y="6070"/>
                    </a:lnTo>
                    <a:lnTo>
                      <a:pt x="12570" y="5851"/>
                    </a:lnTo>
                    <a:lnTo>
                      <a:pt x="12787" y="5632"/>
                    </a:lnTo>
                    <a:lnTo>
                      <a:pt x="12787" y="5523"/>
                    </a:lnTo>
                    <a:lnTo>
                      <a:pt x="12787" y="5414"/>
                    </a:lnTo>
                    <a:lnTo>
                      <a:pt x="12714" y="5414"/>
                    </a:lnTo>
                    <a:lnTo>
                      <a:pt x="12570" y="5523"/>
                    </a:lnTo>
                    <a:lnTo>
                      <a:pt x="12353" y="5632"/>
                    </a:lnTo>
                    <a:lnTo>
                      <a:pt x="12281" y="5742"/>
                    </a:lnTo>
                    <a:lnTo>
                      <a:pt x="12281" y="5632"/>
                    </a:lnTo>
                    <a:lnTo>
                      <a:pt x="11775" y="5851"/>
                    </a:lnTo>
                    <a:lnTo>
                      <a:pt x="11703" y="5851"/>
                    </a:lnTo>
                    <a:lnTo>
                      <a:pt x="12209" y="5414"/>
                    </a:lnTo>
                    <a:lnTo>
                      <a:pt x="12209" y="5523"/>
                    </a:lnTo>
                    <a:lnTo>
                      <a:pt x="12281" y="5304"/>
                    </a:lnTo>
                    <a:lnTo>
                      <a:pt x="12281" y="5195"/>
                    </a:lnTo>
                    <a:lnTo>
                      <a:pt x="12425" y="5086"/>
                    </a:lnTo>
                    <a:lnTo>
                      <a:pt x="12570" y="5086"/>
                    </a:lnTo>
                    <a:lnTo>
                      <a:pt x="12931" y="4867"/>
                    </a:lnTo>
                    <a:lnTo>
                      <a:pt x="12931" y="4757"/>
                    </a:lnTo>
                    <a:lnTo>
                      <a:pt x="13076" y="4648"/>
                    </a:lnTo>
                    <a:lnTo>
                      <a:pt x="13220" y="4648"/>
                    </a:lnTo>
                    <a:lnTo>
                      <a:pt x="13365" y="4648"/>
                    </a:lnTo>
                    <a:lnTo>
                      <a:pt x="13581" y="4429"/>
                    </a:lnTo>
                    <a:lnTo>
                      <a:pt x="13581" y="4320"/>
                    </a:lnTo>
                    <a:lnTo>
                      <a:pt x="13437" y="4211"/>
                    </a:lnTo>
                    <a:lnTo>
                      <a:pt x="13365" y="4211"/>
                    </a:lnTo>
                    <a:lnTo>
                      <a:pt x="13220" y="4320"/>
                    </a:lnTo>
                    <a:lnTo>
                      <a:pt x="12787" y="4648"/>
                    </a:lnTo>
                    <a:lnTo>
                      <a:pt x="12859" y="4648"/>
                    </a:lnTo>
                    <a:lnTo>
                      <a:pt x="12425" y="4757"/>
                    </a:lnTo>
                    <a:lnTo>
                      <a:pt x="11920" y="4867"/>
                    </a:lnTo>
                    <a:lnTo>
                      <a:pt x="11992" y="4757"/>
                    </a:lnTo>
                    <a:lnTo>
                      <a:pt x="12281" y="4648"/>
                    </a:lnTo>
                    <a:lnTo>
                      <a:pt x="12714" y="4429"/>
                    </a:lnTo>
                    <a:lnTo>
                      <a:pt x="12859" y="4320"/>
                    </a:lnTo>
                    <a:lnTo>
                      <a:pt x="12931" y="4320"/>
                    </a:lnTo>
                    <a:lnTo>
                      <a:pt x="12714" y="4429"/>
                    </a:lnTo>
                    <a:lnTo>
                      <a:pt x="12498" y="4539"/>
                    </a:lnTo>
                    <a:lnTo>
                      <a:pt x="12498" y="4429"/>
                    </a:lnTo>
                    <a:lnTo>
                      <a:pt x="12642" y="4320"/>
                    </a:lnTo>
                    <a:lnTo>
                      <a:pt x="12931" y="3883"/>
                    </a:lnTo>
                    <a:lnTo>
                      <a:pt x="13365" y="3500"/>
                    </a:lnTo>
                    <a:lnTo>
                      <a:pt x="13726" y="3281"/>
                    </a:lnTo>
                    <a:lnTo>
                      <a:pt x="13798" y="3172"/>
                    </a:lnTo>
                    <a:lnTo>
                      <a:pt x="13726" y="3172"/>
                    </a:lnTo>
                    <a:lnTo>
                      <a:pt x="13654" y="3172"/>
                    </a:lnTo>
                    <a:lnTo>
                      <a:pt x="13437" y="3172"/>
                    </a:lnTo>
                    <a:lnTo>
                      <a:pt x="13798" y="2953"/>
                    </a:lnTo>
                    <a:lnTo>
                      <a:pt x="13870" y="2953"/>
                    </a:lnTo>
                    <a:lnTo>
                      <a:pt x="14304" y="2515"/>
                    </a:lnTo>
                    <a:lnTo>
                      <a:pt x="14665" y="2406"/>
                    </a:lnTo>
                    <a:lnTo>
                      <a:pt x="14882" y="2297"/>
                    </a:lnTo>
                    <a:lnTo>
                      <a:pt x="15423" y="1969"/>
                    </a:lnTo>
                    <a:lnTo>
                      <a:pt x="15929" y="1750"/>
                    </a:lnTo>
                    <a:lnTo>
                      <a:pt x="16218" y="1531"/>
                    </a:lnTo>
                    <a:lnTo>
                      <a:pt x="16579" y="1422"/>
                    </a:lnTo>
                    <a:lnTo>
                      <a:pt x="16868" y="1312"/>
                    </a:lnTo>
                    <a:lnTo>
                      <a:pt x="16868" y="1203"/>
                    </a:lnTo>
                    <a:lnTo>
                      <a:pt x="17157" y="1094"/>
                    </a:lnTo>
                    <a:lnTo>
                      <a:pt x="17880" y="766"/>
                    </a:lnTo>
                    <a:lnTo>
                      <a:pt x="18746" y="437"/>
                    </a:lnTo>
                    <a:lnTo>
                      <a:pt x="19686" y="328"/>
                    </a:lnTo>
                    <a:lnTo>
                      <a:pt x="21600" y="0"/>
                    </a:lnTo>
                    <a:lnTo>
                      <a:pt x="19902" y="219"/>
                    </a:lnTo>
                    <a:lnTo>
                      <a:pt x="18241" y="547"/>
                    </a:lnTo>
                    <a:lnTo>
                      <a:pt x="16652" y="1094"/>
                    </a:lnTo>
                    <a:lnTo>
                      <a:pt x="15026" y="1750"/>
                    </a:lnTo>
                    <a:lnTo>
                      <a:pt x="13798" y="2406"/>
                    </a:lnTo>
                    <a:lnTo>
                      <a:pt x="12642" y="3172"/>
                    </a:lnTo>
                    <a:lnTo>
                      <a:pt x="11486" y="3992"/>
                    </a:lnTo>
                    <a:lnTo>
                      <a:pt x="10330" y="4867"/>
                    </a:lnTo>
                    <a:lnTo>
                      <a:pt x="9211" y="5851"/>
                    </a:lnTo>
                    <a:lnTo>
                      <a:pt x="8199" y="6945"/>
                    </a:lnTo>
                    <a:lnTo>
                      <a:pt x="7116" y="8148"/>
                    </a:lnTo>
                    <a:lnTo>
                      <a:pt x="6177" y="9351"/>
                    </a:lnTo>
                    <a:lnTo>
                      <a:pt x="5237" y="10663"/>
                    </a:lnTo>
                    <a:lnTo>
                      <a:pt x="4334" y="12030"/>
                    </a:lnTo>
                    <a:lnTo>
                      <a:pt x="3468" y="13452"/>
                    </a:lnTo>
                    <a:lnTo>
                      <a:pt x="2673" y="14983"/>
                    </a:lnTo>
                    <a:lnTo>
                      <a:pt x="1951" y="16514"/>
                    </a:lnTo>
                    <a:lnTo>
                      <a:pt x="1228" y="18155"/>
                    </a:lnTo>
                    <a:lnTo>
                      <a:pt x="578" y="19850"/>
                    </a:lnTo>
                    <a:lnTo>
                      <a:pt x="0" y="21600"/>
                    </a:lnTo>
                    <a:lnTo>
                      <a:pt x="144" y="21272"/>
                    </a:lnTo>
                    <a:lnTo>
                      <a:pt x="289" y="20944"/>
                    </a:lnTo>
                    <a:lnTo>
                      <a:pt x="289" y="21053"/>
                    </a:lnTo>
                    <a:lnTo>
                      <a:pt x="289" y="21163"/>
                    </a:lnTo>
                    <a:lnTo>
                      <a:pt x="361" y="21053"/>
                    </a:lnTo>
                    <a:lnTo>
                      <a:pt x="433" y="20944"/>
                    </a:lnTo>
                    <a:lnTo>
                      <a:pt x="578" y="20506"/>
                    </a:lnTo>
                    <a:lnTo>
                      <a:pt x="650" y="20288"/>
                    </a:lnTo>
                    <a:lnTo>
                      <a:pt x="795" y="19959"/>
                    </a:lnTo>
                    <a:lnTo>
                      <a:pt x="867" y="19631"/>
                    </a:lnTo>
                    <a:lnTo>
                      <a:pt x="795" y="19850"/>
                    </a:lnTo>
                    <a:lnTo>
                      <a:pt x="795" y="19959"/>
                    </a:lnTo>
                    <a:lnTo>
                      <a:pt x="795" y="20069"/>
                    </a:lnTo>
                    <a:lnTo>
                      <a:pt x="795" y="19959"/>
                    </a:lnTo>
                    <a:lnTo>
                      <a:pt x="867" y="19741"/>
                    </a:lnTo>
                    <a:lnTo>
                      <a:pt x="1156" y="19085"/>
                    </a:lnTo>
                    <a:lnTo>
                      <a:pt x="1228" y="18921"/>
                    </a:lnTo>
                    <a:lnTo>
                      <a:pt x="1228" y="18811"/>
                    </a:lnTo>
                    <a:lnTo>
                      <a:pt x="1156" y="19085"/>
                    </a:lnTo>
                    <a:lnTo>
                      <a:pt x="1011" y="19522"/>
                    </a:lnTo>
                    <a:lnTo>
                      <a:pt x="1084" y="19303"/>
                    </a:lnTo>
                    <a:lnTo>
                      <a:pt x="1300" y="18811"/>
                    </a:lnTo>
                    <a:lnTo>
                      <a:pt x="1373" y="18811"/>
                    </a:lnTo>
                    <a:lnTo>
                      <a:pt x="1228" y="19085"/>
                    </a:lnTo>
                    <a:lnTo>
                      <a:pt x="1373" y="18811"/>
                    </a:lnTo>
                    <a:lnTo>
                      <a:pt x="1156" y="19413"/>
                    </a:lnTo>
                    <a:lnTo>
                      <a:pt x="1156" y="19522"/>
                    </a:lnTo>
                    <a:lnTo>
                      <a:pt x="1228" y="19522"/>
                    </a:lnTo>
                    <a:lnTo>
                      <a:pt x="1300" y="19413"/>
                    </a:lnTo>
                    <a:lnTo>
                      <a:pt x="1445" y="18921"/>
                    </a:lnTo>
                    <a:lnTo>
                      <a:pt x="1517" y="18811"/>
                    </a:lnTo>
                    <a:lnTo>
                      <a:pt x="1589" y="18921"/>
                    </a:lnTo>
                    <a:lnTo>
                      <a:pt x="1589" y="19194"/>
                    </a:lnTo>
                    <a:lnTo>
                      <a:pt x="1662" y="19303"/>
                    </a:lnTo>
                    <a:lnTo>
                      <a:pt x="2095" y="18483"/>
                    </a:lnTo>
                    <a:lnTo>
                      <a:pt x="2312" y="18592"/>
                    </a:lnTo>
                    <a:lnTo>
                      <a:pt x="2528" y="18702"/>
                    </a:lnTo>
                    <a:lnTo>
                      <a:pt x="2601" y="18483"/>
                    </a:lnTo>
                    <a:lnTo>
                      <a:pt x="2673" y="18483"/>
                    </a:lnTo>
                    <a:lnTo>
                      <a:pt x="2673" y="18374"/>
                    </a:lnTo>
                    <a:lnTo>
                      <a:pt x="2745" y="18483"/>
                    </a:lnTo>
                    <a:lnTo>
                      <a:pt x="2745" y="18592"/>
                    </a:lnTo>
                    <a:lnTo>
                      <a:pt x="2673" y="18702"/>
                    </a:lnTo>
                    <a:lnTo>
                      <a:pt x="2745" y="18811"/>
                    </a:lnTo>
                    <a:lnTo>
                      <a:pt x="2817" y="18702"/>
                    </a:lnTo>
                    <a:lnTo>
                      <a:pt x="2890" y="18702"/>
                    </a:lnTo>
                    <a:lnTo>
                      <a:pt x="2962" y="18592"/>
                    </a:lnTo>
                    <a:lnTo>
                      <a:pt x="3034" y="18592"/>
                    </a:lnTo>
                    <a:lnTo>
                      <a:pt x="2962" y="18702"/>
                    </a:lnTo>
                    <a:lnTo>
                      <a:pt x="2890" y="18811"/>
                    </a:lnTo>
                    <a:lnTo>
                      <a:pt x="2745" y="18921"/>
                    </a:lnTo>
                    <a:lnTo>
                      <a:pt x="2817" y="19194"/>
                    </a:lnTo>
                    <a:lnTo>
                      <a:pt x="2817" y="19303"/>
                    </a:lnTo>
                    <a:lnTo>
                      <a:pt x="2817" y="19413"/>
                    </a:lnTo>
                    <a:lnTo>
                      <a:pt x="2745" y="19413"/>
                    </a:lnTo>
                    <a:lnTo>
                      <a:pt x="2673" y="19303"/>
                    </a:lnTo>
                    <a:lnTo>
                      <a:pt x="2528" y="19194"/>
                    </a:lnTo>
                    <a:lnTo>
                      <a:pt x="2456" y="19194"/>
                    </a:lnTo>
                    <a:lnTo>
                      <a:pt x="2312" y="19522"/>
                    </a:lnTo>
                    <a:lnTo>
                      <a:pt x="2239" y="19741"/>
                    </a:lnTo>
                    <a:lnTo>
                      <a:pt x="2167" y="19850"/>
                    </a:lnTo>
                    <a:lnTo>
                      <a:pt x="2312" y="19959"/>
                    </a:lnTo>
                    <a:lnTo>
                      <a:pt x="2384" y="19959"/>
                    </a:lnTo>
                    <a:lnTo>
                      <a:pt x="2673" y="19959"/>
                    </a:lnTo>
                    <a:lnTo>
                      <a:pt x="2745" y="20069"/>
                    </a:lnTo>
                    <a:lnTo>
                      <a:pt x="2817" y="20178"/>
                    </a:lnTo>
                    <a:lnTo>
                      <a:pt x="2890" y="20178"/>
                    </a:lnTo>
                    <a:lnTo>
                      <a:pt x="2962" y="19850"/>
                    </a:lnTo>
                    <a:lnTo>
                      <a:pt x="2962" y="19631"/>
                    </a:lnTo>
                    <a:lnTo>
                      <a:pt x="2962" y="19085"/>
                    </a:lnTo>
                    <a:lnTo>
                      <a:pt x="3106" y="18483"/>
                    </a:lnTo>
                    <a:lnTo>
                      <a:pt x="3179" y="18155"/>
                    </a:lnTo>
                    <a:lnTo>
                      <a:pt x="3323" y="17936"/>
                    </a:lnTo>
                    <a:lnTo>
                      <a:pt x="3468" y="17827"/>
                    </a:lnTo>
                    <a:lnTo>
                      <a:pt x="3540" y="17717"/>
                    </a:lnTo>
                    <a:lnTo>
                      <a:pt x="3540" y="17608"/>
                    </a:lnTo>
                    <a:lnTo>
                      <a:pt x="3540" y="17389"/>
                    </a:lnTo>
                    <a:lnTo>
                      <a:pt x="3540" y="17171"/>
                    </a:lnTo>
                    <a:lnTo>
                      <a:pt x="3612" y="17061"/>
                    </a:lnTo>
                    <a:lnTo>
                      <a:pt x="3684" y="17061"/>
                    </a:lnTo>
                    <a:lnTo>
                      <a:pt x="3684" y="17171"/>
                    </a:lnTo>
                    <a:lnTo>
                      <a:pt x="3757" y="17389"/>
                    </a:lnTo>
                    <a:lnTo>
                      <a:pt x="3829" y="17499"/>
                    </a:lnTo>
                    <a:lnTo>
                      <a:pt x="3901" y="17389"/>
                    </a:lnTo>
                    <a:lnTo>
                      <a:pt x="3973" y="17171"/>
                    </a:lnTo>
                    <a:lnTo>
                      <a:pt x="4045" y="16952"/>
                    </a:lnTo>
                    <a:lnTo>
                      <a:pt x="4045" y="16843"/>
                    </a:lnTo>
                    <a:lnTo>
                      <a:pt x="4045" y="16733"/>
                    </a:lnTo>
                    <a:lnTo>
                      <a:pt x="3829" y="16624"/>
                    </a:lnTo>
                    <a:lnTo>
                      <a:pt x="3684" y="16624"/>
                    </a:lnTo>
                    <a:lnTo>
                      <a:pt x="3251" y="16624"/>
                    </a:lnTo>
                    <a:lnTo>
                      <a:pt x="3179" y="16514"/>
                    </a:lnTo>
                    <a:lnTo>
                      <a:pt x="3395" y="16405"/>
                    </a:lnTo>
                    <a:lnTo>
                      <a:pt x="3612" y="16296"/>
                    </a:lnTo>
                    <a:lnTo>
                      <a:pt x="3684" y="16077"/>
                    </a:lnTo>
                    <a:lnTo>
                      <a:pt x="3684" y="15968"/>
                    </a:lnTo>
                    <a:lnTo>
                      <a:pt x="3684" y="15858"/>
                    </a:lnTo>
                    <a:lnTo>
                      <a:pt x="3757" y="15749"/>
                    </a:lnTo>
                    <a:lnTo>
                      <a:pt x="3829" y="15858"/>
                    </a:lnTo>
                    <a:lnTo>
                      <a:pt x="3901" y="15968"/>
                    </a:lnTo>
                    <a:lnTo>
                      <a:pt x="3973" y="16186"/>
                    </a:lnTo>
                    <a:lnTo>
                      <a:pt x="4045" y="16186"/>
                    </a:lnTo>
                    <a:lnTo>
                      <a:pt x="4118" y="16186"/>
                    </a:lnTo>
                    <a:lnTo>
                      <a:pt x="4190" y="16077"/>
                    </a:lnTo>
                    <a:lnTo>
                      <a:pt x="4334" y="15968"/>
                    </a:lnTo>
                    <a:lnTo>
                      <a:pt x="4407" y="15968"/>
                    </a:lnTo>
                    <a:lnTo>
                      <a:pt x="4407" y="16296"/>
                    </a:lnTo>
                    <a:lnTo>
                      <a:pt x="4407" y="16843"/>
                    </a:lnTo>
                    <a:lnTo>
                      <a:pt x="4479" y="17280"/>
                    </a:lnTo>
                    <a:lnTo>
                      <a:pt x="4479" y="17499"/>
                    </a:lnTo>
                    <a:lnTo>
                      <a:pt x="4551" y="17608"/>
                    </a:lnTo>
                    <a:lnTo>
                      <a:pt x="4696" y="17608"/>
                    </a:lnTo>
                    <a:lnTo>
                      <a:pt x="4840" y="17499"/>
                    </a:lnTo>
                    <a:lnTo>
                      <a:pt x="4912" y="17389"/>
                    </a:lnTo>
                    <a:lnTo>
                      <a:pt x="5093" y="17389"/>
                    </a:lnTo>
                    <a:lnTo>
                      <a:pt x="5165" y="17389"/>
                    </a:lnTo>
                    <a:lnTo>
                      <a:pt x="5237" y="17608"/>
                    </a:lnTo>
                    <a:lnTo>
                      <a:pt x="5237" y="17827"/>
                    </a:lnTo>
                    <a:lnTo>
                      <a:pt x="5310" y="17827"/>
                    </a:lnTo>
                    <a:lnTo>
                      <a:pt x="5599" y="17499"/>
                    </a:lnTo>
                    <a:lnTo>
                      <a:pt x="5960" y="17171"/>
                    </a:lnTo>
                    <a:lnTo>
                      <a:pt x="6032" y="17061"/>
                    </a:lnTo>
                    <a:lnTo>
                      <a:pt x="5960" y="16843"/>
                    </a:lnTo>
                    <a:lnTo>
                      <a:pt x="5888" y="16733"/>
                    </a:lnTo>
                    <a:lnTo>
                      <a:pt x="5960" y="16514"/>
                    </a:lnTo>
                    <a:lnTo>
                      <a:pt x="6032" y="16186"/>
                    </a:lnTo>
                    <a:lnTo>
                      <a:pt x="6177" y="15968"/>
                    </a:lnTo>
                    <a:lnTo>
                      <a:pt x="6177" y="15858"/>
                    </a:lnTo>
                    <a:lnTo>
                      <a:pt x="6249" y="15858"/>
                    </a:lnTo>
                    <a:lnTo>
                      <a:pt x="6321" y="15858"/>
                    </a:lnTo>
                    <a:lnTo>
                      <a:pt x="6393" y="15858"/>
                    </a:lnTo>
                    <a:lnTo>
                      <a:pt x="6393" y="15749"/>
                    </a:lnTo>
                    <a:lnTo>
                      <a:pt x="6321" y="15530"/>
                    </a:lnTo>
                    <a:lnTo>
                      <a:pt x="6321" y="15202"/>
                    </a:lnTo>
                    <a:lnTo>
                      <a:pt x="6393" y="15093"/>
                    </a:lnTo>
                    <a:lnTo>
                      <a:pt x="6466" y="14874"/>
                    </a:lnTo>
                    <a:lnTo>
                      <a:pt x="6393" y="14874"/>
                    </a:lnTo>
                    <a:lnTo>
                      <a:pt x="6321" y="14874"/>
                    </a:lnTo>
                    <a:lnTo>
                      <a:pt x="6538" y="14546"/>
                    </a:lnTo>
                    <a:lnTo>
                      <a:pt x="6827" y="14218"/>
                    </a:lnTo>
                    <a:lnTo>
                      <a:pt x="6971" y="13671"/>
                    </a:lnTo>
                    <a:lnTo>
                      <a:pt x="6971" y="13780"/>
                    </a:lnTo>
                    <a:lnTo>
                      <a:pt x="7116" y="13671"/>
                    </a:lnTo>
                    <a:lnTo>
                      <a:pt x="7260" y="13562"/>
                    </a:lnTo>
                    <a:lnTo>
                      <a:pt x="7405" y="13124"/>
                    </a:lnTo>
                    <a:lnTo>
                      <a:pt x="7549" y="13015"/>
                    </a:lnTo>
                    <a:lnTo>
                      <a:pt x="7694" y="12905"/>
                    </a:lnTo>
                    <a:lnTo>
                      <a:pt x="7621" y="12796"/>
                    </a:lnTo>
                    <a:lnTo>
                      <a:pt x="7549" y="12796"/>
                    </a:lnTo>
                    <a:lnTo>
                      <a:pt x="7766" y="12577"/>
                    </a:lnTo>
                    <a:lnTo>
                      <a:pt x="7983" y="12358"/>
                    </a:lnTo>
                    <a:lnTo>
                      <a:pt x="7983" y="12140"/>
                    </a:lnTo>
                    <a:lnTo>
                      <a:pt x="8055" y="12140"/>
                    </a:lnTo>
                    <a:lnTo>
                      <a:pt x="8127" y="12140"/>
                    </a:lnTo>
                    <a:lnTo>
                      <a:pt x="8272" y="12140"/>
                    </a:lnTo>
                    <a:lnTo>
                      <a:pt x="8344" y="12140"/>
                    </a:lnTo>
                    <a:lnTo>
                      <a:pt x="8416" y="12030"/>
                    </a:lnTo>
                    <a:lnTo>
                      <a:pt x="8416" y="11921"/>
                    </a:lnTo>
                    <a:lnTo>
                      <a:pt x="8344" y="11593"/>
                    </a:lnTo>
                    <a:close/>
                    <a:moveTo>
                      <a:pt x="8344" y="11593"/>
                    </a:moveTo>
                  </a:path>
                </a:pathLst>
              </a:custGeom>
              <a:grpFill/>
              <a:ln>
                <a:noFill/>
              </a:ln>
            </p:spPr>
            <p:txBody>
              <a:bodyPr anchor="ctr"/>
              <a:p>
                <a:pPr algn="ctr"/>
              </a:p>
            </p:txBody>
          </p:sp>
          <p:sp>
            <p:nvSpPr>
              <p:cNvPr id="80" name="Freeform: Shape 44"/>
              <p:cNvSpPr/>
              <p:nvPr/>
            </p:nvSpPr>
            <p:spPr bwMode="auto">
              <a:xfrm>
                <a:off x="792" y="2752"/>
                <a:ext cx="48" cy="88"/>
              </a:xfrm>
              <a:custGeom>
                <a:avLst/>
                <a:gdLst/>
                <a:ahLst/>
                <a:cxnLst/>
                <a:rect l="0" t="0" r="r" b="b"/>
                <a:pathLst>
                  <a:path w="21600" h="21600">
                    <a:moveTo>
                      <a:pt x="21600" y="0"/>
                    </a:moveTo>
                    <a:lnTo>
                      <a:pt x="21600" y="0"/>
                    </a:lnTo>
                    <a:lnTo>
                      <a:pt x="7200" y="9818"/>
                    </a:lnTo>
                    <a:lnTo>
                      <a:pt x="0" y="13745"/>
                    </a:lnTo>
                    <a:lnTo>
                      <a:pt x="0" y="21600"/>
                    </a:lnTo>
                    <a:lnTo>
                      <a:pt x="21600" y="0"/>
                    </a:lnTo>
                    <a:close/>
                    <a:moveTo>
                      <a:pt x="21600" y="0"/>
                    </a:moveTo>
                  </a:path>
                </a:pathLst>
              </a:custGeom>
              <a:grpFill/>
              <a:ln>
                <a:noFill/>
              </a:ln>
            </p:spPr>
            <p:txBody>
              <a:bodyPr anchor="ctr"/>
              <a:p>
                <a:pPr algn="ctr"/>
              </a:p>
            </p:txBody>
          </p:sp>
          <p:sp>
            <p:nvSpPr>
              <p:cNvPr id="81" name="Freeform: Shape 45"/>
              <p:cNvSpPr/>
              <p:nvPr/>
            </p:nvSpPr>
            <p:spPr bwMode="auto">
              <a:xfrm>
                <a:off x="632" y="2968"/>
                <a:ext cx="48" cy="80"/>
              </a:xfrm>
              <a:custGeom>
                <a:avLst/>
                <a:gdLst/>
                <a:ahLst/>
                <a:cxnLst/>
                <a:rect l="0" t="0" r="r" b="b"/>
                <a:pathLst>
                  <a:path w="21600" h="21600">
                    <a:moveTo>
                      <a:pt x="0" y="21600"/>
                    </a:moveTo>
                    <a:lnTo>
                      <a:pt x="0" y="21600"/>
                    </a:lnTo>
                    <a:lnTo>
                      <a:pt x="21600" y="0"/>
                    </a:lnTo>
                    <a:lnTo>
                      <a:pt x="21600" y="4320"/>
                    </a:lnTo>
                    <a:lnTo>
                      <a:pt x="0" y="21600"/>
                    </a:lnTo>
                    <a:close/>
                    <a:moveTo>
                      <a:pt x="0" y="21600"/>
                    </a:moveTo>
                  </a:path>
                </a:pathLst>
              </a:custGeom>
              <a:grpFill/>
              <a:ln>
                <a:noFill/>
              </a:ln>
            </p:spPr>
            <p:txBody>
              <a:bodyPr anchor="ctr"/>
              <a:p>
                <a:pPr algn="ctr"/>
              </a:p>
            </p:txBody>
          </p:sp>
          <p:sp>
            <p:nvSpPr>
              <p:cNvPr id="82" name="Freeform: Shape 46"/>
              <p:cNvSpPr/>
              <p:nvPr/>
            </p:nvSpPr>
            <p:spPr bwMode="auto">
              <a:xfrm>
                <a:off x="712" y="2808"/>
                <a:ext cx="80" cy="144"/>
              </a:xfrm>
              <a:custGeom>
                <a:avLst/>
                <a:gdLst/>
                <a:ahLst/>
                <a:cxnLst/>
                <a:rect l="0" t="0" r="r" b="b"/>
                <a:pathLst>
                  <a:path w="21600" h="21600">
                    <a:moveTo>
                      <a:pt x="21600" y="0"/>
                    </a:moveTo>
                    <a:lnTo>
                      <a:pt x="21600" y="0"/>
                    </a:lnTo>
                    <a:lnTo>
                      <a:pt x="0" y="16800"/>
                    </a:lnTo>
                    <a:lnTo>
                      <a:pt x="0" y="19200"/>
                    </a:lnTo>
                    <a:lnTo>
                      <a:pt x="0" y="21600"/>
                    </a:lnTo>
                    <a:lnTo>
                      <a:pt x="4320" y="19200"/>
                    </a:lnTo>
                    <a:lnTo>
                      <a:pt x="12960" y="12000"/>
                    </a:lnTo>
                    <a:lnTo>
                      <a:pt x="21600" y="4800"/>
                    </a:lnTo>
                    <a:lnTo>
                      <a:pt x="21600" y="0"/>
                    </a:lnTo>
                    <a:close/>
                    <a:moveTo>
                      <a:pt x="21600" y="0"/>
                    </a:moveTo>
                  </a:path>
                </a:pathLst>
              </a:custGeom>
              <a:grpFill/>
              <a:ln>
                <a:noFill/>
              </a:ln>
            </p:spPr>
            <p:txBody>
              <a:bodyPr anchor="ctr"/>
              <a:p>
                <a:pPr algn="ctr"/>
              </a:p>
            </p:txBody>
          </p:sp>
          <p:sp>
            <p:nvSpPr>
              <p:cNvPr id="83" name="Freeform: Shape 47"/>
              <p:cNvSpPr/>
              <p:nvPr/>
            </p:nvSpPr>
            <p:spPr bwMode="auto">
              <a:xfrm>
                <a:off x="712" y="2872"/>
                <a:ext cx="16" cy="48"/>
              </a:xfrm>
              <a:custGeom>
                <a:avLst/>
                <a:gdLst/>
                <a:ahLst/>
                <a:cxnLst/>
                <a:rect l="0" t="0" r="r" b="b"/>
                <a:pathLst>
                  <a:path w="21600" h="21600">
                    <a:moveTo>
                      <a:pt x="21600" y="0"/>
                    </a:moveTo>
                    <a:lnTo>
                      <a:pt x="21600" y="0"/>
                    </a:lnTo>
                    <a:lnTo>
                      <a:pt x="0" y="21600"/>
                    </a:lnTo>
                    <a:lnTo>
                      <a:pt x="0" y="14400"/>
                    </a:lnTo>
                    <a:lnTo>
                      <a:pt x="21600" y="0"/>
                    </a:lnTo>
                    <a:close/>
                    <a:moveTo>
                      <a:pt x="21600" y="0"/>
                    </a:moveTo>
                  </a:path>
                </a:pathLst>
              </a:custGeom>
              <a:grpFill/>
              <a:ln>
                <a:noFill/>
              </a:ln>
            </p:spPr>
            <p:txBody>
              <a:bodyPr anchor="ctr"/>
              <a:p>
                <a:pPr algn="ctr"/>
              </a:p>
            </p:txBody>
          </p:sp>
          <p:sp>
            <p:nvSpPr>
              <p:cNvPr id="84" name="Freeform: Shape 48"/>
              <p:cNvSpPr/>
              <p:nvPr/>
            </p:nvSpPr>
            <p:spPr bwMode="auto">
              <a:xfrm>
                <a:off x="2305" y="5945"/>
                <a:ext cx="7565" cy="5225"/>
              </a:xfrm>
              <a:custGeom>
                <a:avLst/>
                <a:gdLst/>
                <a:ahLst/>
                <a:cxnLst/>
                <a:rect l="0" t="0" r="r" b="b"/>
                <a:pathLst>
                  <a:path w="21600" h="21600">
                    <a:moveTo>
                      <a:pt x="15566" y="2084"/>
                    </a:moveTo>
                    <a:lnTo>
                      <a:pt x="15566" y="2084"/>
                    </a:lnTo>
                    <a:lnTo>
                      <a:pt x="15474" y="2216"/>
                    </a:lnTo>
                    <a:lnTo>
                      <a:pt x="15383" y="2349"/>
                    </a:lnTo>
                    <a:lnTo>
                      <a:pt x="15291" y="2349"/>
                    </a:lnTo>
                    <a:lnTo>
                      <a:pt x="15200" y="2547"/>
                    </a:lnTo>
                    <a:lnTo>
                      <a:pt x="15154" y="2613"/>
                    </a:lnTo>
                    <a:lnTo>
                      <a:pt x="15063" y="2679"/>
                    </a:lnTo>
                    <a:lnTo>
                      <a:pt x="14651" y="2613"/>
                    </a:lnTo>
                    <a:lnTo>
                      <a:pt x="14240" y="2547"/>
                    </a:lnTo>
                    <a:lnTo>
                      <a:pt x="14080" y="2547"/>
                    </a:lnTo>
                    <a:lnTo>
                      <a:pt x="13989" y="2613"/>
                    </a:lnTo>
                    <a:lnTo>
                      <a:pt x="13897" y="2679"/>
                    </a:lnTo>
                    <a:lnTo>
                      <a:pt x="13669" y="2613"/>
                    </a:lnTo>
                    <a:lnTo>
                      <a:pt x="13440" y="2481"/>
                    </a:lnTo>
                    <a:lnTo>
                      <a:pt x="13440" y="2415"/>
                    </a:lnTo>
                    <a:lnTo>
                      <a:pt x="13349" y="2481"/>
                    </a:lnTo>
                    <a:lnTo>
                      <a:pt x="13303" y="2481"/>
                    </a:lnTo>
                    <a:lnTo>
                      <a:pt x="13257" y="2481"/>
                    </a:lnTo>
                    <a:lnTo>
                      <a:pt x="13211" y="2349"/>
                    </a:lnTo>
                    <a:lnTo>
                      <a:pt x="13166" y="2216"/>
                    </a:lnTo>
                    <a:lnTo>
                      <a:pt x="13029" y="2150"/>
                    </a:lnTo>
                    <a:lnTo>
                      <a:pt x="12846" y="2084"/>
                    </a:lnTo>
                    <a:lnTo>
                      <a:pt x="12617" y="2216"/>
                    </a:lnTo>
                    <a:lnTo>
                      <a:pt x="12480" y="2349"/>
                    </a:lnTo>
                    <a:lnTo>
                      <a:pt x="12389" y="2415"/>
                    </a:lnTo>
                    <a:lnTo>
                      <a:pt x="12297" y="2878"/>
                    </a:lnTo>
                    <a:lnTo>
                      <a:pt x="12297" y="3142"/>
                    </a:lnTo>
                    <a:lnTo>
                      <a:pt x="12251" y="3407"/>
                    </a:lnTo>
                    <a:lnTo>
                      <a:pt x="12069" y="3672"/>
                    </a:lnTo>
                    <a:lnTo>
                      <a:pt x="11977" y="3738"/>
                    </a:lnTo>
                    <a:lnTo>
                      <a:pt x="11840" y="3606"/>
                    </a:lnTo>
                    <a:lnTo>
                      <a:pt x="11703" y="3473"/>
                    </a:lnTo>
                    <a:lnTo>
                      <a:pt x="11429" y="3341"/>
                    </a:lnTo>
                    <a:lnTo>
                      <a:pt x="11109" y="3275"/>
                    </a:lnTo>
                    <a:lnTo>
                      <a:pt x="10903" y="3275"/>
                    </a:lnTo>
                    <a:lnTo>
                      <a:pt x="10811" y="3076"/>
                    </a:lnTo>
                    <a:lnTo>
                      <a:pt x="10766" y="2878"/>
                    </a:lnTo>
                    <a:lnTo>
                      <a:pt x="10720" y="2745"/>
                    </a:lnTo>
                    <a:lnTo>
                      <a:pt x="10674" y="2679"/>
                    </a:lnTo>
                    <a:lnTo>
                      <a:pt x="10263" y="2349"/>
                    </a:lnTo>
                    <a:lnTo>
                      <a:pt x="10171" y="2349"/>
                    </a:lnTo>
                    <a:lnTo>
                      <a:pt x="10126" y="2349"/>
                    </a:lnTo>
                    <a:lnTo>
                      <a:pt x="10034" y="2481"/>
                    </a:lnTo>
                    <a:lnTo>
                      <a:pt x="9943" y="2547"/>
                    </a:lnTo>
                    <a:lnTo>
                      <a:pt x="9760" y="2481"/>
                    </a:lnTo>
                    <a:lnTo>
                      <a:pt x="9623" y="2415"/>
                    </a:lnTo>
                    <a:lnTo>
                      <a:pt x="9531" y="2282"/>
                    </a:lnTo>
                    <a:lnTo>
                      <a:pt x="9394" y="2150"/>
                    </a:lnTo>
                    <a:lnTo>
                      <a:pt x="9257" y="2018"/>
                    </a:lnTo>
                    <a:lnTo>
                      <a:pt x="9211" y="2018"/>
                    </a:lnTo>
                    <a:lnTo>
                      <a:pt x="9166" y="2018"/>
                    </a:lnTo>
                    <a:lnTo>
                      <a:pt x="9074" y="1885"/>
                    </a:lnTo>
                    <a:lnTo>
                      <a:pt x="9029" y="1819"/>
                    </a:lnTo>
                    <a:lnTo>
                      <a:pt x="9074" y="1687"/>
                    </a:lnTo>
                    <a:lnTo>
                      <a:pt x="9166" y="1621"/>
                    </a:lnTo>
                    <a:lnTo>
                      <a:pt x="9303" y="1489"/>
                    </a:lnTo>
                    <a:lnTo>
                      <a:pt x="9394" y="1356"/>
                    </a:lnTo>
                    <a:lnTo>
                      <a:pt x="9394" y="1224"/>
                    </a:lnTo>
                    <a:lnTo>
                      <a:pt x="9303" y="959"/>
                    </a:lnTo>
                    <a:lnTo>
                      <a:pt x="9211" y="728"/>
                    </a:lnTo>
                    <a:lnTo>
                      <a:pt x="9257" y="529"/>
                    </a:lnTo>
                    <a:lnTo>
                      <a:pt x="9303" y="397"/>
                    </a:lnTo>
                    <a:lnTo>
                      <a:pt x="9394" y="265"/>
                    </a:lnTo>
                    <a:lnTo>
                      <a:pt x="9394" y="198"/>
                    </a:lnTo>
                    <a:lnTo>
                      <a:pt x="9349" y="198"/>
                    </a:lnTo>
                    <a:lnTo>
                      <a:pt x="9029" y="66"/>
                    </a:lnTo>
                    <a:lnTo>
                      <a:pt x="8891" y="0"/>
                    </a:lnTo>
                    <a:lnTo>
                      <a:pt x="8800" y="66"/>
                    </a:lnTo>
                    <a:lnTo>
                      <a:pt x="8754" y="198"/>
                    </a:lnTo>
                    <a:lnTo>
                      <a:pt x="8617" y="265"/>
                    </a:lnTo>
                    <a:lnTo>
                      <a:pt x="8526" y="265"/>
                    </a:lnTo>
                    <a:lnTo>
                      <a:pt x="8389" y="265"/>
                    </a:lnTo>
                    <a:lnTo>
                      <a:pt x="8206" y="198"/>
                    </a:lnTo>
                    <a:lnTo>
                      <a:pt x="8114" y="198"/>
                    </a:lnTo>
                    <a:lnTo>
                      <a:pt x="7977" y="132"/>
                    </a:lnTo>
                    <a:lnTo>
                      <a:pt x="7931" y="198"/>
                    </a:lnTo>
                    <a:lnTo>
                      <a:pt x="7794" y="331"/>
                    </a:lnTo>
                    <a:lnTo>
                      <a:pt x="7634" y="331"/>
                    </a:lnTo>
                    <a:lnTo>
                      <a:pt x="7406" y="265"/>
                    </a:lnTo>
                    <a:lnTo>
                      <a:pt x="7177" y="132"/>
                    </a:lnTo>
                    <a:lnTo>
                      <a:pt x="6949" y="132"/>
                    </a:lnTo>
                    <a:lnTo>
                      <a:pt x="6629" y="198"/>
                    </a:lnTo>
                    <a:lnTo>
                      <a:pt x="6309" y="265"/>
                    </a:lnTo>
                    <a:lnTo>
                      <a:pt x="6126" y="397"/>
                    </a:lnTo>
                    <a:lnTo>
                      <a:pt x="6080" y="463"/>
                    </a:lnTo>
                    <a:lnTo>
                      <a:pt x="5989" y="529"/>
                    </a:lnTo>
                    <a:lnTo>
                      <a:pt x="5897" y="529"/>
                    </a:lnTo>
                    <a:lnTo>
                      <a:pt x="5760" y="529"/>
                    </a:lnTo>
                    <a:lnTo>
                      <a:pt x="5623" y="662"/>
                    </a:lnTo>
                    <a:lnTo>
                      <a:pt x="5440" y="794"/>
                    </a:lnTo>
                    <a:lnTo>
                      <a:pt x="5349" y="893"/>
                    </a:lnTo>
                    <a:lnTo>
                      <a:pt x="5257" y="728"/>
                    </a:lnTo>
                    <a:lnTo>
                      <a:pt x="5211" y="662"/>
                    </a:lnTo>
                    <a:lnTo>
                      <a:pt x="5120" y="595"/>
                    </a:lnTo>
                    <a:lnTo>
                      <a:pt x="5074" y="595"/>
                    </a:lnTo>
                    <a:lnTo>
                      <a:pt x="4983" y="662"/>
                    </a:lnTo>
                    <a:lnTo>
                      <a:pt x="4800" y="662"/>
                    </a:lnTo>
                    <a:lnTo>
                      <a:pt x="4709" y="595"/>
                    </a:lnTo>
                    <a:lnTo>
                      <a:pt x="4617" y="529"/>
                    </a:lnTo>
                    <a:lnTo>
                      <a:pt x="4457" y="331"/>
                    </a:lnTo>
                    <a:lnTo>
                      <a:pt x="4411" y="132"/>
                    </a:lnTo>
                    <a:lnTo>
                      <a:pt x="4366" y="66"/>
                    </a:lnTo>
                    <a:lnTo>
                      <a:pt x="4274" y="132"/>
                    </a:lnTo>
                    <a:lnTo>
                      <a:pt x="4183" y="331"/>
                    </a:lnTo>
                    <a:lnTo>
                      <a:pt x="4091" y="662"/>
                    </a:lnTo>
                    <a:lnTo>
                      <a:pt x="4000" y="959"/>
                    </a:lnTo>
                    <a:lnTo>
                      <a:pt x="3863" y="1092"/>
                    </a:lnTo>
                    <a:lnTo>
                      <a:pt x="3589" y="1158"/>
                    </a:lnTo>
                    <a:lnTo>
                      <a:pt x="3497" y="1224"/>
                    </a:lnTo>
                    <a:lnTo>
                      <a:pt x="3360" y="1290"/>
                    </a:lnTo>
                    <a:lnTo>
                      <a:pt x="3223" y="1422"/>
                    </a:lnTo>
                    <a:lnTo>
                      <a:pt x="3177" y="1489"/>
                    </a:lnTo>
                    <a:lnTo>
                      <a:pt x="3131" y="1555"/>
                    </a:lnTo>
                    <a:lnTo>
                      <a:pt x="3086" y="1687"/>
                    </a:lnTo>
                    <a:lnTo>
                      <a:pt x="3086" y="1753"/>
                    </a:lnTo>
                    <a:lnTo>
                      <a:pt x="2994" y="1885"/>
                    </a:lnTo>
                    <a:lnTo>
                      <a:pt x="2949" y="2018"/>
                    </a:lnTo>
                    <a:lnTo>
                      <a:pt x="2903" y="2415"/>
                    </a:lnTo>
                    <a:lnTo>
                      <a:pt x="2903" y="2613"/>
                    </a:lnTo>
                    <a:lnTo>
                      <a:pt x="2857" y="2745"/>
                    </a:lnTo>
                    <a:lnTo>
                      <a:pt x="2720" y="3010"/>
                    </a:lnTo>
                    <a:lnTo>
                      <a:pt x="2583" y="3209"/>
                    </a:lnTo>
                    <a:lnTo>
                      <a:pt x="2400" y="3341"/>
                    </a:lnTo>
                    <a:lnTo>
                      <a:pt x="2080" y="3539"/>
                    </a:lnTo>
                    <a:lnTo>
                      <a:pt x="1943" y="3539"/>
                    </a:lnTo>
                    <a:lnTo>
                      <a:pt x="1851" y="3473"/>
                    </a:lnTo>
                    <a:lnTo>
                      <a:pt x="1806" y="3473"/>
                    </a:lnTo>
                    <a:lnTo>
                      <a:pt x="1714" y="3606"/>
                    </a:lnTo>
                    <a:lnTo>
                      <a:pt x="1669" y="3738"/>
                    </a:lnTo>
                    <a:lnTo>
                      <a:pt x="1577" y="3936"/>
                    </a:lnTo>
                    <a:lnTo>
                      <a:pt x="1531" y="3936"/>
                    </a:lnTo>
                    <a:lnTo>
                      <a:pt x="1440" y="4002"/>
                    </a:lnTo>
                    <a:lnTo>
                      <a:pt x="1349" y="4069"/>
                    </a:lnTo>
                    <a:lnTo>
                      <a:pt x="1234" y="4135"/>
                    </a:lnTo>
                    <a:lnTo>
                      <a:pt x="1097" y="4466"/>
                    </a:lnTo>
                    <a:lnTo>
                      <a:pt x="1097" y="4664"/>
                    </a:lnTo>
                    <a:lnTo>
                      <a:pt x="1051" y="4796"/>
                    </a:lnTo>
                    <a:lnTo>
                      <a:pt x="960" y="4929"/>
                    </a:lnTo>
                    <a:lnTo>
                      <a:pt x="823" y="4995"/>
                    </a:lnTo>
                    <a:lnTo>
                      <a:pt x="731" y="5061"/>
                    </a:lnTo>
                    <a:lnTo>
                      <a:pt x="686" y="5061"/>
                    </a:lnTo>
                    <a:lnTo>
                      <a:pt x="731" y="5127"/>
                    </a:lnTo>
                    <a:lnTo>
                      <a:pt x="777" y="5061"/>
                    </a:lnTo>
                    <a:lnTo>
                      <a:pt x="640" y="5392"/>
                    </a:lnTo>
                    <a:lnTo>
                      <a:pt x="594" y="5458"/>
                    </a:lnTo>
                    <a:lnTo>
                      <a:pt x="503" y="5689"/>
                    </a:lnTo>
                    <a:lnTo>
                      <a:pt x="366" y="5756"/>
                    </a:lnTo>
                    <a:lnTo>
                      <a:pt x="366" y="5888"/>
                    </a:lnTo>
                    <a:lnTo>
                      <a:pt x="320" y="6086"/>
                    </a:lnTo>
                    <a:lnTo>
                      <a:pt x="320" y="6285"/>
                    </a:lnTo>
                    <a:lnTo>
                      <a:pt x="366" y="6351"/>
                    </a:lnTo>
                    <a:lnTo>
                      <a:pt x="411" y="6417"/>
                    </a:lnTo>
                    <a:lnTo>
                      <a:pt x="457" y="6549"/>
                    </a:lnTo>
                    <a:lnTo>
                      <a:pt x="503" y="6682"/>
                    </a:lnTo>
                    <a:lnTo>
                      <a:pt x="503" y="6748"/>
                    </a:lnTo>
                    <a:lnTo>
                      <a:pt x="457" y="6880"/>
                    </a:lnTo>
                    <a:lnTo>
                      <a:pt x="411" y="6946"/>
                    </a:lnTo>
                    <a:lnTo>
                      <a:pt x="411" y="7013"/>
                    </a:lnTo>
                    <a:lnTo>
                      <a:pt x="411" y="7211"/>
                    </a:lnTo>
                    <a:lnTo>
                      <a:pt x="457" y="7409"/>
                    </a:lnTo>
                    <a:lnTo>
                      <a:pt x="503" y="7608"/>
                    </a:lnTo>
                    <a:lnTo>
                      <a:pt x="503" y="7806"/>
                    </a:lnTo>
                    <a:lnTo>
                      <a:pt x="366" y="8270"/>
                    </a:lnTo>
                    <a:lnTo>
                      <a:pt x="320" y="8402"/>
                    </a:lnTo>
                    <a:lnTo>
                      <a:pt x="320" y="8534"/>
                    </a:lnTo>
                    <a:lnTo>
                      <a:pt x="274" y="8600"/>
                    </a:lnTo>
                    <a:lnTo>
                      <a:pt x="183" y="8733"/>
                    </a:lnTo>
                    <a:lnTo>
                      <a:pt x="91" y="8799"/>
                    </a:lnTo>
                    <a:lnTo>
                      <a:pt x="0" y="8865"/>
                    </a:lnTo>
                    <a:lnTo>
                      <a:pt x="46" y="8931"/>
                    </a:lnTo>
                    <a:lnTo>
                      <a:pt x="91" y="8931"/>
                    </a:lnTo>
                    <a:lnTo>
                      <a:pt x="229" y="9130"/>
                    </a:lnTo>
                    <a:lnTo>
                      <a:pt x="320" y="9262"/>
                    </a:lnTo>
                    <a:lnTo>
                      <a:pt x="320" y="9328"/>
                    </a:lnTo>
                    <a:lnTo>
                      <a:pt x="274" y="9526"/>
                    </a:lnTo>
                    <a:lnTo>
                      <a:pt x="320" y="9659"/>
                    </a:lnTo>
                    <a:lnTo>
                      <a:pt x="366" y="9659"/>
                    </a:lnTo>
                    <a:lnTo>
                      <a:pt x="366" y="9725"/>
                    </a:lnTo>
                    <a:lnTo>
                      <a:pt x="366" y="9791"/>
                    </a:lnTo>
                    <a:lnTo>
                      <a:pt x="320" y="9725"/>
                    </a:lnTo>
                    <a:lnTo>
                      <a:pt x="274" y="9593"/>
                    </a:lnTo>
                    <a:lnTo>
                      <a:pt x="229" y="9526"/>
                    </a:lnTo>
                    <a:lnTo>
                      <a:pt x="183" y="9593"/>
                    </a:lnTo>
                    <a:lnTo>
                      <a:pt x="229" y="9659"/>
                    </a:lnTo>
                    <a:lnTo>
                      <a:pt x="366" y="9923"/>
                    </a:lnTo>
                    <a:lnTo>
                      <a:pt x="549" y="10056"/>
                    </a:lnTo>
                    <a:lnTo>
                      <a:pt x="411" y="9990"/>
                    </a:lnTo>
                    <a:lnTo>
                      <a:pt x="274" y="9857"/>
                    </a:lnTo>
                    <a:lnTo>
                      <a:pt x="229" y="9857"/>
                    </a:lnTo>
                    <a:lnTo>
                      <a:pt x="229" y="9990"/>
                    </a:lnTo>
                    <a:lnTo>
                      <a:pt x="274" y="10122"/>
                    </a:lnTo>
                    <a:lnTo>
                      <a:pt x="366" y="10287"/>
                    </a:lnTo>
                    <a:lnTo>
                      <a:pt x="457" y="10287"/>
                    </a:lnTo>
                    <a:lnTo>
                      <a:pt x="503" y="10287"/>
                    </a:lnTo>
                    <a:lnTo>
                      <a:pt x="457" y="10353"/>
                    </a:lnTo>
                    <a:lnTo>
                      <a:pt x="411" y="10353"/>
                    </a:lnTo>
                    <a:lnTo>
                      <a:pt x="594" y="10420"/>
                    </a:lnTo>
                    <a:lnTo>
                      <a:pt x="640" y="10420"/>
                    </a:lnTo>
                    <a:lnTo>
                      <a:pt x="686" y="10420"/>
                    </a:lnTo>
                    <a:lnTo>
                      <a:pt x="686" y="10486"/>
                    </a:lnTo>
                    <a:lnTo>
                      <a:pt x="640" y="10486"/>
                    </a:lnTo>
                    <a:lnTo>
                      <a:pt x="594" y="10552"/>
                    </a:lnTo>
                    <a:lnTo>
                      <a:pt x="549" y="10618"/>
                    </a:lnTo>
                    <a:lnTo>
                      <a:pt x="594" y="10684"/>
                    </a:lnTo>
                    <a:lnTo>
                      <a:pt x="640" y="10750"/>
                    </a:lnTo>
                    <a:lnTo>
                      <a:pt x="686" y="10883"/>
                    </a:lnTo>
                    <a:lnTo>
                      <a:pt x="823" y="11081"/>
                    </a:lnTo>
                    <a:lnTo>
                      <a:pt x="1006" y="11280"/>
                    </a:lnTo>
                    <a:lnTo>
                      <a:pt x="1189" y="11743"/>
                    </a:lnTo>
                    <a:lnTo>
                      <a:pt x="1189" y="11875"/>
                    </a:lnTo>
                    <a:lnTo>
                      <a:pt x="1349" y="12272"/>
                    </a:lnTo>
                    <a:lnTo>
                      <a:pt x="1349" y="12338"/>
                    </a:lnTo>
                    <a:lnTo>
                      <a:pt x="1486" y="12470"/>
                    </a:lnTo>
                    <a:lnTo>
                      <a:pt x="1531" y="12537"/>
                    </a:lnTo>
                    <a:lnTo>
                      <a:pt x="1577" y="12603"/>
                    </a:lnTo>
                    <a:lnTo>
                      <a:pt x="1531" y="12603"/>
                    </a:lnTo>
                    <a:lnTo>
                      <a:pt x="1486" y="12603"/>
                    </a:lnTo>
                    <a:lnTo>
                      <a:pt x="1577" y="12735"/>
                    </a:lnTo>
                    <a:lnTo>
                      <a:pt x="1669" y="12801"/>
                    </a:lnTo>
                    <a:lnTo>
                      <a:pt x="1806" y="12934"/>
                    </a:lnTo>
                    <a:lnTo>
                      <a:pt x="1851" y="13000"/>
                    </a:lnTo>
                    <a:lnTo>
                      <a:pt x="2034" y="13330"/>
                    </a:lnTo>
                    <a:lnTo>
                      <a:pt x="1989" y="13264"/>
                    </a:lnTo>
                    <a:lnTo>
                      <a:pt x="2171" y="13397"/>
                    </a:lnTo>
                    <a:lnTo>
                      <a:pt x="2491" y="13926"/>
                    </a:lnTo>
                    <a:lnTo>
                      <a:pt x="2720" y="14124"/>
                    </a:lnTo>
                    <a:lnTo>
                      <a:pt x="2903" y="14257"/>
                    </a:lnTo>
                    <a:lnTo>
                      <a:pt x="3726" y="14389"/>
                    </a:lnTo>
                    <a:lnTo>
                      <a:pt x="4137" y="14455"/>
                    </a:lnTo>
                    <a:lnTo>
                      <a:pt x="4571" y="14654"/>
                    </a:lnTo>
                    <a:lnTo>
                      <a:pt x="4457" y="14654"/>
                    </a:lnTo>
                    <a:lnTo>
                      <a:pt x="4800" y="14720"/>
                    </a:lnTo>
                    <a:lnTo>
                      <a:pt x="5120" y="14786"/>
                    </a:lnTo>
                    <a:lnTo>
                      <a:pt x="5257" y="14786"/>
                    </a:lnTo>
                    <a:lnTo>
                      <a:pt x="5394" y="14720"/>
                    </a:lnTo>
                    <a:lnTo>
                      <a:pt x="6903" y="14720"/>
                    </a:lnTo>
                    <a:lnTo>
                      <a:pt x="7040" y="14720"/>
                    </a:lnTo>
                    <a:lnTo>
                      <a:pt x="7086" y="14786"/>
                    </a:lnTo>
                    <a:lnTo>
                      <a:pt x="7131" y="14885"/>
                    </a:lnTo>
                    <a:lnTo>
                      <a:pt x="7269" y="15017"/>
                    </a:lnTo>
                    <a:lnTo>
                      <a:pt x="7314" y="15017"/>
                    </a:lnTo>
                    <a:lnTo>
                      <a:pt x="7360" y="14951"/>
                    </a:lnTo>
                    <a:lnTo>
                      <a:pt x="7406" y="15150"/>
                    </a:lnTo>
                    <a:lnTo>
                      <a:pt x="7406" y="15348"/>
                    </a:lnTo>
                    <a:lnTo>
                      <a:pt x="7451" y="15481"/>
                    </a:lnTo>
                    <a:lnTo>
                      <a:pt x="7634" y="15547"/>
                    </a:lnTo>
                    <a:lnTo>
                      <a:pt x="7680" y="15547"/>
                    </a:lnTo>
                    <a:lnTo>
                      <a:pt x="7726" y="15481"/>
                    </a:lnTo>
                    <a:lnTo>
                      <a:pt x="7794" y="15414"/>
                    </a:lnTo>
                    <a:lnTo>
                      <a:pt x="7886" y="15414"/>
                    </a:lnTo>
                    <a:lnTo>
                      <a:pt x="8023" y="15481"/>
                    </a:lnTo>
                    <a:lnTo>
                      <a:pt x="8206" y="15547"/>
                    </a:lnTo>
                    <a:lnTo>
                      <a:pt x="8297" y="15547"/>
                    </a:lnTo>
                    <a:lnTo>
                      <a:pt x="8434" y="15547"/>
                    </a:lnTo>
                    <a:lnTo>
                      <a:pt x="8434" y="15481"/>
                    </a:lnTo>
                    <a:lnTo>
                      <a:pt x="8389" y="15481"/>
                    </a:lnTo>
                    <a:lnTo>
                      <a:pt x="8389" y="15414"/>
                    </a:lnTo>
                    <a:lnTo>
                      <a:pt x="8480" y="15414"/>
                    </a:lnTo>
                    <a:lnTo>
                      <a:pt x="8526" y="15481"/>
                    </a:lnTo>
                    <a:lnTo>
                      <a:pt x="8617" y="15613"/>
                    </a:lnTo>
                    <a:lnTo>
                      <a:pt x="8709" y="15745"/>
                    </a:lnTo>
                    <a:lnTo>
                      <a:pt x="8754" y="15745"/>
                    </a:lnTo>
                    <a:lnTo>
                      <a:pt x="8800" y="15679"/>
                    </a:lnTo>
                    <a:lnTo>
                      <a:pt x="8891" y="15679"/>
                    </a:lnTo>
                    <a:lnTo>
                      <a:pt x="8937" y="15679"/>
                    </a:lnTo>
                    <a:lnTo>
                      <a:pt x="8983" y="15877"/>
                    </a:lnTo>
                    <a:lnTo>
                      <a:pt x="9029" y="16010"/>
                    </a:lnTo>
                    <a:lnTo>
                      <a:pt x="8937" y="16274"/>
                    </a:lnTo>
                    <a:lnTo>
                      <a:pt x="8937" y="16539"/>
                    </a:lnTo>
                    <a:lnTo>
                      <a:pt x="8937" y="16738"/>
                    </a:lnTo>
                    <a:lnTo>
                      <a:pt x="8800" y="17201"/>
                    </a:lnTo>
                    <a:lnTo>
                      <a:pt x="8754" y="17333"/>
                    </a:lnTo>
                    <a:lnTo>
                      <a:pt x="8800" y="16936"/>
                    </a:lnTo>
                    <a:lnTo>
                      <a:pt x="8800" y="16671"/>
                    </a:lnTo>
                    <a:lnTo>
                      <a:pt x="8800" y="16539"/>
                    </a:lnTo>
                    <a:lnTo>
                      <a:pt x="8709" y="16671"/>
                    </a:lnTo>
                    <a:lnTo>
                      <a:pt x="8571" y="17201"/>
                    </a:lnTo>
                    <a:lnTo>
                      <a:pt x="8617" y="17333"/>
                    </a:lnTo>
                    <a:lnTo>
                      <a:pt x="8663" y="17399"/>
                    </a:lnTo>
                    <a:lnTo>
                      <a:pt x="8754" y="17598"/>
                    </a:lnTo>
                    <a:lnTo>
                      <a:pt x="8937" y="17664"/>
                    </a:lnTo>
                    <a:lnTo>
                      <a:pt x="9074" y="17730"/>
                    </a:lnTo>
                    <a:lnTo>
                      <a:pt x="8983" y="17730"/>
                    </a:lnTo>
                    <a:lnTo>
                      <a:pt x="8937" y="17730"/>
                    </a:lnTo>
                    <a:lnTo>
                      <a:pt x="9257" y="17994"/>
                    </a:lnTo>
                    <a:lnTo>
                      <a:pt x="9623" y="18325"/>
                    </a:lnTo>
                    <a:lnTo>
                      <a:pt x="9669" y="18391"/>
                    </a:lnTo>
                    <a:lnTo>
                      <a:pt x="9714" y="18458"/>
                    </a:lnTo>
                    <a:lnTo>
                      <a:pt x="9714" y="18524"/>
                    </a:lnTo>
                    <a:lnTo>
                      <a:pt x="9760" y="18656"/>
                    </a:lnTo>
                    <a:lnTo>
                      <a:pt x="9989" y="18987"/>
                    </a:lnTo>
                    <a:lnTo>
                      <a:pt x="10080" y="19119"/>
                    </a:lnTo>
                    <a:lnTo>
                      <a:pt x="10126" y="19251"/>
                    </a:lnTo>
                    <a:lnTo>
                      <a:pt x="10126" y="19318"/>
                    </a:lnTo>
                    <a:lnTo>
                      <a:pt x="10080" y="19318"/>
                    </a:lnTo>
                    <a:lnTo>
                      <a:pt x="10034" y="19318"/>
                    </a:lnTo>
                    <a:lnTo>
                      <a:pt x="9989" y="19384"/>
                    </a:lnTo>
                    <a:lnTo>
                      <a:pt x="10080" y="19450"/>
                    </a:lnTo>
                    <a:lnTo>
                      <a:pt x="10171" y="19615"/>
                    </a:lnTo>
                    <a:lnTo>
                      <a:pt x="10263" y="19748"/>
                    </a:lnTo>
                    <a:lnTo>
                      <a:pt x="10263" y="19814"/>
                    </a:lnTo>
                    <a:lnTo>
                      <a:pt x="10263" y="19880"/>
                    </a:lnTo>
                    <a:lnTo>
                      <a:pt x="10126" y="20012"/>
                    </a:lnTo>
                    <a:lnTo>
                      <a:pt x="9989" y="20145"/>
                    </a:lnTo>
                    <a:lnTo>
                      <a:pt x="9851" y="20211"/>
                    </a:lnTo>
                    <a:lnTo>
                      <a:pt x="9714" y="20475"/>
                    </a:lnTo>
                    <a:lnTo>
                      <a:pt x="9623" y="20542"/>
                    </a:lnTo>
                    <a:lnTo>
                      <a:pt x="9577" y="20608"/>
                    </a:lnTo>
                    <a:lnTo>
                      <a:pt x="9577" y="20674"/>
                    </a:lnTo>
                    <a:lnTo>
                      <a:pt x="9577" y="20806"/>
                    </a:lnTo>
                    <a:lnTo>
                      <a:pt x="9577" y="20872"/>
                    </a:lnTo>
                    <a:lnTo>
                      <a:pt x="9577" y="20938"/>
                    </a:lnTo>
                    <a:lnTo>
                      <a:pt x="9714" y="21005"/>
                    </a:lnTo>
                    <a:lnTo>
                      <a:pt x="9806" y="21005"/>
                    </a:lnTo>
                    <a:lnTo>
                      <a:pt x="10309" y="21335"/>
                    </a:lnTo>
                    <a:lnTo>
                      <a:pt x="10354" y="21335"/>
                    </a:lnTo>
                    <a:lnTo>
                      <a:pt x="10309" y="21402"/>
                    </a:lnTo>
                    <a:lnTo>
                      <a:pt x="11154" y="21600"/>
                    </a:lnTo>
                    <a:lnTo>
                      <a:pt x="11977" y="21468"/>
                    </a:lnTo>
                    <a:lnTo>
                      <a:pt x="13120" y="21137"/>
                    </a:lnTo>
                    <a:lnTo>
                      <a:pt x="14240" y="20674"/>
                    </a:lnTo>
                    <a:lnTo>
                      <a:pt x="14286" y="20674"/>
                    </a:lnTo>
                    <a:lnTo>
                      <a:pt x="14880" y="20343"/>
                    </a:lnTo>
                    <a:lnTo>
                      <a:pt x="15520" y="19946"/>
                    </a:lnTo>
                    <a:lnTo>
                      <a:pt x="15703" y="19814"/>
                    </a:lnTo>
                    <a:lnTo>
                      <a:pt x="15886" y="19681"/>
                    </a:lnTo>
                    <a:lnTo>
                      <a:pt x="15931" y="19549"/>
                    </a:lnTo>
                    <a:lnTo>
                      <a:pt x="16023" y="19318"/>
                    </a:lnTo>
                    <a:lnTo>
                      <a:pt x="16069" y="19251"/>
                    </a:lnTo>
                    <a:lnTo>
                      <a:pt x="16160" y="19185"/>
                    </a:lnTo>
                    <a:lnTo>
                      <a:pt x="16434" y="18987"/>
                    </a:lnTo>
                    <a:lnTo>
                      <a:pt x="16709" y="18722"/>
                    </a:lnTo>
                    <a:lnTo>
                      <a:pt x="17371" y="18259"/>
                    </a:lnTo>
                    <a:lnTo>
                      <a:pt x="17691" y="17928"/>
                    </a:lnTo>
                    <a:lnTo>
                      <a:pt x="17829" y="17730"/>
                    </a:lnTo>
                    <a:lnTo>
                      <a:pt x="17920" y="17531"/>
                    </a:lnTo>
                    <a:lnTo>
                      <a:pt x="18057" y="17201"/>
                    </a:lnTo>
                    <a:lnTo>
                      <a:pt x="18103" y="17002"/>
                    </a:lnTo>
                    <a:lnTo>
                      <a:pt x="18194" y="16804"/>
                    </a:lnTo>
                    <a:lnTo>
                      <a:pt x="18103" y="16605"/>
                    </a:lnTo>
                    <a:lnTo>
                      <a:pt x="18057" y="16407"/>
                    </a:lnTo>
                    <a:lnTo>
                      <a:pt x="18057" y="16341"/>
                    </a:lnTo>
                    <a:lnTo>
                      <a:pt x="18103" y="16274"/>
                    </a:lnTo>
                    <a:lnTo>
                      <a:pt x="18149" y="16208"/>
                    </a:lnTo>
                    <a:lnTo>
                      <a:pt x="18194" y="16142"/>
                    </a:lnTo>
                    <a:lnTo>
                      <a:pt x="18149" y="16142"/>
                    </a:lnTo>
                    <a:lnTo>
                      <a:pt x="18103" y="16142"/>
                    </a:lnTo>
                    <a:lnTo>
                      <a:pt x="18057" y="16076"/>
                    </a:lnTo>
                    <a:lnTo>
                      <a:pt x="18011" y="16076"/>
                    </a:lnTo>
                    <a:lnTo>
                      <a:pt x="18057" y="15877"/>
                    </a:lnTo>
                    <a:lnTo>
                      <a:pt x="18149" y="15679"/>
                    </a:lnTo>
                    <a:lnTo>
                      <a:pt x="18377" y="15348"/>
                    </a:lnTo>
                    <a:lnTo>
                      <a:pt x="18469" y="15150"/>
                    </a:lnTo>
                    <a:lnTo>
                      <a:pt x="18514" y="15084"/>
                    </a:lnTo>
                    <a:lnTo>
                      <a:pt x="18560" y="14885"/>
                    </a:lnTo>
                    <a:lnTo>
                      <a:pt x="18789" y="14654"/>
                    </a:lnTo>
                    <a:lnTo>
                      <a:pt x="18789" y="14521"/>
                    </a:lnTo>
                    <a:lnTo>
                      <a:pt x="18880" y="14455"/>
                    </a:lnTo>
                    <a:lnTo>
                      <a:pt x="19017" y="14257"/>
                    </a:lnTo>
                    <a:lnTo>
                      <a:pt x="19109" y="14058"/>
                    </a:lnTo>
                    <a:lnTo>
                      <a:pt x="19794" y="12867"/>
                    </a:lnTo>
                    <a:lnTo>
                      <a:pt x="20251" y="12140"/>
                    </a:lnTo>
                    <a:lnTo>
                      <a:pt x="20526" y="11610"/>
                    </a:lnTo>
                    <a:lnTo>
                      <a:pt x="20777" y="11081"/>
                    </a:lnTo>
                    <a:lnTo>
                      <a:pt x="21097" y="10221"/>
                    </a:lnTo>
                    <a:lnTo>
                      <a:pt x="21280" y="9394"/>
                    </a:lnTo>
                    <a:lnTo>
                      <a:pt x="21417" y="9063"/>
                    </a:lnTo>
                    <a:lnTo>
                      <a:pt x="21509" y="8666"/>
                    </a:lnTo>
                    <a:lnTo>
                      <a:pt x="21509" y="8468"/>
                    </a:lnTo>
                    <a:lnTo>
                      <a:pt x="21554" y="8270"/>
                    </a:lnTo>
                    <a:lnTo>
                      <a:pt x="21554" y="8203"/>
                    </a:lnTo>
                    <a:lnTo>
                      <a:pt x="21554" y="8071"/>
                    </a:lnTo>
                    <a:lnTo>
                      <a:pt x="21600" y="7873"/>
                    </a:lnTo>
                    <a:lnTo>
                      <a:pt x="21600" y="7740"/>
                    </a:lnTo>
                    <a:lnTo>
                      <a:pt x="21600" y="7608"/>
                    </a:lnTo>
                    <a:lnTo>
                      <a:pt x="21554" y="7608"/>
                    </a:lnTo>
                    <a:lnTo>
                      <a:pt x="21509" y="7674"/>
                    </a:lnTo>
                    <a:lnTo>
                      <a:pt x="21417" y="7873"/>
                    </a:lnTo>
                    <a:lnTo>
                      <a:pt x="21371" y="8005"/>
                    </a:lnTo>
                    <a:lnTo>
                      <a:pt x="21189" y="8270"/>
                    </a:lnTo>
                    <a:lnTo>
                      <a:pt x="21143" y="8336"/>
                    </a:lnTo>
                    <a:lnTo>
                      <a:pt x="21143" y="8270"/>
                    </a:lnTo>
                    <a:lnTo>
                      <a:pt x="21006" y="8468"/>
                    </a:lnTo>
                    <a:lnTo>
                      <a:pt x="20914" y="8600"/>
                    </a:lnTo>
                    <a:lnTo>
                      <a:pt x="20777" y="8733"/>
                    </a:lnTo>
                    <a:lnTo>
                      <a:pt x="20640" y="8931"/>
                    </a:lnTo>
                    <a:lnTo>
                      <a:pt x="20526" y="9130"/>
                    </a:lnTo>
                    <a:lnTo>
                      <a:pt x="20434" y="9196"/>
                    </a:lnTo>
                    <a:lnTo>
                      <a:pt x="20343" y="9196"/>
                    </a:lnTo>
                    <a:lnTo>
                      <a:pt x="19703" y="9460"/>
                    </a:lnTo>
                    <a:lnTo>
                      <a:pt x="19566" y="9593"/>
                    </a:lnTo>
                    <a:lnTo>
                      <a:pt x="19520" y="9593"/>
                    </a:lnTo>
                    <a:lnTo>
                      <a:pt x="19566" y="9460"/>
                    </a:lnTo>
                    <a:lnTo>
                      <a:pt x="19611" y="9394"/>
                    </a:lnTo>
                    <a:lnTo>
                      <a:pt x="19703" y="9328"/>
                    </a:lnTo>
                    <a:lnTo>
                      <a:pt x="19749" y="9196"/>
                    </a:lnTo>
                    <a:lnTo>
                      <a:pt x="19749" y="9130"/>
                    </a:lnTo>
                    <a:lnTo>
                      <a:pt x="19703" y="9063"/>
                    </a:lnTo>
                    <a:lnTo>
                      <a:pt x="19474" y="8865"/>
                    </a:lnTo>
                    <a:lnTo>
                      <a:pt x="19154" y="8600"/>
                    </a:lnTo>
                    <a:lnTo>
                      <a:pt x="19017" y="8600"/>
                    </a:lnTo>
                    <a:lnTo>
                      <a:pt x="18880" y="8666"/>
                    </a:lnTo>
                    <a:lnTo>
                      <a:pt x="18834" y="8534"/>
                    </a:lnTo>
                    <a:lnTo>
                      <a:pt x="18789" y="8468"/>
                    </a:lnTo>
                    <a:lnTo>
                      <a:pt x="18743" y="8534"/>
                    </a:lnTo>
                    <a:lnTo>
                      <a:pt x="18743" y="8600"/>
                    </a:lnTo>
                    <a:lnTo>
                      <a:pt x="18743" y="8666"/>
                    </a:lnTo>
                    <a:lnTo>
                      <a:pt x="18697" y="8600"/>
                    </a:lnTo>
                    <a:lnTo>
                      <a:pt x="18651" y="8468"/>
                    </a:lnTo>
                    <a:lnTo>
                      <a:pt x="18560" y="8203"/>
                    </a:lnTo>
                    <a:lnTo>
                      <a:pt x="18469" y="7873"/>
                    </a:lnTo>
                    <a:lnTo>
                      <a:pt x="18377" y="7608"/>
                    </a:lnTo>
                    <a:lnTo>
                      <a:pt x="18240" y="7476"/>
                    </a:lnTo>
                    <a:lnTo>
                      <a:pt x="18103" y="7409"/>
                    </a:lnTo>
                    <a:lnTo>
                      <a:pt x="18057" y="7476"/>
                    </a:lnTo>
                    <a:lnTo>
                      <a:pt x="18011" y="7409"/>
                    </a:lnTo>
                    <a:lnTo>
                      <a:pt x="17966" y="7211"/>
                    </a:lnTo>
                    <a:lnTo>
                      <a:pt x="17966" y="7013"/>
                    </a:lnTo>
                    <a:lnTo>
                      <a:pt x="17874" y="6748"/>
                    </a:lnTo>
                    <a:lnTo>
                      <a:pt x="17829" y="6483"/>
                    </a:lnTo>
                    <a:lnTo>
                      <a:pt x="17874" y="6483"/>
                    </a:lnTo>
                    <a:lnTo>
                      <a:pt x="17920" y="6483"/>
                    </a:lnTo>
                    <a:lnTo>
                      <a:pt x="17829" y="6351"/>
                    </a:lnTo>
                    <a:lnTo>
                      <a:pt x="17783" y="6285"/>
                    </a:lnTo>
                    <a:lnTo>
                      <a:pt x="17783" y="6153"/>
                    </a:lnTo>
                    <a:lnTo>
                      <a:pt x="17783" y="6086"/>
                    </a:lnTo>
                    <a:lnTo>
                      <a:pt x="17646" y="5954"/>
                    </a:lnTo>
                    <a:lnTo>
                      <a:pt x="17554" y="5888"/>
                    </a:lnTo>
                    <a:lnTo>
                      <a:pt x="17463" y="5822"/>
                    </a:lnTo>
                    <a:lnTo>
                      <a:pt x="17371" y="5756"/>
                    </a:lnTo>
                    <a:lnTo>
                      <a:pt x="17371" y="5623"/>
                    </a:lnTo>
                    <a:lnTo>
                      <a:pt x="17371" y="5557"/>
                    </a:lnTo>
                    <a:lnTo>
                      <a:pt x="17371" y="5392"/>
                    </a:lnTo>
                    <a:lnTo>
                      <a:pt x="17371" y="5326"/>
                    </a:lnTo>
                    <a:lnTo>
                      <a:pt x="17303" y="5259"/>
                    </a:lnTo>
                    <a:lnTo>
                      <a:pt x="17257" y="5193"/>
                    </a:lnTo>
                    <a:lnTo>
                      <a:pt x="17120" y="5127"/>
                    </a:lnTo>
                    <a:lnTo>
                      <a:pt x="17029" y="4929"/>
                    </a:lnTo>
                    <a:lnTo>
                      <a:pt x="16983" y="4862"/>
                    </a:lnTo>
                    <a:lnTo>
                      <a:pt x="16983" y="4730"/>
                    </a:lnTo>
                    <a:lnTo>
                      <a:pt x="16937" y="4598"/>
                    </a:lnTo>
                    <a:lnTo>
                      <a:pt x="16800" y="4466"/>
                    </a:lnTo>
                    <a:lnTo>
                      <a:pt x="16709" y="4267"/>
                    </a:lnTo>
                    <a:lnTo>
                      <a:pt x="16709" y="4135"/>
                    </a:lnTo>
                    <a:lnTo>
                      <a:pt x="16480" y="3738"/>
                    </a:lnTo>
                    <a:lnTo>
                      <a:pt x="16526" y="3672"/>
                    </a:lnTo>
                    <a:lnTo>
                      <a:pt x="16389" y="3539"/>
                    </a:lnTo>
                    <a:lnTo>
                      <a:pt x="16251" y="3407"/>
                    </a:lnTo>
                    <a:lnTo>
                      <a:pt x="16160" y="3209"/>
                    </a:lnTo>
                    <a:lnTo>
                      <a:pt x="16069" y="2944"/>
                    </a:lnTo>
                    <a:lnTo>
                      <a:pt x="15840" y="2018"/>
                    </a:lnTo>
                    <a:lnTo>
                      <a:pt x="15703" y="2018"/>
                    </a:lnTo>
                    <a:lnTo>
                      <a:pt x="15566" y="2084"/>
                    </a:lnTo>
                    <a:close/>
                    <a:moveTo>
                      <a:pt x="3726" y="13727"/>
                    </a:moveTo>
                    <a:lnTo>
                      <a:pt x="3726" y="13727"/>
                    </a:lnTo>
                    <a:lnTo>
                      <a:pt x="3680" y="13727"/>
                    </a:lnTo>
                    <a:lnTo>
                      <a:pt x="3634" y="13661"/>
                    </a:lnTo>
                    <a:lnTo>
                      <a:pt x="3634" y="13463"/>
                    </a:lnTo>
                    <a:lnTo>
                      <a:pt x="3680" y="13330"/>
                    </a:lnTo>
                    <a:lnTo>
                      <a:pt x="3680" y="13529"/>
                    </a:lnTo>
                    <a:lnTo>
                      <a:pt x="3726" y="13727"/>
                    </a:lnTo>
                    <a:close/>
                    <a:moveTo>
                      <a:pt x="10354" y="12404"/>
                    </a:moveTo>
                    <a:lnTo>
                      <a:pt x="10354" y="12404"/>
                    </a:lnTo>
                    <a:lnTo>
                      <a:pt x="10217" y="12074"/>
                    </a:lnTo>
                    <a:lnTo>
                      <a:pt x="10171" y="11941"/>
                    </a:lnTo>
                    <a:lnTo>
                      <a:pt x="10217" y="11875"/>
                    </a:lnTo>
                    <a:lnTo>
                      <a:pt x="10309" y="11809"/>
                    </a:lnTo>
                    <a:lnTo>
                      <a:pt x="10354" y="11875"/>
                    </a:lnTo>
                    <a:lnTo>
                      <a:pt x="10354" y="12007"/>
                    </a:lnTo>
                    <a:lnTo>
                      <a:pt x="10446" y="12074"/>
                    </a:lnTo>
                    <a:lnTo>
                      <a:pt x="10446" y="12140"/>
                    </a:lnTo>
                    <a:lnTo>
                      <a:pt x="10491" y="12206"/>
                    </a:lnTo>
                    <a:lnTo>
                      <a:pt x="10537" y="12140"/>
                    </a:lnTo>
                    <a:lnTo>
                      <a:pt x="10583" y="12140"/>
                    </a:lnTo>
                    <a:lnTo>
                      <a:pt x="10811" y="12206"/>
                    </a:lnTo>
                    <a:lnTo>
                      <a:pt x="10583" y="12404"/>
                    </a:lnTo>
                    <a:lnTo>
                      <a:pt x="10446" y="12470"/>
                    </a:lnTo>
                    <a:lnTo>
                      <a:pt x="10354" y="12404"/>
                    </a:lnTo>
                    <a:close/>
                    <a:moveTo>
                      <a:pt x="15657" y="17928"/>
                    </a:moveTo>
                    <a:lnTo>
                      <a:pt x="15657" y="17928"/>
                    </a:lnTo>
                    <a:lnTo>
                      <a:pt x="15611" y="17928"/>
                    </a:lnTo>
                    <a:lnTo>
                      <a:pt x="15566" y="17928"/>
                    </a:lnTo>
                    <a:lnTo>
                      <a:pt x="15429" y="17796"/>
                    </a:lnTo>
                    <a:lnTo>
                      <a:pt x="15337" y="17664"/>
                    </a:lnTo>
                    <a:lnTo>
                      <a:pt x="15291" y="17531"/>
                    </a:lnTo>
                    <a:lnTo>
                      <a:pt x="15291" y="17399"/>
                    </a:lnTo>
                    <a:lnTo>
                      <a:pt x="15291" y="17134"/>
                    </a:lnTo>
                    <a:lnTo>
                      <a:pt x="15337" y="16936"/>
                    </a:lnTo>
                    <a:lnTo>
                      <a:pt x="15337" y="16870"/>
                    </a:lnTo>
                    <a:lnTo>
                      <a:pt x="15383" y="16804"/>
                    </a:lnTo>
                    <a:lnTo>
                      <a:pt x="15429" y="16870"/>
                    </a:lnTo>
                    <a:lnTo>
                      <a:pt x="15429" y="16936"/>
                    </a:lnTo>
                    <a:lnTo>
                      <a:pt x="15474" y="17068"/>
                    </a:lnTo>
                    <a:lnTo>
                      <a:pt x="15657" y="17598"/>
                    </a:lnTo>
                    <a:lnTo>
                      <a:pt x="15703" y="17664"/>
                    </a:lnTo>
                    <a:lnTo>
                      <a:pt x="15749" y="17796"/>
                    </a:lnTo>
                    <a:lnTo>
                      <a:pt x="15703" y="17862"/>
                    </a:lnTo>
                    <a:lnTo>
                      <a:pt x="15657" y="17928"/>
                    </a:lnTo>
                    <a:close/>
                    <a:moveTo>
                      <a:pt x="16526" y="18458"/>
                    </a:moveTo>
                    <a:lnTo>
                      <a:pt x="16526" y="18458"/>
                    </a:lnTo>
                    <a:lnTo>
                      <a:pt x="16480" y="18524"/>
                    </a:lnTo>
                    <a:lnTo>
                      <a:pt x="16389" y="18458"/>
                    </a:lnTo>
                    <a:lnTo>
                      <a:pt x="16389" y="18391"/>
                    </a:lnTo>
                    <a:lnTo>
                      <a:pt x="16389" y="18259"/>
                    </a:lnTo>
                    <a:lnTo>
                      <a:pt x="16480" y="18061"/>
                    </a:lnTo>
                    <a:lnTo>
                      <a:pt x="16480" y="17730"/>
                    </a:lnTo>
                    <a:lnTo>
                      <a:pt x="16526" y="18061"/>
                    </a:lnTo>
                    <a:lnTo>
                      <a:pt x="16571" y="18259"/>
                    </a:lnTo>
                    <a:lnTo>
                      <a:pt x="16526" y="18458"/>
                    </a:lnTo>
                    <a:close/>
                    <a:moveTo>
                      <a:pt x="17120" y="15150"/>
                    </a:moveTo>
                    <a:lnTo>
                      <a:pt x="17120" y="15150"/>
                    </a:lnTo>
                    <a:lnTo>
                      <a:pt x="17166" y="15150"/>
                    </a:lnTo>
                    <a:lnTo>
                      <a:pt x="17029" y="15216"/>
                    </a:lnTo>
                    <a:lnTo>
                      <a:pt x="16937" y="15348"/>
                    </a:lnTo>
                    <a:lnTo>
                      <a:pt x="16891" y="15481"/>
                    </a:lnTo>
                    <a:lnTo>
                      <a:pt x="16846" y="15613"/>
                    </a:lnTo>
                    <a:lnTo>
                      <a:pt x="16754" y="15679"/>
                    </a:lnTo>
                    <a:lnTo>
                      <a:pt x="16663" y="15811"/>
                    </a:lnTo>
                    <a:lnTo>
                      <a:pt x="16709" y="15811"/>
                    </a:lnTo>
                    <a:lnTo>
                      <a:pt x="16754" y="15877"/>
                    </a:lnTo>
                    <a:lnTo>
                      <a:pt x="16800" y="15877"/>
                    </a:lnTo>
                    <a:lnTo>
                      <a:pt x="16663" y="16010"/>
                    </a:lnTo>
                    <a:lnTo>
                      <a:pt x="16571" y="16142"/>
                    </a:lnTo>
                    <a:lnTo>
                      <a:pt x="16434" y="16274"/>
                    </a:lnTo>
                    <a:lnTo>
                      <a:pt x="16434" y="16208"/>
                    </a:lnTo>
                    <a:lnTo>
                      <a:pt x="16434" y="16142"/>
                    </a:lnTo>
                    <a:lnTo>
                      <a:pt x="16297" y="16142"/>
                    </a:lnTo>
                    <a:lnTo>
                      <a:pt x="16160" y="16142"/>
                    </a:lnTo>
                    <a:lnTo>
                      <a:pt x="16251" y="15811"/>
                    </a:lnTo>
                    <a:lnTo>
                      <a:pt x="16297" y="15547"/>
                    </a:lnTo>
                    <a:lnTo>
                      <a:pt x="16434" y="15414"/>
                    </a:lnTo>
                    <a:lnTo>
                      <a:pt x="16663" y="15282"/>
                    </a:lnTo>
                    <a:lnTo>
                      <a:pt x="17120" y="15150"/>
                    </a:lnTo>
                    <a:close/>
                    <a:moveTo>
                      <a:pt x="16114" y="6880"/>
                    </a:moveTo>
                    <a:lnTo>
                      <a:pt x="16114" y="6880"/>
                    </a:lnTo>
                    <a:lnTo>
                      <a:pt x="16114" y="6748"/>
                    </a:lnTo>
                    <a:lnTo>
                      <a:pt x="16206" y="6616"/>
                    </a:lnTo>
                    <a:lnTo>
                      <a:pt x="16251" y="6549"/>
                    </a:lnTo>
                    <a:lnTo>
                      <a:pt x="16297" y="6417"/>
                    </a:lnTo>
                    <a:lnTo>
                      <a:pt x="16343" y="6417"/>
                    </a:lnTo>
                    <a:lnTo>
                      <a:pt x="16480" y="6285"/>
                    </a:lnTo>
                    <a:lnTo>
                      <a:pt x="16480" y="6086"/>
                    </a:lnTo>
                    <a:lnTo>
                      <a:pt x="16480" y="5689"/>
                    </a:lnTo>
                    <a:lnTo>
                      <a:pt x="16571" y="5954"/>
                    </a:lnTo>
                    <a:lnTo>
                      <a:pt x="16571" y="6219"/>
                    </a:lnTo>
                    <a:lnTo>
                      <a:pt x="16480" y="6219"/>
                    </a:lnTo>
                    <a:lnTo>
                      <a:pt x="16434" y="6351"/>
                    </a:lnTo>
                    <a:lnTo>
                      <a:pt x="16389" y="6483"/>
                    </a:lnTo>
                    <a:lnTo>
                      <a:pt x="16343" y="6483"/>
                    </a:lnTo>
                    <a:lnTo>
                      <a:pt x="16343" y="6417"/>
                    </a:lnTo>
                    <a:lnTo>
                      <a:pt x="16251" y="6549"/>
                    </a:lnTo>
                    <a:lnTo>
                      <a:pt x="16069" y="7013"/>
                    </a:lnTo>
                    <a:lnTo>
                      <a:pt x="16114" y="6880"/>
                    </a:lnTo>
                    <a:close/>
                    <a:moveTo>
                      <a:pt x="16114" y="6880"/>
                    </a:moveTo>
                  </a:path>
                </a:pathLst>
              </a:custGeom>
              <a:grpFill/>
              <a:ln>
                <a:noFill/>
              </a:ln>
            </p:spPr>
            <p:txBody>
              <a:bodyPr anchor="ctr"/>
              <a:p>
                <a:pPr algn="ctr"/>
              </a:p>
            </p:txBody>
          </p:sp>
          <p:sp>
            <p:nvSpPr>
              <p:cNvPr id="85" name="Freeform: Shape 49"/>
              <p:cNvSpPr/>
              <p:nvPr/>
            </p:nvSpPr>
            <p:spPr bwMode="auto">
              <a:xfrm>
                <a:off x="6011" y="1952"/>
                <a:ext cx="64" cy="16"/>
              </a:xfrm>
              <a:custGeom>
                <a:avLst/>
                <a:gdLst/>
                <a:ahLst/>
                <a:cxnLst/>
                <a:rect l="0" t="0" r="r" b="b"/>
                <a:pathLst>
                  <a:path w="21600" h="21600">
                    <a:moveTo>
                      <a:pt x="0" y="0"/>
                    </a:moveTo>
                    <a:lnTo>
                      <a:pt x="0" y="0"/>
                    </a:lnTo>
                    <a:lnTo>
                      <a:pt x="21600" y="21600"/>
                    </a:lnTo>
                    <a:lnTo>
                      <a:pt x="16200" y="21600"/>
                    </a:lnTo>
                    <a:lnTo>
                      <a:pt x="5400" y="0"/>
                    </a:lnTo>
                    <a:lnTo>
                      <a:pt x="0" y="0"/>
                    </a:lnTo>
                    <a:close/>
                    <a:moveTo>
                      <a:pt x="0" y="0"/>
                    </a:moveTo>
                  </a:path>
                </a:pathLst>
              </a:custGeom>
              <a:grpFill/>
              <a:ln>
                <a:noFill/>
              </a:ln>
            </p:spPr>
            <p:txBody>
              <a:bodyPr anchor="ctr"/>
              <a:p>
                <a:pPr algn="ctr"/>
              </a:p>
            </p:txBody>
          </p:sp>
          <p:sp>
            <p:nvSpPr>
              <p:cNvPr id="86" name="Freeform: Shape 50"/>
              <p:cNvSpPr/>
              <p:nvPr/>
            </p:nvSpPr>
            <p:spPr bwMode="auto">
              <a:xfrm>
                <a:off x="7468" y="728"/>
                <a:ext cx="48" cy="16"/>
              </a:xfrm>
              <a:custGeom>
                <a:avLst/>
                <a:gdLst/>
                <a:ahLst/>
                <a:cxnLst/>
                <a:rect l="0" t="0" r="r" b="b"/>
                <a:pathLst>
                  <a:path w="21600" h="21600">
                    <a:moveTo>
                      <a:pt x="21600" y="21600"/>
                    </a:moveTo>
                    <a:lnTo>
                      <a:pt x="21600" y="21600"/>
                    </a:lnTo>
                    <a:lnTo>
                      <a:pt x="0" y="0"/>
                    </a:lnTo>
                    <a:lnTo>
                      <a:pt x="21600" y="21600"/>
                    </a:lnTo>
                    <a:close/>
                    <a:moveTo>
                      <a:pt x="21600" y="21600"/>
                    </a:moveTo>
                  </a:path>
                </a:pathLst>
              </a:custGeom>
              <a:grpFill/>
              <a:ln>
                <a:noFill/>
              </a:ln>
            </p:spPr>
            <p:txBody>
              <a:bodyPr anchor="ctr"/>
              <a:p>
                <a:pPr algn="ctr"/>
              </a:p>
            </p:txBody>
          </p:sp>
          <p:sp>
            <p:nvSpPr>
              <p:cNvPr id="87" name="Freeform: Shape 51"/>
              <p:cNvSpPr/>
              <p:nvPr/>
            </p:nvSpPr>
            <p:spPr bwMode="auto">
              <a:xfrm>
                <a:off x="6163" y="5192"/>
                <a:ext cx="80" cy="16"/>
              </a:xfrm>
              <a:custGeom>
                <a:avLst/>
                <a:gdLst/>
                <a:ahLst/>
                <a:cxnLst/>
                <a:rect l="0" t="0" r="r" b="b"/>
                <a:pathLst>
                  <a:path w="21600" h="21600">
                    <a:moveTo>
                      <a:pt x="21600" y="21600"/>
                    </a:moveTo>
                    <a:lnTo>
                      <a:pt x="21600" y="21600"/>
                    </a:lnTo>
                    <a:lnTo>
                      <a:pt x="0" y="0"/>
                    </a:lnTo>
                    <a:lnTo>
                      <a:pt x="8640" y="0"/>
                    </a:lnTo>
                    <a:lnTo>
                      <a:pt x="21600" y="21600"/>
                    </a:lnTo>
                    <a:close/>
                    <a:moveTo>
                      <a:pt x="21600" y="21600"/>
                    </a:moveTo>
                  </a:path>
                </a:pathLst>
              </a:custGeom>
              <a:grpFill/>
              <a:ln>
                <a:noFill/>
              </a:ln>
            </p:spPr>
            <p:txBody>
              <a:bodyPr anchor="ctr"/>
              <a:p>
                <a:pPr algn="ctr"/>
              </a:p>
            </p:txBody>
          </p:sp>
          <p:sp>
            <p:nvSpPr>
              <p:cNvPr id="88" name="Freeform: Shape 52"/>
              <p:cNvSpPr/>
              <p:nvPr/>
            </p:nvSpPr>
            <p:spPr bwMode="auto">
              <a:xfrm>
                <a:off x="10742" y="5705"/>
                <a:ext cx="32" cy="64"/>
              </a:xfrm>
              <a:custGeom>
                <a:avLst/>
                <a:gdLst/>
                <a:ahLst/>
                <a:cxnLst/>
                <a:rect l="0" t="0" r="r" b="b"/>
                <a:pathLst>
                  <a:path w="21600" h="21600">
                    <a:moveTo>
                      <a:pt x="10800" y="16200"/>
                    </a:moveTo>
                    <a:lnTo>
                      <a:pt x="10800" y="16200"/>
                    </a:lnTo>
                    <a:lnTo>
                      <a:pt x="21600" y="0"/>
                    </a:lnTo>
                    <a:lnTo>
                      <a:pt x="0" y="21600"/>
                    </a:lnTo>
                    <a:lnTo>
                      <a:pt x="10800" y="16200"/>
                    </a:lnTo>
                    <a:close/>
                    <a:moveTo>
                      <a:pt x="10800" y="16200"/>
                    </a:moveTo>
                  </a:path>
                </a:pathLst>
              </a:custGeom>
              <a:grpFill/>
              <a:ln>
                <a:noFill/>
              </a:ln>
            </p:spPr>
            <p:txBody>
              <a:bodyPr anchor="ctr"/>
              <a:p>
                <a:pPr algn="ctr"/>
              </a:p>
            </p:txBody>
          </p:sp>
          <p:sp>
            <p:nvSpPr>
              <p:cNvPr id="89" name="Freeform: Shape 53"/>
              <p:cNvSpPr/>
              <p:nvPr/>
            </p:nvSpPr>
            <p:spPr bwMode="auto">
              <a:xfrm>
                <a:off x="3530" y="16"/>
                <a:ext cx="7612" cy="8089"/>
              </a:xfrm>
              <a:custGeom>
                <a:avLst/>
                <a:gdLst/>
                <a:ahLst/>
                <a:cxnLst/>
                <a:rect l="0" t="0" r="r" b="b"/>
                <a:pathLst>
                  <a:path w="21600" h="21600">
                    <a:moveTo>
                      <a:pt x="21509" y="12862"/>
                    </a:moveTo>
                    <a:lnTo>
                      <a:pt x="21509" y="12862"/>
                    </a:lnTo>
                    <a:lnTo>
                      <a:pt x="21464" y="12734"/>
                    </a:lnTo>
                    <a:lnTo>
                      <a:pt x="21418" y="12093"/>
                    </a:lnTo>
                    <a:lnTo>
                      <a:pt x="21418" y="12007"/>
                    </a:lnTo>
                    <a:lnTo>
                      <a:pt x="21418" y="11964"/>
                    </a:lnTo>
                    <a:lnTo>
                      <a:pt x="21418" y="12007"/>
                    </a:lnTo>
                    <a:lnTo>
                      <a:pt x="21418" y="11922"/>
                    </a:lnTo>
                    <a:lnTo>
                      <a:pt x="21418" y="11751"/>
                    </a:lnTo>
                    <a:lnTo>
                      <a:pt x="21237" y="11024"/>
                    </a:lnTo>
                    <a:lnTo>
                      <a:pt x="21009" y="10319"/>
                    </a:lnTo>
                    <a:lnTo>
                      <a:pt x="20737" y="9636"/>
                    </a:lnTo>
                    <a:lnTo>
                      <a:pt x="20464" y="8952"/>
                    </a:lnTo>
                    <a:lnTo>
                      <a:pt x="20124" y="8354"/>
                    </a:lnTo>
                    <a:lnTo>
                      <a:pt x="19806" y="7755"/>
                    </a:lnTo>
                    <a:lnTo>
                      <a:pt x="19442" y="7136"/>
                    </a:lnTo>
                    <a:lnTo>
                      <a:pt x="19079" y="6580"/>
                    </a:lnTo>
                    <a:lnTo>
                      <a:pt x="18670" y="6025"/>
                    </a:lnTo>
                    <a:lnTo>
                      <a:pt x="18216" y="5512"/>
                    </a:lnTo>
                    <a:lnTo>
                      <a:pt x="17762" y="4999"/>
                    </a:lnTo>
                    <a:lnTo>
                      <a:pt x="17262" y="4487"/>
                    </a:lnTo>
                    <a:lnTo>
                      <a:pt x="16421" y="3739"/>
                    </a:lnTo>
                    <a:lnTo>
                      <a:pt x="15513" y="3012"/>
                    </a:lnTo>
                    <a:lnTo>
                      <a:pt x="14559" y="2372"/>
                    </a:lnTo>
                    <a:lnTo>
                      <a:pt x="13537" y="1816"/>
                    </a:lnTo>
                    <a:lnTo>
                      <a:pt x="12538" y="1282"/>
                    </a:lnTo>
                    <a:lnTo>
                      <a:pt x="11447" y="855"/>
                    </a:lnTo>
                    <a:lnTo>
                      <a:pt x="10334" y="513"/>
                    </a:lnTo>
                    <a:lnTo>
                      <a:pt x="9199" y="256"/>
                    </a:lnTo>
                    <a:lnTo>
                      <a:pt x="8199" y="85"/>
                    </a:lnTo>
                    <a:lnTo>
                      <a:pt x="7268" y="0"/>
                    </a:lnTo>
                    <a:lnTo>
                      <a:pt x="8063" y="128"/>
                    </a:lnTo>
                    <a:lnTo>
                      <a:pt x="8426" y="171"/>
                    </a:lnTo>
                    <a:lnTo>
                      <a:pt x="8790" y="299"/>
                    </a:lnTo>
                    <a:lnTo>
                      <a:pt x="9380" y="427"/>
                    </a:lnTo>
                    <a:lnTo>
                      <a:pt x="9471" y="470"/>
                    </a:lnTo>
                    <a:lnTo>
                      <a:pt x="9517" y="555"/>
                    </a:lnTo>
                    <a:lnTo>
                      <a:pt x="9653" y="641"/>
                    </a:lnTo>
                    <a:lnTo>
                      <a:pt x="9789" y="684"/>
                    </a:lnTo>
                    <a:lnTo>
                      <a:pt x="10107" y="769"/>
                    </a:lnTo>
                    <a:lnTo>
                      <a:pt x="10153" y="769"/>
                    </a:lnTo>
                    <a:lnTo>
                      <a:pt x="10380" y="897"/>
                    </a:lnTo>
                    <a:lnTo>
                      <a:pt x="10516" y="983"/>
                    </a:lnTo>
                    <a:lnTo>
                      <a:pt x="10902" y="1068"/>
                    </a:lnTo>
                    <a:lnTo>
                      <a:pt x="10902" y="1111"/>
                    </a:lnTo>
                    <a:lnTo>
                      <a:pt x="10857" y="1196"/>
                    </a:lnTo>
                    <a:lnTo>
                      <a:pt x="10766" y="1282"/>
                    </a:lnTo>
                    <a:lnTo>
                      <a:pt x="10811" y="1389"/>
                    </a:lnTo>
                    <a:lnTo>
                      <a:pt x="10857" y="1431"/>
                    </a:lnTo>
                    <a:lnTo>
                      <a:pt x="10766" y="1431"/>
                    </a:lnTo>
                    <a:lnTo>
                      <a:pt x="10721" y="1389"/>
                    </a:lnTo>
                    <a:lnTo>
                      <a:pt x="10902" y="1517"/>
                    </a:lnTo>
                    <a:lnTo>
                      <a:pt x="10993" y="1560"/>
                    </a:lnTo>
                    <a:lnTo>
                      <a:pt x="11038" y="1602"/>
                    </a:lnTo>
                    <a:lnTo>
                      <a:pt x="10993" y="1645"/>
                    </a:lnTo>
                    <a:lnTo>
                      <a:pt x="10948" y="1602"/>
                    </a:lnTo>
                    <a:lnTo>
                      <a:pt x="10811" y="1602"/>
                    </a:lnTo>
                    <a:lnTo>
                      <a:pt x="10857" y="1645"/>
                    </a:lnTo>
                    <a:lnTo>
                      <a:pt x="10993" y="1731"/>
                    </a:lnTo>
                    <a:lnTo>
                      <a:pt x="11175" y="1859"/>
                    </a:lnTo>
                    <a:lnTo>
                      <a:pt x="11175" y="1901"/>
                    </a:lnTo>
                    <a:lnTo>
                      <a:pt x="11311" y="1944"/>
                    </a:lnTo>
                    <a:lnTo>
                      <a:pt x="11175" y="1901"/>
                    </a:lnTo>
                    <a:lnTo>
                      <a:pt x="10721" y="1645"/>
                    </a:lnTo>
                    <a:lnTo>
                      <a:pt x="10471" y="1560"/>
                    </a:lnTo>
                    <a:lnTo>
                      <a:pt x="10334" y="1474"/>
                    </a:lnTo>
                    <a:lnTo>
                      <a:pt x="10016" y="1517"/>
                    </a:lnTo>
                    <a:lnTo>
                      <a:pt x="9835" y="1560"/>
                    </a:lnTo>
                    <a:lnTo>
                      <a:pt x="9789" y="1602"/>
                    </a:lnTo>
                    <a:lnTo>
                      <a:pt x="9789" y="1645"/>
                    </a:lnTo>
                    <a:lnTo>
                      <a:pt x="9880" y="1773"/>
                    </a:lnTo>
                    <a:lnTo>
                      <a:pt x="9971" y="1859"/>
                    </a:lnTo>
                    <a:lnTo>
                      <a:pt x="10153" y="1901"/>
                    </a:lnTo>
                    <a:lnTo>
                      <a:pt x="10289" y="1901"/>
                    </a:lnTo>
                    <a:lnTo>
                      <a:pt x="10334" y="1901"/>
                    </a:lnTo>
                    <a:lnTo>
                      <a:pt x="10630" y="1944"/>
                    </a:lnTo>
                    <a:lnTo>
                      <a:pt x="10471" y="1944"/>
                    </a:lnTo>
                    <a:lnTo>
                      <a:pt x="10334" y="1901"/>
                    </a:lnTo>
                    <a:lnTo>
                      <a:pt x="10289" y="1901"/>
                    </a:lnTo>
                    <a:lnTo>
                      <a:pt x="10244" y="1901"/>
                    </a:lnTo>
                    <a:lnTo>
                      <a:pt x="10244" y="1944"/>
                    </a:lnTo>
                    <a:lnTo>
                      <a:pt x="10289" y="1987"/>
                    </a:lnTo>
                    <a:lnTo>
                      <a:pt x="10380" y="2072"/>
                    </a:lnTo>
                    <a:lnTo>
                      <a:pt x="10425" y="2201"/>
                    </a:lnTo>
                    <a:lnTo>
                      <a:pt x="10471" y="2286"/>
                    </a:lnTo>
                    <a:lnTo>
                      <a:pt x="10562" y="2372"/>
                    </a:lnTo>
                    <a:lnTo>
                      <a:pt x="10721" y="2457"/>
                    </a:lnTo>
                    <a:lnTo>
                      <a:pt x="10675" y="2500"/>
                    </a:lnTo>
                    <a:lnTo>
                      <a:pt x="10948" y="2585"/>
                    </a:lnTo>
                    <a:lnTo>
                      <a:pt x="10948" y="2542"/>
                    </a:lnTo>
                    <a:lnTo>
                      <a:pt x="10993" y="2585"/>
                    </a:lnTo>
                    <a:lnTo>
                      <a:pt x="11220" y="2671"/>
                    </a:lnTo>
                    <a:lnTo>
                      <a:pt x="11038" y="2628"/>
                    </a:lnTo>
                    <a:lnTo>
                      <a:pt x="10993" y="2585"/>
                    </a:lnTo>
                    <a:lnTo>
                      <a:pt x="10948" y="2585"/>
                    </a:lnTo>
                    <a:lnTo>
                      <a:pt x="10902" y="2671"/>
                    </a:lnTo>
                    <a:lnTo>
                      <a:pt x="10902" y="2799"/>
                    </a:lnTo>
                    <a:lnTo>
                      <a:pt x="10993" y="2884"/>
                    </a:lnTo>
                    <a:lnTo>
                      <a:pt x="11084" y="2884"/>
                    </a:lnTo>
                    <a:lnTo>
                      <a:pt x="11356" y="2927"/>
                    </a:lnTo>
                    <a:lnTo>
                      <a:pt x="11584" y="2970"/>
                    </a:lnTo>
                    <a:lnTo>
                      <a:pt x="11629" y="2970"/>
                    </a:lnTo>
                    <a:lnTo>
                      <a:pt x="11720" y="3055"/>
                    </a:lnTo>
                    <a:lnTo>
                      <a:pt x="11856" y="3098"/>
                    </a:lnTo>
                    <a:lnTo>
                      <a:pt x="12038" y="3183"/>
                    </a:lnTo>
                    <a:lnTo>
                      <a:pt x="11992" y="3183"/>
                    </a:lnTo>
                    <a:lnTo>
                      <a:pt x="11856" y="3141"/>
                    </a:lnTo>
                    <a:lnTo>
                      <a:pt x="11538" y="3055"/>
                    </a:lnTo>
                    <a:lnTo>
                      <a:pt x="11356" y="3012"/>
                    </a:lnTo>
                    <a:lnTo>
                      <a:pt x="11266" y="3012"/>
                    </a:lnTo>
                    <a:lnTo>
                      <a:pt x="11220" y="3055"/>
                    </a:lnTo>
                    <a:lnTo>
                      <a:pt x="11175" y="3141"/>
                    </a:lnTo>
                    <a:lnTo>
                      <a:pt x="11220" y="3183"/>
                    </a:lnTo>
                    <a:lnTo>
                      <a:pt x="11266" y="3226"/>
                    </a:lnTo>
                    <a:lnTo>
                      <a:pt x="11356" y="3269"/>
                    </a:lnTo>
                    <a:lnTo>
                      <a:pt x="11629" y="3269"/>
                    </a:lnTo>
                    <a:lnTo>
                      <a:pt x="11629" y="3312"/>
                    </a:lnTo>
                    <a:lnTo>
                      <a:pt x="11584" y="3312"/>
                    </a:lnTo>
                    <a:lnTo>
                      <a:pt x="11402" y="3354"/>
                    </a:lnTo>
                    <a:lnTo>
                      <a:pt x="11220" y="3226"/>
                    </a:lnTo>
                    <a:lnTo>
                      <a:pt x="11084" y="3141"/>
                    </a:lnTo>
                    <a:lnTo>
                      <a:pt x="10993" y="3098"/>
                    </a:lnTo>
                    <a:lnTo>
                      <a:pt x="10948" y="3141"/>
                    </a:lnTo>
                    <a:lnTo>
                      <a:pt x="11038" y="3183"/>
                    </a:lnTo>
                    <a:lnTo>
                      <a:pt x="11175" y="3226"/>
                    </a:lnTo>
                    <a:lnTo>
                      <a:pt x="11220" y="3312"/>
                    </a:lnTo>
                    <a:lnTo>
                      <a:pt x="11266" y="3440"/>
                    </a:lnTo>
                    <a:lnTo>
                      <a:pt x="11402" y="3440"/>
                    </a:lnTo>
                    <a:lnTo>
                      <a:pt x="11538" y="3482"/>
                    </a:lnTo>
                    <a:lnTo>
                      <a:pt x="11629" y="3525"/>
                    </a:lnTo>
                    <a:lnTo>
                      <a:pt x="11765" y="3653"/>
                    </a:lnTo>
                    <a:lnTo>
                      <a:pt x="11902" y="3739"/>
                    </a:lnTo>
                    <a:lnTo>
                      <a:pt x="11992" y="3739"/>
                    </a:lnTo>
                    <a:lnTo>
                      <a:pt x="12038" y="3739"/>
                    </a:lnTo>
                    <a:lnTo>
                      <a:pt x="12083" y="3696"/>
                    </a:lnTo>
                    <a:lnTo>
                      <a:pt x="12129" y="3653"/>
                    </a:lnTo>
                    <a:lnTo>
                      <a:pt x="12174" y="3611"/>
                    </a:lnTo>
                    <a:lnTo>
                      <a:pt x="12356" y="3611"/>
                    </a:lnTo>
                    <a:lnTo>
                      <a:pt x="12401" y="3653"/>
                    </a:lnTo>
                    <a:lnTo>
                      <a:pt x="12447" y="3739"/>
                    </a:lnTo>
                    <a:lnTo>
                      <a:pt x="12538" y="3782"/>
                    </a:lnTo>
                    <a:lnTo>
                      <a:pt x="12583" y="3782"/>
                    </a:lnTo>
                    <a:lnTo>
                      <a:pt x="12628" y="3739"/>
                    </a:lnTo>
                    <a:lnTo>
                      <a:pt x="12583" y="3782"/>
                    </a:lnTo>
                    <a:lnTo>
                      <a:pt x="12492" y="3824"/>
                    </a:lnTo>
                    <a:lnTo>
                      <a:pt x="12356" y="3696"/>
                    </a:lnTo>
                    <a:lnTo>
                      <a:pt x="12220" y="3653"/>
                    </a:lnTo>
                    <a:lnTo>
                      <a:pt x="12129" y="3653"/>
                    </a:lnTo>
                    <a:lnTo>
                      <a:pt x="12083" y="3696"/>
                    </a:lnTo>
                    <a:lnTo>
                      <a:pt x="12129" y="3782"/>
                    </a:lnTo>
                    <a:lnTo>
                      <a:pt x="12174" y="3824"/>
                    </a:lnTo>
                    <a:lnTo>
                      <a:pt x="12265" y="3867"/>
                    </a:lnTo>
                    <a:lnTo>
                      <a:pt x="12447" y="3953"/>
                    </a:lnTo>
                    <a:lnTo>
                      <a:pt x="12583" y="4123"/>
                    </a:lnTo>
                    <a:lnTo>
                      <a:pt x="12628" y="4252"/>
                    </a:lnTo>
                    <a:lnTo>
                      <a:pt x="12674" y="4294"/>
                    </a:lnTo>
                    <a:lnTo>
                      <a:pt x="12674" y="4337"/>
                    </a:lnTo>
                    <a:lnTo>
                      <a:pt x="12583" y="4444"/>
                    </a:lnTo>
                    <a:lnTo>
                      <a:pt x="12492" y="4444"/>
                    </a:lnTo>
                    <a:lnTo>
                      <a:pt x="12401" y="4444"/>
                    </a:lnTo>
                    <a:lnTo>
                      <a:pt x="12356" y="4444"/>
                    </a:lnTo>
                    <a:lnTo>
                      <a:pt x="12401" y="4337"/>
                    </a:lnTo>
                    <a:lnTo>
                      <a:pt x="12447" y="4252"/>
                    </a:lnTo>
                    <a:lnTo>
                      <a:pt x="12401" y="4166"/>
                    </a:lnTo>
                    <a:lnTo>
                      <a:pt x="12356" y="4038"/>
                    </a:lnTo>
                    <a:lnTo>
                      <a:pt x="12129" y="3867"/>
                    </a:lnTo>
                    <a:lnTo>
                      <a:pt x="12038" y="3867"/>
                    </a:lnTo>
                    <a:lnTo>
                      <a:pt x="11947" y="3824"/>
                    </a:lnTo>
                    <a:lnTo>
                      <a:pt x="11584" y="3611"/>
                    </a:lnTo>
                    <a:lnTo>
                      <a:pt x="11447" y="3525"/>
                    </a:lnTo>
                    <a:lnTo>
                      <a:pt x="11311" y="3482"/>
                    </a:lnTo>
                    <a:lnTo>
                      <a:pt x="11220" y="3482"/>
                    </a:lnTo>
                    <a:lnTo>
                      <a:pt x="11038" y="3312"/>
                    </a:lnTo>
                    <a:lnTo>
                      <a:pt x="10993" y="3269"/>
                    </a:lnTo>
                    <a:lnTo>
                      <a:pt x="10902" y="3226"/>
                    </a:lnTo>
                    <a:lnTo>
                      <a:pt x="10811" y="3269"/>
                    </a:lnTo>
                    <a:lnTo>
                      <a:pt x="10766" y="3312"/>
                    </a:lnTo>
                    <a:lnTo>
                      <a:pt x="10766" y="3354"/>
                    </a:lnTo>
                    <a:lnTo>
                      <a:pt x="10766" y="3397"/>
                    </a:lnTo>
                    <a:lnTo>
                      <a:pt x="10902" y="3482"/>
                    </a:lnTo>
                    <a:lnTo>
                      <a:pt x="10993" y="3568"/>
                    </a:lnTo>
                    <a:lnTo>
                      <a:pt x="11038" y="3653"/>
                    </a:lnTo>
                    <a:lnTo>
                      <a:pt x="11084" y="3739"/>
                    </a:lnTo>
                    <a:lnTo>
                      <a:pt x="11129" y="3739"/>
                    </a:lnTo>
                    <a:lnTo>
                      <a:pt x="11220" y="3782"/>
                    </a:lnTo>
                    <a:lnTo>
                      <a:pt x="11720" y="4038"/>
                    </a:lnTo>
                    <a:lnTo>
                      <a:pt x="11811" y="3995"/>
                    </a:lnTo>
                    <a:lnTo>
                      <a:pt x="11765" y="4038"/>
                    </a:lnTo>
                    <a:lnTo>
                      <a:pt x="11720" y="4038"/>
                    </a:lnTo>
                    <a:lnTo>
                      <a:pt x="11447" y="4123"/>
                    </a:lnTo>
                    <a:lnTo>
                      <a:pt x="11311" y="4123"/>
                    </a:lnTo>
                    <a:lnTo>
                      <a:pt x="11266" y="4123"/>
                    </a:lnTo>
                    <a:lnTo>
                      <a:pt x="11175" y="4123"/>
                    </a:lnTo>
                    <a:lnTo>
                      <a:pt x="11038" y="4166"/>
                    </a:lnTo>
                    <a:lnTo>
                      <a:pt x="10993" y="4209"/>
                    </a:lnTo>
                    <a:lnTo>
                      <a:pt x="11038" y="4252"/>
                    </a:lnTo>
                    <a:lnTo>
                      <a:pt x="11175" y="4337"/>
                    </a:lnTo>
                    <a:lnTo>
                      <a:pt x="11266" y="4487"/>
                    </a:lnTo>
                    <a:lnTo>
                      <a:pt x="11311" y="4529"/>
                    </a:lnTo>
                    <a:lnTo>
                      <a:pt x="11311" y="4572"/>
                    </a:lnTo>
                    <a:lnTo>
                      <a:pt x="11220" y="4615"/>
                    </a:lnTo>
                    <a:lnTo>
                      <a:pt x="11084" y="4615"/>
                    </a:lnTo>
                    <a:lnTo>
                      <a:pt x="10993" y="4658"/>
                    </a:lnTo>
                    <a:lnTo>
                      <a:pt x="10948" y="4700"/>
                    </a:lnTo>
                    <a:lnTo>
                      <a:pt x="10902" y="4743"/>
                    </a:lnTo>
                    <a:lnTo>
                      <a:pt x="10857" y="4828"/>
                    </a:lnTo>
                    <a:lnTo>
                      <a:pt x="10857" y="4786"/>
                    </a:lnTo>
                    <a:lnTo>
                      <a:pt x="10811" y="4700"/>
                    </a:lnTo>
                    <a:lnTo>
                      <a:pt x="10766" y="4615"/>
                    </a:lnTo>
                    <a:lnTo>
                      <a:pt x="10721" y="4658"/>
                    </a:lnTo>
                    <a:lnTo>
                      <a:pt x="10675" y="4700"/>
                    </a:lnTo>
                    <a:lnTo>
                      <a:pt x="10675" y="4828"/>
                    </a:lnTo>
                    <a:lnTo>
                      <a:pt x="10425" y="5213"/>
                    </a:lnTo>
                    <a:lnTo>
                      <a:pt x="10425" y="5341"/>
                    </a:lnTo>
                    <a:lnTo>
                      <a:pt x="10425" y="5384"/>
                    </a:lnTo>
                    <a:lnTo>
                      <a:pt x="10380" y="5427"/>
                    </a:lnTo>
                    <a:lnTo>
                      <a:pt x="10334" y="5469"/>
                    </a:lnTo>
                    <a:lnTo>
                      <a:pt x="10244" y="5427"/>
                    </a:lnTo>
                    <a:lnTo>
                      <a:pt x="10153" y="5341"/>
                    </a:lnTo>
                    <a:lnTo>
                      <a:pt x="10198" y="5299"/>
                    </a:lnTo>
                    <a:lnTo>
                      <a:pt x="10244" y="5256"/>
                    </a:lnTo>
                    <a:lnTo>
                      <a:pt x="10289" y="5213"/>
                    </a:lnTo>
                    <a:lnTo>
                      <a:pt x="10289" y="5170"/>
                    </a:lnTo>
                    <a:lnTo>
                      <a:pt x="10198" y="5170"/>
                    </a:lnTo>
                    <a:lnTo>
                      <a:pt x="10107" y="5170"/>
                    </a:lnTo>
                    <a:lnTo>
                      <a:pt x="10016" y="5213"/>
                    </a:lnTo>
                    <a:lnTo>
                      <a:pt x="9971" y="5256"/>
                    </a:lnTo>
                    <a:lnTo>
                      <a:pt x="9971" y="5299"/>
                    </a:lnTo>
                    <a:lnTo>
                      <a:pt x="9971" y="5341"/>
                    </a:lnTo>
                    <a:lnTo>
                      <a:pt x="10062" y="5427"/>
                    </a:lnTo>
                    <a:lnTo>
                      <a:pt x="10244" y="5512"/>
                    </a:lnTo>
                    <a:lnTo>
                      <a:pt x="10289" y="5555"/>
                    </a:lnTo>
                    <a:lnTo>
                      <a:pt x="10244" y="5598"/>
                    </a:lnTo>
                    <a:lnTo>
                      <a:pt x="10153" y="5640"/>
                    </a:lnTo>
                    <a:lnTo>
                      <a:pt x="10016" y="5640"/>
                    </a:lnTo>
                    <a:lnTo>
                      <a:pt x="10016" y="5683"/>
                    </a:lnTo>
                    <a:lnTo>
                      <a:pt x="10016" y="5769"/>
                    </a:lnTo>
                    <a:lnTo>
                      <a:pt x="9880" y="5939"/>
                    </a:lnTo>
                    <a:lnTo>
                      <a:pt x="9926" y="6025"/>
                    </a:lnTo>
                    <a:lnTo>
                      <a:pt x="10016" y="6068"/>
                    </a:lnTo>
                    <a:lnTo>
                      <a:pt x="10107" y="6110"/>
                    </a:lnTo>
                    <a:lnTo>
                      <a:pt x="10107" y="6153"/>
                    </a:lnTo>
                    <a:lnTo>
                      <a:pt x="10062" y="6196"/>
                    </a:lnTo>
                    <a:lnTo>
                      <a:pt x="10016" y="6239"/>
                    </a:lnTo>
                    <a:lnTo>
                      <a:pt x="9835" y="6281"/>
                    </a:lnTo>
                    <a:lnTo>
                      <a:pt x="9835" y="6239"/>
                    </a:lnTo>
                    <a:lnTo>
                      <a:pt x="9835" y="6196"/>
                    </a:lnTo>
                    <a:lnTo>
                      <a:pt x="9698" y="6153"/>
                    </a:lnTo>
                    <a:lnTo>
                      <a:pt x="9562" y="6153"/>
                    </a:lnTo>
                    <a:lnTo>
                      <a:pt x="9562" y="6239"/>
                    </a:lnTo>
                    <a:lnTo>
                      <a:pt x="9608" y="6281"/>
                    </a:lnTo>
                    <a:lnTo>
                      <a:pt x="9744" y="6324"/>
                    </a:lnTo>
                    <a:lnTo>
                      <a:pt x="9880" y="6367"/>
                    </a:lnTo>
                    <a:lnTo>
                      <a:pt x="9926" y="6452"/>
                    </a:lnTo>
                    <a:lnTo>
                      <a:pt x="9926" y="6495"/>
                    </a:lnTo>
                    <a:lnTo>
                      <a:pt x="9880" y="6495"/>
                    </a:lnTo>
                    <a:lnTo>
                      <a:pt x="9789" y="6495"/>
                    </a:lnTo>
                    <a:lnTo>
                      <a:pt x="9698" y="6495"/>
                    </a:lnTo>
                    <a:lnTo>
                      <a:pt x="9517" y="6452"/>
                    </a:lnTo>
                    <a:lnTo>
                      <a:pt x="9380" y="6409"/>
                    </a:lnTo>
                    <a:lnTo>
                      <a:pt x="9290" y="6281"/>
                    </a:lnTo>
                    <a:lnTo>
                      <a:pt x="9199" y="6196"/>
                    </a:lnTo>
                    <a:lnTo>
                      <a:pt x="9244" y="6153"/>
                    </a:lnTo>
                    <a:lnTo>
                      <a:pt x="9244" y="6068"/>
                    </a:lnTo>
                    <a:lnTo>
                      <a:pt x="9199" y="6068"/>
                    </a:lnTo>
                    <a:lnTo>
                      <a:pt x="9153" y="6025"/>
                    </a:lnTo>
                    <a:lnTo>
                      <a:pt x="9108" y="6025"/>
                    </a:lnTo>
                    <a:lnTo>
                      <a:pt x="9108" y="5982"/>
                    </a:lnTo>
                    <a:lnTo>
                      <a:pt x="9153" y="5939"/>
                    </a:lnTo>
                    <a:lnTo>
                      <a:pt x="9244" y="5897"/>
                    </a:lnTo>
                    <a:lnTo>
                      <a:pt x="9471" y="5897"/>
                    </a:lnTo>
                    <a:lnTo>
                      <a:pt x="9517" y="5897"/>
                    </a:lnTo>
                    <a:lnTo>
                      <a:pt x="9608" y="5897"/>
                    </a:lnTo>
                    <a:lnTo>
                      <a:pt x="9789" y="5598"/>
                    </a:lnTo>
                    <a:lnTo>
                      <a:pt x="9835" y="5555"/>
                    </a:lnTo>
                    <a:lnTo>
                      <a:pt x="9789" y="5512"/>
                    </a:lnTo>
                    <a:lnTo>
                      <a:pt x="9653" y="5384"/>
                    </a:lnTo>
                    <a:lnTo>
                      <a:pt x="9471" y="5341"/>
                    </a:lnTo>
                    <a:lnTo>
                      <a:pt x="9199" y="5256"/>
                    </a:lnTo>
                    <a:lnTo>
                      <a:pt x="9017" y="5213"/>
                    </a:lnTo>
                    <a:lnTo>
                      <a:pt x="8881" y="5170"/>
                    </a:lnTo>
                    <a:lnTo>
                      <a:pt x="8608" y="5170"/>
                    </a:lnTo>
                    <a:lnTo>
                      <a:pt x="8608" y="5213"/>
                    </a:lnTo>
                    <a:lnTo>
                      <a:pt x="8608" y="5256"/>
                    </a:lnTo>
                    <a:lnTo>
                      <a:pt x="8472" y="5213"/>
                    </a:lnTo>
                    <a:lnTo>
                      <a:pt x="8336" y="5128"/>
                    </a:lnTo>
                    <a:lnTo>
                      <a:pt x="8290" y="5170"/>
                    </a:lnTo>
                    <a:lnTo>
                      <a:pt x="8199" y="5128"/>
                    </a:lnTo>
                    <a:lnTo>
                      <a:pt x="8109" y="5042"/>
                    </a:lnTo>
                    <a:lnTo>
                      <a:pt x="8018" y="4914"/>
                    </a:lnTo>
                    <a:lnTo>
                      <a:pt x="7972" y="4914"/>
                    </a:lnTo>
                    <a:lnTo>
                      <a:pt x="7881" y="4914"/>
                    </a:lnTo>
                    <a:lnTo>
                      <a:pt x="7700" y="4871"/>
                    </a:lnTo>
                    <a:lnTo>
                      <a:pt x="7473" y="4914"/>
                    </a:lnTo>
                    <a:lnTo>
                      <a:pt x="7518" y="4957"/>
                    </a:lnTo>
                    <a:lnTo>
                      <a:pt x="7518" y="4999"/>
                    </a:lnTo>
                    <a:lnTo>
                      <a:pt x="7518" y="5042"/>
                    </a:lnTo>
                    <a:lnTo>
                      <a:pt x="7473" y="5128"/>
                    </a:lnTo>
                    <a:lnTo>
                      <a:pt x="7314" y="5213"/>
                    </a:lnTo>
                    <a:lnTo>
                      <a:pt x="7223" y="5213"/>
                    </a:lnTo>
                    <a:lnTo>
                      <a:pt x="7177" y="5299"/>
                    </a:lnTo>
                    <a:lnTo>
                      <a:pt x="7086" y="5299"/>
                    </a:lnTo>
                    <a:lnTo>
                      <a:pt x="7041" y="5256"/>
                    </a:lnTo>
                    <a:lnTo>
                      <a:pt x="6905" y="5299"/>
                    </a:lnTo>
                    <a:lnTo>
                      <a:pt x="6723" y="5384"/>
                    </a:lnTo>
                    <a:lnTo>
                      <a:pt x="6723" y="5427"/>
                    </a:lnTo>
                    <a:lnTo>
                      <a:pt x="6768" y="5555"/>
                    </a:lnTo>
                    <a:lnTo>
                      <a:pt x="6723" y="5640"/>
                    </a:lnTo>
                    <a:lnTo>
                      <a:pt x="6678" y="5726"/>
                    </a:lnTo>
                    <a:lnTo>
                      <a:pt x="6632" y="5769"/>
                    </a:lnTo>
                    <a:lnTo>
                      <a:pt x="6587" y="5726"/>
                    </a:lnTo>
                    <a:lnTo>
                      <a:pt x="6496" y="5726"/>
                    </a:lnTo>
                    <a:lnTo>
                      <a:pt x="6541" y="5769"/>
                    </a:lnTo>
                    <a:lnTo>
                      <a:pt x="6541" y="5811"/>
                    </a:lnTo>
                    <a:lnTo>
                      <a:pt x="6541" y="5982"/>
                    </a:lnTo>
                    <a:lnTo>
                      <a:pt x="6496" y="6025"/>
                    </a:lnTo>
                    <a:lnTo>
                      <a:pt x="6405" y="5982"/>
                    </a:lnTo>
                    <a:lnTo>
                      <a:pt x="6269" y="6025"/>
                    </a:lnTo>
                    <a:lnTo>
                      <a:pt x="6269" y="6068"/>
                    </a:lnTo>
                    <a:lnTo>
                      <a:pt x="6223" y="6110"/>
                    </a:lnTo>
                    <a:lnTo>
                      <a:pt x="6178" y="6153"/>
                    </a:lnTo>
                    <a:lnTo>
                      <a:pt x="6132" y="6153"/>
                    </a:lnTo>
                    <a:lnTo>
                      <a:pt x="6178" y="6239"/>
                    </a:lnTo>
                    <a:lnTo>
                      <a:pt x="6223" y="6281"/>
                    </a:lnTo>
                    <a:lnTo>
                      <a:pt x="6178" y="6409"/>
                    </a:lnTo>
                    <a:lnTo>
                      <a:pt x="6132" y="6538"/>
                    </a:lnTo>
                    <a:lnTo>
                      <a:pt x="5996" y="6751"/>
                    </a:lnTo>
                    <a:lnTo>
                      <a:pt x="5996" y="6666"/>
                    </a:lnTo>
                    <a:lnTo>
                      <a:pt x="6042" y="6538"/>
                    </a:lnTo>
                    <a:lnTo>
                      <a:pt x="5996" y="6580"/>
                    </a:lnTo>
                    <a:lnTo>
                      <a:pt x="5905" y="6709"/>
                    </a:lnTo>
                    <a:lnTo>
                      <a:pt x="5905" y="6751"/>
                    </a:lnTo>
                    <a:lnTo>
                      <a:pt x="5905" y="6794"/>
                    </a:lnTo>
                    <a:lnTo>
                      <a:pt x="5815" y="6794"/>
                    </a:lnTo>
                    <a:lnTo>
                      <a:pt x="5815" y="6751"/>
                    </a:lnTo>
                    <a:lnTo>
                      <a:pt x="5815" y="6709"/>
                    </a:lnTo>
                    <a:lnTo>
                      <a:pt x="5724" y="6794"/>
                    </a:lnTo>
                    <a:lnTo>
                      <a:pt x="5633" y="6880"/>
                    </a:lnTo>
                    <a:lnTo>
                      <a:pt x="5587" y="6922"/>
                    </a:lnTo>
                    <a:lnTo>
                      <a:pt x="5587" y="6965"/>
                    </a:lnTo>
                    <a:lnTo>
                      <a:pt x="5633" y="7008"/>
                    </a:lnTo>
                    <a:lnTo>
                      <a:pt x="5724" y="6965"/>
                    </a:lnTo>
                    <a:lnTo>
                      <a:pt x="5815" y="6922"/>
                    </a:lnTo>
                    <a:lnTo>
                      <a:pt x="5860" y="6880"/>
                    </a:lnTo>
                    <a:lnTo>
                      <a:pt x="5905" y="6922"/>
                    </a:lnTo>
                    <a:lnTo>
                      <a:pt x="5905" y="6965"/>
                    </a:lnTo>
                    <a:lnTo>
                      <a:pt x="5769" y="7008"/>
                    </a:lnTo>
                    <a:lnTo>
                      <a:pt x="5633" y="7008"/>
                    </a:lnTo>
                    <a:lnTo>
                      <a:pt x="5542" y="7093"/>
                    </a:lnTo>
                    <a:lnTo>
                      <a:pt x="5497" y="7136"/>
                    </a:lnTo>
                    <a:lnTo>
                      <a:pt x="5360" y="7179"/>
                    </a:lnTo>
                    <a:lnTo>
                      <a:pt x="5315" y="7221"/>
                    </a:lnTo>
                    <a:lnTo>
                      <a:pt x="5224" y="7221"/>
                    </a:lnTo>
                    <a:lnTo>
                      <a:pt x="5133" y="7221"/>
                    </a:lnTo>
                    <a:lnTo>
                      <a:pt x="5088" y="7264"/>
                    </a:lnTo>
                    <a:lnTo>
                      <a:pt x="5088" y="7350"/>
                    </a:lnTo>
                    <a:lnTo>
                      <a:pt x="5088" y="7456"/>
                    </a:lnTo>
                    <a:lnTo>
                      <a:pt x="5042" y="7499"/>
                    </a:lnTo>
                    <a:lnTo>
                      <a:pt x="4997" y="7499"/>
                    </a:lnTo>
                    <a:lnTo>
                      <a:pt x="4951" y="7456"/>
                    </a:lnTo>
                    <a:lnTo>
                      <a:pt x="4815" y="7456"/>
                    </a:lnTo>
                    <a:lnTo>
                      <a:pt x="4815" y="7499"/>
                    </a:lnTo>
                    <a:lnTo>
                      <a:pt x="4815" y="7542"/>
                    </a:lnTo>
                    <a:lnTo>
                      <a:pt x="4906" y="7542"/>
                    </a:lnTo>
                    <a:lnTo>
                      <a:pt x="4997" y="7499"/>
                    </a:lnTo>
                    <a:lnTo>
                      <a:pt x="5042" y="7499"/>
                    </a:lnTo>
                    <a:lnTo>
                      <a:pt x="5088" y="7542"/>
                    </a:lnTo>
                    <a:lnTo>
                      <a:pt x="5133" y="7585"/>
                    </a:lnTo>
                    <a:lnTo>
                      <a:pt x="5088" y="7627"/>
                    </a:lnTo>
                    <a:lnTo>
                      <a:pt x="4997" y="7670"/>
                    </a:lnTo>
                    <a:lnTo>
                      <a:pt x="4861" y="7713"/>
                    </a:lnTo>
                    <a:lnTo>
                      <a:pt x="4770" y="7713"/>
                    </a:lnTo>
                    <a:lnTo>
                      <a:pt x="4770" y="7755"/>
                    </a:lnTo>
                    <a:lnTo>
                      <a:pt x="4815" y="7755"/>
                    </a:lnTo>
                    <a:lnTo>
                      <a:pt x="4951" y="7755"/>
                    </a:lnTo>
                    <a:lnTo>
                      <a:pt x="4997" y="7755"/>
                    </a:lnTo>
                    <a:lnTo>
                      <a:pt x="5179" y="7713"/>
                    </a:lnTo>
                    <a:lnTo>
                      <a:pt x="5224" y="7755"/>
                    </a:lnTo>
                    <a:lnTo>
                      <a:pt x="4770" y="7841"/>
                    </a:lnTo>
                    <a:lnTo>
                      <a:pt x="4815" y="7841"/>
                    </a:lnTo>
                    <a:lnTo>
                      <a:pt x="4861" y="7841"/>
                    </a:lnTo>
                    <a:lnTo>
                      <a:pt x="4815" y="7841"/>
                    </a:lnTo>
                    <a:lnTo>
                      <a:pt x="4770" y="7841"/>
                    </a:lnTo>
                    <a:lnTo>
                      <a:pt x="4724" y="7841"/>
                    </a:lnTo>
                    <a:lnTo>
                      <a:pt x="4861" y="7926"/>
                    </a:lnTo>
                    <a:lnTo>
                      <a:pt x="4951" y="7969"/>
                    </a:lnTo>
                    <a:lnTo>
                      <a:pt x="5042" y="7969"/>
                    </a:lnTo>
                    <a:lnTo>
                      <a:pt x="5088" y="7926"/>
                    </a:lnTo>
                    <a:lnTo>
                      <a:pt x="5133" y="7969"/>
                    </a:lnTo>
                    <a:lnTo>
                      <a:pt x="5088" y="8055"/>
                    </a:lnTo>
                    <a:lnTo>
                      <a:pt x="5042" y="8097"/>
                    </a:lnTo>
                    <a:lnTo>
                      <a:pt x="4815" y="8226"/>
                    </a:lnTo>
                    <a:lnTo>
                      <a:pt x="4724" y="8268"/>
                    </a:lnTo>
                    <a:lnTo>
                      <a:pt x="4679" y="8311"/>
                    </a:lnTo>
                    <a:lnTo>
                      <a:pt x="4679" y="8396"/>
                    </a:lnTo>
                    <a:lnTo>
                      <a:pt x="4770" y="8482"/>
                    </a:lnTo>
                    <a:lnTo>
                      <a:pt x="4861" y="8567"/>
                    </a:lnTo>
                    <a:lnTo>
                      <a:pt x="4997" y="8610"/>
                    </a:lnTo>
                    <a:lnTo>
                      <a:pt x="5224" y="8653"/>
                    </a:lnTo>
                    <a:lnTo>
                      <a:pt x="5269" y="8696"/>
                    </a:lnTo>
                    <a:lnTo>
                      <a:pt x="5497" y="8482"/>
                    </a:lnTo>
                    <a:lnTo>
                      <a:pt x="5542" y="8396"/>
                    </a:lnTo>
                    <a:lnTo>
                      <a:pt x="5633" y="8354"/>
                    </a:lnTo>
                    <a:lnTo>
                      <a:pt x="5724" y="8268"/>
                    </a:lnTo>
                    <a:lnTo>
                      <a:pt x="5724" y="8183"/>
                    </a:lnTo>
                    <a:lnTo>
                      <a:pt x="5724" y="8140"/>
                    </a:lnTo>
                    <a:lnTo>
                      <a:pt x="5769" y="8268"/>
                    </a:lnTo>
                    <a:lnTo>
                      <a:pt x="5769" y="8354"/>
                    </a:lnTo>
                    <a:lnTo>
                      <a:pt x="5905" y="8482"/>
                    </a:lnTo>
                    <a:lnTo>
                      <a:pt x="5996" y="8653"/>
                    </a:lnTo>
                    <a:lnTo>
                      <a:pt x="5996" y="8738"/>
                    </a:lnTo>
                    <a:lnTo>
                      <a:pt x="5951" y="8824"/>
                    </a:lnTo>
                    <a:lnTo>
                      <a:pt x="6042" y="9208"/>
                    </a:lnTo>
                    <a:lnTo>
                      <a:pt x="6087" y="9208"/>
                    </a:lnTo>
                    <a:lnTo>
                      <a:pt x="6087" y="9166"/>
                    </a:lnTo>
                    <a:lnTo>
                      <a:pt x="6087" y="9080"/>
                    </a:lnTo>
                    <a:lnTo>
                      <a:pt x="6132" y="9080"/>
                    </a:lnTo>
                    <a:lnTo>
                      <a:pt x="6223" y="9166"/>
                    </a:lnTo>
                    <a:lnTo>
                      <a:pt x="6223" y="9251"/>
                    </a:lnTo>
                    <a:lnTo>
                      <a:pt x="6178" y="9294"/>
                    </a:lnTo>
                    <a:lnTo>
                      <a:pt x="6132" y="9294"/>
                    </a:lnTo>
                    <a:lnTo>
                      <a:pt x="6132" y="9379"/>
                    </a:lnTo>
                    <a:lnTo>
                      <a:pt x="6223" y="9593"/>
                    </a:lnTo>
                    <a:lnTo>
                      <a:pt x="6360" y="9593"/>
                    </a:lnTo>
                    <a:lnTo>
                      <a:pt x="6496" y="9593"/>
                    </a:lnTo>
                    <a:lnTo>
                      <a:pt x="6541" y="9507"/>
                    </a:lnTo>
                    <a:lnTo>
                      <a:pt x="6541" y="9465"/>
                    </a:lnTo>
                    <a:lnTo>
                      <a:pt x="6541" y="9379"/>
                    </a:lnTo>
                    <a:lnTo>
                      <a:pt x="6587" y="9336"/>
                    </a:lnTo>
                    <a:lnTo>
                      <a:pt x="6678" y="9251"/>
                    </a:lnTo>
                    <a:lnTo>
                      <a:pt x="6768" y="9208"/>
                    </a:lnTo>
                    <a:lnTo>
                      <a:pt x="6859" y="9166"/>
                    </a:lnTo>
                    <a:lnTo>
                      <a:pt x="6950" y="9123"/>
                    </a:lnTo>
                    <a:lnTo>
                      <a:pt x="6950" y="9037"/>
                    </a:lnTo>
                    <a:lnTo>
                      <a:pt x="6905" y="8952"/>
                    </a:lnTo>
                    <a:lnTo>
                      <a:pt x="6950" y="8866"/>
                    </a:lnTo>
                    <a:lnTo>
                      <a:pt x="6905" y="8824"/>
                    </a:lnTo>
                    <a:lnTo>
                      <a:pt x="6859" y="8738"/>
                    </a:lnTo>
                    <a:lnTo>
                      <a:pt x="6905" y="8738"/>
                    </a:lnTo>
                    <a:lnTo>
                      <a:pt x="6950" y="8738"/>
                    </a:lnTo>
                    <a:lnTo>
                      <a:pt x="6950" y="8696"/>
                    </a:lnTo>
                    <a:lnTo>
                      <a:pt x="6950" y="8610"/>
                    </a:lnTo>
                    <a:lnTo>
                      <a:pt x="6859" y="8567"/>
                    </a:lnTo>
                    <a:lnTo>
                      <a:pt x="6814" y="8567"/>
                    </a:lnTo>
                    <a:lnTo>
                      <a:pt x="6814" y="8525"/>
                    </a:lnTo>
                    <a:lnTo>
                      <a:pt x="6859" y="8482"/>
                    </a:lnTo>
                    <a:lnTo>
                      <a:pt x="6905" y="8482"/>
                    </a:lnTo>
                    <a:lnTo>
                      <a:pt x="7041" y="8482"/>
                    </a:lnTo>
                    <a:lnTo>
                      <a:pt x="7132" y="8439"/>
                    </a:lnTo>
                    <a:lnTo>
                      <a:pt x="7223" y="8354"/>
                    </a:lnTo>
                    <a:lnTo>
                      <a:pt x="7177" y="8354"/>
                    </a:lnTo>
                    <a:lnTo>
                      <a:pt x="7086" y="8311"/>
                    </a:lnTo>
                    <a:lnTo>
                      <a:pt x="7041" y="8226"/>
                    </a:lnTo>
                    <a:lnTo>
                      <a:pt x="7041" y="8140"/>
                    </a:lnTo>
                    <a:lnTo>
                      <a:pt x="7041" y="8226"/>
                    </a:lnTo>
                    <a:lnTo>
                      <a:pt x="7086" y="8268"/>
                    </a:lnTo>
                    <a:lnTo>
                      <a:pt x="7132" y="8268"/>
                    </a:lnTo>
                    <a:lnTo>
                      <a:pt x="7223" y="8226"/>
                    </a:lnTo>
                    <a:lnTo>
                      <a:pt x="7314" y="8140"/>
                    </a:lnTo>
                    <a:lnTo>
                      <a:pt x="7268" y="8097"/>
                    </a:lnTo>
                    <a:lnTo>
                      <a:pt x="7223" y="8012"/>
                    </a:lnTo>
                    <a:lnTo>
                      <a:pt x="7086" y="7884"/>
                    </a:lnTo>
                    <a:lnTo>
                      <a:pt x="6950" y="7627"/>
                    </a:lnTo>
                    <a:lnTo>
                      <a:pt x="6905" y="7456"/>
                    </a:lnTo>
                    <a:lnTo>
                      <a:pt x="6905" y="7307"/>
                    </a:lnTo>
                    <a:lnTo>
                      <a:pt x="6950" y="7264"/>
                    </a:lnTo>
                    <a:lnTo>
                      <a:pt x="7041" y="7221"/>
                    </a:lnTo>
                    <a:lnTo>
                      <a:pt x="7086" y="7093"/>
                    </a:lnTo>
                    <a:lnTo>
                      <a:pt x="7177" y="7008"/>
                    </a:lnTo>
                    <a:lnTo>
                      <a:pt x="7268" y="6965"/>
                    </a:lnTo>
                    <a:lnTo>
                      <a:pt x="7359" y="6922"/>
                    </a:lnTo>
                    <a:lnTo>
                      <a:pt x="7518" y="6751"/>
                    </a:lnTo>
                    <a:lnTo>
                      <a:pt x="7518" y="6709"/>
                    </a:lnTo>
                    <a:lnTo>
                      <a:pt x="7427" y="6709"/>
                    </a:lnTo>
                    <a:lnTo>
                      <a:pt x="7359" y="6666"/>
                    </a:lnTo>
                    <a:lnTo>
                      <a:pt x="7359" y="6623"/>
                    </a:lnTo>
                    <a:lnTo>
                      <a:pt x="7427" y="6580"/>
                    </a:lnTo>
                    <a:lnTo>
                      <a:pt x="7427" y="6495"/>
                    </a:lnTo>
                    <a:lnTo>
                      <a:pt x="7359" y="6452"/>
                    </a:lnTo>
                    <a:lnTo>
                      <a:pt x="7359" y="6409"/>
                    </a:lnTo>
                    <a:lnTo>
                      <a:pt x="7427" y="6367"/>
                    </a:lnTo>
                    <a:lnTo>
                      <a:pt x="7518" y="6324"/>
                    </a:lnTo>
                    <a:lnTo>
                      <a:pt x="7654" y="6281"/>
                    </a:lnTo>
                    <a:lnTo>
                      <a:pt x="7745" y="6281"/>
                    </a:lnTo>
                    <a:lnTo>
                      <a:pt x="7927" y="6367"/>
                    </a:lnTo>
                    <a:lnTo>
                      <a:pt x="8018" y="6409"/>
                    </a:lnTo>
                    <a:lnTo>
                      <a:pt x="8018" y="6495"/>
                    </a:lnTo>
                    <a:lnTo>
                      <a:pt x="7972" y="6538"/>
                    </a:lnTo>
                    <a:lnTo>
                      <a:pt x="7881" y="6580"/>
                    </a:lnTo>
                    <a:lnTo>
                      <a:pt x="7881" y="6666"/>
                    </a:lnTo>
                    <a:lnTo>
                      <a:pt x="7836" y="6794"/>
                    </a:lnTo>
                    <a:lnTo>
                      <a:pt x="7745" y="6922"/>
                    </a:lnTo>
                    <a:lnTo>
                      <a:pt x="7654" y="6965"/>
                    </a:lnTo>
                    <a:lnTo>
                      <a:pt x="7654" y="7008"/>
                    </a:lnTo>
                    <a:lnTo>
                      <a:pt x="7700" y="7050"/>
                    </a:lnTo>
                    <a:lnTo>
                      <a:pt x="7563" y="7136"/>
                    </a:lnTo>
                    <a:lnTo>
                      <a:pt x="7518" y="7136"/>
                    </a:lnTo>
                    <a:lnTo>
                      <a:pt x="7518" y="7179"/>
                    </a:lnTo>
                    <a:lnTo>
                      <a:pt x="7518" y="7307"/>
                    </a:lnTo>
                    <a:lnTo>
                      <a:pt x="7563" y="7456"/>
                    </a:lnTo>
                    <a:lnTo>
                      <a:pt x="7654" y="7713"/>
                    </a:lnTo>
                    <a:lnTo>
                      <a:pt x="7654" y="7798"/>
                    </a:lnTo>
                    <a:lnTo>
                      <a:pt x="7700" y="7884"/>
                    </a:lnTo>
                    <a:lnTo>
                      <a:pt x="8063" y="8012"/>
                    </a:lnTo>
                    <a:lnTo>
                      <a:pt x="8018" y="8055"/>
                    </a:lnTo>
                    <a:lnTo>
                      <a:pt x="8290" y="7926"/>
                    </a:lnTo>
                    <a:lnTo>
                      <a:pt x="8381" y="7926"/>
                    </a:lnTo>
                    <a:lnTo>
                      <a:pt x="8472" y="7841"/>
                    </a:lnTo>
                    <a:lnTo>
                      <a:pt x="8608" y="7755"/>
                    </a:lnTo>
                    <a:lnTo>
                      <a:pt x="8608" y="7798"/>
                    </a:lnTo>
                    <a:lnTo>
                      <a:pt x="8699" y="7755"/>
                    </a:lnTo>
                    <a:lnTo>
                      <a:pt x="8790" y="7713"/>
                    </a:lnTo>
                    <a:lnTo>
                      <a:pt x="9062" y="7755"/>
                    </a:lnTo>
                    <a:lnTo>
                      <a:pt x="9290" y="7841"/>
                    </a:lnTo>
                    <a:lnTo>
                      <a:pt x="9244" y="7884"/>
                    </a:lnTo>
                    <a:lnTo>
                      <a:pt x="9062" y="7884"/>
                    </a:lnTo>
                    <a:lnTo>
                      <a:pt x="8926" y="7969"/>
                    </a:lnTo>
                    <a:lnTo>
                      <a:pt x="8608" y="8055"/>
                    </a:lnTo>
                    <a:lnTo>
                      <a:pt x="8472" y="8097"/>
                    </a:lnTo>
                    <a:lnTo>
                      <a:pt x="8290" y="8140"/>
                    </a:lnTo>
                    <a:lnTo>
                      <a:pt x="8245" y="8226"/>
                    </a:lnTo>
                    <a:lnTo>
                      <a:pt x="8199" y="8226"/>
                    </a:lnTo>
                    <a:lnTo>
                      <a:pt x="8154" y="8226"/>
                    </a:lnTo>
                    <a:lnTo>
                      <a:pt x="8199" y="8354"/>
                    </a:lnTo>
                    <a:lnTo>
                      <a:pt x="8290" y="8525"/>
                    </a:lnTo>
                    <a:lnTo>
                      <a:pt x="8336" y="8482"/>
                    </a:lnTo>
                    <a:lnTo>
                      <a:pt x="8381" y="8482"/>
                    </a:lnTo>
                    <a:lnTo>
                      <a:pt x="8426" y="8482"/>
                    </a:lnTo>
                    <a:lnTo>
                      <a:pt x="8426" y="8567"/>
                    </a:lnTo>
                    <a:lnTo>
                      <a:pt x="8426" y="8653"/>
                    </a:lnTo>
                    <a:lnTo>
                      <a:pt x="8472" y="8738"/>
                    </a:lnTo>
                    <a:lnTo>
                      <a:pt x="8472" y="8781"/>
                    </a:lnTo>
                    <a:lnTo>
                      <a:pt x="8472" y="8824"/>
                    </a:lnTo>
                    <a:lnTo>
                      <a:pt x="8381" y="8909"/>
                    </a:lnTo>
                    <a:lnTo>
                      <a:pt x="8336" y="8909"/>
                    </a:lnTo>
                    <a:lnTo>
                      <a:pt x="8290" y="8866"/>
                    </a:lnTo>
                    <a:lnTo>
                      <a:pt x="8245" y="8824"/>
                    </a:lnTo>
                    <a:lnTo>
                      <a:pt x="8154" y="8738"/>
                    </a:lnTo>
                    <a:lnTo>
                      <a:pt x="8109" y="8696"/>
                    </a:lnTo>
                    <a:lnTo>
                      <a:pt x="8018" y="8696"/>
                    </a:lnTo>
                    <a:lnTo>
                      <a:pt x="7927" y="8781"/>
                    </a:lnTo>
                    <a:lnTo>
                      <a:pt x="7927" y="8824"/>
                    </a:lnTo>
                    <a:lnTo>
                      <a:pt x="7927" y="8909"/>
                    </a:lnTo>
                    <a:lnTo>
                      <a:pt x="7881" y="9037"/>
                    </a:lnTo>
                    <a:lnTo>
                      <a:pt x="7881" y="9166"/>
                    </a:lnTo>
                    <a:lnTo>
                      <a:pt x="7927" y="9379"/>
                    </a:lnTo>
                    <a:lnTo>
                      <a:pt x="7972" y="9550"/>
                    </a:lnTo>
                    <a:lnTo>
                      <a:pt x="8018" y="9593"/>
                    </a:lnTo>
                    <a:lnTo>
                      <a:pt x="8018" y="9636"/>
                    </a:lnTo>
                    <a:lnTo>
                      <a:pt x="7881" y="9636"/>
                    </a:lnTo>
                    <a:lnTo>
                      <a:pt x="7791" y="9636"/>
                    </a:lnTo>
                    <a:lnTo>
                      <a:pt x="7745" y="9636"/>
                    </a:lnTo>
                    <a:lnTo>
                      <a:pt x="7700" y="9678"/>
                    </a:lnTo>
                    <a:lnTo>
                      <a:pt x="7700" y="9721"/>
                    </a:lnTo>
                    <a:lnTo>
                      <a:pt x="7700" y="9764"/>
                    </a:lnTo>
                    <a:lnTo>
                      <a:pt x="7700" y="9807"/>
                    </a:lnTo>
                    <a:lnTo>
                      <a:pt x="7609" y="9807"/>
                    </a:lnTo>
                    <a:lnTo>
                      <a:pt x="7518" y="9807"/>
                    </a:lnTo>
                    <a:lnTo>
                      <a:pt x="7473" y="9721"/>
                    </a:lnTo>
                    <a:lnTo>
                      <a:pt x="7359" y="9721"/>
                    </a:lnTo>
                    <a:lnTo>
                      <a:pt x="7223" y="9764"/>
                    </a:lnTo>
                    <a:lnTo>
                      <a:pt x="7086" y="9807"/>
                    </a:lnTo>
                    <a:lnTo>
                      <a:pt x="6996" y="9807"/>
                    </a:lnTo>
                    <a:lnTo>
                      <a:pt x="6950" y="9935"/>
                    </a:lnTo>
                    <a:lnTo>
                      <a:pt x="6768" y="9977"/>
                    </a:lnTo>
                    <a:lnTo>
                      <a:pt x="6541" y="10063"/>
                    </a:lnTo>
                    <a:lnTo>
                      <a:pt x="6541" y="10106"/>
                    </a:lnTo>
                    <a:lnTo>
                      <a:pt x="6360" y="9977"/>
                    </a:lnTo>
                    <a:lnTo>
                      <a:pt x="6269" y="9935"/>
                    </a:lnTo>
                    <a:lnTo>
                      <a:pt x="6132" y="9892"/>
                    </a:lnTo>
                    <a:lnTo>
                      <a:pt x="6087" y="9935"/>
                    </a:lnTo>
                    <a:lnTo>
                      <a:pt x="6087" y="10020"/>
                    </a:lnTo>
                    <a:lnTo>
                      <a:pt x="5905" y="10063"/>
                    </a:lnTo>
                    <a:lnTo>
                      <a:pt x="5815" y="10063"/>
                    </a:lnTo>
                    <a:lnTo>
                      <a:pt x="5678" y="10020"/>
                    </a:lnTo>
                    <a:lnTo>
                      <a:pt x="5587" y="9892"/>
                    </a:lnTo>
                    <a:lnTo>
                      <a:pt x="5587" y="9849"/>
                    </a:lnTo>
                    <a:lnTo>
                      <a:pt x="5587" y="9807"/>
                    </a:lnTo>
                    <a:lnTo>
                      <a:pt x="5542" y="9764"/>
                    </a:lnTo>
                    <a:lnTo>
                      <a:pt x="5497" y="9764"/>
                    </a:lnTo>
                    <a:lnTo>
                      <a:pt x="5497" y="9636"/>
                    </a:lnTo>
                    <a:lnTo>
                      <a:pt x="5542" y="9465"/>
                    </a:lnTo>
                    <a:lnTo>
                      <a:pt x="5587" y="9465"/>
                    </a:lnTo>
                    <a:lnTo>
                      <a:pt x="5633" y="9465"/>
                    </a:lnTo>
                    <a:lnTo>
                      <a:pt x="5633" y="9379"/>
                    </a:lnTo>
                    <a:lnTo>
                      <a:pt x="5678" y="9294"/>
                    </a:lnTo>
                    <a:lnTo>
                      <a:pt x="5724" y="9336"/>
                    </a:lnTo>
                    <a:lnTo>
                      <a:pt x="5769" y="9336"/>
                    </a:lnTo>
                    <a:lnTo>
                      <a:pt x="5815" y="9294"/>
                    </a:lnTo>
                    <a:lnTo>
                      <a:pt x="5815" y="9251"/>
                    </a:lnTo>
                    <a:lnTo>
                      <a:pt x="5815" y="9080"/>
                    </a:lnTo>
                    <a:lnTo>
                      <a:pt x="5724" y="8824"/>
                    </a:lnTo>
                    <a:lnTo>
                      <a:pt x="5678" y="8824"/>
                    </a:lnTo>
                    <a:lnTo>
                      <a:pt x="5633" y="8866"/>
                    </a:lnTo>
                    <a:lnTo>
                      <a:pt x="5542" y="8952"/>
                    </a:lnTo>
                    <a:lnTo>
                      <a:pt x="5497" y="8995"/>
                    </a:lnTo>
                    <a:lnTo>
                      <a:pt x="5542" y="9037"/>
                    </a:lnTo>
                    <a:lnTo>
                      <a:pt x="5587" y="9037"/>
                    </a:lnTo>
                    <a:lnTo>
                      <a:pt x="5633" y="9037"/>
                    </a:lnTo>
                    <a:lnTo>
                      <a:pt x="5542" y="9080"/>
                    </a:lnTo>
                    <a:lnTo>
                      <a:pt x="5451" y="9123"/>
                    </a:lnTo>
                    <a:lnTo>
                      <a:pt x="5269" y="9294"/>
                    </a:lnTo>
                    <a:lnTo>
                      <a:pt x="5224" y="9422"/>
                    </a:lnTo>
                    <a:lnTo>
                      <a:pt x="5224" y="9507"/>
                    </a:lnTo>
                    <a:lnTo>
                      <a:pt x="5315" y="9721"/>
                    </a:lnTo>
                    <a:lnTo>
                      <a:pt x="5315" y="9764"/>
                    </a:lnTo>
                    <a:lnTo>
                      <a:pt x="5406" y="9935"/>
                    </a:lnTo>
                    <a:lnTo>
                      <a:pt x="5360" y="9977"/>
                    </a:lnTo>
                    <a:lnTo>
                      <a:pt x="5360" y="10063"/>
                    </a:lnTo>
                    <a:lnTo>
                      <a:pt x="5497" y="10148"/>
                    </a:lnTo>
                    <a:lnTo>
                      <a:pt x="5587" y="10148"/>
                    </a:lnTo>
                    <a:lnTo>
                      <a:pt x="5587" y="10191"/>
                    </a:lnTo>
                    <a:lnTo>
                      <a:pt x="5497" y="10191"/>
                    </a:lnTo>
                    <a:lnTo>
                      <a:pt x="5451" y="10148"/>
                    </a:lnTo>
                    <a:lnTo>
                      <a:pt x="5360" y="10063"/>
                    </a:lnTo>
                    <a:lnTo>
                      <a:pt x="5315" y="10063"/>
                    </a:lnTo>
                    <a:lnTo>
                      <a:pt x="5269" y="10106"/>
                    </a:lnTo>
                    <a:lnTo>
                      <a:pt x="5269" y="10148"/>
                    </a:lnTo>
                    <a:lnTo>
                      <a:pt x="5315" y="10191"/>
                    </a:lnTo>
                    <a:lnTo>
                      <a:pt x="5269" y="10234"/>
                    </a:lnTo>
                    <a:lnTo>
                      <a:pt x="5224" y="10234"/>
                    </a:lnTo>
                    <a:lnTo>
                      <a:pt x="5224" y="10191"/>
                    </a:lnTo>
                    <a:lnTo>
                      <a:pt x="5179" y="10148"/>
                    </a:lnTo>
                    <a:lnTo>
                      <a:pt x="5179" y="10106"/>
                    </a:lnTo>
                    <a:lnTo>
                      <a:pt x="5088" y="10148"/>
                    </a:lnTo>
                    <a:lnTo>
                      <a:pt x="5088" y="10191"/>
                    </a:lnTo>
                    <a:lnTo>
                      <a:pt x="5042" y="10234"/>
                    </a:lnTo>
                    <a:lnTo>
                      <a:pt x="4997" y="10277"/>
                    </a:lnTo>
                    <a:lnTo>
                      <a:pt x="4906" y="10277"/>
                    </a:lnTo>
                    <a:lnTo>
                      <a:pt x="4861" y="10234"/>
                    </a:lnTo>
                    <a:lnTo>
                      <a:pt x="4770" y="10234"/>
                    </a:lnTo>
                    <a:lnTo>
                      <a:pt x="4724" y="10191"/>
                    </a:lnTo>
                    <a:lnTo>
                      <a:pt x="4633" y="10277"/>
                    </a:lnTo>
                    <a:lnTo>
                      <a:pt x="4543" y="10319"/>
                    </a:lnTo>
                    <a:lnTo>
                      <a:pt x="4588" y="10319"/>
                    </a:lnTo>
                    <a:lnTo>
                      <a:pt x="4543" y="10469"/>
                    </a:lnTo>
                    <a:lnTo>
                      <a:pt x="4543" y="10512"/>
                    </a:lnTo>
                    <a:lnTo>
                      <a:pt x="4497" y="10554"/>
                    </a:lnTo>
                    <a:lnTo>
                      <a:pt x="4452" y="10554"/>
                    </a:lnTo>
                    <a:lnTo>
                      <a:pt x="4452" y="10512"/>
                    </a:lnTo>
                    <a:lnTo>
                      <a:pt x="4497" y="10362"/>
                    </a:lnTo>
                    <a:lnTo>
                      <a:pt x="4452" y="10319"/>
                    </a:lnTo>
                    <a:lnTo>
                      <a:pt x="4406" y="10319"/>
                    </a:lnTo>
                    <a:lnTo>
                      <a:pt x="4361" y="10469"/>
                    </a:lnTo>
                    <a:lnTo>
                      <a:pt x="4315" y="10597"/>
                    </a:lnTo>
                    <a:lnTo>
                      <a:pt x="4270" y="10682"/>
                    </a:lnTo>
                    <a:lnTo>
                      <a:pt x="4202" y="10725"/>
                    </a:lnTo>
                    <a:lnTo>
                      <a:pt x="4270" y="10811"/>
                    </a:lnTo>
                    <a:lnTo>
                      <a:pt x="4270" y="10853"/>
                    </a:lnTo>
                    <a:lnTo>
                      <a:pt x="4202" y="10853"/>
                    </a:lnTo>
                    <a:lnTo>
                      <a:pt x="4156" y="10853"/>
                    </a:lnTo>
                    <a:lnTo>
                      <a:pt x="4066" y="10811"/>
                    </a:lnTo>
                    <a:lnTo>
                      <a:pt x="3929" y="10896"/>
                    </a:lnTo>
                    <a:lnTo>
                      <a:pt x="3838" y="10939"/>
                    </a:lnTo>
                    <a:lnTo>
                      <a:pt x="3702" y="10982"/>
                    </a:lnTo>
                    <a:lnTo>
                      <a:pt x="3657" y="10982"/>
                    </a:lnTo>
                    <a:lnTo>
                      <a:pt x="3611" y="11024"/>
                    </a:lnTo>
                    <a:lnTo>
                      <a:pt x="3566" y="11067"/>
                    </a:lnTo>
                    <a:lnTo>
                      <a:pt x="3611" y="11110"/>
                    </a:lnTo>
                    <a:lnTo>
                      <a:pt x="3611" y="11195"/>
                    </a:lnTo>
                    <a:lnTo>
                      <a:pt x="3566" y="11238"/>
                    </a:lnTo>
                    <a:lnTo>
                      <a:pt x="3521" y="11281"/>
                    </a:lnTo>
                    <a:lnTo>
                      <a:pt x="3475" y="11281"/>
                    </a:lnTo>
                    <a:lnTo>
                      <a:pt x="3339" y="11323"/>
                    </a:lnTo>
                    <a:lnTo>
                      <a:pt x="3203" y="11409"/>
                    </a:lnTo>
                    <a:lnTo>
                      <a:pt x="3157" y="11452"/>
                    </a:lnTo>
                    <a:lnTo>
                      <a:pt x="3157" y="11494"/>
                    </a:lnTo>
                    <a:lnTo>
                      <a:pt x="3021" y="11494"/>
                    </a:lnTo>
                    <a:lnTo>
                      <a:pt x="2885" y="11452"/>
                    </a:lnTo>
                    <a:lnTo>
                      <a:pt x="2885" y="11409"/>
                    </a:lnTo>
                    <a:lnTo>
                      <a:pt x="2885" y="11323"/>
                    </a:lnTo>
                    <a:lnTo>
                      <a:pt x="2794" y="11281"/>
                    </a:lnTo>
                    <a:lnTo>
                      <a:pt x="2748" y="11281"/>
                    </a:lnTo>
                    <a:lnTo>
                      <a:pt x="2703" y="11281"/>
                    </a:lnTo>
                    <a:lnTo>
                      <a:pt x="2657" y="11409"/>
                    </a:lnTo>
                    <a:lnTo>
                      <a:pt x="2703" y="11452"/>
                    </a:lnTo>
                    <a:lnTo>
                      <a:pt x="2748" y="11494"/>
                    </a:lnTo>
                    <a:lnTo>
                      <a:pt x="2794" y="11494"/>
                    </a:lnTo>
                    <a:lnTo>
                      <a:pt x="2839" y="11494"/>
                    </a:lnTo>
                    <a:lnTo>
                      <a:pt x="2657" y="11665"/>
                    </a:lnTo>
                    <a:lnTo>
                      <a:pt x="2567" y="11708"/>
                    </a:lnTo>
                    <a:lnTo>
                      <a:pt x="2476" y="11708"/>
                    </a:lnTo>
                    <a:lnTo>
                      <a:pt x="2430" y="11623"/>
                    </a:lnTo>
                    <a:lnTo>
                      <a:pt x="2385" y="11537"/>
                    </a:lnTo>
                    <a:lnTo>
                      <a:pt x="2158" y="11580"/>
                    </a:lnTo>
                    <a:lnTo>
                      <a:pt x="1976" y="11623"/>
                    </a:lnTo>
                    <a:lnTo>
                      <a:pt x="2021" y="11751"/>
                    </a:lnTo>
                    <a:lnTo>
                      <a:pt x="2112" y="11836"/>
                    </a:lnTo>
                    <a:lnTo>
                      <a:pt x="2294" y="12050"/>
                    </a:lnTo>
                    <a:lnTo>
                      <a:pt x="2339" y="12007"/>
                    </a:lnTo>
                    <a:lnTo>
                      <a:pt x="2385" y="12007"/>
                    </a:lnTo>
                    <a:lnTo>
                      <a:pt x="2430" y="11964"/>
                    </a:lnTo>
                    <a:lnTo>
                      <a:pt x="2476" y="12050"/>
                    </a:lnTo>
                    <a:lnTo>
                      <a:pt x="2430" y="12093"/>
                    </a:lnTo>
                    <a:lnTo>
                      <a:pt x="2521" y="12135"/>
                    </a:lnTo>
                    <a:lnTo>
                      <a:pt x="2567" y="12135"/>
                    </a:lnTo>
                    <a:lnTo>
                      <a:pt x="2612" y="12178"/>
                    </a:lnTo>
                    <a:lnTo>
                      <a:pt x="2567" y="12221"/>
                    </a:lnTo>
                    <a:lnTo>
                      <a:pt x="2476" y="12264"/>
                    </a:lnTo>
                    <a:lnTo>
                      <a:pt x="2521" y="12349"/>
                    </a:lnTo>
                    <a:lnTo>
                      <a:pt x="2567" y="12392"/>
                    </a:lnTo>
                    <a:lnTo>
                      <a:pt x="2612" y="12563"/>
                    </a:lnTo>
                    <a:lnTo>
                      <a:pt x="2657" y="12734"/>
                    </a:lnTo>
                    <a:lnTo>
                      <a:pt x="2703" y="12947"/>
                    </a:lnTo>
                    <a:lnTo>
                      <a:pt x="2657" y="13033"/>
                    </a:lnTo>
                    <a:lnTo>
                      <a:pt x="2567" y="13204"/>
                    </a:lnTo>
                    <a:lnTo>
                      <a:pt x="2430" y="13439"/>
                    </a:lnTo>
                    <a:lnTo>
                      <a:pt x="2385" y="13481"/>
                    </a:lnTo>
                    <a:lnTo>
                      <a:pt x="2294" y="13481"/>
                    </a:lnTo>
                    <a:lnTo>
                      <a:pt x="2112" y="13439"/>
                    </a:lnTo>
                    <a:lnTo>
                      <a:pt x="2067" y="13439"/>
                    </a:lnTo>
                    <a:lnTo>
                      <a:pt x="2021" y="13481"/>
                    </a:lnTo>
                    <a:lnTo>
                      <a:pt x="1976" y="13439"/>
                    </a:lnTo>
                    <a:lnTo>
                      <a:pt x="1885" y="13374"/>
                    </a:lnTo>
                    <a:lnTo>
                      <a:pt x="1794" y="13374"/>
                    </a:lnTo>
                    <a:lnTo>
                      <a:pt x="1658" y="13374"/>
                    </a:lnTo>
                    <a:lnTo>
                      <a:pt x="1340" y="13289"/>
                    </a:lnTo>
                    <a:lnTo>
                      <a:pt x="999" y="13204"/>
                    </a:lnTo>
                    <a:lnTo>
                      <a:pt x="909" y="13118"/>
                    </a:lnTo>
                    <a:lnTo>
                      <a:pt x="863" y="13075"/>
                    </a:lnTo>
                    <a:lnTo>
                      <a:pt x="818" y="13075"/>
                    </a:lnTo>
                    <a:lnTo>
                      <a:pt x="454" y="13118"/>
                    </a:lnTo>
                    <a:lnTo>
                      <a:pt x="409" y="13161"/>
                    </a:lnTo>
                    <a:lnTo>
                      <a:pt x="409" y="13204"/>
                    </a:lnTo>
                    <a:lnTo>
                      <a:pt x="500" y="13332"/>
                    </a:lnTo>
                    <a:lnTo>
                      <a:pt x="500" y="13439"/>
                    </a:lnTo>
                    <a:lnTo>
                      <a:pt x="500" y="13567"/>
                    </a:lnTo>
                    <a:lnTo>
                      <a:pt x="363" y="14080"/>
                    </a:lnTo>
                    <a:lnTo>
                      <a:pt x="409" y="14080"/>
                    </a:lnTo>
                    <a:lnTo>
                      <a:pt x="273" y="14336"/>
                    </a:lnTo>
                    <a:lnTo>
                      <a:pt x="136" y="14507"/>
                    </a:lnTo>
                    <a:lnTo>
                      <a:pt x="45" y="14507"/>
                    </a:lnTo>
                    <a:lnTo>
                      <a:pt x="0" y="14635"/>
                    </a:lnTo>
                    <a:lnTo>
                      <a:pt x="0" y="14720"/>
                    </a:lnTo>
                    <a:lnTo>
                      <a:pt x="45" y="14934"/>
                    </a:lnTo>
                    <a:lnTo>
                      <a:pt x="136" y="15105"/>
                    </a:lnTo>
                    <a:lnTo>
                      <a:pt x="273" y="15233"/>
                    </a:lnTo>
                    <a:lnTo>
                      <a:pt x="454" y="15361"/>
                    </a:lnTo>
                    <a:lnTo>
                      <a:pt x="500" y="15361"/>
                    </a:lnTo>
                    <a:lnTo>
                      <a:pt x="591" y="15361"/>
                    </a:lnTo>
                    <a:lnTo>
                      <a:pt x="636" y="15490"/>
                    </a:lnTo>
                    <a:lnTo>
                      <a:pt x="681" y="15575"/>
                    </a:lnTo>
                    <a:lnTo>
                      <a:pt x="818" y="15703"/>
                    </a:lnTo>
                    <a:lnTo>
                      <a:pt x="954" y="15831"/>
                    </a:lnTo>
                    <a:lnTo>
                      <a:pt x="1840" y="15746"/>
                    </a:lnTo>
                    <a:lnTo>
                      <a:pt x="1885" y="15789"/>
                    </a:lnTo>
                    <a:lnTo>
                      <a:pt x="1931" y="15789"/>
                    </a:lnTo>
                    <a:lnTo>
                      <a:pt x="1976" y="15703"/>
                    </a:lnTo>
                    <a:lnTo>
                      <a:pt x="2067" y="15575"/>
                    </a:lnTo>
                    <a:lnTo>
                      <a:pt x="2203" y="15575"/>
                    </a:lnTo>
                    <a:lnTo>
                      <a:pt x="2294" y="15575"/>
                    </a:lnTo>
                    <a:lnTo>
                      <a:pt x="2339" y="15532"/>
                    </a:lnTo>
                    <a:lnTo>
                      <a:pt x="2385" y="15490"/>
                    </a:lnTo>
                    <a:lnTo>
                      <a:pt x="2385" y="15447"/>
                    </a:lnTo>
                    <a:lnTo>
                      <a:pt x="2385" y="15361"/>
                    </a:lnTo>
                    <a:lnTo>
                      <a:pt x="2521" y="15276"/>
                    </a:lnTo>
                    <a:lnTo>
                      <a:pt x="2612" y="15233"/>
                    </a:lnTo>
                    <a:lnTo>
                      <a:pt x="2567" y="14891"/>
                    </a:lnTo>
                    <a:lnTo>
                      <a:pt x="2612" y="14806"/>
                    </a:lnTo>
                    <a:lnTo>
                      <a:pt x="2657" y="14763"/>
                    </a:lnTo>
                    <a:lnTo>
                      <a:pt x="2885" y="14507"/>
                    </a:lnTo>
                    <a:lnTo>
                      <a:pt x="2975" y="14421"/>
                    </a:lnTo>
                    <a:lnTo>
                      <a:pt x="3157" y="14379"/>
                    </a:lnTo>
                    <a:lnTo>
                      <a:pt x="3248" y="14336"/>
                    </a:lnTo>
                    <a:lnTo>
                      <a:pt x="3339" y="14379"/>
                    </a:lnTo>
                    <a:lnTo>
                      <a:pt x="3430" y="14336"/>
                    </a:lnTo>
                    <a:lnTo>
                      <a:pt x="3566" y="14208"/>
                    </a:lnTo>
                    <a:lnTo>
                      <a:pt x="3611" y="14080"/>
                    </a:lnTo>
                    <a:lnTo>
                      <a:pt x="3657" y="13951"/>
                    </a:lnTo>
                    <a:lnTo>
                      <a:pt x="3611" y="13823"/>
                    </a:lnTo>
                    <a:lnTo>
                      <a:pt x="3611" y="13780"/>
                    </a:lnTo>
                    <a:lnTo>
                      <a:pt x="3657" y="13738"/>
                    </a:lnTo>
                    <a:lnTo>
                      <a:pt x="3748" y="13652"/>
                    </a:lnTo>
                    <a:lnTo>
                      <a:pt x="3884" y="13652"/>
                    </a:lnTo>
                    <a:lnTo>
                      <a:pt x="4202" y="13609"/>
                    </a:lnTo>
                    <a:lnTo>
                      <a:pt x="4202" y="13652"/>
                    </a:lnTo>
                    <a:lnTo>
                      <a:pt x="4156" y="13695"/>
                    </a:lnTo>
                    <a:lnTo>
                      <a:pt x="4270" y="13738"/>
                    </a:lnTo>
                    <a:lnTo>
                      <a:pt x="4406" y="13780"/>
                    </a:lnTo>
                    <a:lnTo>
                      <a:pt x="4497" y="13823"/>
                    </a:lnTo>
                    <a:lnTo>
                      <a:pt x="4679" y="13695"/>
                    </a:lnTo>
                    <a:lnTo>
                      <a:pt x="4861" y="13567"/>
                    </a:lnTo>
                    <a:lnTo>
                      <a:pt x="4951" y="13567"/>
                    </a:lnTo>
                    <a:lnTo>
                      <a:pt x="5042" y="13524"/>
                    </a:lnTo>
                    <a:lnTo>
                      <a:pt x="5133" y="13439"/>
                    </a:lnTo>
                    <a:lnTo>
                      <a:pt x="5179" y="13332"/>
                    </a:lnTo>
                    <a:lnTo>
                      <a:pt x="5224" y="13332"/>
                    </a:lnTo>
                    <a:lnTo>
                      <a:pt x="5406" y="13374"/>
                    </a:lnTo>
                    <a:lnTo>
                      <a:pt x="5542" y="13481"/>
                    </a:lnTo>
                    <a:lnTo>
                      <a:pt x="5633" y="13609"/>
                    </a:lnTo>
                    <a:lnTo>
                      <a:pt x="5678" y="13780"/>
                    </a:lnTo>
                    <a:lnTo>
                      <a:pt x="5678" y="13823"/>
                    </a:lnTo>
                    <a:lnTo>
                      <a:pt x="5678" y="13866"/>
                    </a:lnTo>
                    <a:lnTo>
                      <a:pt x="5769" y="13994"/>
                    </a:lnTo>
                    <a:lnTo>
                      <a:pt x="5860" y="14080"/>
                    </a:lnTo>
                    <a:lnTo>
                      <a:pt x="5905" y="14080"/>
                    </a:lnTo>
                    <a:lnTo>
                      <a:pt x="5996" y="14122"/>
                    </a:lnTo>
                    <a:lnTo>
                      <a:pt x="6042" y="14208"/>
                    </a:lnTo>
                    <a:lnTo>
                      <a:pt x="6223" y="14293"/>
                    </a:lnTo>
                    <a:lnTo>
                      <a:pt x="6360" y="14421"/>
                    </a:lnTo>
                    <a:lnTo>
                      <a:pt x="6405" y="14464"/>
                    </a:lnTo>
                    <a:lnTo>
                      <a:pt x="6496" y="14464"/>
                    </a:lnTo>
                    <a:lnTo>
                      <a:pt x="6587" y="14464"/>
                    </a:lnTo>
                    <a:lnTo>
                      <a:pt x="6632" y="14550"/>
                    </a:lnTo>
                    <a:lnTo>
                      <a:pt x="6678" y="14635"/>
                    </a:lnTo>
                    <a:lnTo>
                      <a:pt x="6814" y="14635"/>
                    </a:lnTo>
                    <a:lnTo>
                      <a:pt x="6905" y="14678"/>
                    </a:lnTo>
                    <a:lnTo>
                      <a:pt x="6996" y="14763"/>
                    </a:lnTo>
                    <a:lnTo>
                      <a:pt x="7041" y="14891"/>
                    </a:lnTo>
                    <a:lnTo>
                      <a:pt x="7086" y="14891"/>
                    </a:lnTo>
                    <a:lnTo>
                      <a:pt x="7177" y="14891"/>
                    </a:lnTo>
                    <a:lnTo>
                      <a:pt x="7268" y="15062"/>
                    </a:lnTo>
                    <a:lnTo>
                      <a:pt x="7359" y="15276"/>
                    </a:lnTo>
                    <a:lnTo>
                      <a:pt x="7314" y="15319"/>
                    </a:lnTo>
                    <a:lnTo>
                      <a:pt x="7223" y="15447"/>
                    </a:lnTo>
                    <a:lnTo>
                      <a:pt x="7177" y="15532"/>
                    </a:lnTo>
                    <a:lnTo>
                      <a:pt x="7177" y="15575"/>
                    </a:lnTo>
                    <a:lnTo>
                      <a:pt x="7268" y="15618"/>
                    </a:lnTo>
                    <a:lnTo>
                      <a:pt x="7359" y="15575"/>
                    </a:lnTo>
                    <a:lnTo>
                      <a:pt x="7473" y="15404"/>
                    </a:lnTo>
                    <a:lnTo>
                      <a:pt x="7473" y="15361"/>
                    </a:lnTo>
                    <a:lnTo>
                      <a:pt x="7473" y="15276"/>
                    </a:lnTo>
                    <a:lnTo>
                      <a:pt x="7563" y="15233"/>
                    </a:lnTo>
                    <a:lnTo>
                      <a:pt x="7654" y="15191"/>
                    </a:lnTo>
                    <a:lnTo>
                      <a:pt x="7700" y="15148"/>
                    </a:lnTo>
                    <a:lnTo>
                      <a:pt x="7654" y="15105"/>
                    </a:lnTo>
                    <a:lnTo>
                      <a:pt x="7563" y="15062"/>
                    </a:lnTo>
                    <a:lnTo>
                      <a:pt x="7427" y="14977"/>
                    </a:lnTo>
                    <a:lnTo>
                      <a:pt x="7427" y="14934"/>
                    </a:lnTo>
                    <a:lnTo>
                      <a:pt x="7473" y="14849"/>
                    </a:lnTo>
                    <a:lnTo>
                      <a:pt x="7518" y="14720"/>
                    </a:lnTo>
                    <a:lnTo>
                      <a:pt x="7609" y="14678"/>
                    </a:lnTo>
                    <a:lnTo>
                      <a:pt x="7700" y="14678"/>
                    </a:lnTo>
                    <a:lnTo>
                      <a:pt x="7791" y="14763"/>
                    </a:lnTo>
                    <a:lnTo>
                      <a:pt x="7836" y="14806"/>
                    </a:lnTo>
                    <a:lnTo>
                      <a:pt x="7881" y="14849"/>
                    </a:lnTo>
                    <a:lnTo>
                      <a:pt x="7927" y="14891"/>
                    </a:lnTo>
                    <a:lnTo>
                      <a:pt x="7972" y="14891"/>
                    </a:lnTo>
                    <a:lnTo>
                      <a:pt x="8018" y="14891"/>
                    </a:lnTo>
                    <a:lnTo>
                      <a:pt x="7972" y="14763"/>
                    </a:lnTo>
                    <a:lnTo>
                      <a:pt x="7927" y="14678"/>
                    </a:lnTo>
                    <a:lnTo>
                      <a:pt x="7836" y="14635"/>
                    </a:lnTo>
                    <a:lnTo>
                      <a:pt x="7654" y="14507"/>
                    </a:lnTo>
                    <a:lnTo>
                      <a:pt x="7427" y="14464"/>
                    </a:lnTo>
                    <a:lnTo>
                      <a:pt x="7223" y="14379"/>
                    </a:lnTo>
                    <a:lnTo>
                      <a:pt x="6950" y="14208"/>
                    </a:lnTo>
                    <a:lnTo>
                      <a:pt x="6678" y="13994"/>
                    </a:lnTo>
                    <a:lnTo>
                      <a:pt x="6632" y="13909"/>
                    </a:lnTo>
                    <a:lnTo>
                      <a:pt x="6632" y="13823"/>
                    </a:lnTo>
                    <a:lnTo>
                      <a:pt x="6587" y="13738"/>
                    </a:lnTo>
                    <a:lnTo>
                      <a:pt x="6541" y="13652"/>
                    </a:lnTo>
                    <a:lnTo>
                      <a:pt x="6269" y="13481"/>
                    </a:lnTo>
                    <a:lnTo>
                      <a:pt x="6178" y="13374"/>
                    </a:lnTo>
                    <a:lnTo>
                      <a:pt x="6132" y="13289"/>
                    </a:lnTo>
                    <a:lnTo>
                      <a:pt x="6178" y="13246"/>
                    </a:lnTo>
                    <a:lnTo>
                      <a:pt x="6223" y="13118"/>
                    </a:lnTo>
                    <a:lnTo>
                      <a:pt x="6314" y="13033"/>
                    </a:lnTo>
                    <a:lnTo>
                      <a:pt x="6496" y="12862"/>
                    </a:lnTo>
                    <a:lnTo>
                      <a:pt x="6541" y="12904"/>
                    </a:lnTo>
                    <a:lnTo>
                      <a:pt x="6632" y="12947"/>
                    </a:lnTo>
                    <a:lnTo>
                      <a:pt x="6768" y="13033"/>
                    </a:lnTo>
                    <a:lnTo>
                      <a:pt x="6814" y="13118"/>
                    </a:lnTo>
                    <a:lnTo>
                      <a:pt x="6905" y="13246"/>
                    </a:lnTo>
                    <a:lnTo>
                      <a:pt x="6950" y="13289"/>
                    </a:lnTo>
                    <a:lnTo>
                      <a:pt x="7041" y="13374"/>
                    </a:lnTo>
                    <a:lnTo>
                      <a:pt x="6996" y="13374"/>
                    </a:lnTo>
                    <a:lnTo>
                      <a:pt x="6950" y="13439"/>
                    </a:lnTo>
                    <a:lnTo>
                      <a:pt x="7041" y="13567"/>
                    </a:lnTo>
                    <a:lnTo>
                      <a:pt x="7132" y="13609"/>
                    </a:lnTo>
                    <a:lnTo>
                      <a:pt x="7223" y="13652"/>
                    </a:lnTo>
                    <a:lnTo>
                      <a:pt x="7359" y="13652"/>
                    </a:lnTo>
                    <a:lnTo>
                      <a:pt x="7563" y="13695"/>
                    </a:lnTo>
                    <a:lnTo>
                      <a:pt x="7654" y="13738"/>
                    </a:lnTo>
                    <a:lnTo>
                      <a:pt x="7700" y="13866"/>
                    </a:lnTo>
                    <a:lnTo>
                      <a:pt x="7972" y="13951"/>
                    </a:lnTo>
                    <a:lnTo>
                      <a:pt x="7927" y="13994"/>
                    </a:lnTo>
                    <a:lnTo>
                      <a:pt x="8109" y="14336"/>
                    </a:lnTo>
                    <a:lnTo>
                      <a:pt x="8245" y="14635"/>
                    </a:lnTo>
                    <a:lnTo>
                      <a:pt x="8245" y="14678"/>
                    </a:lnTo>
                    <a:lnTo>
                      <a:pt x="8199" y="14678"/>
                    </a:lnTo>
                    <a:lnTo>
                      <a:pt x="8381" y="14806"/>
                    </a:lnTo>
                    <a:lnTo>
                      <a:pt x="8426" y="14891"/>
                    </a:lnTo>
                    <a:lnTo>
                      <a:pt x="8563" y="15020"/>
                    </a:lnTo>
                    <a:lnTo>
                      <a:pt x="8654" y="15191"/>
                    </a:lnTo>
                    <a:lnTo>
                      <a:pt x="8790" y="15276"/>
                    </a:lnTo>
                    <a:lnTo>
                      <a:pt x="8881" y="15319"/>
                    </a:lnTo>
                    <a:lnTo>
                      <a:pt x="8972" y="15319"/>
                    </a:lnTo>
                    <a:lnTo>
                      <a:pt x="9062" y="15319"/>
                    </a:lnTo>
                    <a:lnTo>
                      <a:pt x="9153" y="15319"/>
                    </a:lnTo>
                    <a:lnTo>
                      <a:pt x="9153" y="15276"/>
                    </a:lnTo>
                    <a:lnTo>
                      <a:pt x="9290" y="15276"/>
                    </a:lnTo>
                    <a:lnTo>
                      <a:pt x="9426" y="15319"/>
                    </a:lnTo>
                    <a:lnTo>
                      <a:pt x="9426" y="15361"/>
                    </a:lnTo>
                    <a:lnTo>
                      <a:pt x="9380" y="15404"/>
                    </a:lnTo>
                    <a:lnTo>
                      <a:pt x="9335" y="15404"/>
                    </a:lnTo>
                    <a:lnTo>
                      <a:pt x="9199" y="15404"/>
                    </a:lnTo>
                    <a:lnTo>
                      <a:pt x="9062" y="15319"/>
                    </a:lnTo>
                    <a:lnTo>
                      <a:pt x="8926" y="15361"/>
                    </a:lnTo>
                    <a:lnTo>
                      <a:pt x="8881" y="15319"/>
                    </a:lnTo>
                    <a:lnTo>
                      <a:pt x="8835" y="15404"/>
                    </a:lnTo>
                    <a:lnTo>
                      <a:pt x="8790" y="15532"/>
                    </a:lnTo>
                    <a:lnTo>
                      <a:pt x="8835" y="15575"/>
                    </a:lnTo>
                    <a:lnTo>
                      <a:pt x="8881" y="15575"/>
                    </a:lnTo>
                    <a:lnTo>
                      <a:pt x="8972" y="15618"/>
                    </a:lnTo>
                    <a:lnTo>
                      <a:pt x="9017" y="15746"/>
                    </a:lnTo>
                    <a:lnTo>
                      <a:pt x="9017" y="15789"/>
                    </a:lnTo>
                    <a:lnTo>
                      <a:pt x="9017" y="15874"/>
                    </a:lnTo>
                    <a:lnTo>
                      <a:pt x="9062" y="15831"/>
                    </a:lnTo>
                    <a:lnTo>
                      <a:pt x="9108" y="15831"/>
                    </a:lnTo>
                    <a:lnTo>
                      <a:pt x="9108" y="15789"/>
                    </a:lnTo>
                    <a:lnTo>
                      <a:pt x="9153" y="15789"/>
                    </a:lnTo>
                    <a:lnTo>
                      <a:pt x="9199" y="15789"/>
                    </a:lnTo>
                    <a:lnTo>
                      <a:pt x="9199" y="15874"/>
                    </a:lnTo>
                    <a:lnTo>
                      <a:pt x="9199" y="15917"/>
                    </a:lnTo>
                    <a:lnTo>
                      <a:pt x="9244" y="15960"/>
                    </a:lnTo>
                    <a:lnTo>
                      <a:pt x="9290" y="15917"/>
                    </a:lnTo>
                    <a:lnTo>
                      <a:pt x="9290" y="15874"/>
                    </a:lnTo>
                    <a:lnTo>
                      <a:pt x="9290" y="15831"/>
                    </a:lnTo>
                    <a:lnTo>
                      <a:pt x="9335" y="15831"/>
                    </a:lnTo>
                    <a:lnTo>
                      <a:pt x="9380" y="15831"/>
                    </a:lnTo>
                    <a:lnTo>
                      <a:pt x="9426" y="15874"/>
                    </a:lnTo>
                    <a:lnTo>
                      <a:pt x="9426" y="15917"/>
                    </a:lnTo>
                    <a:lnTo>
                      <a:pt x="9471" y="15917"/>
                    </a:lnTo>
                    <a:lnTo>
                      <a:pt x="9471" y="15874"/>
                    </a:lnTo>
                    <a:lnTo>
                      <a:pt x="9426" y="15831"/>
                    </a:lnTo>
                    <a:lnTo>
                      <a:pt x="9335" y="15703"/>
                    </a:lnTo>
                    <a:lnTo>
                      <a:pt x="9290" y="15575"/>
                    </a:lnTo>
                    <a:lnTo>
                      <a:pt x="9290" y="15490"/>
                    </a:lnTo>
                    <a:lnTo>
                      <a:pt x="9380" y="15404"/>
                    </a:lnTo>
                    <a:lnTo>
                      <a:pt x="9517" y="15361"/>
                    </a:lnTo>
                    <a:lnTo>
                      <a:pt x="9562" y="15404"/>
                    </a:lnTo>
                    <a:lnTo>
                      <a:pt x="9608" y="15447"/>
                    </a:lnTo>
                    <a:lnTo>
                      <a:pt x="9608" y="15490"/>
                    </a:lnTo>
                    <a:lnTo>
                      <a:pt x="9653" y="15490"/>
                    </a:lnTo>
                    <a:lnTo>
                      <a:pt x="9698" y="15447"/>
                    </a:lnTo>
                    <a:lnTo>
                      <a:pt x="9698" y="15404"/>
                    </a:lnTo>
                    <a:lnTo>
                      <a:pt x="9653" y="15276"/>
                    </a:lnTo>
                    <a:lnTo>
                      <a:pt x="9517" y="15191"/>
                    </a:lnTo>
                    <a:lnTo>
                      <a:pt x="9335" y="15148"/>
                    </a:lnTo>
                    <a:lnTo>
                      <a:pt x="9244" y="15148"/>
                    </a:lnTo>
                    <a:lnTo>
                      <a:pt x="9199" y="15148"/>
                    </a:lnTo>
                    <a:lnTo>
                      <a:pt x="9153" y="15105"/>
                    </a:lnTo>
                    <a:lnTo>
                      <a:pt x="9199" y="15062"/>
                    </a:lnTo>
                    <a:lnTo>
                      <a:pt x="9290" y="15062"/>
                    </a:lnTo>
                    <a:lnTo>
                      <a:pt x="9335" y="15020"/>
                    </a:lnTo>
                    <a:lnTo>
                      <a:pt x="9380" y="14977"/>
                    </a:lnTo>
                    <a:lnTo>
                      <a:pt x="9380" y="14849"/>
                    </a:lnTo>
                    <a:lnTo>
                      <a:pt x="9290" y="14806"/>
                    </a:lnTo>
                    <a:lnTo>
                      <a:pt x="9199" y="14763"/>
                    </a:lnTo>
                    <a:lnTo>
                      <a:pt x="9153" y="14720"/>
                    </a:lnTo>
                    <a:lnTo>
                      <a:pt x="9108" y="14635"/>
                    </a:lnTo>
                    <a:lnTo>
                      <a:pt x="9108" y="14592"/>
                    </a:lnTo>
                    <a:lnTo>
                      <a:pt x="9108" y="14550"/>
                    </a:lnTo>
                    <a:lnTo>
                      <a:pt x="9199" y="14550"/>
                    </a:lnTo>
                    <a:lnTo>
                      <a:pt x="9335" y="14635"/>
                    </a:lnTo>
                    <a:lnTo>
                      <a:pt x="9426" y="14678"/>
                    </a:lnTo>
                    <a:lnTo>
                      <a:pt x="9517" y="14678"/>
                    </a:lnTo>
                    <a:lnTo>
                      <a:pt x="9517" y="14635"/>
                    </a:lnTo>
                    <a:lnTo>
                      <a:pt x="9517" y="14592"/>
                    </a:lnTo>
                    <a:lnTo>
                      <a:pt x="9471" y="14592"/>
                    </a:lnTo>
                    <a:lnTo>
                      <a:pt x="9471" y="14550"/>
                    </a:lnTo>
                    <a:lnTo>
                      <a:pt x="9517" y="14550"/>
                    </a:lnTo>
                    <a:lnTo>
                      <a:pt x="9562" y="14592"/>
                    </a:lnTo>
                    <a:lnTo>
                      <a:pt x="9608" y="14592"/>
                    </a:lnTo>
                    <a:lnTo>
                      <a:pt x="9653" y="14592"/>
                    </a:lnTo>
                    <a:lnTo>
                      <a:pt x="9608" y="14550"/>
                    </a:lnTo>
                    <a:lnTo>
                      <a:pt x="9517" y="14507"/>
                    </a:lnTo>
                    <a:lnTo>
                      <a:pt x="9426" y="14421"/>
                    </a:lnTo>
                    <a:lnTo>
                      <a:pt x="9517" y="14421"/>
                    </a:lnTo>
                    <a:lnTo>
                      <a:pt x="9698" y="14336"/>
                    </a:lnTo>
                    <a:lnTo>
                      <a:pt x="9744" y="14293"/>
                    </a:lnTo>
                    <a:lnTo>
                      <a:pt x="9789" y="14250"/>
                    </a:lnTo>
                    <a:lnTo>
                      <a:pt x="9926" y="14293"/>
                    </a:lnTo>
                    <a:lnTo>
                      <a:pt x="10016" y="14336"/>
                    </a:lnTo>
                    <a:lnTo>
                      <a:pt x="10062" y="14379"/>
                    </a:lnTo>
                    <a:lnTo>
                      <a:pt x="10062" y="14464"/>
                    </a:lnTo>
                    <a:lnTo>
                      <a:pt x="10062" y="14507"/>
                    </a:lnTo>
                    <a:lnTo>
                      <a:pt x="10107" y="14550"/>
                    </a:lnTo>
                    <a:lnTo>
                      <a:pt x="10153" y="14464"/>
                    </a:lnTo>
                    <a:lnTo>
                      <a:pt x="10198" y="14421"/>
                    </a:lnTo>
                    <a:lnTo>
                      <a:pt x="10244" y="14379"/>
                    </a:lnTo>
                    <a:lnTo>
                      <a:pt x="10380" y="14293"/>
                    </a:lnTo>
                    <a:lnTo>
                      <a:pt x="10380" y="14208"/>
                    </a:lnTo>
                    <a:lnTo>
                      <a:pt x="10425" y="14165"/>
                    </a:lnTo>
                    <a:lnTo>
                      <a:pt x="10562" y="14122"/>
                    </a:lnTo>
                    <a:lnTo>
                      <a:pt x="10766" y="14122"/>
                    </a:lnTo>
                    <a:lnTo>
                      <a:pt x="10811" y="14080"/>
                    </a:lnTo>
                    <a:lnTo>
                      <a:pt x="10721" y="14037"/>
                    </a:lnTo>
                    <a:lnTo>
                      <a:pt x="10562" y="13951"/>
                    </a:lnTo>
                    <a:lnTo>
                      <a:pt x="10516" y="13866"/>
                    </a:lnTo>
                    <a:lnTo>
                      <a:pt x="10471" y="13823"/>
                    </a:lnTo>
                    <a:lnTo>
                      <a:pt x="10380" y="13738"/>
                    </a:lnTo>
                    <a:lnTo>
                      <a:pt x="10334" y="13695"/>
                    </a:lnTo>
                    <a:lnTo>
                      <a:pt x="10289" y="13652"/>
                    </a:lnTo>
                    <a:lnTo>
                      <a:pt x="10289" y="13524"/>
                    </a:lnTo>
                    <a:lnTo>
                      <a:pt x="10334" y="13374"/>
                    </a:lnTo>
                    <a:lnTo>
                      <a:pt x="10471" y="12862"/>
                    </a:lnTo>
                    <a:lnTo>
                      <a:pt x="10471" y="12819"/>
                    </a:lnTo>
                    <a:lnTo>
                      <a:pt x="10471" y="12734"/>
                    </a:lnTo>
                    <a:lnTo>
                      <a:pt x="10516" y="12648"/>
                    </a:lnTo>
                    <a:lnTo>
                      <a:pt x="10675" y="12605"/>
                    </a:lnTo>
                    <a:lnTo>
                      <a:pt x="10721" y="12349"/>
                    </a:lnTo>
                    <a:lnTo>
                      <a:pt x="10766" y="12221"/>
                    </a:lnTo>
                    <a:lnTo>
                      <a:pt x="10811" y="12093"/>
                    </a:lnTo>
                    <a:lnTo>
                      <a:pt x="10857" y="12050"/>
                    </a:lnTo>
                    <a:lnTo>
                      <a:pt x="10948" y="12007"/>
                    </a:lnTo>
                    <a:lnTo>
                      <a:pt x="10993" y="12007"/>
                    </a:lnTo>
                    <a:lnTo>
                      <a:pt x="11038" y="12007"/>
                    </a:lnTo>
                    <a:lnTo>
                      <a:pt x="11038" y="11964"/>
                    </a:lnTo>
                    <a:lnTo>
                      <a:pt x="10993" y="11879"/>
                    </a:lnTo>
                    <a:lnTo>
                      <a:pt x="10948" y="11836"/>
                    </a:lnTo>
                    <a:lnTo>
                      <a:pt x="11038" y="11964"/>
                    </a:lnTo>
                    <a:lnTo>
                      <a:pt x="11084" y="12093"/>
                    </a:lnTo>
                    <a:lnTo>
                      <a:pt x="11084" y="12135"/>
                    </a:lnTo>
                    <a:lnTo>
                      <a:pt x="11038" y="12135"/>
                    </a:lnTo>
                    <a:lnTo>
                      <a:pt x="11129" y="12178"/>
                    </a:lnTo>
                    <a:lnTo>
                      <a:pt x="11266" y="12178"/>
                    </a:lnTo>
                    <a:lnTo>
                      <a:pt x="11447" y="12135"/>
                    </a:lnTo>
                    <a:lnTo>
                      <a:pt x="11493" y="12093"/>
                    </a:lnTo>
                    <a:lnTo>
                      <a:pt x="11538" y="12135"/>
                    </a:lnTo>
                    <a:lnTo>
                      <a:pt x="11402" y="12264"/>
                    </a:lnTo>
                    <a:lnTo>
                      <a:pt x="11311" y="12306"/>
                    </a:lnTo>
                    <a:lnTo>
                      <a:pt x="11311" y="12349"/>
                    </a:lnTo>
                    <a:lnTo>
                      <a:pt x="11311" y="12392"/>
                    </a:lnTo>
                    <a:lnTo>
                      <a:pt x="11356" y="12434"/>
                    </a:lnTo>
                    <a:lnTo>
                      <a:pt x="11447" y="12434"/>
                    </a:lnTo>
                    <a:lnTo>
                      <a:pt x="11538" y="12434"/>
                    </a:lnTo>
                    <a:lnTo>
                      <a:pt x="11584" y="12434"/>
                    </a:lnTo>
                    <a:lnTo>
                      <a:pt x="11584" y="12520"/>
                    </a:lnTo>
                    <a:lnTo>
                      <a:pt x="11584" y="12605"/>
                    </a:lnTo>
                    <a:lnTo>
                      <a:pt x="11584" y="12648"/>
                    </a:lnTo>
                    <a:lnTo>
                      <a:pt x="11674" y="12648"/>
                    </a:lnTo>
                    <a:lnTo>
                      <a:pt x="11765" y="12605"/>
                    </a:lnTo>
                    <a:lnTo>
                      <a:pt x="11811" y="12520"/>
                    </a:lnTo>
                    <a:lnTo>
                      <a:pt x="11902" y="12477"/>
                    </a:lnTo>
                    <a:lnTo>
                      <a:pt x="11947" y="12477"/>
                    </a:lnTo>
                    <a:lnTo>
                      <a:pt x="11992" y="12392"/>
                    </a:lnTo>
                    <a:lnTo>
                      <a:pt x="12038" y="12306"/>
                    </a:lnTo>
                    <a:lnTo>
                      <a:pt x="12174" y="12306"/>
                    </a:lnTo>
                    <a:lnTo>
                      <a:pt x="12220" y="12306"/>
                    </a:lnTo>
                    <a:lnTo>
                      <a:pt x="12174" y="12264"/>
                    </a:lnTo>
                    <a:lnTo>
                      <a:pt x="12083" y="12264"/>
                    </a:lnTo>
                    <a:lnTo>
                      <a:pt x="11947" y="12221"/>
                    </a:lnTo>
                    <a:lnTo>
                      <a:pt x="11811" y="12135"/>
                    </a:lnTo>
                    <a:lnTo>
                      <a:pt x="11765" y="12007"/>
                    </a:lnTo>
                    <a:lnTo>
                      <a:pt x="11856" y="11836"/>
                    </a:lnTo>
                    <a:lnTo>
                      <a:pt x="11902" y="11793"/>
                    </a:lnTo>
                    <a:lnTo>
                      <a:pt x="11992" y="11793"/>
                    </a:lnTo>
                    <a:lnTo>
                      <a:pt x="12129" y="11751"/>
                    </a:lnTo>
                    <a:lnTo>
                      <a:pt x="12129" y="11708"/>
                    </a:lnTo>
                    <a:lnTo>
                      <a:pt x="12174" y="11665"/>
                    </a:lnTo>
                    <a:lnTo>
                      <a:pt x="12401" y="11494"/>
                    </a:lnTo>
                    <a:lnTo>
                      <a:pt x="12492" y="11409"/>
                    </a:lnTo>
                    <a:lnTo>
                      <a:pt x="12583" y="11409"/>
                    </a:lnTo>
                    <a:lnTo>
                      <a:pt x="12628" y="11409"/>
                    </a:lnTo>
                    <a:lnTo>
                      <a:pt x="12674" y="11494"/>
                    </a:lnTo>
                    <a:lnTo>
                      <a:pt x="12674" y="11537"/>
                    </a:lnTo>
                    <a:lnTo>
                      <a:pt x="12538" y="11623"/>
                    </a:lnTo>
                    <a:lnTo>
                      <a:pt x="12356" y="11665"/>
                    </a:lnTo>
                    <a:lnTo>
                      <a:pt x="12310" y="11708"/>
                    </a:lnTo>
                    <a:lnTo>
                      <a:pt x="12310" y="11751"/>
                    </a:lnTo>
                    <a:lnTo>
                      <a:pt x="12401" y="11751"/>
                    </a:lnTo>
                    <a:lnTo>
                      <a:pt x="12492" y="11751"/>
                    </a:lnTo>
                    <a:lnTo>
                      <a:pt x="12538" y="11793"/>
                    </a:lnTo>
                    <a:lnTo>
                      <a:pt x="12583" y="11836"/>
                    </a:lnTo>
                    <a:lnTo>
                      <a:pt x="12538" y="11836"/>
                    </a:lnTo>
                    <a:lnTo>
                      <a:pt x="12492" y="11836"/>
                    </a:lnTo>
                    <a:lnTo>
                      <a:pt x="12447" y="11879"/>
                    </a:lnTo>
                    <a:lnTo>
                      <a:pt x="12447" y="11922"/>
                    </a:lnTo>
                    <a:lnTo>
                      <a:pt x="12492" y="12007"/>
                    </a:lnTo>
                    <a:lnTo>
                      <a:pt x="12492" y="12050"/>
                    </a:lnTo>
                    <a:lnTo>
                      <a:pt x="12492" y="12135"/>
                    </a:lnTo>
                    <a:lnTo>
                      <a:pt x="12447" y="12178"/>
                    </a:lnTo>
                    <a:lnTo>
                      <a:pt x="12356" y="12178"/>
                    </a:lnTo>
                    <a:lnTo>
                      <a:pt x="12265" y="12178"/>
                    </a:lnTo>
                    <a:lnTo>
                      <a:pt x="12265" y="12221"/>
                    </a:lnTo>
                    <a:lnTo>
                      <a:pt x="12356" y="12306"/>
                    </a:lnTo>
                    <a:lnTo>
                      <a:pt x="12447" y="12349"/>
                    </a:lnTo>
                    <a:lnTo>
                      <a:pt x="12719" y="12392"/>
                    </a:lnTo>
                    <a:lnTo>
                      <a:pt x="12856" y="12392"/>
                    </a:lnTo>
                    <a:lnTo>
                      <a:pt x="12992" y="12477"/>
                    </a:lnTo>
                    <a:lnTo>
                      <a:pt x="13174" y="12563"/>
                    </a:lnTo>
                    <a:lnTo>
                      <a:pt x="13537" y="12648"/>
                    </a:lnTo>
                    <a:lnTo>
                      <a:pt x="13673" y="12776"/>
                    </a:lnTo>
                    <a:lnTo>
                      <a:pt x="13832" y="12947"/>
                    </a:lnTo>
                    <a:lnTo>
                      <a:pt x="13832" y="13033"/>
                    </a:lnTo>
                    <a:lnTo>
                      <a:pt x="13787" y="13075"/>
                    </a:lnTo>
                    <a:lnTo>
                      <a:pt x="13673" y="13246"/>
                    </a:lnTo>
                    <a:lnTo>
                      <a:pt x="13537" y="13374"/>
                    </a:lnTo>
                    <a:lnTo>
                      <a:pt x="13446" y="13374"/>
                    </a:lnTo>
                    <a:lnTo>
                      <a:pt x="13355" y="13374"/>
                    </a:lnTo>
                    <a:lnTo>
                      <a:pt x="12538" y="13439"/>
                    </a:lnTo>
                    <a:lnTo>
                      <a:pt x="12447" y="13481"/>
                    </a:lnTo>
                    <a:lnTo>
                      <a:pt x="12310" y="13481"/>
                    </a:lnTo>
                    <a:lnTo>
                      <a:pt x="12265" y="13439"/>
                    </a:lnTo>
                    <a:lnTo>
                      <a:pt x="12265" y="13374"/>
                    </a:lnTo>
                    <a:lnTo>
                      <a:pt x="12220" y="13374"/>
                    </a:lnTo>
                    <a:lnTo>
                      <a:pt x="12083" y="13439"/>
                    </a:lnTo>
                    <a:lnTo>
                      <a:pt x="11947" y="13481"/>
                    </a:lnTo>
                    <a:lnTo>
                      <a:pt x="11811" y="13524"/>
                    </a:lnTo>
                    <a:lnTo>
                      <a:pt x="11720" y="13567"/>
                    </a:lnTo>
                    <a:lnTo>
                      <a:pt x="11629" y="13695"/>
                    </a:lnTo>
                    <a:lnTo>
                      <a:pt x="11538" y="13780"/>
                    </a:lnTo>
                    <a:lnTo>
                      <a:pt x="11402" y="13866"/>
                    </a:lnTo>
                    <a:lnTo>
                      <a:pt x="11084" y="13994"/>
                    </a:lnTo>
                    <a:lnTo>
                      <a:pt x="11038" y="13994"/>
                    </a:lnTo>
                    <a:lnTo>
                      <a:pt x="10993" y="13994"/>
                    </a:lnTo>
                    <a:lnTo>
                      <a:pt x="10902" y="14122"/>
                    </a:lnTo>
                    <a:lnTo>
                      <a:pt x="10811" y="14250"/>
                    </a:lnTo>
                    <a:lnTo>
                      <a:pt x="10675" y="14336"/>
                    </a:lnTo>
                    <a:lnTo>
                      <a:pt x="10471" y="14421"/>
                    </a:lnTo>
                    <a:lnTo>
                      <a:pt x="10334" y="14421"/>
                    </a:lnTo>
                    <a:lnTo>
                      <a:pt x="10198" y="14421"/>
                    </a:lnTo>
                    <a:lnTo>
                      <a:pt x="10198" y="14507"/>
                    </a:lnTo>
                    <a:lnTo>
                      <a:pt x="10153" y="14550"/>
                    </a:lnTo>
                    <a:lnTo>
                      <a:pt x="10107" y="14550"/>
                    </a:lnTo>
                    <a:lnTo>
                      <a:pt x="10107" y="14592"/>
                    </a:lnTo>
                    <a:lnTo>
                      <a:pt x="10153" y="14763"/>
                    </a:lnTo>
                    <a:lnTo>
                      <a:pt x="10198" y="14806"/>
                    </a:lnTo>
                    <a:lnTo>
                      <a:pt x="10153" y="14763"/>
                    </a:lnTo>
                    <a:lnTo>
                      <a:pt x="10198" y="14763"/>
                    </a:lnTo>
                    <a:lnTo>
                      <a:pt x="10244" y="14806"/>
                    </a:lnTo>
                    <a:lnTo>
                      <a:pt x="10334" y="14806"/>
                    </a:lnTo>
                    <a:lnTo>
                      <a:pt x="10380" y="14806"/>
                    </a:lnTo>
                    <a:lnTo>
                      <a:pt x="10425" y="14934"/>
                    </a:lnTo>
                    <a:lnTo>
                      <a:pt x="10380" y="14977"/>
                    </a:lnTo>
                    <a:lnTo>
                      <a:pt x="10334" y="15020"/>
                    </a:lnTo>
                    <a:lnTo>
                      <a:pt x="10380" y="15020"/>
                    </a:lnTo>
                    <a:lnTo>
                      <a:pt x="10425" y="15020"/>
                    </a:lnTo>
                    <a:lnTo>
                      <a:pt x="10471" y="15062"/>
                    </a:lnTo>
                    <a:lnTo>
                      <a:pt x="10425" y="15105"/>
                    </a:lnTo>
                    <a:lnTo>
                      <a:pt x="10334" y="15105"/>
                    </a:lnTo>
                    <a:lnTo>
                      <a:pt x="10244" y="15148"/>
                    </a:lnTo>
                    <a:lnTo>
                      <a:pt x="10289" y="15191"/>
                    </a:lnTo>
                    <a:lnTo>
                      <a:pt x="10380" y="15191"/>
                    </a:lnTo>
                    <a:lnTo>
                      <a:pt x="10471" y="15191"/>
                    </a:lnTo>
                    <a:lnTo>
                      <a:pt x="10562" y="15233"/>
                    </a:lnTo>
                    <a:lnTo>
                      <a:pt x="10516" y="15276"/>
                    </a:lnTo>
                    <a:lnTo>
                      <a:pt x="10471" y="15319"/>
                    </a:lnTo>
                    <a:lnTo>
                      <a:pt x="10471" y="15361"/>
                    </a:lnTo>
                    <a:lnTo>
                      <a:pt x="10675" y="15447"/>
                    </a:lnTo>
                    <a:lnTo>
                      <a:pt x="10857" y="15490"/>
                    </a:lnTo>
                    <a:lnTo>
                      <a:pt x="10902" y="15490"/>
                    </a:lnTo>
                    <a:lnTo>
                      <a:pt x="10766" y="15575"/>
                    </a:lnTo>
                    <a:lnTo>
                      <a:pt x="10721" y="15618"/>
                    </a:lnTo>
                    <a:lnTo>
                      <a:pt x="10675" y="15661"/>
                    </a:lnTo>
                    <a:lnTo>
                      <a:pt x="10675" y="15703"/>
                    </a:lnTo>
                    <a:lnTo>
                      <a:pt x="10766" y="15703"/>
                    </a:lnTo>
                    <a:lnTo>
                      <a:pt x="10857" y="15661"/>
                    </a:lnTo>
                    <a:lnTo>
                      <a:pt x="10902" y="15575"/>
                    </a:lnTo>
                    <a:lnTo>
                      <a:pt x="10948" y="15532"/>
                    </a:lnTo>
                    <a:lnTo>
                      <a:pt x="11266" y="15532"/>
                    </a:lnTo>
                    <a:lnTo>
                      <a:pt x="11356" y="15575"/>
                    </a:lnTo>
                    <a:lnTo>
                      <a:pt x="11356" y="15618"/>
                    </a:lnTo>
                    <a:lnTo>
                      <a:pt x="11220" y="15661"/>
                    </a:lnTo>
                    <a:lnTo>
                      <a:pt x="11084" y="15703"/>
                    </a:lnTo>
                    <a:lnTo>
                      <a:pt x="11129" y="15703"/>
                    </a:lnTo>
                    <a:lnTo>
                      <a:pt x="11356" y="15703"/>
                    </a:lnTo>
                    <a:lnTo>
                      <a:pt x="11493" y="15703"/>
                    </a:lnTo>
                    <a:lnTo>
                      <a:pt x="11538" y="15661"/>
                    </a:lnTo>
                    <a:lnTo>
                      <a:pt x="11538" y="15618"/>
                    </a:lnTo>
                    <a:lnTo>
                      <a:pt x="11538" y="15532"/>
                    </a:lnTo>
                    <a:lnTo>
                      <a:pt x="11538" y="15447"/>
                    </a:lnTo>
                    <a:lnTo>
                      <a:pt x="11584" y="15404"/>
                    </a:lnTo>
                    <a:lnTo>
                      <a:pt x="11674" y="15404"/>
                    </a:lnTo>
                    <a:lnTo>
                      <a:pt x="11811" y="15404"/>
                    </a:lnTo>
                    <a:lnTo>
                      <a:pt x="11947" y="15447"/>
                    </a:lnTo>
                    <a:lnTo>
                      <a:pt x="12083" y="15532"/>
                    </a:lnTo>
                    <a:lnTo>
                      <a:pt x="12129" y="15575"/>
                    </a:lnTo>
                    <a:lnTo>
                      <a:pt x="12220" y="15575"/>
                    </a:lnTo>
                    <a:lnTo>
                      <a:pt x="12538" y="15404"/>
                    </a:lnTo>
                    <a:lnTo>
                      <a:pt x="12492" y="15404"/>
                    </a:lnTo>
                    <a:lnTo>
                      <a:pt x="12447" y="15361"/>
                    </a:lnTo>
                    <a:lnTo>
                      <a:pt x="12401" y="15361"/>
                    </a:lnTo>
                    <a:lnTo>
                      <a:pt x="12447" y="15276"/>
                    </a:lnTo>
                    <a:lnTo>
                      <a:pt x="12628" y="15148"/>
                    </a:lnTo>
                    <a:lnTo>
                      <a:pt x="12674" y="15148"/>
                    </a:lnTo>
                    <a:lnTo>
                      <a:pt x="12719" y="15191"/>
                    </a:lnTo>
                    <a:lnTo>
                      <a:pt x="12765" y="15191"/>
                    </a:lnTo>
                    <a:lnTo>
                      <a:pt x="12810" y="15191"/>
                    </a:lnTo>
                    <a:lnTo>
                      <a:pt x="12856" y="15148"/>
                    </a:lnTo>
                    <a:lnTo>
                      <a:pt x="12901" y="15105"/>
                    </a:lnTo>
                    <a:lnTo>
                      <a:pt x="12901" y="15020"/>
                    </a:lnTo>
                    <a:lnTo>
                      <a:pt x="12946" y="15020"/>
                    </a:lnTo>
                    <a:lnTo>
                      <a:pt x="12992" y="15062"/>
                    </a:lnTo>
                    <a:lnTo>
                      <a:pt x="12992" y="15105"/>
                    </a:lnTo>
                    <a:lnTo>
                      <a:pt x="12946" y="15233"/>
                    </a:lnTo>
                    <a:lnTo>
                      <a:pt x="12992" y="15490"/>
                    </a:lnTo>
                    <a:lnTo>
                      <a:pt x="13083" y="15532"/>
                    </a:lnTo>
                    <a:lnTo>
                      <a:pt x="13128" y="15789"/>
                    </a:lnTo>
                    <a:lnTo>
                      <a:pt x="13128" y="16045"/>
                    </a:lnTo>
                    <a:lnTo>
                      <a:pt x="13037" y="16622"/>
                    </a:lnTo>
                    <a:lnTo>
                      <a:pt x="12992" y="16836"/>
                    </a:lnTo>
                    <a:lnTo>
                      <a:pt x="12992" y="16964"/>
                    </a:lnTo>
                    <a:lnTo>
                      <a:pt x="12901" y="17049"/>
                    </a:lnTo>
                    <a:lnTo>
                      <a:pt x="12765" y="17092"/>
                    </a:lnTo>
                    <a:lnTo>
                      <a:pt x="12583" y="17092"/>
                    </a:lnTo>
                    <a:lnTo>
                      <a:pt x="12265" y="17135"/>
                    </a:lnTo>
                    <a:lnTo>
                      <a:pt x="12492" y="17733"/>
                    </a:lnTo>
                    <a:lnTo>
                      <a:pt x="12538" y="17733"/>
                    </a:lnTo>
                    <a:lnTo>
                      <a:pt x="12628" y="17733"/>
                    </a:lnTo>
                    <a:lnTo>
                      <a:pt x="12674" y="17776"/>
                    </a:lnTo>
                    <a:lnTo>
                      <a:pt x="12719" y="17861"/>
                    </a:lnTo>
                    <a:lnTo>
                      <a:pt x="12810" y="18032"/>
                    </a:lnTo>
                    <a:lnTo>
                      <a:pt x="12946" y="18160"/>
                    </a:lnTo>
                    <a:lnTo>
                      <a:pt x="13037" y="18203"/>
                    </a:lnTo>
                    <a:lnTo>
                      <a:pt x="13128" y="18203"/>
                    </a:lnTo>
                    <a:lnTo>
                      <a:pt x="13174" y="18118"/>
                    </a:lnTo>
                    <a:lnTo>
                      <a:pt x="13219" y="18032"/>
                    </a:lnTo>
                    <a:lnTo>
                      <a:pt x="13219" y="17947"/>
                    </a:lnTo>
                    <a:lnTo>
                      <a:pt x="13264" y="17904"/>
                    </a:lnTo>
                    <a:lnTo>
                      <a:pt x="13219" y="17947"/>
                    </a:lnTo>
                    <a:lnTo>
                      <a:pt x="13219" y="18032"/>
                    </a:lnTo>
                    <a:lnTo>
                      <a:pt x="13219" y="18075"/>
                    </a:lnTo>
                    <a:lnTo>
                      <a:pt x="13264" y="18075"/>
                    </a:lnTo>
                    <a:lnTo>
                      <a:pt x="13310" y="18032"/>
                    </a:lnTo>
                    <a:lnTo>
                      <a:pt x="13355" y="18032"/>
                    </a:lnTo>
                    <a:lnTo>
                      <a:pt x="13401" y="18032"/>
                    </a:lnTo>
                    <a:lnTo>
                      <a:pt x="13491" y="18075"/>
                    </a:lnTo>
                    <a:lnTo>
                      <a:pt x="13582" y="18160"/>
                    </a:lnTo>
                    <a:lnTo>
                      <a:pt x="13719" y="18331"/>
                    </a:lnTo>
                    <a:lnTo>
                      <a:pt x="13878" y="18502"/>
                    </a:lnTo>
                    <a:lnTo>
                      <a:pt x="13923" y="18502"/>
                    </a:lnTo>
                    <a:lnTo>
                      <a:pt x="13923" y="18588"/>
                    </a:lnTo>
                    <a:lnTo>
                      <a:pt x="14105" y="18716"/>
                    </a:lnTo>
                    <a:lnTo>
                      <a:pt x="14377" y="18972"/>
                    </a:lnTo>
                    <a:lnTo>
                      <a:pt x="14468" y="19015"/>
                    </a:lnTo>
                    <a:lnTo>
                      <a:pt x="14514" y="19058"/>
                    </a:lnTo>
                    <a:lnTo>
                      <a:pt x="14695" y="19186"/>
                    </a:lnTo>
                    <a:lnTo>
                      <a:pt x="14786" y="19421"/>
                    </a:lnTo>
                    <a:lnTo>
                      <a:pt x="14786" y="19506"/>
                    </a:lnTo>
                    <a:lnTo>
                      <a:pt x="14741" y="19592"/>
                    </a:lnTo>
                    <a:lnTo>
                      <a:pt x="14786" y="19677"/>
                    </a:lnTo>
                    <a:lnTo>
                      <a:pt x="14832" y="19805"/>
                    </a:lnTo>
                    <a:lnTo>
                      <a:pt x="14968" y="19934"/>
                    </a:lnTo>
                    <a:lnTo>
                      <a:pt x="15059" y="19934"/>
                    </a:lnTo>
                    <a:lnTo>
                      <a:pt x="15150" y="19934"/>
                    </a:lnTo>
                    <a:lnTo>
                      <a:pt x="15331" y="20019"/>
                    </a:lnTo>
                    <a:lnTo>
                      <a:pt x="15422" y="20104"/>
                    </a:lnTo>
                    <a:lnTo>
                      <a:pt x="15468" y="20190"/>
                    </a:lnTo>
                    <a:lnTo>
                      <a:pt x="15513" y="20318"/>
                    </a:lnTo>
                    <a:lnTo>
                      <a:pt x="15649" y="20446"/>
                    </a:lnTo>
                    <a:lnTo>
                      <a:pt x="15740" y="20446"/>
                    </a:lnTo>
                    <a:lnTo>
                      <a:pt x="15785" y="20489"/>
                    </a:lnTo>
                    <a:lnTo>
                      <a:pt x="15876" y="20788"/>
                    </a:lnTo>
                    <a:lnTo>
                      <a:pt x="15922" y="21045"/>
                    </a:lnTo>
                    <a:lnTo>
                      <a:pt x="15967" y="21087"/>
                    </a:lnTo>
                    <a:lnTo>
                      <a:pt x="16013" y="21087"/>
                    </a:lnTo>
                    <a:lnTo>
                      <a:pt x="16058" y="21215"/>
                    </a:lnTo>
                    <a:lnTo>
                      <a:pt x="16103" y="21386"/>
                    </a:lnTo>
                    <a:lnTo>
                      <a:pt x="16103" y="21515"/>
                    </a:lnTo>
                    <a:lnTo>
                      <a:pt x="16103" y="21600"/>
                    </a:lnTo>
                    <a:lnTo>
                      <a:pt x="16149" y="21600"/>
                    </a:lnTo>
                    <a:lnTo>
                      <a:pt x="16194" y="21600"/>
                    </a:lnTo>
                    <a:lnTo>
                      <a:pt x="16421" y="21515"/>
                    </a:lnTo>
                    <a:lnTo>
                      <a:pt x="16512" y="21429"/>
                    </a:lnTo>
                    <a:lnTo>
                      <a:pt x="16603" y="21301"/>
                    </a:lnTo>
                    <a:lnTo>
                      <a:pt x="16694" y="21173"/>
                    </a:lnTo>
                    <a:lnTo>
                      <a:pt x="16989" y="21002"/>
                    </a:lnTo>
                    <a:lnTo>
                      <a:pt x="17216" y="20788"/>
                    </a:lnTo>
                    <a:lnTo>
                      <a:pt x="17126" y="20874"/>
                    </a:lnTo>
                    <a:lnTo>
                      <a:pt x="17035" y="20916"/>
                    </a:lnTo>
                    <a:lnTo>
                      <a:pt x="17262" y="20660"/>
                    </a:lnTo>
                    <a:lnTo>
                      <a:pt x="17353" y="20617"/>
                    </a:lnTo>
                    <a:lnTo>
                      <a:pt x="17444" y="20574"/>
                    </a:lnTo>
                    <a:lnTo>
                      <a:pt x="17489" y="20446"/>
                    </a:lnTo>
                    <a:lnTo>
                      <a:pt x="17580" y="20318"/>
                    </a:lnTo>
                    <a:lnTo>
                      <a:pt x="17807" y="20062"/>
                    </a:lnTo>
                    <a:lnTo>
                      <a:pt x="17989" y="19891"/>
                    </a:lnTo>
                    <a:lnTo>
                      <a:pt x="18079" y="19763"/>
                    </a:lnTo>
                    <a:lnTo>
                      <a:pt x="18170" y="19677"/>
                    </a:lnTo>
                    <a:lnTo>
                      <a:pt x="18170" y="19592"/>
                    </a:lnTo>
                    <a:lnTo>
                      <a:pt x="18170" y="19464"/>
                    </a:lnTo>
                    <a:lnTo>
                      <a:pt x="18307" y="19228"/>
                    </a:lnTo>
                    <a:lnTo>
                      <a:pt x="18488" y="19015"/>
                    </a:lnTo>
                    <a:lnTo>
                      <a:pt x="18579" y="18929"/>
                    </a:lnTo>
                    <a:lnTo>
                      <a:pt x="18670" y="18844"/>
                    </a:lnTo>
                    <a:lnTo>
                      <a:pt x="18715" y="18716"/>
                    </a:lnTo>
                    <a:lnTo>
                      <a:pt x="18715" y="18588"/>
                    </a:lnTo>
                    <a:lnTo>
                      <a:pt x="18806" y="18502"/>
                    </a:lnTo>
                    <a:lnTo>
                      <a:pt x="18897" y="18417"/>
                    </a:lnTo>
                    <a:lnTo>
                      <a:pt x="18897" y="18288"/>
                    </a:lnTo>
                    <a:lnTo>
                      <a:pt x="18943" y="18160"/>
                    </a:lnTo>
                    <a:lnTo>
                      <a:pt x="19124" y="17477"/>
                    </a:lnTo>
                    <a:lnTo>
                      <a:pt x="19215" y="17135"/>
                    </a:lnTo>
                    <a:lnTo>
                      <a:pt x="19261" y="16793"/>
                    </a:lnTo>
                    <a:lnTo>
                      <a:pt x="19261" y="16750"/>
                    </a:lnTo>
                    <a:lnTo>
                      <a:pt x="19215" y="16750"/>
                    </a:lnTo>
                    <a:lnTo>
                      <a:pt x="19124" y="16750"/>
                    </a:lnTo>
                    <a:lnTo>
                      <a:pt x="18943" y="16750"/>
                    </a:lnTo>
                    <a:lnTo>
                      <a:pt x="18852" y="16750"/>
                    </a:lnTo>
                    <a:lnTo>
                      <a:pt x="18715" y="16707"/>
                    </a:lnTo>
                    <a:lnTo>
                      <a:pt x="18625" y="16579"/>
                    </a:lnTo>
                    <a:lnTo>
                      <a:pt x="18579" y="16451"/>
                    </a:lnTo>
                    <a:lnTo>
                      <a:pt x="18488" y="16301"/>
                    </a:lnTo>
                    <a:lnTo>
                      <a:pt x="18443" y="16301"/>
                    </a:lnTo>
                    <a:lnTo>
                      <a:pt x="18307" y="16451"/>
                    </a:lnTo>
                    <a:lnTo>
                      <a:pt x="18307" y="16579"/>
                    </a:lnTo>
                    <a:lnTo>
                      <a:pt x="18216" y="16964"/>
                    </a:lnTo>
                    <a:lnTo>
                      <a:pt x="18125" y="17092"/>
                    </a:lnTo>
                    <a:lnTo>
                      <a:pt x="17943" y="17220"/>
                    </a:lnTo>
                    <a:lnTo>
                      <a:pt x="17716" y="17391"/>
                    </a:lnTo>
                    <a:lnTo>
                      <a:pt x="17625" y="17391"/>
                    </a:lnTo>
                    <a:lnTo>
                      <a:pt x="17580" y="17391"/>
                    </a:lnTo>
                    <a:lnTo>
                      <a:pt x="17534" y="17306"/>
                    </a:lnTo>
                    <a:lnTo>
                      <a:pt x="17625" y="17135"/>
                    </a:lnTo>
                    <a:lnTo>
                      <a:pt x="17489" y="17092"/>
                    </a:lnTo>
                    <a:lnTo>
                      <a:pt x="17444" y="17092"/>
                    </a:lnTo>
                    <a:lnTo>
                      <a:pt x="17398" y="17135"/>
                    </a:lnTo>
                    <a:lnTo>
                      <a:pt x="17398" y="17177"/>
                    </a:lnTo>
                    <a:lnTo>
                      <a:pt x="17444" y="17220"/>
                    </a:lnTo>
                    <a:lnTo>
                      <a:pt x="17489" y="17306"/>
                    </a:lnTo>
                    <a:lnTo>
                      <a:pt x="17444" y="17306"/>
                    </a:lnTo>
                    <a:lnTo>
                      <a:pt x="17398" y="17306"/>
                    </a:lnTo>
                    <a:lnTo>
                      <a:pt x="17353" y="17263"/>
                    </a:lnTo>
                    <a:lnTo>
                      <a:pt x="17262" y="17135"/>
                    </a:lnTo>
                    <a:lnTo>
                      <a:pt x="17216" y="16964"/>
                    </a:lnTo>
                    <a:lnTo>
                      <a:pt x="17171" y="16836"/>
                    </a:lnTo>
                    <a:lnTo>
                      <a:pt x="17080" y="16750"/>
                    </a:lnTo>
                    <a:lnTo>
                      <a:pt x="16921" y="16707"/>
                    </a:lnTo>
                    <a:lnTo>
                      <a:pt x="16876" y="16707"/>
                    </a:lnTo>
                    <a:lnTo>
                      <a:pt x="16830" y="16750"/>
                    </a:lnTo>
                    <a:lnTo>
                      <a:pt x="16739" y="16622"/>
                    </a:lnTo>
                    <a:lnTo>
                      <a:pt x="16649" y="16494"/>
                    </a:lnTo>
                    <a:lnTo>
                      <a:pt x="16512" y="16408"/>
                    </a:lnTo>
                    <a:lnTo>
                      <a:pt x="16467" y="16344"/>
                    </a:lnTo>
                    <a:lnTo>
                      <a:pt x="16421" y="16301"/>
                    </a:lnTo>
                    <a:lnTo>
                      <a:pt x="16467" y="16259"/>
                    </a:lnTo>
                    <a:lnTo>
                      <a:pt x="16512" y="16216"/>
                    </a:lnTo>
                    <a:lnTo>
                      <a:pt x="16467" y="16131"/>
                    </a:lnTo>
                    <a:lnTo>
                      <a:pt x="16421" y="16131"/>
                    </a:lnTo>
                    <a:lnTo>
                      <a:pt x="16421" y="16088"/>
                    </a:lnTo>
                    <a:lnTo>
                      <a:pt x="16467" y="16045"/>
                    </a:lnTo>
                    <a:lnTo>
                      <a:pt x="16558" y="16045"/>
                    </a:lnTo>
                    <a:lnTo>
                      <a:pt x="16694" y="15917"/>
                    </a:lnTo>
                    <a:lnTo>
                      <a:pt x="16739" y="15831"/>
                    </a:lnTo>
                    <a:lnTo>
                      <a:pt x="16876" y="15789"/>
                    </a:lnTo>
                    <a:lnTo>
                      <a:pt x="16921" y="15831"/>
                    </a:lnTo>
                    <a:lnTo>
                      <a:pt x="17035" y="15917"/>
                    </a:lnTo>
                    <a:lnTo>
                      <a:pt x="17216" y="16088"/>
                    </a:lnTo>
                    <a:lnTo>
                      <a:pt x="17262" y="16216"/>
                    </a:lnTo>
                    <a:lnTo>
                      <a:pt x="17307" y="16259"/>
                    </a:lnTo>
                    <a:lnTo>
                      <a:pt x="17444" y="16259"/>
                    </a:lnTo>
                    <a:lnTo>
                      <a:pt x="17580" y="16259"/>
                    </a:lnTo>
                    <a:lnTo>
                      <a:pt x="17716" y="16301"/>
                    </a:lnTo>
                    <a:lnTo>
                      <a:pt x="17852" y="16344"/>
                    </a:lnTo>
                    <a:lnTo>
                      <a:pt x="17943" y="16344"/>
                    </a:lnTo>
                    <a:lnTo>
                      <a:pt x="18079" y="16301"/>
                    </a:lnTo>
                    <a:lnTo>
                      <a:pt x="18170" y="16173"/>
                    </a:lnTo>
                    <a:lnTo>
                      <a:pt x="18261" y="16002"/>
                    </a:lnTo>
                    <a:lnTo>
                      <a:pt x="18307" y="15874"/>
                    </a:lnTo>
                    <a:lnTo>
                      <a:pt x="18352" y="15831"/>
                    </a:lnTo>
                    <a:lnTo>
                      <a:pt x="18397" y="15831"/>
                    </a:lnTo>
                    <a:lnTo>
                      <a:pt x="18488" y="15874"/>
                    </a:lnTo>
                    <a:lnTo>
                      <a:pt x="18534" y="15960"/>
                    </a:lnTo>
                    <a:lnTo>
                      <a:pt x="18579" y="16045"/>
                    </a:lnTo>
                    <a:lnTo>
                      <a:pt x="18625" y="16131"/>
                    </a:lnTo>
                    <a:lnTo>
                      <a:pt x="18715" y="16088"/>
                    </a:lnTo>
                    <a:lnTo>
                      <a:pt x="18943" y="16002"/>
                    </a:lnTo>
                    <a:lnTo>
                      <a:pt x="19033" y="15874"/>
                    </a:lnTo>
                    <a:lnTo>
                      <a:pt x="19170" y="15789"/>
                    </a:lnTo>
                    <a:lnTo>
                      <a:pt x="19306" y="15703"/>
                    </a:lnTo>
                    <a:lnTo>
                      <a:pt x="19760" y="15233"/>
                    </a:lnTo>
                    <a:lnTo>
                      <a:pt x="19760" y="15191"/>
                    </a:lnTo>
                    <a:lnTo>
                      <a:pt x="19851" y="15020"/>
                    </a:lnTo>
                    <a:lnTo>
                      <a:pt x="19897" y="14934"/>
                    </a:lnTo>
                    <a:lnTo>
                      <a:pt x="19897" y="14891"/>
                    </a:lnTo>
                    <a:lnTo>
                      <a:pt x="19942" y="14934"/>
                    </a:lnTo>
                    <a:lnTo>
                      <a:pt x="19987" y="14977"/>
                    </a:lnTo>
                    <a:lnTo>
                      <a:pt x="20283" y="15105"/>
                    </a:lnTo>
                    <a:lnTo>
                      <a:pt x="20374" y="15148"/>
                    </a:lnTo>
                    <a:lnTo>
                      <a:pt x="20419" y="15191"/>
                    </a:lnTo>
                    <a:lnTo>
                      <a:pt x="20464" y="15191"/>
                    </a:lnTo>
                    <a:lnTo>
                      <a:pt x="20510" y="15105"/>
                    </a:lnTo>
                    <a:lnTo>
                      <a:pt x="20510" y="15062"/>
                    </a:lnTo>
                    <a:lnTo>
                      <a:pt x="20510" y="14977"/>
                    </a:lnTo>
                    <a:lnTo>
                      <a:pt x="20555" y="14891"/>
                    </a:lnTo>
                    <a:lnTo>
                      <a:pt x="20601" y="14934"/>
                    </a:lnTo>
                    <a:lnTo>
                      <a:pt x="20601" y="14977"/>
                    </a:lnTo>
                    <a:lnTo>
                      <a:pt x="20555" y="15105"/>
                    </a:lnTo>
                    <a:lnTo>
                      <a:pt x="20555" y="15191"/>
                    </a:lnTo>
                    <a:lnTo>
                      <a:pt x="20646" y="14934"/>
                    </a:lnTo>
                    <a:lnTo>
                      <a:pt x="20828" y="14720"/>
                    </a:lnTo>
                    <a:lnTo>
                      <a:pt x="20873" y="14763"/>
                    </a:lnTo>
                    <a:lnTo>
                      <a:pt x="20873" y="14806"/>
                    </a:lnTo>
                    <a:lnTo>
                      <a:pt x="20873" y="15020"/>
                    </a:lnTo>
                    <a:lnTo>
                      <a:pt x="21009" y="15575"/>
                    </a:lnTo>
                    <a:lnTo>
                      <a:pt x="21009" y="15490"/>
                    </a:lnTo>
                    <a:lnTo>
                      <a:pt x="21100" y="15831"/>
                    </a:lnTo>
                    <a:lnTo>
                      <a:pt x="21146" y="16088"/>
                    </a:lnTo>
                    <a:lnTo>
                      <a:pt x="21237" y="16301"/>
                    </a:lnTo>
                    <a:lnTo>
                      <a:pt x="21282" y="16537"/>
                    </a:lnTo>
                    <a:lnTo>
                      <a:pt x="21418" y="17263"/>
                    </a:lnTo>
                    <a:lnTo>
                      <a:pt x="21464" y="17306"/>
                    </a:lnTo>
                    <a:lnTo>
                      <a:pt x="21600" y="16173"/>
                    </a:lnTo>
                    <a:lnTo>
                      <a:pt x="21600" y="15191"/>
                    </a:lnTo>
                    <a:lnTo>
                      <a:pt x="21555" y="14165"/>
                    </a:lnTo>
                    <a:lnTo>
                      <a:pt x="21509" y="12862"/>
                    </a:lnTo>
                    <a:close/>
                    <a:moveTo>
                      <a:pt x="6087" y="8610"/>
                    </a:moveTo>
                    <a:lnTo>
                      <a:pt x="6087" y="8610"/>
                    </a:lnTo>
                    <a:lnTo>
                      <a:pt x="6132" y="8567"/>
                    </a:lnTo>
                    <a:lnTo>
                      <a:pt x="6178" y="8439"/>
                    </a:lnTo>
                    <a:lnTo>
                      <a:pt x="6223" y="8354"/>
                    </a:lnTo>
                    <a:lnTo>
                      <a:pt x="6314" y="8311"/>
                    </a:lnTo>
                    <a:lnTo>
                      <a:pt x="6405" y="8354"/>
                    </a:lnTo>
                    <a:lnTo>
                      <a:pt x="6087" y="8610"/>
                    </a:lnTo>
                    <a:close/>
                    <a:moveTo>
                      <a:pt x="6450" y="8781"/>
                    </a:moveTo>
                    <a:lnTo>
                      <a:pt x="6450" y="8781"/>
                    </a:lnTo>
                    <a:lnTo>
                      <a:pt x="6450" y="8738"/>
                    </a:lnTo>
                    <a:lnTo>
                      <a:pt x="6450" y="8696"/>
                    </a:lnTo>
                    <a:lnTo>
                      <a:pt x="6587" y="8482"/>
                    </a:lnTo>
                    <a:lnTo>
                      <a:pt x="6541" y="8610"/>
                    </a:lnTo>
                    <a:lnTo>
                      <a:pt x="6450" y="8781"/>
                    </a:lnTo>
                    <a:close/>
                    <a:moveTo>
                      <a:pt x="8381" y="7264"/>
                    </a:moveTo>
                    <a:lnTo>
                      <a:pt x="8381" y="7264"/>
                    </a:lnTo>
                    <a:lnTo>
                      <a:pt x="8426" y="7456"/>
                    </a:lnTo>
                    <a:lnTo>
                      <a:pt x="8472" y="7627"/>
                    </a:lnTo>
                    <a:lnTo>
                      <a:pt x="8472" y="7670"/>
                    </a:lnTo>
                    <a:lnTo>
                      <a:pt x="8426" y="7670"/>
                    </a:lnTo>
                    <a:lnTo>
                      <a:pt x="8336" y="7627"/>
                    </a:lnTo>
                    <a:lnTo>
                      <a:pt x="8290" y="7585"/>
                    </a:lnTo>
                    <a:lnTo>
                      <a:pt x="8290" y="7307"/>
                    </a:lnTo>
                    <a:lnTo>
                      <a:pt x="8245" y="7008"/>
                    </a:lnTo>
                    <a:lnTo>
                      <a:pt x="8336" y="7050"/>
                    </a:lnTo>
                    <a:lnTo>
                      <a:pt x="8426" y="7050"/>
                    </a:lnTo>
                    <a:lnTo>
                      <a:pt x="8472" y="7050"/>
                    </a:lnTo>
                    <a:lnTo>
                      <a:pt x="8472" y="7093"/>
                    </a:lnTo>
                    <a:lnTo>
                      <a:pt x="8426" y="7136"/>
                    </a:lnTo>
                    <a:lnTo>
                      <a:pt x="8381" y="7179"/>
                    </a:lnTo>
                    <a:lnTo>
                      <a:pt x="8381" y="7264"/>
                    </a:lnTo>
                    <a:close/>
                    <a:moveTo>
                      <a:pt x="9517" y="7798"/>
                    </a:moveTo>
                    <a:lnTo>
                      <a:pt x="9517" y="7798"/>
                    </a:lnTo>
                    <a:lnTo>
                      <a:pt x="9471" y="7798"/>
                    </a:lnTo>
                    <a:lnTo>
                      <a:pt x="9426" y="7798"/>
                    </a:lnTo>
                    <a:lnTo>
                      <a:pt x="9335" y="7713"/>
                    </a:lnTo>
                    <a:lnTo>
                      <a:pt x="9244" y="7627"/>
                    </a:lnTo>
                    <a:lnTo>
                      <a:pt x="9153" y="7542"/>
                    </a:lnTo>
                    <a:lnTo>
                      <a:pt x="9108" y="7542"/>
                    </a:lnTo>
                    <a:lnTo>
                      <a:pt x="9062" y="7499"/>
                    </a:lnTo>
                    <a:lnTo>
                      <a:pt x="9108" y="7456"/>
                    </a:lnTo>
                    <a:lnTo>
                      <a:pt x="9108" y="7350"/>
                    </a:lnTo>
                    <a:lnTo>
                      <a:pt x="9199" y="7307"/>
                    </a:lnTo>
                    <a:lnTo>
                      <a:pt x="9380" y="7350"/>
                    </a:lnTo>
                    <a:lnTo>
                      <a:pt x="9562" y="7456"/>
                    </a:lnTo>
                    <a:lnTo>
                      <a:pt x="9608" y="7499"/>
                    </a:lnTo>
                    <a:lnTo>
                      <a:pt x="9608" y="7585"/>
                    </a:lnTo>
                    <a:lnTo>
                      <a:pt x="9562" y="7670"/>
                    </a:lnTo>
                    <a:lnTo>
                      <a:pt x="9517" y="7798"/>
                    </a:lnTo>
                    <a:close/>
                    <a:moveTo>
                      <a:pt x="10244" y="10597"/>
                    </a:moveTo>
                    <a:lnTo>
                      <a:pt x="10244" y="10597"/>
                    </a:lnTo>
                    <a:lnTo>
                      <a:pt x="10334" y="10768"/>
                    </a:lnTo>
                    <a:lnTo>
                      <a:pt x="10244" y="10597"/>
                    </a:lnTo>
                    <a:close/>
                    <a:moveTo>
                      <a:pt x="10766" y="7969"/>
                    </a:moveTo>
                    <a:lnTo>
                      <a:pt x="10766" y="7969"/>
                    </a:lnTo>
                    <a:lnTo>
                      <a:pt x="10766" y="7926"/>
                    </a:lnTo>
                    <a:lnTo>
                      <a:pt x="10675" y="7884"/>
                    </a:lnTo>
                    <a:lnTo>
                      <a:pt x="10630" y="7841"/>
                    </a:lnTo>
                    <a:lnTo>
                      <a:pt x="10562" y="7798"/>
                    </a:lnTo>
                    <a:lnTo>
                      <a:pt x="10630" y="7798"/>
                    </a:lnTo>
                    <a:lnTo>
                      <a:pt x="10721" y="7841"/>
                    </a:lnTo>
                    <a:lnTo>
                      <a:pt x="10902" y="7969"/>
                    </a:lnTo>
                    <a:lnTo>
                      <a:pt x="10993" y="8012"/>
                    </a:lnTo>
                    <a:lnTo>
                      <a:pt x="10948" y="8055"/>
                    </a:lnTo>
                    <a:lnTo>
                      <a:pt x="10902" y="8097"/>
                    </a:lnTo>
                    <a:lnTo>
                      <a:pt x="10811" y="8055"/>
                    </a:lnTo>
                    <a:lnTo>
                      <a:pt x="10562" y="7969"/>
                    </a:lnTo>
                    <a:lnTo>
                      <a:pt x="10675" y="7969"/>
                    </a:lnTo>
                    <a:lnTo>
                      <a:pt x="10721" y="8012"/>
                    </a:lnTo>
                    <a:lnTo>
                      <a:pt x="10766" y="7969"/>
                    </a:lnTo>
                    <a:close/>
                    <a:moveTo>
                      <a:pt x="11402" y="11879"/>
                    </a:moveTo>
                    <a:lnTo>
                      <a:pt x="11402" y="11879"/>
                    </a:lnTo>
                    <a:lnTo>
                      <a:pt x="11311" y="11964"/>
                    </a:lnTo>
                    <a:lnTo>
                      <a:pt x="11266" y="11964"/>
                    </a:lnTo>
                    <a:lnTo>
                      <a:pt x="11493" y="11708"/>
                    </a:lnTo>
                    <a:lnTo>
                      <a:pt x="11584" y="11580"/>
                    </a:lnTo>
                    <a:lnTo>
                      <a:pt x="11629" y="11452"/>
                    </a:lnTo>
                    <a:lnTo>
                      <a:pt x="11629" y="11323"/>
                    </a:lnTo>
                    <a:lnTo>
                      <a:pt x="11493" y="11281"/>
                    </a:lnTo>
                    <a:lnTo>
                      <a:pt x="11447" y="11238"/>
                    </a:lnTo>
                    <a:lnTo>
                      <a:pt x="11084" y="11153"/>
                    </a:lnTo>
                    <a:lnTo>
                      <a:pt x="11038" y="11153"/>
                    </a:lnTo>
                    <a:lnTo>
                      <a:pt x="10902" y="11153"/>
                    </a:lnTo>
                    <a:lnTo>
                      <a:pt x="10766" y="11067"/>
                    </a:lnTo>
                    <a:lnTo>
                      <a:pt x="10630" y="10982"/>
                    </a:lnTo>
                    <a:lnTo>
                      <a:pt x="11038" y="11110"/>
                    </a:lnTo>
                    <a:lnTo>
                      <a:pt x="11266" y="11195"/>
                    </a:lnTo>
                    <a:lnTo>
                      <a:pt x="11493" y="11281"/>
                    </a:lnTo>
                    <a:lnTo>
                      <a:pt x="11538" y="11281"/>
                    </a:lnTo>
                    <a:lnTo>
                      <a:pt x="11584" y="11323"/>
                    </a:lnTo>
                    <a:lnTo>
                      <a:pt x="11629" y="11323"/>
                    </a:lnTo>
                    <a:lnTo>
                      <a:pt x="11629" y="11366"/>
                    </a:lnTo>
                    <a:lnTo>
                      <a:pt x="11674" y="11452"/>
                    </a:lnTo>
                    <a:lnTo>
                      <a:pt x="11720" y="11537"/>
                    </a:lnTo>
                    <a:lnTo>
                      <a:pt x="11674" y="11580"/>
                    </a:lnTo>
                    <a:lnTo>
                      <a:pt x="11629" y="11580"/>
                    </a:lnTo>
                    <a:lnTo>
                      <a:pt x="11584" y="11580"/>
                    </a:lnTo>
                    <a:lnTo>
                      <a:pt x="11493" y="11708"/>
                    </a:lnTo>
                    <a:lnTo>
                      <a:pt x="11402" y="11879"/>
                    </a:lnTo>
                    <a:close/>
                    <a:moveTo>
                      <a:pt x="11856" y="12178"/>
                    </a:moveTo>
                    <a:lnTo>
                      <a:pt x="11856" y="12178"/>
                    </a:lnTo>
                    <a:lnTo>
                      <a:pt x="11765" y="12135"/>
                    </a:lnTo>
                    <a:lnTo>
                      <a:pt x="11493" y="12050"/>
                    </a:lnTo>
                    <a:lnTo>
                      <a:pt x="11856" y="12178"/>
                    </a:lnTo>
                    <a:close/>
                    <a:moveTo>
                      <a:pt x="11674" y="8055"/>
                    </a:moveTo>
                    <a:lnTo>
                      <a:pt x="11674" y="8055"/>
                    </a:lnTo>
                    <a:lnTo>
                      <a:pt x="11856" y="8226"/>
                    </a:lnTo>
                    <a:lnTo>
                      <a:pt x="11674" y="8055"/>
                    </a:lnTo>
                    <a:close/>
                    <a:moveTo>
                      <a:pt x="13491" y="7350"/>
                    </a:moveTo>
                    <a:lnTo>
                      <a:pt x="13491" y="7350"/>
                    </a:lnTo>
                    <a:lnTo>
                      <a:pt x="13401" y="7585"/>
                    </a:lnTo>
                    <a:lnTo>
                      <a:pt x="13491" y="7350"/>
                    </a:lnTo>
                    <a:close/>
                    <a:moveTo>
                      <a:pt x="13128" y="11110"/>
                    </a:moveTo>
                    <a:lnTo>
                      <a:pt x="13128" y="11110"/>
                    </a:lnTo>
                    <a:lnTo>
                      <a:pt x="13128" y="11067"/>
                    </a:lnTo>
                    <a:lnTo>
                      <a:pt x="13083" y="11024"/>
                    </a:lnTo>
                    <a:lnTo>
                      <a:pt x="13128" y="11024"/>
                    </a:lnTo>
                    <a:lnTo>
                      <a:pt x="13174" y="10982"/>
                    </a:lnTo>
                    <a:lnTo>
                      <a:pt x="13174" y="10853"/>
                    </a:lnTo>
                    <a:lnTo>
                      <a:pt x="13174" y="10811"/>
                    </a:lnTo>
                    <a:lnTo>
                      <a:pt x="13128" y="10768"/>
                    </a:lnTo>
                    <a:lnTo>
                      <a:pt x="13174" y="10640"/>
                    </a:lnTo>
                    <a:lnTo>
                      <a:pt x="13219" y="10554"/>
                    </a:lnTo>
                    <a:lnTo>
                      <a:pt x="13174" y="10469"/>
                    </a:lnTo>
                    <a:lnTo>
                      <a:pt x="13083" y="10362"/>
                    </a:lnTo>
                    <a:lnTo>
                      <a:pt x="13174" y="10426"/>
                    </a:lnTo>
                    <a:lnTo>
                      <a:pt x="13264" y="10512"/>
                    </a:lnTo>
                    <a:lnTo>
                      <a:pt x="13219" y="10554"/>
                    </a:lnTo>
                    <a:lnTo>
                      <a:pt x="13264" y="10554"/>
                    </a:lnTo>
                    <a:lnTo>
                      <a:pt x="13219" y="10853"/>
                    </a:lnTo>
                    <a:lnTo>
                      <a:pt x="13128" y="11110"/>
                    </a:lnTo>
                    <a:close/>
                    <a:moveTo>
                      <a:pt x="13355" y="10063"/>
                    </a:moveTo>
                    <a:lnTo>
                      <a:pt x="13355" y="10063"/>
                    </a:lnTo>
                    <a:lnTo>
                      <a:pt x="13355" y="10106"/>
                    </a:lnTo>
                    <a:lnTo>
                      <a:pt x="13401" y="10148"/>
                    </a:lnTo>
                    <a:lnTo>
                      <a:pt x="13446" y="10640"/>
                    </a:lnTo>
                    <a:lnTo>
                      <a:pt x="13310" y="10106"/>
                    </a:lnTo>
                    <a:lnTo>
                      <a:pt x="13219" y="9636"/>
                    </a:lnTo>
                    <a:lnTo>
                      <a:pt x="13264" y="9465"/>
                    </a:lnTo>
                    <a:lnTo>
                      <a:pt x="13264" y="9422"/>
                    </a:lnTo>
                    <a:lnTo>
                      <a:pt x="13310" y="9422"/>
                    </a:lnTo>
                    <a:lnTo>
                      <a:pt x="13355" y="9465"/>
                    </a:lnTo>
                    <a:lnTo>
                      <a:pt x="13310" y="9550"/>
                    </a:lnTo>
                    <a:lnTo>
                      <a:pt x="13219" y="9636"/>
                    </a:lnTo>
                    <a:lnTo>
                      <a:pt x="13264" y="9764"/>
                    </a:lnTo>
                    <a:lnTo>
                      <a:pt x="13355" y="9849"/>
                    </a:lnTo>
                    <a:lnTo>
                      <a:pt x="13446" y="9892"/>
                    </a:lnTo>
                    <a:lnTo>
                      <a:pt x="13491" y="9977"/>
                    </a:lnTo>
                    <a:lnTo>
                      <a:pt x="13491" y="10020"/>
                    </a:lnTo>
                    <a:lnTo>
                      <a:pt x="13446" y="10020"/>
                    </a:lnTo>
                    <a:lnTo>
                      <a:pt x="13355" y="10063"/>
                    </a:lnTo>
                    <a:close/>
                    <a:moveTo>
                      <a:pt x="13401" y="8866"/>
                    </a:moveTo>
                    <a:lnTo>
                      <a:pt x="13401" y="8866"/>
                    </a:lnTo>
                    <a:lnTo>
                      <a:pt x="13355" y="8909"/>
                    </a:lnTo>
                    <a:lnTo>
                      <a:pt x="13401" y="8866"/>
                    </a:lnTo>
                    <a:lnTo>
                      <a:pt x="13264" y="8738"/>
                    </a:lnTo>
                    <a:lnTo>
                      <a:pt x="13128" y="8525"/>
                    </a:lnTo>
                    <a:lnTo>
                      <a:pt x="13083" y="8439"/>
                    </a:lnTo>
                    <a:lnTo>
                      <a:pt x="13037" y="8311"/>
                    </a:lnTo>
                    <a:lnTo>
                      <a:pt x="13083" y="8268"/>
                    </a:lnTo>
                    <a:lnTo>
                      <a:pt x="13174" y="8226"/>
                    </a:lnTo>
                    <a:lnTo>
                      <a:pt x="13355" y="8055"/>
                    </a:lnTo>
                    <a:lnTo>
                      <a:pt x="13355" y="8097"/>
                    </a:lnTo>
                    <a:lnTo>
                      <a:pt x="13264" y="8183"/>
                    </a:lnTo>
                    <a:lnTo>
                      <a:pt x="13128" y="8482"/>
                    </a:lnTo>
                    <a:lnTo>
                      <a:pt x="13264" y="8525"/>
                    </a:lnTo>
                    <a:lnTo>
                      <a:pt x="13355" y="8610"/>
                    </a:lnTo>
                    <a:lnTo>
                      <a:pt x="13355" y="8653"/>
                    </a:lnTo>
                    <a:lnTo>
                      <a:pt x="13355" y="8696"/>
                    </a:lnTo>
                    <a:lnTo>
                      <a:pt x="13355" y="8781"/>
                    </a:lnTo>
                    <a:lnTo>
                      <a:pt x="13355" y="8824"/>
                    </a:lnTo>
                    <a:lnTo>
                      <a:pt x="13401" y="8824"/>
                    </a:lnTo>
                    <a:lnTo>
                      <a:pt x="13446" y="8781"/>
                    </a:lnTo>
                    <a:lnTo>
                      <a:pt x="13491" y="8781"/>
                    </a:lnTo>
                    <a:lnTo>
                      <a:pt x="13446" y="8824"/>
                    </a:lnTo>
                    <a:lnTo>
                      <a:pt x="13401" y="8866"/>
                    </a:lnTo>
                    <a:close/>
                    <a:moveTo>
                      <a:pt x="16649" y="13524"/>
                    </a:moveTo>
                    <a:lnTo>
                      <a:pt x="16649" y="13524"/>
                    </a:lnTo>
                    <a:lnTo>
                      <a:pt x="16558" y="13652"/>
                    </a:lnTo>
                    <a:lnTo>
                      <a:pt x="16421" y="13695"/>
                    </a:lnTo>
                    <a:lnTo>
                      <a:pt x="16331" y="13695"/>
                    </a:lnTo>
                    <a:lnTo>
                      <a:pt x="16194" y="13652"/>
                    </a:lnTo>
                    <a:lnTo>
                      <a:pt x="15922" y="13524"/>
                    </a:lnTo>
                    <a:lnTo>
                      <a:pt x="15695" y="13374"/>
                    </a:lnTo>
                    <a:lnTo>
                      <a:pt x="15649" y="13332"/>
                    </a:lnTo>
                    <a:lnTo>
                      <a:pt x="15649" y="13204"/>
                    </a:lnTo>
                    <a:lnTo>
                      <a:pt x="15649" y="12990"/>
                    </a:lnTo>
                    <a:lnTo>
                      <a:pt x="15740" y="12819"/>
                    </a:lnTo>
                    <a:lnTo>
                      <a:pt x="15740" y="12691"/>
                    </a:lnTo>
                    <a:lnTo>
                      <a:pt x="15740" y="12648"/>
                    </a:lnTo>
                    <a:lnTo>
                      <a:pt x="15649" y="12648"/>
                    </a:lnTo>
                    <a:lnTo>
                      <a:pt x="15558" y="12648"/>
                    </a:lnTo>
                    <a:lnTo>
                      <a:pt x="15468" y="12605"/>
                    </a:lnTo>
                    <a:lnTo>
                      <a:pt x="15422" y="12563"/>
                    </a:lnTo>
                    <a:lnTo>
                      <a:pt x="15422" y="12520"/>
                    </a:lnTo>
                    <a:lnTo>
                      <a:pt x="15377" y="12477"/>
                    </a:lnTo>
                    <a:lnTo>
                      <a:pt x="15150" y="12349"/>
                    </a:lnTo>
                    <a:lnTo>
                      <a:pt x="14922" y="12178"/>
                    </a:lnTo>
                    <a:lnTo>
                      <a:pt x="14832" y="12093"/>
                    </a:lnTo>
                    <a:lnTo>
                      <a:pt x="14786" y="12050"/>
                    </a:lnTo>
                    <a:lnTo>
                      <a:pt x="14786" y="11964"/>
                    </a:lnTo>
                    <a:lnTo>
                      <a:pt x="14741" y="11836"/>
                    </a:lnTo>
                    <a:lnTo>
                      <a:pt x="14695" y="11793"/>
                    </a:lnTo>
                    <a:lnTo>
                      <a:pt x="14604" y="11751"/>
                    </a:lnTo>
                    <a:lnTo>
                      <a:pt x="14514" y="11751"/>
                    </a:lnTo>
                    <a:lnTo>
                      <a:pt x="14468" y="11708"/>
                    </a:lnTo>
                    <a:lnTo>
                      <a:pt x="14468" y="11580"/>
                    </a:lnTo>
                    <a:lnTo>
                      <a:pt x="14514" y="11409"/>
                    </a:lnTo>
                    <a:lnTo>
                      <a:pt x="14650" y="11153"/>
                    </a:lnTo>
                    <a:lnTo>
                      <a:pt x="14650" y="10939"/>
                    </a:lnTo>
                    <a:lnTo>
                      <a:pt x="14695" y="10853"/>
                    </a:lnTo>
                    <a:lnTo>
                      <a:pt x="14741" y="10682"/>
                    </a:lnTo>
                    <a:lnTo>
                      <a:pt x="14786" y="10597"/>
                    </a:lnTo>
                    <a:lnTo>
                      <a:pt x="14832" y="10554"/>
                    </a:lnTo>
                    <a:lnTo>
                      <a:pt x="14922" y="10512"/>
                    </a:lnTo>
                    <a:lnTo>
                      <a:pt x="15104" y="10554"/>
                    </a:lnTo>
                    <a:lnTo>
                      <a:pt x="15286" y="10597"/>
                    </a:lnTo>
                    <a:lnTo>
                      <a:pt x="15331" y="10682"/>
                    </a:lnTo>
                    <a:lnTo>
                      <a:pt x="15331" y="10725"/>
                    </a:lnTo>
                    <a:lnTo>
                      <a:pt x="15377" y="10853"/>
                    </a:lnTo>
                    <a:lnTo>
                      <a:pt x="15422" y="10896"/>
                    </a:lnTo>
                    <a:lnTo>
                      <a:pt x="15468" y="10896"/>
                    </a:lnTo>
                    <a:lnTo>
                      <a:pt x="15377" y="10939"/>
                    </a:lnTo>
                    <a:lnTo>
                      <a:pt x="15240" y="10982"/>
                    </a:lnTo>
                    <a:lnTo>
                      <a:pt x="15195" y="10982"/>
                    </a:lnTo>
                    <a:lnTo>
                      <a:pt x="15150" y="11067"/>
                    </a:lnTo>
                    <a:lnTo>
                      <a:pt x="15286" y="11153"/>
                    </a:lnTo>
                    <a:lnTo>
                      <a:pt x="15331" y="11238"/>
                    </a:lnTo>
                    <a:lnTo>
                      <a:pt x="15331" y="11281"/>
                    </a:lnTo>
                    <a:lnTo>
                      <a:pt x="15286" y="11323"/>
                    </a:lnTo>
                    <a:lnTo>
                      <a:pt x="15195" y="11323"/>
                    </a:lnTo>
                    <a:lnTo>
                      <a:pt x="15150" y="11366"/>
                    </a:lnTo>
                    <a:lnTo>
                      <a:pt x="15104" y="11366"/>
                    </a:lnTo>
                    <a:lnTo>
                      <a:pt x="15104" y="11409"/>
                    </a:lnTo>
                    <a:lnTo>
                      <a:pt x="15150" y="11409"/>
                    </a:lnTo>
                    <a:lnTo>
                      <a:pt x="15240" y="11452"/>
                    </a:lnTo>
                    <a:lnTo>
                      <a:pt x="15468" y="11623"/>
                    </a:lnTo>
                    <a:lnTo>
                      <a:pt x="15468" y="11665"/>
                    </a:lnTo>
                    <a:lnTo>
                      <a:pt x="15513" y="11708"/>
                    </a:lnTo>
                    <a:lnTo>
                      <a:pt x="15649" y="11708"/>
                    </a:lnTo>
                    <a:lnTo>
                      <a:pt x="15740" y="11708"/>
                    </a:lnTo>
                    <a:lnTo>
                      <a:pt x="15831" y="11751"/>
                    </a:lnTo>
                    <a:lnTo>
                      <a:pt x="15876" y="11793"/>
                    </a:lnTo>
                    <a:lnTo>
                      <a:pt x="15876" y="11879"/>
                    </a:lnTo>
                    <a:lnTo>
                      <a:pt x="15922" y="12007"/>
                    </a:lnTo>
                    <a:lnTo>
                      <a:pt x="15967" y="12007"/>
                    </a:lnTo>
                    <a:lnTo>
                      <a:pt x="16013" y="11879"/>
                    </a:lnTo>
                    <a:lnTo>
                      <a:pt x="16013" y="11836"/>
                    </a:lnTo>
                    <a:lnTo>
                      <a:pt x="16058" y="11793"/>
                    </a:lnTo>
                    <a:lnTo>
                      <a:pt x="16103" y="11793"/>
                    </a:lnTo>
                    <a:lnTo>
                      <a:pt x="16194" y="11879"/>
                    </a:lnTo>
                    <a:lnTo>
                      <a:pt x="16285" y="11922"/>
                    </a:lnTo>
                    <a:lnTo>
                      <a:pt x="16421" y="12007"/>
                    </a:lnTo>
                    <a:lnTo>
                      <a:pt x="16376" y="12050"/>
                    </a:lnTo>
                    <a:lnTo>
                      <a:pt x="16331" y="12093"/>
                    </a:lnTo>
                    <a:lnTo>
                      <a:pt x="16285" y="12221"/>
                    </a:lnTo>
                    <a:lnTo>
                      <a:pt x="16194" y="12306"/>
                    </a:lnTo>
                    <a:lnTo>
                      <a:pt x="16149" y="12349"/>
                    </a:lnTo>
                    <a:lnTo>
                      <a:pt x="16149" y="12392"/>
                    </a:lnTo>
                    <a:lnTo>
                      <a:pt x="16149" y="12434"/>
                    </a:lnTo>
                    <a:lnTo>
                      <a:pt x="16194" y="12477"/>
                    </a:lnTo>
                    <a:lnTo>
                      <a:pt x="16285" y="12563"/>
                    </a:lnTo>
                    <a:lnTo>
                      <a:pt x="16240" y="12477"/>
                    </a:lnTo>
                    <a:lnTo>
                      <a:pt x="16376" y="12605"/>
                    </a:lnTo>
                    <a:lnTo>
                      <a:pt x="16467" y="12648"/>
                    </a:lnTo>
                    <a:lnTo>
                      <a:pt x="16558" y="12691"/>
                    </a:lnTo>
                    <a:lnTo>
                      <a:pt x="16603" y="12776"/>
                    </a:lnTo>
                    <a:lnTo>
                      <a:pt x="16649" y="12904"/>
                    </a:lnTo>
                    <a:lnTo>
                      <a:pt x="16785" y="13204"/>
                    </a:lnTo>
                    <a:lnTo>
                      <a:pt x="16649" y="13524"/>
                    </a:lnTo>
                    <a:close/>
                    <a:moveTo>
                      <a:pt x="16512" y="10853"/>
                    </a:moveTo>
                    <a:lnTo>
                      <a:pt x="16512" y="10853"/>
                    </a:lnTo>
                    <a:lnTo>
                      <a:pt x="16467" y="10853"/>
                    </a:lnTo>
                    <a:lnTo>
                      <a:pt x="16421" y="10811"/>
                    </a:lnTo>
                    <a:lnTo>
                      <a:pt x="16421" y="10725"/>
                    </a:lnTo>
                    <a:lnTo>
                      <a:pt x="16285" y="10554"/>
                    </a:lnTo>
                    <a:lnTo>
                      <a:pt x="16240" y="10319"/>
                    </a:lnTo>
                    <a:lnTo>
                      <a:pt x="16240" y="10148"/>
                    </a:lnTo>
                    <a:lnTo>
                      <a:pt x="16331" y="9977"/>
                    </a:lnTo>
                    <a:lnTo>
                      <a:pt x="16421" y="9764"/>
                    </a:lnTo>
                    <a:lnTo>
                      <a:pt x="16421" y="9807"/>
                    </a:lnTo>
                    <a:lnTo>
                      <a:pt x="16467" y="9935"/>
                    </a:lnTo>
                    <a:lnTo>
                      <a:pt x="16512" y="10020"/>
                    </a:lnTo>
                    <a:lnTo>
                      <a:pt x="16558" y="10020"/>
                    </a:lnTo>
                    <a:lnTo>
                      <a:pt x="16649" y="10063"/>
                    </a:lnTo>
                    <a:lnTo>
                      <a:pt x="16739" y="10234"/>
                    </a:lnTo>
                    <a:lnTo>
                      <a:pt x="16785" y="10469"/>
                    </a:lnTo>
                    <a:lnTo>
                      <a:pt x="16830" y="10640"/>
                    </a:lnTo>
                    <a:lnTo>
                      <a:pt x="16785" y="10725"/>
                    </a:lnTo>
                    <a:lnTo>
                      <a:pt x="16739" y="10768"/>
                    </a:lnTo>
                    <a:lnTo>
                      <a:pt x="16649" y="10811"/>
                    </a:lnTo>
                    <a:lnTo>
                      <a:pt x="16512" y="10853"/>
                    </a:lnTo>
                    <a:close/>
                    <a:moveTo>
                      <a:pt x="17943" y="8866"/>
                    </a:moveTo>
                    <a:lnTo>
                      <a:pt x="17943" y="8866"/>
                    </a:lnTo>
                    <a:lnTo>
                      <a:pt x="17807" y="8738"/>
                    </a:lnTo>
                    <a:lnTo>
                      <a:pt x="17671" y="8610"/>
                    </a:lnTo>
                    <a:lnTo>
                      <a:pt x="17671" y="8567"/>
                    </a:lnTo>
                    <a:lnTo>
                      <a:pt x="17671" y="8482"/>
                    </a:lnTo>
                    <a:lnTo>
                      <a:pt x="17716" y="8183"/>
                    </a:lnTo>
                    <a:lnTo>
                      <a:pt x="17807" y="8140"/>
                    </a:lnTo>
                    <a:lnTo>
                      <a:pt x="17807" y="8012"/>
                    </a:lnTo>
                    <a:lnTo>
                      <a:pt x="17852" y="7926"/>
                    </a:lnTo>
                    <a:lnTo>
                      <a:pt x="17852" y="7884"/>
                    </a:lnTo>
                    <a:lnTo>
                      <a:pt x="17898" y="7884"/>
                    </a:lnTo>
                    <a:lnTo>
                      <a:pt x="17943" y="7926"/>
                    </a:lnTo>
                    <a:lnTo>
                      <a:pt x="17943" y="8012"/>
                    </a:lnTo>
                    <a:lnTo>
                      <a:pt x="17852" y="8183"/>
                    </a:lnTo>
                    <a:lnTo>
                      <a:pt x="17716" y="8311"/>
                    </a:lnTo>
                    <a:lnTo>
                      <a:pt x="17716" y="8354"/>
                    </a:lnTo>
                    <a:lnTo>
                      <a:pt x="17716" y="8396"/>
                    </a:lnTo>
                    <a:lnTo>
                      <a:pt x="17898" y="8781"/>
                    </a:lnTo>
                    <a:lnTo>
                      <a:pt x="17943" y="8866"/>
                    </a:lnTo>
                    <a:close/>
                    <a:moveTo>
                      <a:pt x="17943" y="8866"/>
                    </a:moveTo>
                  </a:path>
                </a:pathLst>
              </a:custGeom>
              <a:grpFill/>
              <a:ln>
                <a:noFill/>
              </a:ln>
            </p:spPr>
            <p:txBody>
              <a:bodyPr anchor="ctr"/>
              <a:p>
                <a:pPr algn="ctr"/>
              </a:p>
            </p:txBody>
          </p:sp>
          <p:sp>
            <p:nvSpPr>
              <p:cNvPr id="90" name="Freeform: Shape 54"/>
              <p:cNvSpPr/>
              <p:nvPr/>
            </p:nvSpPr>
            <p:spPr bwMode="auto">
              <a:xfrm>
                <a:off x="7092" y="5416"/>
                <a:ext cx="32" cy="48"/>
              </a:xfrm>
              <a:custGeom>
                <a:avLst/>
                <a:gdLst/>
                <a:ahLst/>
                <a:cxnLst/>
                <a:rect l="0" t="0" r="r" b="b"/>
                <a:pathLst>
                  <a:path w="21600" h="21600">
                    <a:moveTo>
                      <a:pt x="21600" y="0"/>
                    </a:moveTo>
                    <a:lnTo>
                      <a:pt x="21600" y="0"/>
                    </a:lnTo>
                    <a:lnTo>
                      <a:pt x="10800" y="7200"/>
                    </a:lnTo>
                    <a:lnTo>
                      <a:pt x="0" y="21600"/>
                    </a:lnTo>
                    <a:lnTo>
                      <a:pt x="10800" y="21600"/>
                    </a:lnTo>
                    <a:lnTo>
                      <a:pt x="21600" y="14400"/>
                    </a:lnTo>
                    <a:lnTo>
                      <a:pt x="21600" y="0"/>
                    </a:lnTo>
                    <a:close/>
                    <a:moveTo>
                      <a:pt x="21600" y="0"/>
                    </a:moveTo>
                  </a:path>
                </a:pathLst>
              </a:custGeom>
              <a:grpFill/>
              <a:ln>
                <a:noFill/>
              </a:ln>
            </p:spPr>
            <p:txBody>
              <a:bodyPr anchor="ctr"/>
              <a:p>
                <a:pPr algn="ctr"/>
              </a:p>
            </p:txBody>
          </p:sp>
          <p:sp>
            <p:nvSpPr>
              <p:cNvPr id="91" name="Freeform: Shape 55"/>
              <p:cNvSpPr/>
              <p:nvPr/>
            </p:nvSpPr>
            <p:spPr bwMode="auto">
              <a:xfrm>
                <a:off x="6660" y="5753"/>
                <a:ext cx="64" cy="16"/>
              </a:xfrm>
              <a:custGeom>
                <a:avLst/>
                <a:gdLst/>
                <a:ahLst/>
                <a:cxnLst/>
                <a:rect l="0" t="0" r="r" b="b"/>
                <a:pathLst>
                  <a:path w="21600" h="21600">
                    <a:moveTo>
                      <a:pt x="21600" y="0"/>
                    </a:moveTo>
                    <a:lnTo>
                      <a:pt x="21600" y="0"/>
                    </a:lnTo>
                    <a:lnTo>
                      <a:pt x="10800" y="0"/>
                    </a:lnTo>
                    <a:lnTo>
                      <a:pt x="0" y="0"/>
                    </a:lnTo>
                    <a:lnTo>
                      <a:pt x="5400" y="21600"/>
                    </a:lnTo>
                    <a:lnTo>
                      <a:pt x="21600" y="0"/>
                    </a:lnTo>
                    <a:close/>
                    <a:moveTo>
                      <a:pt x="21600" y="0"/>
                    </a:moveTo>
                  </a:path>
                </a:pathLst>
              </a:custGeom>
              <a:grpFill/>
              <a:ln>
                <a:noFill/>
              </a:ln>
            </p:spPr>
            <p:txBody>
              <a:bodyPr anchor="ctr"/>
              <a:p>
                <a:pPr algn="ctr"/>
              </a:p>
            </p:txBody>
          </p:sp>
          <p:sp>
            <p:nvSpPr>
              <p:cNvPr id="92" name="Freeform: Shape 56"/>
              <p:cNvSpPr/>
              <p:nvPr/>
            </p:nvSpPr>
            <p:spPr bwMode="auto">
              <a:xfrm>
                <a:off x="5099" y="3880"/>
                <a:ext cx="48" cy="88"/>
              </a:xfrm>
              <a:custGeom>
                <a:avLst/>
                <a:gdLst/>
                <a:ahLst/>
                <a:cxnLst/>
                <a:rect l="0" t="0" r="r" b="b"/>
                <a:pathLst>
                  <a:path w="21600" h="21600">
                    <a:moveTo>
                      <a:pt x="7200" y="21600"/>
                    </a:moveTo>
                    <a:lnTo>
                      <a:pt x="7200" y="21600"/>
                    </a:lnTo>
                    <a:lnTo>
                      <a:pt x="14400" y="17673"/>
                    </a:lnTo>
                    <a:lnTo>
                      <a:pt x="14400" y="13745"/>
                    </a:lnTo>
                    <a:lnTo>
                      <a:pt x="21600" y="0"/>
                    </a:lnTo>
                    <a:lnTo>
                      <a:pt x="14400" y="0"/>
                    </a:lnTo>
                    <a:lnTo>
                      <a:pt x="7200" y="3927"/>
                    </a:lnTo>
                    <a:lnTo>
                      <a:pt x="0" y="17673"/>
                    </a:lnTo>
                    <a:lnTo>
                      <a:pt x="0" y="21600"/>
                    </a:lnTo>
                    <a:lnTo>
                      <a:pt x="7200" y="21600"/>
                    </a:lnTo>
                    <a:close/>
                    <a:moveTo>
                      <a:pt x="7200" y="21600"/>
                    </a:moveTo>
                  </a:path>
                </a:pathLst>
              </a:custGeom>
              <a:grpFill/>
              <a:ln>
                <a:noFill/>
              </a:ln>
            </p:spPr>
            <p:txBody>
              <a:bodyPr anchor="ctr"/>
              <a:p>
                <a:pPr algn="ctr"/>
              </a:p>
            </p:txBody>
          </p:sp>
          <p:sp>
            <p:nvSpPr>
              <p:cNvPr id="93" name="Freeform: Shape 57"/>
              <p:cNvSpPr/>
              <p:nvPr/>
            </p:nvSpPr>
            <p:spPr bwMode="auto">
              <a:xfrm>
                <a:off x="7580" y="4528"/>
                <a:ext cx="128" cy="48"/>
              </a:xfrm>
              <a:custGeom>
                <a:avLst/>
                <a:gdLst/>
                <a:ahLst/>
                <a:cxnLst/>
                <a:rect l="0" t="0" r="r" b="b"/>
                <a:pathLst>
                  <a:path w="21600" h="21600">
                    <a:moveTo>
                      <a:pt x="16200" y="14400"/>
                    </a:moveTo>
                    <a:lnTo>
                      <a:pt x="16200" y="14400"/>
                    </a:lnTo>
                    <a:lnTo>
                      <a:pt x="21600" y="21600"/>
                    </a:lnTo>
                    <a:lnTo>
                      <a:pt x="0" y="0"/>
                    </a:lnTo>
                    <a:lnTo>
                      <a:pt x="16200" y="14400"/>
                    </a:lnTo>
                    <a:close/>
                    <a:moveTo>
                      <a:pt x="16200" y="14400"/>
                    </a:moveTo>
                  </a:path>
                </a:pathLst>
              </a:custGeom>
              <a:grpFill/>
              <a:ln>
                <a:noFill/>
              </a:ln>
            </p:spPr>
            <p:txBody>
              <a:bodyPr anchor="ctr"/>
              <a:p>
                <a:pPr algn="ctr"/>
              </a:p>
            </p:txBody>
          </p:sp>
          <p:sp>
            <p:nvSpPr>
              <p:cNvPr id="94" name="Freeform: Shape 58"/>
              <p:cNvSpPr/>
              <p:nvPr/>
            </p:nvSpPr>
            <p:spPr bwMode="auto">
              <a:xfrm>
                <a:off x="0" y="5753"/>
                <a:ext cx="32" cy="616"/>
              </a:xfrm>
              <a:custGeom>
                <a:avLst/>
                <a:gdLst/>
                <a:ahLst/>
                <a:cxnLst/>
                <a:rect l="0" t="0" r="r" b="b"/>
                <a:pathLst>
                  <a:path w="21600" h="21600">
                    <a:moveTo>
                      <a:pt x="0" y="0"/>
                    </a:moveTo>
                    <a:lnTo>
                      <a:pt x="0" y="0"/>
                    </a:lnTo>
                    <a:lnTo>
                      <a:pt x="0" y="3366"/>
                    </a:lnTo>
                    <a:lnTo>
                      <a:pt x="0" y="7294"/>
                    </a:lnTo>
                    <a:lnTo>
                      <a:pt x="0" y="12904"/>
                    </a:lnTo>
                    <a:lnTo>
                      <a:pt x="21600" y="21600"/>
                    </a:lnTo>
                    <a:lnTo>
                      <a:pt x="10800" y="0"/>
                    </a:lnTo>
                    <a:lnTo>
                      <a:pt x="0" y="0"/>
                    </a:lnTo>
                    <a:close/>
                    <a:moveTo>
                      <a:pt x="0" y="0"/>
                    </a:moveTo>
                  </a:path>
                </a:pathLst>
              </a:custGeom>
              <a:grpFill/>
              <a:ln>
                <a:noFill/>
              </a:ln>
            </p:spPr>
            <p:txBody>
              <a:bodyPr anchor="ctr"/>
              <a:p>
                <a:pPr algn="ctr"/>
              </a:p>
            </p:txBody>
          </p:sp>
          <p:sp>
            <p:nvSpPr>
              <p:cNvPr id="95" name="Freeform: Shape 59"/>
              <p:cNvSpPr/>
              <p:nvPr/>
            </p:nvSpPr>
            <p:spPr bwMode="auto">
              <a:xfrm>
                <a:off x="32" y="6369"/>
                <a:ext cx="1176" cy="2704"/>
              </a:xfrm>
              <a:custGeom>
                <a:avLst/>
                <a:gdLst/>
                <a:ahLst/>
                <a:cxnLst/>
                <a:rect l="0" t="0" r="r" b="b"/>
                <a:pathLst>
                  <a:path w="21600" h="21600">
                    <a:moveTo>
                      <a:pt x="21600" y="21089"/>
                    </a:moveTo>
                    <a:lnTo>
                      <a:pt x="21600" y="21089"/>
                    </a:lnTo>
                    <a:lnTo>
                      <a:pt x="21306" y="20705"/>
                    </a:lnTo>
                    <a:lnTo>
                      <a:pt x="20718" y="20194"/>
                    </a:lnTo>
                    <a:lnTo>
                      <a:pt x="19543" y="19299"/>
                    </a:lnTo>
                    <a:lnTo>
                      <a:pt x="18073" y="18660"/>
                    </a:lnTo>
                    <a:lnTo>
                      <a:pt x="18073" y="18533"/>
                    </a:lnTo>
                    <a:lnTo>
                      <a:pt x="18073" y="18660"/>
                    </a:lnTo>
                    <a:lnTo>
                      <a:pt x="18073" y="18788"/>
                    </a:lnTo>
                    <a:lnTo>
                      <a:pt x="17486" y="18277"/>
                    </a:lnTo>
                    <a:lnTo>
                      <a:pt x="15722" y="16999"/>
                    </a:lnTo>
                    <a:lnTo>
                      <a:pt x="13665" y="15657"/>
                    </a:lnTo>
                    <a:lnTo>
                      <a:pt x="11902" y="14507"/>
                    </a:lnTo>
                    <a:lnTo>
                      <a:pt x="10727" y="13740"/>
                    </a:lnTo>
                    <a:lnTo>
                      <a:pt x="10139" y="13612"/>
                    </a:lnTo>
                    <a:lnTo>
                      <a:pt x="9845" y="13484"/>
                    </a:lnTo>
                    <a:lnTo>
                      <a:pt x="9551" y="12717"/>
                    </a:lnTo>
                    <a:lnTo>
                      <a:pt x="7935" y="11567"/>
                    </a:lnTo>
                    <a:lnTo>
                      <a:pt x="7641" y="11311"/>
                    </a:lnTo>
                    <a:lnTo>
                      <a:pt x="7347" y="10928"/>
                    </a:lnTo>
                    <a:lnTo>
                      <a:pt x="6465" y="10544"/>
                    </a:lnTo>
                    <a:lnTo>
                      <a:pt x="6171" y="10289"/>
                    </a:lnTo>
                    <a:lnTo>
                      <a:pt x="5290" y="9266"/>
                    </a:lnTo>
                    <a:lnTo>
                      <a:pt x="4408" y="8372"/>
                    </a:lnTo>
                    <a:lnTo>
                      <a:pt x="4702" y="8244"/>
                    </a:lnTo>
                    <a:lnTo>
                      <a:pt x="4702" y="7988"/>
                    </a:lnTo>
                    <a:lnTo>
                      <a:pt x="4408" y="7733"/>
                    </a:lnTo>
                    <a:lnTo>
                      <a:pt x="4114" y="7157"/>
                    </a:lnTo>
                    <a:lnTo>
                      <a:pt x="2939" y="5496"/>
                    </a:lnTo>
                    <a:lnTo>
                      <a:pt x="882" y="2173"/>
                    </a:lnTo>
                    <a:lnTo>
                      <a:pt x="882" y="2301"/>
                    </a:lnTo>
                    <a:lnTo>
                      <a:pt x="0" y="0"/>
                    </a:lnTo>
                    <a:lnTo>
                      <a:pt x="0" y="511"/>
                    </a:lnTo>
                    <a:lnTo>
                      <a:pt x="294" y="1534"/>
                    </a:lnTo>
                    <a:lnTo>
                      <a:pt x="882" y="2684"/>
                    </a:lnTo>
                    <a:lnTo>
                      <a:pt x="2351" y="5496"/>
                    </a:lnTo>
                    <a:lnTo>
                      <a:pt x="4114" y="8372"/>
                    </a:lnTo>
                    <a:lnTo>
                      <a:pt x="5584" y="10033"/>
                    </a:lnTo>
                    <a:lnTo>
                      <a:pt x="7347" y="11695"/>
                    </a:lnTo>
                    <a:lnTo>
                      <a:pt x="11020" y="15018"/>
                    </a:lnTo>
                    <a:lnTo>
                      <a:pt x="15429" y="18149"/>
                    </a:lnTo>
                    <a:lnTo>
                      <a:pt x="20131" y="21089"/>
                    </a:lnTo>
                    <a:lnTo>
                      <a:pt x="21012" y="21472"/>
                    </a:lnTo>
                    <a:lnTo>
                      <a:pt x="21012" y="21600"/>
                    </a:lnTo>
                    <a:lnTo>
                      <a:pt x="21306" y="21600"/>
                    </a:lnTo>
                    <a:lnTo>
                      <a:pt x="21600" y="21089"/>
                    </a:lnTo>
                    <a:close/>
                    <a:moveTo>
                      <a:pt x="21600" y="21089"/>
                    </a:moveTo>
                  </a:path>
                </a:pathLst>
              </a:custGeom>
              <a:grpFill/>
              <a:ln>
                <a:noFill/>
              </a:ln>
            </p:spPr>
            <p:txBody>
              <a:bodyPr anchor="ctr"/>
              <a:p>
                <a:pPr algn="ctr"/>
              </a:p>
            </p:txBody>
          </p:sp>
        </p:grpSp>
      </p:grpSp>
      <p:grpSp>
        <p:nvGrpSpPr>
          <p:cNvPr id="12" name="Group 94"/>
          <p:cNvGrpSpPr/>
          <p:nvPr/>
        </p:nvGrpSpPr>
        <p:grpSpPr>
          <a:xfrm>
            <a:off x="8195769" y="151"/>
            <a:ext cx="3655248" cy="3672406"/>
            <a:chOff x="7659605" y="1304764"/>
            <a:chExt cx="2454599" cy="2466123"/>
          </a:xfrm>
        </p:grpSpPr>
        <p:sp>
          <p:nvSpPr>
            <p:cNvPr id="13" name="Freeform: Shape 95"/>
            <p:cNvSpPr/>
            <p:nvPr/>
          </p:nvSpPr>
          <p:spPr bwMode="auto">
            <a:xfrm>
              <a:off x="7659605" y="2994942"/>
              <a:ext cx="774024" cy="775945"/>
            </a:xfrm>
            <a:custGeom>
              <a:avLst/>
              <a:gdLst>
                <a:gd name="T0" fmla="*/ 200 w 200"/>
                <a:gd name="T1" fmla="*/ 88 h 200"/>
                <a:gd name="T2" fmla="*/ 177 w 200"/>
                <a:gd name="T3" fmla="*/ 24 h 200"/>
                <a:gd name="T4" fmla="*/ 111 w 200"/>
                <a:gd name="T5" fmla="*/ 0 h 200"/>
                <a:gd name="T6" fmla="*/ 8 w 200"/>
                <a:gd name="T7" fmla="*/ 103 h 200"/>
                <a:gd name="T8" fmla="*/ 41 w 200"/>
                <a:gd name="T9" fmla="*/ 81 h 200"/>
                <a:gd name="T10" fmla="*/ 8 w 200"/>
                <a:gd name="T11" fmla="*/ 193 h 200"/>
                <a:gd name="T12" fmla="*/ 119 w 200"/>
                <a:gd name="T13" fmla="*/ 159 h 200"/>
                <a:gd name="T14" fmla="*/ 96 w 200"/>
                <a:gd name="T15" fmla="*/ 192 h 200"/>
                <a:gd name="T16" fmla="*/ 200 w 200"/>
                <a:gd name="T17" fmla="*/ 88 h 200"/>
                <a:gd name="T18" fmla="*/ 122 w 200"/>
                <a:gd name="T19" fmla="*/ 135 h 200"/>
                <a:gd name="T20" fmla="*/ 137 w 200"/>
                <a:gd name="T21" fmla="*/ 114 h 200"/>
                <a:gd name="T22" fmla="*/ 65 w 200"/>
                <a:gd name="T23" fmla="*/ 136 h 200"/>
                <a:gd name="T24" fmla="*/ 86 w 200"/>
                <a:gd name="T25" fmla="*/ 64 h 200"/>
                <a:gd name="T26" fmla="*/ 65 w 200"/>
                <a:gd name="T27" fmla="*/ 78 h 200"/>
                <a:gd name="T28" fmla="*/ 132 w 200"/>
                <a:gd name="T29" fmla="*/ 11 h 200"/>
                <a:gd name="T30" fmla="*/ 174 w 200"/>
                <a:gd name="T31" fmla="*/ 27 h 200"/>
                <a:gd name="T32" fmla="*/ 189 w 200"/>
                <a:gd name="T33" fmla="*/ 68 h 200"/>
                <a:gd name="T34" fmla="*/ 122 w 200"/>
                <a:gd name="T35" fmla="*/ 13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200">
                  <a:moveTo>
                    <a:pt x="200" y="88"/>
                  </a:moveTo>
                  <a:cubicBezTo>
                    <a:pt x="177" y="24"/>
                    <a:pt x="177" y="24"/>
                    <a:pt x="177" y="24"/>
                  </a:cubicBezTo>
                  <a:cubicBezTo>
                    <a:pt x="111" y="0"/>
                    <a:pt x="111" y="0"/>
                    <a:pt x="111" y="0"/>
                  </a:cubicBezTo>
                  <a:cubicBezTo>
                    <a:pt x="111" y="0"/>
                    <a:pt x="38" y="4"/>
                    <a:pt x="8" y="103"/>
                  </a:cubicBezTo>
                  <a:cubicBezTo>
                    <a:pt x="8" y="103"/>
                    <a:pt x="27" y="87"/>
                    <a:pt x="41" y="81"/>
                  </a:cubicBezTo>
                  <a:cubicBezTo>
                    <a:pt x="41" y="81"/>
                    <a:pt x="0" y="146"/>
                    <a:pt x="8" y="193"/>
                  </a:cubicBezTo>
                  <a:cubicBezTo>
                    <a:pt x="54" y="200"/>
                    <a:pt x="119" y="159"/>
                    <a:pt x="119" y="159"/>
                  </a:cubicBezTo>
                  <a:cubicBezTo>
                    <a:pt x="113" y="173"/>
                    <a:pt x="96" y="192"/>
                    <a:pt x="96" y="192"/>
                  </a:cubicBezTo>
                  <a:cubicBezTo>
                    <a:pt x="195" y="162"/>
                    <a:pt x="200" y="88"/>
                    <a:pt x="200" y="88"/>
                  </a:cubicBezTo>
                  <a:moveTo>
                    <a:pt x="122" y="135"/>
                  </a:moveTo>
                  <a:cubicBezTo>
                    <a:pt x="122" y="135"/>
                    <a:pt x="132" y="123"/>
                    <a:pt x="137" y="114"/>
                  </a:cubicBezTo>
                  <a:cubicBezTo>
                    <a:pt x="137" y="114"/>
                    <a:pt x="94" y="140"/>
                    <a:pt x="65" y="136"/>
                  </a:cubicBezTo>
                  <a:cubicBezTo>
                    <a:pt x="59" y="105"/>
                    <a:pt x="86" y="64"/>
                    <a:pt x="86" y="64"/>
                  </a:cubicBezTo>
                  <a:cubicBezTo>
                    <a:pt x="77" y="68"/>
                    <a:pt x="65" y="78"/>
                    <a:pt x="65" y="78"/>
                  </a:cubicBezTo>
                  <a:cubicBezTo>
                    <a:pt x="84" y="14"/>
                    <a:pt x="132" y="11"/>
                    <a:pt x="132" y="11"/>
                  </a:cubicBezTo>
                  <a:cubicBezTo>
                    <a:pt x="174" y="27"/>
                    <a:pt x="174" y="27"/>
                    <a:pt x="174" y="27"/>
                  </a:cubicBezTo>
                  <a:cubicBezTo>
                    <a:pt x="189" y="68"/>
                    <a:pt x="189" y="68"/>
                    <a:pt x="189" y="68"/>
                  </a:cubicBezTo>
                  <a:cubicBezTo>
                    <a:pt x="189" y="68"/>
                    <a:pt x="186" y="116"/>
                    <a:pt x="122" y="135"/>
                  </a:cubicBezTo>
                </a:path>
              </a:pathLst>
            </a:custGeom>
            <a:solidFill>
              <a:srgbClr val="FF6400"/>
            </a:solidFill>
            <a:ln>
              <a:noFill/>
            </a:ln>
          </p:spPr>
          <p:txBody>
            <a:bodyPr anchor="ctr"/>
            <a:p>
              <a:pPr algn="ctr"/>
            </a:p>
          </p:txBody>
        </p:sp>
        <p:sp>
          <p:nvSpPr>
            <p:cNvPr id="14" name="Freeform: Shape 96"/>
            <p:cNvSpPr/>
            <p:nvPr/>
          </p:nvSpPr>
          <p:spPr bwMode="auto">
            <a:xfrm>
              <a:off x="7888164" y="3037196"/>
              <a:ext cx="503212" cy="501291"/>
            </a:xfrm>
            <a:custGeom>
              <a:avLst/>
              <a:gdLst>
                <a:gd name="T0" fmla="*/ 115 w 130"/>
                <a:gd name="T1" fmla="*/ 16 h 129"/>
                <a:gd name="T2" fmla="*/ 73 w 130"/>
                <a:gd name="T3" fmla="*/ 0 h 129"/>
                <a:gd name="T4" fmla="*/ 6 w 130"/>
                <a:gd name="T5" fmla="*/ 67 h 129"/>
                <a:gd name="T6" fmla="*/ 27 w 130"/>
                <a:gd name="T7" fmla="*/ 53 h 129"/>
                <a:gd name="T8" fmla="*/ 6 w 130"/>
                <a:gd name="T9" fmla="*/ 125 h 129"/>
                <a:gd name="T10" fmla="*/ 78 w 130"/>
                <a:gd name="T11" fmla="*/ 103 h 129"/>
                <a:gd name="T12" fmla="*/ 63 w 130"/>
                <a:gd name="T13" fmla="*/ 124 h 129"/>
                <a:gd name="T14" fmla="*/ 130 w 130"/>
                <a:gd name="T15" fmla="*/ 57 h 129"/>
                <a:gd name="T16" fmla="*/ 115 w 130"/>
                <a:gd name="T17" fmla="*/ 1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115" y="16"/>
                  </a:moveTo>
                  <a:cubicBezTo>
                    <a:pt x="73" y="0"/>
                    <a:pt x="73" y="0"/>
                    <a:pt x="73" y="0"/>
                  </a:cubicBezTo>
                  <a:cubicBezTo>
                    <a:pt x="73" y="0"/>
                    <a:pt x="25" y="3"/>
                    <a:pt x="6" y="67"/>
                  </a:cubicBezTo>
                  <a:cubicBezTo>
                    <a:pt x="6" y="67"/>
                    <a:pt x="18" y="57"/>
                    <a:pt x="27" y="53"/>
                  </a:cubicBezTo>
                  <a:cubicBezTo>
                    <a:pt x="27" y="53"/>
                    <a:pt x="0" y="94"/>
                    <a:pt x="6" y="125"/>
                  </a:cubicBezTo>
                  <a:cubicBezTo>
                    <a:pt x="35" y="129"/>
                    <a:pt x="78" y="103"/>
                    <a:pt x="78" y="103"/>
                  </a:cubicBezTo>
                  <a:cubicBezTo>
                    <a:pt x="73" y="112"/>
                    <a:pt x="63" y="124"/>
                    <a:pt x="63" y="124"/>
                  </a:cubicBezTo>
                  <a:cubicBezTo>
                    <a:pt x="127" y="105"/>
                    <a:pt x="130" y="57"/>
                    <a:pt x="130" y="57"/>
                  </a:cubicBezTo>
                  <a:cubicBezTo>
                    <a:pt x="115" y="16"/>
                    <a:pt x="115" y="16"/>
                    <a:pt x="115" y="16"/>
                  </a:cubicBezTo>
                </a:path>
              </a:pathLst>
            </a:custGeom>
            <a:solidFill>
              <a:srgbClr val="FFC000"/>
            </a:solidFill>
            <a:ln>
              <a:noFill/>
            </a:ln>
          </p:spPr>
          <p:txBody>
            <a:bodyPr anchor="ctr"/>
            <a:p>
              <a:pPr algn="ctr"/>
            </a:p>
          </p:txBody>
        </p:sp>
        <p:sp>
          <p:nvSpPr>
            <p:cNvPr id="15" name="Freeform: Shape 97"/>
            <p:cNvSpPr/>
            <p:nvPr/>
          </p:nvSpPr>
          <p:spPr bwMode="auto">
            <a:xfrm>
              <a:off x="8410582" y="2727971"/>
              <a:ext cx="635738" cy="848930"/>
            </a:xfrm>
            <a:custGeom>
              <a:avLst/>
              <a:gdLst>
                <a:gd name="T0" fmla="*/ 164 w 164"/>
                <a:gd name="T1" fmla="*/ 55 h 219"/>
                <a:gd name="T2" fmla="*/ 133 w 164"/>
                <a:gd name="T3" fmla="*/ 180 h 219"/>
                <a:gd name="T4" fmla="*/ 0 w 164"/>
                <a:gd name="T5" fmla="*/ 219 h 219"/>
                <a:gd name="T6" fmla="*/ 27 w 164"/>
                <a:gd name="T7" fmla="*/ 82 h 219"/>
                <a:gd name="T8" fmla="*/ 109 w 164"/>
                <a:gd name="T9" fmla="*/ 0 h 219"/>
                <a:gd name="T10" fmla="*/ 164 w 164"/>
                <a:gd name="T11" fmla="*/ 55 h 219"/>
              </a:gdLst>
              <a:ahLst/>
              <a:cxnLst>
                <a:cxn ang="0">
                  <a:pos x="T0" y="T1"/>
                </a:cxn>
                <a:cxn ang="0">
                  <a:pos x="T2" y="T3"/>
                </a:cxn>
                <a:cxn ang="0">
                  <a:pos x="T4" y="T5"/>
                </a:cxn>
                <a:cxn ang="0">
                  <a:pos x="T6" y="T7"/>
                </a:cxn>
                <a:cxn ang="0">
                  <a:pos x="T8" y="T9"/>
                </a:cxn>
                <a:cxn ang="0">
                  <a:pos x="T10" y="T11"/>
                </a:cxn>
              </a:cxnLst>
              <a:rect l="0" t="0" r="r" b="b"/>
              <a:pathLst>
                <a:path w="164" h="219">
                  <a:moveTo>
                    <a:pt x="164" y="55"/>
                  </a:moveTo>
                  <a:cubicBezTo>
                    <a:pt x="133" y="180"/>
                    <a:pt x="133" y="180"/>
                    <a:pt x="133" y="180"/>
                  </a:cubicBezTo>
                  <a:cubicBezTo>
                    <a:pt x="0" y="219"/>
                    <a:pt x="0" y="219"/>
                    <a:pt x="0" y="219"/>
                  </a:cubicBezTo>
                  <a:cubicBezTo>
                    <a:pt x="0" y="219"/>
                    <a:pt x="93" y="147"/>
                    <a:pt x="27" y="82"/>
                  </a:cubicBezTo>
                  <a:cubicBezTo>
                    <a:pt x="109" y="0"/>
                    <a:pt x="109" y="0"/>
                    <a:pt x="109" y="0"/>
                  </a:cubicBezTo>
                  <a:cubicBezTo>
                    <a:pt x="164" y="55"/>
                    <a:pt x="164" y="55"/>
                    <a:pt x="164" y="55"/>
                  </a:cubicBezTo>
                </a:path>
              </a:pathLst>
            </a:custGeom>
            <a:solidFill>
              <a:schemeClr val="tx2"/>
            </a:solidFill>
            <a:ln>
              <a:noFill/>
            </a:ln>
          </p:spPr>
          <p:txBody>
            <a:bodyPr anchor="ctr"/>
            <a:p>
              <a:pPr algn="ctr"/>
            </a:p>
          </p:txBody>
        </p:sp>
        <p:sp>
          <p:nvSpPr>
            <p:cNvPr id="16" name="Freeform: Shape 98"/>
            <p:cNvSpPr/>
            <p:nvPr/>
          </p:nvSpPr>
          <p:spPr bwMode="auto">
            <a:xfrm>
              <a:off x="7842068" y="2366887"/>
              <a:ext cx="847009" cy="639579"/>
            </a:xfrm>
            <a:custGeom>
              <a:avLst/>
              <a:gdLst>
                <a:gd name="T0" fmla="*/ 164 w 219"/>
                <a:gd name="T1" fmla="*/ 0 h 165"/>
                <a:gd name="T2" fmla="*/ 38 w 219"/>
                <a:gd name="T3" fmla="*/ 32 h 165"/>
                <a:gd name="T4" fmla="*/ 0 w 219"/>
                <a:gd name="T5" fmla="*/ 165 h 165"/>
                <a:gd name="T6" fmla="*/ 137 w 219"/>
                <a:gd name="T7" fmla="*/ 137 h 165"/>
                <a:gd name="T8" fmla="*/ 219 w 219"/>
                <a:gd name="T9" fmla="*/ 55 h 165"/>
                <a:gd name="T10" fmla="*/ 164 w 219"/>
                <a:gd name="T11" fmla="*/ 0 h 165"/>
              </a:gdLst>
              <a:ahLst/>
              <a:cxnLst>
                <a:cxn ang="0">
                  <a:pos x="T0" y="T1"/>
                </a:cxn>
                <a:cxn ang="0">
                  <a:pos x="T2" y="T3"/>
                </a:cxn>
                <a:cxn ang="0">
                  <a:pos x="T4" y="T5"/>
                </a:cxn>
                <a:cxn ang="0">
                  <a:pos x="T6" y="T7"/>
                </a:cxn>
                <a:cxn ang="0">
                  <a:pos x="T8" y="T9"/>
                </a:cxn>
                <a:cxn ang="0">
                  <a:pos x="T10" y="T11"/>
                </a:cxn>
              </a:cxnLst>
              <a:rect l="0" t="0" r="r" b="b"/>
              <a:pathLst>
                <a:path w="219" h="165">
                  <a:moveTo>
                    <a:pt x="164" y="0"/>
                  </a:moveTo>
                  <a:cubicBezTo>
                    <a:pt x="38" y="32"/>
                    <a:pt x="38" y="32"/>
                    <a:pt x="38" y="32"/>
                  </a:cubicBezTo>
                  <a:cubicBezTo>
                    <a:pt x="0" y="165"/>
                    <a:pt x="0" y="165"/>
                    <a:pt x="0" y="165"/>
                  </a:cubicBezTo>
                  <a:cubicBezTo>
                    <a:pt x="0" y="165"/>
                    <a:pt x="71" y="72"/>
                    <a:pt x="137" y="137"/>
                  </a:cubicBezTo>
                  <a:cubicBezTo>
                    <a:pt x="219" y="55"/>
                    <a:pt x="219" y="55"/>
                    <a:pt x="219" y="55"/>
                  </a:cubicBezTo>
                  <a:lnTo>
                    <a:pt x="164" y="0"/>
                  </a:lnTo>
                  <a:close/>
                </a:path>
              </a:pathLst>
            </a:custGeom>
            <a:solidFill>
              <a:schemeClr val="tx2"/>
            </a:solidFill>
            <a:ln>
              <a:noFill/>
            </a:ln>
          </p:spPr>
          <p:txBody>
            <a:bodyPr anchor="ctr"/>
            <a:p>
              <a:pPr algn="ctr"/>
            </a:p>
          </p:txBody>
        </p:sp>
        <p:sp>
          <p:nvSpPr>
            <p:cNvPr id="17" name="Freeform: Shape 99"/>
            <p:cNvSpPr/>
            <p:nvPr/>
          </p:nvSpPr>
          <p:spPr bwMode="auto">
            <a:xfrm>
              <a:off x="8654506" y="1685054"/>
              <a:ext cx="1081329" cy="1081330"/>
            </a:xfrm>
            <a:custGeom>
              <a:avLst/>
              <a:gdLst>
                <a:gd name="T0" fmla="*/ 61 w 279"/>
                <a:gd name="T1" fmla="*/ 221 h 279"/>
                <a:gd name="T2" fmla="*/ 148 w 279"/>
                <a:gd name="T3" fmla="*/ 279 h 279"/>
                <a:gd name="T4" fmla="*/ 279 w 279"/>
                <a:gd name="T5" fmla="*/ 78 h 279"/>
                <a:gd name="T6" fmla="*/ 233 w 279"/>
                <a:gd name="T7" fmla="*/ 48 h 279"/>
                <a:gd name="T8" fmla="*/ 204 w 279"/>
                <a:gd name="T9" fmla="*/ 7 h 279"/>
                <a:gd name="T10" fmla="*/ 202 w 279"/>
                <a:gd name="T11" fmla="*/ 0 h 279"/>
                <a:gd name="T12" fmla="*/ 0 w 279"/>
                <a:gd name="T13" fmla="*/ 131 h 279"/>
                <a:gd name="T14" fmla="*/ 8 w 279"/>
                <a:gd name="T15" fmla="*/ 147 h 279"/>
                <a:gd name="T16" fmla="*/ 61 w 279"/>
                <a:gd name="T17" fmla="*/ 22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79">
                  <a:moveTo>
                    <a:pt x="61" y="221"/>
                  </a:moveTo>
                  <a:cubicBezTo>
                    <a:pt x="83" y="243"/>
                    <a:pt x="111" y="264"/>
                    <a:pt x="148" y="279"/>
                  </a:cubicBezTo>
                  <a:cubicBezTo>
                    <a:pt x="207" y="212"/>
                    <a:pt x="249" y="138"/>
                    <a:pt x="279" y="78"/>
                  </a:cubicBezTo>
                  <a:cubicBezTo>
                    <a:pt x="259" y="70"/>
                    <a:pt x="244" y="60"/>
                    <a:pt x="233" y="48"/>
                  </a:cubicBezTo>
                  <a:cubicBezTo>
                    <a:pt x="218" y="34"/>
                    <a:pt x="210" y="19"/>
                    <a:pt x="204" y="7"/>
                  </a:cubicBezTo>
                  <a:cubicBezTo>
                    <a:pt x="203" y="4"/>
                    <a:pt x="202" y="2"/>
                    <a:pt x="202" y="0"/>
                  </a:cubicBezTo>
                  <a:cubicBezTo>
                    <a:pt x="141" y="29"/>
                    <a:pt x="67" y="72"/>
                    <a:pt x="0" y="131"/>
                  </a:cubicBezTo>
                  <a:cubicBezTo>
                    <a:pt x="2" y="136"/>
                    <a:pt x="5" y="141"/>
                    <a:pt x="8" y="147"/>
                  </a:cubicBezTo>
                  <a:cubicBezTo>
                    <a:pt x="18" y="168"/>
                    <a:pt x="35" y="196"/>
                    <a:pt x="61" y="221"/>
                  </a:cubicBezTo>
                </a:path>
              </a:pathLst>
            </a:custGeom>
            <a:solidFill>
              <a:schemeClr val="tx2">
                <a:lumMod val="40000"/>
                <a:lumOff val="60000"/>
              </a:schemeClr>
            </a:solidFill>
            <a:ln>
              <a:noFill/>
            </a:ln>
          </p:spPr>
          <p:txBody>
            <a:bodyPr anchor="ctr"/>
            <a:p>
              <a:pPr algn="ctr"/>
            </a:p>
          </p:txBody>
        </p:sp>
        <p:sp>
          <p:nvSpPr>
            <p:cNvPr id="18" name="Freeform: Shape 100"/>
            <p:cNvSpPr/>
            <p:nvPr/>
          </p:nvSpPr>
          <p:spPr bwMode="auto">
            <a:xfrm>
              <a:off x="9476547" y="1487227"/>
              <a:ext cx="457117" cy="457117"/>
            </a:xfrm>
            <a:custGeom>
              <a:avLst/>
              <a:gdLst>
                <a:gd name="T0" fmla="*/ 29 w 118"/>
                <a:gd name="T1" fmla="*/ 91 h 118"/>
                <a:gd name="T2" fmla="*/ 72 w 118"/>
                <a:gd name="T3" fmla="*/ 118 h 118"/>
                <a:gd name="T4" fmla="*/ 118 w 118"/>
                <a:gd name="T5" fmla="*/ 0 h 118"/>
                <a:gd name="T6" fmla="*/ 0 w 118"/>
                <a:gd name="T7" fmla="*/ 46 h 118"/>
                <a:gd name="T8" fmla="*/ 3 w 118"/>
                <a:gd name="T9" fmla="*/ 53 h 118"/>
                <a:gd name="T10" fmla="*/ 29 w 118"/>
                <a:gd name="T11" fmla="*/ 91 h 118"/>
              </a:gdLst>
              <a:ahLst/>
              <a:cxnLst>
                <a:cxn ang="0">
                  <a:pos x="T0" y="T1"/>
                </a:cxn>
                <a:cxn ang="0">
                  <a:pos x="T2" y="T3"/>
                </a:cxn>
                <a:cxn ang="0">
                  <a:pos x="T4" y="T5"/>
                </a:cxn>
                <a:cxn ang="0">
                  <a:pos x="T6" y="T7"/>
                </a:cxn>
                <a:cxn ang="0">
                  <a:pos x="T8" y="T9"/>
                </a:cxn>
                <a:cxn ang="0">
                  <a:pos x="T10" y="T11"/>
                </a:cxn>
              </a:cxnLst>
              <a:rect l="0" t="0" r="r" b="b"/>
              <a:pathLst>
                <a:path w="118" h="118">
                  <a:moveTo>
                    <a:pt x="29" y="91"/>
                  </a:moveTo>
                  <a:cubicBezTo>
                    <a:pt x="40" y="102"/>
                    <a:pt x="54" y="111"/>
                    <a:pt x="72" y="118"/>
                  </a:cubicBezTo>
                  <a:cubicBezTo>
                    <a:pt x="104" y="50"/>
                    <a:pt x="118" y="0"/>
                    <a:pt x="118" y="0"/>
                  </a:cubicBezTo>
                  <a:cubicBezTo>
                    <a:pt x="118" y="0"/>
                    <a:pt x="69" y="14"/>
                    <a:pt x="0" y="46"/>
                  </a:cubicBezTo>
                  <a:cubicBezTo>
                    <a:pt x="1" y="48"/>
                    <a:pt x="2" y="50"/>
                    <a:pt x="3" y="53"/>
                  </a:cubicBezTo>
                  <a:cubicBezTo>
                    <a:pt x="8" y="64"/>
                    <a:pt x="16" y="78"/>
                    <a:pt x="29" y="91"/>
                  </a:cubicBezTo>
                </a:path>
              </a:pathLst>
            </a:custGeom>
            <a:solidFill>
              <a:schemeClr val="tx2">
                <a:lumMod val="40000"/>
                <a:lumOff val="60000"/>
              </a:schemeClr>
            </a:solidFill>
            <a:ln>
              <a:noFill/>
            </a:ln>
          </p:spPr>
          <p:txBody>
            <a:bodyPr anchor="ctr"/>
            <a:p>
              <a:pPr algn="ctr"/>
            </a:p>
          </p:txBody>
        </p:sp>
        <p:sp>
          <p:nvSpPr>
            <p:cNvPr id="19" name="Freeform: Shape 101"/>
            <p:cNvSpPr/>
            <p:nvPr/>
          </p:nvSpPr>
          <p:spPr bwMode="auto">
            <a:xfrm>
              <a:off x="8062943" y="2222838"/>
              <a:ext cx="1129346" cy="1137029"/>
            </a:xfrm>
            <a:custGeom>
              <a:avLst/>
              <a:gdLst>
                <a:gd name="T0" fmla="*/ 206 w 292"/>
                <a:gd name="T1" fmla="*/ 91 h 293"/>
                <a:gd name="T2" fmla="*/ 150 w 292"/>
                <a:gd name="T3" fmla="*/ 14 h 293"/>
                <a:gd name="T4" fmla="*/ 144 w 292"/>
                <a:gd name="T5" fmla="*/ 0 h 293"/>
                <a:gd name="T6" fmla="*/ 0 w 292"/>
                <a:gd name="T7" fmla="*/ 197 h 293"/>
                <a:gd name="T8" fmla="*/ 37 w 292"/>
                <a:gd name="T9" fmla="*/ 253 h 293"/>
                <a:gd name="T10" fmla="*/ 96 w 292"/>
                <a:gd name="T11" fmla="*/ 293 h 293"/>
                <a:gd name="T12" fmla="*/ 292 w 292"/>
                <a:gd name="T13" fmla="*/ 149 h 293"/>
                <a:gd name="T14" fmla="*/ 206 w 292"/>
                <a:gd name="T15" fmla="*/ 91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293">
                  <a:moveTo>
                    <a:pt x="206" y="91"/>
                  </a:moveTo>
                  <a:cubicBezTo>
                    <a:pt x="179" y="64"/>
                    <a:pt x="161" y="35"/>
                    <a:pt x="150" y="14"/>
                  </a:cubicBezTo>
                  <a:cubicBezTo>
                    <a:pt x="148" y="9"/>
                    <a:pt x="146" y="4"/>
                    <a:pt x="144" y="0"/>
                  </a:cubicBezTo>
                  <a:cubicBezTo>
                    <a:pt x="86" y="53"/>
                    <a:pt x="34" y="118"/>
                    <a:pt x="0" y="197"/>
                  </a:cubicBezTo>
                  <a:cubicBezTo>
                    <a:pt x="0" y="197"/>
                    <a:pt x="11" y="228"/>
                    <a:pt x="37" y="253"/>
                  </a:cubicBezTo>
                  <a:cubicBezTo>
                    <a:pt x="63" y="279"/>
                    <a:pt x="96" y="293"/>
                    <a:pt x="96" y="293"/>
                  </a:cubicBezTo>
                  <a:cubicBezTo>
                    <a:pt x="175" y="260"/>
                    <a:pt x="240" y="207"/>
                    <a:pt x="292" y="149"/>
                  </a:cubicBezTo>
                  <a:cubicBezTo>
                    <a:pt x="256" y="134"/>
                    <a:pt x="228" y="113"/>
                    <a:pt x="206" y="91"/>
                  </a:cubicBezTo>
                </a:path>
              </a:pathLst>
            </a:custGeom>
            <a:solidFill>
              <a:schemeClr val="tx2">
                <a:lumMod val="40000"/>
                <a:lumOff val="60000"/>
              </a:schemeClr>
            </a:solidFill>
            <a:ln>
              <a:noFill/>
            </a:ln>
          </p:spPr>
          <p:txBody>
            <a:bodyPr anchor="ctr"/>
            <a:p>
              <a:pPr algn="ctr"/>
            </a:p>
          </p:txBody>
        </p:sp>
        <p:sp>
          <p:nvSpPr>
            <p:cNvPr id="20" name="Freeform: Shape 102"/>
            <p:cNvSpPr/>
            <p:nvPr/>
          </p:nvSpPr>
          <p:spPr bwMode="auto">
            <a:xfrm>
              <a:off x="9438133" y="1665848"/>
              <a:ext cx="316908" cy="320750"/>
            </a:xfrm>
            <a:custGeom>
              <a:avLst/>
              <a:gdLst>
                <a:gd name="T0" fmla="*/ 31 w 82"/>
                <a:gd name="T1" fmla="*/ 53 h 83"/>
                <a:gd name="T2" fmla="*/ 77 w 82"/>
                <a:gd name="T3" fmla="*/ 83 h 83"/>
                <a:gd name="T4" fmla="*/ 82 w 82"/>
                <a:gd name="T5" fmla="*/ 72 h 83"/>
                <a:gd name="T6" fmla="*/ 39 w 82"/>
                <a:gd name="T7" fmla="*/ 45 h 83"/>
                <a:gd name="T8" fmla="*/ 13 w 82"/>
                <a:gd name="T9" fmla="*/ 7 h 83"/>
                <a:gd name="T10" fmla="*/ 10 w 82"/>
                <a:gd name="T11" fmla="*/ 0 h 83"/>
                <a:gd name="T12" fmla="*/ 0 w 82"/>
                <a:gd name="T13" fmla="*/ 5 h 83"/>
                <a:gd name="T14" fmla="*/ 2 w 82"/>
                <a:gd name="T15" fmla="*/ 12 h 83"/>
                <a:gd name="T16" fmla="*/ 31 w 82"/>
                <a:gd name="T17"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3">
                  <a:moveTo>
                    <a:pt x="31" y="53"/>
                  </a:moveTo>
                  <a:cubicBezTo>
                    <a:pt x="42" y="65"/>
                    <a:pt x="57" y="75"/>
                    <a:pt x="77" y="83"/>
                  </a:cubicBezTo>
                  <a:cubicBezTo>
                    <a:pt x="78" y="79"/>
                    <a:pt x="80" y="76"/>
                    <a:pt x="82" y="72"/>
                  </a:cubicBezTo>
                  <a:cubicBezTo>
                    <a:pt x="64" y="65"/>
                    <a:pt x="50" y="56"/>
                    <a:pt x="39" y="45"/>
                  </a:cubicBezTo>
                  <a:cubicBezTo>
                    <a:pt x="26" y="32"/>
                    <a:pt x="18" y="18"/>
                    <a:pt x="13" y="7"/>
                  </a:cubicBezTo>
                  <a:cubicBezTo>
                    <a:pt x="12" y="4"/>
                    <a:pt x="11" y="2"/>
                    <a:pt x="10" y="0"/>
                  </a:cubicBezTo>
                  <a:cubicBezTo>
                    <a:pt x="7" y="2"/>
                    <a:pt x="3" y="3"/>
                    <a:pt x="0" y="5"/>
                  </a:cubicBezTo>
                  <a:cubicBezTo>
                    <a:pt x="0" y="7"/>
                    <a:pt x="1" y="9"/>
                    <a:pt x="2" y="12"/>
                  </a:cubicBezTo>
                  <a:cubicBezTo>
                    <a:pt x="8" y="24"/>
                    <a:pt x="16" y="39"/>
                    <a:pt x="31" y="53"/>
                  </a:cubicBezTo>
                </a:path>
              </a:pathLst>
            </a:custGeom>
            <a:solidFill>
              <a:schemeClr val="bg1">
                <a:lumMod val="95000"/>
              </a:schemeClr>
            </a:solidFill>
            <a:ln>
              <a:noFill/>
            </a:ln>
          </p:spPr>
          <p:txBody>
            <a:bodyPr anchor="ctr"/>
            <a:p>
              <a:pPr algn="ctr"/>
            </a:p>
          </p:txBody>
        </p:sp>
        <p:sp>
          <p:nvSpPr>
            <p:cNvPr id="21" name="Freeform: Shape 103"/>
            <p:cNvSpPr/>
            <p:nvPr/>
          </p:nvSpPr>
          <p:spPr bwMode="auto">
            <a:xfrm>
              <a:off x="8619933" y="2192108"/>
              <a:ext cx="608848" cy="608848"/>
            </a:xfrm>
            <a:custGeom>
              <a:avLst/>
              <a:gdLst>
                <a:gd name="T0" fmla="*/ 62 w 157"/>
                <a:gd name="T1" fmla="*/ 99 h 157"/>
                <a:gd name="T2" fmla="*/ 148 w 157"/>
                <a:gd name="T3" fmla="*/ 157 h 157"/>
                <a:gd name="T4" fmla="*/ 157 w 157"/>
                <a:gd name="T5" fmla="*/ 148 h 157"/>
                <a:gd name="T6" fmla="*/ 70 w 157"/>
                <a:gd name="T7" fmla="*/ 90 h 157"/>
                <a:gd name="T8" fmla="*/ 17 w 157"/>
                <a:gd name="T9" fmla="*/ 16 h 157"/>
                <a:gd name="T10" fmla="*/ 9 w 157"/>
                <a:gd name="T11" fmla="*/ 0 h 157"/>
                <a:gd name="T12" fmla="*/ 0 w 157"/>
                <a:gd name="T13" fmla="*/ 8 h 157"/>
                <a:gd name="T14" fmla="*/ 6 w 157"/>
                <a:gd name="T15" fmla="*/ 22 h 157"/>
                <a:gd name="T16" fmla="*/ 62 w 157"/>
                <a:gd name="T17" fmla="*/ 9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62" y="99"/>
                  </a:moveTo>
                  <a:cubicBezTo>
                    <a:pt x="84" y="121"/>
                    <a:pt x="112" y="142"/>
                    <a:pt x="148" y="157"/>
                  </a:cubicBezTo>
                  <a:cubicBezTo>
                    <a:pt x="151" y="154"/>
                    <a:pt x="154" y="151"/>
                    <a:pt x="157" y="148"/>
                  </a:cubicBezTo>
                  <a:cubicBezTo>
                    <a:pt x="120" y="133"/>
                    <a:pt x="92" y="112"/>
                    <a:pt x="70" y="90"/>
                  </a:cubicBezTo>
                  <a:cubicBezTo>
                    <a:pt x="44" y="65"/>
                    <a:pt x="27" y="37"/>
                    <a:pt x="17" y="16"/>
                  </a:cubicBezTo>
                  <a:cubicBezTo>
                    <a:pt x="14" y="10"/>
                    <a:pt x="11" y="5"/>
                    <a:pt x="9" y="0"/>
                  </a:cubicBezTo>
                  <a:cubicBezTo>
                    <a:pt x="6" y="3"/>
                    <a:pt x="3" y="6"/>
                    <a:pt x="0" y="8"/>
                  </a:cubicBezTo>
                  <a:cubicBezTo>
                    <a:pt x="2" y="12"/>
                    <a:pt x="4" y="17"/>
                    <a:pt x="6" y="22"/>
                  </a:cubicBezTo>
                  <a:cubicBezTo>
                    <a:pt x="17" y="43"/>
                    <a:pt x="35" y="72"/>
                    <a:pt x="62" y="99"/>
                  </a:cubicBezTo>
                </a:path>
              </a:pathLst>
            </a:custGeom>
            <a:solidFill>
              <a:schemeClr val="bg1">
                <a:lumMod val="95000"/>
              </a:schemeClr>
            </a:solidFill>
            <a:ln>
              <a:noFill/>
            </a:ln>
          </p:spPr>
          <p:txBody>
            <a:bodyPr anchor="ctr"/>
            <a:p>
              <a:pPr algn="ctr"/>
            </a:p>
          </p:txBody>
        </p:sp>
        <p:sp>
          <p:nvSpPr>
            <p:cNvPr id="22" name="Freeform: Shape 104"/>
            <p:cNvSpPr/>
            <p:nvPr/>
          </p:nvSpPr>
          <p:spPr bwMode="auto">
            <a:xfrm>
              <a:off x="8124404" y="2595445"/>
              <a:ext cx="693357" cy="695278"/>
            </a:xfrm>
            <a:custGeom>
              <a:avLst/>
              <a:gdLst>
                <a:gd name="T0" fmla="*/ 302 w 361"/>
                <a:gd name="T1" fmla="*/ 0 h 362"/>
                <a:gd name="T2" fmla="*/ 361 w 361"/>
                <a:gd name="T3" fmla="*/ 61 h 362"/>
                <a:gd name="T4" fmla="*/ 0 w 361"/>
                <a:gd name="T5" fmla="*/ 362 h 362"/>
                <a:gd name="T6" fmla="*/ 302 w 361"/>
                <a:gd name="T7" fmla="*/ 0 h 362"/>
              </a:gdLst>
              <a:ahLst/>
              <a:cxnLst>
                <a:cxn ang="0">
                  <a:pos x="T0" y="T1"/>
                </a:cxn>
                <a:cxn ang="0">
                  <a:pos x="T2" y="T3"/>
                </a:cxn>
                <a:cxn ang="0">
                  <a:pos x="T4" y="T5"/>
                </a:cxn>
                <a:cxn ang="0">
                  <a:pos x="T6" y="T7"/>
                </a:cxn>
              </a:cxnLst>
              <a:rect l="0" t="0" r="r" b="b"/>
              <a:pathLst>
                <a:path w="361" h="362">
                  <a:moveTo>
                    <a:pt x="302" y="0"/>
                  </a:moveTo>
                  <a:lnTo>
                    <a:pt x="361" y="61"/>
                  </a:lnTo>
                  <a:lnTo>
                    <a:pt x="0" y="362"/>
                  </a:lnTo>
                  <a:lnTo>
                    <a:pt x="302" y="0"/>
                  </a:lnTo>
                  <a:close/>
                </a:path>
              </a:pathLst>
            </a:custGeom>
            <a:solidFill>
              <a:schemeClr val="tx2"/>
            </a:solidFill>
            <a:ln>
              <a:noFill/>
            </a:ln>
          </p:spPr>
          <p:txBody>
            <a:bodyPr anchor="ctr"/>
            <a:p>
              <a:pPr algn="ctr"/>
            </a:p>
          </p:txBody>
        </p:sp>
        <p:sp>
          <p:nvSpPr>
            <p:cNvPr id="23" name="Freeform: Shape 105"/>
            <p:cNvSpPr/>
            <p:nvPr/>
          </p:nvSpPr>
          <p:spPr bwMode="auto">
            <a:xfrm>
              <a:off x="9820344" y="1304764"/>
              <a:ext cx="293860" cy="293860"/>
            </a:xfrm>
            <a:custGeom>
              <a:avLst/>
              <a:gdLst>
                <a:gd name="T0" fmla="*/ 153 w 153"/>
                <a:gd name="T1" fmla="*/ 0 h 153"/>
                <a:gd name="T2" fmla="*/ 10 w 153"/>
                <a:gd name="T3" fmla="*/ 111 h 153"/>
                <a:gd name="T4" fmla="*/ 0 w 153"/>
                <a:gd name="T5" fmla="*/ 153 h 153"/>
                <a:gd name="T6" fmla="*/ 43 w 153"/>
                <a:gd name="T7" fmla="*/ 145 h 153"/>
                <a:gd name="T8" fmla="*/ 153 w 153"/>
                <a:gd name="T9" fmla="*/ 0 h 153"/>
              </a:gdLst>
              <a:ahLst/>
              <a:cxnLst>
                <a:cxn ang="0">
                  <a:pos x="T0" y="T1"/>
                </a:cxn>
                <a:cxn ang="0">
                  <a:pos x="T2" y="T3"/>
                </a:cxn>
                <a:cxn ang="0">
                  <a:pos x="T4" y="T5"/>
                </a:cxn>
                <a:cxn ang="0">
                  <a:pos x="T6" y="T7"/>
                </a:cxn>
                <a:cxn ang="0">
                  <a:pos x="T8" y="T9"/>
                </a:cxn>
              </a:cxnLst>
              <a:rect l="0" t="0" r="r" b="b"/>
              <a:pathLst>
                <a:path w="153" h="153">
                  <a:moveTo>
                    <a:pt x="153" y="0"/>
                  </a:moveTo>
                  <a:lnTo>
                    <a:pt x="10" y="111"/>
                  </a:lnTo>
                  <a:lnTo>
                    <a:pt x="0" y="153"/>
                  </a:lnTo>
                  <a:lnTo>
                    <a:pt x="43" y="145"/>
                  </a:lnTo>
                  <a:lnTo>
                    <a:pt x="153" y="0"/>
                  </a:lnTo>
                  <a:close/>
                </a:path>
              </a:pathLst>
            </a:custGeom>
            <a:solidFill>
              <a:schemeClr val="tx2"/>
            </a:solidFill>
            <a:ln>
              <a:noFill/>
            </a:ln>
          </p:spPr>
          <p:txBody>
            <a:bodyPr anchor="ctr"/>
            <a:p>
              <a:pPr algn="ctr"/>
            </a:p>
          </p:txBody>
        </p:sp>
        <p:sp>
          <p:nvSpPr>
            <p:cNvPr id="24" name="Freeform: Shape 106"/>
            <p:cNvSpPr/>
            <p:nvPr/>
          </p:nvSpPr>
          <p:spPr bwMode="auto">
            <a:xfrm>
              <a:off x="9820344" y="1304764"/>
              <a:ext cx="293860" cy="293860"/>
            </a:xfrm>
            <a:custGeom>
              <a:avLst/>
              <a:gdLst>
                <a:gd name="T0" fmla="*/ 153 w 153"/>
                <a:gd name="T1" fmla="*/ 0 h 153"/>
                <a:gd name="T2" fmla="*/ 10 w 153"/>
                <a:gd name="T3" fmla="*/ 111 h 153"/>
                <a:gd name="T4" fmla="*/ 0 w 153"/>
                <a:gd name="T5" fmla="*/ 153 h 153"/>
                <a:gd name="T6" fmla="*/ 43 w 153"/>
                <a:gd name="T7" fmla="*/ 145 h 153"/>
                <a:gd name="T8" fmla="*/ 153 w 153"/>
                <a:gd name="T9" fmla="*/ 0 h 153"/>
              </a:gdLst>
              <a:ahLst/>
              <a:cxnLst>
                <a:cxn ang="0">
                  <a:pos x="T0" y="T1"/>
                </a:cxn>
                <a:cxn ang="0">
                  <a:pos x="T2" y="T3"/>
                </a:cxn>
                <a:cxn ang="0">
                  <a:pos x="T4" y="T5"/>
                </a:cxn>
                <a:cxn ang="0">
                  <a:pos x="T6" y="T7"/>
                </a:cxn>
                <a:cxn ang="0">
                  <a:pos x="T8" y="T9"/>
                </a:cxn>
              </a:cxnLst>
              <a:rect l="0" t="0" r="r" b="b"/>
              <a:pathLst>
                <a:path w="153" h="153">
                  <a:moveTo>
                    <a:pt x="153" y="0"/>
                  </a:moveTo>
                  <a:lnTo>
                    <a:pt x="10" y="111"/>
                  </a:lnTo>
                  <a:lnTo>
                    <a:pt x="0" y="153"/>
                  </a:lnTo>
                  <a:lnTo>
                    <a:pt x="43" y="145"/>
                  </a:lnTo>
                  <a:lnTo>
                    <a:pt x="153" y="0"/>
                  </a:lnTo>
                </a:path>
              </a:pathLst>
            </a:custGeom>
            <a:noFill/>
            <a:ln>
              <a:noFill/>
            </a:ln>
          </p:spPr>
          <p:txBody>
            <a:bodyPr anchor="ctr"/>
            <a:p>
              <a:pPr algn="ctr"/>
            </a:p>
          </p:txBody>
        </p:sp>
        <p:sp>
          <p:nvSpPr>
            <p:cNvPr id="25" name="Freeform: Shape 107"/>
            <p:cNvSpPr/>
            <p:nvPr/>
          </p:nvSpPr>
          <p:spPr bwMode="auto">
            <a:xfrm>
              <a:off x="9096257" y="1952025"/>
              <a:ext cx="372608" cy="372608"/>
            </a:xfrm>
            <a:custGeom>
              <a:avLst/>
              <a:gdLst>
                <a:gd name="T0" fmla="*/ 79 w 96"/>
                <a:gd name="T1" fmla="*/ 79 h 96"/>
                <a:gd name="T2" fmla="*/ 17 w 96"/>
                <a:gd name="T3" fmla="*/ 79 h 96"/>
                <a:gd name="T4" fmla="*/ 17 w 96"/>
                <a:gd name="T5" fmla="*/ 17 h 96"/>
                <a:gd name="T6" fmla="*/ 79 w 96"/>
                <a:gd name="T7" fmla="*/ 17 h 96"/>
                <a:gd name="T8" fmla="*/ 79 w 96"/>
                <a:gd name="T9" fmla="*/ 79 h 96"/>
              </a:gdLst>
              <a:ahLst/>
              <a:cxnLst>
                <a:cxn ang="0">
                  <a:pos x="T0" y="T1"/>
                </a:cxn>
                <a:cxn ang="0">
                  <a:pos x="T2" y="T3"/>
                </a:cxn>
                <a:cxn ang="0">
                  <a:pos x="T4" y="T5"/>
                </a:cxn>
                <a:cxn ang="0">
                  <a:pos x="T6" y="T7"/>
                </a:cxn>
                <a:cxn ang="0">
                  <a:pos x="T8" y="T9"/>
                </a:cxn>
              </a:cxnLst>
              <a:rect l="0" t="0" r="r" b="b"/>
              <a:pathLst>
                <a:path w="96" h="96">
                  <a:moveTo>
                    <a:pt x="79" y="79"/>
                  </a:moveTo>
                  <a:cubicBezTo>
                    <a:pt x="62" y="96"/>
                    <a:pt x="34" y="96"/>
                    <a:pt x="17" y="79"/>
                  </a:cubicBezTo>
                  <a:cubicBezTo>
                    <a:pt x="0" y="62"/>
                    <a:pt x="0" y="34"/>
                    <a:pt x="17" y="17"/>
                  </a:cubicBezTo>
                  <a:cubicBezTo>
                    <a:pt x="34" y="0"/>
                    <a:pt x="62" y="0"/>
                    <a:pt x="79" y="17"/>
                  </a:cubicBezTo>
                  <a:cubicBezTo>
                    <a:pt x="96" y="34"/>
                    <a:pt x="96" y="62"/>
                    <a:pt x="79" y="79"/>
                  </a:cubicBezTo>
                </a:path>
              </a:pathLst>
            </a:custGeom>
            <a:solidFill>
              <a:schemeClr val="bg2"/>
            </a:solidFill>
            <a:ln w="9525">
              <a:solidFill>
                <a:srgbClr val="000000"/>
              </a:solidFill>
              <a:round/>
            </a:ln>
          </p:spPr>
          <p:txBody>
            <a:bodyPr anchor="ctr"/>
            <a:p>
              <a:pPr algn="ctr"/>
            </a:p>
          </p:txBody>
        </p:sp>
        <p:sp>
          <p:nvSpPr>
            <p:cNvPr id="26" name="Freeform: Shape 108"/>
            <p:cNvSpPr/>
            <p:nvPr/>
          </p:nvSpPr>
          <p:spPr bwMode="auto">
            <a:xfrm>
              <a:off x="9096257" y="1952025"/>
              <a:ext cx="372608" cy="372608"/>
            </a:xfrm>
            <a:custGeom>
              <a:avLst/>
              <a:gdLst>
                <a:gd name="T0" fmla="*/ 48 w 96"/>
                <a:gd name="T1" fmla="*/ 96 h 96"/>
                <a:gd name="T2" fmla="*/ 14 w 96"/>
                <a:gd name="T3" fmla="*/ 82 h 96"/>
                <a:gd name="T4" fmla="*/ 0 w 96"/>
                <a:gd name="T5" fmla="*/ 48 h 96"/>
                <a:gd name="T6" fmla="*/ 14 w 96"/>
                <a:gd name="T7" fmla="*/ 14 h 96"/>
                <a:gd name="T8" fmla="*/ 48 w 96"/>
                <a:gd name="T9" fmla="*/ 0 h 96"/>
                <a:gd name="T10" fmla="*/ 82 w 96"/>
                <a:gd name="T11" fmla="*/ 14 h 96"/>
                <a:gd name="T12" fmla="*/ 96 w 96"/>
                <a:gd name="T13" fmla="*/ 48 h 96"/>
                <a:gd name="T14" fmla="*/ 82 w 96"/>
                <a:gd name="T15" fmla="*/ 82 h 96"/>
                <a:gd name="T16" fmla="*/ 48 w 96"/>
                <a:gd name="T17" fmla="*/ 96 h 96"/>
                <a:gd name="T18" fmla="*/ 48 w 96"/>
                <a:gd name="T19" fmla="*/ 10 h 96"/>
                <a:gd name="T20" fmla="*/ 21 w 96"/>
                <a:gd name="T21" fmla="*/ 21 h 96"/>
                <a:gd name="T22" fmla="*/ 10 w 96"/>
                <a:gd name="T23" fmla="*/ 48 h 96"/>
                <a:gd name="T24" fmla="*/ 21 w 96"/>
                <a:gd name="T25" fmla="*/ 75 h 96"/>
                <a:gd name="T26" fmla="*/ 48 w 96"/>
                <a:gd name="T27" fmla="*/ 86 h 96"/>
                <a:gd name="T28" fmla="*/ 75 w 96"/>
                <a:gd name="T29" fmla="*/ 75 h 96"/>
                <a:gd name="T30" fmla="*/ 86 w 96"/>
                <a:gd name="T31" fmla="*/ 48 h 96"/>
                <a:gd name="T32" fmla="*/ 75 w 96"/>
                <a:gd name="T33" fmla="*/ 21 h 96"/>
                <a:gd name="T34" fmla="*/ 48 w 96"/>
                <a:gd name="T35"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6">
                  <a:moveTo>
                    <a:pt x="48" y="96"/>
                  </a:moveTo>
                  <a:cubicBezTo>
                    <a:pt x="35" y="96"/>
                    <a:pt x="23" y="91"/>
                    <a:pt x="14" y="82"/>
                  </a:cubicBezTo>
                  <a:cubicBezTo>
                    <a:pt x="5" y="73"/>
                    <a:pt x="0" y="61"/>
                    <a:pt x="0" y="48"/>
                  </a:cubicBezTo>
                  <a:cubicBezTo>
                    <a:pt x="0" y="35"/>
                    <a:pt x="5" y="23"/>
                    <a:pt x="14" y="14"/>
                  </a:cubicBezTo>
                  <a:cubicBezTo>
                    <a:pt x="23" y="5"/>
                    <a:pt x="35" y="0"/>
                    <a:pt x="48" y="0"/>
                  </a:cubicBezTo>
                  <a:cubicBezTo>
                    <a:pt x="61" y="0"/>
                    <a:pt x="73" y="5"/>
                    <a:pt x="82" y="14"/>
                  </a:cubicBezTo>
                  <a:cubicBezTo>
                    <a:pt x="91" y="23"/>
                    <a:pt x="96" y="35"/>
                    <a:pt x="96" y="48"/>
                  </a:cubicBezTo>
                  <a:cubicBezTo>
                    <a:pt x="96" y="61"/>
                    <a:pt x="91" y="73"/>
                    <a:pt x="82" y="82"/>
                  </a:cubicBezTo>
                  <a:cubicBezTo>
                    <a:pt x="73" y="91"/>
                    <a:pt x="61" y="96"/>
                    <a:pt x="48" y="96"/>
                  </a:cubicBezTo>
                  <a:moveTo>
                    <a:pt x="48" y="10"/>
                  </a:moveTo>
                  <a:cubicBezTo>
                    <a:pt x="38" y="10"/>
                    <a:pt x="28" y="14"/>
                    <a:pt x="21" y="21"/>
                  </a:cubicBezTo>
                  <a:cubicBezTo>
                    <a:pt x="14" y="28"/>
                    <a:pt x="10" y="38"/>
                    <a:pt x="10" y="48"/>
                  </a:cubicBezTo>
                  <a:cubicBezTo>
                    <a:pt x="10" y="58"/>
                    <a:pt x="14" y="68"/>
                    <a:pt x="21" y="75"/>
                  </a:cubicBezTo>
                  <a:cubicBezTo>
                    <a:pt x="28" y="82"/>
                    <a:pt x="38" y="86"/>
                    <a:pt x="48" y="86"/>
                  </a:cubicBezTo>
                  <a:cubicBezTo>
                    <a:pt x="58" y="86"/>
                    <a:pt x="68" y="82"/>
                    <a:pt x="75" y="75"/>
                  </a:cubicBezTo>
                  <a:cubicBezTo>
                    <a:pt x="82" y="68"/>
                    <a:pt x="86" y="58"/>
                    <a:pt x="86" y="48"/>
                  </a:cubicBezTo>
                  <a:cubicBezTo>
                    <a:pt x="86" y="38"/>
                    <a:pt x="82" y="28"/>
                    <a:pt x="75" y="21"/>
                  </a:cubicBezTo>
                  <a:cubicBezTo>
                    <a:pt x="68" y="14"/>
                    <a:pt x="58" y="10"/>
                    <a:pt x="48" y="10"/>
                  </a:cubicBezTo>
                </a:path>
              </a:pathLst>
            </a:custGeom>
            <a:solidFill>
              <a:schemeClr val="tx2">
                <a:lumMod val="60000"/>
                <a:lumOff val="40000"/>
              </a:schemeClr>
            </a:solidFill>
            <a:ln>
              <a:noFill/>
            </a:ln>
          </p:spPr>
          <p:txBody>
            <a:bodyPr anchor="ctr"/>
            <a:p>
              <a:pPr algn="ctr"/>
            </a:p>
          </p:txBody>
        </p:sp>
        <p:sp>
          <p:nvSpPr>
            <p:cNvPr id="27" name="Freeform: Shape 109"/>
            <p:cNvSpPr/>
            <p:nvPr/>
          </p:nvSpPr>
          <p:spPr bwMode="auto">
            <a:xfrm>
              <a:off x="9933662" y="1487227"/>
              <a:ext cx="0" cy="384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path>
              </a:pathLst>
            </a:custGeom>
            <a:solidFill>
              <a:srgbClr val="264D62"/>
            </a:solidFill>
            <a:ln>
              <a:noFill/>
            </a:ln>
          </p:spPr>
          <p:txBody>
            <a:bodyPr anchor="ctr"/>
            <a:p>
              <a:pPr algn="ctr"/>
            </a:p>
          </p:txBody>
        </p:sp>
        <p:sp>
          <p:nvSpPr>
            <p:cNvPr id="3" name="Freeform: Shape 110"/>
            <p:cNvSpPr/>
            <p:nvPr/>
          </p:nvSpPr>
          <p:spPr bwMode="auto">
            <a:xfrm>
              <a:off x="8429788" y="2883544"/>
              <a:ext cx="689515" cy="480164"/>
            </a:xfrm>
            <a:custGeom>
              <a:avLst/>
              <a:gdLst>
                <a:gd name="T0" fmla="*/ 45 w 178"/>
                <a:gd name="T1" fmla="*/ 102 h 124"/>
                <a:gd name="T2" fmla="*/ 1 w 178"/>
                <a:gd name="T3" fmla="*/ 123 h 124"/>
                <a:gd name="T4" fmla="*/ 0 w 178"/>
                <a:gd name="T5" fmla="*/ 123 h 124"/>
                <a:gd name="T6" fmla="*/ 0 w 178"/>
                <a:gd name="T7" fmla="*/ 123 h 124"/>
                <a:gd name="T8" fmla="*/ 1 w 178"/>
                <a:gd name="T9" fmla="*/ 124 h 124"/>
                <a:gd name="T10" fmla="*/ 45 w 178"/>
                <a:gd name="T11" fmla="*/ 102 h 124"/>
                <a:gd name="T12" fmla="*/ 45 w 178"/>
                <a:gd name="T13" fmla="*/ 102 h 124"/>
                <a:gd name="T14" fmla="*/ 178 w 178"/>
                <a:gd name="T15" fmla="*/ 0 h 124"/>
                <a:gd name="T16" fmla="*/ 158 w 178"/>
                <a:gd name="T17" fmla="*/ 19 h 124"/>
                <a:gd name="T18" fmla="*/ 158 w 178"/>
                <a:gd name="T19" fmla="*/ 19 h 124"/>
                <a:gd name="T20" fmla="*/ 178 w 178"/>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24">
                  <a:moveTo>
                    <a:pt x="45" y="102"/>
                  </a:moveTo>
                  <a:cubicBezTo>
                    <a:pt x="31" y="110"/>
                    <a:pt x="16" y="117"/>
                    <a:pt x="1" y="123"/>
                  </a:cubicBezTo>
                  <a:cubicBezTo>
                    <a:pt x="1" y="123"/>
                    <a:pt x="1" y="123"/>
                    <a:pt x="0" y="123"/>
                  </a:cubicBezTo>
                  <a:cubicBezTo>
                    <a:pt x="0" y="123"/>
                    <a:pt x="0" y="123"/>
                    <a:pt x="0" y="123"/>
                  </a:cubicBezTo>
                  <a:cubicBezTo>
                    <a:pt x="1" y="124"/>
                    <a:pt x="1" y="124"/>
                    <a:pt x="1" y="124"/>
                  </a:cubicBezTo>
                  <a:cubicBezTo>
                    <a:pt x="16" y="117"/>
                    <a:pt x="31" y="110"/>
                    <a:pt x="45" y="102"/>
                  </a:cubicBezTo>
                  <a:cubicBezTo>
                    <a:pt x="45" y="102"/>
                    <a:pt x="45" y="102"/>
                    <a:pt x="45" y="102"/>
                  </a:cubicBezTo>
                  <a:moveTo>
                    <a:pt x="178" y="0"/>
                  </a:moveTo>
                  <a:cubicBezTo>
                    <a:pt x="172" y="6"/>
                    <a:pt x="165" y="13"/>
                    <a:pt x="158" y="19"/>
                  </a:cubicBezTo>
                  <a:cubicBezTo>
                    <a:pt x="158" y="19"/>
                    <a:pt x="158" y="19"/>
                    <a:pt x="158" y="19"/>
                  </a:cubicBezTo>
                  <a:cubicBezTo>
                    <a:pt x="165" y="13"/>
                    <a:pt x="172" y="6"/>
                    <a:pt x="178" y="0"/>
                  </a:cubicBezTo>
                </a:path>
              </a:pathLst>
            </a:custGeom>
            <a:solidFill>
              <a:srgbClr val="E5E5E5"/>
            </a:solidFill>
            <a:ln>
              <a:noFill/>
            </a:ln>
          </p:spPr>
          <p:txBody>
            <a:bodyPr anchor="ctr"/>
            <a:p>
              <a:pPr algn="ctr"/>
            </a:p>
          </p:txBody>
        </p:sp>
        <p:sp>
          <p:nvSpPr>
            <p:cNvPr id="5" name="Freeform: Shape 111"/>
            <p:cNvSpPr/>
            <p:nvPr/>
          </p:nvSpPr>
          <p:spPr bwMode="auto">
            <a:xfrm>
              <a:off x="8410582" y="3352184"/>
              <a:ext cx="19206" cy="7682"/>
            </a:xfrm>
            <a:custGeom>
              <a:avLst/>
              <a:gdLst>
                <a:gd name="T0" fmla="*/ 0 w 5"/>
                <a:gd name="T1" fmla="*/ 0 h 2"/>
                <a:gd name="T2" fmla="*/ 5 w 5"/>
                <a:gd name="T3" fmla="*/ 2 h 2"/>
                <a:gd name="T4" fmla="*/ 5 w 5"/>
                <a:gd name="T5" fmla="*/ 2 h 2"/>
                <a:gd name="T6" fmla="*/ 0 w 5"/>
                <a:gd name="T7" fmla="*/ 0 h 2"/>
              </a:gdLst>
              <a:ahLst/>
              <a:cxnLst>
                <a:cxn ang="0">
                  <a:pos x="T0" y="T1"/>
                </a:cxn>
                <a:cxn ang="0">
                  <a:pos x="T2" y="T3"/>
                </a:cxn>
                <a:cxn ang="0">
                  <a:pos x="T4" y="T5"/>
                </a:cxn>
                <a:cxn ang="0">
                  <a:pos x="T6" y="T7"/>
                </a:cxn>
              </a:cxnLst>
              <a:rect l="0" t="0" r="r" b="b"/>
              <a:pathLst>
                <a:path w="5" h="2">
                  <a:moveTo>
                    <a:pt x="0" y="0"/>
                  </a:moveTo>
                  <a:cubicBezTo>
                    <a:pt x="5" y="2"/>
                    <a:pt x="5" y="2"/>
                    <a:pt x="5" y="2"/>
                  </a:cubicBezTo>
                  <a:cubicBezTo>
                    <a:pt x="5" y="2"/>
                    <a:pt x="5" y="2"/>
                    <a:pt x="5" y="2"/>
                  </a:cubicBezTo>
                  <a:cubicBezTo>
                    <a:pt x="4" y="1"/>
                    <a:pt x="3" y="1"/>
                    <a:pt x="0" y="0"/>
                  </a:cubicBezTo>
                </a:path>
              </a:pathLst>
            </a:custGeom>
            <a:solidFill>
              <a:srgbClr val="E5C062"/>
            </a:solidFill>
            <a:ln>
              <a:noFill/>
            </a:ln>
          </p:spPr>
          <p:txBody>
            <a:bodyPr anchor="ctr"/>
            <a:p>
              <a:pPr algn="ctr"/>
            </a:p>
          </p:txBody>
        </p:sp>
        <p:sp>
          <p:nvSpPr>
            <p:cNvPr id="30" name="Freeform: Shape 112"/>
            <p:cNvSpPr/>
            <p:nvPr/>
          </p:nvSpPr>
          <p:spPr bwMode="auto">
            <a:xfrm>
              <a:off x="8604568" y="2956529"/>
              <a:ext cx="437909" cy="320750"/>
            </a:xfrm>
            <a:custGeom>
              <a:avLst/>
              <a:gdLst>
                <a:gd name="T0" fmla="*/ 113 w 113"/>
                <a:gd name="T1" fmla="*/ 0 h 83"/>
                <a:gd name="T2" fmla="*/ 0 w 113"/>
                <a:gd name="T3" fmla="*/ 83 h 83"/>
                <a:gd name="T4" fmla="*/ 0 w 113"/>
                <a:gd name="T5" fmla="*/ 83 h 83"/>
                <a:gd name="T6" fmla="*/ 113 w 113"/>
                <a:gd name="T7" fmla="*/ 0 h 83"/>
                <a:gd name="T8" fmla="*/ 113 w 113"/>
                <a:gd name="T9" fmla="*/ 0 h 83"/>
              </a:gdLst>
              <a:ahLst/>
              <a:cxnLst>
                <a:cxn ang="0">
                  <a:pos x="T0" y="T1"/>
                </a:cxn>
                <a:cxn ang="0">
                  <a:pos x="T2" y="T3"/>
                </a:cxn>
                <a:cxn ang="0">
                  <a:pos x="T4" y="T5"/>
                </a:cxn>
                <a:cxn ang="0">
                  <a:pos x="T6" y="T7"/>
                </a:cxn>
                <a:cxn ang="0">
                  <a:pos x="T8" y="T9"/>
                </a:cxn>
              </a:cxnLst>
              <a:rect l="0" t="0" r="r" b="b"/>
              <a:pathLst>
                <a:path w="113" h="83">
                  <a:moveTo>
                    <a:pt x="113" y="0"/>
                  </a:moveTo>
                  <a:cubicBezTo>
                    <a:pt x="80" y="31"/>
                    <a:pt x="42" y="60"/>
                    <a:pt x="0" y="83"/>
                  </a:cubicBezTo>
                  <a:cubicBezTo>
                    <a:pt x="0" y="83"/>
                    <a:pt x="0" y="83"/>
                    <a:pt x="0" y="83"/>
                  </a:cubicBezTo>
                  <a:cubicBezTo>
                    <a:pt x="42" y="60"/>
                    <a:pt x="80" y="31"/>
                    <a:pt x="113" y="0"/>
                  </a:cubicBezTo>
                  <a:cubicBezTo>
                    <a:pt x="113" y="0"/>
                    <a:pt x="113" y="0"/>
                    <a:pt x="113" y="0"/>
                  </a:cubicBezTo>
                </a:path>
              </a:pathLst>
            </a:custGeom>
            <a:solidFill>
              <a:srgbClr val="264D62"/>
            </a:solidFill>
            <a:ln>
              <a:noFill/>
            </a:ln>
          </p:spPr>
          <p:txBody>
            <a:bodyPr anchor="ctr"/>
            <a:p>
              <a:pPr algn="ctr"/>
            </a:p>
          </p:txBody>
        </p:sp>
        <p:sp>
          <p:nvSpPr>
            <p:cNvPr id="6" name="Freeform: Shape 113"/>
            <p:cNvSpPr/>
            <p:nvPr/>
          </p:nvSpPr>
          <p:spPr bwMode="auto">
            <a:xfrm>
              <a:off x="9057843" y="1944343"/>
              <a:ext cx="674150" cy="822041"/>
            </a:xfrm>
            <a:custGeom>
              <a:avLst/>
              <a:gdLst>
                <a:gd name="T0" fmla="*/ 153 w 174"/>
                <a:gd name="T1" fmla="*/ 0 h 212"/>
                <a:gd name="T2" fmla="*/ 101 w 174"/>
                <a:gd name="T3" fmla="*/ 71 h 212"/>
                <a:gd name="T4" fmla="*/ 92 w 174"/>
                <a:gd name="T5" fmla="*/ 84 h 212"/>
                <a:gd name="T6" fmla="*/ 89 w 174"/>
                <a:gd name="T7" fmla="*/ 87 h 212"/>
                <a:gd name="T8" fmla="*/ 0 w 174"/>
                <a:gd name="T9" fmla="*/ 189 h 212"/>
                <a:gd name="T10" fmla="*/ 44 w 174"/>
                <a:gd name="T11" fmla="*/ 212 h 212"/>
                <a:gd name="T12" fmla="*/ 174 w 174"/>
                <a:gd name="T13" fmla="*/ 11 h 212"/>
                <a:gd name="T14" fmla="*/ 153 w 174"/>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12">
                  <a:moveTo>
                    <a:pt x="153" y="0"/>
                  </a:moveTo>
                  <a:cubicBezTo>
                    <a:pt x="138" y="22"/>
                    <a:pt x="121" y="46"/>
                    <a:pt x="101" y="71"/>
                  </a:cubicBezTo>
                  <a:cubicBezTo>
                    <a:pt x="99" y="76"/>
                    <a:pt x="96" y="80"/>
                    <a:pt x="92" y="84"/>
                  </a:cubicBezTo>
                  <a:cubicBezTo>
                    <a:pt x="91" y="85"/>
                    <a:pt x="90" y="86"/>
                    <a:pt x="89" y="87"/>
                  </a:cubicBezTo>
                  <a:cubicBezTo>
                    <a:pt x="63" y="120"/>
                    <a:pt x="33" y="155"/>
                    <a:pt x="0" y="189"/>
                  </a:cubicBezTo>
                  <a:cubicBezTo>
                    <a:pt x="13" y="198"/>
                    <a:pt x="28" y="206"/>
                    <a:pt x="44" y="212"/>
                  </a:cubicBezTo>
                  <a:cubicBezTo>
                    <a:pt x="103" y="145"/>
                    <a:pt x="145" y="71"/>
                    <a:pt x="174" y="11"/>
                  </a:cubicBezTo>
                  <a:cubicBezTo>
                    <a:pt x="166" y="8"/>
                    <a:pt x="159" y="4"/>
                    <a:pt x="153" y="0"/>
                  </a:cubicBezTo>
                </a:path>
              </a:pathLst>
            </a:custGeom>
            <a:solidFill>
              <a:schemeClr val="bg2">
                <a:lumMod val="25000"/>
                <a:alpha val="32000"/>
              </a:schemeClr>
            </a:solidFill>
            <a:ln>
              <a:noFill/>
            </a:ln>
          </p:spPr>
          <p:txBody>
            <a:bodyPr anchor="ctr"/>
            <a:p>
              <a:pPr algn="ctr"/>
            </a:p>
          </p:txBody>
        </p:sp>
        <p:sp>
          <p:nvSpPr>
            <p:cNvPr id="32" name="Freeform: Shape 114"/>
            <p:cNvSpPr/>
            <p:nvPr/>
          </p:nvSpPr>
          <p:spPr bwMode="auto">
            <a:xfrm>
              <a:off x="9674374" y="1583260"/>
              <a:ext cx="224717" cy="361084"/>
            </a:xfrm>
            <a:custGeom>
              <a:avLst/>
              <a:gdLst>
                <a:gd name="T0" fmla="*/ 58 w 58"/>
                <a:gd name="T1" fmla="*/ 0 h 93"/>
                <a:gd name="T2" fmla="*/ 52 w 58"/>
                <a:gd name="T3" fmla="*/ 1 h 93"/>
                <a:gd name="T4" fmla="*/ 0 w 58"/>
                <a:gd name="T5" fmla="*/ 83 h 93"/>
                <a:gd name="T6" fmla="*/ 20 w 58"/>
                <a:gd name="T7" fmla="*/ 93 h 93"/>
                <a:gd name="T8" fmla="*/ 58 w 58"/>
                <a:gd name="T9" fmla="*/ 0 h 93"/>
              </a:gdLst>
              <a:ahLst/>
              <a:cxnLst>
                <a:cxn ang="0">
                  <a:pos x="T0" y="T1"/>
                </a:cxn>
                <a:cxn ang="0">
                  <a:pos x="T2" y="T3"/>
                </a:cxn>
                <a:cxn ang="0">
                  <a:pos x="T4" y="T5"/>
                </a:cxn>
                <a:cxn ang="0">
                  <a:pos x="T6" y="T7"/>
                </a:cxn>
                <a:cxn ang="0">
                  <a:pos x="T8" y="T9"/>
                </a:cxn>
              </a:cxnLst>
              <a:rect l="0" t="0" r="r" b="b"/>
              <a:pathLst>
                <a:path w="58" h="93">
                  <a:moveTo>
                    <a:pt x="58" y="0"/>
                  </a:moveTo>
                  <a:cubicBezTo>
                    <a:pt x="52" y="1"/>
                    <a:pt x="52" y="1"/>
                    <a:pt x="52" y="1"/>
                  </a:cubicBezTo>
                  <a:cubicBezTo>
                    <a:pt x="41" y="20"/>
                    <a:pt x="24" y="49"/>
                    <a:pt x="0" y="83"/>
                  </a:cubicBezTo>
                  <a:cubicBezTo>
                    <a:pt x="6" y="87"/>
                    <a:pt x="13" y="90"/>
                    <a:pt x="20" y="93"/>
                  </a:cubicBezTo>
                  <a:cubicBezTo>
                    <a:pt x="39" y="53"/>
                    <a:pt x="51" y="20"/>
                    <a:pt x="58" y="0"/>
                  </a:cubicBezTo>
                </a:path>
              </a:pathLst>
            </a:custGeom>
            <a:solidFill>
              <a:schemeClr val="bg2">
                <a:lumMod val="25000"/>
                <a:alpha val="32000"/>
              </a:schemeClr>
            </a:solidFill>
            <a:ln>
              <a:noFill/>
            </a:ln>
          </p:spPr>
          <p:txBody>
            <a:bodyPr anchor="ctr"/>
            <a:p>
              <a:pPr algn="ctr"/>
            </a:p>
          </p:txBody>
        </p:sp>
        <p:sp>
          <p:nvSpPr>
            <p:cNvPr id="33" name="Freeform: Shape 115"/>
            <p:cNvSpPr/>
            <p:nvPr/>
          </p:nvSpPr>
          <p:spPr bwMode="auto">
            <a:xfrm>
              <a:off x="8299183" y="2712605"/>
              <a:ext cx="893105" cy="647261"/>
            </a:xfrm>
            <a:custGeom>
              <a:avLst/>
              <a:gdLst>
                <a:gd name="T0" fmla="*/ 188 w 231"/>
                <a:gd name="T1" fmla="*/ 0 h 167"/>
                <a:gd name="T2" fmla="*/ 0 w 231"/>
                <a:gd name="T3" fmla="*/ 147 h 167"/>
                <a:gd name="T4" fmla="*/ 29 w 231"/>
                <a:gd name="T5" fmla="*/ 165 h 167"/>
                <a:gd name="T6" fmla="*/ 34 w 231"/>
                <a:gd name="T7" fmla="*/ 167 h 167"/>
                <a:gd name="T8" fmla="*/ 35 w 231"/>
                <a:gd name="T9" fmla="*/ 167 h 167"/>
                <a:gd name="T10" fmla="*/ 79 w 231"/>
                <a:gd name="T11" fmla="*/ 146 h 167"/>
                <a:gd name="T12" fmla="*/ 192 w 231"/>
                <a:gd name="T13" fmla="*/ 63 h 167"/>
                <a:gd name="T14" fmla="*/ 212 w 231"/>
                <a:gd name="T15" fmla="*/ 44 h 167"/>
                <a:gd name="T16" fmla="*/ 231 w 231"/>
                <a:gd name="T17" fmla="*/ 23 h 167"/>
                <a:gd name="T18" fmla="*/ 188 w 23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67">
                  <a:moveTo>
                    <a:pt x="188" y="0"/>
                  </a:moveTo>
                  <a:cubicBezTo>
                    <a:pt x="133" y="55"/>
                    <a:pt x="70" y="108"/>
                    <a:pt x="0" y="147"/>
                  </a:cubicBezTo>
                  <a:cubicBezTo>
                    <a:pt x="29" y="165"/>
                    <a:pt x="29" y="165"/>
                    <a:pt x="29" y="165"/>
                  </a:cubicBezTo>
                  <a:cubicBezTo>
                    <a:pt x="32" y="166"/>
                    <a:pt x="33" y="166"/>
                    <a:pt x="34" y="167"/>
                  </a:cubicBezTo>
                  <a:cubicBezTo>
                    <a:pt x="35" y="167"/>
                    <a:pt x="35" y="167"/>
                    <a:pt x="35" y="167"/>
                  </a:cubicBezTo>
                  <a:cubicBezTo>
                    <a:pt x="50" y="161"/>
                    <a:pt x="65" y="154"/>
                    <a:pt x="79" y="146"/>
                  </a:cubicBezTo>
                  <a:cubicBezTo>
                    <a:pt x="121" y="123"/>
                    <a:pt x="159" y="94"/>
                    <a:pt x="192" y="63"/>
                  </a:cubicBezTo>
                  <a:cubicBezTo>
                    <a:pt x="199" y="57"/>
                    <a:pt x="206" y="50"/>
                    <a:pt x="212" y="44"/>
                  </a:cubicBezTo>
                  <a:cubicBezTo>
                    <a:pt x="219" y="37"/>
                    <a:pt x="225" y="30"/>
                    <a:pt x="231" y="23"/>
                  </a:cubicBezTo>
                  <a:cubicBezTo>
                    <a:pt x="215" y="17"/>
                    <a:pt x="201" y="9"/>
                    <a:pt x="188" y="0"/>
                  </a:cubicBezTo>
                </a:path>
              </a:pathLst>
            </a:custGeom>
            <a:solidFill>
              <a:schemeClr val="bg2">
                <a:lumMod val="25000"/>
                <a:alpha val="32000"/>
              </a:schemeClr>
            </a:solidFill>
            <a:ln>
              <a:noFill/>
            </a:ln>
          </p:spPr>
          <p:txBody>
            <a:bodyPr anchor="ctr"/>
            <a:p>
              <a:pPr algn="ctr"/>
            </a:p>
          </p:txBody>
        </p:sp>
        <p:sp>
          <p:nvSpPr>
            <p:cNvPr id="34" name="Freeform: Shape 116"/>
            <p:cNvSpPr/>
            <p:nvPr/>
          </p:nvSpPr>
          <p:spPr bwMode="auto">
            <a:xfrm>
              <a:off x="9649405" y="1905930"/>
              <a:ext cx="101794" cy="80667"/>
            </a:xfrm>
            <a:custGeom>
              <a:avLst/>
              <a:gdLst>
                <a:gd name="T0" fmla="*/ 6 w 26"/>
                <a:gd name="T1" fmla="*/ 0 h 21"/>
                <a:gd name="T2" fmla="*/ 0 w 26"/>
                <a:gd name="T3" fmla="*/ 10 h 21"/>
                <a:gd name="T4" fmla="*/ 21 w 26"/>
                <a:gd name="T5" fmla="*/ 21 h 21"/>
                <a:gd name="T6" fmla="*/ 26 w 26"/>
                <a:gd name="T7" fmla="*/ 10 h 21"/>
                <a:gd name="T8" fmla="*/ 6 w 26"/>
                <a:gd name="T9" fmla="*/ 0 h 21"/>
              </a:gdLst>
              <a:ahLst/>
              <a:cxnLst>
                <a:cxn ang="0">
                  <a:pos x="T0" y="T1"/>
                </a:cxn>
                <a:cxn ang="0">
                  <a:pos x="T2" y="T3"/>
                </a:cxn>
                <a:cxn ang="0">
                  <a:pos x="T4" y="T5"/>
                </a:cxn>
                <a:cxn ang="0">
                  <a:pos x="T6" y="T7"/>
                </a:cxn>
                <a:cxn ang="0">
                  <a:pos x="T8" y="T9"/>
                </a:cxn>
              </a:cxnLst>
              <a:rect l="0" t="0" r="r" b="b"/>
              <a:pathLst>
                <a:path w="26" h="21">
                  <a:moveTo>
                    <a:pt x="6" y="0"/>
                  </a:moveTo>
                  <a:cubicBezTo>
                    <a:pt x="4" y="4"/>
                    <a:pt x="2" y="7"/>
                    <a:pt x="0" y="10"/>
                  </a:cubicBezTo>
                  <a:cubicBezTo>
                    <a:pt x="6" y="14"/>
                    <a:pt x="13" y="18"/>
                    <a:pt x="21" y="21"/>
                  </a:cubicBezTo>
                  <a:cubicBezTo>
                    <a:pt x="23" y="17"/>
                    <a:pt x="25" y="13"/>
                    <a:pt x="26" y="10"/>
                  </a:cubicBezTo>
                  <a:cubicBezTo>
                    <a:pt x="19" y="7"/>
                    <a:pt x="12" y="4"/>
                    <a:pt x="6" y="0"/>
                  </a:cubicBezTo>
                </a:path>
              </a:pathLst>
            </a:custGeom>
            <a:solidFill>
              <a:srgbClr val="BCDBE0"/>
            </a:solidFill>
            <a:ln>
              <a:noFill/>
            </a:ln>
          </p:spPr>
          <p:txBody>
            <a:bodyPr anchor="ctr"/>
            <a:p>
              <a:pPr algn="ctr"/>
            </a:p>
          </p:txBody>
        </p:sp>
        <p:sp>
          <p:nvSpPr>
            <p:cNvPr id="35" name="Freeform: Shape 117"/>
            <p:cNvSpPr/>
            <p:nvPr/>
          </p:nvSpPr>
          <p:spPr bwMode="auto">
            <a:xfrm>
              <a:off x="9027112" y="2678033"/>
              <a:ext cx="201669" cy="122922"/>
            </a:xfrm>
            <a:custGeom>
              <a:avLst/>
              <a:gdLst>
                <a:gd name="T0" fmla="*/ 8 w 52"/>
                <a:gd name="T1" fmla="*/ 0 h 32"/>
                <a:gd name="T2" fmla="*/ 0 w 52"/>
                <a:gd name="T3" fmla="*/ 9 h 32"/>
                <a:gd name="T4" fmla="*/ 43 w 52"/>
                <a:gd name="T5" fmla="*/ 32 h 32"/>
                <a:gd name="T6" fmla="*/ 52 w 52"/>
                <a:gd name="T7" fmla="*/ 23 h 32"/>
                <a:gd name="T8" fmla="*/ 8 w 52"/>
                <a:gd name="T9" fmla="*/ 0 h 32"/>
              </a:gdLst>
              <a:ahLst/>
              <a:cxnLst>
                <a:cxn ang="0">
                  <a:pos x="T0" y="T1"/>
                </a:cxn>
                <a:cxn ang="0">
                  <a:pos x="T2" y="T3"/>
                </a:cxn>
                <a:cxn ang="0">
                  <a:pos x="T4" y="T5"/>
                </a:cxn>
                <a:cxn ang="0">
                  <a:pos x="T6" y="T7"/>
                </a:cxn>
                <a:cxn ang="0">
                  <a:pos x="T8" y="T9"/>
                </a:cxn>
              </a:cxnLst>
              <a:rect l="0" t="0" r="r" b="b"/>
              <a:pathLst>
                <a:path w="52" h="32">
                  <a:moveTo>
                    <a:pt x="8" y="0"/>
                  </a:moveTo>
                  <a:cubicBezTo>
                    <a:pt x="5" y="3"/>
                    <a:pt x="2" y="6"/>
                    <a:pt x="0" y="9"/>
                  </a:cubicBezTo>
                  <a:cubicBezTo>
                    <a:pt x="13" y="18"/>
                    <a:pt x="27" y="26"/>
                    <a:pt x="43" y="32"/>
                  </a:cubicBezTo>
                  <a:cubicBezTo>
                    <a:pt x="46" y="29"/>
                    <a:pt x="49" y="26"/>
                    <a:pt x="52" y="23"/>
                  </a:cubicBezTo>
                  <a:cubicBezTo>
                    <a:pt x="36" y="17"/>
                    <a:pt x="21" y="9"/>
                    <a:pt x="8" y="0"/>
                  </a:cubicBezTo>
                </a:path>
              </a:pathLst>
            </a:custGeom>
            <a:solidFill>
              <a:srgbClr val="BCDBE0"/>
            </a:solidFill>
            <a:ln>
              <a:noFill/>
            </a:ln>
          </p:spPr>
          <p:txBody>
            <a:bodyPr anchor="ctr"/>
            <a:p>
              <a:pPr algn="ctr"/>
            </a:p>
          </p:txBody>
        </p:sp>
        <p:sp>
          <p:nvSpPr>
            <p:cNvPr id="36" name="Freeform: Shape 118"/>
            <p:cNvSpPr/>
            <p:nvPr/>
          </p:nvSpPr>
          <p:spPr bwMode="auto">
            <a:xfrm>
              <a:off x="9874122" y="1494909"/>
              <a:ext cx="55699" cy="92191"/>
            </a:xfrm>
            <a:custGeom>
              <a:avLst/>
              <a:gdLst>
                <a:gd name="T0" fmla="*/ 14 w 14"/>
                <a:gd name="T1" fmla="*/ 0 h 24"/>
                <a:gd name="T2" fmla="*/ 13 w 14"/>
                <a:gd name="T3" fmla="*/ 0 h 24"/>
                <a:gd name="T4" fmla="*/ 0 w 14"/>
                <a:gd name="T5" fmla="*/ 24 h 24"/>
                <a:gd name="T6" fmla="*/ 6 w 14"/>
                <a:gd name="T7" fmla="*/ 23 h 24"/>
                <a:gd name="T8" fmla="*/ 14 w 14"/>
                <a:gd name="T9" fmla="*/ 0 h 24"/>
              </a:gdLst>
              <a:ahLst/>
              <a:cxnLst>
                <a:cxn ang="0">
                  <a:pos x="T0" y="T1"/>
                </a:cxn>
                <a:cxn ang="0">
                  <a:pos x="T2" y="T3"/>
                </a:cxn>
                <a:cxn ang="0">
                  <a:pos x="T4" y="T5"/>
                </a:cxn>
                <a:cxn ang="0">
                  <a:pos x="T6" y="T7"/>
                </a:cxn>
                <a:cxn ang="0">
                  <a:pos x="T8" y="T9"/>
                </a:cxn>
              </a:cxnLst>
              <a:rect l="0" t="0" r="r" b="b"/>
              <a:pathLst>
                <a:path w="14" h="24">
                  <a:moveTo>
                    <a:pt x="14" y="0"/>
                  </a:moveTo>
                  <a:cubicBezTo>
                    <a:pt x="13" y="0"/>
                    <a:pt x="13" y="0"/>
                    <a:pt x="13" y="0"/>
                  </a:cubicBezTo>
                  <a:cubicBezTo>
                    <a:pt x="13" y="0"/>
                    <a:pt x="9" y="9"/>
                    <a:pt x="0" y="24"/>
                  </a:cubicBezTo>
                  <a:cubicBezTo>
                    <a:pt x="6" y="23"/>
                    <a:pt x="6" y="23"/>
                    <a:pt x="6" y="23"/>
                  </a:cubicBezTo>
                  <a:cubicBezTo>
                    <a:pt x="10" y="10"/>
                    <a:pt x="13" y="2"/>
                    <a:pt x="14" y="0"/>
                  </a:cubicBezTo>
                </a:path>
              </a:pathLst>
            </a:custGeom>
            <a:solidFill>
              <a:srgbClr val="264D62"/>
            </a:solidFill>
            <a:ln>
              <a:noFill/>
            </a:ln>
          </p:spPr>
          <p:txBody>
            <a:bodyPr anchor="ctr"/>
            <a:p>
              <a:pPr algn="ctr"/>
            </a:p>
          </p:txBody>
        </p:sp>
        <p:sp>
          <p:nvSpPr>
            <p:cNvPr id="37" name="Freeform: Shape 119"/>
            <p:cNvSpPr/>
            <p:nvPr/>
          </p:nvSpPr>
          <p:spPr bwMode="auto">
            <a:xfrm>
              <a:off x="9401641" y="2218997"/>
              <a:ext cx="48016" cy="63382"/>
            </a:xfrm>
            <a:custGeom>
              <a:avLst/>
              <a:gdLst>
                <a:gd name="T0" fmla="*/ 12 w 12"/>
                <a:gd name="T1" fmla="*/ 0 h 16"/>
                <a:gd name="T2" fmla="*/ 0 w 12"/>
                <a:gd name="T3" fmla="*/ 16 h 16"/>
                <a:gd name="T4" fmla="*/ 3 w 12"/>
                <a:gd name="T5" fmla="*/ 13 h 16"/>
                <a:gd name="T6" fmla="*/ 12 w 12"/>
                <a:gd name="T7" fmla="*/ 0 h 16"/>
              </a:gdLst>
              <a:ahLst/>
              <a:cxnLst>
                <a:cxn ang="0">
                  <a:pos x="T0" y="T1"/>
                </a:cxn>
                <a:cxn ang="0">
                  <a:pos x="T2" y="T3"/>
                </a:cxn>
                <a:cxn ang="0">
                  <a:pos x="T4" y="T5"/>
                </a:cxn>
                <a:cxn ang="0">
                  <a:pos x="T6" y="T7"/>
                </a:cxn>
              </a:cxnLst>
              <a:rect l="0" t="0" r="r" b="b"/>
              <a:pathLst>
                <a:path w="12" h="16">
                  <a:moveTo>
                    <a:pt x="12" y="0"/>
                  </a:moveTo>
                  <a:cubicBezTo>
                    <a:pt x="8" y="5"/>
                    <a:pt x="5" y="11"/>
                    <a:pt x="0" y="16"/>
                  </a:cubicBezTo>
                  <a:cubicBezTo>
                    <a:pt x="1" y="15"/>
                    <a:pt x="2" y="14"/>
                    <a:pt x="3" y="13"/>
                  </a:cubicBezTo>
                  <a:cubicBezTo>
                    <a:pt x="7" y="9"/>
                    <a:pt x="10" y="5"/>
                    <a:pt x="12" y="0"/>
                  </a:cubicBezTo>
                </a:path>
              </a:pathLst>
            </a:custGeom>
            <a:solidFill>
              <a:srgbClr val="14333D"/>
            </a:solidFill>
            <a:ln>
              <a:noFill/>
            </a:ln>
          </p:spPr>
          <p:txBody>
            <a:bodyPr anchor="ctr"/>
            <a:p>
              <a:pPr algn="ctr"/>
            </a:p>
          </p:txBody>
        </p:sp>
      </p:grpSp>
      <p:sp>
        <p:nvSpPr>
          <p:cNvPr id="4" name="内容占位符 3"/>
          <p:cNvSpPr>
            <a:spLocks noGrp="1"/>
          </p:cNvSpPr>
          <p:nvPr/>
        </p:nvSpPr>
        <p:spPr>
          <a:xfrm>
            <a:off x="431165" y="1251585"/>
            <a:ext cx="11618595" cy="5448935"/>
          </a:xfrm>
          <a:prstGeom prst="rect">
            <a:avLst/>
          </a:prstGeom>
          <a:solidFill>
            <a:schemeClr val="bg1">
              <a:alpha val="74000"/>
            </a:schemeClr>
          </a:solidFill>
        </p:spPr>
        <p:txBody>
          <a:bodyPr vert="horz" lIns="90170" tIns="46990" rIns="90170" bIns="4699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rgbClr val="000000"/>
                </a:solidFill>
                <a:uFillTx/>
                <a:latin typeface="Arial" panose="020B0604020202020204" pitchFamily="34" charset="0"/>
                <a:ea typeface="幼圆" panose="02010509060101010101"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微软雅黑" panose="020B0503020204020204" pitchFamily="34" charset="-122"/>
                <a:cs typeface="+mn-ea"/>
              </a:defRPr>
            </a:lvl9pPr>
          </a:lstStyle>
          <a:p>
            <a:pPr marL="0" indent="0">
              <a:lnSpc>
                <a:spcPts val="2580"/>
              </a:lnSpc>
              <a:buNone/>
            </a:pPr>
            <a:r>
              <a:rPr lang="en-US" sz="2400" b="1" dirty="0">
                <a:solidFill>
                  <a:srgbClr val="000000"/>
                </a:solidFill>
                <a:latin typeface="Times New Roman" panose="02020603050405020304" charset="0"/>
                <a:cs typeface="Times New Roman" panose="02020603050405020304" charset="0"/>
              </a:rPr>
              <a:t>Dear Chris,</a:t>
            </a:r>
            <a:endParaRPr lang="en-US" sz="2400" b="1" dirty="0">
              <a:solidFill>
                <a:srgbClr val="000000"/>
              </a:solidFill>
              <a:latin typeface="Times New Roman" panose="02020603050405020304" charset="0"/>
              <a:cs typeface="Times New Roman" panose="02020603050405020304" charset="0"/>
            </a:endParaRPr>
          </a:p>
          <a:p>
            <a:pPr marL="0" indent="0">
              <a:lnSpc>
                <a:spcPts val="2580"/>
              </a:lnSpc>
              <a:buNone/>
            </a:pPr>
            <a:r>
              <a:rPr lang="en-US" sz="2400" b="1" dirty="0">
                <a:solidFill>
                  <a:srgbClr val="000000"/>
                </a:solidFill>
                <a:latin typeface="Times New Roman" panose="02020603050405020304" charset="0"/>
                <a:cs typeface="Times New Roman" panose="02020603050405020304" charset="0"/>
              </a:rPr>
              <a:t>  </a:t>
            </a:r>
            <a:r>
              <a:rPr lang="en-US" sz="2400" b="1" dirty="0" smtClean="0">
                <a:solidFill>
                  <a:srgbClr val="000000"/>
                </a:solidFill>
                <a:latin typeface="Times New Roman" panose="02020603050405020304" charset="0"/>
                <a:cs typeface="Times New Roman" panose="02020603050405020304" charset="0"/>
              </a:rPr>
              <a:t>     </a:t>
            </a:r>
            <a:r>
              <a:rPr sz="2400" b="1" dirty="0" smtClean="0">
                <a:solidFill>
                  <a:srgbClr val="000000"/>
                </a:solidFill>
                <a:latin typeface="Times New Roman" panose="02020603050405020304" charset="0"/>
                <a:cs typeface="Times New Roman" panose="02020603050405020304" charset="0"/>
              </a:rPr>
              <a:t>How’s </a:t>
            </a:r>
            <a:r>
              <a:rPr sz="2400" b="1" dirty="0">
                <a:solidFill>
                  <a:srgbClr val="000000"/>
                </a:solidFill>
                <a:latin typeface="Times New Roman" panose="02020603050405020304" charset="0"/>
                <a:cs typeface="Times New Roman" panose="02020603050405020304" charset="0"/>
              </a:rPr>
              <a:t>everything going? </a:t>
            </a:r>
            <a:r>
              <a:rPr sz="2400" b="1" dirty="0">
                <a:solidFill>
                  <a:srgbClr val="000000"/>
                </a:solidFill>
                <a:highlight>
                  <a:srgbClr val="FFFF00"/>
                </a:highlight>
                <a:latin typeface="Times New Roman" panose="02020603050405020304" charset="0"/>
                <a:cs typeface="Times New Roman" panose="02020603050405020304" charset="0"/>
              </a:rPr>
              <a:t>Despite</a:t>
            </a:r>
            <a:r>
              <a:rPr sz="2400" b="1" dirty="0">
                <a:solidFill>
                  <a:srgbClr val="000000"/>
                </a:solidFill>
                <a:latin typeface="Times New Roman" panose="02020603050405020304" charset="0"/>
                <a:cs typeface="Times New Roman" panose="02020603050405020304" charset="0"/>
              </a:rPr>
              <a:t> the separation since our </a:t>
            </a:r>
            <a:r>
              <a:rPr sz="2400" b="1" dirty="0">
                <a:solidFill>
                  <a:srgbClr val="FF0000"/>
                </a:solidFill>
                <a:latin typeface="Times New Roman" panose="02020603050405020304" charset="0"/>
                <a:cs typeface="Times New Roman" panose="02020603050405020304" charset="0"/>
              </a:rPr>
              <a:t>acquaintance</a:t>
            </a:r>
            <a:r>
              <a:rPr sz="2400" b="1" dirty="0">
                <a:solidFill>
                  <a:srgbClr val="000000"/>
                </a:solidFill>
                <a:latin typeface="Times New Roman" panose="02020603050405020304" charset="0"/>
                <a:cs typeface="Times New Roman" panose="02020603050405020304" charset="0"/>
              </a:rPr>
              <a:t> in</a:t>
            </a:r>
            <a:r>
              <a:rPr sz="2400" b="1" dirty="0">
                <a:solidFill>
                  <a:srgbClr val="FF0000"/>
                </a:solidFill>
                <a:latin typeface="Times New Roman" panose="02020603050405020304" charset="0"/>
                <a:cs typeface="Times New Roman" panose="02020603050405020304" charset="0"/>
              </a:rPr>
              <a:t> the Sino-Irish Culture Festival</a:t>
            </a:r>
            <a:r>
              <a:rPr sz="2400" b="1" dirty="0">
                <a:solidFill>
                  <a:srgbClr val="000000"/>
                </a:solidFill>
                <a:latin typeface="Times New Roman" panose="02020603050405020304" charset="0"/>
                <a:cs typeface="Times New Roman" panose="02020603050405020304" charset="0"/>
              </a:rPr>
              <a:t>, cherished memories </a:t>
            </a:r>
            <a:r>
              <a:rPr sz="2400" b="1" dirty="0">
                <a:solidFill>
                  <a:srgbClr val="FF0000"/>
                </a:solidFill>
                <a:latin typeface="Times New Roman" panose="02020603050405020304" charset="0"/>
                <a:cs typeface="Times New Roman" panose="02020603050405020304" charset="0"/>
              </a:rPr>
              <a:t>came crowding in</a:t>
            </a:r>
            <a:r>
              <a:rPr lang="en-US" sz="2400" b="1" dirty="0">
                <a:solidFill>
                  <a:srgbClr val="000000"/>
                </a:solidFill>
                <a:latin typeface="Times New Roman" panose="02020603050405020304" charset="0"/>
                <a:cs typeface="Times New Roman" panose="02020603050405020304" charset="0"/>
              </a:rPr>
              <a:t> on</a:t>
            </a:r>
            <a:r>
              <a:rPr sz="2400" b="1" dirty="0">
                <a:solidFill>
                  <a:srgbClr val="000000"/>
                </a:solidFill>
                <a:latin typeface="Times New Roman" panose="02020603050405020304" charset="0"/>
                <a:cs typeface="Times New Roman" panose="02020603050405020304" charset="0"/>
              </a:rPr>
              <a:t> my mind.</a:t>
            </a:r>
            <a:endParaRPr sz="2400" b="1" dirty="0">
              <a:solidFill>
                <a:srgbClr val="000000"/>
              </a:solidFill>
              <a:latin typeface="Times New Roman" panose="02020603050405020304" charset="0"/>
              <a:cs typeface="Times New Roman" panose="02020603050405020304" charset="0"/>
            </a:endParaRPr>
          </a:p>
          <a:p>
            <a:pPr marL="0" indent="0">
              <a:lnSpc>
                <a:spcPts val="2580"/>
              </a:lnSpc>
              <a:buNone/>
            </a:pPr>
            <a:r>
              <a:rPr lang="en-US" sz="2400" b="1" dirty="0">
                <a:solidFill>
                  <a:srgbClr val="000000"/>
                </a:solidFill>
                <a:latin typeface="Times New Roman" panose="02020603050405020304" charset="0"/>
                <a:cs typeface="Times New Roman" panose="02020603050405020304" charset="0"/>
              </a:rPr>
              <a:t>  </a:t>
            </a:r>
            <a:r>
              <a:rPr lang="en-US" sz="2400" b="1" dirty="0" smtClean="0">
                <a:solidFill>
                  <a:srgbClr val="000000"/>
                </a:solidFill>
                <a:latin typeface="Times New Roman" panose="02020603050405020304" charset="0"/>
                <a:cs typeface="Times New Roman" panose="02020603050405020304" charset="0"/>
              </a:rPr>
              <a:t>    </a:t>
            </a:r>
            <a:r>
              <a:rPr sz="2400" b="1" dirty="0">
                <a:solidFill>
                  <a:srgbClr val="000000"/>
                </a:solidFill>
                <a:latin typeface="Times New Roman" panose="02020603050405020304" charset="0"/>
                <a:cs typeface="Times New Roman" panose="02020603050405020304" charset="0"/>
              </a:rPr>
              <a:t> </a:t>
            </a:r>
            <a:r>
              <a:rPr lang="en-US" sz="2400" b="1" dirty="0">
                <a:solidFill>
                  <a:srgbClr val="000000"/>
                </a:solidFill>
                <a:latin typeface="Times New Roman" panose="02020603050405020304" charset="0"/>
                <a:cs typeface="Times New Roman" panose="02020603050405020304" charset="0"/>
              </a:rPr>
              <a:t>Happy </a:t>
            </a:r>
            <a:r>
              <a:rPr sz="2400" b="1" dirty="0">
                <a:solidFill>
                  <a:srgbClr val="000000"/>
                </a:solidFill>
                <a:latin typeface="Times New Roman" panose="02020603050405020304" charset="0"/>
                <a:cs typeface="Times New Roman" panose="02020603050405020304" charset="0"/>
              </a:rPr>
              <a:t>laughter</a:t>
            </a:r>
            <a:r>
              <a:rPr lang="en-US" sz="2400" b="1" dirty="0">
                <a:solidFill>
                  <a:srgbClr val="000000"/>
                </a:solidFill>
                <a:latin typeface="Times New Roman" panose="02020603050405020304" charset="0"/>
                <a:cs typeface="Times New Roman" panose="02020603050405020304" charset="0"/>
              </a:rPr>
              <a:t>s</a:t>
            </a:r>
            <a:r>
              <a:rPr sz="2400" b="1" dirty="0">
                <a:solidFill>
                  <a:srgbClr val="000000"/>
                </a:solidFill>
                <a:latin typeface="Times New Roman" panose="02020603050405020304" charset="0"/>
                <a:cs typeface="Times New Roman" panose="02020603050405020304" charset="0"/>
              </a:rPr>
              <a:t> and </a:t>
            </a:r>
            <a:r>
              <a:rPr lang="en-US" sz="2400" b="1" dirty="0">
                <a:solidFill>
                  <a:srgbClr val="000000"/>
                </a:solidFill>
                <a:latin typeface="Times New Roman" panose="02020603050405020304" charset="0"/>
                <a:cs typeface="Times New Roman" panose="02020603050405020304" charset="0"/>
              </a:rPr>
              <a:t>cheerful </a:t>
            </a:r>
            <a:r>
              <a:rPr sz="2400" b="1" dirty="0">
                <a:solidFill>
                  <a:srgbClr val="000000"/>
                </a:solidFill>
                <a:latin typeface="Times New Roman" panose="02020603050405020304" charset="0"/>
                <a:cs typeface="Times New Roman" panose="02020603050405020304" charset="0"/>
              </a:rPr>
              <a:t>applause</a:t>
            </a:r>
            <a:r>
              <a:rPr lang="en-US" sz="2400" b="1" dirty="0">
                <a:solidFill>
                  <a:srgbClr val="000000"/>
                </a:solidFill>
                <a:latin typeface="Times New Roman" panose="02020603050405020304" charset="0"/>
                <a:cs typeface="Times New Roman" panose="02020603050405020304" charset="0"/>
              </a:rPr>
              <a:t>s </a:t>
            </a:r>
            <a:r>
              <a:rPr lang="en-US" sz="2400" b="1" dirty="0">
                <a:solidFill>
                  <a:srgbClr val="000000"/>
                </a:solidFill>
                <a:highlight>
                  <a:srgbClr val="FFFF00"/>
                </a:highlight>
                <a:latin typeface="Times New Roman" panose="02020603050405020304" charset="0"/>
                <a:cs typeface="Times New Roman" panose="02020603050405020304" charset="0"/>
              </a:rPr>
              <a:t>f</a:t>
            </a:r>
            <a:r>
              <a:rPr lang="en-US" sz="2400" b="1" dirty="0" smtClean="0">
                <a:highlight>
                  <a:srgbClr val="FFFF00"/>
                </a:highlight>
                <a:latin typeface="Times New Roman" panose="02020603050405020304" charset="0"/>
                <a:cs typeface="Times New Roman" panose="02020603050405020304" charset="0"/>
                <a:sym typeface="+mn-ea"/>
              </a:rPr>
              <a:t>lowing</a:t>
            </a:r>
            <a:r>
              <a:rPr sz="2400" b="1" dirty="0">
                <a:solidFill>
                  <a:srgbClr val="000000"/>
                </a:solidFill>
                <a:latin typeface="Times New Roman" panose="02020603050405020304" charset="0"/>
                <a:cs typeface="Times New Roman" panose="02020603050405020304" charset="0"/>
              </a:rPr>
              <a:t>, we participated in diverse activities </a:t>
            </a:r>
            <a:r>
              <a:rPr sz="2400" b="1" dirty="0">
                <a:solidFill>
                  <a:srgbClr val="FF0000"/>
                </a:solidFill>
                <a:latin typeface="Times New Roman" panose="02020603050405020304" charset="0"/>
                <a:cs typeface="Times New Roman" panose="02020603050405020304" charset="0"/>
              </a:rPr>
              <a:t>ranging from</a:t>
            </a:r>
            <a:r>
              <a:rPr sz="2400" b="1" dirty="0">
                <a:solidFill>
                  <a:srgbClr val="000000"/>
                </a:solidFill>
                <a:latin typeface="Times New Roman" panose="02020603050405020304" charset="0"/>
                <a:cs typeface="Times New Roman" panose="02020603050405020304" charset="0"/>
              </a:rPr>
              <a:t> exhibitions of visual art </a:t>
            </a:r>
            <a:r>
              <a:rPr sz="2400" b="1" dirty="0">
                <a:solidFill>
                  <a:srgbClr val="FF0000"/>
                </a:solidFill>
                <a:latin typeface="Times New Roman" panose="02020603050405020304" charset="0"/>
                <a:cs typeface="Times New Roman" panose="02020603050405020304" charset="0"/>
              </a:rPr>
              <a:t>to</a:t>
            </a:r>
            <a:r>
              <a:rPr sz="2400" b="1" dirty="0">
                <a:solidFill>
                  <a:srgbClr val="000000"/>
                </a:solidFill>
                <a:latin typeface="Times New Roman" panose="02020603050405020304" charset="0"/>
                <a:cs typeface="Times New Roman" panose="02020603050405020304" charset="0"/>
              </a:rPr>
              <a:t> distinctive music and dances of both countries</a:t>
            </a:r>
            <a:r>
              <a:rPr lang="en-US" sz="2400" b="1" dirty="0">
                <a:solidFill>
                  <a:srgbClr val="002060"/>
                </a:solidFill>
                <a:latin typeface="黑体" panose="02010609060101010101" charset="-122"/>
                <a:ea typeface="黑体" panose="02010609060101010101" charset="-122"/>
                <a:cs typeface="黑体" panose="02010609060101010101" charset="-122"/>
              </a:rPr>
              <a:t>(</a:t>
            </a:r>
            <a:r>
              <a:rPr lang="zh-CN" altLang="en-US" sz="2400" b="1" dirty="0">
                <a:solidFill>
                  <a:srgbClr val="002060"/>
                </a:solidFill>
                <a:latin typeface="黑体" panose="02010609060101010101" charset="-122"/>
                <a:ea typeface="黑体" panose="02010609060101010101" charset="-122"/>
                <a:cs typeface="黑体" panose="02010609060101010101" charset="-122"/>
              </a:rPr>
              <a:t>双方活动</a:t>
            </a:r>
            <a:r>
              <a:rPr lang="en-US" sz="2400" b="1" dirty="0">
                <a:solidFill>
                  <a:srgbClr val="002060"/>
                </a:solidFill>
                <a:latin typeface="黑体" panose="02010609060101010101" charset="-122"/>
                <a:ea typeface="黑体" panose="02010609060101010101" charset="-122"/>
                <a:cs typeface="黑体" panose="02010609060101010101" charset="-122"/>
              </a:rPr>
              <a:t>)</a:t>
            </a:r>
            <a:r>
              <a:rPr sz="2400" b="1" dirty="0">
                <a:solidFill>
                  <a:srgbClr val="000000"/>
                </a:solidFill>
                <a:latin typeface="Times New Roman" panose="02020603050405020304" charset="0"/>
                <a:cs typeface="Times New Roman" panose="02020603050405020304" charset="0"/>
              </a:rPr>
              <a:t>.</a:t>
            </a:r>
            <a:r>
              <a:rPr sz="2400" b="1" dirty="0">
                <a:solidFill>
                  <a:srgbClr val="000000"/>
                </a:solidFill>
                <a:highlight>
                  <a:srgbClr val="FFFF00"/>
                </a:highlight>
                <a:latin typeface="Times New Roman" panose="02020603050405020304" charset="0"/>
                <a:cs typeface="Times New Roman" panose="02020603050405020304" charset="0"/>
              </a:rPr>
              <a:t> Personally,</a:t>
            </a:r>
            <a:r>
              <a:rPr sz="2400" b="1" dirty="0">
                <a:solidFill>
                  <a:srgbClr val="000000"/>
                </a:solidFill>
                <a:latin typeface="Times New Roman" panose="02020603050405020304" charset="0"/>
                <a:cs typeface="Times New Roman" panose="02020603050405020304" charset="0"/>
              </a:rPr>
              <a:t> I was most fascinated by the classic Irish dance with fancy footwork and the pipe music serving as an audio-visual feast. </a:t>
            </a:r>
            <a:r>
              <a:rPr sz="2400" b="1" dirty="0">
                <a:solidFill>
                  <a:srgbClr val="000000"/>
                </a:solidFill>
                <a:highlight>
                  <a:srgbClr val="FFFF00"/>
                </a:highlight>
                <a:latin typeface="Times New Roman" panose="02020603050405020304" charset="0"/>
                <a:cs typeface="Times New Roman" panose="02020603050405020304" charset="0"/>
              </a:rPr>
              <a:t>Undeniably,</a:t>
            </a:r>
            <a:r>
              <a:rPr sz="2400" b="1" dirty="0">
                <a:solidFill>
                  <a:srgbClr val="000000"/>
                </a:solidFill>
                <a:latin typeface="Times New Roman" panose="02020603050405020304" charset="0"/>
                <a:cs typeface="Times New Roman" panose="02020603050405020304" charset="0"/>
              </a:rPr>
              <a:t> such a cultural event </a:t>
            </a:r>
            <a:r>
              <a:rPr sz="2400" b="1" dirty="0">
                <a:solidFill>
                  <a:srgbClr val="FF0000"/>
                </a:solidFill>
                <a:latin typeface="Times New Roman" panose="02020603050405020304" charset="0"/>
                <a:cs typeface="Times New Roman" panose="02020603050405020304" charset="0"/>
              </a:rPr>
              <a:t>not only</a:t>
            </a:r>
            <a:r>
              <a:rPr sz="2400" b="1" dirty="0">
                <a:solidFill>
                  <a:srgbClr val="000000"/>
                </a:solidFill>
                <a:latin typeface="Times New Roman" panose="02020603050405020304" charset="0"/>
                <a:cs typeface="Times New Roman" panose="02020603050405020304" charset="0"/>
              </a:rPr>
              <a:t> deepened my insight into the exotic Irish culture, </a:t>
            </a:r>
            <a:r>
              <a:rPr sz="2400" b="1" dirty="0">
                <a:solidFill>
                  <a:srgbClr val="FF0000"/>
                </a:solidFill>
                <a:latin typeface="Times New Roman" panose="02020603050405020304" charset="0"/>
                <a:cs typeface="Times New Roman" panose="02020603050405020304" charset="0"/>
              </a:rPr>
              <a:t>but also</a:t>
            </a:r>
            <a:r>
              <a:rPr sz="2400" b="1" dirty="0">
                <a:solidFill>
                  <a:srgbClr val="000000"/>
                </a:solidFill>
                <a:latin typeface="Times New Roman" panose="02020603050405020304" charset="0"/>
                <a:cs typeface="Times New Roman" panose="02020603050405020304" charset="0"/>
              </a:rPr>
              <a:t> boosted my confidence in the time-honored domestic culture</a:t>
            </a:r>
            <a:r>
              <a:rPr lang="zh-CN" sz="2400" b="1" dirty="0">
                <a:solidFill>
                  <a:srgbClr val="002060"/>
                </a:solidFill>
                <a:latin typeface="黑体" panose="02010609060101010101" charset="-122"/>
                <a:ea typeface="黑体" panose="02010609060101010101" charset="-122"/>
                <a:cs typeface="Times New Roman" panose="02020603050405020304" charset="0"/>
              </a:rPr>
              <a:t>（个人收获）</a:t>
            </a:r>
            <a:r>
              <a:rPr sz="2400" b="1" dirty="0">
                <a:solidFill>
                  <a:srgbClr val="000000"/>
                </a:solidFill>
                <a:latin typeface="Times New Roman" panose="02020603050405020304" charset="0"/>
                <a:cs typeface="Times New Roman" panose="02020603050405020304" charset="0"/>
              </a:rPr>
              <a:t>.</a:t>
            </a:r>
            <a:endParaRPr sz="2400" b="1" dirty="0">
              <a:solidFill>
                <a:srgbClr val="000000"/>
              </a:solidFill>
              <a:latin typeface="Times New Roman" panose="02020603050405020304" charset="0"/>
              <a:cs typeface="Times New Roman" panose="02020603050405020304" charset="0"/>
            </a:endParaRPr>
          </a:p>
          <a:p>
            <a:pPr marL="0" indent="0">
              <a:lnSpc>
                <a:spcPts val="2580"/>
              </a:lnSpc>
              <a:buNone/>
            </a:pPr>
            <a:r>
              <a:rPr lang="en-US" sz="2400" b="1" dirty="0">
                <a:solidFill>
                  <a:srgbClr val="000000"/>
                </a:solidFill>
                <a:latin typeface="Times New Roman" panose="02020603050405020304" charset="0"/>
                <a:cs typeface="Times New Roman" panose="02020603050405020304" charset="0"/>
              </a:rPr>
              <a:t>  </a:t>
            </a:r>
            <a:r>
              <a:rPr lang="en-US" sz="2400" b="1" dirty="0" smtClean="0">
                <a:solidFill>
                  <a:srgbClr val="000000"/>
                </a:solidFill>
                <a:latin typeface="Times New Roman" panose="02020603050405020304" charset="0"/>
                <a:cs typeface="Times New Roman" panose="02020603050405020304" charset="0"/>
              </a:rPr>
              <a:t>    </a:t>
            </a:r>
            <a:r>
              <a:rPr sz="2400" b="1" dirty="0" smtClean="0">
                <a:solidFill>
                  <a:srgbClr val="000000"/>
                </a:solidFill>
                <a:latin typeface="Times New Roman" panose="02020603050405020304" charset="0"/>
                <a:cs typeface="Times New Roman" panose="02020603050405020304" charset="0"/>
              </a:rPr>
              <a:t>Hopefully</a:t>
            </a:r>
            <a:r>
              <a:rPr sz="2400" b="1" dirty="0">
                <a:solidFill>
                  <a:srgbClr val="000000"/>
                </a:solidFill>
                <a:latin typeface="Times New Roman" panose="02020603050405020304" charset="0"/>
                <a:cs typeface="Times New Roman" panose="02020603050405020304" charset="0"/>
              </a:rPr>
              <a:t>, we can </a:t>
            </a:r>
            <a:r>
              <a:rPr sz="2400" b="1" dirty="0">
                <a:solidFill>
                  <a:srgbClr val="FF0000"/>
                </a:solidFill>
                <a:latin typeface="Times New Roman" panose="02020603050405020304" charset="0"/>
                <a:cs typeface="Times New Roman" panose="02020603050405020304" charset="0"/>
              </a:rPr>
              <a:t>keep in touch</a:t>
            </a:r>
            <a:r>
              <a:rPr sz="2400" b="1" dirty="0">
                <a:solidFill>
                  <a:srgbClr val="000000"/>
                </a:solidFill>
                <a:latin typeface="Times New Roman" panose="02020603050405020304" charset="0"/>
                <a:cs typeface="Times New Roman" panose="02020603050405020304" charset="0"/>
              </a:rPr>
              <a:t> as </a:t>
            </a:r>
            <a:r>
              <a:rPr sz="2400" b="1" dirty="0">
                <a:solidFill>
                  <a:srgbClr val="FF0000"/>
                </a:solidFill>
                <a:latin typeface="Times New Roman" panose="02020603050405020304" charset="0"/>
                <a:cs typeface="Times New Roman" panose="02020603050405020304" charset="0"/>
              </a:rPr>
              <a:t>cultural envoys</a:t>
            </a:r>
            <a:r>
              <a:rPr sz="2400" b="1" dirty="0">
                <a:solidFill>
                  <a:srgbClr val="000000"/>
                </a:solidFill>
                <a:latin typeface="Times New Roman" panose="02020603050405020304" charset="0"/>
                <a:cs typeface="Times New Roman" panose="02020603050405020304" charset="0"/>
              </a:rPr>
              <a:t>!</a:t>
            </a:r>
            <a:r>
              <a:rPr lang="en-US" sz="2400" b="1" dirty="0">
                <a:solidFill>
                  <a:srgbClr val="000000"/>
                </a:solidFill>
                <a:latin typeface="Times New Roman" panose="02020603050405020304" charset="0"/>
                <a:cs typeface="Times New Roman" panose="02020603050405020304" charset="0"/>
              </a:rPr>
              <a:t> </a:t>
            </a:r>
            <a:endParaRPr lang="en-US" sz="2400" b="1" dirty="0">
              <a:solidFill>
                <a:srgbClr val="000000"/>
              </a:solidFill>
              <a:latin typeface="Times New Roman" panose="02020603050405020304" charset="0"/>
              <a:cs typeface="Times New Roman" panose="02020603050405020304" charset="0"/>
            </a:endParaRPr>
          </a:p>
          <a:p>
            <a:pPr marL="0" indent="0" algn="r">
              <a:lnSpc>
                <a:spcPts val="2580"/>
              </a:lnSpc>
              <a:buNone/>
            </a:pPr>
            <a:r>
              <a:rPr lang="en-US" sz="2400" b="1" dirty="0">
                <a:solidFill>
                  <a:srgbClr val="000000"/>
                </a:solidFill>
                <a:latin typeface="Times New Roman" panose="02020603050405020304" charset="0"/>
                <a:cs typeface="Times New Roman" panose="02020603050405020304" charset="0"/>
              </a:rPr>
              <a:t>   Yours,</a:t>
            </a:r>
            <a:endParaRPr lang="en-US" sz="2400" b="1" dirty="0">
              <a:solidFill>
                <a:srgbClr val="000000"/>
              </a:solidFill>
              <a:latin typeface="Times New Roman" panose="02020603050405020304" charset="0"/>
              <a:cs typeface="Times New Roman" panose="02020603050405020304" charset="0"/>
            </a:endParaRPr>
          </a:p>
          <a:p>
            <a:pPr marL="0" indent="0" algn="r">
              <a:lnSpc>
                <a:spcPts val="2580"/>
              </a:lnSpc>
              <a:buNone/>
            </a:pPr>
            <a:r>
              <a:rPr lang="en-US" sz="2400" b="1" dirty="0">
                <a:solidFill>
                  <a:srgbClr val="000000"/>
                </a:solidFill>
                <a:latin typeface="Times New Roman" panose="02020603050405020304" charset="0"/>
                <a:cs typeface="Times New Roman" panose="02020603050405020304" charset="0"/>
              </a:rPr>
              <a:t>Li Hua</a:t>
            </a:r>
            <a:endParaRPr lang="en-US" sz="2400" b="1" dirty="0">
              <a:solidFill>
                <a:srgbClr val="0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1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矩形 187395"/>
          <p:cNvSpPr/>
          <p:nvPr>
            <p:custDataLst>
              <p:tags r:id="rId1"/>
            </p:custDataLst>
          </p:nvPr>
        </p:nvSpPr>
        <p:spPr>
          <a:xfrm>
            <a:off x="1264285" y="3961130"/>
            <a:ext cx="5099050" cy="2172970"/>
          </a:xfrm>
          <a:prstGeom prst="rect">
            <a:avLst/>
          </a:prstGeom>
        </p:spPr>
        <p:txBody>
          <a:bodyPr wrap="none" fromWordArt="1">
            <a:prstTxWarp prst="textDoubleWave1">
              <a:avLst>
                <a:gd name="adj1" fmla="val 6500"/>
                <a:gd name="adj2" fmla="val 0"/>
              </a:avLst>
            </a:prstTxWarp>
            <a:normAutofit/>
          </a:bodyPr>
          <a:p>
            <a:pPr algn="ctr"/>
            <a:r>
              <a:rPr lang="zh-CN" altLang="en-US" sz="6600" b="1" spc="-660">
                <a:ln w="12700" cap="flat" cmpd="sng">
                  <a:solidFill>
                    <a:srgbClr val="FF0000"/>
                  </a:solidFill>
                  <a:prstDash val="solid"/>
                  <a:headEnd type="none" w="med" len="med"/>
                  <a:tailEnd type="none" w="med" len="med"/>
                </a:ln>
                <a:solidFill>
                  <a:srgbClr val="C00000"/>
                </a:solidFill>
                <a:latin typeface="宋体" panose="02010600030101010101" pitchFamily="2" charset="-122"/>
                <a:ea typeface="宋体" panose="02010600030101010101" pitchFamily="2" charset="-122"/>
              </a:rPr>
              <a:t>Thank You!</a:t>
            </a:r>
            <a:endParaRPr lang="zh-CN" altLang="en-US" sz="6600" b="1" spc="-660">
              <a:ln w="12700" cap="flat" cmpd="sng">
                <a:solidFill>
                  <a:srgbClr val="FF0000"/>
                </a:solidFill>
                <a:prstDash val="solid"/>
                <a:headEnd type="none" w="med" len="med"/>
                <a:tailEnd type="none" w="med" len="med"/>
              </a:ln>
              <a:solidFill>
                <a:srgbClr val="C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ChangeAspect="1"/>
          </p:cNvPicPr>
          <p:nvPr>
            <p:ph type="pic" sz="quarter" idx="10"/>
          </p:nvPr>
        </p:nvPicPr>
        <p:blipFill>
          <a:blip r:embed="rId1"/>
          <a:srcRect l="5896" t="15608" b="36214"/>
          <a:stretch>
            <a:fillRect/>
          </a:stretch>
        </p:blipFill>
        <p:spPr>
          <a:xfrm>
            <a:off x="0" y="0"/>
            <a:ext cx="6597650" cy="6858000"/>
          </a:xfrm>
          <a:prstGeom prst="rect">
            <a:avLst/>
          </a:prstGeom>
        </p:spPr>
      </p:pic>
      <p:grpSp>
        <p:nvGrpSpPr>
          <p:cNvPr id="3" name="00fa1228-009e-41f8-881d-722e8232491e"/>
          <p:cNvGrpSpPr>
            <a:grpSpLocks noChangeAspect="1"/>
          </p:cNvGrpSpPr>
          <p:nvPr/>
        </p:nvGrpSpPr>
        <p:grpSpPr>
          <a:xfrm>
            <a:off x="4352685" y="-167007"/>
            <a:ext cx="7248129" cy="7077711"/>
            <a:chOff x="4352685" y="-167007"/>
            <a:chExt cx="7248129" cy="7077711"/>
          </a:xfrm>
        </p:grpSpPr>
        <p:sp>
          <p:nvSpPr>
            <p:cNvPr id="5" name="任意多边形: 形状 4"/>
            <p:cNvSpPr>
              <a:spLocks noChangeAspect="1" noAdjustHandles="1"/>
            </p:cNvSpPr>
            <p:nvPr/>
          </p:nvSpPr>
          <p:spPr>
            <a:xfrm flipH="1">
              <a:off x="4352685" y="-2"/>
              <a:ext cx="7248129" cy="6858001"/>
            </a:xfrm>
            <a:custGeom>
              <a:avLst/>
              <a:gdLst>
                <a:gd name="connsiteX0" fmla="*/ 4511825 w 7248129"/>
                <a:gd name="connsiteY0" fmla="*/ 0 h 6858000"/>
                <a:gd name="connsiteX1" fmla="*/ 0 w 7248129"/>
                <a:gd name="connsiteY1" fmla="*/ 0 h 6858000"/>
                <a:gd name="connsiteX2" fmla="*/ 0 w 7248129"/>
                <a:gd name="connsiteY2" fmla="*/ 6858000 h 6858000"/>
                <a:gd name="connsiteX3" fmla="*/ 4511825 w 7248129"/>
                <a:gd name="connsiteY3" fmla="*/ 6858000 h 6858000"/>
                <a:gd name="connsiteX4" fmla="*/ 4511825 w 7248129"/>
                <a:gd name="connsiteY4" fmla="*/ 6857999 h 6858000"/>
                <a:gd name="connsiteX5" fmla="*/ 7248129 w 7248129"/>
                <a:gd name="connsiteY5" fmla="*/ 68579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8129" h="6858000">
                  <a:moveTo>
                    <a:pt x="4511825" y="0"/>
                  </a:moveTo>
                  <a:lnTo>
                    <a:pt x="0" y="0"/>
                  </a:lnTo>
                  <a:lnTo>
                    <a:pt x="0" y="6858000"/>
                  </a:lnTo>
                  <a:lnTo>
                    <a:pt x="4511825" y="6858000"/>
                  </a:lnTo>
                  <a:lnTo>
                    <a:pt x="4511825" y="6857999"/>
                  </a:lnTo>
                  <a:lnTo>
                    <a:pt x="7248129" y="6857999"/>
                  </a:lnTo>
                  <a:close/>
                </a:path>
              </a:pathLst>
            </a:custGeom>
            <a:solidFill>
              <a:schemeClr val="bg1"/>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 name="平行四边形 5"/>
            <p:cNvSpPr/>
            <p:nvPr/>
          </p:nvSpPr>
          <p:spPr>
            <a:xfrm>
              <a:off x="4352826" y="-167007"/>
              <a:ext cx="2808312" cy="5733258"/>
            </a:xfrm>
            <a:prstGeom prst="parallelogram">
              <a:avLst>
                <a:gd name="adj" fmla="val 82751"/>
              </a:avLst>
            </a:prstGeom>
            <a:solidFill>
              <a:schemeClr val="accent6"/>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平行四边形 6"/>
            <p:cNvSpPr/>
            <p:nvPr/>
          </p:nvSpPr>
          <p:spPr>
            <a:xfrm>
              <a:off x="4462805" y="3985761"/>
              <a:ext cx="1658156" cy="2924943"/>
            </a:xfrm>
            <a:prstGeom prst="parallelogram">
              <a:avLst>
                <a:gd name="adj" fmla="val 71397"/>
              </a:avLst>
            </a:prstGeom>
            <a:solidFill>
              <a:schemeClr val="accent3">
                <a:lumMod val="60000"/>
                <a:lumOff val="40000"/>
              </a:schemeClr>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2" name="Text Placeholder 3"/>
          <p:cNvSpPr txBox="1"/>
          <p:nvPr>
            <p:custDataLst>
              <p:tags r:id="rId2"/>
            </p:custDataLst>
          </p:nvPr>
        </p:nvSpPr>
        <p:spPr>
          <a:xfrm>
            <a:off x="3463609" y="2415859"/>
            <a:ext cx="1641475" cy="1570037"/>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1500" dirty="0">
                <a:solidFill>
                  <a:schemeClr val="accent1"/>
                </a:solidFill>
                <a:latin typeface="+mj-lt"/>
                <a:cs typeface="Arial" panose="020B0604020202020204" pitchFamily="34" charset="0"/>
              </a:rPr>
              <a:t>01</a:t>
            </a:r>
            <a:endParaRPr lang="en-US" sz="11500" dirty="0">
              <a:solidFill>
                <a:schemeClr val="accent1"/>
              </a:solidFill>
              <a:latin typeface="+mj-lt"/>
              <a:cs typeface="Arial" panose="020B0604020202020204" pitchFamily="34" charset="0"/>
            </a:endParaRPr>
          </a:p>
        </p:txBody>
      </p:sp>
      <p:sp>
        <p:nvSpPr>
          <p:cNvPr id="113" name="文本框 112"/>
          <p:cNvSpPr txBox="1"/>
          <p:nvPr>
            <p:custDataLst>
              <p:tags r:id="rId3"/>
            </p:custDataLst>
          </p:nvPr>
        </p:nvSpPr>
        <p:spPr>
          <a:xfrm>
            <a:off x="6166169" y="2469199"/>
            <a:ext cx="1893467" cy="584775"/>
          </a:xfrm>
          <a:prstGeom prst="rect">
            <a:avLst/>
          </a:prstGeom>
          <a:noFill/>
        </p:spPr>
        <p:txBody>
          <a:bodyPr wrap="none">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a:defRPr/>
            </a:pPr>
            <a:r>
              <a:rPr lang="en-US" altLang="zh-CN" sz="3200" dirty="0">
                <a:solidFill>
                  <a:schemeClr val="accent1"/>
                </a:solidFill>
                <a:latin typeface="+mj-lt"/>
                <a:cs typeface="Arial" panose="020B0604020202020204" pitchFamily="34" charset="0"/>
              </a:rPr>
              <a:t>Part One</a:t>
            </a:r>
            <a:endParaRPr lang="zh-CN" altLang="en-US" sz="3200" dirty="0">
              <a:solidFill>
                <a:schemeClr val="accent1"/>
              </a:solidFill>
              <a:latin typeface="+mj-lt"/>
              <a:cs typeface="Arial" panose="020B0604020202020204" pitchFamily="34" charset="0"/>
            </a:endParaRPr>
          </a:p>
        </p:txBody>
      </p:sp>
      <p:sp>
        <p:nvSpPr>
          <p:cNvPr id="114" name="等腰三角形 113"/>
          <p:cNvSpPr/>
          <p:nvPr>
            <p:custDataLst>
              <p:tags r:id="rId4"/>
            </p:custDataLst>
          </p:nvPr>
        </p:nvSpPr>
        <p:spPr>
          <a:xfrm rot="9233090">
            <a:off x="10354945" y="2329815"/>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6" name="等腰三角形 115"/>
          <p:cNvSpPr/>
          <p:nvPr>
            <p:custDataLst>
              <p:tags r:id="rId5"/>
            </p:custDataLst>
          </p:nvPr>
        </p:nvSpPr>
        <p:spPr>
          <a:xfrm rot="21371394">
            <a:off x="9870758" y="1680529"/>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17" name="椭圆 116"/>
          <p:cNvSpPr/>
          <p:nvPr>
            <p:custDataLst>
              <p:tags r:id="rId6"/>
            </p:custDataLst>
          </p:nvPr>
        </p:nvSpPr>
        <p:spPr>
          <a:xfrm rot="9110320">
            <a:off x="11201400" y="24222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8" name="椭圆 117"/>
          <p:cNvSpPr/>
          <p:nvPr>
            <p:custDataLst>
              <p:tags r:id="rId7"/>
            </p:custDataLst>
          </p:nvPr>
        </p:nvSpPr>
        <p:spPr>
          <a:xfrm rot="9110320">
            <a:off x="10112375" y="2925445"/>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19" name="椭圆 118"/>
          <p:cNvSpPr/>
          <p:nvPr>
            <p:custDataLst>
              <p:tags r:id="rId8"/>
            </p:custDataLst>
          </p:nvPr>
        </p:nvSpPr>
        <p:spPr>
          <a:xfrm rot="9110320">
            <a:off x="10229850" y="1761809"/>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20" name="等腰三角形 119"/>
          <p:cNvSpPr/>
          <p:nvPr>
            <p:custDataLst>
              <p:tags r:id="rId9"/>
            </p:custDataLst>
          </p:nvPr>
        </p:nvSpPr>
        <p:spPr>
          <a:xfrm rot="18210217">
            <a:off x="9461977" y="2038510"/>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21" name="等腰三角形 120"/>
          <p:cNvSpPr/>
          <p:nvPr>
            <p:custDataLst>
              <p:tags r:id="rId10"/>
            </p:custDataLst>
          </p:nvPr>
        </p:nvSpPr>
        <p:spPr>
          <a:xfrm rot="8748521">
            <a:off x="9819959" y="2190115"/>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cxnSp>
        <p:nvCxnSpPr>
          <p:cNvPr id="2062" name="Straight Connector 13"/>
          <p:cNvCxnSpPr>
            <a:cxnSpLocks noChangeShapeType="1"/>
          </p:cNvCxnSpPr>
          <p:nvPr>
            <p:custDataLst>
              <p:tags r:id="rId11"/>
            </p:custDataLst>
          </p:nvPr>
        </p:nvCxnSpPr>
        <p:spPr bwMode="auto">
          <a:xfrm flipH="1">
            <a:off x="3147695" y="3985578"/>
            <a:ext cx="6732588" cy="0"/>
          </a:xfrm>
          <a:prstGeom prst="line">
            <a:avLst/>
          </a:prstGeom>
          <a:noFill/>
          <a:ln w="19050" cap="sq" algn="ctr">
            <a:solidFill>
              <a:schemeClr val="accent1"/>
            </a:solidFill>
            <a:miter lim="800000"/>
            <a:headEnd type="oval" w="med" len="med"/>
          </a:ln>
          <a:extLst>
            <a:ext uri="{909E8E84-426E-40DD-AFC4-6F175D3DCCD1}">
              <a14:hiddenFill xmlns:a14="http://schemas.microsoft.com/office/drawing/2010/main">
                <a:noFill/>
              </a14:hiddenFill>
            </a:ext>
          </a:extLst>
        </p:spPr>
      </p:cxnSp>
      <p:sp>
        <p:nvSpPr>
          <p:cNvPr id="122" name="文本框 16"/>
          <p:cNvSpPr txBox="1">
            <a:spLocks noChangeArrowheads="1"/>
          </p:cNvSpPr>
          <p:nvPr>
            <p:custDataLst>
              <p:tags r:id="rId12"/>
            </p:custDataLst>
          </p:nvPr>
        </p:nvSpPr>
        <p:spPr bwMode="auto">
          <a:xfrm>
            <a:off x="6303645" y="3232785"/>
            <a:ext cx="5032375" cy="137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基于文化多元的</a:t>
            </a:r>
            <a:endParaRPr lang="zh-CN" altLang="en-US" sz="3600" b="1" dirty="0">
              <a:solidFill>
                <a:schemeClr val="accent1"/>
              </a:solidFill>
              <a:latin typeface="微软雅黑" panose="020B0503020204020204" pitchFamily="34" charset="-122"/>
              <a:ea typeface="微软雅黑" panose="020B0503020204020204" pitchFamily="34" charset="-122"/>
            </a:endParaRPr>
          </a:p>
          <a:p>
            <a:pPr eaLnBrk="1" hangingPunct="1">
              <a:defRPr/>
            </a:pPr>
            <a:r>
              <a:rPr lang="zh-CN" altLang="en-US" sz="3600" b="1" dirty="0">
                <a:solidFill>
                  <a:schemeClr val="accent1"/>
                </a:solidFill>
                <a:latin typeface="微软雅黑" panose="020B0503020204020204" pitchFamily="34" charset="-122"/>
                <a:ea typeface="微软雅黑" panose="020B0503020204020204" pitchFamily="34" charset="-122"/>
              </a:rPr>
              <a:t> </a:t>
            </a:r>
            <a:r>
              <a:rPr lang="en-US" altLang="zh-CN" sz="3600" b="1" dirty="0">
                <a:solidFill>
                  <a:schemeClr val="accent1"/>
                </a:solidFill>
                <a:latin typeface="微软雅黑" panose="020B0503020204020204" pitchFamily="34" charset="-122"/>
                <a:ea typeface="微软雅黑" panose="020B0503020204020204" pitchFamily="34" charset="-122"/>
              </a:rPr>
              <a:t>       </a:t>
            </a:r>
            <a:r>
              <a:rPr lang="zh-CN" altLang="en-US" sz="3600" b="1" dirty="0">
                <a:solidFill>
                  <a:schemeClr val="accent1"/>
                </a:solidFill>
                <a:latin typeface="微软雅黑" panose="020B0503020204020204" pitchFamily="34" charset="-122"/>
                <a:ea typeface="微软雅黑" panose="020B0503020204020204" pitchFamily="34" charset="-122"/>
                <a:sym typeface="+mn-ea"/>
              </a:rPr>
              <a:t>文明</a:t>
            </a:r>
            <a:r>
              <a:rPr lang="zh-CN" altLang="en-US" sz="3600" b="1" dirty="0">
                <a:solidFill>
                  <a:schemeClr val="accent1"/>
                </a:solidFill>
                <a:latin typeface="微软雅黑" panose="020B0503020204020204" pitchFamily="34" charset="-122"/>
                <a:ea typeface="微软雅黑" panose="020B0503020204020204" pitchFamily="34" charset="-122"/>
              </a:rPr>
              <a:t>与交流</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147" name="等腰三角形 146"/>
          <p:cNvSpPr/>
          <p:nvPr>
            <p:custDataLst>
              <p:tags r:id="rId13"/>
            </p:custDataLst>
          </p:nvPr>
        </p:nvSpPr>
        <p:spPr>
          <a:xfrm rot="9233090">
            <a:off x="9177655" y="2589530"/>
            <a:ext cx="266700" cy="230188"/>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49" name="等腰三角形 148"/>
          <p:cNvSpPr/>
          <p:nvPr>
            <p:custDataLst>
              <p:tags r:id="rId14"/>
            </p:custDataLst>
          </p:nvPr>
        </p:nvSpPr>
        <p:spPr>
          <a:xfrm rot="21371394">
            <a:off x="9593263" y="3186114"/>
            <a:ext cx="266700" cy="230187"/>
          </a:xfrm>
          <a:prstGeom prst="triangle">
            <a:avLst/>
          </a:prstGeom>
          <a:solidFill>
            <a:schemeClr val="accent1">
              <a:lumMod val="60000"/>
              <a:lumOff val="4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0" name="等腰三角形 149"/>
          <p:cNvSpPr/>
          <p:nvPr>
            <p:custDataLst>
              <p:tags r:id="rId15"/>
            </p:custDataLst>
          </p:nvPr>
        </p:nvSpPr>
        <p:spPr>
          <a:xfrm rot="12912161">
            <a:off x="9734868" y="3622994"/>
            <a:ext cx="944562" cy="815975"/>
          </a:xfrm>
          <a:prstGeom prst="triangl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1" name="等腰三角形 150"/>
          <p:cNvSpPr/>
          <p:nvPr>
            <p:custDataLst>
              <p:tags r:id="rId16"/>
            </p:custDataLst>
          </p:nvPr>
        </p:nvSpPr>
        <p:spPr>
          <a:xfrm rot="12912161">
            <a:off x="9603105" y="3562668"/>
            <a:ext cx="1176338" cy="1014412"/>
          </a:xfrm>
          <a:prstGeom prst="triangle">
            <a:avLst/>
          </a:prstGeom>
          <a:noFill/>
          <a:ln w="12700" cap="flat" cmpd="sng" algn="ctr">
            <a:solidFill>
              <a:schemeClr val="accent1"/>
            </a:solid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2" name="椭圆 151"/>
          <p:cNvSpPr/>
          <p:nvPr>
            <p:custDataLst>
              <p:tags r:id="rId17"/>
            </p:custDataLst>
          </p:nvPr>
        </p:nvSpPr>
        <p:spPr>
          <a:xfrm rot="9110320">
            <a:off x="10923905" y="39277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3" name="椭圆 152"/>
          <p:cNvSpPr/>
          <p:nvPr>
            <p:custDataLst>
              <p:tags r:id="rId18"/>
            </p:custDataLst>
          </p:nvPr>
        </p:nvSpPr>
        <p:spPr>
          <a:xfrm rot="9110320">
            <a:off x="9834880" y="4431030"/>
            <a:ext cx="115888" cy="115888"/>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4" name="椭圆 153"/>
          <p:cNvSpPr/>
          <p:nvPr>
            <p:custDataLst>
              <p:tags r:id="rId19"/>
            </p:custDataLst>
          </p:nvPr>
        </p:nvSpPr>
        <p:spPr>
          <a:xfrm rot="9110320">
            <a:off x="9952355" y="3267394"/>
            <a:ext cx="114300" cy="115887"/>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srgbClr val="FFFFFF"/>
              </a:solidFill>
              <a:latin typeface="Calibri" panose="020F0502020204030204"/>
              <a:ea typeface="幼圆" panose="02010509060101010101" charset="-122"/>
            </a:endParaRPr>
          </a:p>
        </p:txBody>
      </p:sp>
      <p:sp>
        <p:nvSpPr>
          <p:cNvPr id="155" name="等腰三角形 154"/>
          <p:cNvSpPr/>
          <p:nvPr>
            <p:custDataLst>
              <p:tags r:id="rId20"/>
            </p:custDataLst>
          </p:nvPr>
        </p:nvSpPr>
        <p:spPr>
          <a:xfrm rot="18210217">
            <a:off x="9184482" y="3544095"/>
            <a:ext cx="127000" cy="109537"/>
          </a:xfrm>
          <a:prstGeom prst="triangle">
            <a:avLst/>
          </a:prstGeom>
          <a:solidFill>
            <a:schemeClr val="accent1">
              <a:lumMod val="20000"/>
              <a:lumOff val="8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
        <p:nvSpPr>
          <p:cNvPr id="157" name="等腰三角形 156"/>
          <p:cNvSpPr/>
          <p:nvPr>
            <p:custDataLst>
              <p:tags r:id="rId21"/>
            </p:custDataLst>
          </p:nvPr>
        </p:nvSpPr>
        <p:spPr>
          <a:xfrm rot="8748521">
            <a:off x="9542464" y="3695700"/>
            <a:ext cx="128587" cy="109538"/>
          </a:xfrm>
          <a:prstGeom prst="triangle">
            <a:avLst/>
          </a:prstGeom>
          <a:solidFill>
            <a:schemeClr val="accent1">
              <a:lumMod val="40000"/>
              <a:lumOff val="60000"/>
            </a:schemeClr>
          </a:solidFill>
          <a:ln w="12700" cap="flat" cmpd="sng" algn="ctr">
            <a:noFill/>
            <a:prstDash val="solid"/>
            <a:miter lim="800000"/>
          </a:ln>
          <a:effectLst/>
        </p:spPr>
        <p:txBody>
          <a:bodyPr anchor="ctr"/>
          <a:lstStyle/>
          <a:p>
            <a:pPr algn="ctr">
              <a:defRPr/>
            </a:pPr>
            <a:endParaRPr lang="zh-CN" altLang="en-US" kern="0">
              <a:solidFill>
                <a:srgbClr val="FFC20F"/>
              </a:solidFill>
              <a:latin typeface="Calibri" panose="020F0502020204030204"/>
              <a:ea typeface="幼圆"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2146300" cy="460375"/>
          </a:xfrm>
          <a:prstGeom prst="rect">
            <a:avLst/>
          </a:prstGeom>
          <a:noFill/>
        </p:spPr>
        <p:txBody>
          <a:bodyPr wrap="none" rtlCol="0">
            <a:spAutoFit/>
          </a:bodyPr>
          <a:lstStyle/>
          <a:p>
            <a:pPr algn="l"/>
            <a:r>
              <a:rPr lang="en-US" altLang="zh-CN" sz="2400" b="1" dirty="0">
                <a:solidFill>
                  <a:schemeClr val="tx1">
                    <a:lumMod val="75000"/>
                    <a:lumOff val="25000"/>
                  </a:schemeClr>
                </a:solidFill>
              </a:rPr>
              <a:t>About </a:t>
            </a:r>
            <a:r>
              <a:rPr lang="zh-CN" altLang="en-US" sz="2400" b="1" dirty="0">
                <a:solidFill>
                  <a:schemeClr val="tx1">
                    <a:lumMod val="75000"/>
                    <a:lumOff val="25000"/>
                  </a:schemeClr>
                </a:solidFill>
              </a:rPr>
              <a:t>Ireland</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1165" y="977900"/>
            <a:ext cx="5645785" cy="5631180"/>
          </a:xfrm>
          <a:prstGeom prst="rect">
            <a:avLst/>
          </a:prstGeom>
          <a:noFill/>
        </p:spPr>
        <p:txBody>
          <a:bodyPr wrap="square" rtlCol="0" anchor="t">
            <a:spAutoFit/>
          </a:bodyPr>
          <a:p>
            <a:r>
              <a:rPr lang="en-US" altLang="zh-CN"/>
              <a:t>   </a:t>
            </a:r>
            <a:r>
              <a:rPr lang="zh-CN" altLang="en-US"/>
              <a:t>Ireland is an island nation on the westernmost edge of Europe. It is the continent's second largest island (after Great Britain). The Republic of Ireland occupies 80 percent of this landmass, while a large chunk of land in the north is part of the United Kingdom.</a:t>
            </a:r>
            <a:endParaRPr lang="zh-CN" altLang="en-US"/>
          </a:p>
          <a:p>
            <a:endParaRPr lang="zh-CN" altLang="en-US"/>
          </a:p>
          <a:p>
            <a:r>
              <a:rPr lang="en-US" altLang="zh-CN"/>
              <a:t>  </a:t>
            </a:r>
            <a:r>
              <a:rPr lang="zh-CN" altLang="en-US"/>
              <a:t>爱尔兰是欧洲最西边的一个岛国。它是欧洲大陆的第二大岛（仅次于英国）。爱尔兰共和国占这块陆地的80％，而北部的大片土地是英国的一部分。</a:t>
            </a:r>
            <a:endParaRPr lang="zh-CN" altLang="en-US"/>
          </a:p>
          <a:p>
            <a:endParaRPr lang="zh-CN" altLang="en-US"/>
          </a:p>
          <a:p>
            <a:r>
              <a:rPr lang="en-US" altLang="zh-CN"/>
              <a:t>  </a:t>
            </a:r>
            <a:r>
              <a:rPr lang="zh-CN" altLang="en-US"/>
              <a:t>爱尔兰共和国（Republic of Ireland），简称“爱尔兰”（Ireland），是一个西欧的议会共和制国家，位于欧洲西部爱尔兰岛的中南部，西临大西洋，东靠爱尔兰海，与英国隔海相望，东北与英国的北爱尔兰接壤，是北美通向欧洲的通道，，首都是都柏林</a:t>
            </a:r>
            <a:endParaRPr lang="zh-CN" altLang="en-US"/>
          </a:p>
          <a:p>
            <a:endParaRPr lang="zh-CN" altLang="en-US"/>
          </a:p>
          <a:p>
            <a:r>
              <a:rPr lang="en-US" altLang="zh-CN"/>
              <a:t>   </a:t>
            </a:r>
            <a:r>
              <a:rPr lang="zh-CN" altLang="en-US"/>
              <a:t>爱尔兰自然环境保持得相当好，素有“翡翠岛国”之称，全国绿树成荫，河流纵横。草地遍布，所以又有“绿岛”和“绿宝石”之称。这里不仅有美丽的自然风光，还有古老的凯尔特文化和热情好客的人民。</a:t>
            </a:r>
            <a:endParaRPr lang="zh-CN" altLang="en-US"/>
          </a:p>
        </p:txBody>
      </p:sp>
      <p:pic>
        <p:nvPicPr>
          <p:cNvPr id="100" name="图片 99"/>
          <p:cNvPicPr/>
          <p:nvPr/>
        </p:nvPicPr>
        <p:blipFill>
          <a:blip r:embed="rId1"/>
          <a:stretch>
            <a:fillRect/>
          </a:stretch>
        </p:blipFill>
        <p:spPr>
          <a:xfrm>
            <a:off x="6175375" y="828040"/>
            <a:ext cx="5683885" cy="5709285"/>
          </a:xfrm>
          <a:prstGeom prst="rect">
            <a:avLst/>
          </a:prstGeom>
          <a:noFill/>
          <a:ln w="9525">
            <a:noFill/>
          </a:ln>
          <a:effectLst>
            <a:softEdge rad="127000"/>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499745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圣帕特里克节（St. Patrick's Day）</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69670"/>
            <a:ext cx="5400675" cy="3415030"/>
          </a:xfrm>
          <a:prstGeom prst="rect">
            <a:avLst/>
          </a:prstGeom>
          <a:noFill/>
        </p:spPr>
        <p:txBody>
          <a:bodyPr wrap="square" rtlCol="0" anchor="t">
            <a:spAutoFit/>
          </a:bodyPr>
          <a:p>
            <a:r>
              <a:rPr lang="en-US" altLang="zh-CN"/>
              <a:t>  </a:t>
            </a:r>
            <a:r>
              <a:rPr lang="zh-CN" altLang="en-US"/>
              <a:t>St. Patrick's Day is celebrated every March 17. It is usually packed with parades, good luck charms, and all things green. The event started as a religious holiday, but over time it's become a celebration of Irish culture. Today people wear green and eat green foods to celebrate this day.</a:t>
            </a:r>
            <a:endParaRPr lang="zh-CN" altLang="en-US"/>
          </a:p>
          <a:p>
            <a:endParaRPr lang="zh-CN" altLang="en-US"/>
          </a:p>
          <a:p>
            <a:r>
              <a:rPr lang="en-US" altLang="zh-CN"/>
              <a:t>  </a:t>
            </a:r>
            <a:r>
              <a:rPr lang="zh-CN" altLang="en-US"/>
              <a:t>圣帕特里克节每年3月17日举行庆祝活动。它通常包含游行，幸运符，所有的东西都是绿色的。该活动始于宗教节日，但随着时间的推移，它成为了爱尔兰的文化庆典。今天人们穿绿色食品，吃绿色食品来庆祝这一天。</a:t>
            </a:r>
            <a:endParaRPr lang="en-US" altLang="zh-CN"/>
          </a:p>
        </p:txBody>
      </p:sp>
      <p:pic>
        <p:nvPicPr>
          <p:cNvPr id="4" name="图片 3"/>
          <p:cNvPicPr>
            <a:picLocks noChangeAspect="1"/>
          </p:cNvPicPr>
          <p:nvPr/>
        </p:nvPicPr>
        <p:blipFill>
          <a:blip r:embed="rId1"/>
          <a:stretch>
            <a:fillRect/>
          </a:stretch>
        </p:blipFill>
        <p:spPr>
          <a:xfrm>
            <a:off x="5755005" y="1169670"/>
            <a:ext cx="5756275" cy="3530600"/>
          </a:xfrm>
          <a:prstGeom prst="rect">
            <a:avLst/>
          </a:prstGeom>
        </p:spPr>
      </p:pic>
      <p:sp>
        <p:nvSpPr>
          <p:cNvPr id="5" name="文本框 4"/>
          <p:cNvSpPr txBox="1"/>
          <p:nvPr/>
        </p:nvSpPr>
        <p:spPr>
          <a:xfrm>
            <a:off x="419100" y="4822190"/>
            <a:ext cx="11353165" cy="922020"/>
          </a:xfrm>
          <a:prstGeom prst="rect">
            <a:avLst/>
          </a:prstGeom>
          <a:noFill/>
        </p:spPr>
        <p:txBody>
          <a:bodyPr wrap="square" rtlCol="0" anchor="t">
            <a:spAutoFit/>
          </a:bodyPr>
          <a:p>
            <a:r>
              <a:rPr lang="zh-CN" altLang="en-US"/>
              <a:t>圣帕特里克节（St. Patrick's Day）是为了纪念爱尔兰守护神圣帕特里克。这一节日5世纪末期起源于爱尔兰，如今已成为爱尔兰的国庆节。随着爱尔兰后裔遍布世界各地，现在，圣帕特里克节已经渐渐在一些国家成为节日。圣帕特里克节的传统颜色为绿色。</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7800975"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About the Nobel Prize in Literature关于诺贝尔文学奖  </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87655" y="1107440"/>
            <a:ext cx="4849495" cy="2584450"/>
          </a:xfrm>
          <a:prstGeom prst="rect">
            <a:avLst/>
          </a:prstGeom>
          <a:noFill/>
        </p:spPr>
        <p:txBody>
          <a:bodyPr wrap="square" rtlCol="0" anchor="t">
            <a:spAutoFit/>
          </a:bodyPr>
          <a:p>
            <a:endParaRPr lang="zh-CN" altLang="en-US"/>
          </a:p>
          <a:p>
            <a:r>
              <a:rPr lang="en-US" altLang="zh-CN"/>
              <a:t>   </a:t>
            </a:r>
            <a:r>
              <a:rPr lang="zh-CN" altLang="en-US"/>
              <a:t>在爱尔兰的百年间诞生了4位诺贝尔文学巨匠：叶芝、萧伯纳、贝克特、希尼。爱尔兰人风趣、深邃，在人类精神的深处写下惊奇。</a:t>
            </a:r>
            <a:endParaRPr lang="zh-CN" altLang="en-US"/>
          </a:p>
          <a:p>
            <a:r>
              <a:rPr lang="en-US" altLang="zh-CN"/>
              <a:t>   </a:t>
            </a:r>
            <a:r>
              <a:rPr lang="zh-CN" altLang="en-US"/>
              <a:t>In Ireland, four Nobel literature giants were born in a hundred years: Yeats, George Bernard Shaw, Beckett, Heaney.  The Irish are funny and profound, writing wonder in the depths of the human spirit.  </a:t>
            </a:r>
            <a:endParaRPr lang="zh-CN" altLang="en-US"/>
          </a:p>
        </p:txBody>
      </p:sp>
      <p:pic>
        <p:nvPicPr>
          <p:cNvPr id="3" name="图片 2"/>
          <p:cNvPicPr>
            <a:picLocks noChangeAspect="1"/>
          </p:cNvPicPr>
          <p:nvPr/>
        </p:nvPicPr>
        <p:blipFill>
          <a:blip r:embed="rId1"/>
          <a:stretch>
            <a:fillRect/>
          </a:stretch>
        </p:blipFill>
        <p:spPr>
          <a:xfrm>
            <a:off x="5190490" y="931545"/>
            <a:ext cx="6591300" cy="3530600"/>
          </a:xfrm>
          <a:prstGeom prst="rect">
            <a:avLst/>
          </a:prstGeom>
        </p:spPr>
      </p:pic>
      <p:sp>
        <p:nvSpPr>
          <p:cNvPr id="4" name="文本框 3"/>
          <p:cNvSpPr txBox="1"/>
          <p:nvPr/>
        </p:nvSpPr>
        <p:spPr>
          <a:xfrm>
            <a:off x="340995" y="3942080"/>
            <a:ext cx="11409680" cy="2584450"/>
          </a:xfrm>
          <a:prstGeom prst="rect">
            <a:avLst/>
          </a:prstGeom>
          <a:noFill/>
        </p:spPr>
        <p:txBody>
          <a:bodyPr wrap="square" rtlCol="0" anchor="t">
            <a:spAutoFit/>
          </a:bodyPr>
          <a:p>
            <a:r>
              <a:rPr lang="zh-CN" altLang="en-US" b="1">
                <a:solidFill>
                  <a:srgbClr val="002060"/>
                </a:solidFill>
              </a:rPr>
              <a:t>经典文学人物：</a:t>
            </a:r>
            <a:endParaRPr lang="zh-CN" altLang="en-US" b="1">
              <a:solidFill>
                <a:srgbClr val="002060"/>
              </a:solidFill>
            </a:endParaRPr>
          </a:p>
          <a:p>
            <a:r>
              <a:rPr lang="zh-CN" altLang="en-US" b="1">
                <a:solidFill>
                  <a:srgbClr val="002060"/>
                </a:solidFill>
              </a:rPr>
              <a:t>Tristan and Iseult——特里斯坦和伊索尔特</a:t>
            </a:r>
            <a:endParaRPr lang="zh-CN" altLang="en-US" b="1">
              <a:solidFill>
                <a:srgbClr val="002060"/>
              </a:solidFill>
            </a:endParaRPr>
          </a:p>
          <a:p>
            <a:r>
              <a:rPr lang="en-US" altLang="zh-CN"/>
              <a:t>   </a:t>
            </a:r>
            <a:r>
              <a:rPr lang="zh-CN" altLang="en-US"/>
              <a:t>This is a tragic story of the adulterous love between the Cornish knight Tristan (Tristram) and the Irish princess Iseult (Isolde). It's a legend made popular during the 12th century through French medieval poetry, and inspired by archetypal Celtic legends. It has become an influential romance and tragedy, retold in numerous sources with as many variations.</a:t>
            </a:r>
            <a:endParaRPr lang="zh-CN" altLang="en-US"/>
          </a:p>
          <a:p>
            <a:r>
              <a:rPr lang="en-US" altLang="zh-CN"/>
              <a:t>    </a:t>
            </a:r>
            <a:r>
              <a:rPr lang="zh-CN" altLang="en-US"/>
              <a:t>这是康沃尔骑士特里斯坦与爱尔兰公主伊索特(伊索德)之间的爱情悲剧。这是一个在12世纪通过法国中世纪诗歌流行起来的传说，灵感来自于典型的凯尔特传说。它已经成为一种有影响的浪漫和悲剧，在无数的来源中被重新讲述了许多变化。</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1791335"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Irish music</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pic>
        <p:nvPicPr>
          <p:cNvPr id="3" name="pipe music">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11530" y="3765550"/>
            <a:ext cx="5437505" cy="2767330"/>
          </a:xfrm>
          <a:prstGeom prst="rect">
            <a:avLst/>
          </a:prstGeom>
        </p:spPr>
      </p:pic>
      <p:sp>
        <p:nvSpPr>
          <p:cNvPr id="4" name="文本框 3"/>
          <p:cNvSpPr txBox="1"/>
          <p:nvPr/>
        </p:nvSpPr>
        <p:spPr>
          <a:xfrm>
            <a:off x="6376035" y="4369435"/>
            <a:ext cx="5311775" cy="2030095"/>
          </a:xfrm>
          <a:prstGeom prst="rect">
            <a:avLst/>
          </a:prstGeom>
          <a:noFill/>
        </p:spPr>
        <p:txBody>
          <a:bodyPr wrap="square" rtlCol="0" anchor="t">
            <a:spAutoFit/>
          </a:bodyPr>
          <a:p>
            <a:pPr marL="285750" indent="-285750">
              <a:buFont typeface="Wingdings" panose="05000000000000000000" charset="0"/>
              <a:buChar char="Ø"/>
            </a:pPr>
            <a:r>
              <a:rPr lang="en-US" altLang="zh-CN" b="1">
                <a:solidFill>
                  <a:srgbClr val="C00000"/>
                </a:solidFill>
              </a:rPr>
              <a:t>Pipe music </a:t>
            </a:r>
            <a:endParaRPr lang="en-US" altLang="zh-CN" b="1">
              <a:solidFill>
                <a:srgbClr val="C00000"/>
              </a:solidFill>
            </a:endParaRPr>
          </a:p>
          <a:p>
            <a:pPr marL="285750" indent="-285750"/>
            <a:r>
              <a:rPr lang="en-US" altLang="zh-CN"/>
              <a:t>       </a:t>
            </a:r>
            <a:r>
              <a:rPr lang="zh-CN" altLang="en-US"/>
              <a:t>The</a:t>
            </a:r>
            <a:r>
              <a:rPr lang="en-US" altLang="zh-CN"/>
              <a:t> </a:t>
            </a:r>
            <a:r>
              <a:rPr lang="zh-CN" altLang="en-US"/>
              <a:t>Irish pipe is distinctive.</a:t>
            </a:r>
            <a:r>
              <a:rPr lang="en-US" altLang="zh-CN"/>
              <a:t> </a:t>
            </a:r>
            <a:r>
              <a:rPr lang="zh-CN" altLang="en-US"/>
              <a:t>Unlike the Scottish bagpipe,</a:t>
            </a:r>
            <a:r>
              <a:rPr lang="en-US" altLang="zh-CN"/>
              <a:t> </a:t>
            </a:r>
            <a:r>
              <a:rPr lang="zh-CN" altLang="en-US"/>
              <a:t>which is blown,</a:t>
            </a:r>
            <a:r>
              <a:rPr lang="en-US" altLang="zh-CN"/>
              <a:t> </a:t>
            </a:r>
            <a:r>
              <a:rPr lang="zh-CN" altLang="en-US"/>
              <a:t>the Irish pipe is played by holding the airbag under the arm and pumping it with the elbow.</a:t>
            </a:r>
            <a:r>
              <a:rPr lang="en-US" altLang="zh-CN"/>
              <a:t> </a:t>
            </a:r>
            <a:r>
              <a:rPr lang="zh-CN" altLang="en-US"/>
              <a:t>In tone,</a:t>
            </a:r>
            <a:r>
              <a:rPr lang="en-US" altLang="zh-CN"/>
              <a:t> </a:t>
            </a:r>
            <a:r>
              <a:rPr lang="zh-CN" altLang="en-US"/>
              <a:t>the Irish pipes are quieter and more musical than those of the Scots,</a:t>
            </a:r>
            <a:r>
              <a:rPr lang="en-US" altLang="zh-CN"/>
              <a:t> </a:t>
            </a:r>
            <a:r>
              <a:rPr lang="zh-CN" altLang="en-US"/>
              <a:t>which are employed as war-pipes.</a:t>
            </a:r>
            <a:endParaRPr lang="zh-CN" altLang="en-US"/>
          </a:p>
        </p:txBody>
      </p:sp>
      <p:sp>
        <p:nvSpPr>
          <p:cNvPr id="2" name="文本框 1"/>
          <p:cNvSpPr txBox="1"/>
          <p:nvPr/>
        </p:nvSpPr>
        <p:spPr>
          <a:xfrm>
            <a:off x="573405" y="1082040"/>
            <a:ext cx="5436235" cy="2584450"/>
          </a:xfrm>
          <a:prstGeom prst="rect">
            <a:avLst/>
          </a:prstGeom>
          <a:noFill/>
        </p:spPr>
        <p:txBody>
          <a:bodyPr wrap="square" rtlCol="0" anchor="t">
            <a:spAutoFit/>
          </a:bodyPr>
          <a:p>
            <a:pPr marL="285750" indent="-285750">
              <a:buFont typeface="Wingdings" panose="05000000000000000000" charset="0"/>
              <a:buChar char="Ø"/>
            </a:pPr>
            <a:r>
              <a:rPr lang="en-US" altLang="zh-CN" b="1">
                <a:solidFill>
                  <a:srgbClr val="C00000"/>
                </a:solidFill>
                <a:sym typeface="+mn-ea"/>
              </a:rPr>
              <a:t>S</a:t>
            </a:r>
            <a:r>
              <a:rPr lang="zh-CN" altLang="en-US" b="1">
                <a:solidFill>
                  <a:srgbClr val="C00000"/>
                </a:solidFill>
                <a:sym typeface="+mn-ea"/>
              </a:rPr>
              <a:t>ean nos</a:t>
            </a:r>
            <a:endParaRPr lang="zh-CN" altLang="en-US" b="1">
              <a:solidFill>
                <a:srgbClr val="C00000"/>
              </a:solidFill>
              <a:sym typeface="+mn-ea"/>
            </a:endParaRPr>
          </a:p>
          <a:p>
            <a:pPr marL="285750" indent="-285750"/>
            <a:r>
              <a:rPr lang="en-US" altLang="zh-CN">
                <a:sym typeface="+mn-ea"/>
              </a:rPr>
              <a:t>         </a:t>
            </a:r>
            <a:r>
              <a:rPr lang="zh-CN" altLang="en-US">
                <a:sym typeface="+mn-ea"/>
              </a:rPr>
              <a:t>Like literature</a:t>
            </a:r>
            <a:r>
              <a:rPr lang="en-US">
                <a:sym typeface="+mn-ea"/>
              </a:rPr>
              <a:t>, </a:t>
            </a:r>
            <a:r>
              <a:rPr lang="zh-CN" altLang="en-US">
                <a:sym typeface="+mn-ea"/>
              </a:rPr>
              <a:t>music has its roots in ancient Irish culture.</a:t>
            </a:r>
            <a:r>
              <a:rPr lang="en-US" altLang="zh-CN">
                <a:sym typeface="+mn-ea"/>
              </a:rPr>
              <a:t> </a:t>
            </a:r>
            <a:r>
              <a:rPr lang="zh-CN" altLang="en-US">
                <a:sym typeface="+mn-ea"/>
              </a:rPr>
              <a:t>Perhaps</a:t>
            </a:r>
            <a:r>
              <a:rPr lang="en-US" altLang="zh-CN">
                <a:sym typeface="+mn-ea"/>
              </a:rPr>
              <a:t> </a:t>
            </a:r>
            <a:r>
              <a:rPr lang="zh-CN" altLang="en-US">
                <a:sym typeface="+mn-ea"/>
              </a:rPr>
              <a:t>the oldest form of music is that embodied by the sean nos or</a:t>
            </a:r>
            <a:r>
              <a:rPr lang="en-US" altLang="zh-CN">
                <a:sym typeface="+mn-ea"/>
              </a:rPr>
              <a:t> “</a:t>
            </a:r>
            <a:r>
              <a:rPr lang="zh-CN" altLang="en-US">
                <a:sym typeface="+mn-ea"/>
              </a:rPr>
              <a:t>old style</a:t>
            </a:r>
            <a:r>
              <a:rPr lang="en-US" altLang="zh-CN">
                <a:sym typeface="+mn-ea"/>
              </a:rPr>
              <a:t>” </a:t>
            </a:r>
            <a:r>
              <a:rPr lang="zh-CN" altLang="en-US">
                <a:sym typeface="+mn-ea"/>
              </a:rPr>
              <a:t>of singing.</a:t>
            </a:r>
            <a:r>
              <a:rPr lang="en-US" altLang="zh-CN">
                <a:sym typeface="+mn-ea"/>
              </a:rPr>
              <a:t> </a:t>
            </a:r>
            <a:r>
              <a:rPr lang="zh-CN" altLang="en-US">
                <a:sym typeface="+mn-ea"/>
              </a:rPr>
              <a:t>Traditionally,</a:t>
            </a:r>
            <a:r>
              <a:rPr lang="en-US" altLang="zh-CN">
                <a:sym typeface="+mn-ea"/>
              </a:rPr>
              <a:t> </a:t>
            </a:r>
            <a:r>
              <a:rPr lang="zh-CN" altLang="en-US">
                <a:sym typeface="+mn-ea"/>
              </a:rPr>
              <a:t>sean nos is sung by the unaccompanied voice.</a:t>
            </a:r>
            <a:r>
              <a:rPr lang="en-US" altLang="zh-CN">
                <a:sym typeface="+mn-ea"/>
              </a:rPr>
              <a:t> </a:t>
            </a:r>
            <a:r>
              <a:rPr lang="zh-CN" altLang="en-US">
                <a:sym typeface="+mn-ea"/>
              </a:rPr>
              <a:t>The singer will often close his eyes and hold one hand behind his ear,</a:t>
            </a:r>
            <a:r>
              <a:rPr lang="en-US" altLang="zh-CN">
                <a:sym typeface="+mn-ea"/>
              </a:rPr>
              <a:t> </a:t>
            </a:r>
            <a:r>
              <a:rPr lang="zh-CN" altLang="en-US">
                <a:sym typeface="+mn-ea"/>
              </a:rPr>
              <a:t>to</a:t>
            </a:r>
            <a:r>
              <a:rPr lang="en-US" altLang="zh-CN">
                <a:sym typeface="+mn-ea"/>
              </a:rPr>
              <a:t> </a:t>
            </a:r>
            <a:r>
              <a:rPr lang="zh-CN" altLang="en-US">
                <a:sym typeface="+mn-ea"/>
              </a:rPr>
              <a:t>hear himself better.</a:t>
            </a:r>
            <a:r>
              <a:rPr lang="en-US" altLang="zh-CN">
                <a:sym typeface="+mn-ea"/>
              </a:rPr>
              <a:t> </a:t>
            </a:r>
            <a:r>
              <a:rPr lang="zh-CN" altLang="en-US">
                <a:sym typeface="+mn-ea"/>
              </a:rPr>
              <a:t>The words are always in Irish.</a:t>
            </a:r>
            <a:r>
              <a:rPr lang="en-US" altLang="zh-CN">
                <a:sym typeface="+mn-ea"/>
              </a:rPr>
              <a:t> </a:t>
            </a:r>
            <a:r>
              <a:rPr lang="zh-CN" altLang="en-US">
                <a:sym typeface="+mn-ea"/>
              </a:rPr>
              <a:t>Usually </a:t>
            </a:r>
            <a:r>
              <a:rPr lang="en-US">
                <a:sym typeface="+mn-ea"/>
              </a:rPr>
              <a:t>t</a:t>
            </a:r>
            <a:r>
              <a:rPr lang="zh-CN" altLang="en-US">
                <a:sym typeface="+mn-ea"/>
              </a:rPr>
              <a:t>he last line is spoken,not sung.</a:t>
            </a:r>
            <a:endParaRPr lang="zh-CN" altLang="en-US"/>
          </a:p>
        </p:txBody>
      </p:sp>
      <p:pic>
        <p:nvPicPr>
          <p:cNvPr id="5" name="Sean nos">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6376035" y="663575"/>
            <a:ext cx="5311775" cy="34950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video fullScrn="0">
              <p:cMediaNode>
                <p:cTn id="8" fill="hold" display="1">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1570355"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Irish </a:t>
            </a:r>
            <a:r>
              <a:rPr lang="en-US" altLang="zh-CN" sz="2400" b="1" dirty="0">
                <a:solidFill>
                  <a:schemeClr val="tx1">
                    <a:lumMod val="75000"/>
                    <a:lumOff val="25000"/>
                  </a:schemeClr>
                </a:solidFill>
              </a:rPr>
              <a:t>food</a:t>
            </a:r>
            <a:endParaRPr lang="en-US" altLang="zh-CN"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96900" y="1225550"/>
            <a:ext cx="10912475" cy="2553335"/>
          </a:xfrm>
          <a:prstGeom prst="rect">
            <a:avLst/>
          </a:prstGeom>
          <a:noFill/>
        </p:spPr>
        <p:txBody>
          <a:bodyPr wrap="square" rtlCol="0" anchor="t">
            <a:spAutoFit/>
          </a:bodyPr>
          <a:p>
            <a:r>
              <a:rPr lang="en-US" altLang="zh-CN" sz="2000"/>
              <a:t>    Food in Ireland is fresh, tasty and made with a contemporary twist.</a:t>
            </a:r>
            <a:endParaRPr lang="en-US" altLang="zh-CN" sz="2000"/>
          </a:p>
          <a:p>
            <a:r>
              <a:rPr lang="en-US" altLang="zh-CN" sz="2000"/>
              <a:t>    When it comes to food on the island of Ireland, you need to start at the very beginning. The purity of the natural produce here has made the island one of the most talked-about food destinations in Europe, with an emphasis on artisan </a:t>
            </a:r>
            <a:r>
              <a:rPr lang="en-US" altLang="zh-CN" sz="2000" b="1">
                <a:solidFill>
                  <a:srgbClr val="FF0000"/>
                </a:solidFill>
              </a:rPr>
              <a:t>cheese</a:t>
            </a:r>
            <a:r>
              <a:rPr lang="en-US" altLang="zh-CN" sz="2000"/>
              <a:t>, exceptional </a:t>
            </a:r>
            <a:r>
              <a:rPr lang="en-US" altLang="zh-CN" sz="2000" b="1">
                <a:solidFill>
                  <a:srgbClr val="FF0000"/>
                </a:solidFill>
              </a:rPr>
              <a:t>beef </a:t>
            </a:r>
            <a:r>
              <a:rPr lang="en-US" altLang="zh-CN" sz="2000"/>
              <a:t>and </a:t>
            </a:r>
            <a:r>
              <a:rPr lang="en-US" altLang="zh-CN" sz="2000" b="1">
                <a:solidFill>
                  <a:srgbClr val="FF0000"/>
                </a:solidFill>
              </a:rPr>
              <a:t>lamb</a:t>
            </a:r>
            <a:r>
              <a:rPr lang="en-US" altLang="zh-CN" sz="2000"/>
              <a:t> and fresh-off-the-boat</a:t>
            </a:r>
            <a:r>
              <a:rPr lang="en-US" altLang="zh-CN" sz="2000" b="1">
                <a:solidFill>
                  <a:srgbClr val="FF0000"/>
                </a:solidFill>
              </a:rPr>
              <a:t> seafood</a:t>
            </a:r>
            <a:r>
              <a:rPr lang="en-US" altLang="zh-CN" sz="2000"/>
              <a:t>.</a:t>
            </a:r>
            <a:endParaRPr lang="en-US" altLang="zh-CN" sz="2000"/>
          </a:p>
          <a:p>
            <a:endParaRPr lang="en-US" altLang="zh-CN" sz="2000"/>
          </a:p>
          <a:p>
            <a:endParaRPr lang="en-US" altLang="zh-CN" sz="2000"/>
          </a:p>
          <a:p>
            <a:r>
              <a:rPr lang="en-US" altLang="zh-CN" sz="2000"/>
              <a:t> </a:t>
            </a:r>
            <a:endParaRPr lang="zh-CN" altLang="en-US" sz="2000"/>
          </a:p>
        </p:txBody>
      </p:sp>
      <p:grpSp>
        <p:nvGrpSpPr>
          <p:cNvPr id="7" name="组合 6"/>
          <p:cNvGrpSpPr/>
          <p:nvPr/>
        </p:nvGrpSpPr>
        <p:grpSpPr>
          <a:xfrm>
            <a:off x="520065" y="3081020"/>
            <a:ext cx="2306320" cy="2427707"/>
            <a:chOff x="819" y="4185"/>
            <a:chExt cx="4390" cy="4763"/>
          </a:xfrm>
        </p:grpSpPr>
        <p:pic>
          <p:nvPicPr>
            <p:cNvPr id="101" name="图片 100"/>
            <p:cNvPicPr/>
            <p:nvPr/>
          </p:nvPicPr>
          <p:blipFill>
            <a:blip r:embed="rId1"/>
            <a:srcRect b="66665"/>
            <a:stretch>
              <a:fillRect/>
            </a:stretch>
          </p:blipFill>
          <p:spPr>
            <a:xfrm>
              <a:off x="819" y="4185"/>
              <a:ext cx="4390" cy="4040"/>
            </a:xfrm>
            <a:prstGeom prst="rect">
              <a:avLst/>
            </a:prstGeom>
            <a:noFill/>
            <a:ln w="9525">
              <a:noFill/>
            </a:ln>
          </p:spPr>
        </p:pic>
        <p:sp>
          <p:nvSpPr>
            <p:cNvPr id="6" name="文本框 5"/>
            <p:cNvSpPr txBox="1"/>
            <p:nvPr/>
          </p:nvSpPr>
          <p:spPr>
            <a:xfrm>
              <a:off x="1380" y="8225"/>
              <a:ext cx="3583" cy="723"/>
            </a:xfrm>
            <a:prstGeom prst="rect">
              <a:avLst/>
            </a:prstGeom>
            <a:noFill/>
          </p:spPr>
          <p:txBody>
            <a:bodyPr wrap="square" rtlCol="0">
              <a:spAutoFit/>
            </a:bodyPr>
            <a:p>
              <a:pPr algn="ctr"/>
              <a:r>
                <a:rPr lang="en-US" altLang="zh-CN" b="1"/>
                <a:t>Irish stew</a:t>
              </a:r>
              <a:endParaRPr lang="en-US" altLang="zh-CN" b="1"/>
            </a:p>
          </p:txBody>
        </p:sp>
      </p:grpSp>
      <p:grpSp>
        <p:nvGrpSpPr>
          <p:cNvPr id="9" name="组合 8"/>
          <p:cNvGrpSpPr/>
          <p:nvPr/>
        </p:nvGrpSpPr>
        <p:grpSpPr>
          <a:xfrm>
            <a:off x="2826385" y="3081020"/>
            <a:ext cx="2103755" cy="2460599"/>
            <a:chOff x="5451" y="4185"/>
            <a:chExt cx="4672" cy="4888"/>
          </a:xfrm>
        </p:grpSpPr>
        <p:pic>
          <p:nvPicPr>
            <p:cNvPr id="104" name="图片 103"/>
            <p:cNvPicPr/>
            <p:nvPr/>
          </p:nvPicPr>
          <p:blipFill>
            <a:blip r:embed="rId2"/>
            <a:srcRect l="11556" t="22210" r="11546"/>
            <a:stretch>
              <a:fillRect/>
            </a:stretch>
          </p:blipFill>
          <p:spPr>
            <a:xfrm>
              <a:off x="5451" y="4185"/>
              <a:ext cx="4672" cy="4039"/>
            </a:xfrm>
            <a:prstGeom prst="rect">
              <a:avLst/>
            </a:prstGeom>
            <a:noFill/>
            <a:ln w="9525">
              <a:noFill/>
            </a:ln>
          </p:spPr>
        </p:pic>
        <p:sp>
          <p:nvSpPr>
            <p:cNvPr id="8" name="文本框 7"/>
            <p:cNvSpPr txBox="1"/>
            <p:nvPr/>
          </p:nvSpPr>
          <p:spPr>
            <a:xfrm>
              <a:off x="5995" y="8341"/>
              <a:ext cx="3583" cy="732"/>
            </a:xfrm>
            <a:prstGeom prst="rect">
              <a:avLst/>
            </a:prstGeom>
            <a:noFill/>
          </p:spPr>
          <p:txBody>
            <a:bodyPr wrap="square" rtlCol="0">
              <a:spAutoFit/>
            </a:bodyPr>
            <a:p>
              <a:pPr algn="ctr"/>
              <a:r>
                <a:rPr lang="en-US" altLang="zh-CN" b="1"/>
                <a:t>Irish steak</a:t>
              </a:r>
              <a:endParaRPr lang="en-US" altLang="zh-CN" b="1"/>
            </a:p>
          </p:txBody>
        </p:sp>
      </p:grpSp>
      <p:grpSp>
        <p:nvGrpSpPr>
          <p:cNvPr id="13" name="组合 12"/>
          <p:cNvGrpSpPr/>
          <p:nvPr/>
        </p:nvGrpSpPr>
        <p:grpSpPr>
          <a:xfrm>
            <a:off x="4915535" y="3085465"/>
            <a:ext cx="2139950" cy="2423160"/>
            <a:chOff x="7741" y="4859"/>
            <a:chExt cx="3370" cy="3816"/>
          </a:xfrm>
        </p:grpSpPr>
        <p:pic>
          <p:nvPicPr>
            <p:cNvPr id="105" name="图片 104"/>
            <p:cNvPicPr/>
            <p:nvPr/>
          </p:nvPicPr>
          <p:blipFill>
            <a:blip r:embed="rId3"/>
            <a:stretch>
              <a:fillRect/>
            </a:stretch>
          </p:blipFill>
          <p:spPr>
            <a:xfrm>
              <a:off x="7741" y="4859"/>
              <a:ext cx="3370" cy="3195"/>
            </a:xfrm>
            <a:prstGeom prst="rect">
              <a:avLst/>
            </a:prstGeom>
            <a:noFill/>
            <a:ln w="9525">
              <a:noFill/>
            </a:ln>
          </p:spPr>
        </p:pic>
        <p:sp>
          <p:nvSpPr>
            <p:cNvPr id="10" name="文本框 9"/>
            <p:cNvSpPr txBox="1"/>
            <p:nvPr/>
          </p:nvSpPr>
          <p:spPr>
            <a:xfrm>
              <a:off x="8269" y="8095"/>
              <a:ext cx="2541" cy="580"/>
            </a:xfrm>
            <a:prstGeom prst="rect">
              <a:avLst/>
            </a:prstGeom>
            <a:noFill/>
          </p:spPr>
          <p:txBody>
            <a:bodyPr wrap="square" rtlCol="0">
              <a:spAutoFit/>
            </a:bodyPr>
            <a:p>
              <a:pPr algn="ctr"/>
              <a:r>
                <a:rPr lang="en-US" altLang="zh-CN" b="1"/>
                <a:t>oyster</a:t>
              </a:r>
              <a:endParaRPr lang="en-US" altLang="zh-CN" b="1"/>
            </a:p>
          </p:txBody>
        </p:sp>
      </p:grpSp>
      <p:grpSp>
        <p:nvGrpSpPr>
          <p:cNvPr id="14" name="组合 13"/>
          <p:cNvGrpSpPr/>
          <p:nvPr/>
        </p:nvGrpSpPr>
        <p:grpSpPr>
          <a:xfrm>
            <a:off x="7055485" y="3085465"/>
            <a:ext cx="2151380" cy="2423160"/>
            <a:chOff x="11111" y="4859"/>
            <a:chExt cx="3388" cy="3816"/>
          </a:xfrm>
        </p:grpSpPr>
        <p:pic>
          <p:nvPicPr>
            <p:cNvPr id="106" name="图片 105"/>
            <p:cNvPicPr/>
            <p:nvPr/>
          </p:nvPicPr>
          <p:blipFill>
            <a:blip r:embed="rId4"/>
            <a:stretch>
              <a:fillRect/>
            </a:stretch>
          </p:blipFill>
          <p:spPr>
            <a:xfrm>
              <a:off x="11111" y="4859"/>
              <a:ext cx="3389" cy="3195"/>
            </a:xfrm>
            <a:prstGeom prst="rect">
              <a:avLst/>
            </a:prstGeom>
            <a:noFill/>
            <a:ln w="9525">
              <a:noFill/>
            </a:ln>
          </p:spPr>
        </p:pic>
        <p:sp>
          <p:nvSpPr>
            <p:cNvPr id="11" name="文本框 10"/>
            <p:cNvSpPr txBox="1"/>
            <p:nvPr/>
          </p:nvSpPr>
          <p:spPr>
            <a:xfrm>
              <a:off x="11535" y="8095"/>
              <a:ext cx="2541" cy="580"/>
            </a:xfrm>
            <a:prstGeom prst="rect">
              <a:avLst/>
            </a:prstGeom>
            <a:noFill/>
          </p:spPr>
          <p:txBody>
            <a:bodyPr wrap="square" rtlCol="0">
              <a:spAutoFit/>
            </a:bodyPr>
            <a:p>
              <a:pPr algn="ctr"/>
              <a:r>
                <a:rPr lang="en-US" altLang="zh-CN" b="1"/>
                <a:t>lobster</a:t>
              </a:r>
              <a:endParaRPr lang="en-US" altLang="zh-CN" b="1"/>
            </a:p>
          </p:txBody>
        </p:sp>
      </p:grpSp>
      <p:grpSp>
        <p:nvGrpSpPr>
          <p:cNvPr id="15" name="组合 14"/>
          <p:cNvGrpSpPr/>
          <p:nvPr/>
        </p:nvGrpSpPr>
        <p:grpSpPr>
          <a:xfrm>
            <a:off x="9207500" y="3085465"/>
            <a:ext cx="2338070" cy="2423160"/>
            <a:chOff x="14500" y="4859"/>
            <a:chExt cx="3682" cy="3816"/>
          </a:xfrm>
        </p:grpSpPr>
        <p:pic>
          <p:nvPicPr>
            <p:cNvPr id="100" name="图片 99"/>
            <p:cNvPicPr/>
            <p:nvPr/>
          </p:nvPicPr>
          <p:blipFill>
            <a:blip r:embed="rId5"/>
            <a:stretch>
              <a:fillRect/>
            </a:stretch>
          </p:blipFill>
          <p:spPr>
            <a:xfrm>
              <a:off x="14500" y="4859"/>
              <a:ext cx="3683" cy="3195"/>
            </a:xfrm>
            <a:prstGeom prst="rect">
              <a:avLst/>
            </a:prstGeom>
            <a:noFill/>
            <a:ln w="9525">
              <a:noFill/>
            </a:ln>
          </p:spPr>
        </p:pic>
        <p:sp>
          <p:nvSpPr>
            <p:cNvPr id="12" name="文本框 11"/>
            <p:cNvSpPr txBox="1"/>
            <p:nvPr/>
          </p:nvSpPr>
          <p:spPr>
            <a:xfrm>
              <a:off x="15071" y="8095"/>
              <a:ext cx="2541" cy="580"/>
            </a:xfrm>
            <a:prstGeom prst="rect">
              <a:avLst/>
            </a:prstGeom>
            <a:noFill/>
          </p:spPr>
          <p:txBody>
            <a:bodyPr wrap="square" rtlCol="0">
              <a:spAutoFit/>
            </a:bodyPr>
            <a:p>
              <a:pPr algn="ctr"/>
              <a:r>
                <a:rPr lang="en-US" altLang="zh-CN" b="1"/>
                <a:t>scone</a:t>
              </a:r>
              <a:endParaRPr lang="en-US" altLang="zh-CN" b="1"/>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on-target_68291"/>
          <p:cNvSpPr>
            <a:spLocks noChangeAspect="1"/>
          </p:cNvSpPr>
          <p:nvPr/>
        </p:nvSpPr>
        <p:spPr bwMode="auto">
          <a:xfrm>
            <a:off x="431218" y="322594"/>
            <a:ext cx="609685" cy="609685"/>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EE1F27"/>
          </a:solidFill>
          <a:ln>
            <a:noFill/>
          </a:ln>
        </p:spPr>
      </p:sp>
      <p:sp>
        <p:nvSpPr>
          <p:cNvPr id="29" name="文本框 28"/>
          <p:cNvSpPr txBox="1"/>
          <p:nvPr/>
        </p:nvSpPr>
        <p:spPr>
          <a:xfrm>
            <a:off x="1128408" y="397128"/>
            <a:ext cx="2044700" cy="460375"/>
          </a:xfrm>
          <a:prstGeom prst="rect">
            <a:avLst/>
          </a:prstGeom>
          <a:noFill/>
        </p:spPr>
        <p:txBody>
          <a:bodyPr wrap="none" rtlCol="0">
            <a:spAutoFit/>
          </a:bodyPr>
          <a:lstStyle/>
          <a:p>
            <a:pPr algn="l"/>
            <a:r>
              <a:rPr lang="zh-CN" altLang="en-US" sz="2400" b="1" dirty="0">
                <a:solidFill>
                  <a:schemeClr val="tx1">
                    <a:lumMod val="75000"/>
                    <a:lumOff val="25000"/>
                  </a:schemeClr>
                </a:solidFill>
              </a:rPr>
              <a:t>Dublin都柏林</a:t>
            </a:r>
            <a:endParaRPr lang="zh-CN" altLang="en-US" sz="2400" b="1" dirty="0">
              <a:solidFill>
                <a:schemeClr val="tx1">
                  <a:lumMod val="75000"/>
                  <a:lumOff val="25000"/>
                </a:schemeClr>
              </a:solidFill>
            </a:endParaRPr>
          </a:p>
        </p:txBody>
      </p:sp>
      <p:cxnSp>
        <p:nvCxnSpPr>
          <p:cNvPr id="31" name="直接连接符 30"/>
          <p:cNvCxnSpPr/>
          <p:nvPr/>
        </p:nvCxnSpPr>
        <p:spPr>
          <a:xfrm>
            <a:off x="1128408" y="446270"/>
            <a:ext cx="0" cy="381787"/>
          </a:xfrm>
          <a:prstGeom prst="line">
            <a:avLst/>
          </a:prstGeom>
          <a:ln w="19050" cap="rnd">
            <a:solidFill>
              <a:srgbClr val="EE1F27"/>
            </a:solidFill>
            <a:roun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6502400" y="546735"/>
            <a:ext cx="4935220" cy="2961005"/>
          </a:xfrm>
          <a:prstGeom prst="rect">
            <a:avLst/>
          </a:prstGeom>
        </p:spPr>
      </p:pic>
      <p:sp>
        <p:nvSpPr>
          <p:cNvPr id="4" name="文本框 3"/>
          <p:cNvSpPr txBox="1"/>
          <p:nvPr/>
        </p:nvSpPr>
        <p:spPr>
          <a:xfrm>
            <a:off x="736600" y="1207135"/>
            <a:ext cx="5572760" cy="1938020"/>
          </a:xfrm>
          <a:prstGeom prst="rect">
            <a:avLst/>
          </a:prstGeom>
          <a:noFill/>
        </p:spPr>
        <p:txBody>
          <a:bodyPr wrap="square" rtlCol="0" anchor="t">
            <a:spAutoFit/>
          </a:bodyPr>
          <a:p>
            <a:r>
              <a:rPr lang="en-US" altLang="zh-CN" sz="2000"/>
              <a:t>    </a:t>
            </a:r>
            <a:r>
              <a:rPr lang="zh-CN" altLang="en-US" sz="2000"/>
              <a:t>Liffey river</a:t>
            </a:r>
            <a:r>
              <a:rPr lang="en-US" altLang="zh-CN" sz="2000"/>
              <a:t> (</a:t>
            </a:r>
            <a:r>
              <a:rPr lang="zh-CN" altLang="en-US" sz="2000">
                <a:sym typeface="+mn-ea"/>
              </a:rPr>
              <a:t>利菲河</a:t>
            </a:r>
            <a:r>
              <a:rPr lang="en-US" altLang="zh-CN" sz="2000"/>
              <a:t>)</a:t>
            </a:r>
            <a:r>
              <a:rPr lang="zh-CN" altLang="en-US" sz="2000"/>
              <a:t> quietly across the city of Dublin, is the lifeline of the city, flowing time situation. Liffey river is always the stream never stops flowing visitors. North of the river, there is a typical white Rome building, is the government building.</a:t>
            </a:r>
            <a:endParaRPr lang="zh-CN" altLang="en-US" sz="2000"/>
          </a:p>
        </p:txBody>
      </p:sp>
      <p:sp>
        <p:nvSpPr>
          <p:cNvPr id="5" name="文本框 4"/>
          <p:cNvSpPr txBox="1"/>
          <p:nvPr/>
        </p:nvSpPr>
        <p:spPr>
          <a:xfrm>
            <a:off x="7308215" y="3853180"/>
            <a:ext cx="4404995" cy="2584450"/>
          </a:xfrm>
          <a:prstGeom prst="rect">
            <a:avLst/>
          </a:prstGeom>
          <a:noFill/>
        </p:spPr>
        <p:txBody>
          <a:bodyPr wrap="square" rtlCol="0" anchor="t">
            <a:spAutoFit/>
          </a:bodyPr>
          <a:p>
            <a:r>
              <a:rPr lang="en-US" altLang="zh-CN"/>
              <a:t>    </a:t>
            </a:r>
            <a:r>
              <a:rPr lang="zh-CN" altLang="en-US"/>
              <a:t>在都柏林当然还要做的一件事情就是去参观一下健力士啤酒中心(GUINNESS HOPSTORE),并顺便品尝一杯闻名的健力士黑啤。</a:t>
            </a:r>
            <a:r>
              <a:rPr lang="en-US" altLang="zh-CN"/>
              <a:t>    </a:t>
            </a:r>
            <a:endParaRPr lang="en-US" altLang="zh-CN"/>
          </a:p>
          <a:p>
            <a:r>
              <a:rPr lang="en-US" altLang="zh-CN"/>
              <a:t>    </a:t>
            </a:r>
            <a:r>
              <a:rPr lang="zh-CN" altLang="en-US"/>
              <a:t>爱尔兰有很多美酒，黑啤Guinness，果酒Bulmers，甜酒Baileys，威士忌Jameson等等。Irish Pub也是散布在全世界。喝酒是一种放松也是一种社交，也像是爱尔兰人根生蒂固的一种生活方式。 </a:t>
            </a:r>
            <a:endParaRPr lang="zh-CN" altLang="en-US"/>
          </a:p>
        </p:txBody>
      </p:sp>
      <p:pic>
        <p:nvPicPr>
          <p:cNvPr id="102" name="图片 101"/>
          <p:cNvPicPr/>
          <p:nvPr/>
        </p:nvPicPr>
        <p:blipFill>
          <a:blip r:embed="rId2"/>
          <a:stretch>
            <a:fillRect/>
          </a:stretch>
        </p:blipFill>
        <p:spPr>
          <a:xfrm>
            <a:off x="736600" y="3685540"/>
            <a:ext cx="3015615" cy="2919730"/>
          </a:xfrm>
          <a:prstGeom prst="rect">
            <a:avLst/>
          </a:prstGeom>
          <a:noFill/>
          <a:ln w="9525">
            <a:noFill/>
          </a:ln>
        </p:spPr>
      </p:pic>
      <p:pic>
        <p:nvPicPr>
          <p:cNvPr id="11" name="图片 10"/>
          <p:cNvPicPr/>
          <p:nvPr/>
        </p:nvPicPr>
        <p:blipFill>
          <a:blip r:embed="rId3"/>
          <a:stretch>
            <a:fillRect/>
          </a:stretch>
        </p:blipFill>
        <p:spPr>
          <a:xfrm>
            <a:off x="3804285" y="3747770"/>
            <a:ext cx="3406140" cy="28733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2"/>
                                        </p:tgtEl>
                                      </p:cBhvr>
                                    </p:animEffect>
                                    <p:set>
                                      <p:cBhvr>
                                        <p:cTn id="12" dur="1" fill="hold">
                                          <p:stCondLst>
                                            <p:cond delay="499"/>
                                          </p:stCondLst>
                                        </p:cTn>
                                        <p:tgtEl>
                                          <p:spTgt spid="1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70409214356"/>
  <p:tag name="MH_LIBRARY" val="GRAPHIC"/>
  <p:tag name="MH_ORDER" val="Text Placeholder 3"/>
</p:tagLst>
</file>

<file path=ppt/tags/tag10.xml><?xml version="1.0" encoding="utf-8"?>
<p:tagLst xmlns:p="http://schemas.openxmlformats.org/presentationml/2006/main">
  <p:tag name="MH" val="20170409214356"/>
  <p:tag name="MH_LIBRARY" val="GRAPHIC"/>
  <p:tag name="MH_ORDER" val="Straight Connector 13"/>
</p:tagLst>
</file>

<file path=ppt/tags/tag11.xml><?xml version="1.0" encoding="utf-8"?>
<p:tagLst xmlns:p="http://schemas.openxmlformats.org/presentationml/2006/main">
  <p:tag name="MH" val="20170409214356"/>
  <p:tag name="MH_LIBRARY" val="GRAPHIC"/>
  <p:tag name="MH_ORDER" val="文本框 16"/>
</p:tagLst>
</file>

<file path=ppt/tags/tag12.xml><?xml version="1.0" encoding="utf-8"?>
<p:tagLst xmlns:p="http://schemas.openxmlformats.org/presentationml/2006/main">
  <p:tag name="MH" val="20170409214356"/>
  <p:tag name="MH_LIBRARY" val="GRAPHIC"/>
  <p:tag name="MH_ORDER" val="Isosceles Triangle 18"/>
</p:tagLst>
</file>

<file path=ppt/tags/tag13.xml><?xml version="1.0" encoding="utf-8"?>
<p:tagLst xmlns:p="http://schemas.openxmlformats.org/presentationml/2006/main">
  <p:tag name="MH" val="20170409214356"/>
  <p:tag name="MH_LIBRARY" val="GRAPHIC"/>
  <p:tag name="MH_ORDER" val="Isosceles Triangle 20"/>
</p:tagLst>
</file>

<file path=ppt/tags/tag14.xml><?xml version="1.0" encoding="utf-8"?>
<p:tagLst xmlns:p="http://schemas.openxmlformats.org/presentationml/2006/main">
  <p:tag name="MH" val="20170409214356"/>
  <p:tag name="MH_LIBRARY" val="GRAPHIC"/>
  <p:tag name="MH_ORDER" val="Isosceles Triangle 21"/>
</p:tagLst>
</file>

<file path=ppt/tags/tag15.xml><?xml version="1.0" encoding="utf-8"?>
<p:tagLst xmlns:p="http://schemas.openxmlformats.org/presentationml/2006/main">
  <p:tag name="MH" val="20170409214356"/>
  <p:tag name="MH_LIBRARY" val="GRAPHIC"/>
  <p:tag name="MH_ORDER" val="Isosceles Triangle 22"/>
</p:tagLst>
</file>

<file path=ppt/tags/tag16.xml><?xml version="1.0" encoding="utf-8"?>
<p:tagLst xmlns:p="http://schemas.openxmlformats.org/presentationml/2006/main">
  <p:tag name="MH" val="20170409214356"/>
  <p:tag name="MH_LIBRARY" val="GRAPHIC"/>
  <p:tag name="MH_ORDER" val="Oval 23"/>
</p:tagLst>
</file>

<file path=ppt/tags/tag17.xml><?xml version="1.0" encoding="utf-8"?>
<p:tagLst xmlns:p="http://schemas.openxmlformats.org/presentationml/2006/main">
  <p:tag name="MH" val="20170409214356"/>
  <p:tag name="MH_LIBRARY" val="GRAPHIC"/>
  <p:tag name="MH_ORDER" val="Oval 24"/>
</p:tagLst>
</file>

<file path=ppt/tags/tag18.xml><?xml version="1.0" encoding="utf-8"?>
<p:tagLst xmlns:p="http://schemas.openxmlformats.org/presentationml/2006/main">
  <p:tag name="MH" val="20170409214356"/>
  <p:tag name="MH_LIBRARY" val="GRAPHIC"/>
  <p:tag name="MH_ORDER" val="Oval 25"/>
</p:tagLst>
</file>

<file path=ppt/tags/tag19.xml><?xml version="1.0" encoding="utf-8"?>
<p:tagLst xmlns:p="http://schemas.openxmlformats.org/presentationml/2006/main">
  <p:tag name="MH" val="20170409214356"/>
  <p:tag name="MH_LIBRARY" val="GRAPHIC"/>
  <p:tag name="MH_ORDER" val="Isosceles Triangle 26"/>
</p:tagLst>
</file>

<file path=ppt/tags/tag2.xml><?xml version="1.0" encoding="utf-8"?>
<p:tagLst xmlns:p="http://schemas.openxmlformats.org/presentationml/2006/main">
  <p:tag name="MH" val="20170409214356"/>
  <p:tag name="MH_LIBRARY" val="GRAPHIC"/>
  <p:tag name="MH_ORDER" val="TextBox 17"/>
</p:tagLst>
</file>

<file path=ppt/tags/tag20.xml><?xml version="1.0" encoding="utf-8"?>
<p:tagLst xmlns:p="http://schemas.openxmlformats.org/presentationml/2006/main">
  <p:tag name="MH" val="20170409214356"/>
  <p:tag name="MH_LIBRARY" val="GRAPHIC"/>
  <p:tag name="MH_ORDER" val="Isosceles Triangle 27"/>
</p:tagLst>
</file>

<file path=ppt/tags/tag21.xml><?xml version="1.0" encoding="utf-8"?>
<p:tagLst xmlns:p="http://schemas.openxmlformats.org/presentationml/2006/main">
  <p:tag name="KSO_WM_MEDIACOVER_FLAG" val="1"/>
  <p:tag name="KSO_WM_UNIT_MEDIACOVER_BTN_STATE" val="1"/>
  <p:tag name="KSO_WM_UNIT_MEDIACOVER_BTNRECT" val="4077*1974*408*40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2.xml><?xml version="1.0" encoding="utf-8"?>
<p:tagLst xmlns:p="http://schemas.openxmlformats.org/presentationml/2006/main">
  <p:tag name="KSO_WM_MEDIACOVER_FLAG" val="1"/>
  <p:tag name="KSO_WM_UNIT_MEDIACOVER_BTN_STATE" val="1"/>
  <p:tag name="KSO_WM_UNIT_MEDIACOVER_BTNRECT" val="0*0*0*0"/>
</p:tagLst>
</file>

<file path=ppt/tags/tag23.xml><?xml version="1.0" encoding="utf-8"?>
<p:tagLst xmlns:p="http://schemas.openxmlformats.org/presentationml/2006/main">
  <p:tag name="MH" val="20170409214356"/>
  <p:tag name="MH_LIBRARY" val="GRAPHIC"/>
  <p:tag name="MH_ORDER" val="Text Placeholder 3"/>
</p:tagLst>
</file>

<file path=ppt/tags/tag24.xml><?xml version="1.0" encoding="utf-8"?>
<p:tagLst xmlns:p="http://schemas.openxmlformats.org/presentationml/2006/main">
  <p:tag name="MH" val="20170409214356"/>
  <p:tag name="MH_LIBRARY" val="GRAPHIC"/>
  <p:tag name="MH_ORDER" val="TextBox 17"/>
</p:tagLst>
</file>

<file path=ppt/tags/tag25.xml><?xml version="1.0" encoding="utf-8"?>
<p:tagLst xmlns:p="http://schemas.openxmlformats.org/presentationml/2006/main">
  <p:tag name="MH" val="20170409214356"/>
  <p:tag name="MH_LIBRARY" val="GRAPHIC"/>
  <p:tag name="MH_ORDER" val="Isosceles Triangle 18"/>
</p:tagLst>
</file>

<file path=ppt/tags/tag26.xml><?xml version="1.0" encoding="utf-8"?>
<p:tagLst xmlns:p="http://schemas.openxmlformats.org/presentationml/2006/main">
  <p:tag name="MH" val="20170409214356"/>
  <p:tag name="MH_LIBRARY" val="GRAPHIC"/>
  <p:tag name="MH_ORDER" val="Isosceles Triangle 20"/>
</p:tagLst>
</file>

<file path=ppt/tags/tag27.xml><?xml version="1.0" encoding="utf-8"?>
<p:tagLst xmlns:p="http://schemas.openxmlformats.org/presentationml/2006/main">
  <p:tag name="MH" val="20170409214356"/>
  <p:tag name="MH_LIBRARY" val="GRAPHIC"/>
  <p:tag name="MH_ORDER" val="Oval 23"/>
</p:tagLst>
</file>

<file path=ppt/tags/tag28.xml><?xml version="1.0" encoding="utf-8"?>
<p:tagLst xmlns:p="http://schemas.openxmlformats.org/presentationml/2006/main">
  <p:tag name="MH" val="20170409214356"/>
  <p:tag name="MH_LIBRARY" val="GRAPHIC"/>
  <p:tag name="MH_ORDER" val="Oval 24"/>
</p:tagLst>
</file>

<file path=ppt/tags/tag29.xml><?xml version="1.0" encoding="utf-8"?>
<p:tagLst xmlns:p="http://schemas.openxmlformats.org/presentationml/2006/main">
  <p:tag name="MH" val="20170409214356"/>
  <p:tag name="MH_LIBRARY" val="GRAPHIC"/>
  <p:tag name="MH_ORDER" val="Oval 25"/>
</p:tagLst>
</file>

<file path=ppt/tags/tag3.xml><?xml version="1.0" encoding="utf-8"?>
<p:tagLst xmlns:p="http://schemas.openxmlformats.org/presentationml/2006/main">
  <p:tag name="MH" val="20170409214356"/>
  <p:tag name="MH_LIBRARY" val="GRAPHIC"/>
  <p:tag name="MH_ORDER" val="Isosceles Triangle 18"/>
</p:tagLst>
</file>

<file path=ppt/tags/tag30.xml><?xml version="1.0" encoding="utf-8"?>
<p:tagLst xmlns:p="http://schemas.openxmlformats.org/presentationml/2006/main">
  <p:tag name="MH" val="20170409214356"/>
  <p:tag name="MH_LIBRARY" val="GRAPHIC"/>
  <p:tag name="MH_ORDER" val="Isosceles Triangle 26"/>
</p:tagLst>
</file>

<file path=ppt/tags/tag31.xml><?xml version="1.0" encoding="utf-8"?>
<p:tagLst xmlns:p="http://schemas.openxmlformats.org/presentationml/2006/main">
  <p:tag name="MH" val="20170409214356"/>
  <p:tag name="MH_LIBRARY" val="GRAPHIC"/>
  <p:tag name="MH_ORDER" val="Isosceles Triangle 27"/>
</p:tagLst>
</file>

<file path=ppt/tags/tag32.xml><?xml version="1.0" encoding="utf-8"?>
<p:tagLst xmlns:p="http://schemas.openxmlformats.org/presentationml/2006/main">
  <p:tag name="MH" val="20170409214356"/>
  <p:tag name="MH_LIBRARY" val="GRAPHIC"/>
  <p:tag name="MH_ORDER" val="Straight Connector 13"/>
</p:tagLst>
</file>

<file path=ppt/tags/tag33.xml><?xml version="1.0" encoding="utf-8"?>
<p:tagLst xmlns:p="http://schemas.openxmlformats.org/presentationml/2006/main">
  <p:tag name="MH" val="20170409214356"/>
  <p:tag name="MH_LIBRARY" val="GRAPHIC"/>
  <p:tag name="MH_ORDER" val="文本框 16"/>
</p:tagLst>
</file>

<file path=ppt/tags/tag34.xml><?xml version="1.0" encoding="utf-8"?>
<p:tagLst xmlns:p="http://schemas.openxmlformats.org/presentationml/2006/main">
  <p:tag name="MH" val="20170409214356"/>
  <p:tag name="MH_LIBRARY" val="GRAPHIC"/>
  <p:tag name="MH_ORDER" val="Isosceles Triangle 18"/>
</p:tagLst>
</file>

<file path=ppt/tags/tag35.xml><?xml version="1.0" encoding="utf-8"?>
<p:tagLst xmlns:p="http://schemas.openxmlformats.org/presentationml/2006/main">
  <p:tag name="MH" val="20170409214356"/>
  <p:tag name="MH_LIBRARY" val="GRAPHIC"/>
  <p:tag name="MH_ORDER" val="Isosceles Triangle 20"/>
</p:tagLst>
</file>

<file path=ppt/tags/tag36.xml><?xml version="1.0" encoding="utf-8"?>
<p:tagLst xmlns:p="http://schemas.openxmlformats.org/presentationml/2006/main">
  <p:tag name="MH" val="20170409214356"/>
  <p:tag name="MH_LIBRARY" val="GRAPHIC"/>
  <p:tag name="MH_ORDER" val="Isosceles Triangle 21"/>
</p:tagLst>
</file>

<file path=ppt/tags/tag37.xml><?xml version="1.0" encoding="utf-8"?>
<p:tagLst xmlns:p="http://schemas.openxmlformats.org/presentationml/2006/main">
  <p:tag name="MH" val="20170409214356"/>
  <p:tag name="MH_LIBRARY" val="GRAPHIC"/>
  <p:tag name="MH_ORDER" val="Isosceles Triangle 22"/>
</p:tagLst>
</file>

<file path=ppt/tags/tag38.xml><?xml version="1.0" encoding="utf-8"?>
<p:tagLst xmlns:p="http://schemas.openxmlformats.org/presentationml/2006/main">
  <p:tag name="MH" val="20170409214356"/>
  <p:tag name="MH_LIBRARY" val="GRAPHIC"/>
  <p:tag name="MH_ORDER" val="Oval 23"/>
</p:tagLst>
</file>

<file path=ppt/tags/tag39.xml><?xml version="1.0" encoding="utf-8"?>
<p:tagLst xmlns:p="http://schemas.openxmlformats.org/presentationml/2006/main">
  <p:tag name="MH" val="20170409214356"/>
  <p:tag name="MH_LIBRARY" val="GRAPHIC"/>
  <p:tag name="MH_ORDER" val="Oval 24"/>
</p:tagLst>
</file>

<file path=ppt/tags/tag4.xml><?xml version="1.0" encoding="utf-8"?>
<p:tagLst xmlns:p="http://schemas.openxmlformats.org/presentationml/2006/main">
  <p:tag name="MH" val="20170409214356"/>
  <p:tag name="MH_LIBRARY" val="GRAPHIC"/>
  <p:tag name="MH_ORDER" val="Isosceles Triangle 20"/>
</p:tagLst>
</file>

<file path=ppt/tags/tag40.xml><?xml version="1.0" encoding="utf-8"?>
<p:tagLst xmlns:p="http://schemas.openxmlformats.org/presentationml/2006/main">
  <p:tag name="MH" val="20170409214356"/>
  <p:tag name="MH_LIBRARY" val="GRAPHIC"/>
  <p:tag name="MH_ORDER" val="Oval 25"/>
</p:tagLst>
</file>

<file path=ppt/tags/tag41.xml><?xml version="1.0" encoding="utf-8"?>
<p:tagLst xmlns:p="http://schemas.openxmlformats.org/presentationml/2006/main">
  <p:tag name="MH" val="20170409214356"/>
  <p:tag name="MH_LIBRARY" val="GRAPHIC"/>
  <p:tag name="MH_ORDER" val="Isosceles Triangle 26"/>
</p:tagLst>
</file>

<file path=ppt/tags/tag42.xml><?xml version="1.0" encoding="utf-8"?>
<p:tagLst xmlns:p="http://schemas.openxmlformats.org/presentationml/2006/main">
  <p:tag name="MH" val="20170409214356"/>
  <p:tag name="MH_LIBRARY" val="GRAPHIC"/>
  <p:tag name="MH_ORDER" val="Isosceles Triangle 27"/>
</p:tagLst>
</file>

<file path=ppt/tags/tag43.xml><?xml version="1.0" encoding="utf-8"?>
<p:tagLst xmlns:p="http://schemas.openxmlformats.org/presentationml/2006/main">
  <p:tag name="KSO_WM_UNIT_PLACING_PICTURE_USER_VIEWPORT" val="{&quot;height&quot;:7615,&quot;width&quot;:5452}"/>
</p:tagLst>
</file>

<file path=ppt/tags/tag44.xml><?xml version="1.0" encoding="utf-8"?>
<p:tagLst xmlns:p="http://schemas.openxmlformats.org/presentationml/2006/main">
  <p:tag name="MH" val="20170409214356"/>
  <p:tag name="MH_LIBRARY" val="GRAPHIC"/>
  <p:tag name="MH_ORDER" val="Text Placeholder 3"/>
</p:tagLst>
</file>

<file path=ppt/tags/tag45.xml><?xml version="1.0" encoding="utf-8"?>
<p:tagLst xmlns:p="http://schemas.openxmlformats.org/presentationml/2006/main">
  <p:tag name="MH" val="20170409214356"/>
  <p:tag name="MH_LIBRARY" val="GRAPHIC"/>
  <p:tag name="MH_ORDER" val="TextBox 17"/>
</p:tagLst>
</file>

<file path=ppt/tags/tag46.xml><?xml version="1.0" encoding="utf-8"?>
<p:tagLst xmlns:p="http://schemas.openxmlformats.org/presentationml/2006/main">
  <p:tag name="MH" val="20170409214356"/>
  <p:tag name="MH_LIBRARY" val="GRAPHIC"/>
  <p:tag name="MH_ORDER" val="Isosceles Triangle 18"/>
</p:tagLst>
</file>

<file path=ppt/tags/tag47.xml><?xml version="1.0" encoding="utf-8"?>
<p:tagLst xmlns:p="http://schemas.openxmlformats.org/presentationml/2006/main">
  <p:tag name="MH" val="20170409214356"/>
  <p:tag name="MH_LIBRARY" val="GRAPHIC"/>
  <p:tag name="MH_ORDER" val="Isosceles Triangle 20"/>
</p:tagLst>
</file>

<file path=ppt/tags/tag48.xml><?xml version="1.0" encoding="utf-8"?>
<p:tagLst xmlns:p="http://schemas.openxmlformats.org/presentationml/2006/main">
  <p:tag name="MH" val="20170409214356"/>
  <p:tag name="MH_LIBRARY" val="GRAPHIC"/>
  <p:tag name="MH_ORDER" val="Oval 23"/>
</p:tagLst>
</file>

<file path=ppt/tags/tag49.xml><?xml version="1.0" encoding="utf-8"?>
<p:tagLst xmlns:p="http://schemas.openxmlformats.org/presentationml/2006/main">
  <p:tag name="MH" val="20170409214356"/>
  <p:tag name="MH_LIBRARY" val="GRAPHIC"/>
  <p:tag name="MH_ORDER" val="Oval 24"/>
</p:tagLst>
</file>

<file path=ppt/tags/tag5.xml><?xml version="1.0" encoding="utf-8"?>
<p:tagLst xmlns:p="http://schemas.openxmlformats.org/presentationml/2006/main">
  <p:tag name="MH" val="20170409214356"/>
  <p:tag name="MH_LIBRARY" val="GRAPHIC"/>
  <p:tag name="MH_ORDER" val="Oval 23"/>
</p:tagLst>
</file>

<file path=ppt/tags/tag50.xml><?xml version="1.0" encoding="utf-8"?>
<p:tagLst xmlns:p="http://schemas.openxmlformats.org/presentationml/2006/main">
  <p:tag name="MH" val="20170409214356"/>
  <p:tag name="MH_LIBRARY" val="GRAPHIC"/>
  <p:tag name="MH_ORDER" val="Oval 25"/>
</p:tagLst>
</file>

<file path=ppt/tags/tag51.xml><?xml version="1.0" encoding="utf-8"?>
<p:tagLst xmlns:p="http://schemas.openxmlformats.org/presentationml/2006/main">
  <p:tag name="MH" val="20170409214356"/>
  <p:tag name="MH_LIBRARY" val="GRAPHIC"/>
  <p:tag name="MH_ORDER" val="Isosceles Triangle 26"/>
</p:tagLst>
</file>

<file path=ppt/tags/tag52.xml><?xml version="1.0" encoding="utf-8"?>
<p:tagLst xmlns:p="http://schemas.openxmlformats.org/presentationml/2006/main">
  <p:tag name="MH" val="20170409214356"/>
  <p:tag name="MH_LIBRARY" val="GRAPHIC"/>
  <p:tag name="MH_ORDER" val="Isosceles Triangle 27"/>
</p:tagLst>
</file>

<file path=ppt/tags/tag53.xml><?xml version="1.0" encoding="utf-8"?>
<p:tagLst xmlns:p="http://schemas.openxmlformats.org/presentationml/2006/main">
  <p:tag name="MH" val="20170409214356"/>
  <p:tag name="MH_LIBRARY" val="GRAPHIC"/>
  <p:tag name="MH_ORDER" val="Straight Connector 13"/>
</p:tagLst>
</file>

<file path=ppt/tags/tag54.xml><?xml version="1.0" encoding="utf-8"?>
<p:tagLst xmlns:p="http://schemas.openxmlformats.org/presentationml/2006/main">
  <p:tag name="MH" val="20170409214356"/>
  <p:tag name="MH_LIBRARY" val="GRAPHIC"/>
  <p:tag name="MH_ORDER" val="文本框 16"/>
</p:tagLst>
</file>

<file path=ppt/tags/tag55.xml><?xml version="1.0" encoding="utf-8"?>
<p:tagLst xmlns:p="http://schemas.openxmlformats.org/presentationml/2006/main">
  <p:tag name="MH" val="20170409214356"/>
  <p:tag name="MH_LIBRARY" val="GRAPHIC"/>
  <p:tag name="MH_ORDER" val="Isosceles Triangle 18"/>
</p:tagLst>
</file>

<file path=ppt/tags/tag56.xml><?xml version="1.0" encoding="utf-8"?>
<p:tagLst xmlns:p="http://schemas.openxmlformats.org/presentationml/2006/main">
  <p:tag name="MH" val="20170409214356"/>
  <p:tag name="MH_LIBRARY" val="GRAPHIC"/>
  <p:tag name="MH_ORDER" val="Isosceles Triangle 20"/>
</p:tagLst>
</file>

<file path=ppt/tags/tag57.xml><?xml version="1.0" encoding="utf-8"?>
<p:tagLst xmlns:p="http://schemas.openxmlformats.org/presentationml/2006/main">
  <p:tag name="MH" val="20170409214356"/>
  <p:tag name="MH_LIBRARY" val="GRAPHIC"/>
  <p:tag name="MH_ORDER" val="Isosceles Triangle 21"/>
</p:tagLst>
</file>

<file path=ppt/tags/tag58.xml><?xml version="1.0" encoding="utf-8"?>
<p:tagLst xmlns:p="http://schemas.openxmlformats.org/presentationml/2006/main">
  <p:tag name="MH" val="20170409214356"/>
  <p:tag name="MH_LIBRARY" val="GRAPHIC"/>
  <p:tag name="MH_ORDER" val="Isosceles Triangle 22"/>
</p:tagLst>
</file>

<file path=ppt/tags/tag59.xml><?xml version="1.0" encoding="utf-8"?>
<p:tagLst xmlns:p="http://schemas.openxmlformats.org/presentationml/2006/main">
  <p:tag name="MH" val="20170409214356"/>
  <p:tag name="MH_LIBRARY" val="GRAPHIC"/>
  <p:tag name="MH_ORDER" val="Oval 23"/>
</p:tagLst>
</file>

<file path=ppt/tags/tag6.xml><?xml version="1.0" encoding="utf-8"?>
<p:tagLst xmlns:p="http://schemas.openxmlformats.org/presentationml/2006/main">
  <p:tag name="MH" val="20170409214356"/>
  <p:tag name="MH_LIBRARY" val="GRAPHIC"/>
  <p:tag name="MH_ORDER" val="Oval 24"/>
</p:tagLst>
</file>

<file path=ppt/tags/tag60.xml><?xml version="1.0" encoding="utf-8"?>
<p:tagLst xmlns:p="http://schemas.openxmlformats.org/presentationml/2006/main">
  <p:tag name="MH" val="20170409214356"/>
  <p:tag name="MH_LIBRARY" val="GRAPHIC"/>
  <p:tag name="MH_ORDER" val="Oval 24"/>
</p:tagLst>
</file>

<file path=ppt/tags/tag61.xml><?xml version="1.0" encoding="utf-8"?>
<p:tagLst xmlns:p="http://schemas.openxmlformats.org/presentationml/2006/main">
  <p:tag name="MH" val="20170409214356"/>
  <p:tag name="MH_LIBRARY" val="GRAPHIC"/>
  <p:tag name="MH_ORDER" val="Oval 25"/>
</p:tagLst>
</file>

<file path=ppt/tags/tag62.xml><?xml version="1.0" encoding="utf-8"?>
<p:tagLst xmlns:p="http://schemas.openxmlformats.org/presentationml/2006/main">
  <p:tag name="MH" val="20170409214356"/>
  <p:tag name="MH_LIBRARY" val="GRAPHIC"/>
  <p:tag name="MH_ORDER" val="Isosceles Triangle 26"/>
</p:tagLst>
</file>

<file path=ppt/tags/tag63.xml><?xml version="1.0" encoding="utf-8"?>
<p:tagLst xmlns:p="http://schemas.openxmlformats.org/presentationml/2006/main">
  <p:tag name="MH" val="20170409214356"/>
  <p:tag name="MH_LIBRARY" val="GRAPHIC"/>
  <p:tag name="MH_ORDER" val="Isosceles Triangle 27"/>
</p:tagLst>
</file>

<file path=ppt/tags/tag64.xml><?xml version="1.0" encoding="utf-8"?>
<p:tagLst xmlns:p="http://schemas.openxmlformats.org/presentationml/2006/main">
  <p:tag name="KSO_WM_UNIT_TABLE_BEAUTIFY" val="smartTable{484ae3bb-061c-4ea3-a445-8c31b9ee64e0}"/>
  <p:tag name="TABLE_ENDDRAG_ORIGIN_RECT" val="553*289"/>
  <p:tag name="TABLE_ENDDRAG_RECT" val="15*225*553*289"/>
</p:tagLst>
</file>

<file path=ppt/tags/tag65.xml><?xml version="1.0" encoding="utf-8"?>
<p:tagLst xmlns:p="http://schemas.openxmlformats.org/presentationml/2006/main">
  <p:tag name="KSO_WM_UNIT_TABLE_BEAUTIFY" val="smartTable{484ae3bb-061c-4ea3-a445-8c31b9ee64e0}"/>
  <p:tag name="TABLE_ENDDRAG_ORIGIN_RECT" val="553*289"/>
  <p:tag name="TABLE_ENDDRAG_RECT" val="15*225*553*289"/>
</p:tagLst>
</file>

<file path=ppt/tags/tag66.xml><?xml version="1.0" encoding="utf-8"?>
<p:tagLst xmlns:p="http://schemas.openxmlformats.org/presentationml/2006/main">
  <p:tag name="KSO_WM_UNIT_TABLE_BEAUTIFY" val="smartTable{484ae3bb-061c-4ea3-a445-8c31b9ee64e0}"/>
  <p:tag name="TABLE_ENDDRAG_ORIGIN_RECT" val="553*289"/>
  <p:tag name="TABLE_ENDDRAG_RECT" val="15*225*553*289"/>
</p:tagLst>
</file>

<file path=ppt/tags/tag67.xml><?xml version="1.0" encoding="utf-8"?>
<p:tagLst xmlns:p="http://schemas.openxmlformats.org/presentationml/2006/main">
  <p:tag name="KSO_WM_UNIT_TABLE_BEAUTIFY" val="smartTable{484ae3bb-061c-4ea3-a445-8c31b9ee64e0}"/>
  <p:tag name="TABLE_ENDDRAG_ORIGIN_RECT" val="553*289"/>
  <p:tag name="TABLE_ENDDRAG_RECT" val="15*225*553*289"/>
</p:tagLst>
</file>

<file path=ppt/tags/tag68.xml><?xml version="1.0" encoding="utf-8"?>
<p:tagLst xmlns:p="http://schemas.openxmlformats.org/presentationml/2006/main">
  <p:tag name="KSO_WM_UNIT_TABLE_BEAUTIFY" val="smartTable{484ae3bb-061c-4ea3-a445-8c31b9ee64e0}"/>
  <p:tag name="TABLE_ENDDRAG_ORIGIN_RECT" val="562*285"/>
  <p:tag name="TABLE_ENDDRAG_RECT" val="15*225*562*285"/>
</p:tagLst>
</file>

<file path=ppt/tags/tag69.xml><?xml version="1.0" encoding="utf-8"?>
<p:tagLst xmlns:p="http://schemas.openxmlformats.org/presentationml/2006/main">
  <p:tag name="KSO_WM_FULL_TEXT_BEAUTIFY_COPY_ID" val="187396"/>
</p:tagLst>
</file>

<file path=ppt/tags/tag7.xml><?xml version="1.0" encoding="utf-8"?>
<p:tagLst xmlns:p="http://schemas.openxmlformats.org/presentationml/2006/main">
  <p:tag name="MH" val="20170409214356"/>
  <p:tag name="MH_LIBRARY" val="GRAPHIC"/>
  <p:tag name="MH_ORDER" val="Oval 25"/>
</p:tagLst>
</file>

<file path=ppt/tags/tag8.xml><?xml version="1.0" encoding="utf-8"?>
<p:tagLst xmlns:p="http://schemas.openxmlformats.org/presentationml/2006/main">
  <p:tag name="MH" val="20170409214356"/>
  <p:tag name="MH_LIBRARY" val="GRAPHIC"/>
  <p:tag name="MH_ORDER" val="Isosceles Triangle 26"/>
</p:tagLst>
</file>

<file path=ppt/tags/tag9.xml><?xml version="1.0" encoding="utf-8"?>
<p:tagLst xmlns:p="http://schemas.openxmlformats.org/presentationml/2006/main">
  <p:tag name="MH" val="20170409214356"/>
  <p:tag name="MH_LIBRARY" val="GRAPHIC"/>
  <p:tag name="MH_ORDER" val="Isosceles Triangle 27"/>
</p:tagLst>
</file>

<file path=ppt/theme/theme1.xml><?xml version="1.0" encoding="utf-8"?>
<a:theme xmlns:a="http://schemas.openxmlformats.org/drawingml/2006/main" name="Office 主题​​">
  <a:themeElements>
    <a:clrScheme name="自定义 11">
      <a:dk1>
        <a:srgbClr val="000000"/>
      </a:dk1>
      <a:lt1>
        <a:srgbClr val="FFFFFF"/>
      </a:lt1>
      <a:dk2>
        <a:srgbClr val="778495"/>
      </a:dk2>
      <a:lt2>
        <a:srgbClr val="F0F0F0"/>
      </a:lt2>
      <a:accent1>
        <a:srgbClr val="F83529"/>
      </a:accent1>
      <a:accent2>
        <a:srgbClr val="F83529"/>
      </a:accent2>
      <a:accent3>
        <a:srgbClr val="F83529"/>
      </a:accent3>
      <a:accent4>
        <a:srgbClr val="F83529"/>
      </a:accent4>
      <a:accent5>
        <a:srgbClr val="F83529"/>
      </a:accent5>
      <a:accent6>
        <a:srgbClr val="F83529"/>
      </a:accent6>
      <a:hlink>
        <a:srgbClr val="F83529"/>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9366</Words>
  <Application>WPS 演示</Application>
  <PresentationFormat>宽屏</PresentationFormat>
  <Paragraphs>329</Paragraphs>
  <Slides>27</Slides>
  <Notes>24</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宋体</vt:lpstr>
      <vt:lpstr>Wingdings</vt:lpstr>
      <vt:lpstr>Arial</vt:lpstr>
      <vt:lpstr>微软雅黑</vt:lpstr>
      <vt:lpstr>Meiryo UI</vt:lpstr>
      <vt:lpstr>Yu Gothic UI</vt:lpstr>
      <vt:lpstr>Calibri</vt:lpstr>
      <vt:lpstr>幼圆</vt:lpstr>
      <vt:lpstr>Calibri</vt:lpstr>
      <vt:lpstr>Wingdings</vt:lpstr>
      <vt:lpstr>Arial Unicode MS</vt:lpstr>
      <vt:lpstr>等线</vt:lpstr>
      <vt:lpstr>华康俪金黑W8</vt:lpstr>
      <vt:lpstr>黑体</vt:lpstr>
      <vt:lpstr>Times New Roman</vt:lpstr>
      <vt:lpstr>Arial Narrow</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 员工培训计划团队合作PPT模板</dc:title>
  <dc:creator>逆流的小鱼</dc:creator>
  <cp:lastModifiedBy>24147</cp:lastModifiedBy>
  <cp:revision>54</cp:revision>
  <dcterms:created xsi:type="dcterms:W3CDTF">2017-04-09T03:06:00Z</dcterms:created>
  <dcterms:modified xsi:type="dcterms:W3CDTF">2022-01-11T02:47:11Z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E321747D99CE48E09FBCF7A29DECD615</vt:lpwstr>
  </property>
  <property fmtid="{D5CDD505-2E9C-101B-9397-08002B2CF9AE}" pid="3" name="KSOProductBuildVer">
    <vt:lpwstr>2052-11.8.2.8411</vt:lpwstr>
  </property>
</Properties>
</file>